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0" r:id="rId5"/>
    <p:sldMasterId id="2147483733" r:id="rId6"/>
  </p:sldMasterIdLst>
  <p:notesMasterIdLst>
    <p:notesMasterId r:id="rId25"/>
  </p:notesMasterIdLst>
  <p:handoutMasterIdLst>
    <p:handoutMasterId r:id="rId26"/>
  </p:handoutMasterIdLst>
  <p:sldIdLst>
    <p:sldId id="256" r:id="rId7"/>
    <p:sldId id="561" r:id="rId8"/>
    <p:sldId id="564" r:id="rId9"/>
    <p:sldId id="588" r:id="rId10"/>
    <p:sldId id="694" r:id="rId11"/>
    <p:sldId id="822" r:id="rId12"/>
    <p:sldId id="812" r:id="rId13"/>
    <p:sldId id="595" r:id="rId14"/>
    <p:sldId id="813" r:id="rId15"/>
    <p:sldId id="814" r:id="rId16"/>
    <p:sldId id="815" r:id="rId17"/>
    <p:sldId id="816" r:id="rId18"/>
    <p:sldId id="817" r:id="rId19"/>
    <p:sldId id="818" r:id="rId20"/>
    <p:sldId id="819" r:id="rId21"/>
    <p:sldId id="820" r:id="rId22"/>
    <p:sldId id="821" r:id="rId23"/>
    <p:sldId id="650" r:id="rId24"/>
  </p:sldIdLst>
  <p:sldSz cx="10160000" cy="7620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ÑON FRAILE, MARIA EMILIA" initials="AFME" lastIdx="1" clrIdx="0">
    <p:extLst>
      <p:ext uri="{19B8F6BF-5375-455C-9EA6-DF929625EA0E}">
        <p15:presenceInfo xmlns:p15="http://schemas.microsoft.com/office/powerpoint/2012/main" userId="S::eanon@serikat.es::84734ffb-052c-41a6-8cc3-6d3259eb8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808080"/>
    <a:srgbClr val="FF0000"/>
    <a:srgbClr val="000000"/>
    <a:srgbClr val="DDDDDD"/>
    <a:srgbClr val="CC0000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D66B7-C3E1-461F-9C85-944582791EE8}" v="22" dt="2025-12-01T09:13:51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9835" autoAdjust="0"/>
  </p:normalViewPr>
  <p:slideViewPr>
    <p:cSldViewPr>
      <p:cViewPr varScale="1">
        <p:scale>
          <a:sx n="103" d="100"/>
          <a:sy n="103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ado Pancorbo, Aitor" userId="d6438f3d-d2a5-4ff1-9220-0cf9e6b440e9" providerId="ADAL" clId="{F4C7D734-6E39-44D2-BDFB-FF6980CB5C88}"/>
    <pc:docChg chg="undo redo custSel addSld delSld modSld sldOrd">
      <pc:chgData name="Mercado Pancorbo, Aitor" userId="d6438f3d-d2a5-4ff1-9220-0cf9e6b440e9" providerId="ADAL" clId="{F4C7D734-6E39-44D2-BDFB-FF6980CB5C88}" dt="2025-12-01T09:40:20.164" v="6208" actId="171"/>
      <pc:docMkLst>
        <pc:docMk/>
      </pc:docMkLst>
      <pc:sldChg chg="delSp modSp mod">
        <pc:chgData name="Mercado Pancorbo, Aitor" userId="d6438f3d-d2a5-4ff1-9220-0cf9e6b440e9" providerId="ADAL" clId="{F4C7D734-6E39-44D2-BDFB-FF6980CB5C88}" dt="2025-11-14T13:22:31.101" v="5960" actId="20577"/>
        <pc:sldMkLst>
          <pc:docMk/>
          <pc:sldMk cId="0" sldId="256"/>
        </pc:sldMkLst>
        <pc:spChg chg="mod">
          <ac:chgData name="Mercado Pancorbo, Aitor" userId="d6438f3d-d2a5-4ff1-9220-0cf9e6b440e9" providerId="ADAL" clId="{F4C7D734-6E39-44D2-BDFB-FF6980CB5C88}" dt="2025-11-14T13:22:31.101" v="5960" actId="20577"/>
          <ac:spMkLst>
            <pc:docMk/>
            <pc:sldMk cId="0" sldId="256"/>
            <ac:spMk id="15362" creationId="{00000000-0000-0000-0000-000000000000}"/>
          </ac:spMkLst>
        </pc:spChg>
        <pc:spChg chg="mod">
          <ac:chgData name="Mercado Pancorbo, Aitor" userId="d6438f3d-d2a5-4ff1-9220-0cf9e6b440e9" providerId="ADAL" clId="{F4C7D734-6E39-44D2-BDFB-FF6980CB5C88}" dt="2025-11-12T10:40:31.542" v="31" actId="20577"/>
          <ac:spMkLst>
            <pc:docMk/>
            <pc:sldMk cId="0" sldId="256"/>
            <ac:spMk id="15363" creationId="{00000000-0000-0000-0000-000000000000}"/>
          </ac:spMkLst>
        </pc:spChg>
      </pc:sldChg>
      <pc:sldChg chg="addSp delSp modSp mod modAnim">
        <pc:chgData name="Mercado Pancorbo, Aitor" userId="d6438f3d-d2a5-4ff1-9220-0cf9e6b440e9" providerId="ADAL" clId="{F4C7D734-6E39-44D2-BDFB-FF6980CB5C88}" dt="2025-11-17T10:21:26.660" v="6000"/>
        <pc:sldMkLst>
          <pc:docMk/>
          <pc:sldMk cId="0" sldId="561"/>
        </pc:sldMkLst>
        <pc:spChg chg="mod">
          <ac:chgData name="Mercado Pancorbo, Aitor" userId="d6438f3d-d2a5-4ff1-9220-0cf9e6b440e9" providerId="ADAL" clId="{F4C7D734-6E39-44D2-BDFB-FF6980CB5C88}" dt="2025-11-14T11:01:30.686" v="4054" actId="1076"/>
          <ac:spMkLst>
            <pc:docMk/>
            <pc:sldMk cId="0" sldId="561"/>
            <ac:spMk id="36" creationId="{00000000-0000-0000-0000-000000000000}"/>
          </ac:spMkLst>
        </pc:spChg>
        <pc:spChg chg="mod">
          <ac:chgData name="Mercado Pancorbo, Aitor" userId="d6438f3d-d2a5-4ff1-9220-0cf9e6b440e9" providerId="ADAL" clId="{F4C7D734-6E39-44D2-BDFB-FF6980CB5C88}" dt="2025-11-12T12:44:29.365" v="950" actId="2711"/>
          <ac:spMkLst>
            <pc:docMk/>
            <pc:sldMk cId="0" sldId="561"/>
            <ac:spMk id="17414" creationId="{00000000-0000-0000-0000-000000000000}"/>
          </ac:spMkLst>
        </pc:spChg>
        <pc:picChg chg="add mod ord">
          <ac:chgData name="Mercado Pancorbo, Aitor" userId="d6438f3d-d2a5-4ff1-9220-0cf9e6b440e9" providerId="ADAL" clId="{F4C7D734-6E39-44D2-BDFB-FF6980CB5C88}" dt="2025-11-14T11:01:24.518" v="4053" actId="1076"/>
          <ac:picMkLst>
            <pc:docMk/>
            <pc:sldMk cId="0" sldId="561"/>
            <ac:picMk id="3" creationId="{F11D7B72-9C16-9F88-CEF5-D54D8086DF9F}"/>
          </ac:picMkLst>
        </pc:picChg>
      </pc:sldChg>
      <pc:sldChg chg="addSp delSp modSp mod addAnim delAnim modAnim">
        <pc:chgData name="Mercado Pancorbo, Aitor" userId="d6438f3d-d2a5-4ff1-9220-0cf9e6b440e9" providerId="ADAL" clId="{F4C7D734-6E39-44D2-BDFB-FF6980CB5C88}" dt="2025-12-01T09:09:52.162" v="6133" actId="170"/>
        <pc:sldMkLst>
          <pc:docMk/>
          <pc:sldMk cId="0" sldId="564"/>
        </pc:sldMkLst>
        <pc:spChg chg="add mod">
          <ac:chgData name="Mercado Pancorbo, Aitor" userId="d6438f3d-d2a5-4ff1-9220-0cf9e6b440e9" providerId="ADAL" clId="{F4C7D734-6E39-44D2-BDFB-FF6980CB5C88}" dt="2025-11-12T12:44:40.411" v="951" actId="2711"/>
          <ac:spMkLst>
            <pc:docMk/>
            <pc:sldMk cId="0" sldId="564"/>
            <ac:spMk id="11" creationId="{DF6F7DBE-3E71-CF85-CC3C-BBF0DA196FEB}"/>
          </ac:spMkLst>
        </pc:spChg>
        <pc:spChg chg="add mod ord">
          <ac:chgData name="Mercado Pancorbo, Aitor" userId="d6438f3d-d2a5-4ff1-9220-0cf9e6b440e9" providerId="ADAL" clId="{F4C7D734-6E39-44D2-BDFB-FF6980CB5C88}" dt="2025-12-01T09:09:52.162" v="6133" actId="170"/>
          <ac:spMkLst>
            <pc:docMk/>
            <pc:sldMk cId="0" sldId="564"/>
            <ac:spMk id="13" creationId="{624A81F9-5A2B-4D79-E9CD-A871A374EA71}"/>
          </ac:spMkLst>
        </pc:spChg>
        <pc:spChg chg="mod">
          <ac:chgData name="Mercado Pancorbo, Aitor" userId="d6438f3d-d2a5-4ff1-9220-0cf9e6b440e9" providerId="ADAL" clId="{F4C7D734-6E39-44D2-BDFB-FF6980CB5C88}" dt="2025-11-28T15:25:43.124" v="6020" actId="20577"/>
          <ac:spMkLst>
            <pc:docMk/>
            <pc:sldMk cId="0" sldId="564"/>
            <ac:spMk id="28" creationId="{00000000-0000-0000-0000-000000000000}"/>
          </ac:spMkLst>
        </pc:spChg>
        <pc:picChg chg="add mod">
          <ac:chgData name="Mercado Pancorbo, Aitor" userId="d6438f3d-d2a5-4ff1-9220-0cf9e6b440e9" providerId="ADAL" clId="{F4C7D734-6E39-44D2-BDFB-FF6980CB5C88}" dt="2025-11-28T15:26:43.858" v="6037" actId="1036"/>
          <ac:picMkLst>
            <pc:docMk/>
            <pc:sldMk cId="0" sldId="564"/>
            <ac:picMk id="3" creationId="{3E51E000-B9E5-04BD-26CC-DD30575B79AF}"/>
          </ac:picMkLst>
        </pc:picChg>
        <pc:picChg chg="add mod">
          <ac:chgData name="Mercado Pancorbo, Aitor" userId="d6438f3d-d2a5-4ff1-9220-0cf9e6b440e9" providerId="ADAL" clId="{F4C7D734-6E39-44D2-BDFB-FF6980CB5C88}" dt="2025-11-28T15:26:38.511" v="6033" actId="1076"/>
          <ac:picMkLst>
            <pc:docMk/>
            <pc:sldMk cId="0" sldId="564"/>
            <ac:picMk id="5" creationId="{B7EEA9ED-A7EE-C56B-399F-AF66A42E7724}"/>
          </ac:picMkLst>
        </pc:picChg>
      </pc:sldChg>
      <pc:sldChg chg="del">
        <pc:chgData name="Mercado Pancorbo, Aitor" userId="d6438f3d-d2a5-4ff1-9220-0cf9e6b440e9" providerId="ADAL" clId="{F4C7D734-6E39-44D2-BDFB-FF6980CB5C88}" dt="2025-11-12T12:42:11.294" v="830" actId="47"/>
        <pc:sldMkLst>
          <pc:docMk/>
          <pc:sldMk cId="0" sldId="570"/>
        </pc:sldMkLst>
      </pc:sldChg>
      <pc:sldChg chg="del">
        <pc:chgData name="Mercado Pancorbo, Aitor" userId="d6438f3d-d2a5-4ff1-9220-0cf9e6b440e9" providerId="ADAL" clId="{F4C7D734-6E39-44D2-BDFB-FF6980CB5C88}" dt="2025-11-14T13:03:16.524" v="5244" actId="47"/>
        <pc:sldMkLst>
          <pc:docMk/>
          <pc:sldMk cId="0" sldId="573"/>
        </pc:sldMkLst>
      </pc:sldChg>
      <pc:sldChg chg="addSp delSp modSp mod modAnim">
        <pc:chgData name="Mercado Pancorbo, Aitor" userId="d6438f3d-d2a5-4ff1-9220-0cf9e6b440e9" providerId="ADAL" clId="{F4C7D734-6E39-44D2-BDFB-FF6980CB5C88}" dt="2025-11-28T15:27:44.737" v="6047" actId="1076"/>
        <pc:sldMkLst>
          <pc:docMk/>
          <pc:sldMk cId="0" sldId="588"/>
        </pc:sldMkLst>
        <pc:spChg chg="add mod">
          <ac:chgData name="Mercado Pancorbo, Aitor" userId="d6438f3d-d2a5-4ff1-9220-0cf9e6b440e9" providerId="ADAL" clId="{F4C7D734-6E39-44D2-BDFB-FF6980CB5C88}" dt="2025-11-12T12:45:11.079" v="952" actId="2711"/>
          <ac:spMkLst>
            <pc:docMk/>
            <pc:sldMk cId="0" sldId="588"/>
            <ac:spMk id="3" creationId="{07459D92-6736-EF4E-8D9A-0B81A3E0938E}"/>
          </ac:spMkLst>
        </pc:spChg>
        <pc:spChg chg="mod">
          <ac:chgData name="Mercado Pancorbo, Aitor" userId="d6438f3d-d2a5-4ff1-9220-0cf9e6b440e9" providerId="ADAL" clId="{F4C7D734-6E39-44D2-BDFB-FF6980CB5C88}" dt="2025-11-28T15:27:23.624" v="6042" actId="1076"/>
          <ac:spMkLst>
            <pc:docMk/>
            <pc:sldMk cId="0" sldId="588"/>
            <ac:spMk id="7" creationId="{00000000-0000-0000-0000-000000000000}"/>
          </ac:spMkLst>
        </pc:spChg>
        <pc:picChg chg="add mod">
          <ac:chgData name="Mercado Pancorbo, Aitor" userId="d6438f3d-d2a5-4ff1-9220-0cf9e6b440e9" providerId="ADAL" clId="{F4C7D734-6E39-44D2-BDFB-FF6980CB5C88}" dt="2025-11-28T15:27:44.737" v="6047" actId="1076"/>
          <ac:picMkLst>
            <pc:docMk/>
            <pc:sldMk cId="0" sldId="588"/>
            <ac:picMk id="4" creationId="{5C7BBEA5-8BF1-4EDF-7788-51065189EAE3}"/>
          </ac:picMkLst>
        </pc:picChg>
        <pc:picChg chg="mod">
          <ac:chgData name="Mercado Pancorbo, Aitor" userId="d6438f3d-d2a5-4ff1-9220-0cf9e6b440e9" providerId="ADAL" clId="{F4C7D734-6E39-44D2-BDFB-FF6980CB5C88}" dt="2025-11-12T11:06:46.827" v="488" actId="166"/>
          <ac:picMkLst>
            <pc:docMk/>
            <pc:sldMk cId="0" sldId="588"/>
            <ac:picMk id="6" creationId="{00000000-0000-0000-0000-000000000000}"/>
          </ac:picMkLst>
        </pc:picChg>
      </pc:sldChg>
      <pc:sldChg chg="modSp del mod">
        <pc:chgData name="Mercado Pancorbo, Aitor" userId="d6438f3d-d2a5-4ff1-9220-0cf9e6b440e9" providerId="ADAL" clId="{F4C7D734-6E39-44D2-BDFB-FF6980CB5C88}" dt="2025-11-12T10:42:50.076" v="57" actId="47"/>
        <pc:sldMkLst>
          <pc:docMk/>
          <pc:sldMk cId="0" sldId="589"/>
        </pc:sldMkLst>
      </pc:sldChg>
      <pc:sldChg chg="addSp delSp modSp mod addAnim delAnim modAnim">
        <pc:chgData name="Mercado Pancorbo, Aitor" userId="d6438f3d-d2a5-4ff1-9220-0cf9e6b440e9" providerId="ADAL" clId="{F4C7D734-6E39-44D2-BDFB-FF6980CB5C88}" dt="2025-12-01T09:38:09.593" v="6197" actId="167"/>
        <pc:sldMkLst>
          <pc:docMk/>
          <pc:sldMk cId="0" sldId="595"/>
        </pc:sldMkLst>
        <pc:spChg chg="add mod">
          <ac:chgData name="Mercado Pancorbo, Aitor" userId="d6438f3d-d2a5-4ff1-9220-0cf9e6b440e9" providerId="ADAL" clId="{F4C7D734-6E39-44D2-BDFB-FF6980CB5C88}" dt="2025-11-12T12:44:20.734" v="949" actId="2711"/>
          <ac:spMkLst>
            <pc:docMk/>
            <pc:sldMk cId="0" sldId="595"/>
            <ac:spMk id="4" creationId="{4C879867-79D6-4373-E604-76DF61906C32}"/>
          </ac:spMkLst>
        </pc:spChg>
        <pc:spChg chg="add mod">
          <ac:chgData name="Mercado Pancorbo, Aitor" userId="d6438f3d-d2a5-4ff1-9220-0cf9e6b440e9" providerId="ADAL" clId="{F4C7D734-6E39-44D2-BDFB-FF6980CB5C88}" dt="2025-11-28T15:34:10.649" v="6074" actId="1076"/>
          <ac:spMkLst>
            <pc:docMk/>
            <pc:sldMk cId="0" sldId="595"/>
            <ac:spMk id="8" creationId="{117CB3C6-13B3-7227-5333-B3DACA0433B7}"/>
          </ac:spMkLst>
        </pc:spChg>
        <pc:spChg chg="add mod ord">
          <ac:chgData name="Mercado Pancorbo, Aitor" userId="d6438f3d-d2a5-4ff1-9220-0cf9e6b440e9" providerId="ADAL" clId="{F4C7D734-6E39-44D2-BDFB-FF6980CB5C88}" dt="2025-11-28T15:34:04.609" v="6072" actId="170"/>
          <ac:spMkLst>
            <pc:docMk/>
            <pc:sldMk cId="0" sldId="595"/>
            <ac:spMk id="9" creationId="{799E86DC-7E1A-97BE-CB27-FB22F76C21A1}"/>
          </ac:spMkLst>
        </pc:spChg>
        <pc:spChg chg="add mod">
          <ac:chgData name="Mercado Pancorbo, Aitor" userId="d6438f3d-d2a5-4ff1-9220-0cf9e6b440e9" providerId="ADAL" clId="{F4C7D734-6E39-44D2-BDFB-FF6980CB5C88}" dt="2025-11-28T15:34:13.609" v="6075" actId="1076"/>
          <ac:spMkLst>
            <pc:docMk/>
            <pc:sldMk cId="0" sldId="595"/>
            <ac:spMk id="10" creationId="{0EA7A7FA-4A5B-3B6B-0F0E-DB25BB36F29E}"/>
          </ac:spMkLst>
        </pc:spChg>
        <pc:picChg chg="add del">
          <ac:chgData name="Mercado Pancorbo, Aitor" userId="d6438f3d-d2a5-4ff1-9220-0cf9e6b440e9" providerId="ADAL" clId="{F4C7D734-6E39-44D2-BDFB-FF6980CB5C88}" dt="2025-12-01T09:37:45.698" v="6191" actId="22"/>
          <ac:picMkLst>
            <pc:docMk/>
            <pc:sldMk cId="0" sldId="595"/>
            <ac:picMk id="3" creationId="{664587CD-8A46-8321-0BD1-4822BCF387F0}"/>
          </ac:picMkLst>
        </pc:picChg>
        <pc:picChg chg="add del mod ord">
          <ac:chgData name="Mercado Pancorbo, Aitor" userId="d6438f3d-d2a5-4ff1-9220-0cf9e6b440e9" providerId="ADAL" clId="{F4C7D734-6E39-44D2-BDFB-FF6980CB5C88}" dt="2025-12-01T09:37:44.425" v="6189" actId="478"/>
          <ac:picMkLst>
            <pc:docMk/>
            <pc:sldMk cId="0" sldId="595"/>
            <ac:picMk id="5" creationId="{ED5F3BE0-B6AB-3133-8208-0A13CA94EA9F}"/>
          </ac:picMkLst>
        </pc:picChg>
        <pc:picChg chg="add del">
          <ac:chgData name="Mercado Pancorbo, Aitor" userId="d6438f3d-d2a5-4ff1-9220-0cf9e6b440e9" providerId="ADAL" clId="{F4C7D734-6E39-44D2-BDFB-FF6980CB5C88}" dt="2025-12-01T09:37:56.854" v="6193" actId="22"/>
          <ac:picMkLst>
            <pc:docMk/>
            <pc:sldMk cId="0" sldId="595"/>
            <ac:picMk id="7" creationId="{694E4503-2C33-240A-61AC-66FBAC0DC2E3}"/>
          </ac:picMkLst>
        </pc:picChg>
        <pc:picChg chg="add mod ord">
          <ac:chgData name="Mercado Pancorbo, Aitor" userId="d6438f3d-d2a5-4ff1-9220-0cf9e6b440e9" providerId="ADAL" clId="{F4C7D734-6E39-44D2-BDFB-FF6980CB5C88}" dt="2025-12-01T09:38:09.593" v="6197" actId="167"/>
          <ac:picMkLst>
            <pc:docMk/>
            <pc:sldMk cId="0" sldId="595"/>
            <ac:picMk id="12" creationId="{FD34884E-30CD-6467-B3AA-B4D06E1E0E67}"/>
          </ac:picMkLst>
        </pc:picChg>
      </pc:sldChg>
      <pc:sldChg chg="del">
        <pc:chgData name="Mercado Pancorbo, Aitor" userId="d6438f3d-d2a5-4ff1-9220-0cf9e6b440e9" providerId="ADAL" clId="{F4C7D734-6E39-44D2-BDFB-FF6980CB5C88}" dt="2025-11-14T13:03:17.774" v="5245" actId="47"/>
        <pc:sldMkLst>
          <pc:docMk/>
          <pc:sldMk cId="0" sldId="596"/>
        </pc:sldMkLst>
      </pc:sldChg>
      <pc:sldChg chg="del">
        <pc:chgData name="Mercado Pancorbo, Aitor" userId="d6438f3d-d2a5-4ff1-9220-0cf9e6b440e9" providerId="ADAL" clId="{F4C7D734-6E39-44D2-BDFB-FF6980CB5C88}" dt="2025-11-14T13:03:25.812" v="5252" actId="47"/>
        <pc:sldMkLst>
          <pc:docMk/>
          <pc:sldMk cId="0" sldId="603"/>
        </pc:sldMkLst>
      </pc:sldChg>
      <pc:sldChg chg="del">
        <pc:chgData name="Mercado Pancorbo, Aitor" userId="d6438f3d-d2a5-4ff1-9220-0cf9e6b440e9" providerId="ADAL" clId="{F4C7D734-6E39-44D2-BDFB-FF6980CB5C88}" dt="2025-11-14T13:03:56.122" v="5263" actId="47"/>
        <pc:sldMkLst>
          <pc:docMk/>
          <pc:sldMk cId="0" sldId="609"/>
        </pc:sldMkLst>
      </pc:sldChg>
      <pc:sldChg chg="del">
        <pc:chgData name="Mercado Pancorbo, Aitor" userId="d6438f3d-d2a5-4ff1-9220-0cf9e6b440e9" providerId="ADAL" clId="{F4C7D734-6E39-44D2-BDFB-FF6980CB5C88}" dt="2025-11-14T13:05:18.504" v="5292" actId="47"/>
        <pc:sldMkLst>
          <pc:docMk/>
          <pc:sldMk cId="0" sldId="642"/>
        </pc:sldMkLst>
      </pc:sldChg>
      <pc:sldChg chg="addSp delSp modSp mod modAnim">
        <pc:chgData name="Mercado Pancorbo, Aitor" userId="d6438f3d-d2a5-4ff1-9220-0cf9e6b440e9" providerId="ADAL" clId="{F4C7D734-6E39-44D2-BDFB-FF6980CB5C88}" dt="2025-11-28T15:28:03.155" v="6051" actId="170"/>
        <pc:sldMkLst>
          <pc:docMk/>
          <pc:sldMk cId="0" sldId="694"/>
        </pc:sldMkLst>
        <pc:spChg chg="add mod">
          <ac:chgData name="Mercado Pancorbo, Aitor" userId="d6438f3d-d2a5-4ff1-9220-0cf9e6b440e9" providerId="ADAL" clId="{F4C7D734-6E39-44D2-BDFB-FF6980CB5C88}" dt="2025-11-12T12:45:16.933" v="953" actId="2711"/>
          <ac:spMkLst>
            <pc:docMk/>
            <pc:sldMk cId="0" sldId="694"/>
            <ac:spMk id="2" creationId="{6D08D97E-5EFC-E5B4-5E1F-5A738B7C4EE7}"/>
          </ac:spMkLst>
        </pc:spChg>
        <pc:picChg chg="add mod">
          <ac:chgData name="Mercado Pancorbo, Aitor" userId="d6438f3d-d2a5-4ff1-9220-0cf9e6b440e9" providerId="ADAL" clId="{F4C7D734-6E39-44D2-BDFB-FF6980CB5C88}" dt="2025-11-28T15:28:01.076" v="6050" actId="1076"/>
          <ac:picMkLst>
            <pc:docMk/>
            <pc:sldMk cId="0" sldId="694"/>
            <ac:picMk id="4" creationId="{BDD7AD2F-78FA-2966-7285-CB526F3EA0EB}"/>
          </ac:picMkLst>
        </pc:picChg>
        <pc:picChg chg="mod">
          <ac:chgData name="Mercado Pancorbo, Aitor" userId="d6438f3d-d2a5-4ff1-9220-0cf9e6b440e9" providerId="ADAL" clId="{F4C7D734-6E39-44D2-BDFB-FF6980CB5C88}" dt="2025-11-28T15:28:03.155" v="6051" actId="170"/>
          <ac:picMkLst>
            <pc:docMk/>
            <pc:sldMk cId="0" sldId="694"/>
            <ac:picMk id="9" creationId="{00000000-0000-0000-0000-000000000000}"/>
          </ac:picMkLst>
        </pc:picChg>
      </pc:sldChg>
      <pc:sldChg chg="addSp delSp modSp del mod">
        <pc:chgData name="Mercado Pancorbo, Aitor" userId="d6438f3d-d2a5-4ff1-9220-0cf9e6b440e9" providerId="ADAL" clId="{F4C7D734-6E39-44D2-BDFB-FF6980CB5C88}" dt="2025-11-17T10:18:39.675" v="5983" actId="47"/>
        <pc:sldMkLst>
          <pc:docMk/>
          <pc:sldMk cId="0" sldId="695"/>
        </pc:sldMkLst>
      </pc:sldChg>
      <pc:sldChg chg="del">
        <pc:chgData name="Mercado Pancorbo, Aitor" userId="d6438f3d-d2a5-4ff1-9220-0cf9e6b440e9" providerId="ADAL" clId="{F4C7D734-6E39-44D2-BDFB-FF6980CB5C88}" dt="2025-11-14T13:05:48.614" v="5294" actId="47"/>
        <pc:sldMkLst>
          <pc:docMk/>
          <pc:sldMk cId="0" sldId="698"/>
        </pc:sldMkLst>
      </pc:sldChg>
      <pc:sldChg chg="del">
        <pc:chgData name="Mercado Pancorbo, Aitor" userId="d6438f3d-d2a5-4ff1-9220-0cf9e6b440e9" providerId="ADAL" clId="{F4C7D734-6E39-44D2-BDFB-FF6980CB5C88}" dt="2025-11-14T13:03:22.777" v="5249" actId="47"/>
        <pc:sldMkLst>
          <pc:docMk/>
          <pc:sldMk cId="995649607" sldId="711"/>
        </pc:sldMkLst>
      </pc:sldChg>
      <pc:sldChg chg="del">
        <pc:chgData name="Mercado Pancorbo, Aitor" userId="d6438f3d-d2a5-4ff1-9220-0cf9e6b440e9" providerId="ADAL" clId="{F4C7D734-6E39-44D2-BDFB-FF6980CB5C88}" dt="2025-11-14T13:03:29.442" v="5255" actId="47"/>
        <pc:sldMkLst>
          <pc:docMk/>
          <pc:sldMk cId="1461659538" sldId="724"/>
        </pc:sldMkLst>
      </pc:sldChg>
      <pc:sldChg chg="del">
        <pc:chgData name="Mercado Pancorbo, Aitor" userId="d6438f3d-d2a5-4ff1-9220-0cf9e6b440e9" providerId="ADAL" clId="{F4C7D734-6E39-44D2-BDFB-FF6980CB5C88}" dt="2025-11-14T13:03:27.826" v="5254" actId="47"/>
        <pc:sldMkLst>
          <pc:docMk/>
          <pc:sldMk cId="860829682" sldId="736"/>
        </pc:sldMkLst>
      </pc:sldChg>
      <pc:sldChg chg="del">
        <pc:chgData name="Mercado Pancorbo, Aitor" userId="d6438f3d-d2a5-4ff1-9220-0cf9e6b440e9" providerId="ADAL" clId="{F4C7D734-6E39-44D2-BDFB-FF6980CB5C88}" dt="2025-11-14T13:03:49.786" v="5260" actId="47"/>
        <pc:sldMkLst>
          <pc:docMk/>
          <pc:sldMk cId="2966319377" sldId="737"/>
        </pc:sldMkLst>
      </pc:sldChg>
      <pc:sldChg chg="del">
        <pc:chgData name="Mercado Pancorbo, Aitor" userId="d6438f3d-d2a5-4ff1-9220-0cf9e6b440e9" providerId="ADAL" clId="{F4C7D734-6E39-44D2-BDFB-FF6980CB5C88}" dt="2025-11-14T13:05:48.614" v="5294" actId="47"/>
        <pc:sldMkLst>
          <pc:docMk/>
          <pc:sldMk cId="2113179213" sldId="754"/>
        </pc:sldMkLst>
      </pc:sldChg>
      <pc:sldChg chg="del">
        <pc:chgData name="Mercado Pancorbo, Aitor" userId="d6438f3d-d2a5-4ff1-9220-0cf9e6b440e9" providerId="ADAL" clId="{F4C7D734-6E39-44D2-BDFB-FF6980CB5C88}" dt="2025-11-14T13:03:52.894" v="5261" actId="47"/>
        <pc:sldMkLst>
          <pc:docMk/>
          <pc:sldMk cId="1263312367" sldId="768"/>
        </pc:sldMkLst>
      </pc:sldChg>
      <pc:sldChg chg="del">
        <pc:chgData name="Mercado Pancorbo, Aitor" userId="d6438f3d-d2a5-4ff1-9220-0cf9e6b440e9" providerId="ADAL" clId="{F4C7D734-6E39-44D2-BDFB-FF6980CB5C88}" dt="2025-11-14T13:03:38.409" v="5256" actId="47"/>
        <pc:sldMkLst>
          <pc:docMk/>
          <pc:sldMk cId="536517927" sldId="770"/>
        </pc:sldMkLst>
      </pc:sldChg>
      <pc:sldChg chg="del">
        <pc:chgData name="Mercado Pancorbo, Aitor" userId="d6438f3d-d2a5-4ff1-9220-0cf9e6b440e9" providerId="ADAL" clId="{F4C7D734-6E39-44D2-BDFB-FF6980CB5C88}" dt="2025-11-14T13:03:21.007" v="5248" actId="47"/>
        <pc:sldMkLst>
          <pc:docMk/>
          <pc:sldMk cId="117119695" sldId="772"/>
        </pc:sldMkLst>
      </pc:sldChg>
      <pc:sldChg chg="del">
        <pc:chgData name="Mercado Pancorbo, Aitor" userId="d6438f3d-d2a5-4ff1-9220-0cf9e6b440e9" providerId="ADAL" clId="{F4C7D734-6E39-44D2-BDFB-FF6980CB5C88}" dt="2025-11-14T13:03:23.914" v="5250" actId="47"/>
        <pc:sldMkLst>
          <pc:docMk/>
          <pc:sldMk cId="3917880353" sldId="774"/>
        </pc:sldMkLst>
      </pc:sldChg>
      <pc:sldChg chg="del">
        <pc:chgData name="Mercado Pancorbo, Aitor" userId="d6438f3d-d2a5-4ff1-9220-0cf9e6b440e9" providerId="ADAL" clId="{F4C7D734-6E39-44D2-BDFB-FF6980CB5C88}" dt="2025-11-14T13:03:24.725" v="5251" actId="47"/>
        <pc:sldMkLst>
          <pc:docMk/>
          <pc:sldMk cId="2706081517" sldId="775"/>
        </pc:sldMkLst>
      </pc:sldChg>
      <pc:sldChg chg="del">
        <pc:chgData name="Mercado Pancorbo, Aitor" userId="d6438f3d-d2a5-4ff1-9220-0cf9e6b440e9" providerId="ADAL" clId="{F4C7D734-6E39-44D2-BDFB-FF6980CB5C88}" dt="2025-11-14T13:05:41.613" v="5293" actId="47"/>
        <pc:sldMkLst>
          <pc:docMk/>
          <pc:sldMk cId="0" sldId="781"/>
        </pc:sldMkLst>
      </pc:sldChg>
      <pc:sldChg chg="del">
        <pc:chgData name="Mercado Pancorbo, Aitor" userId="d6438f3d-d2a5-4ff1-9220-0cf9e6b440e9" providerId="ADAL" clId="{F4C7D734-6E39-44D2-BDFB-FF6980CB5C88}" dt="2025-11-14T13:03:12.490" v="5243" actId="47"/>
        <pc:sldMkLst>
          <pc:docMk/>
          <pc:sldMk cId="4223113469" sldId="782"/>
        </pc:sldMkLst>
      </pc:sldChg>
      <pc:sldChg chg="del">
        <pc:chgData name="Mercado Pancorbo, Aitor" userId="d6438f3d-d2a5-4ff1-9220-0cf9e6b440e9" providerId="ADAL" clId="{F4C7D734-6E39-44D2-BDFB-FF6980CB5C88}" dt="2025-11-14T13:03:18.762" v="5246" actId="47"/>
        <pc:sldMkLst>
          <pc:docMk/>
          <pc:sldMk cId="2833122811" sldId="784"/>
        </pc:sldMkLst>
      </pc:sldChg>
      <pc:sldChg chg="del">
        <pc:chgData name="Mercado Pancorbo, Aitor" userId="d6438f3d-d2a5-4ff1-9220-0cf9e6b440e9" providerId="ADAL" clId="{F4C7D734-6E39-44D2-BDFB-FF6980CB5C88}" dt="2025-11-14T13:03:45.744" v="5259" actId="47"/>
        <pc:sldMkLst>
          <pc:docMk/>
          <pc:sldMk cId="1863815086" sldId="786"/>
        </pc:sldMkLst>
      </pc:sldChg>
      <pc:sldChg chg="del">
        <pc:chgData name="Mercado Pancorbo, Aitor" userId="d6438f3d-d2a5-4ff1-9220-0cf9e6b440e9" providerId="ADAL" clId="{F4C7D734-6E39-44D2-BDFB-FF6980CB5C88}" dt="2025-11-14T13:14:14.572" v="5644" actId="47"/>
        <pc:sldMkLst>
          <pc:docMk/>
          <pc:sldMk cId="2144600878" sldId="787"/>
        </pc:sldMkLst>
      </pc:sldChg>
      <pc:sldChg chg="del">
        <pc:chgData name="Mercado Pancorbo, Aitor" userId="d6438f3d-d2a5-4ff1-9220-0cf9e6b440e9" providerId="ADAL" clId="{F4C7D734-6E39-44D2-BDFB-FF6980CB5C88}" dt="2025-11-14T13:05:48.614" v="5294" actId="47"/>
        <pc:sldMkLst>
          <pc:docMk/>
          <pc:sldMk cId="1219208526" sldId="798"/>
        </pc:sldMkLst>
      </pc:sldChg>
      <pc:sldChg chg="del">
        <pc:chgData name="Mercado Pancorbo, Aitor" userId="d6438f3d-d2a5-4ff1-9220-0cf9e6b440e9" providerId="ADAL" clId="{F4C7D734-6E39-44D2-BDFB-FF6980CB5C88}" dt="2025-11-14T13:05:48.614" v="5294" actId="47"/>
        <pc:sldMkLst>
          <pc:docMk/>
          <pc:sldMk cId="292571214" sldId="799"/>
        </pc:sldMkLst>
      </pc:sldChg>
      <pc:sldChg chg="del">
        <pc:chgData name="Mercado Pancorbo, Aitor" userId="d6438f3d-d2a5-4ff1-9220-0cf9e6b440e9" providerId="ADAL" clId="{F4C7D734-6E39-44D2-BDFB-FF6980CB5C88}" dt="2025-11-14T13:03:26.774" v="5253" actId="47"/>
        <pc:sldMkLst>
          <pc:docMk/>
          <pc:sldMk cId="2165264599" sldId="800"/>
        </pc:sldMkLst>
      </pc:sldChg>
      <pc:sldChg chg="del">
        <pc:chgData name="Mercado Pancorbo, Aitor" userId="d6438f3d-d2a5-4ff1-9220-0cf9e6b440e9" providerId="ADAL" clId="{F4C7D734-6E39-44D2-BDFB-FF6980CB5C88}" dt="2025-11-14T13:03:20.164" v="5247" actId="47"/>
        <pc:sldMkLst>
          <pc:docMk/>
          <pc:sldMk cId="4088442020" sldId="802"/>
        </pc:sldMkLst>
      </pc:sldChg>
      <pc:sldChg chg="del">
        <pc:chgData name="Mercado Pancorbo, Aitor" userId="d6438f3d-d2a5-4ff1-9220-0cf9e6b440e9" providerId="ADAL" clId="{F4C7D734-6E39-44D2-BDFB-FF6980CB5C88}" dt="2025-11-12T10:47:49.668" v="177" actId="47"/>
        <pc:sldMkLst>
          <pc:docMk/>
          <pc:sldMk cId="1995216595" sldId="803"/>
        </pc:sldMkLst>
      </pc:sldChg>
      <pc:sldChg chg="del">
        <pc:chgData name="Mercado Pancorbo, Aitor" userId="d6438f3d-d2a5-4ff1-9220-0cf9e6b440e9" providerId="ADAL" clId="{F4C7D734-6E39-44D2-BDFB-FF6980CB5C88}" dt="2025-11-12T11:04:21.330" v="409" actId="47"/>
        <pc:sldMkLst>
          <pc:docMk/>
          <pc:sldMk cId="3632858342" sldId="804"/>
        </pc:sldMkLst>
      </pc:sldChg>
      <pc:sldChg chg="del">
        <pc:chgData name="Mercado Pancorbo, Aitor" userId="d6438f3d-d2a5-4ff1-9220-0cf9e6b440e9" providerId="ADAL" clId="{F4C7D734-6E39-44D2-BDFB-FF6980CB5C88}" dt="2025-11-12T12:42:15.684" v="831" actId="47"/>
        <pc:sldMkLst>
          <pc:docMk/>
          <pc:sldMk cId="1285473753" sldId="805"/>
        </pc:sldMkLst>
      </pc:sldChg>
      <pc:sldChg chg="del">
        <pc:chgData name="Mercado Pancorbo, Aitor" userId="d6438f3d-d2a5-4ff1-9220-0cf9e6b440e9" providerId="ADAL" clId="{F4C7D734-6E39-44D2-BDFB-FF6980CB5C88}" dt="2025-11-12T12:54:51.986" v="1424" actId="47"/>
        <pc:sldMkLst>
          <pc:docMk/>
          <pc:sldMk cId="4017895015" sldId="806"/>
        </pc:sldMkLst>
      </pc:sldChg>
      <pc:sldChg chg="del">
        <pc:chgData name="Mercado Pancorbo, Aitor" userId="d6438f3d-d2a5-4ff1-9220-0cf9e6b440e9" providerId="ADAL" clId="{F4C7D734-6E39-44D2-BDFB-FF6980CB5C88}" dt="2025-11-14T13:03:41.300" v="5257" actId="47"/>
        <pc:sldMkLst>
          <pc:docMk/>
          <pc:sldMk cId="216004751" sldId="807"/>
        </pc:sldMkLst>
      </pc:sldChg>
      <pc:sldChg chg="del">
        <pc:chgData name="Mercado Pancorbo, Aitor" userId="d6438f3d-d2a5-4ff1-9220-0cf9e6b440e9" providerId="ADAL" clId="{F4C7D734-6E39-44D2-BDFB-FF6980CB5C88}" dt="2025-11-14T13:03:54.249" v="5262" actId="47"/>
        <pc:sldMkLst>
          <pc:docMk/>
          <pc:sldMk cId="3478762349" sldId="808"/>
        </pc:sldMkLst>
      </pc:sldChg>
      <pc:sldChg chg="del">
        <pc:chgData name="Mercado Pancorbo, Aitor" userId="d6438f3d-d2a5-4ff1-9220-0cf9e6b440e9" providerId="ADAL" clId="{F4C7D734-6E39-44D2-BDFB-FF6980CB5C88}" dt="2025-11-14T13:05:54.620" v="5295" actId="47"/>
        <pc:sldMkLst>
          <pc:docMk/>
          <pc:sldMk cId="1257088574" sldId="809"/>
        </pc:sldMkLst>
      </pc:sldChg>
      <pc:sldChg chg="del">
        <pc:chgData name="Mercado Pancorbo, Aitor" userId="d6438f3d-d2a5-4ff1-9220-0cf9e6b440e9" providerId="ADAL" clId="{F4C7D734-6E39-44D2-BDFB-FF6980CB5C88}" dt="2025-11-14T13:05:48.614" v="5294" actId="47"/>
        <pc:sldMkLst>
          <pc:docMk/>
          <pc:sldMk cId="2736599613" sldId="810"/>
        </pc:sldMkLst>
      </pc:sldChg>
      <pc:sldChg chg="del">
        <pc:chgData name="Mercado Pancorbo, Aitor" userId="d6438f3d-d2a5-4ff1-9220-0cf9e6b440e9" providerId="ADAL" clId="{F4C7D734-6E39-44D2-BDFB-FF6980CB5C88}" dt="2025-11-14T13:03:42.848" v="5258" actId="47"/>
        <pc:sldMkLst>
          <pc:docMk/>
          <pc:sldMk cId="1094051905" sldId="811"/>
        </pc:sldMkLst>
      </pc:sldChg>
      <pc:sldChg chg="addSp delSp modSp add mod modAnim">
        <pc:chgData name="Mercado Pancorbo, Aitor" userId="d6438f3d-d2a5-4ff1-9220-0cf9e6b440e9" providerId="ADAL" clId="{F4C7D734-6E39-44D2-BDFB-FF6980CB5C88}" dt="2025-11-17T10:21:45.872" v="6005"/>
        <pc:sldMkLst>
          <pc:docMk/>
          <pc:sldMk cId="2342333522" sldId="812"/>
        </pc:sldMkLst>
        <pc:spChg chg="mod">
          <ac:chgData name="Mercado Pancorbo, Aitor" userId="d6438f3d-d2a5-4ff1-9220-0cf9e6b440e9" providerId="ADAL" clId="{F4C7D734-6E39-44D2-BDFB-FF6980CB5C88}" dt="2025-11-12T12:45:29.124" v="955" actId="2711"/>
          <ac:spMkLst>
            <pc:docMk/>
            <pc:sldMk cId="2342333522" sldId="812"/>
            <ac:spMk id="2" creationId="{F62C6036-8363-DE85-C7D3-413BE1DA32BE}"/>
          </ac:spMkLst>
        </pc:spChg>
        <pc:spChg chg="add mod">
          <ac:chgData name="Mercado Pancorbo, Aitor" userId="d6438f3d-d2a5-4ff1-9220-0cf9e6b440e9" providerId="ADAL" clId="{F4C7D734-6E39-44D2-BDFB-FF6980CB5C88}" dt="2025-11-12T12:41:53.592" v="829" actId="20577"/>
          <ac:spMkLst>
            <pc:docMk/>
            <pc:sldMk cId="2342333522" sldId="812"/>
            <ac:spMk id="3" creationId="{FB601F5A-8731-7319-19A9-BEBB9F836A13}"/>
          </ac:spMkLst>
        </pc:spChg>
        <pc:picChg chg="add mod">
          <ac:chgData name="Mercado Pancorbo, Aitor" userId="d6438f3d-d2a5-4ff1-9220-0cf9e6b440e9" providerId="ADAL" clId="{F4C7D734-6E39-44D2-BDFB-FF6980CB5C88}" dt="2025-11-12T12:41:22.790" v="796" actId="1076"/>
          <ac:picMkLst>
            <pc:docMk/>
            <pc:sldMk cId="2342333522" sldId="812"/>
            <ac:picMk id="4" creationId="{B81C2E01-FBC7-4970-C382-0E7736F062A1}"/>
          </ac:picMkLst>
        </pc:picChg>
        <pc:picChg chg="mod">
          <ac:chgData name="Mercado Pancorbo, Aitor" userId="d6438f3d-d2a5-4ff1-9220-0cf9e6b440e9" providerId="ADAL" clId="{F4C7D734-6E39-44D2-BDFB-FF6980CB5C88}" dt="2025-11-12T12:41:32.358" v="799" actId="1076"/>
          <ac:picMkLst>
            <pc:docMk/>
            <pc:sldMk cId="2342333522" sldId="812"/>
            <ac:picMk id="9" creationId="{ACD84F0A-7955-1144-99C9-94CA19C08E08}"/>
          </ac:picMkLst>
        </pc:picChg>
      </pc:sldChg>
      <pc:sldChg chg="addSp delSp modSp add mod modAnim">
        <pc:chgData name="Mercado Pancorbo, Aitor" userId="d6438f3d-d2a5-4ff1-9220-0cf9e6b440e9" providerId="ADAL" clId="{F4C7D734-6E39-44D2-BDFB-FF6980CB5C88}" dt="2025-12-01T09:40:20.164" v="6208" actId="171"/>
        <pc:sldMkLst>
          <pc:docMk/>
          <pc:sldMk cId="2226976277" sldId="813"/>
        </pc:sldMkLst>
        <pc:spChg chg="mod">
          <ac:chgData name="Mercado Pancorbo, Aitor" userId="d6438f3d-d2a5-4ff1-9220-0cf9e6b440e9" providerId="ADAL" clId="{F4C7D734-6E39-44D2-BDFB-FF6980CB5C88}" dt="2025-11-14T10:18:07.580" v="3635" actId="20577"/>
          <ac:spMkLst>
            <pc:docMk/>
            <pc:sldMk cId="2226976277" sldId="813"/>
            <ac:spMk id="8" creationId="{405968DA-C355-250B-D049-951FF2235F04}"/>
          </ac:spMkLst>
        </pc:spChg>
        <pc:spChg chg="mod">
          <ac:chgData name="Mercado Pancorbo, Aitor" userId="d6438f3d-d2a5-4ff1-9220-0cf9e6b440e9" providerId="ADAL" clId="{F4C7D734-6E39-44D2-BDFB-FF6980CB5C88}" dt="2025-11-17T10:09:49.226" v="5961" actId="14100"/>
          <ac:spMkLst>
            <pc:docMk/>
            <pc:sldMk cId="2226976277" sldId="813"/>
            <ac:spMk id="9" creationId="{2B1273FC-114D-43D3-F611-A5128500305F}"/>
          </ac:spMkLst>
        </pc:spChg>
        <pc:picChg chg="add del mod ord">
          <ac:chgData name="Mercado Pancorbo, Aitor" userId="d6438f3d-d2a5-4ff1-9220-0cf9e6b440e9" providerId="ADAL" clId="{F4C7D734-6E39-44D2-BDFB-FF6980CB5C88}" dt="2025-12-01T09:38:54.688" v="6198" actId="478"/>
          <ac:picMkLst>
            <pc:docMk/>
            <pc:sldMk cId="2226976277" sldId="813"/>
            <ac:picMk id="3" creationId="{46BF4BC2-5BC8-AE27-A680-69A6EE3977F0}"/>
          </ac:picMkLst>
        </pc:picChg>
        <pc:picChg chg="add del mod ord">
          <ac:chgData name="Mercado Pancorbo, Aitor" userId="d6438f3d-d2a5-4ff1-9220-0cf9e6b440e9" providerId="ADAL" clId="{F4C7D734-6E39-44D2-BDFB-FF6980CB5C88}" dt="2025-12-01T09:40:09.539" v="6202" actId="478"/>
          <ac:picMkLst>
            <pc:docMk/>
            <pc:sldMk cId="2226976277" sldId="813"/>
            <ac:picMk id="5" creationId="{BC6558AF-36A0-B404-9ABF-4A61C6528CBA}"/>
          </ac:picMkLst>
        </pc:picChg>
        <pc:picChg chg="add del">
          <ac:chgData name="Mercado Pancorbo, Aitor" userId="d6438f3d-d2a5-4ff1-9220-0cf9e6b440e9" providerId="ADAL" clId="{F4C7D734-6E39-44D2-BDFB-FF6980CB5C88}" dt="2025-12-01T09:40:10.748" v="6204" actId="22"/>
          <ac:picMkLst>
            <pc:docMk/>
            <pc:sldMk cId="2226976277" sldId="813"/>
            <ac:picMk id="7" creationId="{A7B1A222-630A-3E73-6FC6-62CD05408ED4}"/>
          </ac:picMkLst>
        </pc:picChg>
        <pc:picChg chg="add mod ord">
          <ac:chgData name="Mercado Pancorbo, Aitor" userId="d6438f3d-d2a5-4ff1-9220-0cf9e6b440e9" providerId="ADAL" clId="{F4C7D734-6E39-44D2-BDFB-FF6980CB5C88}" dt="2025-12-01T09:40:20.164" v="6208" actId="171"/>
          <ac:picMkLst>
            <pc:docMk/>
            <pc:sldMk cId="2226976277" sldId="813"/>
            <ac:picMk id="11" creationId="{87F3B8E0-9DF3-8277-9C47-2BBAA75328C9}"/>
          </ac:picMkLst>
        </pc:picChg>
      </pc:sldChg>
      <pc:sldChg chg="addSp delSp modSp add mod modAnim">
        <pc:chgData name="Mercado Pancorbo, Aitor" userId="d6438f3d-d2a5-4ff1-9220-0cf9e6b440e9" providerId="ADAL" clId="{F4C7D734-6E39-44D2-BDFB-FF6980CB5C88}" dt="2025-11-28T15:37:03.521" v="6116" actId="1037"/>
        <pc:sldMkLst>
          <pc:docMk/>
          <pc:sldMk cId="3735135714" sldId="814"/>
        </pc:sldMkLst>
        <pc:spChg chg="add mod ord">
          <ac:chgData name="Mercado Pancorbo, Aitor" userId="d6438f3d-d2a5-4ff1-9220-0cf9e6b440e9" providerId="ADAL" clId="{F4C7D734-6E39-44D2-BDFB-FF6980CB5C88}" dt="2025-11-28T15:36:58.954" v="6113" actId="1076"/>
          <ac:spMkLst>
            <pc:docMk/>
            <pc:sldMk cId="3735135714" sldId="814"/>
            <ac:spMk id="7" creationId="{B0880DFE-BBC4-9D53-60AB-7670A39266C1}"/>
          </ac:spMkLst>
        </pc:spChg>
        <pc:spChg chg="mod">
          <ac:chgData name="Mercado Pancorbo, Aitor" userId="d6438f3d-d2a5-4ff1-9220-0cf9e6b440e9" providerId="ADAL" clId="{F4C7D734-6E39-44D2-BDFB-FF6980CB5C88}" dt="2025-11-14T09:55:50.769" v="3602" actId="20577"/>
          <ac:spMkLst>
            <pc:docMk/>
            <pc:sldMk cId="3735135714" sldId="814"/>
            <ac:spMk id="8" creationId="{7ED4968B-12E9-A70E-4038-C06077F9586B}"/>
          </ac:spMkLst>
        </pc:spChg>
        <pc:spChg chg="mod ord">
          <ac:chgData name="Mercado Pancorbo, Aitor" userId="d6438f3d-d2a5-4ff1-9220-0cf9e6b440e9" providerId="ADAL" clId="{F4C7D734-6E39-44D2-BDFB-FF6980CB5C88}" dt="2025-11-14T10:17:20.667" v="3619" actId="1035"/>
          <ac:spMkLst>
            <pc:docMk/>
            <pc:sldMk cId="3735135714" sldId="814"/>
            <ac:spMk id="9" creationId="{6A315031-7C27-8B3F-2779-4BAD0537E44B}"/>
          </ac:spMkLst>
        </pc:spChg>
        <pc:spChg chg="add mod">
          <ac:chgData name="Mercado Pancorbo, Aitor" userId="d6438f3d-d2a5-4ff1-9220-0cf9e6b440e9" providerId="ADAL" clId="{F4C7D734-6E39-44D2-BDFB-FF6980CB5C88}" dt="2025-11-14T10:17:20.667" v="3619" actId="1035"/>
          <ac:spMkLst>
            <pc:docMk/>
            <pc:sldMk cId="3735135714" sldId="814"/>
            <ac:spMk id="12" creationId="{339BF754-1F1B-D839-A499-76EF2E7001C5}"/>
          </ac:spMkLst>
        </pc:spChg>
        <pc:spChg chg="add mod">
          <ac:chgData name="Mercado Pancorbo, Aitor" userId="d6438f3d-d2a5-4ff1-9220-0cf9e6b440e9" providerId="ADAL" clId="{F4C7D734-6E39-44D2-BDFB-FF6980CB5C88}" dt="2025-11-14T10:17:20.667" v="3619" actId="1035"/>
          <ac:spMkLst>
            <pc:docMk/>
            <pc:sldMk cId="3735135714" sldId="814"/>
            <ac:spMk id="13" creationId="{006187CF-6526-1599-64DC-C9054D0007EF}"/>
          </ac:spMkLst>
        </pc:spChg>
        <pc:picChg chg="add mod ord">
          <ac:chgData name="Mercado Pancorbo, Aitor" userId="d6438f3d-d2a5-4ff1-9220-0cf9e6b440e9" providerId="ADAL" clId="{F4C7D734-6E39-44D2-BDFB-FF6980CB5C88}" dt="2025-11-28T15:37:03.521" v="6116" actId="1037"/>
          <ac:picMkLst>
            <pc:docMk/>
            <pc:sldMk cId="3735135714" sldId="814"/>
            <ac:picMk id="11" creationId="{23169CA6-2B3B-5972-15BC-B9C87050CB04}"/>
          </ac:picMkLst>
        </pc:picChg>
        <pc:picChg chg="add mod ord">
          <ac:chgData name="Mercado Pancorbo, Aitor" userId="d6438f3d-d2a5-4ff1-9220-0cf9e6b440e9" providerId="ADAL" clId="{F4C7D734-6E39-44D2-BDFB-FF6980CB5C88}" dt="2025-11-28T15:36:09.927" v="6100" actId="167"/>
          <ac:picMkLst>
            <pc:docMk/>
            <pc:sldMk cId="3735135714" sldId="814"/>
            <ac:picMk id="15" creationId="{07AF73D5-F44A-EADA-F89C-679AB10B3BB4}"/>
          </ac:picMkLst>
        </pc:picChg>
      </pc:sldChg>
      <pc:sldChg chg="add del">
        <pc:chgData name="Mercado Pancorbo, Aitor" userId="d6438f3d-d2a5-4ff1-9220-0cf9e6b440e9" providerId="ADAL" clId="{F4C7D734-6E39-44D2-BDFB-FF6980CB5C88}" dt="2025-11-14T09:56:16.208" v="3604" actId="47"/>
        <pc:sldMkLst>
          <pc:docMk/>
          <pc:sldMk cId="944805527" sldId="815"/>
        </pc:sldMkLst>
      </pc:sldChg>
      <pc:sldChg chg="addSp delSp modSp add mod ord modAnim">
        <pc:chgData name="Mercado Pancorbo, Aitor" userId="d6438f3d-d2a5-4ff1-9220-0cf9e6b440e9" providerId="ADAL" clId="{F4C7D734-6E39-44D2-BDFB-FF6980CB5C88}" dt="2025-11-28T15:37:46.514" v="6125" actId="1036"/>
        <pc:sldMkLst>
          <pc:docMk/>
          <pc:sldMk cId="2162531140" sldId="815"/>
        </pc:sldMkLst>
        <pc:spChg chg="mod">
          <ac:chgData name="Mercado Pancorbo, Aitor" userId="d6438f3d-d2a5-4ff1-9220-0cf9e6b440e9" providerId="ADAL" clId="{F4C7D734-6E39-44D2-BDFB-FF6980CB5C88}" dt="2025-11-14T10:19:42.865" v="3750" actId="1076"/>
          <ac:spMkLst>
            <pc:docMk/>
            <pc:sldMk cId="2162531140" sldId="815"/>
            <ac:spMk id="8" creationId="{944A273E-6833-6C51-BCD7-00953E533DB3}"/>
          </ac:spMkLst>
        </pc:spChg>
        <pc:spChg chg="mod ord">
          <ac:chgData name="Mercado Pancorbo, Aitor" userId="d6438f3d-d2a5-4ff1-9220-0cf9e6b440e9" providerId="ADAL" clId="{F4C7D734-6E39-44D2-BDFB-FF6980CB5C88}" dt="2025-11-28T15:37:44.018" v="6123" actId="1036"/>
          <ac:spMkLst>
            <pc:docMk/>
            <pc:sldMk cId="2162531140" sldId="815"/>
            <ac:spMk id="9" creationId="{957E8C63-6817-58BC-86CA-D2905EA8CFEB}"/>
          </ac:spMkLst>
        </pc:spChg>
        <pc:picChg chg="add mod ord">
          <ac:chgData name="Mercado Pancorbo, Aitor" userId="d6438f3d-d2a5-4ff1-9220-0cf9e6b440e9" providerId="ADAL" clId="{F4C7D734-6E39-44D2-BDFB-FF6980CB5C88}" dt="2025-11-28T15:37:38.392" v="6121" actId="167"/>
          <ac:picMkLst>
            <pc:docMk/>
            <pc:sldMk cId="2162531140" sldId="815"/>
            <ac:picMk id="3" creationId="{4144DBAA-01B7-E123-AB8E-D4B9961D5482}"/>
          </ac:picMkLst>
        </pc:picChg>
        <pc:picChg chg="add mod">
          <ac:chgData name="Mercado Pancorbo, Aitor" userId="d6438f3d-d2a5-4ff1-9220-0cf9e6b440e9" providerId="ADAL" clId="{F4C7D734-6E39-44D2-BDFB-FF6980CB5C88}" dt="2025-11-28T15:37:46.514" v="6125" actId="1036"/>
          <ac:picMkLst>
            <pc:docMk/>
            <pc:sldMk cId="2162531140" sldId="815"/>
            <ac:picMk id="10" creationId="{4CC5D66E-08B0-4308-561A-44BB47F394FF}"/>
          </ac:picMkLst>
        </pc:picChg>
      </pc:sldChg>
      <pc:sldChg chg="add del">
        <pc:chgData name="Mercado Pancorbo, Aitor" userId="d6438f3d-d2a5-4ff1-9220-0cf9e6b440e9" providerId="ADAL" clId="{F4C7D734-6E39-44D2-BDFB-FF6980CB5C88}" dt="2025-11-14T10:17:30.727" v="3621"/>
        <pc:sldMkLst>
          <pc:docMk/>
          <pc:sldMk cId="542622329" sldId="816"/>
        </pc:sldMkLst>
      </pc:sldChg>
      <pc:sldChg chg="addSp delSp modSp add mod modAnim">
        <pc:chgData name="Mercado Pancorbo, Aitor" userId="d6438f3d-d2a5-4ff1-9220-0cf9e6b440e9" providerId="ADAL" clId="{F4C7D734-6E39-44D2-BDFB-FF6980CB5C88}" dt="2025-11-28T15:40:00.125" v="6129" actId="1076"/>
        <pc:sldMkLst>
          <pc:docMk/>
          <pc:sldMk cId="1341025828" sldId="816"/>
        </pc:sldMkLst>
        <pc:spChg chg="mod">
          <ac:chgData name="Mercado Pancorbo, Aitor" userId="d6438f3d-d2a5-4ff1-9220-0cf9e6b440e9" providerId="ADAL" clId="{F4C7D734-6E39-44D2-BDFB-FF6980CB5C88}" dt="2025-11-14T10:27:22.367" v="3841" actId="20577"/>
          <ac:spMkLst>
            <pc:docMk/>
            <pc:sldMk cId="1341025828" sldId="816"/>
            <ac:spMk id="8" creationId="{862C1AD5-3BF9-29A6-3222-62EBD90D0A37}"/>
          </ac:spMkLst>
        </pc:spChg>
        <pc:spChg chg="mod">
          <ac:chgData name="Mercado Pancorbo, Aitor" userId="d6438f3d-d2a5-4ff1-9220-0cf9e6b440e9" providerId="ADAL" clId="{F4C7D734-6E39-44D2-BDFB-FF6980CB5C88}" dt="2025-11-14T10:29:52.683" v="4016" actId="1076"/>
          <ac:spMkLst>
            <pc:docMk/>
            <pc:sldMk cId="1341025828" sldId="816"/>
            <ac:spMk id="9" creationId="{CE6771AB-7C96-151F-46AD-6F62A13406F1}"/>
          </ac:spMkLst>
        </pc:spChg>
        <pc:picChg chg="add mod ord">
          <ac:chgData name="Mercado Pancorbo, Aitor" userId="d6438f3d-d2a5-4ff1-9220-0cf9e6b440e9" providerId="ADAL" clId="{F4C7D734-6E39-44D2-BDFB-FF6980CB5C88}" dt="2025-11-28T15:40:00.125" v="6129" actId="1076"/>
          <ac:picMkLst>
            <pc:docMk/>
            <pc:sldMk cId="1341025828" sldId="816"/>
            <ac:picMk id="3" creationId="{0544204A-7956-5547-C6FF-F9D392BD8785}"/>
          </ac:picMkLst>
        </pc:picChg>
      </pc:sldChg>
      <pc:sldChg chg="addSp delSp modSp add mod delAnim modAnim">
        <pc:chgData name="Mercado Pancorbo, Aitor" userId="d6438f3d-d2a5-4ff1-9220-0cf9e6b440e9" providerId="ADAL" clId="{F4C7D734-6E39-44D2-BDFB-FF6980CB5C88}" dt="2025-11-28T15:40:55.565" v="6131" actId="22"/>
        <pc:sldMkLst>
          <pc:docMk/>
          <pc:sldMk cId="682785209" sldId="817"/>
        </pc:sldMkLst>
        <pc:spChg chg="mod">
          <ac:chgData name="Mercado Pancorbo, Aitor" userId="d6438f3d-d2a5-4ff1-9220-0cf9e6b440e9" providerId="ADAL" clId="{F4C7D734-6E39-44D2-BDFB-FF6980CB5C88}" dt="2025-11-14T11:07:17.247" v="4107" actId="20577"/>
          <ac:spMkLst>
            <pc:docMk/>
            <pc:sldMk cId="682785209" sldId="817"/>
            <ac:spMk id="8" creationId="{FEC13CAE-C142-9669-B513-11B22B2C55F4}"/>
          </ac:spMkLst>
        </pc:spChg>
        <pc:picChg chg="add">
          <ac:chgData name="Mercado Pancorbo, Aitor" userId="d6438f3d-d2a5-4ff1-9220-0cf9e6b440e9" providerId="ADAL" clId="{F4C7D734-6E39-44D2-BDFB-FF6980CB5C88}" dt="2025-11-28T15:40:55.565" v="6131" actId="22"/>
          <ac:picMkLst>
            <pc:docMk/>
            <pc:sldMk cId="682785209" sldId="817"/>
            <ac:picMk id="5" creationId="{F37639BB-ACF4-C755-2781-C72CA788D980}"/>
          </ac:picMkLst>
        </pc:picChg>
      </pc:sldChg>
      <pc:sldChg chg="addSp delSp modSp add mod delAnim modAnim">
        <pc:chgData name="Mercado Pancorbo, Aitor" userId="d6438f3d-d2a5-4ff1-9220-0cf9e6b440e9" providerId="ADAL" clId="{F4C7D734-6E39-44D2-BDFB-FF6980CB5C88}" dt="2025-12-01T09:12:47.766" v="6141" actId="1076"/>
        <pc:sldMkLst>
          <pc:docMk/>
          <pc:sldMk cId="379485464" sldId="818"/>
        </pc:sldMkLst>
        <pc:spChg chg="mod">
          <ac:chgData name="Mercado Pancorbo, Aitor" userId="d6438f3d-d2a5-4ff1-9220-0cf9e6b440e9" providerId="ADAL" clId="{F4C7D734-6E39-44D2-BDFB-FF6980CB5C88}" dt="2025-11-14T11:08:59.356" v="4231" actId="20577"/>
          <ac:spMkLst>
            <pc:docMk/>
            <pc:sldMk cId="379485464" sldId="818"/>
            <ac:spMk id="4" creationId="{6E7C2E2B-F381-9720-417D-3DAAD442ADDB}"/>
          </ac:spMkLst>
        </pc:spChg>
        <pc:spChg chg="add mod ord">
          <ac:chgData name="Mercado Pancorbo, Aitor" userId="d6438f3d-d2a5-4ff1-9220-0cf9e6b440e9" providerId="ADAL" clId="{F4C7D734-6E39-44D2-BDFB-FF6980CB5C88}" dt="2025-12-01T09:12:47.766" v="6141" actId="1076"/>
          <ac:spMkLst>
            <pc:docMk/>
            <pc:sldMk cId="379485464" sldId="818"/>
            <ac:spMk id="6" creationId="{4C3A0F46-3F65-DD57-C553-22BC693BBA42}"/>
          </ac:spMkLst>
        </pc:spChg>
        <pc:spChg chg="mod">
          <ac:chgData name="Mercado Pancorbo, Aitor" userId="d6438f3d-d2a5-4ff1-9220-0cf9e6b440e9" providerId="ADAL" clId="{F4C7D734-6E39-44D2-BDFB-FF6980CB5C88}" dt="2025-12-01T09:10:15.927" v="6134" actId="13926"/>
          <ac:spMkLst>
            <pc:docMk/>
            <pc:sldMk cId="379485464" sldId="818"/>
            <ac:spMk id="8" creationId="{BE1D9C7F-8E30-5005-39F8-F9B5E3B576D4}"/>
          </ac:spMkLst>
        </pc:spChg>
        <pc:spChg chg="add mod">
          <ac:chgData name="Mercado Pancorbo, Aitor" userId="d6438f3d-d2a5-4ff1-9220-0cf9e6b440e9" providerId="ADAL" clId="{F4C7D734-6E39-44D2-BDFB-FF6980CB5C88}" dt="2025-11-14T13:15:29.182" v="5896" actId="14100"/>
          <ac:spMkLst>
            <pc:docMk/>
            <pc:sldMk cId="379485464" sldId="818"/>
            <ac:spMk id="17" creationId="{7A563CFA-2553-ECF8-8660-511222C80B1E}"/>
          </ac:spMkLst>
        </pc:spChg>
        <pc:picChg chg="add mod ord">
          <ac:chgData name="Mercado Pancorbo, Aitor" userId="d6438f3d-d2a5-4ff1-9220-0cf9e6b440e9" providerId="ADAL" clId="{F4C7D734-6E39-44D2-BDFB-FF6980CB5C88}" dt="2025-12-01T09:12:42.091" v="6140" actId="167"/>
          <ac:picMkLst>
            <pc:docMk/>
            <pc:sldMk cId="379485464" sldId="818"/>
            <ac:picMk id="3" creationId="{458F3FDC-80C7-1ED8-0BE0-D83CF9E5CC14}"/>
          </ac:picMkLst>
        </pc:picChg>
        <pc:picChg chg="add del mod ord">
          <ac:chgData name="Mercado Pancorbo, Aitor" userId="d6438f3d-d2a5-4ff1-9220-0cf9e6b440e9" providerId="ADAL" clId="{F4C7D734-6E39-44D2-BDFB-FF6980CB5C88}" dt="2025-12-01T09:12:27.917" v="6135" actId="478"/>
          <ac:picMkLst>
            <pc:docMk/>
            <pc:sldMk cId="379485464" sldId="818"/>
            <ac:picMk id="16" creationId="{4F103686-2818-B00C-733E-3C5792A45756}"/>
          </ac:picMkLst>
        </pc:picChg>
      </pc:sldChg>
      <pc:sldChg chg="addSp delSp modSp add mod modAnim">
        <pc:chgData name="Mercado Pancorbo, Aitor" userId="d6438f3d-d2a5-4ff1-9220-0cf9e6b440e9" providerId="ADAL" clId="{F4C7D734-6E39-44D2-BDFB-FF6980CB5C88}" dt="2025-12-01T09:14:31.603" v="6155" actId="14100"/>
        <pc:sldMkLst>
          <pc:docMk/>
          <pc:sldMk cId="66073634" sldId="819"/>
        </pc:sldMkLst>
        <pc:spChg chg="add mod">
          <ac:chgData name="Mercado Pancorbo, Aitor" userId="d6438f3d-d2a5-4ff1-9220-0cf9e6b440e9" providerId="ADAL" clId="{F4C7D734-6E39-44D2-BDFB-FF6980CB5C88}" dt="2025-12-01T09:13:49.383" v="6146" actId="1076"/>
          <ac:spMkLst>
            <pc:docMk/>
            <pc:sldMk cId="66073634" sldId="819"/>
            <ac:spMk id="3" creationId="{FCEDC368-16FB-91E8-A568-13913C107EE0}"/>
          </ac:spMkLst>
        </pc:spChg>
        <pc:spChg chg="mod">
          <ac:chgData name="Mercado Pancorbo, Aitor" userId="d6438f3d-d2a5-4ff1-9220-0cf9e6b440e9" providerId="ADAL" clId="{F4C7D734-6E39-44D2-BDFB-FF6980CB5C88}" dt="2025-11-14T13:13:15.755" v="5639" actId="1076"/>
          <ac:spMkLst>
            <pc:docMk/>
            <pc:sldMk cId="66073634" sldId="819"/>
            <ac:spMk id="6" creationId="{61559976-499B-EDC1-D8B1-DA8A7066B877}"/>
          </ac:spMkLst>
        </pc:spChg>
        <pc:spChg chg="mod">
          <ac:chgData name="Mercado Pancorbo, Aitor" userId="d6438f3d-d2a5-4ff1-9220-0cf9e6b440e9" providerId="ADAL" clId="{F4C7D734-6E39-44D2-BDFB-FF6980CB5C88}" dt="2025-12-01T09:13:51.923" v="6148" actId="1076"/>
          <ac:spMkLst>
            <pc:docMk/>
            <pc:sldMk cId="66073634" sldId="819"/>
            <ac:spMk id="8" creationId="{8F1E8329-D8A6-651D-71E2-08ECB85BC687}"/>
          </ac:spMkLst>
        </pc:spChg>
        <pc:spChg chg="add mod">
          <ac:chgData name="Mercado Pancorbo, Aitor" userId="d6438f3d-d2a5-4ff1-9220-0cf9e6b440e9" providerId="ADAL" clId="{F4C7D734-6E39-44D2-BDFB-FF6980CB5C88}" dt="2025-12-01T09:14:31.603" v="6155" actId="14100"/>
          <ac:spMkLst>
            <pc:docMk/>
            <pc:sldMk cId="66073634" sldId="819"/>
            <ac:spMk id="10" creationId="{39703853-F96F-E680-0B5C-CE54173DB683}"/>
          </ac:spMkLst>
        </pc:spChg>
        <pc:spChg chg="add mod">
          <ac:chgData name="Mercado Pancorbo, Aitor" userId="d6438f3d-d2a5-4ff1-9220-0cf9e6b440e9" providerId="ADAL" clId="{F4C7D734-6E39-44D2-BDFB-FF6980CB5C88}" dt="2025-12-01T09:14:22.266" v="6154" actId="14100"/>
          <ac:spMkLst>
            <pc:docMk/>
            <pc:sldMk cId="66073634" sldId="819"/>
            <ac:spMk id="11" creationId="{A73E6B23-ECC6-EAFB-F006-70E27F529BD8}"/>
          </ac:spMkLst>
        </pc:spChg>
        <pc:spChg chg="add mod">
          <ac:chgData name="Mercado Pancorbo, Aitor" userId="d6438f3d-d2a5-4ff1-9220-0cf9e6b440e9" providerId="ADAL" clId="{F4C7D734-6E39-44D2-BDFB-FF6980CB5C88}" dt="2025-12-01T09:14:15.278" v="6153" actId="14100"/>
          <ac:spMkLst>
            <pc:docMk/>
            <pc:sldMk cId="66073634" sldId="819"/>
            <ac:spMk id="12" creationId="{006D7453-F3C9-F4AB-2B43-BAD882CD9542}"/>
          </ac:spMkLst>
        </pc:spChg>
        <pc:picChg chg="add del mod ord">
          <ac:chgData name="Mercado Pancorbo, Aitor" userId="d6438f3d-d2a5-4ff1-9220-0cf9e6b440e9" providerId="ADAL" clId="{F4C7D734-6E39-44D2-BDFB-FF6980CB5C88}" dt="2025-12-01T09:13:31.741" v="6142" actId="478"/>
          <ac:picMkLst>
            <pc:docMk/>
            <pc:sldMk cId="66073634" sldId="819"/>
            <ac:picMk id="2" creationId="{950830A8-AAFA-BEC6-0140-B29791170D2E}"/>
          </ac:picMkLst>
        </pc:picChg>
        <pc:picChg chg="add mod ord">
          <ac:chgData name="Mercado Pancorbo, Aitor" userId="d6438f3d-d2a5-4ff1-9220-0cf9e6b440e9" providerId="ADAL" clId="{F4C7D734-6E39-44D2-BDFB-FF6980CB5C88}" dt="2025-12-01T09:13:40.193" v="6145" actId="167"/>
          <ac:picMkLst>
            <pc:docMk/>
            <pc:sldMk cId="66073634" sldId="819"/>
            <ac:picMk id="7" creationId="{C85D64D8-D3CC-C328-69DC-4D5CCBEC8F03}"/>
          </ac:picMkLst>
        </pc:picChg>
      </pc:sldChg>
      <pc:sldChg chg="addSp delSp modSp add mod delAnim modAnim">
        <pc:chgData name="Mercado Pancorbo, Aitor" userId="d6438f3d-d2a5-4ff1-9220-0cf9e6b440e9" providerId="ADAL" clId="{F4C7D734-6E39-44D2-BDFB-FF6980CB5C88}" dt="2025-12-01T09:19:57.287" v="6162" actId="1076"/>
        <pc:sldMkLst>
          <pc:docMk/>
          <pc:sldMk cId="874702171" sldId="820"/>
        </pc:sldMkLst>
        <pc:spChg chg="mod">
          <ac:chgData name="Mercado Pancorbo, Aitor" userId="d6438f3d-d2a5-4ff1-9220-0cf9e6b440e9" providerId="ADAL" clId="{F4C7D734-6E39-44D2-BDFB-FF6980CB5C88}" dt="2025-12-01T09:19:57.287" v="6162" actId="1076"/>
          <ac:spMkLst>
            <pc:docMk/>
            <pc:sldMk cId="874702171" sldId="820"/>
            <ac:spMk id="3" creationId="{FBE33534-67CC-3829-D6F4-6EADA5007B1F}"/>
          </ac:spMkLst>
        </pc:spChg>
        <pc:spChg chg="mod">
          <ac:chgData name="Mercado Pancorbo, Aitor" userId="d6438f3d-d2a5-4ff1-9220-0cf9e6b440e9" providerId="ADAL" clId="{F4C7D734-6E39-44D2-BDFB-FF6980CB5C88}" dt="2025-11-14T12:57:31.438" v="4909" actId="6549"/>
          <ac:spMkLst>
            <pc:docMk/>
            <pc:sldMk cId="874702171" sldId="820"/>
            <ac:spMk id="8" creationId="{B1B79456-5D7B-576E-832D-E72BA937DD00}"/>
          </ac:spMkLst>
        </pc:spChg>
        <pc:spChg chg="add mod ord">
          <ac:chgData name="Mercado Pancorbo, Aitor" userId="d6438f3d-d2a5-4ff1-9220-0cf9e6b440e9" providerId="ADAL" clId="{F4C7D734-6E39-44D2-BDFB-FF6980CB5C88}" dt="2025-11-14T13:04:57.492" v="5291" actId="14100"/>
          <ac:spMkLst>
            <pc:docMk/>
            <pc:sldMk cId="874702171" sldId="820"/>
            <ac:spMk id="11" creationId="{DB9E06FF-DBA9-95FB-B3E7-BD0982530B21}"/>
          </ac:spMkLst>
        </pc:spChg>
        <pc:spChg chg="add mod">
          <ac:chgData name="Mercado Pancorbo, Aitor" userId="d6438f3d-d2a5-4ff1-9220-0cf9e6b440e9" providerId="ADAL" clId="{F4C7D734-6E39-44D2-BDFB-FF6980CB5C88}" dt="2025-11-17T10:20:58.590" v="5998" actId="1076"/>
          <ac:spMkLst>
            <pc:docMk/>
            <pc:sldMk cId="874702171" sldId="820"/>
            <ac:spMk id="13" creationId="{BD150FF3-24ED-01AD-3843-8E445AE23559}"/>
          </ac:spMkLst>
        </pc:spChg>
        <pc:picChg chg="add mod ord">
          <ac:chgData name="Mercado Pancorbo, Aitor" userId="d6438f3d-d2a5-4ff1-9220-0cf9e6b440e9" providerId="ADAL" clId="{F4C7D734-6E39-44D2-BDFB-FF6980CB5C88}" dt="2025-12-01T09:19:35.606" v="6161" actId="167"/>
          <ac:picMkLst>
            <pc:docMk/>
            <pc:sldMk cId="874702171" sldId="820"/>
            <ac:picMk id="5" creationId="{0DC7E027-D165-E17B-29B9-C2D55C056CC2}"/>
          </ac:picMkLst>
        </pc:picChg>
        <pc:picChg chg="add del mod ord">
          <ac:chgData name="Mercado Pancorbo, Aitor" userId="d6438f3d-d2a5-4ff1-9220-0cf9e6b440e9" providerId="ADAL" clId="{F4C7D734-6E39-44D2-BDFB-FF6980CB5C88}" dt="2025-12-01T09:19:22.290" v="6156" actId="478"/>
          <ac:picMkLst>
            <pc:docMk/>
            <pc:sldMk cId="874702171" sldId="820"/>
            <ac:picMk id="10" creationId="{2043B87E-06B2-245B-830C-58AA16F3A171}"/>
          </ac:picMkLst>
        </pc:picChg>
      </pc:sldChg>
      <pc:sldChg chg="addSp delSp modSp add mod delAnim modAnim">
        <pc:chgData name="Mercado Pancorbo, Aitor" userId="d6438f3d-d2a5-4ff1-9220-0cf9e6b440e9" providerId="ADAL" clId="{F4C7D734-6E39-44D2-BDFB-FF6980CB5C88}" dt="2025-12-01T09:22:51.554" v="6188" actId="1076"/>
        <pc:sldMkLst>
          <pc:docMk/>
          <pc:sldMk cId="190756547" sldId="821"/>
        </pc:sldMkLst>
        <pc:spChg chg="add del mod">
          <ac:chgData name="Mercado Pancorbo, Aitor" userId="d6438f3d-d2a5-4ff1-9220-0cf9e6b440e9" providerId="ADAL" clId="{F4C7D734-6E39-44D2-BDFB-FF6980CB5C88}" dt="2025-12-01T09:22:46.754" v="6186" actId="1076"/>
          <ac:spMkLst>
            <pc:docMk/>
            <pc:sldMk cId="190756547" sldId="821"/>
            <ac:spMk id="5" creationId="{19AA9E2C-8EA9-CEDA-67DB-790B17FA8867}"/>
          </ac:spMkLst>
        </pc:spChg>
        <pc:spChg chg="mod">
          <ac:chgData name="Mercado Pancorbo, Aitor" userId="d6438f3d-d2a5-4ff1-9220-0cf9e6b440e9" providerId="ADAL" clId="{F4C7D734-6E39-44D2-BDFB-FF6980CB5C88}" dt="2025-11-14T12:58:51.827" v="5136" actId="20577"/>
          <ac:spMkLst>
            <pc:docMk/>
            <pc:sldMk cId="190756547" sldId="821"/>
            <ac:spMk id="8" creationId="{A8CCC8C5-C28E-32E1-FEFD-BE435E064932}"/>
          </ac:spMkLst>
        </pc:spChg>
        <pc:spChg chg="add mod">
          <ac:chgData name="Mercado Pancorbo, Aitor" userId="d6438f3d-d2a5-4ff1-9220-0cf9e6b440e9" providerId="ADAL" clId="{F4C7D734-6E39-44D2-BDFB-FF6980CB5C88}" dt="2025-12-01T09:22:49.424" v="6187" actId="1076"/>
          <ac:spMkLst>
            <pc:docMk/>
            <pc:sldMk cId="190756547" sldId="821"/>
            <ac:spMk id="9" creationId="{85C4BE50-E32A-681B-379D-84451AE9CB03}"/>
          </ac:spMkLst>
        </pc:spChg>
        <pc:spChg chg="add mod">
          <ac:chgData name="Mercado Pancorbo, Aitor" userId="d6438f3d-d2a5-4ff1-9220-0cf9e6b440e9" providerId="ADAL" clId="{F4C7D734-6E39-44D2-BDFB-FF6980CB5C88}" dt="2025-12-01T09:22:51.554" v="6188" actId="1076"/>
          <ac:spMkLst>
            <pc:docMk/>
            <pc:sldMk cId="190756547" sldId="821"/>
            <ac:spMk id="10" creationId="{9FBD5DB0-42EC-2EF2-475A-37190F2126A9}"/>
          </ac:spMkLst>
        </pc:spChg>
        <pc:picChg chg="add del mod">
          <ac:chgData name="Mercado Pancorbo, Aitor" userId="d6438f3d-d2a5-4ff1-9220-0cf9e6b440e9" providerId="ADAL" clId="{F4C7D734-6E39-44D2-BDFB-FF6980CB5C88}" dt="2025-12-01T09:22:34.253" v="6181" actId="478"/>
          <ac:picMkLst>
            <pc:docMk/>
            <pc:sldMk cId="190756547" sldId="821"/>
            <ac:picMk id="2" creationId="{2C91FE9A-D197-150F-E2C2-BEFC46D4233C}"/>
          </ac:picMkLst>
        </pc:picChg>
        <pc:picChg chg="add del">
          <ac:chgData name="Mercado Pancorbo, Aitor" userId="d6438f3d-d2a5-4ff1-9220-0cf9e6b440e9" providerId="ADAL" clId="{F4C7D734-6E39-44D2-BDFB-FF6980CB5C88}" dt="2025-12-01T09:22:09.753" v="6179" actId="22"/>
          <ac:picMkLst>
            <pc:docMk/>
            <pc:sldMk cId="190756547" sldId="821"/>
            <ac:picMk id="6" creationId="{6D23A84E-42CD-0405-E1F1-54BE8127DD8B}"/>
          </ac:picMkLst>
        </pc:picChg>
        <pc:picChg chg="add del">
          <ac:chgData name="Mercado Pancorbo, Aitor" userId="d6438f3d-d2a5-4ff1-9220-0cf9e6b440e9" providerId="ADAL" clId="{F4C7D734-6E39-44D2-BDFB-FF6980CB5C88}" dt="2025-12-01T09:21:20.598" v="6167" actId="22"/>
          <ac:picMkLst>
            <pc:docMk/>
            <pc:sldMk cId="190756547" sldId="821"/>
            <ac:picMk id="11" creationId="{1C5A6F26-0D11-A5DD-9BCB-D3590422B139}"/>
          </ac:picMkLst>
        </pc:picChg>
        <pc:picChg chg="add del ord">
          <ac:chgData name="Mercado Pancorbo, Aitor" userId="d6438f3d-d2a5-4ff1-9220-0cf9e6b440e9" providerId="ADAL" clId="{F4C7D734-6E39-44D2-BDFB-FF6980CB5C88}" dt="2025-12-01T09:22:08.843" v="6177" actId="22"/>
          <ac:picMkLst>
            <pc:docMk/>
            <pc:sldMk cId="190756547" sldId="821"/>
            <ac:picMk id="13" creationId="{193FA375-2F6E-162B-4B91-61901F5AB6D8}"/>
          </ac:picMkLst>
        </pc:picChg>
        <pc:picChg chg="add mod ord">
          <ac:chgData name="Mercado Pancorbo, Aitor" userId="d6438f3d-d2a5-4ff1-9220-0cf9e6b440e9" providerId="ADAL" clId="{F4C7D734-6E39-44D2-BDFB-FF6980CB5C88}" dt="2025-12-01T09:22:44.426" v="6185" actId="167"/>
          <ac:picMkLst>
            <pc:docMk/>
            <pc:sldMk cId="190756547" sldId="821"/>
            <ac:picMk id="15" creationId="{AD29B63E-3B32-EC69-14EE-EEBF477706F6}"/>
          </ac:picMkLst>
        </pc:picChg>
      </pc:sldChg>
      <pc:sldChg chg="add del">
        <pc:chgData name="Mercado Pancorbo, Aitor" userId="d6438f3d-d2a5-4ff1-9220-0cf9e6b440e9" providerId="ADAL" clId="{F4C7D734-6E39-44D2-BDFB-FF6980CB5C88}" dt="2025-11-14T12:54:40.760" v="4841" actId="47"/>
        <pc:sldMkLst>
          <pc:docMk/>
          <pc:sldMk cId="739960235" sldId="821"/>
        </pc:sldMkLst>
      </pc:sldChg>
      <pc:sldChg chg="addSp delSp modSp add mod modAnim">
        <pc:chgData name="Mercado Pancorbo, Aitor" userId="d6438f3d-d2a5-4ff1-9220-0cf9e6b440e9" providerId="ADAL" clId="{F4C7D734-6E39-44D2-BDFB-FF6980CB5C88}" dt="2025-11-28T15:31:58.398" v="6058" actId="1076"/>
        <pc:sldMkLst>
          <pc:docMk/>
          <pc:sldMk cId="1244415862" sldId="822"/>
        </pc:sldMkLst>
        <pc:picChg chg="add mod ord">
          <ac:chgData name="Mercado Pancorbo, Aitor" userId="d6438f3d-d2a5-4ff1-9220-0cf9e6b440e9" providerId="ADAL" clId="{F4C7D734-6E39-44D2-BDFB-FF6980CB5C88}" dt="2025-11-28T15:31:58.398" v="6058" actId="1076"/>
          <ac:picMkLst>
            <pc:docMk/>
            <pc:sldMk cId="1244415862" sldId="822"/>
            <ac:picMk id="4" creationId="{B7D86393-7117-E565-B79E-25EA4AF72A55}"/>
          </ac:picMkLst>
        </pc:picChg>
        <pc:picChg chg="mod">
          <ac:chgData name="Mercado Pancorbo, Aitor" userId="d6438f3d-d2a5-4ff1-9220-0cf9e6b440e9" providerId="ADAL" clId="{F4C7D734-6E39-44D2-BDFB-FF6980CB5C88}" dt="2025-11-28T15:31:51.268" v="6057" actId="1076"/>
          <ac:picMkLst>
            <pc:docMk/>
            <pc:sldMk cId="1244415862" sldId="822"/>
            <ac:picMk id="9" creationId="{D578E414-D8B0-5D92-EA4D-0BD6B73331F5}"/>
          </ac:picMkLst>
        </pc:picChg>
      </pc:sldChg>
      <pc:sldChg chg="add del">
        <pc:chgData name="Mercado Pancorbo, Aitor" userId="d6438f3d-d2a5-4ff1-9220-0cf9e6b440e9" providerId="ADAL" clId="{F4C7D734-6E39-44D2-BDFB-FF6980CB5C88}" dt="2025-11-14T11:14:19.086" v="4689"/>
        <pc:sldMkLst>
          <pc:docMk/>
          <pc:sldMk cId="2940862249" sldId="822"/>
        </pc:sldMkLst>
      </pc:sldChg>
    </pc:docChg>
  </pc:docChgLst>
  <pc:docChgLst>
    <pc:chgData name="AÑON FRAILE, MARIA EMILIA" userId="84734ffb-052c-41a6-8cc3-6d3259eb82a5" providerId="ADAL" clId="{A577665A-71C4-4DE8-B2FF-04E55BA50953}"/>
    <pc:docChg chg="undo custSel modSld">
      <pc:chgData name="AÑON FRAILE, MARIA EMILIA" userId="84734ffb-052c-41a6-8cc3-6d3259eb82a5" providerId="ADAL" clId="{A577665A-71C4-4DE8-B2FF-04E55BA50953}" dt="2021-02-25T13:16:11.669" v="37" actId="1076"/>
      <pc:docMkLst>
        <pc:docMk/>
      </pc:docMkLst>
      <pc:sldChg chg="addSp delSp modSp mod">
        <pc:chgData name="AÑON FRAILE, MARIA EMILIA" userId="84734ffb-052c-41a6-8cc3-6d3259eb82a5" providerId="ADAL" clId="{A577665A-71C4-4DE8-B2FF-04E55BA50953}" dt="2021-02-25T13:14:05.128" v="28" actId="1076"/>
        <pc:sldMkLst>
          <pc:docMk/>
          <pc:sldMk cId="0" sldId="596"/>
        </pc:sldMkLst>
      </pc:sldChg>
      <pc:sldChg chg="addSp delSp modSp mod">
        <pc:chgData name="AÑON FRAILE, MARIA EMILIA" userId="84734ffb-052c-41a6-8cc3-6d3259eb82a5" providerId="ADAL" clId="{A577665A-71C4-4DE8-B2FF-04E55BA50953}" dt="2021-02-25T13:15:17.574" v="32" actId="1076"/>
        <pc:sldMkLst>
          <pc:docMk/>
          <pc:sldMk cId="1227127246" sldId="769"/>
        </pc:sldMkLst>
      </pc:sldChg>
      <pc:sldChg chg="addSp delSp modSp mod">
        <pc:chgData name="AÑON FRAILE, MARIA EMILIA" userId="84734ffb-052c-41a6-8cc3-6d3259eb82a5" providerId="ADAL" clId="{A577665A-71C4-4DE8-B2FF-04E55BA50953}" dt="2021-02-25T13:16:11.669" v="37" actId="1076"/>
        <pc:sldMkLst>
          <pc:docMk/>
          <pc:sldMk cId="536517927" sldId="7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anose="02020603050405020304" pitchFamily="18" charset="0"/>
              </a:defRPr>
            </a:lvl1pPr>
          </a:lstStyle>
          <a:p>
            <a:fld id="{FB49D0F1-FB1B-44F1-9A81-4FAFACAEACA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anose="02020603050405020304" pitchFamily="18" charset="0"/>
              </a:defRPr>
            </a:lvl1pPr>
          </a:lstStyle>
          <a:p>
            <a:fld id="{ABBE4C45-980C-416B-997C-41FF40A199D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30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7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2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77"/>
            <a:ext cx="8636000" cy="1633537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14"/>
            <a:ext cx="7112000" cy="1947863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0" indent="0" algn="ctr">
              <a:buNone/>
              <a:defRPr/>
            </a:lvl3pPr>
            <a:lvl4pPr marL="1370960" indent="0" algn="ctr">
              <a:buNone/>
              <a:defRPr/>
            </a:lvl4pPr>
            <a:lvl5pPr marL="1827945" indent="0" algn="ctr">
              <a:buNone/>
              <a:defRPr/>
            </a:lvl5pPr>
            <a:lvl6pPr marL="2284930" indent="0" algn="ctr">
              <a:buNone/>
              <a:defRPr/>
            </a:lvl6pPr>
            <a:lvl7pPr marL="2741917" indent="0" algn="ctr">
              <a:buNone/>
              <a:defRPr/>
            </a:lvl7pPr>
            <a:lvl8pPr marL="3198902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69FA4-E10B-4074-90B6-AE9E29094FC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49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25DF4-8239-4F3A-92B3-9C8AAE0267C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52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8F75-7938-4EAD-B76E-22000BA9365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994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77"/>
            <a:ext cx="8636000" cy="16335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14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0" indent="0" algn="ctr">
              <a:buNone/>
              <a:defRPr/>
            </a:lvl3pPr>
            <a:lvl4pPr marL="1370960" indent="0" algn="ctr">
              <a:buNone/>
              <a:defRPr/>
            </a:lvl4pPr>
            <a:lvl5pPr marL="1827945" indent="0" algn="ctr">
              <a:buNone/>
              <a:defRPr/>
            </a:lvl5pPr>
            <a:lvl6pPr marL="2284930" indent="0" algn="ctr">
              <a:buNone/>
              <a:defRPr/>
            </a:lvl6pPr>
            <a:lvl7pPr marL="2741917" indent="0" algn="ctr">
              <a:buNone/>
              <a:defRPr/>
            </a:lvl7pPr>
            <a:lvl8pPr marL="3198902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5F18-3E3E-48D8-BE7B-E249DBB213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045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AD687-0C24-401C-B46A-7BED99DA0B8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323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0" indent="0">
              <a:buNone/>
              <a:defRPr sz="1600"/>
            </a:lvl3pPr>
            <a:lvl4pPr marL="1370960" indent="0">
              <a:buNone/>
              <a:defRPr sz="1400"/>
            </a:lvl4pPr>
            <a:lvl5pPr marL="1827945" indent="0">
              <a:buNone/>
              <a:defRPr sz="1400"/>
            </a:lvl5pPr>
            <a:lvl6pPr marL="2284930" indent="0">
              <a:buNone/>
              <a:defRPr sz="1400"/>
            </a:lvl6pPr>
            <a:lvl7pPr marL="2741917" indent="0">
              <a:buNone/>
              <a:defRPr sz="1400"/>
            </a:lvl7pPr>
            <a:lvl8pPr marL="3198902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92CF7-2863-4865-9B68-B137718B3C1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634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9738" y="1778000"/>
            <a:ext cx="4564062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14" y="1778000"/>
            <a:ext cx="45640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6ADEB-F7E8-427E-8459-6780BFCB16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277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6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6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7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7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55D-9FC8-4881-94AC-123BC794C98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751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88E39-E487-4AC8-A5CE-84771FDA543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11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CD3F-2BE6-4D28-9313-F71028DA10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438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27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6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5FBB4-6BED-4D77-8D58-E71CC2FF6F8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30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399" tIns="45702" rIns="91399" bIns="45702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E3D48-6BE2-4088-A688-0ACB59267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13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0" indent="0">
              <a:buNone/>
              <a:defRPr sz="2400"/>
            </a:lvl3pPr>
            <a:lvl4pPr marL="1370960" indent="0">
              <a:buNone/>
              <a:defRPr sz="2000"/>
            </a:lvl4pPr>
            <a:lvl5pPr marL="1827945" indent="0">
              <a:buNone/>
              <a:defRPr sz="2000"/>
            </a:lvl5pPr>
            <a:lvl6pPr marL="2284930" indent="0">
              <a:buNone/>
              <a:defRPr sz="2000"/>
            </a:lvl6pPr>
            <a:lvl7pPr marL="2741917" indent="0">
              <a:buNone/>
              <a:defRPr sz="2000"/>
            </a:lvl7pPr>
            <a:lvl8pPr marL="3198902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40A1E-D872-4BB8-9F32-EB2B789589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6848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7C42F-F7C1-4A45-8832-CD4DD751179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87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21578" y="528638"/>
            <a:ext cx="2359026" cy="59213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9752" y="528638"/>
            <a:ext cx="6929437" cy="592137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5BD5E-73A0-413F-BBB1-64C0FCCCDF1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484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7155"/>
            <a:ext cx="8636000" cy="16333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12C5FE0-DA88-456A-BE7F-925E82587DBE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85CA-ED8B-428E-862D-46CEFDFD85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020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B8A098-0FD5-47D8-9CE3-71CD2F371E35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9A961-BB08-4443-95D2-34D132451FE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5032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4896572"/>
            <a:ext cx="8636000" cy="151341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5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6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4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2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F8B7177-0169-4868-ADA6-5C04DD619125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F953-CAA3-4635-A546-8C17167B86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6121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4449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29114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D3DF55A-53D6-4687-9DC7-60D6A253672D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6C0F6-D2A1-4707-9F34-5FAD0F2266C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555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6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54" indent="0">
              <a:buNone/>
              <a:defRPr sz="2200" b="1"/>
            </a:lvl2pPr>
            <a:lvl3pPr marL="1015505" indent="0">
              <a:buNone/>
              <a:defRPr sz="2000" b="1"/>
            </a:lvl3pPr>
            <a:lvl4pPr marL="1523258" indent="0">
              <a:buNone/>
              <a:defRPr sz="1800" b="1"/>
            </a:lvl4pPr>
            <a:lvl5pPr marL="2031012" indent="0">
              <a:buNone/>
              <a:defRPr sz="1800" b="1"/>
            </a:lvl5pPr>
            <a:lvl6pPr marL="2538764" indent="0">
              <a:buNone/>
              <a:defRPr sz="1800" b="1"/>
            </a:lvl6pPr>
            <a:lvl7pPr marL="3046517" indent="0">
              <a:buNone/>
              <a:defRPr sz="1800" b="1"/>
            </a:lvl7pPr>
            <a:lvl8pPr marL="3554266" indent="0">
              <a:buNone/>
              <a:defRPr sz="1800" b="1"/>
            </a:lvl8pPr>
            <a:lvl9pPr marL="406201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6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54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54" indent="0">
              <a:buNone/>
              <a:defRPr sz="2200" b="1"/>
            </a:lvl2pPr>
            <a:lvl3pPr marL="1015505" indent="0">
              <a:buNone/>
              <a:defRPr sz="2000" b="1"/>
            </a:lvl3pPr>
            <a:lvl4pPr marL="1523258" indent="0">
              <a:buNone/>
              <a:defRPr sz="1800" b="1"/>
            </a:lvl4pPr>
            <a:lvl5pPr marL="2031012" indent="0">
              <a:buNone/>
              <a:defRPr sz="1800" b="1"/>
            </a:lvl5pPr>
            <a:lvl6pPr marL="2538764" indent="0">
              <a:buNone/>
              <a:defRPr sz="1800" b="1"/>
            </a:lvl6pPr>
            <a:lvl7pPr marL="3046517" indent="0">
              <a:buNone/>
              <a:defRPr sz="1800" b="1"/>
            </a:lvl7pPr>
            <a:lvl8pPr marL="3554266" indent="0">
              <a:buNone/>
              <a:defRPr sz="1800" b="1"/>
            </a:lvl8pPr>
            <a:lvl9pPr marL="406201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54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27F7D69-0AA8-45F0-85CB-48F96142699F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648A-41FA-44F1-B099-63DF83FA69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939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2C3ACC-73BA-4625-8A29-7B0F9F25270E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C6DA-E95B-4236-BA7C-5DD3C467F65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5770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3A14796-DA82-4ACA-B8CE-F13AEF34CBC1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6DAB-F178-47E5-8C90-469BBBE0EB3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27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399" tIns="45702" rIns="91399" bIns="45702"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0" indent="0">
              <a:buNone/>
              <a:defRPr sz="1600"/>
            </a:lvl3pPr>
            <a:lvl4pPr marL="1370960" indent="0">
              <a:buNone/>
              <a:defRPr sz="1400"/>
            </a:lvl4pPr>
            <a:lvl5pPr marL="1827945" indent="0">
              <a:buNone/>
              <a:defRPr sz="1400"/>
            </a:lvl5pPr>
            <a:lvl6pPr marL="2284930" indent="0">
              <a:buNone/>
              <a:defRPr sz="1400"/>
            </a:lvl6pPr>
            <a:lvl7pPr marL="2741917" indent="0">
              <a:buNone/>
              <a:defRPr sz="1400"/>
            </a:lvl7pPr>
            <a:lvl8pPr marL="3198902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7B729-C217-49E4-8A2F-CA147361750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050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303405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754" indent="0">
              <a:buNone/>
              <a:defRPr sz="1300"/>
            </a:lvl2pPr>
            <a:lvl3pPr marL="1015505" indent="0">
              <a:buNone/>
              <a:defRPr sz="1100"/>
            </a:lvl3pPr>
            <a:lvl4pPr marL="1523258" indent="0">
              <a:buNone/>
              <a:defRPr sz="1000"/>
            </a:lvl4pPr>
            <a:lvl5pPr marL="2031012" indent="0">
              <a:buNone/>
              <a:defRPr sz="1000"/>
            </a:lvl5pPr>
            <a:lvl6pPr marL="2538764" indent="0">
              <a:buNone/>
              <a:defRPr sz="1000"/>
            </a:lvl6pPr>
            <a:lvl7pPr marL="3046517" indent="0">
              <a:buNone/>
              <a:defRPr sz="1000"/>
            </a:lvl7pPr>
            <a:lvl8pPr marL="3554266" indent="0">
              <a:buNone/>
              <a:defRPr sz="1000"/>
            </a:lvl8pPr>
            <a:lvl9pPr marL="40620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D82188F-8AFA-4207-953F-4EFD56F9E0D8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039F-D4AD-473E-861D-EBC9C98099E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440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754" indent="0">
              <a:buNone/>
              <a:defRPr sz="3100"/>
            </a:lvl2pPr>
            <a:lvl3pPr marL="1015505" indent="0">
              <a:buNone/>
              <a:defRPr sz="2700"/>
            </a:lvl3pPr>
            <a:lvl4pPr marL="1523258" indent="0">
              <a:buNone/>
              <a:defRPr sz="2200"/>
            </a:lvl4pPr>
            <a:lvl5pPr marL="2031012" indent="0">
              <a:buNone/>
              <a:defRPr sz="2200"/>
            </a:lvl5pPr>
            <a:lvl6pPr marL="2538764" indent="0">
              <a:buNone/>
              <a:defRPr sz="2200"/>
            </a:lvl6pPr>
            <a:lvl7pPr marL="3046517" indent="0">
              <a:buNone/>
              <a:defRPr sz="2200"/>
            </a:lvl7pPr>
            <a:lvl8pPr marL="3554266" indent="0">
              <a:buNone/>
              <a:defRPr sz="2200"/>
            </a:lvl8pPr>
            <a:lvl9pPr marL="4062018" indent="0">
              <a:buNone/>
              <a:defRPr sz="22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754" indent="0">
              <a:buNone/>
              <a:defRPr sz="1300"/>
            </a:lvl2pPr>
            <a:lvl3pPr marL="1015505" indent="0">
              <a:buNone/>
              <a:defRPr sz="1100"/>
            </a:lvl3pPr>
            <a:lvl4pPr marL="1523258" indent="0">
              <a:buNone/>
              <a:defRPr sz="1000"/>
            </a:lvl4pPr>
            <a:lvl5pPr marL="2031012" indent="0">
              <a:buNone/>
              <a:defRPr sz="1000"/>
            </a:lvl5pPr>
            <a:lvl6pPr marL="2538764" indent="0">
              <a:buNone/>
              <a:defRPr sz="1000"/>
            </a:lvl6pPr>
            <a:lvl7pPr marL="3046517" indent="0">
              <a:buNone/>
              <a:defRPr sz="1000"/>
            </a:lvl7pPr>
            <a:lvl8pPr marL="3554266" indent="0">
              <a:buNone/>
              <a:defRPr sz="1000"/>
            </a:lvl8pPr>
            <a:lvl9pPr marL="40620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1D06BA-5B48-40B6-88FD-FE2A2F60C948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F041D-EA91-4521-A3CE-623545CCD7D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02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5839FFC-A9BA-4157-AFA2-1D70DC956D40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A3BC-83C0-403C-8BC1-FBA666112A2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3537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84444" y="338671"/>
            <a:ext cx="2540000" cy="722488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4447" y="338671"/>
            <a:ext cx="7450667" cy="722488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532056-A5F7-4732-93BF-2123E359CF12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F28B-3223-4479-958F-02D27D3482E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08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6" y="1778000"/>
            <a:ext cx="4495800" cy="50292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6" y="1778000"/>
            <a:ext cx="4495800" cy="50292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E8942-9C60-436B-8A3F-F9415C8693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002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6" y="1704976"/>
            <a:ext cx="4489450" cy="711200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6" y="2416178"/>
            <a:ext cx="4489450" cy="4391026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76" y="1704976"/>
            <a:ext cx="4491037" cy="711200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76" y="2416178"/>
            <a:ext cx="4491037" cy="4391026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1AE7F-5891-4A45-AB30-994EB7584CA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78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2C15B-ADA8-4E2A-BE9D-FDF030272C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19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C1A8-C5D3-4C3C-A324-9CA1C51897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58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27"/>
            <a:ext cx="3343276" cy="1290637"/>
          </a:xfrm>
          <a:prstGeom prst="rect">
            <a:avLst/>
          </a:prstGeom>
        </p:spPr>
        <p:txBody>
          <a:bodyPr lIns="91399" tIns="45702" rIns="91399" bIns="45702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6"/>
            <a:ext cx="3343276" cy="5213350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31256-A99F-4EF2-8F1D-C79D0474696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865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399" tIns="45702" rIns="91399" bIns="45702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0" indent="0">
              <a:buNone/>
              <a:defRPr sz="2400"/>
            </a:lvl3pPr>
            <a:lvl4pPr marL="1370960" indent="0">
              <a:buNone/>
              <a:defRPr sz="2000"/>
            </a:lvl4pPr>
            <a:lvl5pPr marL="1827945" indent="0">
              <a:buNone/>
              <a:defRPr sz="2000"/>
            </a:lvl5pPr>
            <a:lvl6pPr marL="2284930" indent="0">
              <a:buNone/>
              <a:defRPr sz="2000"/>
            </a:lvl6pPr>
            <a:lvl7pPr marL="2741917" indent="0">
              <a:buNone/>
              <a:defRPr sz="2000"/>
            </a:lvl7pPr>
            <a:lvl8pPr marL="3198902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63080-6B03-4B4C-AB1A-15B321F4D73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740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portad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Rectangle 17" hidden="1"/>
          <p:cNvGraphicFramePr>
            <a:graphicFrameLocks/>
          </p:cNvGraphicFramePr>
          <p:nvPr userDrawn="1"/>
        </p:nvGraphicFramePr>
        <p:xfrm>
          <a:off x="1693863" y="1552575"/>
          <a:ext cx="67722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1027" name="Rectangle 1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1552575"/>
                        <a:ext cx="67722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9" descr="horizonta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28638"/>
            <a:ext cx="36274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 descr="logo_eusko_jaurlaritz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81013"/>
            <a:ext cx="25590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85325" y="708183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ctr" anchorCtr="1" compatLnSpc="1">
            <a:prstTxWarp prst="textNoShape">
              <a:avLst/>
            </a:prstTxWarp>
          </a:bodyPr>
          <a:lstStyle>
            <a:lvl1pPr algn="r" defTabSz="1014413"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FA0EC59D-5385-4E5D-A383-55363E7CB5A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hf sldNum="0" hdr="0" ftr="0" dt="0"/>
  <p:txStyles>
    <p:titleStyle>
      <a:lvl1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6988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6pPr>
      <a:lvl7pPr marL="91397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7pPr>
      <a:lvl8pPr marL="137096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8pPr>
      <a:lvl9pPr marL="1827945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9pPr>
    </p:titleStyle>
    <p:bodyStyle>
      <a:lvl1pPr marL="301625" indent="-301625" algn="l" defTabSz="1012825" rtl="0" eaLnBrk="0" fontAlgn="base" hangingPunct="0">
        <a:spcBef>
          <a:spcPct val="20000"/>
        </a:spcBef>
        <a:spcAft>
          <a:spcPct val="0"/>
        </a:spcAft>
        <a:buClr>
          <a:srgbClr val="26A5A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95363" indent="-300038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47800" indent="-250825" algn="l" defTabSz="10128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901825" indent="-250825" algn="l" defTabSz="101282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55850" indent="-250825" algn="l" defTabSz="10128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81490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271895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72887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85868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7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2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interi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0850" y="528638"/>
            <a:ext cx="8159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39738" y="1778000"/>
            <a:ext cx="928052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4850" y="7092950"/>
            <a:ext cx="40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ctr" anchorCtr="1" compatLnSpc="1">
            <a:prstTxWarp prst="textNoShape">
              <a:avLst/>
            </a:prstTxWarp>
          </a:bodyPr>
          <a:lstStyle>
            <a:lvl1pPr algn="r" defTabSz="1014413">
              <a:defRPr sz="1300" b="1">
                <a:latin typeface="Arial Narrow" panose="020B0606020202030204" pitchFamily="34" charset="0"/>
              </a:defRPr>
            </a:lvl1pPr>
          </a:lstStyle>
          <a:p>
            <a:fld id="{BBA0DF03-6C27-43D8-A715-D0F17ED6F164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2054" name="Picture 23" descr="horizont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7038975"/>
            <a:ext cx="23225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5" descr="logo_eusko_jaurlaritz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7051675"/>
            <a:ext cx="1492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imagen_misio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38138"/>
            <a:ext cx="1004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hf sldNum="0" hdr="0" ftr="0" dt="0"/>
  <p:txStyles>
    <p:titleStyle>
      <a:lvl1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6988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6pPr>
      <a:lvl7pPr marL="91397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7pPr>
      <a:lvl8pPr marL="137096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8pPr>
      <a:lvl9pPr marL="1827945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9pPr>
    </p:titleStyle>
    <p:bodyStyle>
      <a:lvl1pPr marL="301625" indent="-301625" algn="l" defTabSz="1012825" rtl="0" eaLnBrk="0" fontAlgn="base" hangingPunct="0">
        <a:spcBef>
          <a:spcPct val="20000"/>
        </a:spcBef>
        <a:spcAft>
          <a:spcPct val="0"/>
        </a:spcAft>
        <a:buClr>
          <a:srgbClr val="26A5A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95363" indent="-300038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47800" indent="-250825" algn="l" defTabSz="10128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901825" indent="-250825" algn="l" defTabSz="101282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55850" indent="-250825" algn="l" defTabSz="10128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81490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271895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72887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85868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7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2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56" tIns="50775" rIns="101556" bIns="50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312154-72F8-4D7D-B498-1C6151C84A39}" type="datetime1">
              <a:rPr lang="es-ES"/>
              <a:pPr>
                <a:defRPr/>
              </a:pPr>
              <a:t>15/12/2025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56" tIns="50775" rIns="101556" bIns="50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wrap="square" lIns="101556" tIns="50775" rIns="101556" bIns="50775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CC4133C5-15FC-4FFC-B493-1F4C8B791E1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hf sldNum="0" hdr="0" ftr="0" dt="0"/>
  <p:txStyles>
    <p:titleStyle>
      <a:lvl1pPr algn="ctr" defTabSz="101282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019" algn="ctr" defTabSz="1014009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037" algn="ctr" defTabSz="1014009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055" algn="ctr" defTabSz="1014009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070" algn="ctr" defTabSz="1014009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12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1012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1012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825" indent="-250825" algn="l" defTabSz="1012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825" indent="-250825" algn="l" defTabSz="1012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638" indent="-253876" algn="l" defTabSz="101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0393" indent="-253876" algn="l" defTabSz="101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42" indent="-253876" algn="l" defTabSz="101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5893" indent="-253876" algn="l" defTabSz="10155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54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505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58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12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764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517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266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018" algn="l" defTabSz="10155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uskadi.eus/identifikazio-elektronikorako-onartutako-bitartekoak/web01-sede/eu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hyperlink" Target="https://www.euskadi.eus/dokumentazioa/identifikazio-elektronikoa-erabiltzeko-gidaliburua/web01-sede/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uskadi.eus/eusko-jaurlaritza/industria-trantsizio-energetiko-jasangarritasun-sail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ahalordeen-erregistro-elektronikoa/web01-sede/e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euskadi.eus/tramitatzeko-laguntza-eta-arreta/web01-sede/eu/" TargetMode="External"/><Relationship Id="rId4" Type="http://schemas.openxmlformats.org/officeDocument/2006/relationships/hyperlink" Target="https://www.euskadi.eus/ordezkarien-erregistroari-buruzko-ohiko-galderak/web01-sede/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543496" y="1721768"/>
            <a:ext cx="89503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200" b="1" dirty="0">
                <a:solidFill>
                  <a:srgbClr val="002060"/>
                </a:solidFill>
              </a:rPr>
              <a:t/>
            </a:r>
            <a:br>
              <a:rPr lang="es-ES" altLang="es-ES" sz="2200" b="1" dirty="0">
                <a:solidFill>
                  <a:srgbClr val="002060"/>
                </a:solidFill>
              </a:rPr>
            </a:br>
            <a:r>
              <a:rPr lang="es-ES" altLang="es-ES" sz="2800" b="1" dirty="0">
                <a:solidFill>
                  <a:srgbClr val="002060"/>
                </a:solidFill>
              </a:rPr>
              <a:t>Tramitación telemática del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rgbClr val="002060"/>
                </a:solidFill>
              </a:rPr>
              <a:t>Canon de Energías Renovables de 2025</a:t>
            </a:r>
          </a:p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95000"/>
              </a:lnSpc>
            </a:pPr>
            <a:endParaRPr lang="es-ES" altLang="es-ES" sz="2200" b="1" dirty="0">
              <a:solidFill>
                <a:srgbClr val="002060"/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416175" y="5465763"/>
            <a:ext cx="4968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9" tIns="45702" rIns="91399" bIns="45702"/>
          <a:lstStyle>
            <a:lvl1pPr marL="304800" indent="-3048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303213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50975" indent="-2540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 indent="-2540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9025" indent="-254000" defTabSz="10160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62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34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06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78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26A5A8"/>
              </a:buClr>
            </a:pPr>
            <a:r>
              <a:rPr lang="es-ES" alt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Sistema informático de tramitación telemática del 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Departamento de Industria, Transición Energética y Sostenibilidad</a:t>
            </a:r>
          </a:p>
          <a:p>
            <a:pPr algn="ctr">
              <a:spcBef>
                <a:spcPct val="20000"/>
              </a:spcBef>
              <a:buClr>
                <a:srgbClr val="26A5A8"/>
              </a:buClr>
              <a:buFont typeface="Wingdings" panose="05000000000000000000" pitchFamily="2" charset="2"/>
              <a:buNone/>
            </a:pPr>
            <a:endParaRPr lang="es-ES_tradnl" altLang="es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86518-8936-2A60-5F4B-D624B985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7AF73D5-F44A-EADA-F89C-679AB10B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7" y="1339147"/>
            <a:ext cx="8497486" cy="579200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ED4968B-12E9-A70E-4038-C06077F958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Datos propios de la solicitud del Canon de energías renovables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B1D63-8CB2-CE92-B1B9-BD80A70B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6A315031-7C27-8B3F-2779-4BAD0537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016" y="1793776"/>
            <a:ext cx="3101258" cy="720079"/>
          </a:xfrm>
          <a:prstGeom prst="wedgeRectCallout">
            <a:avLst>
              <a:gd name="adj1" fmla="val -55484"/>
              <a:gd name="adj2" fmla="val 3520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Para el caso del Canon anual de 2025, se tiene que seleccionar la opción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“Liquidación anual”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339BF754-1F1B-D839-A499-76EF2E700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584" y="3975136"/>
            <a:ext cx="3096344" cy="554944"/>
          </a:xfrm>
          <a:prstGeom prst="wedgeRectCallout">
            <a:avLst>
              <a:gd name="adj1" fmla="val -33353"/>
              <a:gd name="adj2" fmla="val -7791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Aclarar / Contextualizar el motivo por el que se debe presentar la solicitud</a:t>
            </a: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B0880DFE-BBC4-9D53-60AB-7670A392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659" y="2714577"/>
            <a:ext cx="6311972" cy="720079"/>
          </a:xfrm>
          <a:prstGeom prst="wedgeRectCallout">
            <a:avLst>
              <a:gd name="adj1" fmla="val -53733"/>
              <a:gd name="adj2" fmla="val -2267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Indicar el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importe 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resultante de la cumplimentación del Modelo de Autoliquidación</a:t>
            </a:r>
            <a:endParaRPr lang="es-ES" altLang="es-ES" sz="1200" b="1" kern="0" dirty="0">
              <a:solidFill>
                <a:srgbClr val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17">
            <a:extLst>
              <a:ext uri="{FF2B5EF4-FFF2-40B4-BE49-F238E27FC236}">
                <a16:creationId xmlns:a16="http://schemas.microsoft.com/office/drawing/2014/main" id="{006187CF-6526-1599-64DC-C9054D00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208" y="4602088"/>
            <a:ext cx="3096344" cy="864095"/>
          </a:xfrm>
          <a:prstGeom prst="wedgeRectCallout">
            <a:avLst>
              <a:gd name="adj1" fmla="val -58070"/>
              <a:gd name="adj2" fmla="val 3825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Se deben aceptar las cláusulas en las que declara que cumple con los requisitos establecidos en la norma vigente y que la información que se va a aportar es cierta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169CA6-2B3B-5972-15BC-B9C87050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848" y="3016276"/>
            <a:ext cx="6144087" cy="3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7841E-018F-4520-A15E-789A52B9A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4DBAA-01B7-E123-AB8E-D4B9961D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78" y="1184059"/>
            <a:ext cx="8487960" cy="305795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44A273E-6833-6C51-BCD7-00953E533DB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Documentos a aportar en la solicitud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2703E-E224-4FEE-12F5-5EDF5A76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957E8C63-6817-58BC-86CA-D2905EA8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936" y="2745272"/>
            <a:ext cx="2445866" cy="488664"/>
          </a:xfrm>
          <a:prstGeom prst="wedgeRectCallout">
            <a:avLst>
              <a:gd name="adj1" fmla="val 56167"/>
              <a:gd name="adj2" fmla="val -2043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Modelo descargado y posteriormente cumplimentado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C5D66E-08B0-4308-561A-44BB47F3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65" y="3599715"/>
            <a:ext cx="5402759" cy="3522653"/>
          </a:xfrm>
          <a:prstGeom prst="rect">
            <a:avLst/>
          </a:prstGeom>
          <a:ln>
            <a:solidFill>
              <a:srgbClr val="33CCCC"/>
            </a:solidFill>
          </a:ln>
          <a:effectLst>
            <a:glow rad="228600">
              <a:srgbClr val="33CCC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6253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267F1-36C8-20DB-F8D2-62DFCC41F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862C1AD5-3BF9-29A6-3222-62EBD90D0A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Resumen de la solicitud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6F34A-8849-8CBF-E731-003FDE45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44204A-7956-5547-C6FF-F9D392BD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2" y="1878214"/>
            <a:ext cx="8421275" cy="4553585"/>
          </a:xfrm>
          <a:prstGeom prst="rect">
            <a:avLst/>
          </a:prstGeom>
        </p:spPr>
      </p:pic>
      <p:sp>
        <p:nvSpPr>
          <p:cNvPr id="9" name="AutoShape 17">
            <a:extLst>
              <a:ext uri="{FF2B5EF4-FFF2-40B4-BE49-F238E27FC236}">
                <a16:creationId xmlns:a16="http://schemas.microsoft.com/office/drawing/2014/main" id="{CE6771AB-7C96-151F-46AD-6F62A134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17" y="1505744"/>
            <a:ext cx="2445866" cy="936104"/>
          </a:xfrm>
          <a:prstGeom prst="wedgeRectCallout">
            <a:avLst>
              <a:gd name="adj1" fmla="val -57209"/>
              <a:gd name="adj2" fmla="val 2431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El resumen abarca toda la solicitud, esta sería la información específica del Canon de Energías Renovables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2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FE6B-CACF-22F1-F67A-F2BB0D42B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FEC13CAE-C142-9669-B513-11B22B2C55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Confirmación de envío y justificantes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7650C-247A-CE6F-8936-5CE4E9B3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7639BB-ACF4-C755-2781-C72CA788D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78" y="1309338"/>
            <a:ext cx="8554644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EFCD2-6557-05D2-E322-1D34A9F4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F3FDC-80C7-1ED8-0BE0-D83CF9E5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4" y="1478594"/>
            <a:ext cx="6763667" cy="529858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E1D9C7F-8E30-5005-39F8-F9B5E3B576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Detalle del expediente abierto tras el envío de la solicitud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C2E2B-F381-9720-417D-3DAAD442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 carpeta: Visión de la tramitación del expediente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4C3A0F46-3F65-DD57-C553-22BC693B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207" y="3305944"/>
            <a:ext cx="2445866" cy="720080"/>
          </a:xfrm>
          <a:prstGeom prst="wedgeRectCallout">
            <a:avLst>
              <a:gd name="adj1" fmla="val -57209"/>
              <a:gd name="adj2" fmla="val 2431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Contacto para posibles dudas sobre la tramitación del Canon de Energías Renovables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7A563CFA-2553-ECF8-8660-511222C8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858" y="5455682"/>
            <a:ext cx="3852597" cy="831106"/>
          </a:xfrm>
          <a:prstGeom prst="wedgeRectCallout">
            <a:avLst>
              <a:gd name="adj1" fmla="val -54539"/>
              <a:gd name="adj2" fmla="val -456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En cualquier momento de la vida del expediente se puede aportar la documentación que se estime oportuna, sin requerimiento por parte del Departamento</a:t>
            </a:r>
          </a:p>
        </p:txBody>
      </p:sp>
    </p:spTree>
    <p:extLst>
      <p:ext uri="{BB962C8B-B14F-4D97-AF65-F5344CB8AC3E}">
        <p14:creationId xmlns:p14="http://schemas.microsoft.com/office/powerpoint/2010/main" val="37948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CBE48-6733-9D53-DFC3-672902BF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85D64D8-D3CC-C328-69DC-4D5CCBEC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68" y="1568414"/>
            <a:ext cx="5801535" cy="534427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F1E8329-D8A6-651D-71E2-08ECB85BC6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Detalle del expediente abierto tras el envío de la solicitud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8F7F2-D040-7E05-A459-5437EEE3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 carpeta: Visión de la tramitación del expediente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61559976-499B-EDC1-D8B1-DA8A7066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016" y="2687106"/>
            <a:ext cx="2445866" cy="720080"/>
          </a:xfrm>
          <a:prstGeom prst="wedgeRectCallout">
            <a:avLst>
              <a:gd name="adj1" fmla="val -57209"/>
              <a:gd name="adj2" fmla="val 2431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Cronología de la tramitación realizada hasta el momento en el expediente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FCEDC368-16FB-91E8-A568-13913C107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163" y="4045685"/>
            <a:ext cx="2445866" cy="480193"/>
          </a:xfrm>
          <a:prstGeom prst="wedgeRectCallout">
            <a:avLst>
              <a:gd name="adj1" fmla="val -61679"/>
              <a:gd name="adj2" fmla="val 4846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Documentación generada en el expediente hasta el momento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39703853-F96F-E680-0B5C-CE54173D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32" y="5404265"/>
            <a:ext cx="3456384" cy="480192"/>
          </a:xfrm>
          <a:prstGeom prst="wedgeRectCallout">
            <a:avLst>
              <a:gd name="adj1" fmla="val -56923"/>
              <a:gd name="adj2" fmla="val 947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Detalle de la solicitud con la firma del solicitante y con el </a:t>
            </a:r>
            <a:r>
              <a:rPr lang="es-ES" altLang="es-ES" sz="1200" kern="0" dirty="0" err="1">
                <a:solidFill>
                  <a:srgbClr val="000000"/>
                </a:solidFill>
                <a:latin typeface="Arial" charset="0"/>
              </a:rPr>
              <a:t>nº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 de registro de entrada visible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A73E6B23-ECC6-EAFB-F006-70E27F52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133" y="6448140"/>
            <a:ext cx="3168352" cy="265147"/>
          </a:xfrm>
          <a:prstGeom prst="wedgeRectCallout">
            <a:avLst>
              <a:gd name="adj1" fmla="val -53281"/>
              <a:gd name="adj2" fmla="val -4811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Datos del registro de entrada de la solicitud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006D7453-F3C9-F4AB-2B43-BAD882CD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786" y="5992491"/>
            <a:ext cx="3456384" cy="337789"/>
          </a:xfrm>
          <a:prstGeom prst="wedgeRectCallout">
            <a:avLst>
              <a:gd name="adj1" fmla="val -52610"/>
              <a:gd name="adj2" fmla="val -1973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Modelo de autoliquidación cumplimentado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75BB8-1EC3-A957-FC5A-FCBA480C8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C7E027-D165-E17B-29B9-C2D55C05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4" y="1361728"/>
            <a:ext cx="7968192" cy="571708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1B79456-5D7B-576E-832D-E72BA937DD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Pago del Canon de Energías renovables: Notificación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CB068-4EF1-B0BA-2903-8D04767C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 carpeta: Visión de la tramitación del expediente</a:t>
            </a: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FBE33534-67CC-3829-D6F4-6EADA500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016" y="6258272"/>
            <a:ext cx="2445866" cy="360040"/>
          </a:xfrm>
          <a:prstGeom prst="wedgeRectCallout">
            <a:avLst>
              <a:gd name="adj1" fmla="val -57209"/>
              <a:gd name="adj2" fmla="val 24313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Carta de pago y aclaraciones</a:t>
            </a: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DB9E06FF-DBA9-95FB-B3E7-BD098253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16" y="3503451"/>
            <a:ext cx="2554280" cy="1242653"/>
          </a:xfrm>
          <a:prstGeom prst="wedgeRectCallout">
            <a:avLst>
              <a:gd name="adj1" fmla="val -68587"/>
              <a:gd name="adj2" fmla="val -1916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Tras la tramitación y estudio de la documentación aportada en la solicitud, el Departamento notifica la carta de pago correspondiente para poder proceder al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pago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 del Canon de energías renovables</a:t>
            </a:r>
          </a:p>
        </p:txBody>
      </p:sp>
      <p:sp>
        <p:nvSpPr>
          <p:cNvPr id="13" name="AutoShape 43">
            <a:extLst>
              <a:ext uri="{FF2B5EF4-FFF2-40B4-BE49-F238E27FC236}">
                <a16:creationId xmlns:a16="http://schemas.microsoft.com/office/drawing/2014/main" id="{BD150FF3-24ED-01AD-3843-8E445AE2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491" y="891938"/>
            <a:ext cx="2782123" cy="839730"/>
          </a:xfrm>
          <a:prstGeom prst="wedgeRectCallout">
            <a:avLst>
              <a:gd name="adj1" fmla="val -62463"/>
              <a:gd name="adj2" fmla="val 3428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/>
          <a:p>
            <a:pPr algn="ctr" defTabSz="1016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s-ES_tradnl" altLang="es-ES" kern="0" dirty="0">
                <a:solidFill>
                  <a:srgbClr val="000000"/>
                </a:solidFill>
                <a:latin typeface="Arial" charset="0"/>
              </a:rPr>
              <a:t>Cuando se realiza una notificación/comunicación se envía un mensaje a la dirección de correo / SMS proporcionados en la solicitud.</a:t>
            </a:r>
          </a:p>
        </p:txBody>
      </p:sp>
    </p:spTree>
    <p:extLst>
      <p:ext uri="{BB962C8B-B14F-4D97-AF65-F5344CB8AC3E}">
        <p14:creationId xmlns:p14="http://schemas.microsoft.com/office/powerpoint/2010/main" val="87470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F0E90-09BE-274F-D4A5-D2315832B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D29B63E-3B32-EC69-14EE-EEBF4777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13" y="2121789"/>
            <a:ext cx="9119324" cy="351527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8CCC8C5-C28E-32E1-FEFD-BE435E0649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Pago del Canon de Energías renovables: Modos de pago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9B8B6-B789-0A76-A567-FFD99367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 carpeta: Visión de la tramitación del expediente</a:t>
            </a: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19AA9E2C-8EA9-CEDA-67DB-790B17FA8867}"/>
              </a:ext>
            </a:extLst>
          </p:cNvPr>
          <p:cNvSpPr/>
          <p:nvPr/>
        </p:nvSpPr>
        <p:spPr>
          <a:xfrm>
            <a:off x="3063776" y="5734066"/>
            <a:ext cx="2431803" cy="557386"/>
          </a:xfrm>
          <a:prstGeom prst="wedgeRectCallout">
            <a:avLst>
              <a:gd name="adj1" fmla="val -12816"/>
              <a:gd name="adj2" fmla="val -9019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/>
          <a:p>
            <a:pPr algn="ctr" defTabSz="1016000" fontAlgn="auto">
              <a:spcBef>
                <a:spcPts val="0"/>
              </a:spcBef>
              <a:spcAft>
                <a:spcPts val="0"/>
              </a:spcAft>
            </a:pPr>
            <a:r>
              <a:rPr lang="es-ES" kern="0" dirty="0">
                <a:solidFill>
                  <a:srgbClr val="000000"/>
                </a:solidFill>
                <a:latin typeface="Arial" charset="0"/>
              </a:rPr>
              <a:t>Acceso a Pasarela de Pagos para pagar </a:t>
            </a:r>
            <a:r>
              <a:rPr lang="es-ES" b="1" kern="0" dirty="0">
                <a:solidFill>
                  <a:srgbClr val="000000"/>
                </a:solidFill>
                <a:latin typeface="Arial" charset="0"/>
              </a:rPr>
              <a:t>on-line</a:t>
            </a: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85C4BE50-E32A-681B-379D-84451AE9CB03}"/>
              </a:ext>
            </a:extLst>
          </p:cNvPr>
          <p:cNvSpPr/>
          <p:nvPr/>
        </p:nvSpPr>
        <p:spPr>
          <a:xfrm>
            <a:off x="5944096" y="4994595"/>
            <a:ext cx="2197222" cy="557386"/>
          </a:xfrm>
          <a:prstGeom prst="wedgeRectCallout">
            <a:avLst>
              <a:gd name="adj1" fmla="val -57428"/>
              <a:gd name="adj2" fmla="val -159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/>
          <a:p>
            <a:pPr algn="ctr" defTabSz="1016000" fontAlgn="auto">
              <a:spcBef>
                <a:spcPts val="0"/>
              </a:spcBef>
              <a:spcAft>
                <a:spcPts val="0"/>
              </a:spcAft>
            </a:pPr>
            <a:r>
              <a:rPr lang="es-ES" kern="0" dirty="0">
                <a:solidFill>
                  <a:srgbClr val="000000"/>
                </a:solidFill>
                <a:latin typeface="Arial" charset="0"/>
              </a:rPr>
              <a:t>Descarga de la carta de pago para pagar </a:t>
            </a:r>
            <a:r>
              <a:rPr lang="es-ES" b="1" kern="0" dirty="0">
                <a:solidFill>
                  <a:srgbClr val="000000"/>
                </a:solidFill>
                <a:latin typeface="Arial" charset="0"/>
              </a:rPr>
              <a:t>en el banco</a:t>
            </a:r>
          </a:p>
        </p:txBody>
      </p:sp>
      <p:sp>
        <p:nvSpPr>
          <p:cNvPr id="10" name="Bocadillo: rectángulo 9">
            <a:extLst>
              <a:ext uri="{FF2B5EF4-FFF2-40B4-BE49-F238E27FC236}">
                <a16:creationId xmlns:a16="http://schemas.microsoft.com/office/drawing/2014/main" id="{9FBD5DB0-42EC-2EF2-475A-37190F2126A9}"/>
              </a:ext>
            </a:extLst>
          </p:cNvPr>
          <p:cNvSpPr/>
          <p:nvPr/>
        </p:nvSpPr>
        <p:spPr>
          <a:xfrm>
            <a:off x="7418065" y="4197746"/>
            <a:ext cx="2197222" cy="278693"/>
          </a:xfrm>
          <a:prstGeom prst="wedgeRectCallout">
            <a:avLst>
              <a:gd name="adj1" fmla="val -15360"/>
              <a:gd name="adj2" fmla="val 1089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/>
          <a:p>
            <a:pPr algn="ctr" defTabSz="1016000" fontAlgn="auto">
              <a:spcBef>
                <a:spcPts val="0"/>
              </a:spcBef>
              <a:spcAft>
                <a:spcPts val="0"/>
              </a:spcAft>
            </a:pPr>
            <a:r>
              <a:rPr lang="es-ES" b="1" kern="0" dirty="0">
                <a:solidFill>
                  <a:srgbClr val="000000"/>
                </a:solidFill>
                <a:latin typeface="Arial" charset="0"/>
              </a:rPr>
              <a:t>Fecha límite de pago</a:t>
            </a:r>
          </a:p>
        </p:txBody>
      </p:sp>
    </p:spTree>
    <p:extLst>
      <p:ext uri="{BB962C8B-B14F-4D97-AF65-F5344CB8AC3E}">
        <p14:creationId xmlns:p14="http://schemas.microsoft.com/office/powerpoint/2010/main" val="19075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1223963" y="2225675"/>
            <a:ext cx="7705725" cy="2879725"/>
          </a:xfrm>
          <a:prstGeom prst="wedgeRectCallout">
            <a:avLst>
              <a:gd name="adj1" fmla="val -15986"/>
              <a:gd name="adj2" fmla="val 4824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955" tIns="51975" rIns="99955" bIns="51975"/>
          <a:lstStyle>
            <a:lvl1pPr defTabSz="1016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508000" defTabSz="1016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016000" defTabSz="1016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24000" defTabSz="1016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000" defTabSz="1016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_tradnl" altLang="es-ES" sz="4000" dirty="0" err="1"/>
              <a:t>Eskerrik</a:t>
            </a:r>
            <a:r>
              <a:rPr lang="es-ES_tradnl" altLang="es-ES" sz="4000" dirty="0"/>
              <a:t> </a:t>
            </a:r>
            <a:r>
              <a:rPr lang="es-ES_tradnl" altLang="es-ES" sz="4000" dirty="0" err="1"/>
              <a:t>asko</a:t>
            </a:r>
            <a:r>
              <a:rPr lang="es-ES_tradnl" altLang="es-ES" sz="4000" dirty="0"/>
              <a:t> </a:t>
            </a:r>
            <a:r>
              <a:rPr lang="es-ES_tradnl" altLang="es-ES" sz="4000" dirty="0" err="1"/>
              <a:t>zuen</a:t>
            </a:r>
            <a:r>
              <a:rPr lang="es-ES_tradnl" altLang="es-ES" sz="4000" dirty="0"/>
              <a:t> </a:t>
            </a:r>
            <a:r>
              <a:rPr lang="es-ES_tradnl" altLang="es-ES" sz="4000" dirty="0" err="1"/>
              <a:t>arretagatik</a:t>
            </a:r>
            <a:endParaRPr lang="es-ES_tradnl" altLang="es-ES" sz="4000" dirty="0"/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s-ES_tradnl" altLang="es-ES" sz="4000" dirty="0"/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_tradnl" altLang="es-ES" sz="4000" dirty="0"/>
              <a:t>Gracias por su atención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7"/>
          <p:cNvSpPr>
            <a:spLocks noChangeArrowheads="1"/>
          </p:cNvSpPr>
          <p:nvPr/>
        </p:nvSpPr>
        <p:spPr bwMode="auto">
          <a:xfrm>
            <a:off x="0" y="1600200"/>
            <a:ext cx="12954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7411" name="Oval 94"/>
          <p:cNvSpPr>
            <a:spLocks noChangeArrowheads="1"/>
          </p:cNvSpPr>
          <p:nvPr/>
        </p:nvSpPr>
        <p:spPr bwMode="auto">
          <a:xfrm>
            <a:off x="0" y="1905000"/>
            <a:ext cx="12954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7412" name="Oval 95"/>
          <p:cNvSpPr>
            <a:spLocks noChangeArrowheads="1"/>
          </p:cNvSpPr>
          <p:nvPr/>
        </p:nvSpPr>
        <p:spPr bwMode="auto">
          <a:xfrm>
            <a:off x="0" y="1905000"/>
            <a:ext cx="12954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7413" name="Text Box 96"/>
          <p:cNvSpPr txBox="1">
            <a:spLocks noChangeArrowheads="1"/>
          </p:cNvSpPr>
          <p:nvPr/>
        </p:nvSpPr>
        <p:spPr bwMode="auto">
          <a:xfrm>
            <a:off x="0" y="3124200"/>
            <a:ext cx="1219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solidFill>
                  <a:srgbClr val="B2B2B2"/>
                </a:solidFill>
                <a:latin typeface="Arial" panose="020B0604020202020204" pitchFamily="34" charset="0"/>
              </a:rPr>
              <a:t>  </a:t>
            </a:r>
            <a:endParaRPr lang="es-ES_tradnl" altLang="es-ES" sz="1600" b="1" dirty="0">
              <a:latin typeface="Arial" panose="020B0604020202020204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D7B72-9C16-9F88-CEF5-D54D8086DF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39248" y="1600200"/>
            <a:ext cx="5495150" cy="5110873"/>
          </a:xfrm>
          <a:prstGeom prst="rect">
            <a:avLst/>
          </a:prstGeom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164502" y="2514600"/>
            <a:ext cx="5982315" cy="25517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991" tIns="51975" rIns="19991" bIns="51975" anchor="ctr">
            <a:spAutoFit/>
          </a:bodyPr>
          <a:lstStyle>
            <a:lvl1pPr marL="85725" indent="-857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3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1463" indent="-271463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El objetivo de esta presentación es la de servir de guía de ayuda para empresas que necesitan tramitar el </a:t>
            </a:r>
            <a:r>
              <a:rPr lang="es-ES" altLang="es-ES" sz="2000" b="1" dirty="0"/>
              <a:t>Canon de Energías Renovables de 2025</a:t>
            </a:r>
            <a:r>
              <a:rPr lang="es-ES" altLang="es-ES" sz="2000" dirty="0"/>
              <a:t> con el Departamento de Industria, Transición Energética y Sostenibilidad </a:t>
            </a:r>
            <a:r>
              <a:rPr lang="es-ES" altLang="es-ES" sz="2000" b="1" dirty="0"/>
              <a:t>de forma telemática</a:t>
            </a:r>
            <a:endParaRPr lang="es-ES_tradnl" altLang="es-ES" sz="2000" dirty="0"/>
          </a:p>
          <a:p>
            <a:pPr marL="171371" indent="-171371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lang="es-ES_tradnl" altLang="es-E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1800" dirty="0">
                <a:latin typeface="Arial" panose="020B0604020202020204" pitchFamily="34" charset="0"/>
              </a:rPr>
              <a:t>Para acceder al sistema será necesario hacer uso de alguno de los certificados publicados en </a:t>
            </a:r>
            <a:r>
              <a:rPr lang="es-ES_tradnl" altLang="es-ES" sz="1800" dirty="0" err="1">
                <a:latin typeface="Arial" panose="020B0604020202020204" pitchFamily="34" charset="0"/>
              </a:rPr>
              <a:t>euskadi.eus</a:t>
            </a:r>
            <a:r>
              <a:rPr lang="es-ES_tradnl" altLang="es-ES" sz="1800" dirty="0">
                <a:latin typeface="Arial" panose="020B0604020202020204" pitchFamily="34" charset="0"/>
              </a:rPr>
              <a:t>: </a:t>
            </a:r>
            <a:r>
              <a:rPr lang="es-ES_tradnl" altLang="es-ES" sz="1800" dirty="0">
                <a:latin typeface="Arial" panose="020B0604020202020204" pitchFamily="34" charset="0"/>
                <a:hlinkClick r:id="rId2"/>
              </a:rPr>
              <a:t>https://www.euskadi.eus/identifikazio-elektronikorako-onartutako-bitartekoak/web01-sede/eu/</a:t>
            </a:r>
            <a:r>
              <a:rPr lang="es-ES_tradnl" altLang="es-ES" sz="1800" dirty="0">
                <a:latin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s-ES_tradnl" altLang="es-ES" sz="2000" b="1" dirty="0">
                <a:latin typeface="Arial" panose="020B0604020202020204" pitchFamily="34" charset="0"/>
              </a:rPr>
              <a:t>	</a:t>
            </a: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es-ES" sz="1800" b="1" dirty="0">
                <a:latin typeface="Arial" panose="020B0604020202020204" pitchFamily="34" charset="0"/>
              </a:rPr>
              <a:t>Ciudadanía (Personas físicas)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es-ES" sz="1800" b="1" dirty="0">
                <a:latin typeface="Arial" panose="020B0604020202020204" pitchFamily="34" charset="0"/>
              </a:rPr>
              <a:t>Empresas y entidades (Personas jurídicas)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altLang="es-ES" sz="1800" b="1" dirty="0">
              <a:latin typeface="Arial" panose="020B0604020202020204" pitchFamily="34" charset="0"/>
            </a:endParaRPr>
          </a:p>
          <a:p>
            <a:pPr algn="just">
              <a:buClr>
                <a:srgbClr val="26A5A8"/>
              </a:buClr>
              <a:buFontTx/>
              <a:buNone/>
            </a:pPr>
            <a:endParaRPr lang="es-ES" altLang="es-E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ü"/>
            </a:pPr>
            <a:endParaRPr lang="es-ES" altLang="es-E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26A5A8"/>
              </a:buClr>
              <a:buFont typeface="Wingdings" panose="05000000000000000000" pitchFamily="2" charset="2"/>
              <a:buNone/>
            </a:pPr>
            <a:endParaRPr lang="es-ES_tradnl" altLang="es-ES" sz="1400" b="1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F6F7DBE-3E71-CF85-CC3C-BBF0DA19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¿Qué necesito para tramitar telemáticamente?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51E000-B9E5-04BD-26CC-DD30575B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24" y="2299074"/>
            <a:ext cx="4410950" cy="2303014"/>
          </a:xfrm>
          <a:prstGeom prst="rect">
            <a:avLst/>
          </a:prstGeom>
        </p:spPr>
      </p:pic>
      <p:sp>
        <p:nvSpPr>
          <p:cNvPr id="13" name="AutoShape 17">
            <a:extLst>
              <a:ext uri="{FF2B5EF4-FFF2-40B4-BE49-F238E27FC236}">
                <a16:creationId xmlns:a16="http://schemas.microsoft.com/office/drawing/2014/main" id="{624A81F9-5A2B-4D79-E9CD-A871A374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128" y="1589928"/>
            <a:ext cx="3456384" cy="635149"/>
          </a:xfrm>
          <a:prstGeom prst="wedgeRectCallout">
            <a:avLst>
              <a:gd name="adj1" fmla="val -34973"/>
              <a:gd name="adj2" fmla="val 6971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</a:rPr>
              <a:t>Más información sobre los certificados electrónicos en: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  <a:hlinkClick r:id="rId4"/>
              </a:rPr>
              <a:t>https://www.euskadi.eus/dokumentazioa/identifikazio-elektronikoa-erabiltzeko-gidaliburua/web01-sede/eu/</a:t>
            </a:r>
            <a:endParaRPr lang="es-ES" altLang="es-ES" sz="1050" i="1" kern="0" dirty="0">
              <a:solidFill>
                <a:srgbClr val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050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EEA9ED-A7EE-C56B-399F-AF66A42E7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171" y="4966461"/>
            <a:ext cx="4875657" cy="2653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2486" y="641648"/>
            <a:ext cx="10091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" sz="2800" b="1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https://www.euskadi.eus/eusko-jaurlaritza/industria-trantsizio-energetiko-jasangarritasun-saila/</a:t>
            </a:r>
            <a:r>
              <a:rPr lang="es-ES_tradnl" altLang="es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S" altLang="es-E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7459D92-6736-EF4E-8D9A-0B81A3E0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¿Cómo se accede a la solicitud telemática?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57" y="1285548"/>
            <a:ext cx="1296143" cy="129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7BBEA5-8BF1-4EDF-7788-51065189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803" y="2369840"/>
            <a:ext cx="6786394" cy="4983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2 CuadroTexto"/>
          <p:cNvSpPr txBox="1">
            <a:spLocks noChangeArrowheads="1"/>
          </p:cNvSpPr>
          <p:nvPr/>
        </p:nvSpPr>
        <p:spPr bwMode="auto">
          <a:xfrm>
            <a:off x="5613400" y="2492375"/>
            <a:ext cx="365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D08D97E-5EFC-E5B4-5E1F-5A738B7C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¿Cómo se accede a la solicitud telemática?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D7AD2F-78FA-2966-7285-CB526F3E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21" y="613916"/>
            <a:ext cx="7878274" cy="6392167"/>
          </a:xfrm>
          <a:prstGeom prst="rect">
            <a:avLst/>
          </a:prstGeom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4603">
            <a:off x="8351108" y="2839945"/>
            <a:ext cx="1463743" cy="14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200A-725C-F5F0-0D12-3F90442B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2 CuadroTexto">
            <a:extLst>
              <a:ext uri="{FF2B5EF4-FFF2-40B4-BE49-F238E27FC236}">
                <a16:creationId xmlns:a16="http://schemas.microsoft.com/office/drawing/2014/main" id="{D6FE580E-E70A-98A9-B8B0-572B4D41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2492375"/>
            <a:ext cx="365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A75D117-1AD2-20E6-9AB8-03C3A014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¿Cómo se accede a la solicitud telemática?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D86393-7117-E565-B79E-25EA4AF7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8" y="857672"/>
            <a:ext cx="8001520" cy="622340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D578E414-D8B0-5D92-EA4D-0BD6B733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9">
            <a:off x="3487849" y="5683186"/>
            <a:ext cx="1463743" cy="14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41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EE2C-8458-F46C-93C2-224AC4EA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2 CuadroTexto">
            <a:extLst>
              <a:ext uri="{FF2B5EF4-FFF2-40B4-BE49-F238E27FC236}">
                <a16:creationId xmlns:a16="http://schemas.microsoft.com/office/drawing/2014/main" id="{F05D4D0F-3663-059E-A7FC-EC897A0F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2492375"/>
            <a:ext cx="365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62C6036-8363-DE85-C7D3-413BE1DA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¿Cómo se accede a la solicitud telemática?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FB601F5A-8731-7319-19A9-BEBB9F83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72" y="1549517"/>
            <a:ext cx="9145016" cy="10129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991" tIns="51975" rIns="19991" bIns="51975" anchor="ctr">
            <a:spAutoFit/>
          </a:bodyPr>
          <a:lstStyle>
            <a:lvl1pPr marL="85725" indent="-857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3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800"/>
              </a:spcAft>
              <a:defRPr/>
            </a:pPr>
            <a:endParaRPr lang="es-ES_tradnl" altLang="es-ES" sz="2000" b="1" dirty="0">
              <a:solidFill>
                <a:srgbClr val="FF0000"/>
              </a:solidFill>
            </a:endParaRPr>
          </a:p>
          <a:p>
            <a:pPr marL="171371" indent="-171371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lang="es-ES_tradnl" altLang="es-E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0" y="1549517"/>
            <a:ext cx="8064896" cy="4705668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ACD84F0A-7955-1144-99C9-94CA19C0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4924">
            <a:off x="7975352" y="4272911"/>
            <a:ext cx="16557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3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D34884E-30CD-6467-B3AA-B4D06E1E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63" y="1365671"/>
            <a:ext cx="6647389" cy="610923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17CB3C6-13B3-7227-5333-B3DACA0433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>
                <a:latin typeface="Arial" panose="020B0604020202020204" pitchFamily="34" charset="0"/>
              </a:rPr>
              <a:t>Datos generales de la solicitud - Solicitante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79867-79D6-4373-E604-76DF6190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799E86DC-7E1A-97BE-CB27-FB22F76C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936" y="3253965"/>
            <a:ext cx="4464496" cy="1802084"/>
          </a:xfrm>
          <a:prstGeom prst="wedgeRectCallout">
            <a:avLst>
              <a:gd name="adj1" fmla="val -34973"/>
              <a:gd name="adj2" fmla="val 6971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En caso de actuar como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representante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 de una entidad, es necesario estar registrado previamente en el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Registro de Apoderamientos de la CAPV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400" b="1" kern="0" dirty="0">
              <a:solidFill>
                <a:srgbClr val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  <a:hlinkClick r:id="rId3"/>
              </a:rPr>
              <a:t>https://www.euskadi.eus/ahalordeen-erregistro-elektronikoa/web01-sede/eu/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</a:rPr>
              <a:t>Preguntas frecuentes del Registro de Apoderamientos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  <a:hlinkClick r:id="rId4"/>
              </a:rPr>
              <a:t>https://www.euskadi.eus/ordezkarien-erregistroari-buruzko-ohiko-galderak/web01-sede/eu/</a:t>
            </a: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0EA7A7FA-4A5B-3B6B-0F0E-DB25BB36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112" y="875620"/>
            <a:ext cx="3426657" cy="635149"/>
          </a:xfrm>
          <a:prstGeom prst="wedgeRectCallout">
            <a:avLst>
              <a:gd name="adj1" fmla="val -34973"/>
              <a:gd name="adj2" fmla="val 6971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</a:rPr>
              <a:t>Más información sobre las solicitudes telemáticas en: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  <a:hlinkClick r:id="rId5"/>
              </a:rPr>
              <a:t>https://www.euskadi.eus/tramitatzeko-laguntza-eta-arreta/web01-sede/eu/</a:t>
            </a:r>
            <a:r>
              <a:rPr lang="es-ES" altLang="es-ES" sz="1050" i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110A6-BCEB-4B03-AA6E-033FAED1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05968DA-C355-250B-D049-951FF2235F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132" y="806783"/>
            <a:ext cx="9742487" cy="66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6" tIns="50775" rIns="101556" bIns="50775"/>
          <a:lstStyle>
            <a:lvl1pPr marL="342900" indent="-3429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_tradnl" altLang="es-ES" sz="2000" dirty="0">
                <a:latin typeface="Arial" panose="020B0604020202020204" pitchFamily="34" charset="0"/>
              </a:rPr>
              <a:t>Datos generales de la solicitud - Datos notificación</a:t>
            </a:r>
            <a:endParaRPr lang="es-ES_tradnl" altLang="es-ES" sz="13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231FC-E69D-B5B6-F463-756BCEB0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2" y="190657"/>
            <a:ext cx="9663112" cy="320675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Solicitud telemática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F3B8E0-9DF3-8277-9C47-2BBAA753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34" y="1433736"/>
            <a:ext cx="6917779" cy="5680773"/>
          </a:xfrm>
          <a:prstGeom prst="rect">
            <a:avLst/>
          </a:prstGeom>
        </p:spPr>
      </p:pic>
      <p:sp>
        <p:nvSpPr>
          <p:cNvPr id="9" name="AutoShape 17">
            <a:extLst>
              <a:ext uri="{FF2B5EF4-FFF2-40B4-BE49-F238E27FC236}">
                <a16:creationId xmlns:a16="http://schemas.microsoft.com/office/drawing/2014/main" id="{2B1273FC-114D-43D3-F611-A5128500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024" y="3449960"/>
            <a:ext cx="4464496" cy="1152128"/>
          </a:xfrm>
          <a:prstGeom prst="wedgeRectCallout">
            <a:avLst>
              <a:gd name="adj1" fmla="val -34973"/>
              <a:gd name="adj2" fmla="val 6971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9999" tIns="51999" rIns="99999" bIns="51999"/>
          <a:lstStyle>
            <a:lvl1pPr defTabSz="1016000" eaLnBrk="0" hangingPunct="0">
              <a:spcBef>
                <a:spcPct val="20000"/>
              </a:spcBef>
              <a:buClr>
                <a:srgbClr val="26A5A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En el caso se disponga una cuenta de usuario se cargarán sus datos de notificación / comunicación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automáticamente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En caso contrario, se tendrán que indicar </a:t>
            </a:r>
            <a:r>
              <a:rPr lang="es-ES" altLang="es-ES" sz="1200" b="1" kern="0" dirty="0">
                <a:solidFill>
                  <a:srgbClr val="000000"/>
                </a:solidFill>
                <a:latin typeface="Arial" charset="0"/>
              </a:rPr>
              <a:t>manualmente</a:t>
            </a:r>
            <a:r>
              <a:rPr lang="es-ES" altLang="es-ES" sz="1200" kern="0" dirty="0">
                <a:solidFill>
                  <a:srgbClr val="000000"/>
                </a:solidFill>
                <a:latin typeface="Arial" charset="0"/>
              </a:rPr>
              <a:t>, con la posibilidad de guardarlos para posteriores solicitudes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ES" altLang="es-ES" sz="12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7627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E20308E3C51547A1C069497D81F51C" ma:contentTypeVersion="13" ma:contentTypeDescription="Crear nuevo documento." ma:contentTypeScope="" ma:versionID="8587d5f68cb80b643a761a6b67d42588">
  <xsd:schema xmlns:xsd="http://www.w3.org/2001/XMLSchema" xmlns:xs="http://www.w3.org/2001/XMLSchema" xmlns:p="http://schemas.microsoft.com/office/2006/metadata/properties" xmlns:ns2="ad934a06-deae-45f3-aa9a-878447a7ed3b" xmlns:ns3="e4a0d936-7a05-4486-a67f-407522af9f8a" targetNamespace="http://schemas.microsoft.com/office/2006/metadata/properties" ma:root="true" ma:fieldsID="9fcc97e4a62f477f7c4f528d09d031cb" ns2:_="" ns3:_="">
    <xsd:import namespace="ad934a06-deae-45f3-aa9a-878447a7ed3b"/>
    <xsd:import namespace="e4a0d936-7a05-4486-a67f-407522af9f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4a06-deae-45f3-aa9a-878447a7e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0d936-7a05-4486-a67f-407522af9f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B7544-0FF4-4648-840E-19FEB07BB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4a06-deae-45f3-aa9a-878447a7ed3b"/>
    <ds:schemaRef ds:uri="e4a0d936-7a05-4486-a67f-407522af9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7D9E11-15B6-4EC6-B71D-8675B9DF25BB}">
  <ds:schemaRefs>
    <ds:schemaRef ds:uri="http://purl.org/dc/elements/1.1/"/>
    <ds:schemaRef ds:uri="http://schemas.microsoft.com/office/2006/metadata/properties"/>
    <ds:schemaRef ds:uri="ad934a06-deae-45f3-aa9a-878447a7ed3b"/>
    <ds:schemaRef ds:uri="e4a0d936-7a05-4486-a67f-407522af9f8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0E787C-9129-4781-B4E5-246A4F590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34563</TotalTime>
  <Words>646</Words>
  <Application>Microsoft Office PowerPoint</Application>
  <PresentationFormat>Personalizado</PresentationFormat>
  <Paragraphs>84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Wingdings</vt:lpstr>
      <vt:lpstr>1_Diseño predeterminado</vt:lpstr>
      <vt:lpstr>Diseño predeterminado</vt:lpstr>
      <vt:lpstr>1_Tema de Office</vt:lpstr>
      <vt:lpstr>Presentación de Microsoft PowerPoint 97-2003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FO_IR_sector_03022023</dc:title>
  <dc:creator>Platea Tramitación</dc:creator>
  <cp:lastModifiedBy>S.N. Des. Econ. - Fernández De, Josu - LKS INFRAESTRUCTURAS</cp:lastModifiedBy>
  <cp:revision>1821</cp:revision>
  <cp:lastPrinted>2021-02-15T09:28:33Z</cp:lastPrinted>
  <dcterms:created xsi:type="dcterms:W3CDTF">2004-05-06T09:28:21Z</dcterms:created>
  <dcterms:modified xsi:type="dcterms:W3CDTF">2025-12-15T12:41:23Z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  <property fmtid="{D5CDD505-2E9C-101B-9397-08002B2CF9AE}" pid="3" name="PublishingContact">
    <vt:lpwstr/>
  </property>
  <property fmtid="{D5CDD505-2E9C-101B-9397-08002B2CF9AE}" pid="4" name="PublishingPageContent">
    <vt:lpwstr/>
  </property>
  <property fmtid="{D5CDD505-2E9C-101B-9397-08002B2CF9AE}" pid="5" name="HeaderStyleDefinitions">
    <vt:lpwstr/>
  </property>
  <property fmtid="{D5CDD505-2E9C-101B-9397-08002B2CF9AE}" pid="6" name="display_urn:schemas-microsoft-com:office:office#Editor">
    <vt:lpwstr>Lampreabe Martinez, Beatriz</vt:lpwstr>
  </property>
  <property fmtid="{D5CDD505-2E9C-101B-9397-08002B2CF9AE}" pid="7" name="ArticleStartDate">
    <vt:lpwstr/>
  </property>
  <property fmtid="{D5CDD505-2E9C-101B-9397-08002B2CF9AE}" pid="8" name="TemplateUrl">
    <vt:lpwstr/>
  </property>
  <property fmtid="{D5CDD505-2E9C-101B-9397-08002B2CF9AE}" pid="9" name="PublishingRollupImage">
    <vt:lpwstr/>
  </property>
  <property fmtid="{D5CDD505-2E9C-101B-9397-08002B2CF9AE}" pid="10" name="Audience">
    <vt:lpwstr/>
  </property>
  <property fmtid="{D5CDD505-2E9C-101B-9397-08002B2CF9AE}" pid="11" name="ArticleByLine">
    <vt:lpwstr/>
  </property>
  <property fmtid="{D5CDD505-2E9C-101B-9397-08002B2CF9AE}" pid="12" name="PublishingImageCaption">
    <vt:lpwstr/>
  </property>
  <property fmtid="{D5CDD505-2E9C-101B-9397-08002B2CF9AE}" pid="13" name="PublishingVariationRelationshipLinkFieldID">
    <vt:lpwstr/>
  </property>
  <property fmtid="{D5CDD505-2E9C-101B-9397-08002B2CF9AE}" pid="14" name="PublishingContactName">
    <vt:lpwstr/>
  </property>
  <property fmtid="{D5CDD505-2E9C-101B-9397-08002B2CF9AE}" pid="15" name="PublishingContactEmail">
    <vt:lpwstr/>
  </property>
  <property fmtid="{D5CDD505-2E9C-101B-9397-08002B2CF9AE}" pid="16" name="Comments">
    <vt:lpwstr/>
  </property>
  <property fmtid="{D5CDD505-2E9C-101B-9397-08002B2CF9AE}" pid="17" name="PublishingPageLayout">
    <vt:lpwstr/>
  </property>
  <property fmtid="{D5CDD505-2E9C-101B-9397-08002B2CF9AE}" pid="18" name="xd_Signature">
    <vt:lpwstr/>
  </property>
  <property fmtid="{D5CDD505-2E9C-101B-9397-08002B2CF9AE}" pid="19" name="PublishingPageImage">
    <vt:lpwstr/>
  </property>
  <property fmtid="{D5CDD505-2E9C-101B-9397-08002B2CF9AE}" pid="20" name="SummaryLinks">
    <vt:lpwstr/>
  </property>
  <property fmtid="{D5CDD505-2E9C-101B-9397-08002B2CF9AE}" pid="21" name="xd_ProgID">
    <vt:lpwstr/>
  </property>
  <property fmtid="{D5CDD505-2E9C-101B-9397-08002B2CF9AE}" pid="22" name="PublishingStartDate">
    <vt:lpwstr/>
  </property>
  <property fmtid="{D5CDD505-2E9C-101B-9397-08002B2CF9AE}" pid="23" name="PublishingExpirationDate">
    <vt:lpwstr/>
  </property>
  <property fmtid="{D5CDD505-2E9C-101B-9397-08002B2CF9AE}" pid="24" name="PublishingContactPicture">
    <vt:lpwstr/>
  </property>
  <property fmtid="{D5CDD505-2E9C-101B-9397-08002B2CF9AE}" pid="25" name="PublishingVariationGroupID">
    <vt:lpwstr/>
  </property>
  <property fmtid="{D5CDD505-2E9C-101B-9397-08002B2CF9AE}" pid="26" name="display_urn:schemas-microsoft-com:office:office#Author">
    <vt:lpwstr>PCI. Teletramitacion - Pan Gómez, Mónica - Ibermatica</vt:lpwstr>
  </property>
  <property fmtid="{D5CDD505-2E9C-101B-9397-08002B2CF9AE}" pid="27" name="ContentTypeId">
    <vt:lpwstr>0x010100A9E20308E3C51547A1C069497D81F51C</vt:lpwstr>
  </property>
</Properties>
</file>