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 id="2147483650" r:id="rId5"/>
    <p:sldMasterId id="2147484869" r:id="rId6"/>
  </p:sldMasterIdLst>
  <p:notesMasterIdLst>
    <p:notesMasterId r:id="rId39"/>
  </p:notesMasterIdLst>
  <p:handoutMasterIdLst>
    <p:handoutMasterId r:id="rId40"/>
  </p:handoutMasterIdLst>
  <p:sldIdLst>
    <p:sldId id="780" r:id="rId7"/>
    <p:sldId id="783" r:id="rId8"/>
    <p:sldId id="781" r:id="rId9"/>
    <p:sldId id="782" r:id="rId10"/>
    <p:sldId id="256" r:id="rId11"/>
    <p:sldId id="774" r:id="rId12"/>
    <p:sldId id="784" r:id="rId13"/>
    <p:sldId id="776" r:id="rId14"/>
    <p:sldId id="752" r:id="rId15"/>
    <p:sldId id="601" r:id="rId16"/>
    <p:sldId id="747" r:id="rId17"/>
    <p:sldId id="744" r:id="rId18"/>
    <p:sldId id="748" r:id="rId19"/>
    <p:sldId id="749" r:id="rId20"/>
    <p:sldId id="750" r:id="rId21"/>
    <p:sldId id="760" r:id="rId22"/>
    <p:sldId id="761" r:id="rId23"/>
    <p:sldId id="763" r:id="rId24"/>
    <p:sldId id="764" r:id="rId25"/>
    <p:sldId id="762" r:id="rId26"/>
    <p:sldId id="765" r:id="rId27"/>
    <p:sldId id="766" r:id="rId28"/>
    <p:sldId id="767" r:id="rId29"/>
    <p:sldId id="759" r:id="rId30"/>
    <p:sldId id="756" r:id="rId31"/>
    <p:sldId id="757" r:id="rId32"/>
    <p:sldId id="770" r:id="rId33"/>
    <p:sldId id="778" r:id="rId34"/>
    <p:sldId id="772" r:id="rId35"/>
    <p:sldId id="773" r:id="rId36"/>
    <p:sldId id="777" r:id="rId37"/>
    <p:sldId id="738" r:id="rId38"/>
  </p:sldIdLst>
  <p:sldSz cx="10160000" cy="7620000"/>
  <p:notesSz cx="6797675" cy="9928225"/>
  <p:defaultTex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4025" indent="1588"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1225" indent="1588"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68425" indent="1588"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5625" indent="1588"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bilondo Arriola, Pedro M." initials="GAPM" lastIdx="0" clrIdx="0">
    <p:extLst>
      <p:ext uri="{19B8F6BF-5375-455C-9EA6-DF929625EA0E}">
        <p15:presenceInfo xmlns:p15="http://schemas.microsoft.com/office/powerpoint/2012/main" userId="S-1-5-21-1662913853-120929469-1543857936-38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DDDDDD"/>
    <a:srgbClr val="33CCCC"/>
    <a:srgbClr val="000000"/>
    <a:srgbClr val="CC0000"/>
    <a:srgbClr val="808080"/>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38" autoAdjust="0"/>
    <p:restoredTop sz="91058" autoAdjust="0"/>
  </p:normalViewPr>
  <p:slideViewPr>
    <p:cSldViewPr>
      <p:cViewPr varScale="1">
        <p:scale>
          <a:sx n="71" d="100"/>
          <a:sy n="71" d="100"/>
        </p:scale>
        <p:origin x="60" y="88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1956"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a:latin typeface="Times New Roman" pitchFamily="18" charset="0"/>
              </a:defRPr>
            </a:lvl1pPr>
          </a:lstStyle>
          <a:p>
            <a:pPr>
              <a:defRPr/>
            </a:pPr>
            <a:endParaRPr lang="es-ES"/>
          </a:p>
        </p:txBody>
      </p:sp>
      <p:sp>
        <p:nvSpPr>
          <p:cNvPr id="51203"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a:latin typeface="Times New Roman" pitchFamily="18" charset="0"/>
              </a:defRPr>
            </a:lvl1pPr>
          </a:lstStyle>
          <a:p>
            <a:pPr>
              <a:defRPr/>
            </a:pPr>
            <a:endParaRPr lang="es-ES"/>
          </a:p>
        </p:txBody>
      </p:sp>
      <p:sp>
        <p:nvSpPr>
          <p:cNvPr id="51204" name="Rectangle 4"/>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a:latin typeface="Times New Roman" pitchFamily="18" charset="0"/>
              </a:defRPr>
            </a:lvl1pPr>
          </a:lstStyle>
          <a:p>
            <a:pPr>
              <a:defRPr/>
            </a:pPr>
            <a:endParaRPr lang="es-ES"/>
          </a:p>
        </p:txBody>
      </p:sp>
      <p:sp>
        <p:nvSpPr>
          <p:cNvPr id="51205" name="Rectangle 5"/>
          <p:cNvSpPr>
            <a:spLocks noGrp="1" noChangeArrowheads="1"/>
          </p:cNvSpPr>
          <p:nvPr>
            <p:ph type="sldNum" sz="quarter" idx="3"/>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a:latin typeface="Times New Roman" panose="02020603050405020304" pitchFamily="18" charset="0"/>
              </a:defRPr>
            </a:lvl1pPr>
          </a:lstStyle>
          <a:p>
            <a:pPr>
              <a:defRPr/>
            </a:pPr>
            <a:fld id="{4919806D-18D1-4656-BA5D-CD2691B48EC1}" type="slidenum">
              <a:rPr lang="es-ES" altLang="es-ES"/>
              <a:pPr>
                <a:defRPr/>
              </a:pPr>
              <a:t>‹Nº›</a:t>
            </a:fld>
            <a:endParaRPr lang="es-ES" altLang="es-E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817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a:latin typeface="Times New Roman" pitchFamily="18" charset="0"/>
              </a:defRPr>
            </a:lvl1pPr>
          </a:lstStyle>
          <a:p>
            <a:pPr>
              <a:defRPr/>
            </a:pPr>
            <a:endParaRPr lang="es-ES"/>
          </a:p>
        </p:txBody>
      </p:sp>
      <p:sp>
        <p:nvSpPr>
          <p:cNvPr id="178179"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a:latin typeface="Times New Roman" pitchFamily="18" charset="0"/>
              </a:defRPr>
            </a:lvl1pPr>
          </a:lstStyle>
          <a:p>
            <a:pPr>
              <a:defRPr/>
            </a:pPr>
            <a:endParaRPr lang="es-ES"/>
          </a:p>
        </p:txBody>
      </p:sp>
      <p:sp>
        <p:nvSpPr>
          <p:cNvPr id="1536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8181" name="Rectangle 5"/>
          <p:cNvSpPr>
            <a:spLocks noGrp="1" noChangeArrowheads="1"/>
          </p:cNvSpPr>
          <p:nvPr>
            <p:ph type="body" sz="quarter" idx="3"/>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178182" name="Rectangle 6"/>
          <p:cNvSpPr>
            <a:spLocks noGrp="1" noChangeArrowheads="1"/>
          </p:cNvSpPr>
          <p:nvPr>
            <p:ph type="ftr" sz="quarter" idx="4"/>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a:latin typeface="Times New Roman" pitchFamily="18" charset="0"/>
              </a:defRPr>
            </a:lvl1pPr>
          </a:lstStyle>
          <a:p>
            <a:pPr>
              <a:defRPr/>
            </a:pPr>
            <a:endParaRPr lang="es-ES"/>
          </a:p>
        </p:txBody>
      </p:sp>
      <p:sp>
        <p:nvSpPr>
          <p:cNvPr id="178183" name="Rectangle 7"/>
          <p:cNvSpPr>
            <a:spLocks noGrp="1" noChangeArrowheads="1"/>
          </p:cNvSpPr>
          <p:nvPr>
            <p:ph type="sldNum" sz="quarter" idx="5"/>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a:latin typeface="Times New Roman" panose="02020603050405020304" pitchFamily="18" charset="0"/>
              </a:defRPr>
            </a:lvl1pPr>
          </a:lstStyle>
          <a:p>
            <a:pPr>
              <a:defRPr/>
            </a:pPr>
            <a:fld id="{1BA4EC7E-852B-4A2A-A71B-B6CE6F81F506}" type="slidenum">
              <a:rPr lang="es-ES" altLang="es-ES"/>
              <a:pPr>
                <a:defRPr/>
              </a:pPr>
              <a:t>‹Nº›</a:t>
            </a:fld>
            <a:endParaRPr lang="es-ES" altLang="es-E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4025"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1225"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68425"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5625"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4930" algn="l" defTabSz="913970" rtl="0" eaLnBrk="1" latinLnBrk="0" hangingPunct="1">
      <a:defRPr sz="1200" kern="1200">
        <a:solidFill>
          <a:schemeClr val="tx1"/>
        </a:solidFill>
        <a:latin typeface="+mn-lt"/>
        <a:ea typeface="+mn-ea"/>
        <a:cs typeface="+mn-cs"/>
      </a:defRPr>
    </a:lvl6pPr>
    <a:lvl7pPr marL="2741917" algn="l" defTabSz="913970" rtl="0" eaLnBrk="1" latinLnBrk="0" hangingPunct="1">
      <a:defRPr sz="1200" kern="1200">
        <a:solidFill>
          <a:schemeClr val="tx1"/>
        </a:solidFill>
        <a:latin typeface="+mn-lt"/>
        <a:ea typeface="+mn-ea"/>
        <a:cs typeface="+mn-cs"/>
      </a:defRPr>
    </a:lvl7pPr>
    <a:lvl8pPr marL="3198902" algn="l" defTabSz="913970" rtl="0" eaLnBrk="1" latinLnBrk="0" hangingPunct="1">
      <a:defRPr sz="1200" kern="1200">
        <a:solidFill>
          <a:schemeClr val="tx1"/>
        </a:solidFill>
        <a:latin typeface="+mn-lt"/>
        <a:ea typeface="+mn-ea"/>
        <a:cs typeface="+mn-cs"/>
      </a:defRPr>
    </a:lvl8pPr>
    <a:lvl9pPr marL="3655888" algn="l" defTabSz="91397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p:spPr>
        <p:txBody>
          <a:bodyPr/>
          <a:lstStyle/>
          <a:p>
            <a:endParaRPr lang="es-ES" alt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62000" y="2366977"/>
            <a:ext cx="8636000" cy="1633537"/>
          </a:xfrm>
          <a:prstGeom prst="rect">
            <a:avLst/>
          </a:prstGeom>
        </p:spPr>
        <p:txBody>
          <a:bodyPr lIns="91399" tIns="45702" rIns="91399" bIns="45702"/>
          <a:lstStyle/>
          <a:p>
            <a:r>
              <a:rPr lang="es-ES" smtClean="0"/>
              <a:t>Haga clic para modificar el estilo de título del patrón</a:t>
            </a:r>
            <a:endParaRPr lang="es-ES"/>
          </a:p>
        </p:txBody>
      </p:sp>
      <p:sp>
        <p:nvSpPr>
          <p:cNvPr id="3" name="2 Subtítulo"/>
          <p:cNvSpPr>
            <a:spLocks noGrp="1"/>
          </p:cNvSpPr>
          <p:nvPr>
            <p:ph type="subTitle" idx="1"/>
          </p:nvPr>
        </p:nvSpPr>
        <p:spPr>
          <a:xfrm>
            <a:off x="1524000" y="4318014"/>
            <a:ext cx="7112000" cy="1947863"/>
          </a:xfrm>
          <a:prstGeom prst="rect">
            <a:avLst/>
          </a:prstGeom>
        </p:spPr>
        <p:txBody>
          <a:bodyPr lIns="91399" tIns="45702" rIns="91399" bIns="45702"/>
          <a:lstStyle>
            <a:lvl1pPr marL="0" indent="0" algn="ctr">
              <a:buNone/>
              <a:defRPr/>
            </a:lvl1pPr>
            <a:lvl2pPr marL="456988" indent="0" algn="ctr">
              <a:buNone/>
              <a:defRPr/>
            </a:lvl2pPr>
            <a:lvl3pPr marL="913970" indent="0" algn="ctr">
              <a:buNone/>
              <a:defRPr/>
            </a:lvl3pPr>
            <a:lvl4pPr marL="1370960" indent="0" algn="ctr">
              <a:buNone/>
              <a:defRPr/>
            </a:lvl4pPr>
            <a:lvl5pPr marL="1827945" indent="0" algn="ctr">
              <a:buNone/>
              <a:defRPr/>
            </a:lvl5pPr>
            <a:lvl6pPr marL="2284930" indent="0" algn="ctr">
              <a:buNone/>
              <a:defRPr/>
            </a:lvl6pPr>
            <a:lvl7pPr marL="2741917" indent="0" algn="ctr">
              <a:buNone/>
              <a:defRPr/>
            </a:lvl7pPr>
            <a:lvl8pPr marL="3198902" indent="0" algn="ctr">
              <a:buNone/>
              <a:defRPr/>
            </a:lvl8pPr>
            <a:lvl9pPr marL="3655888" indent="0" algn="ctr">
              <a:buNone/>
              <a:defRPr/>
            </a:lvl9pPr>
          </a:lstStyle>
          <a:p>
            <a:r>
              <a:rPr lang="es-ES" smtClean="0"/>
              <a:t>Haga clic para modificar el estilo de subtítulo del patrón</a:t>
            </a:r>
            <a:endParaRPr lang="es-ES"/>
          </a:p>
        </p:txBody>
      </p:sp>
      <p:sp>
        <p:nvSpPr>
          <p:cNvPr id="4" name="Rectangle 14"/>
          <p:cNvSpPr>
            <a:spLocks noGrp="1" noChangeArrowheads="1"/>
          </p:cNvSpPr>
          <p:nvPr>
            <p:ph type="sldNum" sz="quarter" idx="10"/>
          </p:nvPr>
        </p:nvSpPr>
        <p:spPr>
          <a:ln/>
        </p:spPr>
        <p:txBody>
          <a:bodyPr/>
          <a:lstStyle>
            <a:lvl1pPr>
              <a:defRPr/>
            </a:lvl1pPr>
          </a:lstStyle>
          <a:p>
            <a:pPr>
              <a:defRPr/>
            </a:pPr>
            <a:fld id="{97E4D0AA-9382-4F2F-A6C2-758C44F141A8}" type="slidenum">
              <a:rPr lang="es-ES" altLang="es-ES"/>
              <a:pPr>
                <a:defRPr/>
              </a:pPr>
              <a:t>‹Nº›</a:t>
            </a:fld>
            <a:endParaRPr lang="es-ES" altLang="es-ES"/>
          </a:p>
        </p:txBody>
      </p:sp>
    </p:spTree>
    <p:extLst>
      <p:ext uri="{BB962C8B-B14F-4D97-AF65-F5344CB8AC3E}">
        <p14:creationId xmlns:p14="http://schemas.microsoft.com/office/powerpoint/2010/main" val="3538374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4800"/>
            <a:ext cx="9144000" cy="1270000"/>
          </a:xfrm>
          <a:prstGeom prst="rect">
            <a:avLst/>
          </a:prstGeom>
        </p:spPr>
        <p:txBody>
          <a:bodyPr lIns="91399" tIns="45702" rIns="91399" bIns="45702"/>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08000" y="1778000"/>
            <a:ext cx="9144000" cy="5029200"/>
          </a:xfrm>
          <a:prstGeom prst="rect">
            <a:avLst/>
          </a:prstGeom>
        </p:spPr>
        <p:txBody>
          <a:bodyPr vert="eaVert" lIns="91399" tIns="45702" rIns="91399" bIns="45702"/>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4"/>
          <p:cNvSpPr>
            <a:spLocks noGrp="1" noChangeArrowheads="1"/>
          </p:cNvSpPr>
          <p:nvPr>
            <p:ph type="sldNum" sz="quarter" idx="10"/>
          </p:nvPr>
        </p:nvSpPr>
        <p:spPr>
          <a:ln/>
        </p:spPr>
        <p:txBody>
          <a:bodyPr/>
          <a:lstStyle>
            <a:lvl1pPr>
              <a:defRPr/>
            </a:lvl1pPr>
          </a:lstStyle>
          <a:p>
            <a:pPr>
              <a:defRPr/>
            </a:pPr>
            <a:fld id="{02F8BEBC-6BA4-425E-B15C-BA92E70A6739}" type="slidenum">
              <a:rPr lang="es-ES" altLang="es-ES"/>
              <a:pPr>
                <a:defRPr/>
              </a:pPr>
              <a:t>‹Nº›</a:t>
            </a:fld>
            <a:endParaRPr lang="es-ES" altLang="es-ES"/>
          </a:p>
        </p:txBody>
      </p:sp>
    </p:spTree>
    <p:extLst>
      <p:ext uri="{BB962C8B-B14F-4D97-AF65-F5344CB8AC3E}">
        <p14:creationId xmlns:p14="http://schemas.microsoft.com/office/powerpoint/2010/main" val="711880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66000" y="304800"/>
            <a:ext cx="2286000" cy="6502400"/>
          </a:xfrm>
          <a:prstGeom prst="rect">
            <a:avLst/>
          </a:prstGeom>
        </p:spPr>
        <p:txBody>
          <a:bodyPr vert="eaVert" lIns="91399" tIns="45702" rIns="91399" bIns="45702"/>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08000" y="304800"/>
            <a:ext cx="6705600" cy="6502400"/>
          </a:xfrm>
          <a:prstGeom prst="rect">
            <a:avLst/>
          </a:prstGeom>
        </p:spPr>
        <p:txBody>
          <a:bodyPr vert="eaVert" lIns="91399" tIns="45702" rIns="91399" bIns="45702"/>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4"/>
          <p:cNvSpPr>
            <a:spLocks noGrp="1" noChangeArrowheads="1"/>
          </p:cNvSpPr>
          <p:nvPr>
            <p:ph type="sldNum" sz="quarter" idx="10"/>
          </p:nvPr>
        </p:nvSpPr>
        <p:spPr>
          <a:ln/>
        </p:spPr>
        <p:txBody>
          <a:bodyPr/>
          <a:lstStyle>
            <a:lvl1pPr>
              <a:defRPr/>
            </a:lvl1pPr>
          </a:lstStyle>
          <a:p>
            <a:pPr>
              <a:defRPr/>
            </a:pPr>
            <a:fld id="{18CEB134-35F8-4E91-848F-BCECB6B32640}" type="slidenum">
              <a:rPr lang="es-ES" altLang="es-ES"/>
              <a:pPr>
                <a:defRPr/>
              </a:pPr>
              <a:t>‹Nº›</a:t>
            </a:fld>
            <a:endParaRPr lang="es-ES" altLang="es-ES"/>
          </a:p>
        </p:txBody>
      </p:sp>
    </p:spTree>
    <p:extLst>
      <p:ext uri="{BB962C8B-B14F-4D97-AF65-F5344CB8AC3E}">
        <p14:creationId xmlns:p14="http://schemas.microsoft.com/office/powerpoint/2010/main" val="1872356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62000" y="2366977"/>
            <a:ext cx="8636000" cy="1633537"/>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524000" y="4318014"/>
            <a:ext cx="7112000" cy="1947863"/>
          </a:xfrm>
        </p:spPr>
        <p:txBody>
          <a:bodyPr/>
          <a:lstStyle>
            <a:lvl1pPr marL="0" indent="0" algn="ctr">
              <a:buNone/>
              <a:defRPr/>
            </a:lvl1pPr>
            <a:lvl2pPr marL="456988" indent="0" algn="ctr">
              <a:buNone/>
              <a:defRPr/>
            </a:lvl2pPr>
            <a:lvl3pPr marL="913970" indent="0" algn="ctr">
              <a:buNone/>
              <a:defRPr/>
            </a:lvl3pPr>
            <a:lvl4pPr marL="1370960" indent="0" algn="ctr">
              <a:buNone/>
              <a:defRPr/>
            </a:lvl4pPr>
            <a:lvl5pPr marL="1827945" indent="0" algn="ctr">
              <a:buNone/>
              <a:defRPr/>
            </a:lvl5pPr>
            <a:lvl6pPr marL="2284930" indent="0" algn="ctr">
              <a:buNone/>
              <a:defRPr/>
            </a:lvl6pPr>
            <a:lvl7pPr marL="2741917" indent="0" algn="ctr">
              <a:buNone/>
              <a:defRPr/>
            </a:lvl7pPr>
            <a:lvl8pPr marL="3198902" indent="0" algn="ctr">
              <a:buNone/>
              <a:defRPr/>
            </a:lvl8pPr>
            <a:lvl9pPr marL="3655888" indent="0" algn="ctr">
              <a:buNone/>
              <a:defRPr/>
            </a:lvl9pPr>
          </a:lstStyle>
          <a:p>
            <a:r>
              <a:rPr lang="es-ES" smtClean="0"/>
              <a:t>Haga clic para modificar el estilo de subtítulo del patrón</a:t>
            </a:r>
            <a:endParaRPr lang="es-ES"/>
          </a:p>
        </p:txBody>
      </p:sp>
      <p:sp>
        <p:nvSpPr>
          <p:cNvPr id="4" name="Rectangle 15"/>
          <p:cNvSpPr>
            <a:spLocks noGrp="1" noChangeArrowheads="1"/>
          </p:cNvSpPr>
          <p:nvPr>
            <p:ph type="sldNum" sz="quarter" idx="10"/>
          </p:nvPr>
        </p:nvSpPr>
        <p:spPr>
          <a:ln/>
        </p:spPr>
        <p:txBody>
          <a:bodyPr/>
          <a:lstStyle>
            <a:lvl1pPr>
              <a:defRPr/>
            </a:lvl1pPr>
          </a:lstStyle>
          <a:p>
            <a:pPr>
              <a:defRPr/>
            </a:pPr>
            <a:fld id="{F83DB096-6497-4AB2-A12C-279E317AF65C}" type="slidenum">
              <a:rPr lang="es-ES" altLang="es-ES"/>
              <a:pPr>
                <a:defRPr/>
              </a:pPr>
              <a:t>‹Nº›</a:t>
            </a:fld>
            <a:endParaRPr lang="es-ES" altLang="es-ES"/>
          </a:p>
        </p:txBody>
      </p:sp>
    </p:spTree>
    <p:extLst>
      <p:ext uri="{BB962C8B-B14F-4D97-AF65-F5344CB8AC3E}">
        <p14:creationId xmlns:p14="http://schemas.microsoft.com/office/powerpoint/2010/main" val="3478077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5"/>
          <p:cNvSpPr>
            <a:spLocks noGrp="1" noChangeArrowheads="1"/>
          </p:cNvSpPr>
          <p:nvPr>
            <p:ph type="sldNum" sz="quarter" idx="10"/>
          </p:nvPr>
        </p:nvSpPr>
        <p:spPr>
          <a:ln/>
        </p:spPr>
        <p:txBody>
          <a:bodyPr/>
          <a:lstStyle>
            <a:lvl1pPr>
              <a:defRPr/>
            </a:lvl1pPr>
          </a:lstStyle>
          <a:p>
            <a:pPr>
              <a:defRPr/>
            </a:pPr>
            <a:fld id="{7BE8EFBD-FC21-4317-AEA3-00449810D1F3}" type="slidenum">
              <a:rPr lang="es-ES" altLang="es-ES"/>
              <a:pPr>
                <a:defRPr/>
              </a:pPr>
              <a:t>‹Nº›</a:t>
            </a:fld>
            <a:endParaRPr lang="es-ES" altLang="es-ES"/>
          </a:p>
        </p:txBody>
      </p:sp>
    </p:spTree>
    <p:extLst>
      <p:ext uri="{BB962C8B-B14F-4D97-AF65-F5344CB8AC3E}">
        <p14:creationId xmlns:p14="http://schemas.microsoft.com/office/powerpoint/2010/main" val="983576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03276" y="4895850"/>
            <a:ext cx="8636000" cy="1514476"/>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803276" y="3228975"/>
            <a:ext cx="8636000" cy="1666876"/>
          </a:xfrm>
        </p:spPr>
        <p:txBody>
          <a:bodyPr anchor="b"/>
          <a:lstStyle>
            <a:lvl1pPr marL="0" indent="0">
              <a:buNone/>
              <a:defRPr sz="2000"/>
            </a:lvl1pPr>
            <a:lvl2pPr marL="456988" indent="0">
              <a:buNone/>
              <a:defRPr sz="1800"/>
            </a:lvl2pPr>
            <a:lvl3pPr marL="913970" indent="0">
              <a:buNone/>
              <a:defRPr sz="1600"/>
            </a:lvl3pPr>
            <a:lvl4pPr marL="1370960" indent="0">
              <a:buNone/>
              <a:defRPr sz="1400"/>
            </a:lvl4pPr>
            <a:lvl5pPr marL="1827945" indent="0">
              <a:buNone/>
              <a:defRPr sz="1400"/>
            </a:lvl5pPr>
            <a:lvl6pPr marL="2284930" indent="0">
              <a:buNone/>
              <a:defRPr sz="1400"/>
            </a:lvl6pPr>
            <a:lvl7pPr marL="2741917" indent="0">
              <a:buNone/>
              <a:defRPr sz="1400"/>
            </a:lvl7pPr>
            <a:lvl8pPr marL="3198902" indent="0">
              <a:buNone/>
              <a:defRPr sz="1400"/>
            </a:lvl8pPr>
            <a:lvl9pPr marL="3655888" indent="0">
              <a:buNone/>
              <a:defRPr sz="1400"/>
            </a:lvl9pPr>
          </a:lstStyle>
          <a:p>
            <a:pPr lvl="0"/>
            <a:r>
              <a:rPr lang="es-ES" smtClean="0"/>
              <a:t>Haga clic para modificar el estilo de texto del patrón</a:t>
            </a:r>
          </a:p>
        </p:txBody>
      </p:sp>
      <p:sp>
        <p:nvSpPr>
          <p:cNvPr id="4" name="Rectangle 15"/>
          <p:cNvSpPr>
            <a:spLocks noGrp="1" noChangeArrowheads="1"/>
          </p:cNvSpPr>
          <p:nvPr>
            <p:ph type="sldNum" sz="quarter" idx="10"/>
          </p:nvPr>
        </p:nvSpPr>
        <p:spPr>
          <a:ln/>
        </p:spPr>
        <p:txBody>
          <a:bodyPr/>
          <a:lstStyle>
            <a:lvl1pPr>
              <a:defRPr/>
            </a:lvl1pPr>
          </a:lstStyle>
          <a:p>
            <a:pPr>
              <a:defRPr/>
            </a:pPr>
            <a:fld id="{372732D5-0B8D-4484-9E7C-859A88D560C5}" type="slidenum">
              <a:rPr lang="es-ES" altLang="es-ES"/>
              <a:pPr>
                <a:defRPr/>
              </a:pPr>
              <a:t>‹Nº›</a:t>
            </a:fld>
            <a:endParaRPr lang="es-ES" altLang="es-ES"/>
          </a:p>
        </p:txBody>
      </p:sp>
    </p:spTree>
    <p:extLst>
      <p:ext uri="{BB962C8B-B14F-4D97-AF65-F5344CB8AC3E}">
        <p14:creationId xmlns:p14="http://schemas.microsoft.com/office/powerpoint/2010/main" val="1932989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39738" y="1778000"/>
            <a:ext cx="4564062" cy="4672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56214" y="1778000"/>
            <a:ext cx="4564063" cy="4672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15"/>
          <p:cNvSpPr>
            <a:spLocks noGrp="1" noChangeArrowheads="1"/>
          </p:cNvSpPr>
          <p:nvPr>
            <p:ph type="sldNum" sz="quarter" idx="10"/>
          </p:nvPr>
        </p:nvSpPr>
        <p:spPr>
          <a:ln/>
        </p:spPr>
        <p:txBody>
          <a:bodyPr/>
          <a:lstStyle>
            <a:lvl1pPr>
              <a:defRPr/>
            </a:lvl1pPr>
          </a:lstStyle>
          <a:p>
            <a:pPr>
              <a:defRPr/>
            </a:pPr>
            <a:fld id="{D836F5FC-10E7-473B-9C60-5D8327D65F6C}" type="slidenum">
              <a:rPr lang="es-ES" altLang="es-ES"/>
              <a:pPr>
                <a:defRPr/>
              </a:pPr>
              <a:t>‹Nº›</a:t>
            </a:fld>
            <a:endParaRPr lang="es-ES" altLang="es-ES"/>
          </a:p>
        </p:txBody>
      </p:sp>
    </p:spTree>
    <p:extLst>
      <p:ext uri="{BB962C8B-B14F-4D97-AF65-F5344CB8AC3E}">
        <p14:creationId xmlns:p14="http://schemas.microsoft.com/office/powerpoint/2010/main" val="1666895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4800"/>
            <a:ext cx="9144000" cy="1270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08006" y="1704976"/>
            <a:ext cx="4489450" cy="711200"/>
          </a:xfrm>
        </p:spPr>
        <p:txBody>
          <a:bodyPr anchor="b"/>
          <a:lstStyle>
            <a:lvl1pPr marL="0" indent="0">
              <a:buNone/>
              <a:defRPr sz="2400" b="1"/>
            </a:lvl1pPr>
            <a:lvl2pPr marL="456988" indent="0">
              <a:buNone/>
              <a:defRPr sz="2000" b="1"/>
            </a:lvl2pPr>
            <a:lvl3pPr marL="913970" indent="0">
              <a:buNone/>
              <a:defRPr sz="1800" b="1"/>
            </a:lvl3pPr>
            <a:lvl4pPr marL="1370960" indent="0">
              <a:buNone/>
              <a:defRPr sz="1600" b="1"/>
            </a:lvl4pPr>
            <a:lvl5pPr marL="1827945" indent="0">
              <a:buNone/>
              <a:defRPr sz="1600" b="1"/>
            </a:lvl5pPr>
            <a:lvl6pPr marL="2284930" indent="0">
              <a:buNone/>
              <a:defRPr sz="1600" b="1"/>
            </a:lvl6pPr>
            <a:lvl7pPr marL="2741917" indent="0">
              <a:buNone/>
              <a:defRPr sz="1600" b="1"/>
            </a:lvl7pPr>
            <a:lvl8pPr marL="3198902" indent="0">
              <a:buNone/>
              <a:defRPr sz="1600" b="1"/>
            </a:lvl8pPr>
            <a:lvl9pPr marL="3655888"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08006" y="2416178"/>
            <a:ext cx="4489450" cy="43910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160976" y="1704976"/>
            <a:ext cx="4491037" cy="711200"/>
          </a:xfrm>
        </p:spPr>
        <p:txBody>
          <a:bodyPr anchor="b"/>
          <a:lstStyle>
            <a:lvl1pPr marL="0" indent="0">
              <a:buNone/>
              <a:defRPr sz="2400" b="1"/>
            </a:lvl1pPr>
            <a:lvl2pPr marL="456988" indent="0">
              <a:buNone/>
              <a:defRPr sz="2000" b="1"/>
            </a:lvl2pPr>
            <a:lvl3pPr marL="913970" indent="0">
              <a:buNone/>
              <a:defRPr sz="1800" b="1"/>
            </a:lvl3pPr>
            <a:lvl4pPr marL="1370960" indent="0">
              <a:buNone/>
              <a:defRPr sz="1600" b="1"/>
            </a:lvl4pPr>
            <a:lvl5pPr marL="1827945" indent="0">
              <a:buNone/>
              <a:defRPr sz="1600" b="1"/>
            </a:lvl5pPr>
            <a:lvl6pPr marL="2284930" indent="0">
              <a:buNone/>
              <a:defRPr sz="1600" b="1"/>
            </a:lvl6pPr>
            <a:lvl7pPr marL="2741917" indent="0">
              <a:buNone/>
              <a:defRPr sz="1600" b="1"/>
            </a:lvl7pPr>
            <a:lvl8pPr marL="3198902" indent="0">
              <a:buNone/>
              <a:defRPr sz="1600" b="1"/>
            </a:lvl8pPr>
            <a:lvl9pPr marL="3655888"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160976" y="2416178"/>
            <a:ext cx="4491037" cy="43910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15"/>
          <p:cNvSpPr>
            <a:spLocks noGrp="1" noChangeArrowheads="1"/>
          </p:cNvSpPr>
          <p:nvPr>
            <p:ph type="sldNum" sz="quarter" idx="10"/>
          </p:nvPr>
        </p:nvSpPr>
        <p:spPr>
          <a:ln/>
        </p:spPr>
        <p:txBody>
          <a:bodyPr/>
          <a:lstStyle>
            <a:lvl1pPr>
              <a:defRPr/>
            </a:lvl1pPr>
          </a:lstStyle>
          <a:p>
            <a:pPr>
              <a:defRPr/>
            </a:pPr>
            <a:fld id="{A60B54ED-F985-4909-BBAD-016B84100978}" type="slidenum">
              <a:rPr lang="es-ES" altLang="es-ES"/>
              <a:pPr>
                <a:defRPr/>
              </a:pPr>
              <a:t>‹Nº›</a:t>
            </a:fld>
            <a:endParaRPr lang="es-ES" altLang="es-ES"/>
          </a:p>
        </p:txBody>
      </p:sp>
    </p:spTree>
    <p:extLst>
      <p:ext uri="{BB962C8B-B14F-4D97-AF65-F5344CB8AC3E}">
        <p14:creationId xmlns:p14="http://schemas.microsoft.com/office/powerpoint/2010/main" val="1073606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15"/>
          <p:cNvSpPr>
            <a:spLocks noGrp="1" noChangeArrowheads="1"/>
          </p:cNvSpPr>
          <p:nvPr>
            <p:ph type="sldNum" sz="quarter" idx="10"/>
          </p:nvPr>
        </p:nvSpPr>
        <p:spPr>
          <a:ln/>
        </p:spPr>
        <p:txBody>
          <a:bodyPr/>
          <a:lstStyle>
            <a:lvl1pPr>
              <a:defRPr/>
            </a:lvl1pPr>
          </a:lstStyle>
          <a:p>
            <a:pPr>
              <a:defRPr/>
            </a:pPr>
            <a:fld id="{ACE44A05-96D3-4CF7-9680-5F62B8D78E81}" type="slidenum">
              <a:rPr lang="es-ES" altLang="es-ES"/>
              <a:pPr>
                <a:defRPr/>
              </a:pPr>
              <a:t>‹Nº›</a:t>
            </a:fld>
            <a:endParaRPr lang="es-ES" altLang="es-ES"/>
          </a:p>
        </p:txBody>
      </p:sp>
    </p:spTree>
    <p:extLst>
      <p:ext uri="{BB962C8B-B14F-4D97-AF65-F5344CB8AC3E}">
        <p14:creationId xmlns:p14="http://schemas.microsoft.com/office/powerpoint/2010/main" val="1619995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pPr>
              <a:defRPr/>
            </a:pPr>
            <a:fld id="{18A632D5-5245-416D-AE82-6F40C0B92BFE}" type="slidenum">
              <a:rPr lang="es-ES" altLang="es-ES"/>
              <a:pPr>
                <a:defRPr/>
              </a:pPr>
              <a:t>‹Nº›</a:t>
            </a:fld>
            <a:endParaRPr lang="es-ES" altLang="es-ES"/>
          </a:p>
        </p:txBody>
      </p:sp>
    </p:spTree>
    <p:extLst>
      <p:ext uri="{BB962C8B-B14F-4D97-AF65-F5344CB8AC3E}">
        <p14:creationId xmlns:p14="http://schemas.microsoft.com/office/powerpoint/2010/main" val="8358822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3227"/>
            <a:ext cx="3343276" cy="1290637"/>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971925" y="303213"/>
            <a:ext cx="5680076"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08000" y="1593856"/>
            <a:ext cx="3343276" cy="5213350"/>
          </a:xfrm>
        </p:spPr>
        <p:txBody>
          <a:bodyPr/>
          <a:lstStyle>
            <a:lvl1pPr marL="0" indent="0">
              <a:buNone/>
              <a:defRPr sz="1400"/>
            </a:lvl1pPr>
            <a:lvl2pPr marL="456988" indent="0">
              <a:buNone/>
              <a:defRPr sz="1200"/>
            </a:lvl2pPr>
            <a:lvl3pPr marL="913970" indent="0">
              <a:buNone/>
              <a:defRPr sz="1000"/>
            </a:lvl3pPr>
            <a:lvl4pPr marL="1370960" indent="0">
              <a:buNone/>
              <a:defRPr sz="800"/>
            </a:lvl4pPr>
            <a:lvl5pPr marL="1827945" indent="0">
              <a:buNone/>
              <a:defRPr sz="800"/>
            </a:lvl5pPr>
            <a:lvl6pPr marL="2284930" indent="0">
              <a:buNone/>
              <a:defRPr sz="800"/>
            </a:lvl6pPr>
            <a:lvl7pPr marL="2741917" indent="0">
              <a:buNone/>
              <a:defRPr sz="800"/>
            </a:lvl7pPr>
            <a:lvl8pPr marL="3198902" indent="0">
              <a:buNone/>
              <a:defRPr sz="800"/>
            </a:lvl8pPr>
            <a:lvl9pPr marL="3655888" indent="0">
              <a:buNone/>
              <a:defRPr sz="800"/>
            </a:lvl9pPr>
          </a:lstStyle>
          <a:p>
            <a:pPr lvl="0"/>
            <a:r>
              <a:rPr lang="es-ES" smtClean="0"/>
              <a:t>Haga clic para modificar el estilo de texto del patrón</a:t>
            </a:r>
          </a:p>
        </p:txBody>
      </p:sp>
      <p:sp>
        <p:nvSpPr>
          <p:cNvPr id="5" name="Rectangle 15"/>
          <p:cNvSpPr>
            <a:spLocks noGrp="1" noChangeArrowheads="1"/>
          </p:cNvSpPr>
          <p:nvPr>
            <p:ph type="sldNum" sz="quarter" idx="10"/>
          </p:nvPr>
        </p:nvSpPr>
        <p:spPr>
          <a:ln/>
        </p:spPr>
        <p:txBody>
          <a:bodyPr/>
          <a:lstStyle>
            <a:lvl1pPr>
              <a:defRPr/>
            </a:lvl1pPr>
          </a:lstStyle>
          <a:p>
            <a:pPr>
              <a:defRPr/>
            </a:pPr>
            <a:fld id="{79ED9E3F-BC3D-4697-9A06-A132F0B92ED9}" type="slidenum">
              <a:rPr lang="es-ES" altLang="es-ES"/>
              <a:pPr>
                <a:defRPr/>
              </a:pPr>
              <a:t>‹Nº›</a:t>
            </a:fld>
            <a:endParaRPr lang="es-ES" altLang="es-ES"/>
          </a:p>
        </p:txBody>
      </p:sp>
    </p:spTree>
    <p:extLst>
      <p:ext uri="{BB962C8B-B14F-4D97-AF65-F5344CB8AC3E}">
        <p14:creationId xmlns:p14="http://schemas.microsoft.com/office/powerpoint/2010/main" val="507267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4800"/>
            <a:ext cx="9144000" cy="1270000"/>
          </a:xfrm>
          <a:prstGeom prst="rect">
            <a:avLst/>
          </a:prstGeom>
        </p:spPr>
        <p:txBody>
          <a:bodyPr lIns="91399" tIns="45702" rIns="91399" bIns="45702"/>
          <a:lstStyle/>
          <a:p>
            <a:r>
              <a:rPr lang="es-ES" smtClean="0"/>
              <a:t>Haga clic para modificar el estilo de título del patrón</a:t>
            </a:r>
            <a:endParaRPr lang="es-ES"/>
          </a:p>
        </p:txBody>
      </p:sp>
      <p:sp>
        <p:nvSpPr>
          <p:cNvPr id="3" name="2 Marcador de contenido"/>
          <p:cNvSpPr>
            <a:spLocks noGrp="1"/>
          </p:cNvSpPr>
          <p:nvPr>
            <p:ph idx="1"/>
          </p:nvPr>
        </p:nvSpPr>
        <p:spPr>
          <a:xfrm>
            <a:off x="508000" y="1778000"/>
            <a:ext cx="9144000" cy="5029200"/>
          </a:xfrm>
          <a:prstGeom prst="rect">
            <a:avLst/>
          </a:prstGeom>
        </p:spPr>
        <p:txBody>
          <a:bodyPr lIns="91399" tIns="45702" rIns="91399" bIns="45702"/>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4"/>
          <p:cNvSpPr>
            <a:spLocks noGrp="1" noChangeArrowheads="1"/>
          </p:cNvSpPr>
          <p:nvPr>
            <p:ph type="sldNum" sz="quarter" idx="10"/>
          </p:nvPr>
        </p:nvSpPr>
        <p:spPr>
          <a:ln/>
        </p:spPr>
        <p:txBody>
          <a:bodyPr/>
          <a:lstStyle>
            <a:lvl1pPr>
              <a:defRPr/>
            </a:lvl1pPr>
          </a:lstStyle>
          <a:p>
            <a:pPr>
              <a:defRPr/>
            </a:pPr>
            <a:fld id="{EC98DEE4-98B4-4E81-A19D-393F4F190897}" type="slidenum">
              <a:rPr lang="es-ES" altLang="es-ES"/>
              <a:pPr>
                <a:defRPr/>
              </a:pPr>
              <a:t>‹Nº›</a:t>
            </a:fld>
            <a:endParaRPr lang="es-ES" altLang="es-ES"/>
          </a:p>
        </p:txBody>
      </p:sp>
    </p:spTree>
    <p:extLst>
      <p:ext uri="{BB962C8B-B14F-4D97-AF65-F5344CB8AC3E}">
        <p14:creationId xmlns:p14="http://schemas.microsoft.com/office/powerpoint/2010/main" val="1687542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90726" y="5334000"/>
            <a:ext cx="6096000" cy="6302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90726" y="681038"/>
            <a:ext cx="6096000" cy="4572000"/>
          </a:xfrm>
        </p:spPr>
        <p:txBody>
          <a:bodyPr/>
          <a:lstStyle>
            <a:lvl1pPr marL="0" indent="0">
              <a:buNone/>
              <a:defRPr sz="3200"/>
            </a:lvl1pPr>
            <a:lvl2pPr marL="456988" indent="0">
              <a:buNone/>
              <a:defRPr sz="2800"/>
            </a:lvl2pPr>
            <a:lvl3pPr marL="913970" indent="0">
              <a:buNone/>
              <a:defRPr sz="2400"/>
            </a:lvl3pPr>
            <a:lvl4pPr marL="1370960" indent="0">
              <a:buNone/>
              <a:defRPr sz="2000"/>
            </a:lvl4pPr>
            <a:lvl5pPr marL="1827945" indent="0">
              <a:buNone/>
              <a:defRPr sz="2000"/>
            </a:lvl5pPr>
            <a:lvl6pPr marL="2284930" indent="0">
              <a:buNone/>
              <a:defRPr sz="2000"/>
            </a:lvl6pPr>
            <a:lvl7pPr marL="2741917" indent="0">
              <a:buNone/>
              <a:defRPr sz="2000"/>
            </a:lvl7pPr>
            <a:lvl8pPr marL="3198902" indent="0">
              <a:buNone/>
              <a:defRPr sz="2000"/>
            </a:lvl8pPr>
            <a:lvl9pPr marL="3655888" indent="0">
              <a:buNone/>
              <a:defRPr sz="2000"/>
            </a:lvl9pPr>
          </a:lstStyle>
          <a:p>
            <a:pPr lvl="0"/>
            <a:endParaRPr lang="es-ES" noProof="0" smtClean="0"/>
          </a:p>
        </p:txBody>
      </p:sp>
      <p:sp>
        <p:nvSpPr>
          <p:cNvPr id="4" name="3 Marcador de texto"/>
          <p:cNvSpPr>
            <a:spLocks noGrp="1"/>
          </p:cNvSpPr>
          <p:nvPr>
            <p:ph type="body" sz="half" idx="2"/>
          </p:nvPr>
        </p:nvSpPr>
        <p:spPr>
          <a:xfrm>
            <a:off x="1990726" y="5964238"/>
            <a:ext cx="6096000" cy="893762"/>
          </a:xfrm>
        </p:spPr>
        <p:txBody>
          <a:bodyPr/>
          <a:lstStyle>
            <a:lvl1pPr marL="0" indent="0">
              <a:buNone/>
              <a:defRPr sz="1400"/>
            </a:lvl1pPr>
            <a:lvl2pPr marL="456988" indent="0">
              <a:buNone/>
              <a:defRPr sz="1200"/>
            </a:lvl2pPr>
            <a:lvl3pPr marL="913970" indent="0">
              <a:buNone/>
              <a:defRPr sz="1000"/>
            </a:lvl3pPr>
            <a:lvl4pPr marL="1370960" indent="0">
              <a:buNone/>
              <a:defRPr sz="800"/>
            </a:lvl4pPr>
            <a:lvl5pPr marL="1827945" indent="0">
              <a:buNone/>
              <a:defRPr sz="800"/>
            </a:lvl5pPr>
            <a:lvl6pPr marL="2284930" indent="0">
              <a:buNone/>
              <a:defRPr sz="800"/>
            </a:lvl6pPr>
            <a:lvl7pPr marL="2741917" indent="0">
              <a:buNone/>
              <a:defRPr sz="800"/>
            </a:lvl7pPr>
            <a:lvl8pPr marL="3198902" indent="0">
              <a:buNone/>
              <a:defRPr sz="800"/>
            </a:lvl8pPr>
            <a:lvl9pPr marL="3655888" indent="0">
              <a:buNone/>
              <a:defRPr sz="800"/>
            </a:lvl9pPr>
          </a:lstStyle>
          <a:p>
            <a:pPr lvl="0"/>
            <a:r>
              <a:rPr lang="es-ES" smtClean="0"/>
              <a:t>Haga clic para modificar el estilo de texto del patrón</a:t>
            </a:r>
          </a:p>
        </p:txBody>
      </p:sp>
      <p:sp>
        <p:nvSpPr>
          <p:cNvPr id="5" name="Rectangle 15"/>
          <p:cNvSpPr>
            <a:spLocks noGrp="1" noChangeArrowheads="1"/>
          </p:cNvSpPr>
          <p:nvPr>
            <p:ph type="sldNum" sz="quarter" idx="10"/>
          </p:nvPr>
        </p:nvSpPr>
        <p:spPr>
          <a:ln/>
        </p:spPr>
        <p:txBody>
          <a:bodyPr/>
          <a:lstStyle>
            <a:lvl1pPr>
              <a:defRPr/>
            </a:lvl1pPr>
          </a:lstStyle>
          <a:p>
            <a:pPr>
              <a:defRPr/>
            </a:pPr>
            <a:fld id="{A46AE9AD-3A91-4112-B970-5DC04589F8A9}" type="slidenum">
              <a:rPr lang="es-ES" altLang="es-ES"/>
              <a:pPr>
                <a:defRPr/>
              </a:pPr>
              <a:t>‹Nº›</a:t>
            </a:fld>
            <a:endParaRPr lang="es-ES" altLang="es-ES"/>
          </a:p>
        </p:txBody>
      </p:sp>
    </p:spTree>
    <p:extLst>
      <p:ext uri="{BB962C8B-B14F-4D97-AF65-F5344CB8AC3E}">
        <p14:creationId xmlns:p14="http://schemas.microsoft.com/office/powerpoint/2010/main" val="4027630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5"/>
          <p:cNvSpPr>
            <a:spLocks noGrp="1" noChangeArrowheads="1"/>
          </p:cNvSpPr>
          <p:nvPr>
            <p:ph type="sldNum" sz="quarter" idx="10"/>
          </p:nvPr>
        </p:nvSpPr>
        <p:spPr>
          <a:ln/>
        </p:spPr>
        <p:txBody>
          <a:bodyPr/>
          <a:lstStyle>
            <a:lvl1pPr>
              <a:defRPr/>
            </a:lvl1pPr>
          </a:lstStyle>
          <a:p>
            <a:pPr>
              <a:defRPr/>
            </a:pPr>
            <a:fld id="{DABED602-7810-491F-82AB-C6ADFF809D5F}" type="slidenum">
              <a:rPr lang="es-ES" altLang="es-ES"/>
              <a:pPr>
                <a:defRPr/>
              </a:pPr>
              <a:t>‹Nº›</a:t>
            </a:fld>
            <a:endParaRPr lang="es-ES" altLang="es-ES"/>
          </a:p>
        </p:txBody>
      </p:sp>
    </p:spTree>
    <p:extLst>
      <p:ext uri="{BB962C8B-B14F-4D97-AF65-F5344CB8AC3E}">
        <p14:creationId xmlns:p14="http://schemas.microsoft.com/office/powerpoint/2010/main" val="3213608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521578" y="528638"/>
            <a:ext cx="2359026" cy="5921376"/>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39752" y="528638"/>
            <a:ext cx="6929437" cy="5921376"/>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5"/>
          <p:cNvSpPr>
            <a:spLocks noGrp="1" noChangeArrowheads="1"/>
          </p:cNvSpPr>
          <p:nvPr>
            <p:ph type="sldNum" sz="quarter" idx="10"/>
          </p:nvPr>
        </p:nvSpPr>
        <p:spPr>
          <a:ln/>
        </p:spPr>
        <p:txBody>
          <a:bodyPr/>
          <a:lstStyle>
            <a:lvl1pPr>
              <a:defRPr/>
            </a:lvl1pPr>
          </a:lstStyle>
          <a:p>
            <a:pPr>
              <a:defRPr/>
            </a:pPr>
            <a:fld id="{8EF2EB76-B347-4DD8-B549-EAA891E2AC96}" type="slidenum">
              <a:rPr lang="es-ES" altLang="es-ES"/>
              <a:pPr>
                <a:defRPr/>
              </a:pPr>
              <a:t>‹Nº›</a:t>
            </a:fld>
            <a:endParaRPr lang="es-ES" altLang="es-ES"/>
          </a:p>
        </p:txBody>
      </p:sp>
    </p:spTree>
    <p:extLst>
      <p:ext uri="{BB962C8B-B14F-4D97-AF65-F5344CB8AC3E}">
        <p14:creationId xmlns:p14="http://schemas.microsoft.com/office/powerpoint/2010/main" val="4182260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ulua">
    <p:spTree>
      <p:nvGrpSpPr>
        <p:cNvPr id="1" name=""/>
        <p:cNvGrpSpPr/>
        <p:nvPr/>
      </p:nvGrpSpPr>
      <p:grpSpPr>
        <a:xfrm>
          <a:off x="0" y="0"/>
          <a:ext cx="0" cy="0"/>
          <a:chOff x="0" y="0"/>
          <a:chExt cx="0" cy="0"/>
        </a:xfrm>
      </p:grpSpPr>
      <p:grpSp>
        <p:nvGrpSpPr>
          <p:cNvPr id="7" name="Group 6"/>
          <p:cNvGrpSpPr/>
          <p:nvPr/>
        </p:nvGrpSpPr>
        <p:grpSpPr>
          <a:xfrm>
            <a:off x="0" y="-9407"/>
            <a:ext cx="10160000" cy="7629408"/>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255889" y="2671705"/>
            <a:ext cx="6472447" cy="1829224"/>
          </a:xfrm>
        </p:spPr>
        <p:txBody>
          <a:bodyPr anchor="b">
            <a:noAutofit/>
          </a:bodyPr>
          <a:lstStyle>
            <a:lvl1pPr algn="r">
              <a:defRPr sz="4500">
                <a:solidFill>
                  <a:schemeClr val="accent1"/>
                </a:solidFill>
              </a:defRPr>
            </a:lvl1pPr>
          </a:lstStyle>
          <a:p>
            <a:r>
              <a:rPr lang="eu-ES" smtClean="0"/>
              <a:t>Egin klik titulu maisuaren estiloa aldatzeko</a:t>
            </a:r>
            <a:endParaRPr lang="en-US" dirty="0"/>
          </a:p>
        </p:txBody>
      </p:sp>
      <p:sp>
        <p:nvSpPr>
          <p:cNvPr id="3" name="Subtitle 2"/>
          <p:cNvSpPr>
            <a:spLocks noGrp="1"/>
          </p:cNvSpPr>
          <p:nvPr>
            <p:ph type="subTitle" idx="1"/>
          </p:nvPr>
        </p:nvSpPr>
        <p:spPr>
          <a:xfrm>
            <a:off x="1255889" y="4500926"/>
            <a:ext cx="6472447" cy="1218777"/>
          </a:xfrm>
        </p:spPr>
        <p:txBody>
          <a:bodyPr anchor="t"/>
          <a:lstStyle>
            <a:lvl1pPr marL="0" indent="0" algn="r">
              <a:buNone/>
              <a:defRPr>
                <a:solidFill>
                  <a:schemeClr val="tx1">
                    <a:lumMod val="50000"/>
                    <a:lumOff val="50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u-ES" smtClean="0"/>
              <a:t>Egin klik elementu nagusiaren azpititulu-estiloa editatzeko</a:t>
            </a:r>
            <a:endParaRPr lang="en-US" dirty="0"/>
          </a:p>
        </p:txBody>
      </p:sp>
      <p:sp>
        <p:nvSpPr>
          <p:cNvPr id="4" name="Date Placeholder 3"/>
          <p:cNvSpPr>
            <a:spLocks noGrp="1"/>
          </p:cNvSpPr>
          <p:nvPr>
            <p:ph type="dt" sz="half" idx="10"/>
          </p:nvPr>
        </p:nvSpPr>
        <p:spPr/>
        <p:txBody>
          <a:bodyPr/>
          <a:lstStyle/>
          <a:p>
            <a:fld id="{BC1C48C0-FEDD-4761-B0B5-17304C2B00C3}" type="datetimeFigureOut">
              <a:rPr lang="eu-ES" smtClean="0"/>
              <a:t>2021/11/17</a:t>
            </a:fld>
            <a:endParaRPr lang="eu-ES"/>
          </a:p>
        </p:txBody>
      </p:sp>
      <p:sp>
        <p:nvSpPr>
          <p:cNvPr id="5" name="Footer Placeholder 4"/>
          <p:cNvSpPr>
            <a:spLocks noGrp="1"/>
          </p:cNvSpPr>
          <p:nvPr>
            <p:ph type="ftr" sz="quarter" idx="11"/>
          </p:nvPr>
        </p:nvSpPr>
        <p:spPr/>
        <p:txBody>
          <a:bodyPr/>
          <a:lstStyle/>
          <a:p>
            <a:endParaRPr lang="eu-ES"/>
          </a:p>
        </p:txBody>
      </p:sp>
      <p:sp>
        <p:nvSpPr>
          <p:cNvPr id="6" name="Slide Number Placeholder 5"/>
          <p:cNvSpPr>
            <a:spLocks noGrp="1"/>
          </p:cNvSpPr>
          <p:nvPr>
            <p:ph type="sldNum" sz="quarter" idx="12"/>
          </p:nvPr>
        </p:nvSpPr>
        <p:spPr/>
        <p:txBody>
          <a:bodyPr/>
          <a:lstStyle/>
          <a:p>
            <a:fld id="{64E2B65D-4B7B-46DF-8760-43DBF652A520}" type="slidenum">
              <a:rPr lang="eu-ES" smtClean="0"/>
              <a:t>‹Nº›</a:t>
            </a:fld>
            <a:endParaRPr lang="eu-ES"/>
          </a:p>
        </p:txBody>
      </p:sp>
    </p:spTree>
    <p:extLst>
      <p:ext uri="{BB962C8B-B14F-4D97-AF65-F5344CB8AC3E}">
        <p14:creationId xmlns:p14="http://schemas.microsoft.com/office/powerpoint/2010/main" val="6687414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ulua eta edukia">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a:lvl1pPr>
          </a:lstStyle>
          <a:p>
            <a:r>
              <a:rPr lang="eu-ES" smtClean="0"/>
              <a:t>Egin klik titulu maisuaren estiloa aldatzeko</a:t>
            </a:r>
            <a:endParaRPr lang="en-US" dirty="0"/>
          </a:p>
        </p:txBody>
      </p:sp>
      <p:sp>
        <p:nvSpPr>
          <p:cNvPr id="3" name="Content Placeholder 2"/>
          <p:cNvSpPr>
            <a:spLocks noGrp="1"/>
          </p:cNvSpPr>
          <p:nvPr>
            <p:ph idx="1"/>
          </p:nvPr>
        </p:nvSpPr>
        <p:spPr/>
        <p:txBody>
          <a:bodyPr/>
          <a:lstStyle/>
          <a:p>
            <a:pPr lvl="0"/>
            <a:r>
              <a:rPr lang="eu-ES" smtClean="0"/>
              <a:t>Egin klik diapositiba nagusiaren testu-estiloak aldatzeko</a:t>
            </a:r>
          </a:p>
          <a:p>
            <a:pPr lvl="1"/>
            <a:r>
              <a:rPr lang="eu-ES" smtClean="0"/>
              <a:t>Bigarren maila</a:t>
            </a:r>
          </a:p>
          <a:p>
            <a:pPr lvl="2"/>
            <a:r>
              <a:rPr lang="eu-ES" smtClean="0"/>
              <a:t>Hirugarren maila</a:t>
            </a:r>
          </a:p>
          <a:p>
            <a:pPr lvl="3"/>
            <a:r>
              <a:rPr lang="eu-ES" smtClean="0"/>
              <a:t>Laugarren maila</a:t>
            </a:r>
          </a:p>
          <a:p>
            <a:pPr lvl="4"/>
            <a:r>
              <a:rPr lang="eu-ES" smtClean="0"/>
              <a:t>Bosgarren maila</a:t>
            </a:r>
            <a:endParaRPr lang="en-US" dirty="0"/>
          </a:p>
        </p:txBody>
      </p:sp>
      <p:sp>
        <p:nvSpPr>
          <p:cNvPr id="4" name="Date Placeholder 3"/>
          <p:cNvSpPr>
            <a:spLocks noGrp="1"/>
          </p:cNvSpPr>
          <p:nvPr>
            <p:ph type="dt" sz="half" idx="10"/>
          </p:nvPr>
        </p:nvSpPr>
        <p:spPr/>
        <p:txBody>
          <a:bodyPr/>
          <a:lstStyle/>
          <a:p>
            <a:fld id="{BC1C48C0-FEDD-4761-B0B5-17304C2B00C3}" type="datetimeFigureOut">
              <a:rPr lang="eu-ES" smtClean="0"/>
              <a:t>2021/11/17</a:t>
            </a:fld>
            <a:endParaRPr lang="eu-ES"/>
          </a:p>
        </p:txBody>
      </p:sp>
      <p:sp>
        <p:nvSpPr>
          <p:cNvPr id="5" name="Footer Placeholder 4"/>
          <p:cNvSpPr>
            <a:spLocks noGrp="1"/>
          </p:cNvSpPr>
          <p:nvPr>
            <p:ph type="ftr" sz="quarter" idx="11"/>
          </p:nvPr>
        </p:nvSpPr>
        <p:spPr/>
        <p:txBody>
          <a:bodyPr/>
          <a:lstStyle/>
          <a:p>
            <a:endParaRPr lang="eu-ES"/>
          </a:p>
        </p:txBody>
      </p:sp>
      <p:sp>
        <p:nvSpPr>
          <p:cNvPr id="6" name="Slide Number Placeholder 5"/>
          <p:cNvSpPr>
            <a:spLocks noGrp="1"/>
          </p:cNvSpPr>
          <p:nvPr>
            <p:ph type="sldNum" sz="quarter" idx="12"/>
          </p:nvPr>
        </p:nvSpPr>
        <p:spPr/>
        <p:txBody>
          <a:bodyPr/>
          <a:lstStyle/>
          <a:p>
            <a:fld id="{64E2B65D-4B7B-46DF-8760-43DBF652A520}" type="slidenum">
              <a:rPr lang="eu-ES" smtClean="0"/>
              <a:t>‹Nº›</a:t>
            </a:fld>
            <a:endParaRPr lang="eu-ES"/>
          </a:p>
        </p:txBody>
      </p:sp>
    </p:spTree>
    <p:extLst>
      <p:ext uri="{BB962C8B-B14F-4D97-AF65-F5344CB8AC3E}">
        <p14:creationId xmlns:p14="http://schemas.microsoft.com/office/powerpoint/2010/main" val="17642686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talaren goiburua">
    <p:spTree>
      <p:nvGrpSpPr>
        <p:cNvPr id="1" name=""/>
        <p:cNvGrpSpPr/>
        <p:nvPr/>
      </p:nvGrpSpPr>
      <p:grpSpPr>
        <a:xfrm>
          <a:off x="0" y="0"/>
          <a:ext cx="0" cy="0"/>
          <a:chOff x="0" y="0"/>
          <a:chExt cx="0" cy="0"/>
        </a:xfrm>
      </p:grpSpPr>
      <p:sp>
        <p:nvSpPr>
          <p:cNvPr id="2" name="Title 1"/>
          <p:cNvSpPr>
            <a:spLocks noGrp="1"/>
          </p:cNvSpPr>
          <p:nvPr>
            <p:ph type="title"/>
          </p:nvPr>
        </p:nvSpPr>
        <p:spPr>
          <a:xfrm>
            <a:off x="564446" y="3000964"/>
            <a:ext cx="7163890" cy="2029534"/>
          </a:xfrm>
        </p:spPr>
        <p:txBody>
          <a:bodyPr anchor="b"/>
          <a:lstStyle>
            <a:lvl1pPr algn="l">
              <a:defRPr sz="3333" b="0" cap="none"/>
            </a:lvl1pPr>
          </a:lstStyle>
          <a:p>
            <a:r>
              <a:rPr lang="eu-ES" smtClean="0"/>
              <a:t>Egin klik titulu maisuaren estiloa aldatzeko</a:t>
            </a:r>
            <a:endParaRPr lang="en-US" dirty="0"/>
          </a:p>
        </p:txBody>
      </p:sp>
      <p:sp>
        <p:nvSpPr>
          <p:cNvPr id="3" name="Text Placeholder 2"/>
          <p:cNvSpPr>
            <a:spLocks noGrp="1"/>
          </p:cNvSpPr>
          <p:nvPr>
            <p:ph type="body" idx="1"/>
          </p:nvPr>
        </p:nvSpPr>
        <p:spPr>
          <a:xfrm>
            <a:off x="564446" y="5030498"/>
            <a:ext cx="7163890" cy="956000"/>
          </a:xfrm>
        </p:spPr>
        <p:txBody>
          <a:bodyPr anchor="t"/>
          <a:lstStyle>
            <a:lvl1pPr marL="0" indent="0" algn="l">
              <a:buNone/>
              <a:defRPr sz="1667">
                <a:solidFill>
                  <a:schemeClr val="tx1">
                    <a:lumMod val="50000"/>
                    <a:lumOff val="50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u-ES" smtClean="0"/>
              <a:t>Egin klik diapositiba nagusiaren testu-estiloak aldatzeko</a:t>
            </a:r>
          </a:p>
        </p:txBody>
      </p:sp>
      <p:sp>
        <p:nvSpPr>
          <p:cNvPr id="4" name="Date Placeholder 3"/>
          <p:cNvSpPr>
            <a:spLocks noGrp="1"/>
          </p:cNvSpPr>
          <p:nvPr>
            <p:ph type="dt" sz="half" idx="10"/>
          </p:nvPr>
        </p:nvSpPr>
        <p:spPr/>
        <p:txBody>
          <a:bodyPr/>
          <a:lstStyle/>
          <a:p>
            <a:fld id="{BC1C48C0-FEDD-4761-B0B5-17304C2B00C3}" type="datetimeFigureOut">
              <a:rPr lang="eu-ES" smtClean="0"/>
              <a:t>2021/11/17</a:t>
            </a:fld>
            <a:endParaRPr lang="eu-ES"/>
          </a:p>
        </p:txBody>
      </p:sp>
      <p:sp>
        <p:nvSpPr>
          <p:cNvPr id="5" name="Footer Placeholder 4"/>
          <p:cNvSpPr>
            <a:spLocks noGrp="1"/>
          </p:cNvSpPr>
          <p:nvPr>
            <p:ph type="ftr" sz="quarter" idx="11"/>
          </p:nvPr>
        </p:nvSpPr>
        <p:spPr/>
        <p:txBody>
          <a:bodyPr/>
          <a:lstStyle/>
          <a:p>
            <a:endParaRPr lang="eu-ES"/>
          </a:p>
        </p:txBody>
      </p:sp>
      <p:sp>
        <p:nvSpPr>
          <p:cNvPr id="6" name="Slide Number Placeholder 5"/>
          <p:cNvSpPr>
            <a:spLocks noGrp="1"/>
          </p:cNvSpPr>
          <p:nvPr>
            <p:ph type="sldNum" sz="quarter" idx="12"/>
          </p:nvPr>
        </p:nvSpPr>
        <p:spPr/>
        <p:txBody>
          <a:bodyPr/>
          <a:lstStyle/>
          <a:p>
            <a:fld id="{64E2B65D-4B7B-46DF-8760-43DBF652A520}" type="slidenum">
              <a:rPr lang="eu-ES" smtClean="0"/>
              <a:t>‹Nº›</a:t>
            </a:fld>
            <a:endParaRPr lang="eu-ES"/>
          </a:p>
        </p:txBody>
      </p:sp>
    </p:spTree>
    <p:extLst>
      <p:ext uri="{BB962C8B-B14F-4D97-AF65-F5344CB8AC3E}">
        <p14:creationId xmlns:p14="http://schemas.microsoft.com/office/powerpoint/2010/main" val="2611216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Bi eduk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u-ES" smtClean="0"/>
              <a:t>Egin klik titulu maisuaren estiloa aldatzeko</a:t>
            </a:r>
            <a:endParaRPr lang="en-US" dirty="0"/>
          </a:p>
        </p:txBody>
      </p:sp>
      <p:sp>
        <p:nvSpPr>
          <p:cNvPr id="3" name="Content Placeholder 2"/>
          <p:cNvSpPr>
            <a:spLocks noGrp="1"/>
          </p:cNvSpPr>
          <p:nvPr>
            <p:ph sz="half" idx="1"/>
          </p:nvPr>
        </p:nvSpPr>
        <p:spPr>
          <a:xfrm>
            <a:off x="564445" y="2400654"/>
            <a:ext cx="3486696" cy="4311969"/>
          </a:xfrm>
        </p:spPr>
        <p:txBody>
          <a:bodyPr/>
          <a:lstStyle/>
          <a:p>
            <a:pPr lvl="0"/>
            <a:r>
              <a:rPr lang="eu-ES" smtClean="0"/>
              <a:t>Egin klik diapositiba nagusiaren testu-estiloak aldatzeko</a:t>
            </a:r>
          </a:p>
          <a:p>
            <a:pPr lvl="1"/>
            <a:r>
              <a:rPr lang="eu-ES" smtClean="0"/>
              <a:t>Bigarren maila</a:t>
            </a:r>
          </a:p>
          <a:p>
            <a:pPr lvl="2"/>
            <a:r>
              <a:rPr lang="eu-ES" smtClean="0"/>
              <a:t>Hirugarren maila</a:t>
            </a:r>
          </a:p>
          <a:p>
            <a:pPr lvl="3"/>
            <a:r>
              <a:rPr lang="eu-ES" smtClean="0"/>
              <a:t>Laugarren maila</a:t>
            </a:r>
          </a:p>
          <a:p>
            <a:pPr lvl="4"/>
            <a:r>
              <a:rPr lang="eu-ES" smtClean="0"/>
              <a:t>Bosgarren maila</a:t>
            </a:r>
            <a:endParaRPr lang="en-US" dirty="0"/>
          </a:p>
        </p:txBody>
      </p:sp>
      <p:sp>
        <p:nvSpPr>
          <p:cNvPr id="4" name="Content Placeholder 3"/>
          <p:cNvSpPr>
            <a:spLocks noGrp="1"/>
          </p:cNvSpPr>
          <p:nvPr>
            <p:ph sz="half" idx="2"/>
          </p:nvPr>
        </p:nvSpPr>
        <p:spPr>
          <a:xfrm>
            <a:off x="4241642" y="2400655"/>
            <a:ext cx="3486695" cy="4311970"/>
          </a:xfrm>
        </p:spPr>
        <p:txBody>
          <a:bodyPr/>
          <a:lstStyle/>
          <a:p>
            <a:pPr lvl="0"/>
            <a:r>
              <a:rPr lang="eu-ES" smtClean="0"/>
              <a:t>Egin klik diapositiba nagusiaren testu-estiloak aldatzeko</a:t>
            </a:r>
          </a:p>
          <a:p>
            <a:pPr lvl="1"/>
            <a:r>
              <a:rPr lang="eu-ES" smtClean="0"/>
              <a:t>Bigarren maila</a:t>
            </a:r>
          </a:p>
          <a:p>
            <a:pPr lvl="2"/>
            <a:r>
              <a:rPr lang="eu-ES" smtClean="0"/>
              <a:t>Hirugarren maila</a:t>
            </a:r>
          </a:p>
          <a:p>
            <a:pPr lvl="3"/>
            <a:r>
              <a:rPr lang="eu-ES" smtClean="0"/>
              <a:t>Laugarren maila</a:t>
            </a:r>
          </a:p>
          <a:p>
            <a:pPr lvl="4"/>
            <a:r>
              <a:rPr lang="eu-ES" smtClean="0"/>
              <a:t>Bosgarren maila</a:t>
            </a:r>
            <a:endParaRPr lang="en-US" dirty="0"/>
          </a:p>
        </p:txBody>
      </p:sp>
      <p:sp>
        <p:nvSpPr>
          <p:cNvPr id="5" name="Date Placeholder 4"/>
          <p:cNvSpPr>
            <a:spLocks noGrp="1"/>
          </p:cNvSpPr>
          <p:nvPr>
            <p:ph type="dt" sz="half" idx="10"/>
          </p:nvPr>
        </p:nvSpPr>
        <p:spPr/>
        <p:txBody>
          <a:bodyPr/>
          <a:lstStyle/>
          <a:p>
            <a:fld id="{BC1C48C0-FEDD-4761-B0B5-17304C2B00C3}" type="datetimeFigureOut">
              <a:rPr lang="eu-ES" smtClean="0"/>
              <a:t>2021/11/17</a:t>
            </a:fld>
            <a:endParaRPr lang="eu-ES"/>
          </a:p>
        </p:txBody>
      </p:sp>
      <p:sp>
        <p:nvSpPr>
          <p:cNvPr id="6" name="Footer Placeholder 5"/>
          <p:cNvSpPr>
            <a:spLocks noGrp="1"/>
          </p:cNvSpPr>
          <p:nvPr>
            <p:ph type="ftr" sz="quarter" idx="11"/>
          </p:nvPr>
        </p:nvSpPr>
        <p:spPr/>
        <p:txBody>
          <a:bodyPr/>
          <a:lstStyle/>
          <a:p>
            <a:endParaRPr lang="eu-ES"/>
          </a:p>
        </p:txBody>
      </p:sp>
      <p:sp>
        <p:nvSpPr>
          <p:cNvPr id="7" name="Slide Number Placeholder 6"/>
          <p:cNvSpPr>
            <a:spLocks noGrp="1"/>
          </p:cNvSpPr>
          <p:nvPr>
            <p:ph type="sldNum" sz="quarter" idx="12"/>
          </p:nvPr>
        </p:nvSpPr>
        <p:spPr/>
        <p:txBody>
          <a:bodyPr/>
          <a:lstStyle/>
          <a:p>
            <a:fld id="{64E2B65D-4B7B-46DF-8760-43DBF652A520}" type="slidenum">
              <a:rPr lang="eu-ES" smtClean="0"/>
              <a:t>‹Nº›</a:t>
            </a:fld>
            <a:endParaRPr lang="eu-ES"/>
          </a:p>
        </p:txBody>
      </p:sp>
    </p:spTree>
    <p:extLst>
      <p:ext uri="{BB962C8B-B14F-4D97-AF65-F5344CB8AC3E}">
        <p14:creationId xmlns:p14="http://schemas.microsoft.com/office/powerpoint/2010/main" val="1585049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onparazi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u-ES" smtClean="0"/>
              <a:t>Egin klik titulu maisuaren estiloa aldatzeko</a:t>
            </a:r>
            <a:endParaRPr lang="en-US" dirty="0"/>
          </a:p>
        </p:txBody>
      </p:sp>
      <p:sp>
        <p:nvSpPr>
          <p:cNvPr id="3" name="Text Placeholder 2"/>
          <p:cNvSpPr>
            <a:spLocks noGrp="1"/>
          </p:cNvSpPr>
          <p:nvPr>
            <p:ph type="body" idx="1"/>
          </p:nvPr>
        </p:nvSpPr>
        <p:spPr>
          <a:xfrm>
            <a:off x="563121" y="2401092"/>
            <a:ext cx="3488019" cy="640291"/>
          </a:xfrm>
        </p:spPr>
        <p:txBody>
          <a:bodyPr anchor="b">
            <a:noAutofit/>
          </a:bodyPr>
          <a:lstStyle>
            <a:lvl1pPr marL="0" indent="0">
              <a:buNone/>
              <a:defRPr sz="2000" b="0"/>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u-ES" smtClean="0"/>
              <a:t>Egin klik diapositiba nagusiaren testu-estiloak aldatzeko</a:t>
            </a:r>
          </a:p>
        </p:txBody>
      </p:sp>
      <p:sp>
        <p:nvSpPr>
          <p:cNvPr id="4" name="Content Placeholder 3"/>
          <p:cNvSpPr>
            <a:spLocks noGrp="1"/>
          </p:cNvSpPr>
          <p:nvPr>
            <p:ph sz="half" idx="2"/>
          </p:nvPr>
        </p:nvSpPr>
        <p:spPr>
          <a:xfrm>
            <a:off x="563121" y="3041384"/>
            <a:ext cx="3488019" cy="3671241"/>
          </a:xfrm>
        </p:spPr>
        <p:txBody>
          <a:bodyPr>
            <a:normAutofit/>
          </a:bodyPr>
          <a:lstStyle/>
          <a:p>
            <a:pPr lvl="0"/>
            <a:r>
              <a:rPr lang="eu-ES" smtClean="0"/>
              <a:t>Egin klik diapositiba nagusiaren testu-estiloak aldatzeko</a:t>
            </a:r>
          </a:p>
          <a:p>
            <a:pPr lvl="1"/>
            <a:r>
              <a:rPr lang="eu-ES" smtClean="0"/>
              <a:t>Bigarren maila</a:t>
            </a:r>
          </a:p>
          <a:p>
            <a:pPr lvl="2"/>
            <a:r>
              <a:rPr lang="eu-ES" smtClean="0"/>
              <a:t>Hirugarren maila</a:t>
            </a:r>
          </a:p>
          <a:p>
            <a:pPr lvl="3"/>
            <a:r>
              <a:rPr lang="eu-ES" smtClean="0"/>
              <a:t>Laugarren maila</a:t>
            </a:r>
          </a:p>
          <a:p>
            <a:pPr lvl="4"/>
            <a:r>
              <a:rPr lang="eu-ES" smtClean="0"/>
              <a:t>Bosgarren maila</a:t>
            </a:r>
            <a:endParaRPr lang="en-US" dirty="0"/>
          </a:p>
        </p:txBody>
      </p:sp>
      <p:sp>
        <p:nvSpPr>
          <p:cNvPr id="5" name="Text Placeholder 4"/>
          <p:cNvSpPr>
            <a:spLocks noGrp="1"/>
          </p:cNvSpPr>
          <p:nvPr>
            <p:ph type="body" sz="quarter" idx="3"/>
          </p:nvPr>
        </p:nvSpPr>
        <p:spPr>
          <a:xfrm>
            <a:off x="4240319" y="2401092"/>
            <a:ext cx="3488015" cy="640291"/>
          </a:xfrm>
        </p:spPr>
        <p:txBody>
          <a:bodyPr anchor="b">
            <a:noAutofit/>
          </a:bodyPr>
          <a:lstStyle>
            <a:lvl1pPr marL="0" indent="0">
              <a:buNone/>
              <a:defRPr sz="2000" b="0"/>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u-ES" smtClean="0"/>
              <a:t>Egin klik diapositiba nagusiaren testu-estiloak aldatzeko</a:t>
            </a:r>
          </a:p>
        </p:txBody>
      </p:sp>
      <p:sp>
        <p:nvSpPr>
          <p:cNvPr id="6" name="Content Placeholder 5"/>
          <p:cNvSpPr>
            <a:spLocks noGrp="1"/>
          </p:cNvSpPr>
          <p:nvPr>
            <p:ph sz="quarter" idx="4"/>
          </p:nvPr>
        </p:nvSpPr>
        <p:spPr>
          <a:xfrm>
            <a:off x="4240321" y="3041384"/>
            <a:ext cx="3488014" cy="3671241"/>
          </a:xfrm>
        </p:spPr>
        <p:txBody>
          <a:bodyPr>
            <a:normAutofit/>
          </a:bodyPr>
          <a:lstStyle/>
          <a:p>
            <a:pPr lvl="0"/>
            <a:r>
              <a:rPr lang="eu-ES" smtClean="0"/>
              <a:t>Egin klik diapositiba nagusiaren testu-estiloak aldatzeko</a:t>
            </a:r>
          </a:p>
          <a:p>
            <a:pPr lvl="1"/>
            <a:r>
              <a:rPr lang="eu-ES" smtClean="0"/>
              <a:t>Bigarren maila</a:t>
            </a:r>
          </a:p>
          <a:p>
            <a:pPr lvl="2"/>
            <a:r>
              <a:rPr lang="eu-ES" smtClean="0"/>
              <a:t>Hirugarren maila</a:t>
            </a:r>
          </a:p>
          <a:p>
            <a:pPr lvl="3"/>
            <a:r>
              <a:rPr lang="eu-ES" smtClean="0"/>
              <a:t>Laugarren maila</a:t>
            </a:r>
          </a:p>
          <a:p>
            <a:pPr lvl="4"/>
            <a:r>
              <a:rPr lang="eu-ES" smtClean="0"/>
              <a:t>Bosgarren maila</a:t>
            </a:r>
            <a:endParaRPr lang="en-US" dirty="0"/>
          </a:p>
        </p:txBody>
      </p:sp>
      <p:sp>
        <p:nvSpPr>
          <p:cNvPr id="7" name="Date Placeholder 6"/>
          <p:cNvSpPr>
            <a:spLocks noGrp="1"/>
          </p:cNvSpPr>
          <p:nvPr>
            <p:ph type="dt" sz="half" idx="10"/>
          </p:nvPr>
        </p:nvSpPr>
        <p:spPr/>
        <p:txBody>
          <a:bodyPr/>
          <a:lstStyle/>
          <a:p>
            <a:fld id="{BC1C48C0-FEDD-4761-B0B5-17304C2B00C3}" type="datetimeFigureOut">
              <a:rPr lang="eu-ES" smtClean="0"/>
              <a:t>2021/11/17</a:t>
            </a:fld>
            <a:endParaRPr lang="eu-ES"/>
          </a:p>
        </p:txBody>
      </p:sp>
      <p:sp>
        <p:nvSpPr>
          <p:cNvPr id="8" name="Footer Placeholder 7"/>
          <p:cNvSpPr>
            <a:spLocks noGrp="1"/>
          </p:cNvSpPr>
          <p:nvPr>
            <p:ph type="ftr" sz="quarter" idx="11"/>
          </p:nvPr>
        </p:nvSpPr>
        <p:spPr/>
        <p:txBody>
          <a:bodyPr/>
          <a:lstStyle/>
          <a:p>
            <a:endParaRPr lang="eu-ES"/>
          </a:p>
        </p:txBody>
      </p:sp>
      <p:sp>
        <p:nvSpPr>
          <p:cNvPr id="9" name="Slide Number Placeholder 8"/>
          <p:cNvSpPr>
            <a:spLocks noGrp="1"/>
          </p:cNvSpPr>
          <p:nvPr>
            <p:ph type="sldNum" sz="quarter" idx="12"/>
          </p:nvPr>
        </p:nvSpPr>
        <p:spPr/>
        <p:txBody>
          <a:bodyPr/>
          <a:lstStyle/>
          <a:p>
            <a:fld id="{64E2B65D-4B7B-46DF-8760-43DBF652A520}" type="slidenum">
              <a:rPr lang="eu-ES" smtClean="0"/>
              <a:t>‹Nº›</a:t>
            </a:fld>
            <a:endParaRPr lang="eu-ES"/>
          </a:p>
        </p:txBody>
      </p:sp>
    </p:spTree>
    <p:extLst>
      <p:ext uri="{BB962C8B-B14F-4D97-AF65-F5344CB8AC3E}">
        <p14:creationId xmlns:p14="http://schemas.microsoft.com/office/powerpoint/2010/main" val="25407154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ulua bakarrik">
    <p:spTree>
      <p:nvGrpSpPr>
        <p:cNvPr id="1" name=""/>
        <p:cNvGrpSpPr/>
        <p:nvPr/>
      </p:nvGrpSpPr>
      <p:grpSpPr>
        <a:xfrm>
          <a:off x="0" y="0"/>
          <a:ext cx="0" cy="0"/>
          <a:chOff x="0" y="0"/>
          <a:chExt cx="0" cy="0"/>
        </a:xfrm>
      </p:grpSpPr>
      <p:sp>
        <p:nvSpPr>
          <p:cNvPr id="2" name="Title 1"/>
          <p:cNvSpPr>
            <a:spLocks noGrp="1"/>
          </p:cNvSpPr>
          <p:nvPr>
            <p:ph type="title"/>
          </p:nvPr>
        </p:nvSpPr>
        <p:spPr>
          <a:xfrm>
            <a:off x="564445" y="677333"/>
            <a:ext cx="7163890" cy="1467556"/>
          </a:xfrm>
        </p:spPr>
        <p:txBody>
          <a:bodyPr/>
          <a:lstStyle/>
          <a:p>
            <a:r>
              <a:rPr lang="eu-ES" smtClean="0"/>
              <a:t>Egin klik titulu maisuaren estiloa aldatzeko</a:t>
            </a:r>
            <a:endParaRPr lang="en-US" dirty="0"/>
          </a:p>
        </p:txBody>
      </p:sp>
      <p:sp>
        <p:nvSpPr>
          <p:cNvPr id="3" name="Date Placeholder 2"/>
          <p:cNvSpPr>
            <a:spLocks noGrp="1"/>
          </p:cNvSpPr>
          <p:nvPr>
            <p:ph type="dt" sz="half" idx="10"/>
          </p:nvPr>
        </p:nvSpPr>
        <p:spPr/>
        <p:txBody>
          <a:bodyPr/>
          <a:lstStyle/>
          <a:p>
            <a:fld id="{BC1C48C0-FEDD-4761-B0B5-17304C2B00C3}" type="datetimeFigureOut">
              <a:rPr lang="eu-ES" smtClean="0"/>
              <a:t>2021/11/17</a:t>
            </a:fld>
            <a:endParaRPr lang="eu-ES"/>
          </a:p>
        </p:txBody>
      </p:sp>
      <p:sp>
        <p:nvSpPr>
          <p:cNvPr id="4" name="Footer Placeholder 3"/>
          <p:cNvSpPr>
            <a:spLocks noGrp="1"/>
          </p:cNvSpPr>
          <p:nvPr>
            <p:ph type="ftr" sz="quarter" idx="11"/>
          </p:nvPr>
        </p:nvSpPr>
        <p:spPr/>
        <p:txBody>
          <a:bodyPr/>
          <a:lstStyle/>
          <a:p>
            <a:endParaRPr lang="eu-ES"/>
          </a:p>
        </p:txBody>
      </p:sp>
      <p:sp>
        <p:nvSpPr>
          <p:cNvPr id="5" name="Slide Number Placeholder 4"/>
          <p:cNvSpPr>
            <a:spLocks noGrp="1"/>
          </p:cNvSpPr>
          <p:nvPr>
            <p:ph type="sldNum" sz="quarter" idx="12"/>
          </p:nvPr>
        </p:nvSpPr>
        <p:spPr/>
        <p:txBody>
          <a:bodyPr/>
          <a:lstStyle/>
          <a:p>
            <a:fld id="{64E2B65D-4B7B-46DF-8760-43DBF652A520}" type="slidenum">
              <a:rPr lang="eu-ES" smtClean="0"/>
              <a:t>‹Nº›</a:t>
            </a:fld>
            <a:endParaRPr lang="eu-ES"/>
          </a:p>
        </p:txBody>
      </p:sp>
    </p:spTree>
    <p:extLst>
      <p:ext uri="{BB962C8B-B14F-4D97-AF65-F5344CB8AC3E}">
        <p14:creationId xmlns:p14="http://schemas.microsoft.com/office/powerpoint/2010/main" val="23233283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Hutsi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C48C0-FEDD-4761-B0B5-17304C2B00C3}" type="datetimeFigureOut">
              <a:rPr lang="eu-ES" smtClean="0"/>
              <a:t>2021/11/17</a:t>
            </a:fld>
            <a:endParaRPr lang="eu-ES"/>
          </a:p>
        </p:txBody>
      </p:sp>
      <p:sp>
        <p:nvSpPr>
          <p:cNvPr id="3" name="Footer Placeholder 2"/>
          <p:cNvSpPr>
            <a:spLocks noGrp="1"/>
          </p:cNvSpPr>
          <p:nvPr>
            <p:ph type="ftr" sz="quarter" idx="11"/>
          </p:nvPr>
        </p:nvSpPr>
        <p:spPr/>
        <p:txBody>
          <a:bodyPr/>
          <a:lstStyle/>
          <a:p>
            <a:endParaRPr lang="eu-ES"/>
          </a:p>
        </p:txBody>
      </p:sp>
      <p:sp>
        <p:nvSpPr>
          <p:cNvPr id="4" name="Slide Number Placeholder 3"/>
          <p:cNvSpPr>
            <a:spLocks noGrp="1"/>
          </p:cNvSpPr>
          <p:nvPr>
            <p:ph type="sldNum" sz="quarter" idx="12"/>
          </p:nvPr>
        </p:nvSpPr>
        <p:spPr/>
        <p:txBody>
          <a:bodyPr/>
          <a:lstStyle/>
          <a:p>
            <a:fld id="{64E2B65D-4B7B-46DF-8760-43DBF652A520}" type="slidenum">
              <a:rPr lang="eu-ES" smtClean="0"/>
              <a:t>‹Nº›</a:t>
            </a:fld>
            <a:endParaRPr lang="eu-ES"/>
          </a:p>
        </p:txBody>
      </p:sp>
    </p:spTree>
    <p:extLst>
      <p:ext uri="{BB962C8B-B14F-4D97-AF65-F5344CB8AC3E}">
        <p14:creationId xmlns:p14="http://schemas.microsoft.com/office/powerpoint/2010/main" val="403733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03276" y="4895850"/>
            <a:ext cx="8636000" cy="1514476"/>
          </a:xfrm>
          <a:prstGeom prst="rect">
            <a:avLst/>
          </a:prstGeom>
        </p:spPr>
        <p:txBody>
          <a:bodyPr lIns="91399" tIns="45702" rIns="91399" bIns="45702"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803276" y="3228975"/>
            <a:ext cx="8636000" cy="1666876"/>
          </a:xfrm>
          <a:prstGeom prst="rect">
            <a:avLst/>
          </a:prstGeom>
        </p:spPr>
        <p:txBody>
          <a:bodyPr lIns="91399" tIns="45702" rIns="91399" bIns="45702" anchor="b"/>
          <a:lstStyle>
            <a:lvl1pPr marL="0" indent="0">
              <a:buNone/>
              <a:defRPr sz="2000"/>
            </a:lvl1pPr>
            <a:lvl2pPr marL="456988" indent="0">
              <a:buNone/>
              <a:defRPr sz="1800"/>
            </a:lvl2pPr>
            <a:lvl3pPr marL="913970" indent="0">
              <a:buNone/>
              <a:defRPr sz="1600"/>
            </a:lvl3pPr>
            <a:lvl4pPr marL="1370960" indent="0">
              <a:buNone/>
              <a:defRPr sz="1400"/>
            </a:lvl4pPr>
            <a:lvl5pPr marL="1827945" indent="0">
              <a:buNone/>
              <a:defRPr sz="1400"/>
            </a:lvl5pPr>
            <a:lvl6pPr marL="2284930" indent="0">
              <a:buNone/>
              <a:defRPr sz="1400"/>
            </a:lvl6pPr>
            <a:lvl7pPr marL="2741917" indent="0">
              <a:buNone/>
              <a:defRPr sz="1400"/>
            </a:lvl7pPr>
            <a:lvl8pPr marL="3198902" indent="0">
              <a:buNone/>
              <a:defRPr sz="1400"/>
            </a:lvl8pPr>
            <a:lvl9pPr marL="3655888" indent="0">
              <a:buNone/>
              <a:defRPr sz="1400"/>
            </a:lvl9pPr>
          </a:lstStyle>
          <a:p>
            <a:pPr lvl="0"/>
            <a:r>
              <a:rPr lang="es-ES" smtClean="0"/>
              <a:t>Haga clic para modificar el estilo de texto del patrón</a:t>
            </a:r>
          </a:p>
        </p:txBody>
      </p:sp>
      <p:sp>
        <p:nvSpPr>
          <p:cNvPr id="4" name="Rectangle 14"/>
          <p:cNvSpPr>
            <a:spLocks noGrp="1" noChangeArrowheads="1"/>
          </p:cNvSpPr>
          <p:nvPr>
            <p:ph type="sldNum" sz="quarter" idx="10"/>
          </p:nvPr>
        </p:nvSpPr>
        <p:spPr>
          <a:ln/>
        </p:spPr>
        <p:txBody>
          <a:bodyPr/>
          <a:lstStyle>
            <a:lvl1pPr>
              <a:defRPr/>
            </a:lvl1pPr>
          </a:lstStyle>
          <a:p>
            <a:pPr>
              <a:defRPr/>
            </a:pPr>
            <a:fld id="{DCDE280A-BE0B-4E42-B0DB-942E40F4E9C7}" type="slidenum">
              <a:rPr lang="es-ES" altLang="es-ES"/>
              <a:pPr>
                <a:defRPr/>
              </a:pPr>
              <a:t>‹Nº›</a:t>
            </a:fld>
            <a:endParaRPr lang="es-ES" altLang="es-ES"/>
          </a:p>
        </p:txBody>
      </p:sp>
    </p:spTree>
    <p:extLst>
      <p:ext uri="{BB962C8B-B14F-4D97-AF65-F5344CB8AC3E}">
        <p14:creationId xmlns:p14="http://schemas.microsoft.com/office/powerpoint/2010/main" val="8524337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Epigrafedun edukia">
    <p:spTree>
      <p:nvGrpSpPr>
        <p:cNvPr id="1" name=""/>
        <p:cNvGrpSpPr/>
        <p:nvPr/>
      </p:nvGrpSpPr>
      <p:grpSpPr>
        <a:xfrm>
          <a:off x="0" y="0"/>
          <a:ext cx="0" cy="0"/>
          <a:chOff x="0" y="0"/>
          <a:chExt cx="0" cy="0"/>
        </a:xfrm>
      </p:grpSpPr>
      <p:sp>
        <p:nvSpPr>
          <p:cNvPr id="2" name="Title 1"/>
          <p:cNvSpPr>
            <a:spLocks noGrp="1"/>
          </p:cNvSpPr>
          <p:nvPr>
            <p:ph type="title"/>
          </p:nvPr>
        </p:nvSpPr>
        <p:spPr>
          <a:xfrm>
            <a:off x="564445" y="1665115"/>
            <a:ext cx="3212107" cy="1420518"/>
          </a:xfrm>
        </p:spPr>
        <p:txBody>
          <a:bodyPr anchor="b">
            <a:normAutofit/>
          </a:bodyPr>
          <a:lstStyle>
            <a:lvl1pPr>
              <a:defRPr sz="1667"/>
            </a:lvl1pPr>
          </a:lstStyle>
          <a:p>
            <a:r>
              <a:rPr lang="eu-ES" smtClean="0"/>
              <a:t>Egin klik titulu maisuaren estiloa aldatzeko</a:t>
            </a:r>
            <a:endParaRPr lang="en-US" dirty="0"/>
          </a:p>
        </p:txBody>
      </p:sp>
      <p:sp>
        <p:nvSpPr>
          <p:cNvPr id="3" name="Content Placeholder 2"/>
          <p:cNvSpPr>
            <a:spLocks noGrp="1"/>
          </p:cNvSpPr>
          <p:nvPr>
            <p:ph idx="1"/>
          </p:nvPr>
        </p:nvSpPr>
        <p:spPr>
          <a:xfrm>
            <a:off x="3967051" y="572138"/>
            <a:ext cx="3761284" cy="6140486"/>
          </a:xfrm>
        </p:spPr>
        <p:txBody>
          <a:bodyPr>
            <a:normAutofit/>
          </a:bodyPr>
          <a:lstStyle/>
          <a:p>
            <a:pPr lvl="0"/>
            <a:r>
              <a:rPr lang="eu-ES" smtClean="0"/>
              <a:t>Egin klik diapositiba nagusiaren testu-estiloak aldatzeko</a:t>
            </a:r>
          </a:p>
          <a:p>
            <a:pPr lvl="1"/>
            <a:r>
              <a:rPr lang="eu-ES" smtClean="0"/>
              <a:t>Bigarren maila</a:t>
            </a:r>
          </a:p>
          <a:p>
            <a:pPr lvl="2"/>
            <a:r>
              <a:rPr lang="eu-ES" smtClean="0"/>
              <a:t>Hirugarren maila</a:t>
            </a:r>
          </a:p>
          <a:p>
            <a:pPr lvl="3"/>
            <a:r>
              <a:rPr lang="eu-ES" smtClean="0"/>
              <a:t>Laugarren maila</a:t>
            </a:r>
          </a:p>
          <a:p>
            <a:pPr lvl="4"/>
            <a:r>
              <a:rPr lang="eu-ES" smtClean="0"/>
              <a:t>Bosgarren maila</a:t>
            </a:r>
            <a:endParaRPr lang="en-US" dirty="0"/>
          </a:p>
        </p:txBody>
      </p:sp>
      <p:sp>
        <p:nvSpPr>
          <p:cNvPr id="4" name="Text Placeholder 3"/>
          <p:cNvSpPr>
            <a:spLocks noGrp="1"/>
          </p:cNvSpPr>
          <p:nvPr>
            <p:ph type="body" sz="half" idx="2"/>
          </p:nvPr>
        </p:nvSpPr>
        <p:spPr>
          <a:xfrm>
            <a:off x="564445" y="3085633"/>
            <a:ext cx="3212107" cy="2871610"/>
          </a:xfrm>
        </p:spPr>
        <p:txBody>
          <a:bodyPr>
            <a:normAutofit/>
          </a:bodyPr>
          <a:lstStyle>
            <a:lvl1pPr marL="0" indent="0">
              <a:buNone/>
              <a:defRPr sz="1167"/>
            </a:lvl1pPr>
            <a:lvl2pPr marL="380871" indent="0">
              <a:buNone/>
              <a:defRPr sz="1167"/>
            </a:lvl2pPr>
            <a:lvl3pPr marL="761741" indent="0">
              <a:buNone/>
              <a:defRPr sz="1000"/>
            </a:lvl3pPr>
            <a:lvl4pPr marL="1142612" indent="0">
              <a:buNone/>
              <a:defRPr sz="833"/>
            </a:lvl4pPr>
            <a:lvl5pPr marL="1523482" indent="0">
              <a:buNone/>
              <a:defRPr sz="833"/>
            </a:lvl5pPr>
            <a:lvl6pPr marL="1904352" indent="0">
              <a:buNone/>
              <a:defRPr sz="833"/>
            </a:lvl6pPr>
            <a:lvl7pPr marL="2285223" indent="0">
              <a:buNone/>
              <a:defRPr sz="833"/>
            </a:lvl7pPr>
            <a:lvl8pPr marL="2666093" indent="0">
              <a:buNone/>
              <a:defRPr sz="833"/>
            </a:lvl8pPr>
            <a:lvl9pPr marL="3046964" indent="0">
              <a:buNone/>
              <a:defRPr sz="833"/>
            </a:lvl9pPr>
          </a:lstStyle>
          <a:p>
            <a:pPr lvl="0"/>
            <a:r>
              <a:rPr lang="eu-ES" smtClean="0"/>
              <a:t>Egin klik diapositiba nagusiaren testu-estiloak aldatzeko</a:t>
            </a:r>
          </a:p>
        </p:txBody>
      </p:sp>
      <p:sp>
        <p:nvSpPr>
          <p:cNvPr id="5" name="Date Placeholder 4"/>
          <p:cNvSpPr>
            <a:spLocks noGrp="1"/>
          </p:cNvSpPr>
          <p:nvPr>
            <p:ph type="dt" sz="half" idx="10"/>
          </p:nvPr>
        </p:nvSpPr>
        <p:spPr/>
        <p:txBody>
          <a:bodyPr/>
          <a:lstStyle/>
          <a:p>
            <a:fld id="{BC1C48C0-FEDD-4761-B0B5-17304C2B00C3}" type="datetimeFigureOut">
              <a:rPr lang="eu-ES" smtClean="0"/>
              <a:t>2021/11/17</a:t>
            </a:fld>
            <a:endParaRPr lang="eu-ES"/>
          </a:p>
        </p:txBody>
      </p:sp>
      <p:sp>
        <p:nvSpPr>
          <p:cNvPr id="6" name="Footer Placeholder 5"/>
          <p:cNvSpPr>
            <a:spLocks noGrp="1"/>
          </p:cNvSpPr>
          <p:nvPr>
            <p:ph type="ftr" sz="quarter" idx="11"/>
          </p:nvPr>
        </p:nvSpPr>
        <p:spPr/>
        <p:txBody>
          <a:bodyPr/>
          <a:lstStyle/>
          <a:p>
            <a:endParaRPr lang="eu-ES"/>
          </a:p>
        </p:txBody>
      </p:sp>
      <p:sp>
        <p:nvSpPr>
          <p:cNvPr id="7" name="Slide Number Placeholder 6"/>
          <p:cNvSpPr>
            <a:spLocks noGrp="1"/>
          </p:cNvSpPr>
          <p:nvPr>
            <p:ph type="sldNum" sz="quarter" idx="12"/>
          </p:nvPr>
        </p:nvSpPr>
        <p:spPr/>
        <p:txBody>
          <a:bodyPr/>
          <a:lstStyle/>
          <a:p>
            <a:fld id="{64E2B65D-4B7B-46DF-8760-43DBF652A520}" type="slidenum">
              <a:rPr lang="eu-ES" smtClean="0"/>
              <a:t>‹Nº›</a:t>
            </a:fld>
            <a:endParaRPr lang="eu-ES"/>
          </a:p>
        </p:txBody>
      </p:sp>
    </p:spTree>
    <p:extLst>
      <p:ext uri="{BB962C8B-B14F-4D97-AF65-F5344CB8AC3E}">
        <p14:creationId xmlns:p14="http://schemas.microsoft.com/office/powerpoint/2010/main" val="34287952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Epigrafedun irudia">
    <p:spTree>
      <p:nvGrpSpPr>
        <p:cNvPr id="1" name=""/>
        <p:cNvGrpSpPr/>
        <p:nvPr/>
      </p:nvGrpSpPr>
      <p:grpSpPr>
        <a:xfrm>
          <a:off x="0" y="0"/>
          <a:ext cx="0" cy="0"/>
          <a:chOff x="0" y="0"/>
          <a:chExt cx="0" cy="0"/>
        </a:xfrm>
      </p:grpSpPr>
      <p:sp>
        <p:nvSpPr>
          <p:cNvPr id="2" name="Title 1"/>
          <p:cNvSpPr>
            <a:spLocks noGrp="1"/>
          </p:cNvSpPr>
          <p:nvPr>
            <p:ph type="title"/>
          </p:nvPr>
        </p:nvSpPr>
        <p:spPr>
          <a:xfrm>
            <a:off x="564446" y="5334000"/>
            <a:ext cx="7163889" cy="629709"/>
          </a:xfrm>
        </p:spPr>
        <p:txBody>
          <a:bodyPr anchor="b">
            <a:normAutofit/>
          </a:bodyPr>
          <a:lstStyle>
            <a:lvl1pPr algn="l">
              <a:defRPr sz="2000" b="0"/>
            </a:lvl1pPr>
          </a:lstStyle>
          <a:p>
            <a:r>
              <a:rPr lang="eu-ES" smtClean="0"/>
              <a:t>Egin klik titulu maisuaren estiloa aldatzeko</a:t>
            </a:r>
            <a:endParaRPr lang="en-US" dirty="0"/>
          </a:p>
        </p:txBody>
      </p:sp>
      <p:sp>
        <p:nvSpPr>
          <p:cNvPr id="3" name="Picture Placeholder 2"/>
          <p:cNvSpPr>
            <a:spLocks noGrp="1" noChangeAspect="1"/>
          </p:cNvSpPr>
          <p:nvPr>
            <p:ph type="pic" idx="1"/>
          </p:nvPr>
        </p:nvSpPr>
        <p:spPr>
          <a:xfrm>
            <a:off x="564445" y="677333"/>
            <a:ext cx="7163890" cy="4273020"/>
          </a:xfrm>
        </p:spPr>
        <p:txBody>
          <a:bodyPr anchor="t">
            <a:normAutofit/>
          </a:bodyPr>
          <a:lstStyle>
            <a:lvl1pPr marL="0" indent="0" algn="ctr">
              <a:buNone/>
              <a:defRPr sz="1333"/>
            </a:lvl1pPr>
            <a:lvl2pPr marL="380985" indent="0">
              <a:buNone/>
              <a:defRPr sz="1333"/>
            </a:lvl2pPr>
            <a:lvl3pPr marL="761970" indent="0">
              <a:buNone/>
              <a:defRPr sz="1333"/>
            </a:lvl3pPr>
            <a:lvl4pPr marL="1142954" indent="0">
              <a:buNone/>
              <a:defRPr sz="1333"/>
            </a:lvl4pPr>
            <a:lvl5pPr marL="1523939" indent="0">
              <a:buNone/>
              <a:defRPr sz="1333"/>
            </a:lvl5pPr>
            <a:lvl6pPr marL="1904924" indent="0">
              <a:buNone/>
              <a:defRPr sz="1333"/>
            </a:lvl6pPr>
            <a:lvl7pPr marL="2285909" indent="0">
              <a:buNone/>
              <a:defRPr sz="1333"/>
            </a:lvl7pPr>
            <a:lvl8pPr marL="2666893" indent="0">
              <a:buNone/>
              <a:defRPr sz="1333"/>
            </a:lvl8pPr>
            <a:lvl9pPr marL="3047878" indent="0">
              <a:buNone/>
              <a:defRPr sz="1333"/>
            </a:lvl9pPr>
          </a:lstStyle>
          <a:p>
            <a:r>
              <a:rPr lang="eu-ES" smtClean="0"/>
              <a:t>Irudia gehitzeko, sakatu ikonoa</a:t>
            </a:r>
            <a:endParaRPr lang="en-US" dirty="0"/>
          </a:p>
        </p:txBody>
      </p:sp>
      <p:sp>
        <p:nvSpPr>
          <p:cNvPr id="4" name="Text Placeholder 3"/>
          <p:cNvSpPr>
            <a:spLocks noGrp="1"/>
          </p:cNvSpPr>
          <p:nvPr>
            <p:ph type="body" sz="half" idx="2"/>
          </p:nvPr>
        </p:nvSpPr>
        <p:spPr>
          <a:xfrm>
            <a:off x="564446" y="5963709"/>
            <a:ext cx="7163889" cy="748916"/>
          </a:xfrm>
        </p:spPr>
        <p:txBody>
          <a:bodyPr>
            <a:normAutofit/>
          </a:bodyPr>
          <a:lstStyle>
            <a:lvl1pPr marL="0" indent="0">
              <a:buNone/>
              <a:defRPr sz="1000"/>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u-ES" smtClean="0"/>
              <a:t>Egin klik diapositiba nagusiaren testu-estiloak aldatzeko</a:t>
            </a:r>
          </a:p>
        </p:txBody>
      </p:sp>
      <p:sp>
        <p:nvSpPr>
          <p:cNvPr id="5" name="Date Placeholder 4"/>
          <p:cNvSpPr>
            <a:spLocks noGrp="1"/>
          </p:cNvSpPr>
          <p:nvPr>
            <p:ph type="dt" sz="half" idx="10"/>
          </p:nvPr>
        </p:nvSpPr>
        <p:spPr/>
        <p:txBody>
          <a:bodyPr/>
          <a:lstStyle/>
          <a:p>
            <a:fld id="{BC1C48C0-FEDD-4761-B0B5-17304C2B00C3}" type="datetimeFigureOut">
              <a:rPr lang="eu-ES" smtClean="0"/>
              <a:t>2021/11/17</a:t>
            </a:fld>
            <a:endParaRPr lang="eu-ES"/>
          </a:p>
        </p:txBody>
      </p:sp>
      <p:sp>
        <p:nvSpPr>
          <p:cNvPr id="6" name="Footer Placeholder 5"/>
          <p:cNvSpPr>
            <a:spLocks noGrp="1"/>
          </p:cNvSpPr>
          <p:nvPr>
            <p:ph type="ftr" sz="quarter" idx="11"/>
          </p:nvPr>
        </p:nvSpPr>
        <p:spPr/>
        <p:txBody>
          <a:bodyPr/>
          <a:lstStyle/>
          <a:p>
            <a:endParaRPr lang="eu-ES"/>
          </a:p>
        </p:txBody>
      </p:sp>
      <p:sp>
        <p:nvSpPr>
          <p:cNvPr id="7" name="Slide Number Placeholder 6"/>
          <p:cNvSpPr>
            <a:spLocks noGrp="1"/>
          </p:cNvSpPr>
          <p:nvPr>
            <p:ph type="sldNum" sz="quarter" idx="12"/>
          </p:nvPr>
        </p:nvSpPr>
        <p:spPr/>
        <p:txBody>
          <a:bodyPr/>
          <a:lstStyle/>
          <a:p>
            <a:fld id="{64E2B65D-4B7B-46DF-8760-43DBF652A520}" type="slidenum">
              <a:rPr lang="eu-ES" smtClean="0"/>
              <a:t>‹Nº›</a:t>
            </a:fld>
            <a:endParaRPr lang="eu-ES"/>
          </a:p>
        </p:txBody>
      </p:sp>
    </p:spTree>
    <p:extLst>
      <p:ext uri="{BB962C8B-B14F-4D97-AF65-F5344CB8AC3E}">
        <p14:creationId xmlns:p14="http://schemas.microsoft.com/office/powerpoint/2010/main" val="12530322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ulua eta epigrafea">
    <p:spTree>
      <p:nvGrpSpPr>
        <p:cNvPr id="1" name=""/>
        <p:cNvGrpSpPr/>
        <p:nvPr/>
      </p:nvGrpSpPr>
      <p:grpSpPr>
        <a:xfrm>
          <a:off x="0" y="0"/>
          <a:ext cx="0" cy="0"/>
          <a:chOff x="0" y="0"/>
          <a:chExt cx="0" cy="0"/>
        </a:xfrm>
      </p:grpSpPr>
      <p:sp>
        <p:nvSpPr>
          <p:cNvPr id="2" name="Title 1"/>
          <p:cNvSpPr>
            <a:spLocks noGrp="1"/>
          </p:cNvSpPr>
          <p:nvPr>
            <p:ph type="title"/>
          </p:nvPr>
        </p:nvSpPr>
        <p:spPr>
          <a:xfrm>
            <a:off x="564446" y="677333"/>
            <a:ext cx="7163890" cy="3781778"/>
          </a:xfrm>
        </p:spPr>
        <p:txBody>
          <a:bodyPr anchor="ctr">
            <a:normAutofit/>
          </a:bodyPr>
          <a:lstStyle>
            <a:lvl1pPr algn="l">
              <a:defRPr sz="3667" b="0" cap="none"/>
            </a:lvl1pPr>
          </a:lstStyle>
          <a:p>
            <a:r>
              <a:rPr lang="eu-ES" smtClean="0"/>
              <a:t>Egin klik titulu maisuaren estiloa aldatzeko</a:t>
            </a:r>
            <a:endParaRPr lang="en-US" dirty="0"/>
          </a:p>
        </p:txBody>
      </p:sp>
      <p:sp>
        <p:nvSpPr>
          <p:cNvPr id="3" name="Text Placeholder 2"/>
          <p:cNvSpPr>
            <a:spLocks noGrp="1"/>
          </p:cNvSpPr>
          <p:nvPr>
            <p:ph type="body" idx="1"/>
          </p:nvPr>
        </p:nvSpPr>
        <p:spPr>
          <a:xfrm>
            <a:off x="564446" y="4967111"/>
            <a:ext cx="7163890" cy="1745513"/>
          </a:xfrm>
        </p:spPr>
        <p:txBody>
          <a:bodyPr anchor="ctr">
            <a:normAutofit/>
          </a:bodyPr>
          <a:lstStyle>
            <a:lvl1pPr marL="0" indent="0" algn="l">
              <a:buNone/>
              <a:defRPr sz="1500">
                <a:solidFill>
                  <a:schemeClr val="tx1">
                    <a:lumMod val="75000"/>
                    <a:lumOff val="2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u-ES" smtClean="0"/>
              <a:t>Egin klik diapositiba nagusiaren testu-estiloak aldatzeko</a:t>
            </a:r>
          </a:p>
        </p:txBody>
      </p:sp>
      <p:sp>
        <p:nvSpPr>
          <p:cNvPr id="4" name="Date Placeholder 3"/>
          <p:cNvSpPr>
            <a:spLocks noGrp="1"/>
          </p:cNvSpPr>
          <p:nvPr>
            <p:ph type="dt" sz="half" idx="10"/>
          </p:nvPr>
        </p:nvSpPr>
        <p:spPr/>
        <p:txBody>
          <a:bodyPr/>
          <a:lstStyle/>
          <a:p>
            <a:fld id="{BC1C48C0-FEDD-4761-B0B5-17304C2B00C3}" type="datetimeFigureOut">
              <a:rPr lang="eu-ES" smtClean="0"/>
              <a:t>2021/11/17</a:t>
            </a:fld>
            <a:endParaRPr lang="eu-ES"/>
          </a:p>
        </p:txBody>
      </p:sp>
      <p:sp>
        <p:nvSpPr>
          <p:cNvPr id="5" name="Footer Placeholder 4"/>
          <p:cNvSpPr>
            <a:spLocks noGrp="1"/>
          </p:cNvSpPr>
          <p:nvPr>
            <p:ph type="ftr" sz="quarter" idx="11"/>
          </p:nvPr>
        </p:nvSpPr>
        <p:spPr/>
        <p:txBody>
          <a:bodyPr/>
          <a:lstStyle/>
          <a:p>
            <a:endParaRPr lang="eu-ES"/>
          </a:p>
        </p:txBody>
      </p:sp>
      <p:sp>
        <p:nvSpPr>
          <p:cNvPr id="6" name="Slide Number Placeholder 5"/>
          <p:cNvSpPr>
            <a:spLocks noGrp="1"/>
          </p:cNvSpPr>
          <p:nvPr>
            <p:ph type="sldNum" sz="quarter" idx="12"/>
          </p:nvPr>
        </p:nvSpPr>
        <p:spPr/>
        <p:txBody>
          <a:bodyPr/>
          <a:lstStyle/>
          <a:p>
            <a:fld id="{64E2B65D-4B7B-46DF-8760-43DBF652A520}" type="slidenum">
              <a:rPr lang="eu-ES" smtClean="0"/>
              <a:t>‹Nº›</a:t>
            </a:fld>
            <a:endParaRPr lang="eu-ES"/>
          </a:p>
        </p:txBody>
      </p:sp>
    </p:spTree>
    <p:extLst>
      <p:ext uri="{BB962C8B-B14F-4D97-AF65-F5344CB8AC3E}">
        <p14:creationId xmlns:p14="http://schemas.microsoft.com/office/powerpoint/2010/main" val="41604960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Aipua epigrafearekin">
    <p:spTree>
      <p:nvGrpSpPr>
        <p:cNvPr id="1" name=""/>
        <p:cNvGrpSpPr/>
        <p:nvPr/>
      </p:nvGrpSpPr>
      <p:grpSpPr>
        <a:xfrm>
          <a:off x="0" y="0"/>
          <a:ext cx="0" cy="0"/>
          <a:chOff x="0" y="0"/>
          <a:chExt cx="0" cy="0"/>
        </a:xfrm>
      </p:grpSpPr>
      <p:sp>
        <p:nvSpPr>
          <p:cNvPr id="2" name="Title 1"/>
          <p:cNvSpPr>
            <a:spLocks noGrp="1"/>
          </p:cNvSpPr>
          <p:nvPr>
            <p:ph type="title"/>
          </p:nvPr>
        </p:nvSpPr>
        <p:spPr>
          <a:xfrm>
            <a:off x="776112" y="677334"/>
            <a:ext cx="6745112" cy="3358444"/>
          </a:xfrm>
        </p:spPr>
        <p:txBody>
          <a:bodyPr anchor="ctr">
            <a:normAutofit/>
          </a:bodyPr>
          <a:lstStyle>
            <a:lvl1pPr algn="l">
              <a:defRPr sz="3667" b="0" cap="none"/>
            </a:lvl1pPr>
          </a:lstStyle>
          <a:p>
            <a:r>
              <a:rPr lang="eu-ES" smtClean="0"/>
              <a:t>Egin klik titulu maisuaren estiloa aldatzeko</a:t>
            </a:r>
            <a:endParaRPr lang="en-US" dirty="0"/>
          </a:p>
        </p:txBody>
      </p:sp>
      <p:sp>
        <p:nvSpPr>
          <p:cNvPr id="23" name="Text Placeholder 9"/>
          <p:cNvSpPr>
            <a:spLocks noGrp="1"/>
          </p:cNvSpPr>
          <p:nvPr>
            <p:ph type="body" sz="quarter" idx="13"/>
          </p:nvPr>
        </p:nvSpPr>
        <p:spPr>
          <a:xfrm>
            <a:off x="1138449" y="4035778"/>
            <a:ext cx="6020437" cy="423333"/>
          </a:xfrm>
        </p:spPr>
        <p:txBody>
          <a:bodyPr anchor="ctr">
            <a:noAutofit/>
          </a:bodyPr>
          <a:lstStyle>
            <a:lvl1pPr marL="0" indent="0">
              <a:buFontTx/>
              <a:buNone/>
              <a:defRPr sz="1333">
                <a:solidFill>
                  <a:schemeClr val="tx1">
                    <a:lumMod val="50000"/>
                    <a:lumOff val="50000"/>
                  </a:schemeClr>
                </a:solidFill>
              </a:defRPr>
            </a:lvl1pPr>
            <a:lvl2pPr marL="380985" indent="0">
              <a:buFontTx/>
              <a:buNone/>
              <a:defRPr/>
            </a:lvl2pPr>
            <a:lvl3pPr marL="761970" indent="0">
              <a:buFontTx/>
              <a:buNone/>
              <a:defRPr/>
            </a:lvl3pPr>
            <a:lvl4pPr marL="1142954" indent="0">
              <a:buFontTx/>
              <a:buNone/>
              <a:defRPr/>
            </a:lvl4pPr>
            <a:lvl5pPr marL="1523939" indent="0">
              <a:buFontTx/>
              <a:buNone/>
              <a:defRPr/>
            </a:lvl5pPr>
          </a:lstStyle>
          <a:p>
            <a:pPr lvl="0"/>
            <a:r>
              <a:rPr lang="eu-ES" smtClean="0"/>
              <a:t>Egin klik diapositiba nagusiaren testu-estiloak aldatzeko</a:t>
            </a:r>
          </a:p>
        </p:txBody>
      </p:sp>
      <p:sp>
        <p:nvSpPr>
          <p:cNvPr id="3" name="Text Placeholder 2"/>
          <p:cNvSpPr>
            <a:spLocks noGrp="1"/>
          </p:cNvSpPr>
          <p:nvPr>
            <p:ph type="body" idx="1"/>
          </p:nvPr>
        </p:nvSpPr>
        <p:spPr>
          <a:xfrm>
            <a:off x="564446" y="4967111"/>
            <a:ext cx="7163890" cy="1745513"/>
          </a:xfrm>
        </p:spPr>
        <p:txBody>
          <a:bodyPr anchor="ctr">
            <a:normAutofit/>
          </a:bodyPr>
          <a:lstStyle>
            <a:lvl1pPr marL="0" indent="0" algn="l">
              <a:buNone/>
              <a:defRPr sz="1500">
                <a:solidFill>
                  <a:schemeClr val="tx1">
                    <a:lumMod val="75000"/>
                    <a:lumOff val="2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u-ES" smtClean="0"/>
              <a:t>Egin klik diapositiba nagusiaren testu-estiloak aldatzeko</a:t>
            </a:r>
          </a:p>
        </p:txBody>
      </p:sp>
      <p:sp>
        <p:nvSpPr>
          <p:cNvPr id="4" name="Date Placeholder 3"/>
          <p:cNvSpPr>
            <a:spLocks noGrp="1"/>
          </p:cNvSpPr>
          <p:nvPr>
            <p:ph type="dt" sz="half" idx="10"/>
          </p:nvPr>
        </p:nvSpPr>
        <p:spPr/>
        <p:txBody>
          <a:bodyPr/>
          <a:lstStyle/>
          <a:p>
            <a:fld id="{BC1C48C0-FEDD-4761-B0B5-17304C2B00C3}" type="datetimeFigureOut">
              <a:rPr lang="eu-ES" smtClean="0"/>
              <a:t>2021/11/17</a:t>
            </a:fld>
            <a:endParaRPr lang="eu-ES"/>
          </a:p>
        </p:txBody>
      </p:sp>
      <p:sp>
        <p:nvSpPr>
          <p:cNvPr id="5" name="Footer Placeholder 4"/>
          <p:cNvSpPr>
            <a:spLocks noGrp="1"/>
          </p:cNvSpPr>
          <p:nvPr>
            <p:ph type="ftr" sz="quarter" idx="11"/>
          </p:nvPr>
        </p:nvSpPr>
        <p:spPr/>
        <p:txBody>
          <a:bodyPr/>
          <a:lstStyle/>
          <a:p>
            <a:endParaRPr lang="eu-ES"/>
          </a:p>
        </p:txBody>
      </p:sp>
      <p:sp>
        <p:nvSpPr>
          <p:cNvPr id="6" name="Slide Number Placeholder 5"/>
          <p:cNvSpPr>
            <a:spLocks noGrp="1"/>
          </p:cNvSpPr>
          <p:nvPr>
            <p:ph type="sldNum" sz="quarter" idx="12"/>
          </p:nvPr>
        </p:nvSpPr>
        <p:spPr/>
        <p:txBody>
          <a:bodyPr/>
          <a:lstStyle/>
          <a:p>
            <a:fld id="{64E2B65D-4B7B-46DF-8760-43DBF652A520}" type="slidenum">
              <a:rPr lang="eu-ES" smtClean="0"/>
              <a:t>‹Nº›</a:t>
            </a:fld>
            <a:endParaRPr lang="eu-ES"/>
          </a:p>
        </p:txBody>
      </p:sp>
      <p:sp>
        <p:nvSpPr>
          <p:cNvPr id="20" name="TextBox 19"/>
          <p:cNvSpPr txBox="1"/>
          <p:nvPr/>
        </p:nvSpPr>
        <p:spPr>
          <a:xfrm>
            <a:off x="451558" y="878198"/>
            <a:ext cx="508000" cy="649751"/>
          </a:xfrm>
          <a:prstGeom prst="rect">
            <a:avLst/>
          </a:prstGeom>
        </p:spPr>
        <p:txBody>
          <a:bodyPr vert="horz" lIns="76200" tIns="38100" rIns="76200" bIns="38100" rtlCol="0" anchor="ctr">
            <a:noAutofit/>
          </a:bodyPr>
          <a:lstStyle/>
          <a:p>
            <a:pPr lvl="0"/>
            <a:r>
              <a:rPr lang="en-US" sz="6666"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7410843" y="3207285"/>
            <a:ext cx="508000" cy="649751"/>
          </a:xfrm>
          <a:prstGeom prst="rect">
            <a:avLst/>
          </a:prstGeom>
        </p:spPr>
        <p:txBody>
          <a:bodyPr vert="horz" lIns="76200" tIns="38100" rIns="76200" bIns="38100" rtlCol="0" anchor="ctr">
            <a:noAutofit/>
          </a:bodyPr>
          <a:lstStyle/>
          <a:p>
            <a:pPr lvl="0"/>
            <a:r>
              <a:rPr lang="en-US" sz="6666" baseline="0" dirty="0">
                <a:ln w="3175" cmpd="sng">
                  <a:noFill/>
                </a:ln>
                <a:solidFill>
                  <a:schemeClr val="accent1">
                    <a:lumMod val="60000"/>
                    <a:lumOff val="40000"/>
                  </a:schemeClr>
                </a:solidFill>
                <a:latin typeface="Arial"/>
              </a:rPr>
              <a:t>”</a:t>
            </a:r>
            <a:endParaRPr lang="en-US" sz="1000" dirty="0">
              <a:solidFill>
                <a:schemeClr val="accent1">
                  <a:lumMod val="60000"/>
                  <a:lumOff val="40000"/>
                </a:schemeClr>
              </a:solidFill>
              <a:latin typeface="Arial"/>
            </a:endParaRPr>
          </a:p>
        </p:txBody>
      </p:sp>
    </p:spTree>
    <p:extLst>
      <p:ext uri="{BB962C8B-B14F-4D97-AF65-F5344CB8AC3E}">
        <p14:creationId xmlns:p14="http://schemas.microsoft.com/office/powerpoint/2010/main" val="25173670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zen-txartela">
    <p:spTree>
      <p:nvGrpSpPr>
        <p:cNvPr id="1" name=""/>
        <p:cNvGrpSpPr/>
        <p:nvPr/>
      </p:nvGrpSpPr>
      <p:grpSpPr>
        <a:xfrm>
          <a:off x="0" y="0"/>
          <a:ext cx="0" cy="0"/>
          <a:chOff x="0" y="0"/>
          <a:chExt cx="0" cy="0"/>
        </a:xfrm>
      </p:grpSpPr>
      <p:sp>
        <p:nvSpPr>
          <p:cNvPr id="2" name="Title 1"/>
          <p:cNvSpPr>
            <a:spLocks noGrp="1"/>
          </p:cNvSpPr>
          <p:nvPr>
            <p:ph type="title"/>
          </p:nvPr>
        </p:nvSpPr>
        <p:spPr>
          <a:xfrm>
            <a:off x="564446" y="2146654"/>
            <a:ext cx="7163890" cy="2883844"/>
          </a:xfrm>
        </p:spPr>
        <p:txBody>
          <a:bodyPr anchor="b">
            <a:normAutofit/>
          </a:bodyPr>
          <a:lstStyle>
            <a:lvl1pPr algn="l">
              <a:defRPr sz="3667" b="0" cap="none"/>
            </a:lvl1pPr>
          </a:lstStyle>
          <a:p>
            <a:r>
              <a:rPr lang="eu-ES" smtClean="0"/>
              <a:t>Egin klik titulu maisuaren estiloa aldatzeko</a:t>
            </a:r>
            <a:endParaRPr lang="en-US" dirty="0"/>
          </a:p>
        </p:txBody>
      </p:sp>
      <p:sp>
        <p:nvSpPr>
          <p:cNvPr id="3" name="Text Placeholder 2"/>
          <p:cNvSpPr>
            <a:spLocks noGrp="1"/>
          </p:cNvSpPr>
          <p:nvPr>
            <p:ph type="body" idx="1"/>
          </p:nvPr>
        </p:nvSpPr>
        <p:spPr>
          <a:xfrm>
            <a:off x="564446" y="5030498"/>
            <a:ext cx="7163890" cy="1682127"/>
          </a:xfrm>
        </p:spPr>
        <p:txBody>
          <a:bodyPr anchor="t">
            <a:normAutofit/>
          </a:bodyPr>
          <a:lstStyle>
            <a:lvl1pPr marL="0" indent="0" algn="l">
              <a:buNone/>
              <a:defRPr sz="1500">
                <a:solidFill>
                  <a:schemeClr val="tx1">
                    <a:lumMod val="75000"/>
                    <a:lumOff val="2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u-ES" smtClean="0"/>
              <a:t>Egin klik diapositiba nagusiaren testu-estiloak aldatzeko</a:t>
            </a:r>
          </a:p>
        </p:txBody>
      </p:sp>
      <p:sp>
        <p:nvSpPr>
          <p:cNvPr id="4" name="Date Placeholder 3"/>
          <p:cNvSpPr>
            <a:spLocks noGrp="1"/>
          </p:cNvSpPr>
          <p:nvPr>
            <p:ph type="dt" sz="half" idx="10"/>
          </p:nvPr>
        </p:nvSpPr>
        <p:spPr/>
        <p:txBody>
          <a:bodyPr/>
          <a:lstStyle/>
          <a:p>
            <a:fld id="{BC1C48C0-FEDD-4761-B0B5-17304C2B00C3}" type="datetimeFigureOut">
              <a:rPr lang="eu-ES" smtClean="0"/>
              <a:t>2021/11/17</a:t>
            </a:fld>
            <a:endParaRPr lang="eu-ES"/>
          </a:p>
        </p:txBody>
      </p:sp>
      <p:sp>
        <p:nvSpPr>
          <p:cNvPr id="5" name="Footer Placeholder 4"/>
          <p:cNvSpPr>
            <a:spLocks noGrp="1"/>
          </p:cNvSpPr>
          <p:nvPr>
            <p:ph type="ftr" sz="quarter" idx="11"/>
          </p:nvPr>
        </p:nvSpPr>
        <p:spPr/>
        <p:txBody>
          <a:bodyPr/>
          <a:lstStyle/>
          <a:p>
            <a:endParaRPr lang="eu-ES"/>
          </a:p>
        </p:txBody>
      </p:sp>
      <p:sp>
        <p:nvSpPr>
          <p:cNvPr id="6" name="Slide Number Placeholder 5"/>
          <p:cNvSpPr>
            <a:spLocks noGrp="1"/>
          </p:cNvSpPr>
          <p:nvPr>
            <p:ph type="sldNum" sz="quarter" idx="12"/>
          </p:nvPr>
        </p:nvSpPr>
        <p:spPr/>
        <p:txBody>
          <a:bodyPr/>
          <a:lstStyle/>
          <a:p>
            <a:fld id="{64E2B65D-4B7B-46DF-8760-43DBF652A520}" type="slidenum">
              <a:rPr lang="eu-ES" smtClean="0"/>
              <a:t>‹Nº›</a:t>
            </a:fld>
            <a:endParaRPr lang="eu-ES"/>
          </a:p>
        </p:txBody>
      </p:sp>
    </p:spTree>
    <p:extLst>
      <p:ext uri="{BB962C8B-B14F-4D97-AF65-F5344CB8AC3E}">
        <p14:creationId xmlns:p14="http://schemas.microsoft.com/office/powerpoint/2010/main" val="34371781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Aipudun izen-txartela">
    <p:spTree>
      <p:nvGrpSpPr>
        <p:cNvPr id="1" name=""/>
        <p:cNvGrpSpPr/>
        <p:nvPr/>
      </p:nvGrpSpPr>
      <p:grpSpPr>
        <a:xfrm>
          <a:off x="0" y="0"/>
          <a:ext cx="0" cy="0"/>
          <a:chOff x="0" y="0"/>
          <a:chExt cx="0" cy="0"/>
        </a:xfrm>
      </p:grpSpPr>
      <p:sp>
        <p:nvSpPr>
          <p:cNvPr id="2" name="Title 1"/>
          <p:cNvSpPr>
            <a:spLocks noGrp="1"/>
          </p:cNvSpPr>
          <p:nvPr>
            <p:ph type="title"/>
          </p:nvPr>
        </p:nvSpPr>
        <p:spPr>
          <a:xfrm>
            <a:off x="776112" y="677334"/>
            <a:ext cx="6745112" cy="3358444"/>
          </a:xfrm>
        </p:spPr>
        <p:txBody>
          <a:bodyPr anchor="ctr">
            <a:normAutofit/>
          </a:bodyPr>
          <a:lstStyle>
            <a:lvl1pPr algn="l">
              <a:defRPr sz="3667" b="0" cap="none"/>
            </a:lvl1pPr>
          </a:lstStyle>
          <a:p>
            <a:r>
              <a:rPr lang="eu-ES" smtClean="0"/>
              <a:t>Egin klik titulu maisuaren estiloa aldatzeko</a:t>
            </a:r>
            <a:endParaRPr lang="en-US" dirty="0"/>
          </a:p>
        </p:txBody>
      </p:sp>
      <p:sp>
        <p:nvSpPr>
          <p:cNvPr id="23" name="Text Placeholder 9"/>
          <p:cNvSpPr>
            <a:spLocks noGrp="1"/>
          </p:cNvSpPr>
          <p:nvPr>
            <p:ph type="body" sz="quarter" idx="13"/>
          </p:nvPr>
        </p:nvSpPr>
        <p:spPr>
          <a:xfrm>
            <a:off x="564444" y="4459111"/>
            <a:ext cx="7163891" cy="571387"/>
          </a:xfrm>
        </p:spPr>
        <p:txBody>
          <a:bodyPr anchor="b">
            <a:noAutofit/>
          </a:bodyPr>
          <a:lstStyle>
            <a:lvl1pPr marL="0" indent="0">
              <a:buFontTx/>
              <a:buNone/>
              <a:defRPr sz="2000">
                <a:solidFill>
                  <a:schemeClr val="tx1">
                    <a:lumMod val="75000"/>
                    <a:lumOff val="25000"/>
                  </a:schemeClr>
                </a:solidFill>
              </a:defRPr>
            </a:lvl1pPr>
            <a:lvl2pPr marL="380985" indent="0">
              <a:buFontTx/>
              <a:buNone/>
              <a:defRPr/>
            </a:lvl2pPr>
            <a:lvl3pPr marL="761970" indent="0">
              <a:buFontTx/>
              <a:buNone/>
              <a:defRPr/>
            </a:lvl3pPr>
            <a:lvl4pPr marL="1142954" indent="0">
              <a:buFontTx/>
              <a:buNone/>
              <a:defRPr/>
            </a:lvl4pPr>
            <a:lvl5pPr marL="1523939" indent="0">
              <a:buFontTx/>
              <a:buNone/>
              <a:defRPr/>
            </a:lvl5pPr>
          </a:lstStyle>
          <a:p>
            <a:pPr lvl="0"/>
            <a:r>
              <a:rPr lang="eu-ES" smtClean="0"/>
              <a:t>Egin klik diapositiba nagusiaren testu-estiloak aldatzeko</a:t>
            </a:r>
          </a:p>
        </p:txBody>
      </p:sp>
      <p:sp>
        <p:nvSpPr>
          <p:cNvPr id="3" name="Text Placeholder 2"/>
          <p:cNvSpPr>
            <a:spLocks noGrp="1"/>
          </p:cNvSpPr>
          <p:nvPr>
            <p:ph type="body" idx="1"/>
          </p:nvPr>
        </p:nvSpPr>
        <p:spPr>
          <a:xfrm>
            <a:off x="564446" y="5030498"/>
            <a:ext cx="7163890" cy="1682127"/>
          </a:xfrm>
        </p:spPr>
        <p:txBody>
          <a:bodyPr anchor="t">
            <a:normAutofit/>
          </a:bodyPr>
          <a:lstStyle>
            <a:lvl1pPr marL="0" indent="0" algn="l">
              <a:buNone/>
              <a:defRPr sz="1500">
                <a:solidFill>
                  <a:schemeClr val="tx1">
                    <a:lumMod val="50000"/>
                    <a:lumOff val="50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u-ES" smtClean="0"/>
              <a:t>Egin klik diapositiba nagusiaren testu-estiloak aldatzeko</a:t>
            </a:r>
          </a:p>
        </p:txBody>
      </p:sp>
      <p:sp>
        <p:nvSpPr>
          <p:cNvPr id="4" name="Date Placeholder 3"/>
          <p:cNvSpPr>
            <a:spLocks noGrp="1"/>
          </p:cNvSpPr>
          <p:nvPr>
            <p:ph type="dt" sz="half" idx="10"/>
          </p:nvPr>
        </p:nvSpPr>
        <p:spPr/>
        <p:txBody>
          <a:bodyPr/>
          <a:lstStyle/>
          <a:p>
            <a:fld id="{BC1C48C0-FEDD-4761-B0B5-17304C2B00C3}" type="datetimeFigureOut">
              <a:rPr lang="eu-ES" smtClean="0"/>
              <a:t>2021/11/17</a:t>
            </a:fld>
            <a:endParaRPr lang="eu-ES"/>
          </a:p>
        </p:txBody>
      </p:sp>
      <p:sp>
        <p:nvSpPr>
          <p:cNvPr id="5" name="Footer Placeholder 4"/>
          <p:cNvSpPr>
            <a:spLocks noGrp="1"/>
          </p:cNvSpPr>
          <p:nvPr>
            <p:ph type="ftr" sz="quarter" idx="11"/>
          </p:nvPr>
        </p:nvSpPr>
        <p:spPr/>
        <p:txBody>
          <a:bodyPr/>
          <a:lstStyle/>
          <a:p>
            <a:endParaRPr lang="eu-ES"/>
          </a:p>
        </p:txBody>
      </p:sp>
      <p:sp>
        <p:nvSpPr>
          <p:cNvPr id="6" name="Slide Number Placeholder 5"/>
          <p:cNvSpPr>
            <a:spLocks noGrp="1"/>
          </p:cNvSpPr>
          <p:nvPr>
            <p:ph type="sldNum" sz="quarter" idx="12"/>
          </p:nvPr>
        </p:nvSpPr>
        <p:spPr/>
        <p:txBody>
          <a:bodyPr/>
          <a:lstStyle/>
          <a:p>
            <a:fld id="{64E2B65D-4B7B-46DF-8760-43DBF652A520}" type="slidenum">
              <a:rPr lang="eu-ES" smtClean="0"/>
              <a:t>‹Nº›</a:t>
            </a:fld>
            <a:endParaRPr lang="eu-ES"/>
          </a:p>
        </p:txBody>
      </p:sp>
      <p:sp>
        <p:nvSpPr>
          <p:cNvPr id="24" name="TextBox 23"/>
          <p:cNvSpPr txBox="1"/>
          <p:nvPr/>
        </p:nvSpPr>
        <p:spPr>
          <a:xfrm>
            <a:off x="451558" y="878198"/>
            <a:ext cx="508000" cy="649751"/>
          </a:xfrm>
          <a:prstGeom prst="rect">
            <a:avLst/>
          </a:prstGeom>
        </p:spPr>
        <p:txBody>
          <a:bodyPr vert="horz" lIns="76200" tIns="38100" rIns="76200" bIns="38100" rtlCol="0" anchor="ctr">
            <a:noAutofit/>
          </a:bodyPr>
          <a:lstStyle/>
          <a:p>
            <a:pPr lvl="0"/>
            <a:r>
              <a:rPr lang="en-US" sz="6666"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410843" y="3207285"/>
            <a:ext cx="508000" cy="649751"/>
          </a:xfrm>
          <a:prstGeom prst="rect">
            <a:avLst/>
          </a:prstGeom>
        </p:spPr>
        <p:txBody>
          <a:bodyPr vert="horz" lIns="76200" tIns="38100" rIns="76200" bIns="38100" rtlCol="0" anchor="ctr">
            <a:noAutofit/>
          </a:bodyPr>
          <a:lstStyle/>
          <a:p>
            <a:pPr lvl="0"/>
            <a:r>
              <a:rPr lang="en-US" sz="6666"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686739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Egia edo gezurra">
    <p:spTree>
      <p:nvGrpSpPr>
        <p:cNvPr id="1" name=""/>
        <p:cNvGrpSpPr/>
        <p:nvPr/>
      </p:nvGrpSpPr>
      <p:grpSpPr>
        <a:xfrm>
          <a:off x="0" y="0"/>
          <a:ext cx="0" cy="0"/>
          <a:chOff x="0" y="0"/>
          <a:chExt cx="0" cy="0"/>
        </a:xfrm>
      </p:grpSpPr>
      <p:sp>
        <p:nvSpPr>
          <p:cNvPr id="2" name="Title 1"/>
          <p:cNvSpPr>
            <a:spLocks noGrp="1"/>
          </p:cNvSpPr>
          <p:nvPr>
            <p:ph type="title"/>
          </p:nvPr>
        </p:nvSpPr>
        <p:spPr>
          <a:xfrm>
            <a:off x="571500" y="677334"/>
            <a:ext cx="7156836" cy="3358444"/>
          </a:xfrm>
        </p:spPr>
        <p:txBody>
          <a:bodyPr anchor="ctr">
            <a:normAutofit/>
          </a:bodyPr>
          <a:lstStyle>
            <a:lvl1pPr algn="l">
              <a:defRPr sz="3667" b="0" cap="none"/>
            </a:lvl1pPr>
          </a:lstStyle>
          <a:p>
            <a:r>
              <a:rPr lang="eu-ES" smtClean="0"/>
              <a:t>Egin klik titulu maisuaren estiloa aldatzeko</a:t>
            </a:r>
            <a:endParaRPr lang="en-US" dirty="0"/>
          </a:p>
        </p:txBody>
      </p:sp>
      <p:sp>
        <p:nvSpPr>
          <p:cNvPr id="23" name="Text Placeholder 9"/>
          <p:cNvSpPr>
            <a:spLocks noGrp="1"/>
          </p:cNvSpPr>
          <p:nvPr>
            <p:ph type="body" sz="quarter" idx="13"/>
          </p:nvPr>
        </p:nvSpPr>
        <p:spPr>
          <a:xfrm>
            <a:off x="564444" y="4459111"/>
            <a:ext cx="7163891" cy="571387"/>
          </a:xfrm>
        </p:spPr>
        <p:txBody>
          <a:bodyPr anchor="b">
            <a:noAutofit/>
          </a:bodyPr>
          <a:lstStyle>
            <a:lvl1pPr marL="0" indent="0">
              <a:buFontTx/>
              <a:buNone/>
              <a:defRPr sz="2000">
                <a:solidFill>
                  <a:schemeClr val="accent1"/>
                </a:solidFill>
              </a:defRPr>
            </a:lvl1pPr>
            <a:lvl2pPr marL="380985" indent="0">
              <a:buFontTx/>
              <a:buNone/>
              <a:defRPr/>
            </a:lvl2pPr>
            <a:lvl3pPr marL="761970" indent="0">
              <a:buFontTx/>
              <a:buNone/>
              <a:defRPr/>
            </a:lvl3pPr>
            <a:lvl4pPr marL="1142954" indent="0">
              <a:buFontTx/>
              <a:buNone/>
              <a:defRPr/>
            </a:lvl4pPr>
            <a:lvl5pPr marL="1523939" indent="0">
              <a:buFontTx/>
              <a:buNone/>
              <a:defRPr/>
            </a:lvl5pPr>
          </a:lstStyle>
          <a:p>
            <a:pPr lvl="0"/>
            <a:r>
              <a:rPr lang="eu-ES" smtClean="0"/>
              <a:t>Egin klik diapositiba nagusiaren testu-estiloak aldatzeko</a:t>
            </a:r>
          </a:p>
        </p:txBody>
      </p:sp>
      <p:sp>
        <p:nvSpPr>
          <p:cNvPr id="3" name="Text Placeholder 2"/>
          <p:cNvSpPr>
            <a:spLocks noGrp="1"/>
          </p:cNvSpPr>
          <p:nvPr>
            <p:ph type="body" idx="1"/>
          </p:nvPr>
        </p:nvSpPr>
        <p:spPr>
          <a:xfrm>
            <a:off x="564446" y="5030498"/>
            <a:ext cx="7163890" cy="1682127"/>
          </a:xfrm>
        </p:spPr>
        <p:txBody>
          <a:bodyPr anchor="t">
            <a:normAutofit/>
          </a:bodyPr>
          <a:lstStyle>
            <a:lvl1pPr marL="0" indent="0" algn="l">
              <a:buNone/>
              <a:defRPr sz="1500">
                <a:solidFill>
                  <a:schemeClr val="tx1">
                    <a:lumMod val="50000"/>
                    <a:lumOff val="50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u-ES" smtClean="0"/>
              <a:t>Egin klik diapositiba nagusiaren testu-estiloak aldatzeko</a:t>
            </a:r>
          </a:p>
        </p:txBody>
      </p:sp>
      <p:sp>
        <p:nvSpPr>
          <p:cNvPr id="4" name="Date Placeholder 3"/>
          <p:cNvSpPr>
            <a:spLocks noGrp="1"/>
          </p:cNvSpPr>
          <p:nvPr>
            <p:ph type="dt" sz="half" idx="10"/>
          </p:nvPr>
        </p:nvSpPr>
        <p:spPr/>
        <p:txBody>
          <a:bodyPr/>
          <a:lstStyle/>
          <a:p>
            <a:fld id="{BC1C48C0-FEDD-4761-B0B5-17304C2B00C3}" type="datetimeFigureOut">
              <a:rPr lang="eu-ES" smtClean="0"/>
              <a:t>2021/11/17</a:t>
            </a:fld>
            <a:endParaRPr lang="eu-ES"/>
          </a:p>
        </p:txBody>
      </p:sp>
      <p:sp>
        <p:nvSpPr>
          <p:cNvPr id="5" name="Footer Placeholder 4"/>
          <p:cNvSpPr>
            <a:spLocks noGrp="1"/>
          </p:cNvSpPr>
          <p:nvPr>
            <p:ph type="ftr" sz="quarter" idx="11"/>
          </p:nvPr>
        </p:nvSpPr>
        <p:spPr/>
        <p:txBody>
          <a:bodyPr/>
          <a:lstStyle/>
          <a:p>
            <a:endParaRPr lang="eu-ES"/>
          </a:p>
        </p:txBody>
      </p:sp>
      <p:sp>
        <p:nvSpPr>
          <p:cNvPr id="6" name="Slide Number Placeholder 5"/>
          <p:cNvSpPr>
            <a:spLocks noGrp="1"/>
          </p:cNvSpPr>
          <p:nvPr>
            <p:ph type="sldNum" sz="quarter" idx="12"/>
          </p:nvPr>
        </p:nvSpPr>
        <p:spPr/>
        <p:txBody>
          <a:bodyPr/>
          <a:lstStyle/>
          <a:p>
            <a:fld id="{64E2B65D-4B7B-46DF-8760-43DBF652A520}" type="slidenum">
              <a:rPr lang="eu-ES" smtClean="0"/>
              <a:t>‹Nº›</a:t>
            </a:fld>
            <a:endParaRPr lang="eu-ES"/>
          </a:p>
        </p:txBody>
      </p:sp>
    </p:spTree>
    <p:extLst>
      <p:ext uri="{BB962C8B-B14F-4D97-AF65-F5344CB8AC3E}">
        <p14:creationId xmlns:p14="http://schemas.microsoft.com/office/powerpoint/2010/main" val="35875058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ulua eta testu bertika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u-ES" smtClean="0"/>
              <a:t>Egin klik titulu maisuaren estiloa aldatzeko</a:t>
            </a:r>
            <a:endParaRPr lang="en-US" dirty="0"/>
          </a:p>
        </p:txBody>
      </p:sp>
      <p:sp>
        <p:nvSpPr>
          <p:cNvPr id="3" name="Vertical Text Placeholder 2"/>
          <p:cNvSpPr>
            <a:spLocks noGrp="1"/>
          </p:cNvSpPr>
          <p:nvPr>
            <p:ph type="body" orient="vert" idx="1"/>
          </p:nvPr>
        </p:nvSpPr>
        <p:spPr/>
        <p:txBody>
          <a:bodyPr vert="eaVert"/>
          <a:lstStyle/>
          <a:p>
            <a:pPr lvl="0"/>
            <a:r>
              <a:rPr lang="eu-ES" smtClean="0"/>
              <a:t>Egin klik diapositiba nagusiaren testu-estiloak aldatzeko</a:t>
            </a:r>
          </a:p>
          <a:p>
            <a:pPr lvl="1"/>
            <a:r>
              <a:rPr lang="eu-ES" smtClean="0"/>
              <a:t>Bigarren maila</a:t>
            </a:r>
          </a:p>
          <a:p>
            <a:pPr lvl="2"/>
            <a:r>
              <a:rPr lang="eu-ES" smtClean="0"/>
              <a:t>Hirugarren maila</a:t>
            </a:r>
          </a:p>
          <a:p>
            <a:pPr lvl="3"/>
            <a:r>
              <a:rPr lang="eu-ES" smtClean="0"/>
              <a:t>Laugarren maila</a:t>
            </a:r>
          </a:p>
          <a:p>
            <a:pPr lvl="4"/>
            <a:r>
              <a:rPr lang="eu-ES" smtClean="0"/>
              <a:t>Bosgarren maila</a:t>
            </a:r>
            <a:endParaRPr lang="en-US" dirty="0"/>
          </a:p>
        </p:txBody>
      </p:sp>
      <p:sp>
        <p:nvSpPr>
          <p:cNvPr id="4" name="Date Placeholder 3"/>
          <p:cNvSpPr>
            <a:spLocks noGrp="1"/>
          </p:cNvSpPr>
          <p:nvPr>
            <p:ph type="dt" sz="half" idx="10"/>
          </p:nvPr>
        </p:nvSpPr>
        <p:spPr/>
        <p:txBody>
          <a:bodyPr/>
          <a:lstStyle/>
          <a:p>
            <a:fld id="{BC1C48C0-FEDD-4761-B0B5-17304C2B00C3}" type="datetimeFigureOut">
              <a:rPr lang="eu-ES" smtClean="0"/>
              <a:t>2021/11/17</a:t>
            </a:fld>
            <a:endParaRPr lang="eu-ES"/>
          </a:p>
        </p:txBody>
      </p:sp>
      <p:sp>
        <p:nvSpPr>
          <p:cNvPr id="5" name="Footer Placeholder 4"/>
          <p:cNvSpPr>
            <a:spLocks noGrp="1"/>
          </p:cNvSpPr>
          <p:nvPr>
            <p:ph type="ftr" sz="quarter" idx="11"/>
          </p:nvPr>
        </p:nvSpPr>
        <p:spPr/>
        <p:txBody>
          <a:bodyPr/>
          <a:lstStyle/>
          <a:p>
            <a:endParaRPr lang="eu-ES"/>
          </a:p>
        </p:txBody>
      </p:sp>
      <p:sp>
        <p:nvSpPr>
          <p:cNvPr id="6" name="Slide Number Placeholder 5"/>
          <p:cNvSpPr>
            <a:spLocks noGrp="1"/>
          </p:cNvSpPr>
          <p:nvPr>
            <p:ph type="sldNum" sz="quarter" idx="12"/>
          </p:nvPr>
        </p:nvSpPr>
        <p:spPr/>
        <p:txBody>
          <a:bodyPr/>
          <a:lstStyle/>
          <a:p>
            <a:fld id="{64E2B65D-4B7B-46DF-8760-43DBF652A520}" type="slidenum">
              <a:rPr lang="eu-ES" smtClean="0"/>
              <a:t>‹Nº›</a:t>
            </a:fld>
            <a:endParaRPr lang="eu-ES"/>
          </a:p>
        </p:txBody>
      </p:sp>
    </p:spTree>
    <p:extLst>
      <p:ext uri="{BB962C8B-B14F-4D97-AF65-F5344CB8AC3E}">
        <p14:creationId xmlns:p14="http://schemas.microsoft.com/office/powerpoint/2010/main" val="31115885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itulu bertikala eta testua">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9728" y="677333"/>
            <a:ext cx="1087286" cy="5834946"/>
          </a:xfrm>
        </p:spPr>
        <p:txBody>
          <a:bodyPr vert="eaVert" anchor="ctr"/>
          <a:lstStyle/>
          <a:p>
            <a:r>
              <a:rPr lang="eu-ES" smtClean="0"/>
              <a:t>Egin klik titulu maisuaren estiloa aldatzeko</a:t>
            </a:r>
            <a:endParaRPr lang="en-US" dirty="0"/>
          </a:p>
        </p:txBody>
      </p:sp>
      <p:sp>
        <p:nvSpPr>
          <p:cNvPr id="3" name="Vertical Text Placeholder 2"/>
          <p:cNvSpPr>
            <a:spLocks noGrp="1"/>
          </p:cNvSpPr>
          <p:nvPr>
            <p:ph type="body" orient="vert" idx="1"/>
          </p:nvPr>
        </p:nvSpPr>
        <p:spPr>
          <a:xfrm>
            <a:off x="564446" y="677334"/>
            <a:ext cx="5883458" cy="5834944"/>
          </a:xfrm>
        </p:spPr>
        <p:txBody>
          <a:bodyPr vert="eaVert"/>
          <a:lstStyle/>
          <a:p>
            <a:pPr lvl="0"/>
            <a:r>
              <a:rPr lang="eu-ES" smtClean="0"/>
              <a:t>Egin klik diapositiba nagusiaren testu-estiloak aldatzeko</a:t>
            </a:r>
          </a:p>
          <a:p>
            <a:pPr lvl="1"/>
            <a:r>
              <a:rPr lang="eu-ES" smtClean="0"/>
              <a:t>Bigarren maila</a:t>
            </a:r>
          </a:p>
          <a:p>
            <a:pPr lvl="2"/>
            <a:r>
              <a:rPr lang="eu-ES" smtClean="0"/>
              <a:t>Hirugarren maila</a:t>
            </a:r>
          </a:p>
          <a:p>
            <a:pPr lvl="3"/>
            <a:r>
              <a:rPr lang="eu-ES" smtClean="0"/>
              <a:t>Laugarren maila</a:t>
            </a:r>
          </a:p>
          <a:p>
            <a:pPr lvl="4"/>
            <a:r>
              <a:rPr lang="eu-ES" smtClean="0"/>
              <a:t>Bosgarren maila</a:t>
            </a:r>
            <a:endParaRPr lang="en-US" dirty="0"/>
          </a:p>
        </p:txBody>
      </p:sp>
      <p:sp>
        <p:nvSpPr>
          <p:cNvPr id="4" name="Date Placeholder 3"/>
          <p:cNvSpPr>
            <a:spLocks noGrp="1"/>
          </p:cNvSpPr>
          <p:nvPr>
            <p:ph type="dt" sz="half" idx="10"/>
          </p:nvPr>
        </p:nvSpPr>
        <p:spPr/>
        <p:txBody>
          <a:bodyPr/>
          <a:lstStyle/>
          <a:p>
            <a:fld id="{BC1C48C0-FEDD-4761-B0B5-17304C2B00C3}" type="datetimeFigureOut">
              <a:rPr lang="eu-ES" smtClean="0"/>
              <a:t>2021/11/17</a:t>
            </a:fld>
            <a:endParaRPr lang="eu-ES"/>
          </a:p>
        </p:txBody>
      </p:sp>
      <p:sp>
        <p:nvSpPr>
          <p:cNvPr id="5" name="Footer Placeholder 4"/>
          <p:cNvSpPr>
            <a:spLocks noGrp="1"/>
          </p:cNvSpPr>
          <p:nvPr>
            <p:ph type="ftr" sz="quarter" idx="11"/>
          </p:nvPr>
        </p:nvSpPr>
        <p:spPr/>
        <p:txBody>
          <a:bodyPr/>
          <a:lstStyle/>
          <a:p>
            <a:endParaRPr lang="eu-ES"/>
          </a:p>
        </p:txBody>
      </p:sp>
      <p:sp>
        <p:nvSpPr>
          <p:cNvPr id="6" name="Slide Number Placeholder 5"/>
          <p:cNvSpPr>
            <a:spLocks noGrp="1"/>
          </p:cNvSpPr>
          <p:nvPr>
            <p:ph type="sldNum" sz="quarter" idx="12"/>
          </p:nvPr>
        </p:nvSpPr>
        <p:spPr/>
        <p:txBody>
          <a:bodyPr/>
          <a:lstStyle/>
          <a:p>
            <a:fld id="{64E2B65D-4B7B-46DF-8760-43DBF652A520}" type="slidenum">
              <a:rPr lang="eu-ES" smtClean="0"/>
              <a:t>‹Nº›</a:t>
            </a:fld>
            <a:endParaRPr lang="eu-ES"/>
          </a:p>
        </p:txBody>
      </p:sp>
    </p:spTree>
    <p:extLst>
      <p:ext uri="{BB962C8B-B14F-4D97-AF65-F5344CB8AC3E}">
        <p14:creationId xmlns:p14="http://schemas.microsoft.com/office/powerpoint/2010/main" val="3676957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4800"/>
            <a:ext cx="9144000" cy="1270000"/>
          </a:xfrm>
          <a:prstGeom prst="rect">
            <a:avLst/>
          </a:prstGeom>
        </p:spPr>
        <p:txBody>
          <a:bodyPr lIns="91399" tIns="45702" rIns="91399" bIns="45702"/>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08006" y="1778000"/>
            <a:ext cx="4495800" cy="5029200"/>
          </a:xfrm>
          <a:prstGeom prst="rect">
            <a:avLst/>
          </a:prstGeom>
        </p:spPr>
        <p:txBody>
          <a:bodyPr lIns="91399" tIns="45702" rIns="91399"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56206" y="1778000"/>
            <a:ext cx="4495800" cy="5029200"/>
          </a:xfrm>
          <a:prstGeom prst="rect">
            <a:avLst/>
          </a:prstGeom>
        </p:spPr>
        <p:txBody>
          <a:bodyPr lIns="91399" tIns="45702" rIns="91399"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14"/>
          <p:cNvSpPr>
            <a:spLocks noGrp="1" noChangeArrowheads="1"/>
          </p:cNvSpPr>
          <p:nvPr>
            <p:ph type="sldNum" sz="quarter" idx="10"/>
          </p:nvPr>
        </p:nvSpPr>
        <p:spPr>
          <a:ln/>
        </p:spPr>
        <p:txBody>
          <a:bodyPr/>
          <a:lstStyle>
            <a:lvl1pPr>
              <a:defRPr/>
            </a:lvl1pPr>
          </a:lstStyle>
          <a:p>
            <a:pPr>
              <a:defRPr/>
            </a:pPr>
            <a:fld id="{8E238C1F-CEBA-4831-B67C-E587251838ED}" type="slidenum">
              <a:rPr lang="es-ES" altLang="es-ES"/>
              <a:pPr>
                <a:defRPr/>
              </a:pPr>
              <a:t>‹Nº›</a:t>
            </a:fld>
            <a:endParaRPr lang="es-ES" altLang="es-ES"/>
          </a:p>
        </p:txBody>
      </p:sp>
    </p:spTree>
    <p:extLst>
      <p:ext uri="{BB962C8B-B14F-4D97-AF65-F5344CB8AC3E}">
        <p14:creationId xmlns:p14="http://schemas.microsoft.com/office/powerpoint/2010/main" val="19297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4800"/>
            <a:ext cx="9144000" cy="1270000"/>
          </a:xfrm>
          <a:prstGeom prst="rect">
            <a:avLst/>
          </a:prstGeom>
        </p:spPr>
        <p:txBody>
          <a:bodyPr lIns="91399" tIns="45702" rIns="91399" bIns="45702"/>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08006" y="1704976"/>
            <a:ext cx="4489450" cy="711200"/>
          </a:xfrm>
          <a:prstGeom prst="rect">
            <a:avLst/>
          </a:prstGeom>
        </p:spPr>
        <p:txBody>
          <a:bodyPr lIns="91399" tIns="45702" rIns="91399" bIns="45702" anchor="b"/>
          <a:lstStyle>
            <a:lvl1pPr marL="0" indent="0">
              <a:buNone/>
              <a:defRPr sz="2400" b="1"/>
            </a:lvl1pPr>
            <a:lvl2pPr marL="456988" indent="0">
              <a:buNone/>
              <a:defRPr sz="2000" b="1"/>
            </a:lvl2pPr>
            <a:lvl3pPr marL="913970" indent="0">
              <a:buNone/>
              <a:defRPr sz="1800" b="1"/>
            </a:lvl3pPr>
            <a:lvl4pPr marL="1370960" indent="0">
              <a:buNone/>
              <a:defRPr sz="1600" b="1"/>
            </a:lvl4pPr>
            <a:lvl5pPr marL="1827945" indent="0">
              <a:buNone/>
              <a:defRPr sz="1600" b="1"/>
            </a:lvl5pPr>
            <a:lvl6pPr marL="2284930" indent="0">
              <a:buNone/>
              <a:defRPr sz="1600" b="1"/>
            </a:lvl6pPr>
            <a:lvl7pPr marL="2741917" indent="0">
              <a:buNone/>
              <a:defRPr sz="1600" b="1"/>
            </a:lvl7pPr>
            <a:lvl8pPr marL="3198902" indent="0">
              <a:buNone/>
              <a:defRPr sz="1600" b="1"/>
            </a:lvl8pPr>
            <a:lvl9pPr marL="3655888"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08006" y="2416178"/>
            <a:ext cx="4489450" cy="4391026"/>
          </a:xfrm>
          <a:prstGeom prst="rect">
            <a:avLst/>
          </a:prstGeom>
        </p:spPr>
        <p:txBody>
          <a:bodyPr lIns="91399" tIns="45702" rIns="91399"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160976" y="1704976"/>
            <a:ext cx="4491037" cy="711200"/>
          </a:xfrm>
          <a:prstGeom prst="rect">
            <a:avLst/>
          </a:prstGeom>
        </p:spPr>
        <p:txBody>
          <a:bodyPr lIns="91399" tIns="45702" rIns="91399" bIns="45702" anchor="b"/>
          <a:lstStyle>
            <a:lvl1pPr marL="0" indent="0">
              <a:buNone/>
              <a:defRPr sz="2400" b="1"/>
            </a:lvl1pPr>
            <a:lvl2pPr marL="456988" indent="0">
              <a:buNone/>
              <a:defRPr sz="2000" b="1"/>
            </a:lvl2pPr>
            <a:lvl3pPr marL="913970" indent="0">
              <a:buNone/>
              <a:defRPr sz="1800" b="1"/>
            </a:lvl3pPr>
            <a:lvl4pPr marL="1370960" indent="0">
              <a:buNone/>
              <a:defRPr sz="1600" b="1"/>
            </a:lvl4pPr>
            <a:lvl5pPr marL="1827945" indent="0">
              <a:buNone/>
              <a:defRPr sz="1600" b="1"/>
            </a:lvl5pPr>
            <a:lvl6pPr marL="2284930" indent="0">
              <a:buNone/>
              <a:defRPr sz="1600" b="1"/>
            </a:lvl6pPr>
            <a:lvl7pPr marL="2741917" indent="0">
              <a:buNone/>
              <a:defRPr sz="1600" b="1"/>
            </a:lvl7pPr>
            <a:lvl8pPr marL="3198902" indent="0">
              <a:buNone/>
              <a:defRPr sz="1600" b="1"/>
            </a:lvl8pPr>
            <a:lvl9pPr marL="3655888"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160976" y="2416178"/>
            <a:ext cx="4491037" cy="4391026"/>
          </a:xfrm>
          <a:prstGeom prst="rect">
            <a:avLst/>
          </a:prstGeom>
        </p:spPr>
        <p:txBody>
          <a:bodyPr lIns="91399" tIns="45702" rIns="91399"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14"/>
          <p:cNvSpPr>
            <a:spLocks noGrp="1" noChangeArrowheads="1"/>
          </p:cNvSpPr>
          <p:nvPr>
            <p:ph type="sldNum" sz="quarter" idx="10"/>
          </p:nvPr>
        </p:nvSpPr>
        <p:spPr>
          <a:ln/>
        </p:spPr>
        <p:txBody>
          <a:bodyPr/>
          <a:lstStyle>
            <a:lvl1pPr>
              <a:defRPr/>
            </a:lvl1pPr>
          </a:lstStyle>
          <a:p>
            <a:pPr>
              <a:defRPr/>
            </a:pPr>
            <a:fld id="{1358E621-2DEF-42C0-991B-A5830E971C28}" type="slidenum">
              <a:rPr lang="es-ES" altLang="es-ES"/>
              <a:pPr>
                <a:defRPr/>
              </a:pPr>
              <a:t>‹Nº›</a:t>
            </a:fld>
            <a:endParaRPr lang="es-ES" altLang="es-ES"/>
          </a:p>
        </p:txBody>
      </p:sp>
    </p:spTree>
    <p:extLst>
      <p:ext uri="{BB962C8B-B14F-4D97-AF65-F5344CB8AC3E}">
        <p14:creationId xmlns:p14="http://schemas.microsoft.com/office/powerpoint/2010/main" val="1585004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4800"/>
            <a:ext cx="9144000" cy="1270000"/>
          </a:xfrm>
          <a:prstGeom prst="rect">
            <a:avLst/>
          </a:prstGeom>
        </p:spPr>
        <p:txBody>
          <a:bodyPr lIns="91399" tIns="45702" rIns="91399" bIns="45702"/>
          <a:lstStyle/>
          <a:p>
            <a:r>
              <a:rPr lang="es-ES" smtClean="0"/>
              <a:t>Haga clic para modificar el estilo de título del patrón</a:t>
            </a:r>
            <a:endParaRPr lang="es-ES"/>
          </a:p>
        </p:txBody>
      </p:sp>
      <p:sp>
        <p:nvSpPr>
          <p:cNvPr id="3" name="Rectangle 14"/>
          <p:cNvSpPr>
            <a:spLocks noGrp="1" noChangeArrowheads="1"/>
          </p:cNvSpPr>
          <p:nvPr>
            <p:ph type="sldNum" sz="quarter" idx="10"/>
          </p:nvPr>
        </p:nvSpPr>
        <p:spPr>
          <a:ln/>
        </p:spPr>
        <p:txBody>
          <a:bodyPr/>
          <a:lstStyle>
            <a:lvl1pPr>
              <a:defRPr/>
            </a:lvl1pPr>
          </a:lstStyle>
          <a:p>
            <a:pPr>
              <a:defRPr/>
            </a:pPr>
            <a:fld id="{250F390C-6CDE-49FA-B704-9CF38A58BA97}" type="slidenum">
              <a:rPr lang="es-ES" altLang="es-ES"/>
              <a:pPr>
                <a:defRPr/>
              </a:pPr>
              <a:t>‹Nº›</a:t>
            </a:fld>
            <a:endParaRPr lang="es-ES" altLang="es-ES"/>
          </a:p>
        </p:txBody>
      </p:sp>
    </p:spTree>
    <p:extLst>
      <p:ext uri="{BB962C8B-B14F-4D97-AF65-F5344CB8AC3E}">
        <p14:creationId xmlns:p14="http://schemas.microsoft.com/office/powerpoint/2010/main" val="2895736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4"/>
          <p:cNvSpPr>
            <a:spLocks noGrp="1" noChangeArrowheads="1"/>
          </p:cNvSpPr>
          <p:nvPr>
            <p:ph type="sldNum" sz="quarter" idx="10"/>
          </p:nvPr>
        </p:nvSpPr>
        <p:spPr>
          <a:ln/>
        </p:spPr>
        <p:txBody>
          <a:bodyPr/>
          <a:lstStyle>
            <a:lvl1pPr>
              <a:defRPr/>
            </a:lvl1pPr>
          </a:lstStyle>
          <a:p>
            <a:pPr>
              <a:defRPr/>
            </a:pPr>
            <a:fld id="{D923D496-6551-44A2-9897-CC568277A9D8}" type="slidenum">
              <a:rPr lang="es-ES" altLang="es-ES"/>
              <a:pPr>
                <a:defRPr/>
              </a:pPr>
              <a:t>‹Nº›</a:t>
            </a:fld>
            <a:endParaRPr lang="es-ES" altLang="es-ES"/>
          </a:p>
        </p:txBody>
      </p:sp>
    </p:spTree>
    <p:extLst>
      <p:ext uri="{BB962C8B-B14F-4D97-AF65-F5344CB8AC3E}">
        <p14:creationId xmlns:p14="http://schemas.microsoft.com/office/powerpoint/2010/main" val="3215258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3227"/>
            <a:ext cx="3343276" cy="1290637"/>
          </a:xfrm>
          <a:prstGeom prst="rect">
            <a:avLst/>
          </a:prstGeom>
        </p:spPr>
        <p:txBody>
          <a:bodyPr lIns="91399" tIns="45702" rIns="91399" bIns="45702"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971925" y="303213"/>
            <a:ext cx="5680076" cy="6503987"/>
          </a:xfrm>
          <a:prstGeom prst="rect">
            <a:avLst/>
          </a:prstGeom>
        </p:spPr>
        <p:txBody>
          <a:bodyPr lIns="91399" tIns="45702" rIns="91399" bIns="45702"/>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08000" y="1593856"/>
            <a:ext cx="3343276" cy="5213350"/>
          </a:xfrm>
          <a:prstGeom prst="rect">
            <a:avLst/>
          </a:prstGeom>
        </p:spPr>
        <p:txBody>
          <a:bodyPr lIns="91399" tIns="45702" rIns="91399" bIns="45702"/>
          <a:lstStyle>
            <a:lvl1pPr marL="0" indent="0">
              <a:buNone/>
              <a:defRPr sz="1400"/>
            </a:lvl1pPr>
            <a:lvl2pPr marL="456988" indent="0">
              <a:buNone/>
              <a:defRPr sz="1200"/>
            </a:lvl2pPr>
            <a:lvl3pPr marL="913970" indent="0">
              <a:buNone/>
              <a:defRPr sz="1000"/>
            </a:lvl3pPr>
            <a:lvl4pPr marL="1370960" indent="0">
              <a:buNone/>
              <a:defRPr sz="800"/>
            </a:lvl4pPr>
            <a:lvl5pPr marL="1827945" indent="0">
              <a:buNone/>
              <a:defRPr sz="800"/>
            </a:lvl5pPr>
            <a:lvl6pPr marL="2284930" indent="0">
              <a:buNone/>
              <a:defRPr sz="800"/>
            </a:lvl6pPr>
            <a:lvl7pPr marL="2741917" indent="0">
              <a:buNone/>
              <a:defRPr sz="800"/>
            </a:lvl7pPr>
            <a:lvl8pPr marL="3198902" indent="0">
              <a:buNone/>
              <a:defRPr sz="800"/>
            </a:lvl8pPr>
            <a:lvl9pPr marL="3655888" indent="0">
              <a:buNone/>
              <a:defRPr sz="800"/>
            </a:lvl9pPr>
          </a:lstStyle>
          <a:p>
            <a:pPr lvl="0"/>
            <a:r>
              <a:rPr lang="es-ES" smtClean="0"/>
              <a:t>Haga clic para modificar el estilo de texto del patrón</a:t>
            </a:r>
          </a:p>
        </p:txBody>
      </p:sp>
      <p:sp>
        <p:nvSpPr>
          <p:cNvPr id="5" name="Rectangle 14"/>
          <p:cNvSpPr>
            <a:spLocks noGrp="1" noChangeArrowheads="1"/>
          </p:cNvSpPr>
          <p:nvPr>
            <p:ph type="sldNum" sz="quarter" idx="10"/>
          </p:nvPr>
        </p:nvSpPr>
        <p:spPr>
          <a:ln/>
        </p:spPr>
        <p:txBody>
          <a:bodyPr/>
          <a:lstStyle>
            <a:lvl1pPr>
              <a:defRPr/>
            </a:lvl1pPr>
          </a:lstStyle>
          <a:p>
            <a:pPr>
              <a:defRPr/>
            </a:pPr>
            <a:fld id="{8467602D-9813-40F2-93F9-4F218133FBE7}" type="slidenum">
              <a:rPr lang="es-ES" altLang="es-ES"/>
              <a:pPr>
                <a:defRPr/>
              </a:pPr>
              <a:t>‹Nº›</a:t>
            </a:fld>
            <a:endParaRPr lang="es-ES" altLang="es-ES"/>
          </a:p>
        </p:txBody>
      </p:sp>
    </p:spTree>
    <p:extLst>
      <p:ext uri="{BB962C8B-B14F-4D97-AF65-F5344CB8AC3E}">
        <p14:creationId xmlns:p14="http://schemas.microsoft.com/office/powerpoint/2010/main" val="3978927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90726" y="5334000"/>
            <a:ext cx="6096000" cy="630238"/>
          </a:xfrm>
          <a:prstGeom prst="rect">
            <a:avLst/>
          </a:prstGeom>
        </p:spPr>
        <p:txBody>
          <a:bodyPr lIns="91399" tIns="45702" rIns="91399" bIns="45702"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90726" y="681038"/>
            <a:ext cx="6096000" cy="4572000"/>
          </a:xfrm>
          <a:prstGeom prst="rect">
            <a:avLst/>
          </a:prstGeom>
        </p:spPr>
        <p:txBody>
          <a:bodyPr lIns="91399" tIns="45702" rIns="91399" bIns="45702"/>
          <a:lstStyle>
            <a:lvl1pPr marL="0" indent="0">
              <a:buNone/>
              <a:defRPr sz="3200"/>
            </a:lvl1pPr>
            <a:lvl2pPr marL="456988" indent="0">
              <a:buNone/>
              <a:defRPr sz="2800"/>
            </a:lvl2pPr>
            <a:lvl3pPr marL="913970" indent="0">
              <a:buNone/>
              <a:defRPr sz="2400"/>
            </a:lvl3pPr>
            <a:lvl4pPr marL="1370960" indent="0">
              <a:buNone/>
              <a:defRPr sz="2000"/>
            </a:lvl4pPr>
            <a:lvl5pPr marL="1827945" indent="0">
              <a:buNone/>
              <a:defRPr sz="2000"/>
            </a:lvl5pPr>
            <a:lvl6pPr marL="2284930" indent="0">
              <a:buNone/>
              <a:defRPr sz="2000"/>
            </a:lvl6pPr>
            <a:lvl7pPr marL="2741917" indent="0">
              <a:buNone/>
              <a:defRPr sz="2000"/>
            </a:lvl7pPr>
            <a:lvl8pPr marL="3198902" indent="0">
              <a:buNone/>
              <a:defRPr sz="2000"/>
            </a:lvl8pPr>
            <a:lvl9pPr marL="3655888" indent="0">
              <a:buNone/>
              <a:defRPr sz="2000"/>
            </a:lvl9pPr>
          </a:lstStyle>
          <a:p>
            <a:pPr lvl="0"/>
            <a:endParaRPr lang="es-ES" noProof="0" smtClean="0"/>
          </a:p>
        </p:txBody>
      </p:sp>
      <p:sp>
        <p:nvSpPr>
          <p:cNvPr id="4" name="3 Marcador de texto"/>
          <p:cNvSpPr>
            <a:spLocks noGrp="1"/>
          </p:cNvSpPr>
          <p:nvPr>
            <p:ph type="body" sz="half" idx="2"/>
          </p:nvPr>
        </p:nvSpPr>
        <p:spPr>
          <a:xfrm>
            <a:off x="1990726" y="5964238"/>
            <a:ext cx="6096000" cy="893762"/>
          </a:xfrm>
          <a:prstGeom prst="rect">
            <a:avLst/>
          </a:prstGeom>
        </p:spPr>
        <p:txBody>
          <a:bodyPr lIns="91399" tIns="45702" rIns="91399" bIns="45702"/>
          <a:lstStyle>
            <a:lvl1pPr marL="0" indent="0">
              <a:buNone/>
              <a:defRPr sz="1400"/>
            </a:lvl1pPr>
            <a:lvl2pPr marL="456988" indent="0">
              <a:buNone/>
              <a:defRPr sz="1200"/>
            </a:lvl2pPr>
            <a:lvl3pPr marL="913970" indent="0">
              <a:buNone/>
              <a:defRPr sz="1000"/>
            </a:lvl3pPr>
            <a:lvl4pPr marL="1370960" indent="0">
              <a:buNone/>
              <a:defRPr sz="800"/>
            </a:lvl4pPr>
            <a:lvl5pPr marL="1827945" indent="0">
              <a:buNone/>
              <a:defRPr sz="800"/>
            </a:lvl5pPr>
            <a:lvl6pPr marL="2284930" indent="0">
              <a:buNone/>
              <a:defRPr sz="800"/>
            </a:lvl6pPr>
            <a:lvl7pPr marL="2741917" indent="0">
              <a:buNone/>
              <a:defRPr sz="800"/>
            </a:lvl7pPr>
            <a:lvl8pPr marL="3198902" indent="0">
              <a:buNone/>
              <a:defRPr sz="800"/>
            </a:lvl8pPr>
            <a:lvl9pPr marL="3655888" indent="0">
              <a:buNone/>
              <a:defRPr sz="800"/>
            </a:lvl9pPr>
          </a:lstStyle>
          <a:p>
            <a:pPr lvl="0"/>
            <a:r>
              <a:rPr lang="es-ES" smtClean="0"/>
              <a:t>Haga clic para modificar el estilo de texto del patrón</a:t>
            </a:r>
          </a:p>
        </p:txBody>
      </p:sp>
      <p:sp>
        <p:nvSpPr>
          <p:cNvPr id="5" name="Rectangle 14"/>
          <p:cNvSpPr>
            <a:spLocks noGrp="1" noChangeArrowheads="1"/>
          </p:cNvSpPr>
          <p:nvPr>
            <p:ph type="sldNum" sz="quarter" idx="10"/>
          </p:nvPr>
        </p:nvSpPr>
        <p:spPr>
          <a:ln/>
        </p:spPr>
        <p:txBody>
          <a:bodyPr/>
          <a:lstStyle>
            <a:lvl1pPr>
              <a:defRPr/>
            </a:lvl1pPr>
          </a:lstStyle>
          <a:p>
            <a:pPr>
              <a:defRPr/>
            </a:pPr>
            <a:fld id="{BA4D214F-E8C1-4338-AED0-EA5A0955ED12}" type="slidenum">
              <a:rPr lang="es-ES" altLang="es-ES"/>
              <a:pPr>
                <a:defRPr/>
              </a:pPr>
              <a:t>‹Nº›</a:t>
            </a:fld>
            <a:endParaRPr lang="es-ES" altLang="es-ES"/>
          </a:p>
        </p:txBody>
      </p:sp>
    </p:spTree>
    <p:extLst>
      <p:ext uri="{BB962C8B-B14F-4D97-AF65-F5344CB8AC3E}">
        <p14:creationId xmlns:p14="http://schemas.microsoft.com/office/powerpoint/2010/main" val="1096276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4" descr="portada"/>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7" name="Rectangle 17" hidden="1"/>
          <p:cNvGraphicFramePr>
            <a:graphicFrameLocks/>
          </p:cNvGraphicFramePr>
          <p:nvPr userDrawn="1"/>
        </p:nvGraphicFramePr>
        <p:xfrm>
          <a:off x="1693863" y="1552575"/>
          <a:ext cx="6772275" cy="4514850"/>
        </p:xfrm>
        <a:graphic>
          <a:graphicData uri="http://schemas.openxmlformats.org/presentationml/2006/ole">
            <mc:AlternateContent xmlns:mc="http://schemas.openxmlformats.org/markup-compatibility/2006">
              <mc:Choice xmlns:v="urn:schemas-microsoft-com:vml" Requires="v">
                <p:oleObj spid="_x0000_s1611" r:id="rId15" imgW="0" imgH="0" progId="PowerPoint.Show.8">
                  <p:embed/>
                </p:oleObj>
              </mc:Choice>
              <mc:Fallback>
                <p:oleObj r:id="rId15" imgW="0" imgH="0" progId="PowerPoint.Show.8">
                  <p:embed/>
                  <p:pic>
                    <p:nvPicPr>
                      <p:cNvPr id="0" name="Rectangle 17"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693863" y="1552575"/>
                        <a:ext cx="6772275"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8" name="Picture 19" descr="horizontal"/>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20700" y="528638"/>
            <a:ext cx="3627438"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21" descr="logo_eusko_jaurlaritza"/>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096125" y="481013"/>
            <a:ext cx="2559050"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4"/>
          <p:cNvSpPr>
            <a:spLocks noGrp="1" noChangeArrowheads="1"/>
          </p:cNvSpPr>
          <p:nvPr>
            <p:ph type="sldNum" sz="quarter" idx="4"/>
          </p:nvPr>
        </p:nvSpPr>
        <p:spPr bwMode="auto">
          <a:xfrm>
            <a:off x="9585325" y="7081838"/>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556" tIns="50775" rIns="101556" bIns="50775" numCol="1" anchor="ctr" anchorCtr="1" compatLnSpc="1">
            <a:prstTxWarp prst="textNoShape">
              <a:avLst/>
            </a:prstTxWarp>
          </a:bodyPr>
          <a:lstStyle>
            <a:lvl1pPr algn="r" defTabSz="1014413" eaLnBrk="1" hangingPunct="1">
              <a:defRPr sz="1600" b="1">
                <a:solidFill>
                  <a:schemeClr val="bg1"/>
                </a:solidFill>
                <a:latin typeface="Arial Narrow" panose="020B0606020202030204" pitchFamily="34" charset="0"/>
              </a:defRPr>
            </a:lvl1pPr>
          </a:lstStyle>
          <a:p>
            <a:pPr>
              <a:defRPr/>
            </a:pPr>
            <a:fld id="{8C953A00-006F-4822-8569-4468ED43C6B5}" type="slidenum">
              <a:rPr lang="es-ES" altLang="es-ES"/>
              <a:pPr>
                <a:defRPr/>
              </a:pPr>
              <a:t>‹Nº›</a:t>
            </a:fld>
            <a:endParaRPr lang="es-ES" altLang="es-ES"/>
          </a:p>
        </p:txBody>
      </p:sp>
    </p:spTree>
  </p:cSld>
  <p:clrMap bg1="lt1" tx1="dk1" bg2="lt2" tx2="dk2" accent1="accent1" accent2="accent2" accent3="accent3" accent4="accent4" accent5="accent5" accent6="accent6" hlink="hlink" folHlink="folHlink"/>
  <p:sldLayoutIdLst>
    <p:sldLayoutId id="2147484847" r:id="rId1"/>
    <p:sldLayoutId id="2147484848" r:id="rId2"/>
    <p:sldLayoutId id="2147484849" r:id="rId3"/>
    <p:sldLayoutId id="2147484850" r:id="rId4"/>
    <p:sldLayoutId id="2147484851" r:id="rId5"/>
    <p:sldLayoutId id="2147484852" r:id="rId6"/>
    <p:sldLayoutId id="2147484853" r:id="rId7"/>
    <p:sldLayoutId id="2147484854" r:id="rId8"/>
    <p:sldLayoutId id="2147484855" r:id="rId9"/>
    <p:sldLayoutId id="2147484856" r:id="rId10"/>
    <p:sldLayoutId id="2147484857" r:id="rId11"/>
  </p:sldLayoutIdLst>
  <p:hf hdr="0" ftr="0" dt="0"/>
  <p:txStyles>
    <p:titleStyle>
      <a:lvl1pPr algn="l" defTabSz="1012825" rtl="0" eaLnBrk="0" fontAlgn="base" hangingPunct="0">
        <a:lnSpc>
          <a:spcPct val="80000"/>
        </a:lnSpc>
        <a:spcBef>
          <a:spcPct val="0"/>
        </a:spcBef>
        <a:spcAft>
          <a:spcPct val="0"/>
        </a:spcAft>
        <a:defRPr sz="2400" b="1">
          <a:solidFill>
            <a:schemeClr val="tx2"/>
          </a:solidFill>
          <a:latin typeface="+mj-lt"/>
          <a:ea typeface="+mj-ea"/>
          <a:cs typeface="+mj-cs"/>
        </a:defRPr>
      </a:lvl1pPr>
      <a:lvl2pPr algn="l" defTabSz="1012825" rtl="0" eaLnBrk="0" fontAlgn="base" hangingPunct="0">
        <a:lnSpc>
          <a:spcPct val="80000"/>
        </a:lnSpc>
        <a:spcBef>
          <a:spcPct val="0"/>
        </a:spcBef>
        <a:spcAft>
          <a:spcPct val="0"/>
        </a:spcAft>
        <a:defRPr sz="2400" b="1">
          <a:solidFill>
            <a:schemeClr val="tx2"/>
          </a:solidFill>
          <a:latin typeface="Arial Narrow" pitchFamily="34" charset="0"/>
        </a:defRPr>
      </a:lvl2pPr>
      <a:lvl3pPr algn="l" defTabSz="1012825" rtl="0" eaLnBrk="0" fontAlgn="base" hangingPunct="0">
        <a:lnSpc>
          <a:spcPct val="80000"/>
        </a:lnSpc>
        <a:spcBef>
          <a:spcPct val="0"/>
        </a:spcBef>
        <a:spcAft>
          <a:spcPct val="0"/>
        </a:spcAft>
        <a:defRPr sz="2400" b="1">
          <a:solidFill>
            <a:schemeClr val="tx2"/>
          </a:solidFill>
          <a:latin typeface="Arial Narrow" pitchFamily="34" charset="0"/>
        </a:defRPr>
      </a:lvl3pPr>
      <a:lvl4pPr algn="l" defTabSz="1012825" rtl="0" eaLnBrk="0" fontAlgn="base" hangingPunct="0">
        <a:lnSpc>
          <a:spcPct val="80000"/>
        </a:lnSpc>
        <a:spcBef>
          <a:spcPct val="0"/>
        </a:spcBef>
        <a:spcAft>
          <a:spcPct val="0"/>
        </a:spcAft>
        <a:defRPr sz="2400" b="1">
          <a:solidFill>
            <a:schemeClr val="tx2"/>
          </a:solidFill>
          <a:latin typeface="Arial Narrow" pitchFamily="34" charset="0"/>
        </a:defRPr>
      </a:lvl4pPr>
      <a:lvl5pPr algn="l" defTabSz="1012825" rtl="0" eaLnBrk="0" fontAlgn="base" hangingPunct="0">
        <a:lnSpc>
          <a:spcPct val="80000"/>
        </a:lnSpc>
        <a:spcBef>
          <a:spcPct val="0"/>
        </a:spcBef>
        <a:spcAft>
          <a:spcPct val="0"/>
        </a:spcAft>
        <a:defRPr sz="2400" b="1">
          <a:solidFill>
            <a:schemeClr val="tx2"/>
          </a:solidFill>
          <a:latin typeface="Arial Narrow" pitchFamily="34" charset="0"/>
        </a:defRPr>
      </a:lvl5pPr>
      <a:lvl6pPr marL="456988" algn="l" defTabSz="1015525" rtl="0" fontAlgn="base">
        <a:lnSpc>
          <a:spcPct val="80000"/>
        </a:lnSpc>
        <a:spcBef>
          <a:spcPct val="0"/>
        </a:spcBef>
        <a:spcAft>
          <a:spcPct val="0"/>
        </a:spcAft>
        <a:defRPr sz="2400" b="1">
          <a:solidFill>
            <a:schemeClr val="tx2"/>
          </a:solidFill>
          <a:latin typeface="Arial Narrow" pitchFamily="34" charset="0"/>
        </a:defRPr>
      </a:lvl6pPr>
      <a:lvl7pPr marL="913970" algn="l" defTabSz="1015525" rtl="0" fontAlgn="base">
        <a:lnSpc>
          <a:spcPct val="80000"/>
        </a:lnSpc>
        <a:spcBef>
          <a:spcPct val="0"/>
        </a:spcBef>
        <a:spcAft>
          <a:spcPct val="0"/>
        </a:spcAft>
        <a:defRPr sz="2400" b="1">
          <a:solidFill>
            <a:schemeClr val="tx2"/>
          </a:solidFill>
          <a:latin typeface="Arial Narrow" pitchFamily="34" charset="0"/>
        </a:defRPr>
      </a:lvl7pPr>
      <a:lvl8pPr marL="1370960" algn="l" defTabSz="1015525" rtl="0" fontAlgn="base">
        <a:lnSpc>
          <a:spcPct val="80000"/>
        </a:lnSpc>
        <a:spcBef>
          <a:spcPct val="0"/>
        </a:spcBef>
        <a:spcAft>
          <a:spcPct val="0"/>
        </a:spcAft>
        <a:defRPr sz="2400" b="1">
          <a:solidFill>
            <a:schemeClr val="tx2"/>
          </a:solidFill>
          <a:latin typeface="Arial Narrow" pitchFamily="34" charset="0"/>
        </a:defRPr>
      </a:lvl8pPr>
      <a:lvl9pPr marL="1827945" algn="l" defTabSz="1015525" rtl="0" fontAlgn="base">
        <a:lnSpc>
          <a:spcPct val="80000"/>
        </a:lnSpc>
        <a:spcBef>
          <a:spcPct val="0"/>
        </a:spcBef>
        <a:spcAft>
          <a:spcPct val="0"/>
        </a:spcAft>
        <a:defRPr sz="2400" b="1">
          <a:solidFill>
            <a:schemeClr val="tx2"/>
          </a:solidFill>
          <a:latin typeface="Arial Narrow" pitchFamily="34" charset="0"/>
        </a:defRPr>
      </a:lvl9pPr>
    </p:titleStyle>
    <p:bodyStyle>
      <a:lvl1pPr marL="301625" indent="-301625" algn="l" defTabSz="1012825" rtl="0" eaLnBrk="0" fontAlgn="base" hangingPunct="0">
        <a:spcBef>
          <a:spcPct val="20000"/>
        </a:spcBef>
        <a:spcAft>
          <a:spcPct val="0"/>
        </a:spcAft>
        <a:buClr>
          <a:srgbClr val="26A5A8"/>
        </a:buClr>
        <a:buFont typeface="Wingdings" panose="05000000000000000000" pitchFamily="2" charset="2"/>
        <a:buChar char="§"/>
        <a:defRPr sz="2000">
          <a:solidFill>
            <a:schemeClr val="tx1"/>
          </a:solidFill>
          <a:latin typeface="+mn-lt"/>
          <a:ea typeface="+mn-ea"/>
          <a:cs typeface="+mn-cs"/>
        </a:defRPr>
      </a:lvl1pPr>
      <a:lvl2pPr marL="995363" indent="-300038" algn="l" defTabSz="1012825" rtl="0" eaLnBrk="0" fontAlgn="base" hangingPunct="0">
        <a:spcBef>
          <a:spcPct val="20000"/>
        </a:spcBef>
        <a:spcAft>
          <a:spcPct val="0"/>
        </a:spcAft>
        <a:buChar char="–"/>
        <a:defRPr sz="2000">
          <a:solidFill>
            <a:schemeClr val="tx1"/>
          </a:solidFill>
          <a:latin typeface="+mn-lt"/>
        </a:defRPr>
      </a:lvl2pPr>
      <a:lvl3pPr marL="1447800" indent="-250825" algn="l" defTabSz="1012825" rtl="0" eaLnBrk="0" fontAlgn="base" hangingPunct="0">
        <a:spcBef>
          <a:spcPct val="20000"/>
        </a:spcBef>
        <a:spcAft>
          <a:spcPct val="0"/>
        </a:spcAft>
        <a:buChar char="•"/>
        <a:defRPr>
          <a:solidFill>
            <a:schemeClr val="tx1"/>
          </a:solidFill>
          <a:latin typeface="+mn-lt"/>
        </a:defRPr>
      </a:lvl3pPr>
      <a:lvl4pPr marL="1901825" indent="-250825" algn="l" defTabSz="1012825" rtl="0" eaLnBrk="0" fontAlgn="base" hangingPunct="0">
        <a:spcBef>
          <a:spcPct val="20000"/>
        </a:spcBef>
        <a:spcAft>
          <a:spcPct val="0"/>
        </a:spcAft>
        <a:buChar char="–"/>
        <a:defRPr>
          <a:solidFill>
            <a:schemeClr val="tx1"/>
          </a:solidFill>
          <a:latin typeface="+mn-lt"/>
        </a:defRPr>
      </a:lvl4pPr>
      <a:lvl5pPr marL="2355850" indent="-250825" algn="l" defTabSz="1012825" rtl="0" eaLnBrk="0" fontAlgn="base" hangingPunct="0">
        <a:spcBef>
          <a:spcPct val="20000"/>
        </a:spcBef>
        <a:spcAft>
          <a:spcPct val="0"/>
        </a:spcAft>
        <a:buChar char="»"/>
        <a:defRPr sz="1600">
          <a:solidFill>
            <a:schemeClr val="tx1"/>
          </a:solidFill>
          <a:latin typeface="+mn-lt"/>
        </a:defRPr>
      </a:lvl5pPr>
      <a:lvl6pPr marL="2814909" indent="-253880" algn="l" defTabSz="1015525" rtl="0" fontAlgn="base">
        <a:spcBef>
          <a:spcPct val="20000"/>
        </a:spcBef>
        <a:spcAft>
          <a:spcPct val="0"/>
        </a:spcAft>
        <a:buChar char="»"/>
        <a:defRPr sz="1600">
          <a:solidFill>
            <a:schemeClr val="tx1"/>
          </a:solidFill>
          <a:latin typeface="+mn-lt"/>
        </a:defRPr>
      </a:lvl6pPr>
      <a:lvl7pPr marL="3271895" indent="-253880" algn="l" defTabSz="1015525" rtl="0" fontAlgn="base">
        <a:spcBef>
          <a:spcPct val="20000"/>
        </a:spcBef>
        <a:spcAft>
          <a:spcPct val="0"/>
        </a:spcAft>
        <a:buChar char="»"/>
        <a:defRPr sz="1600">
          <a:solidFill>
            <a:schemeClr val="tx1"/>
          </a:solidFill>
          <a:latin typeface="+mn-lt"/>
        </a:defRPr>
      </a:lvl7pPr>
      <a:lvl8pPr marL="3728879" indent="-253880" algn="l" defTabSz="1015525" rtl="0" fontAlgn="base">
        <a:spcBef>
          <a:spcPct val="20000"/>
        </a:spcBef>
        <a:spcAft>
          <a:spcPct val="0"/>
        </a:spcAft>
        <a:buChar char="»"/>
        <a:defRPr sz="1600">
          <a:solidFill>
            <a:schemeClr val="tx1"/>
          </a:solidFill>
          <a:latin typeface="+mn-lt"/>
        </a:defRPr>
      </a:lvl8pPr>
      <a:lvl9pPr marL="4185868" indent="-253880" algn="l" defTabSz="1015525" rtl="0" fontAlgn="base">
        <a:spcBef>
          <a:spcPct val="20000"/>
        </a:spcBef>
        <a:spcAft>
          <a:spcPct val="0"/>
        </a:spcAft>
        <a:buChar char="»"/>
        <a:defRPr sz="1600">
          <a:solidFill>
            <a:schemeClr val="tx1"/>
          </a:solidFill>
          <a:latin typeface="+mn-lt"/>
        </a:defRPr>
      </a:lvl9pPr>
    </p:bodyStyle>
    <p:otherStyle>
      <a:defPPr>
        <a:defRPr lang="es-ES"/>
      </a:defPPr>
      <a:lvl1pPr marL="0" algn="l" defTabSz="913970" rtl="0" eaLnBrk="1" latinLnBrk="0" hangingPunct="1">
        <a:defRPr sz="1800" kern="1200">
          <a:solidFill>
            <a:schemeClr val="tx1"/>
          </a:solidFill>
          <a:latin typeface="+mn-lt"/>
          <a:ea typeface="+mn-ea"/>
          <a:cs typeface="+mn-cs"/>
        </a:defRPr>
      </a:lvl1pPr>
      <a:lvl2pPr marL="456988" algn="l" defTabSz="913970" rtl="0" eaLnBrk="1" latinLnBrk="0" hangingPunct="1">
        <a:defRPr sz="1800" kern="1200">
          <a:solidFill>
            <a:schemeClr val="tx1"/>
          </a:solidFill>
          <a:latin typeface="+mn-lt"/>
          <a:ea typeface="+mn-ea"/>
          <a:cs typeface="+mn-cs"/>
        </a:defRPr>
      </a:lvl2pPr>
      <a:lvl3pPr marL="913970" algn="l" defTabSz="913970" rtl="0" eaLnBrk="1" latinLnBrk="0" hangingPunct="1">
        <a:defRPr sz="1800" kern="1200">
          <a:solidFill>
            <a:schemeClr val="tx1"/>
          </a:solidFill>
          <a:latin typeface="+mn-lt"/>
          <a:ea typeface="+mn-ea"/>
          <a:cs typeface="+mn-cs"/>
        </a:defRPr>
      </a:lvl3pPr>
      <a:lvl4pPr marL="1370960" algn="l" defTabSz="913970" rtl="0" eaLnBrk="1" latinLnBrk="0" hangingPunct="1">
        <a:defRPr sz="1800" kern="1200">
          <a:solidFill>
            <a:schemeClr val="tx1"/>
          </a:solidFill>
          <a:latin typeface="+mn-lt"/>
          <a:ea typeface="+mn-ea"/>
          <a:cs typeface="+mn-cs"/>
        </a:defRPr>
      </a:lvl4pPr>
      <a:lvl5pPr marL="1827945" algn="l" defTabSz="913970" rtl="0" eaLnBrk="1" latinLnBrk="0" hangingPunct="1">
        <a:defRPr sz="1800" kern="1200">
          <a:solidFill>
            <a:schemeClr val="tx1"/>
          </a:solidFill>
          <a:latin typeface="+mn-lt"/>
          <a:ea typeface="+mn-ea"/>
          <a:cs typeface="+mn-cs"/>
        </a:defRPr>
      </a:lvl5pPr>
      <a:lvl6pPr marL="2284930" algn="l" defTabSz="913970" rtl="0" eaLnBrk="1" latinLnBrk="0" hangingPunct="1">
        <a:defRPr sz="1800" kern="1200">
          <a:solidFill>
            <a:schemeClr val="tx1"/>
          </a:solidFill>
          <a:latin typeface="+mn-lt"/>
          <a:ea typeface="+mn-ea"/>
          <a:cs typeface="+mn-cs"/>
        </a:defRPr>
      </a:lvl6pPr>
      <a:lvl7pPr marL="2741917" algn="l" defTabSz="913970" rtl="0" eaLnBrk="1" latinLnBrk="0" hangingPunct="1">
        <a:defRPr sz="1800" kern="1200">
          <a:solidFill>
            <a:schemeClr val="tx1"/>
          </a:solidFill>
          <a:latin typeface="+mn-lt"/>
          <a:ea typeface="+mn-ea"/>
          <a:cs typeface="+mn-cs"/>
        </a:defRPr>
      </a:lvl7pPr>
      <a:lvl8pPr marL="3198902" algn="l" defTabSz="913970" rtl="0" eaLnBrk="1" latinLnBrk="0" hangingPunct="1">
        <a:defRPr sz="1800" kern="1200">
          <a:solidFill>
            <a:schemeClr val="tx1"/>
          </a:solidFill>
          <a:latin typeface="+mn-lt"/>
          <a:ea typeface="+mn-ea"/>
          <a:cs typeface="+mn-cs"/>
        </a:defRPr>
      </a:lvl8pPr>
      <a:lvl9pPr marL="3655888" algn="l" defTabSz="91397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9" descr="interio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1720850" y="528638"/>
            <a:ext cx="815975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556" tIns="50775" rIns="101556" bIns="50775" numCol="1" anchor="b" anchorCtr="0" compatLnSpc="1">
            <a:prstTxWarp prst="textNoShape">
              <a:avLst/>
            </a:prstTxWarp>
          </a:bodyPr>
          <a:lstStyle/>
          <a:p>
            <a:pPr lvl="0"/>
            <a:r>
              <a:rPr lang="es-ES" altLang="es-ES" smtClean="0"/>
              <a:t>Haga clic para cambiar el estilo de título	</a:t>
            </a:r>
          </a:p>
        </p:txBody>
      </p:sp>
      <p:sp>
        <p:nvSpPr>
          <p:cNvPr id="2052" name="Rectangle 3"/>
          <p:cNvSpPr>
            <a:spLocks noGrp="1" noChangeAspect="1" noChangeArrowheads="1"/>
          </p:cNvSpPr>
          <p:nvPr>
            <p:ph type="body" idx="1"/>
          </p:nvPr>
        </p:nvSpPr>
        <p:spPr bwMode="auto">
          <a:xfrm>
            <a:off x="439738" y="1778000"/>
            <a:ext cx="9280525" cy="467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556" tIns="50775" rIns="101556" bIns="50775"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1039" name="Rectangle 15"/>
          <p:cNvSpPr>
            <a:spLocks noGrp="1" noChangeArrowheads="1"/>
          </p:cNvSpPr>
          <p:nvPr>
            <p:ph type="sldNum" sz="quarter" idx="4"/>
          </p:nvPr>
        </p:nvSpPr>
        <p:spPr bwMode="auto">
          <a:xfrm>
            <a:off x="9594850" y="7092950"/>
            <a:ext cx="401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556" tIns="50775" rIns="101556" bIns="50775" numCol="1" anchor="ctr" anchorCtr="1" compatLnSpc="1">
            <a:prstTxWarp prst="textNoShape">
              <a:avLst/>
            </a:prstTxWarp>
          </a:bodyPr>
          <a:lstStyle>
            <a:lvl1pPr algn="r" defTabSz="1014413" eaLnBrk="1" hangingPunct="1">
              <a:defRPr sz="1300" b="1">
                <a:latin typeface="Arial Narrow" panose="020B0606020202030204" pitchFamily="34" charset="0"/>
              </a:defRPr>
            </a:lvl1pPr>
          </a:lstStyle>
          <a:p>
            <a:pPr>
              <a:defRPr/>
            </a:pPr>
            <a:fld id="{C3C03DC6-F930-4774-8050-38467860F6C6}" type="slidenum">
              <a:rPr lang="es-ES" altLang="es-ES"/>
              <a:pPr>
                <a:defRPr/>
              </a:pPr>
              <a:t>‹Nº›</a:t>
            </a:fld>
            <a:endParaRPr lang="es-ES" altLang="es-ES"/>
          </a:p>
        </p:txBody>
      </p:sp>
      <p:pic>
        <p:nvPicPr>
          <p:cNvPr id="2054" name="Picture 23" descr="horizonta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070100" y="7038975"/>
            <a:ext cx="232251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25" descr="logo_eusko_jaurlaritza"/>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461125" y="7051675"/>
            <a:ext cx="14922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4" descr="imagen_mision"/>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38163" y="338138"/>
            <a:ext cx="10048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58" r:id="rId1"/>
    <p:sldLayoutId id="2147484859" r:id="rId2"/>
    <p:sldLayoutId id="2147484860" r:id="rId3"/>
    <p:sldLayoutId id="2147484861" r:id="rId4"/>
    <p:sldLayoutId id="2147484862" r:id="rId5"/>
    <p:sldLayoutId id="2147484863" r:id="rId6"/>
    <p:sldLayoutId id="2147484864" r:id="rId7"/>
    <p:sldLayoutId id="2147484865" r:id="rId8"/>
    <p:sldLayoutId id="2147484866" r:id="rId9"/>
    <p:sldLayoutId id="2147484867" r:id="rId10"/>
    <p:sldLayoutId id="2147484868" r:id="rId11"/>
  </p:sldLayoutIdLst>
  <p:hf hdr="0" ftr="0" dt="0"/>
  <p:txStyles>
    <p:titleStyle>
      <a:lvl1pPr algn="l" defTabSz="1012825" rtl="0" eaLnBrk="0" fontAlgn="base" hangingPunct="0">
        <a:lnSpc>
          <a:spcPct val="80000"/>
        </a:lnSpc>
        <a:spcBef>
          <a:spcPct val="0"/>
        </a:spcBef>
        <a:spcAft>
          <a:spcPct val="0"/>
        </a:spcAft>
        <a:defRPr sz="2400" b="1">
          <a:solidFill>
            <a:schemeClr val="tx2"/>
          </a:solidFill>
          <a:latin typeface="+mj-lt"/>
          <a:ea typeface="+mj-ea"/>
          <a:cs typeface="+mj-cs"/>
        </a:defRPr>
      </a:lvl1pPr>
      <a:lvl2pPr algn="l" defTabSz="1012825" rtl="0" eaLnBrk="0" fontAlgn="base" hangingPunct="0">
        <a:lnSpc>
          <a:spcPct val="80000"/>
        </a:lnSpc>
        <a:spcBef>
          <a:spcPct val="0"/>
        </a:spcBef>
        <a:spcAft>
          <a:spcPct val="0"/>
        </a:spcAft>
        <a:defRPr sz="2400" b="1">
          <a:solidFill>
            <a:schemeClr val="tx2"/>
          </a:solidFill>
          <a:latin typeface="Arial Narrow" pitchFamily="34" charset="0"/>
        </a:defRPr>
      </a:lvl2pPr>
      <a:lvl3pPr algn="l" defTabSz="1012825" rtl="0" eaLnBrk="0" fontAlgn="base" hangingPunct="0">
        <a:lnSpc>
          <a:spcPct val="80000"/>
        </a:lnSpc>
        <a:spcBef>
          <a:spcPct val="0"/>
        </a:spcBef>
        <a:spcAft>
          <a:spcPct val="0"/>
        </a:spcAft>
        <a:defRPr sz="2400" b="1">
          <a:solidFill>
            <a:schemeClr val="tx2"/>
          </a:solidFill>
          <a:latin typeface="Arial Narrow" pitchFamily="34" charset="0"/>
        </a:defRPr>
      </a:lvl3pPr>
      <a:lvl4pPr algn="l" defTabSz="1012825" rtl="0" eaLnBrk="0" fontAlgn="base" hangingPunct="0">
        <a:lnSpc>
          <a:spcPct val="80000"/>
        </a:lnSpc>
        <a:spcBef>
          <a:spcPct val="0"/>
        </a:spcBef>
        <a:spcAft>
          <a:spcPct val="0"/>
        </a:spcAft>
        <a:defRPr sz="2400" b="1">
          <a:solidFill>
            <a:schemeClr val="tx2"/>
          </a:solidFill>
          <a:latin typeface="Arial Narrow" pitchFamily="34" charset="0"/>
        </a:defRPr>
      </a:lvl4pPr>
      <a:lvl5pPr algn="l" defTabSz="1012825" rtl="0" eaLnBrk="0" fontAlgn="base" hangingPunct="0">
        <a:lnSpc>
          <a:spcPct val="80000"/>
        </a:lnSpc>
        <a:spcBef>
          <a:spcPct val="0"/>
        </a:spcBef>
        <a:spcAft>
          <a:spcPct val="0"/>
        </a:spcAft>
        <a:defRPr sz="2400" b="1">
          <a:solidFill>
            <a:schemeClr val="tx2"/>
          </a:solidFill>
          <a:latin typeface="Arial Narrow" pitchFamily="34" charset="0"/>
        </a:defRPr>
      </a:lvl5pPr>
      <a:lvl6pPr marL="456988" algn="l" defTabSz="1015525" rtl="0" fontAlgn="base">
        <a:lnSpc>
          <a:spcPct val="80000"/>
        </a:lnSpc>
        <a:spcBef>
          <a:spcPct val="0"/>
        </a:spcBef>
        <a:spcAft>
          <a:spcPct val="0"/>
        </a:spcAft>
        <a:defRPr sz="2400" b="1">
          <a:solidFill>
            <a:schemeClr val="tx2"/>
          </a:solidFill>
          <a:latin typeface="Arial Narrow" pitchFamily="34" charset="0"/>
        </a:defRPr>
      </a:lvl6pPr>
      <a:lvl7pPr marL="913970" algn="l" defTabSz="1015525" rtl="0" fontAlgn="base">
        <a:lnSpc>
          <a:spcPct val="80000"/>
        </a:lnSpc>
        <a:spcBef>
          <a:spcPct val="0"/>
        </a:spcBef>
        <a:spcAft>
          <a:spcPct val="0"/>
        </a:spcAft>
        <a:defRPr sz="2400" b="1">
          <a:solidFill>
            <a:schemeClr val="tx2"/>
          </a:solidFill>
          <a:latin typeface="Arial Narrow" pitchFamily="34" charset="0"/>
        </a:defRPr>
      </a:lvl7pPr>
      <a:lvl8pPr marL="1370960" algn="l" defTabSz="1015525" rtl="0" fontAlgn="base">
        <a:lnSpc>
          <a:spcPct val="80000"/>
        </a:lnSpc>
        <a:spcBef>
          <a:spcPct val="0"/>
        </a:spcBef>
        <a:spcAft>
          <a:spcPct val="0"/>
        </a:spcAft>
        <a:defRPr sz="2400" b="1">
          <a:solidFill>
            <a:schemeClr val="tx2"/>
          </a:solidFill>
          <a:latin typeface="Arial Narrow" pitchFamily="34" charset="0"/>
        </a:defRPr>
      </a:lvl8pPr>
      <a:lvl9pPr marL="1827945" algn="l" defTabSz="1015525" rtl="0" fontAlgn="base">
        <a:lnSpc>
          <a:spcPct val="80000"/>
        </a:lnSpc>
        <a:spcBef>
          <a:spcPct val="0"/>
        </a:spcBef>
        <a:spcAft>
          <a:spcPct val="0"/>
        </a:spcAft>
        <a:defRPr sz="2400" b="1">
          <a:solidFill>
            <a:schemeClr val="tx2"/>
          </a:solidFill>
          <a:latin typeface="Arial Narrow" pitchFamily="34" charset="0"/>
        </a:defRPr>
      </a:lvl9pPr>
    </p:titleStyle>
    <p:bodyStyle>
      <a:lvl1pPr marL="301625" indent="-301625" algn="l" defTabSz="1012825" rtl="0" eaLnBrk="0" fontAlgn="base" hangingPunct="0">
        <a:spcBef>
          <a:spcPct val="20000"/>
        </a:spcBef>
        <a:spcAft>
          <a:spcPct val="0"/>
        </a:spcAft>
        <a:buClr>
          <a:srgbClr val="26A5A8"/>
        </a:buClr>
        <a:buFont typeface="Wingdings" panose="05000000000000000000" pitchFamily="2" charset="2"/>
        <a:buChar char="§"/>
        <a:defRPr sz="2000">
          <a:solidFill>
            <a:schemeClr val="tx1"/>
          </a:solidFill>
          <a:latin typeface="+mn-lt"/>
          <a:ea typeface="+mn-ea"/>
          <a:cs typeface="+mn-cs"/>
        </a:defRPr>
      </a:lvl1pPr>
      <a:lvl2pPr marL="995363" indent="-300038" algn="l" defTabSz="1012825" rtl="0" eaLnBrk="0" fontAlgn="base" hangingPunct="0">
        <a:spcBef>
          <a:spcPct val="20000"/>
        </a:spcBef>
        <a:spcAft>
          <a:spcPct val="0"/>
        </a:spcAft>
        <a:buChar char="–"/>
        <a:defRPr sz="2000">
          <a:solidFill>
            <a:schemeClr val="tx1"/>
          </a:solidFill>
          <a:latin typeface="+mn-lt"/>
        </a:defRPr>
      </a:lvl2pPr>
      <a:lvl3pPr marL="1447800" indent="-250825" algn="l" defTabSz="1012825" rtl="0" eaLnBrk="0" fontAlgn="base" hangingPunct="0">
        <a:spcBef>
          <a:spcPct val="20000"/>
        </a:spcBef>
        <a:spcAft>
          <a:spcPct val="0"/>
        </a:spcAft>
        <a:buChar char="•"/>
        <a:defRPr>
          <a:solidFill>
            <a:schemeClr val="tx1"/>
          </a:solidFill>
          <a:latin typeface="+mn-lt"/>
        </a:defRPr>
      </a:lvl3pPr>
      <a:lvl4pPr marL="1901825" indent="-250825" algn="l" defTabSz="1012825" rtl="0" eaLnBrk="0" fontAlgn="base" hangingPunct="0">
        <a:spcBef>
          <a:spcPct val="20000"/>
        </a:spcBef>
        <a:spcAft>
          <a:spcPct val="0"/>
        </a:spcAft>
        <a:buChar char="–"/>
        <a:defRPr>
          <a:solidFill>
            <a:schemeClr val="tx1"/>
          </a:solidFill>
          <a:latin typeface="+mn-lt"/>
        </a:defRPr>
      </a:lvl4pPr>
      <a:lvl5pPr marL="2355850" indent="-250825" algn="l" defTabSz="1012825" rtl="0" eaLnBrk="0" fontAlgn="base" hangingPunct="0">
        <a:spcBef>
          <a:spcPct val="20000"/>
        </a:spcBef>
        <a:spcAft>
          <a:spcPct val="0"/>
        </a:spcAft>
        <a:buChar char="»"/>
        <a:defRPr sz="1600">
          <a:solidFill>
            <a:schemeClr val="tx1"/>
          </a:solidFill>
          <a:latin typeface="+mn-lt"/>
        </a:defRPr>
      </a:lvl5pPr>
      <a:lvl6pPr marL="2814909" indent="-253880" algn="l" defTabSz="1015525" rtl="0" fontAlgn="base">
        <a:spcBef>
          <a:spcPct val="20000"/>
        </a:spcBef>
        <a:spcAft>
          <a:spcPct val="0"/>
        </a:spcAft>
        <a:buChar char="»"/>
        <a:defRPr sz="1600">
          <a:solidFill>
            <a:schemeClr val="tx1"/>
          </a:solidFill>
          <a:latin typeface="+mn-lt"/>
        </a:defRPr>
      </a:lvl6pPr>
      <a:lvl7pPr marL="3271895" indent="-253880" algn="l" defTabSz="1015525" rtl="0" fontAlgn="base">
        <a:spcBef>
          <a:spcPct val="20000"/>
        </a:spcBef>
        <a:spcAft>
          <a:spcPct val="0"/>
        </a:spcAft>
        <a:buChar char="»"/>
        <a:defRPr sz="1600">
          <a:solidFill>
            <a:schemeClr val="tx1"/>
          </a:solidFill>
          <a:latin typeface="+mn-lt"/>
        </a:defRPr>
      </a:lvl7pPr>
      <a:lvl8pPr marL="3728879" indent="-253880" algn="l" defTabSz="1015525" rtl="0" fontAlgn="base">
        <a:spcBef>
          <a:spcPct val="20000"/>
        </a:spcBef>
        <a:spcAft>
          <a:spcPct val="0"/>
        </a:spcAft>
        <a:buChar char="»"/>
        <a:defRPr sz="1600">
          <a:solidFill>
            <a:schemeClr val="tx1"/>
          </a:solidFill>
          <a:latin typeface="+mn-lt"/>
        </a:defRPr>
      </a:lvl8pPr>
      <a:lvl9pPr marL="4185868" indent="-253880" algn="l" defTabSz="1015525" rtl="0" fontAlgn="base">
        <a:spcBef>
          <a:spcPct val="20000"/>
        </a:spcBef>
        <a:spcAft>
          <a:spcPct val="0"/>
        </a:spcAft>
        <a:buChar char="»"/>
        <a:defRPr sz="1600">
          <a:solidFill>
            <a:schemeClr val="tx1"/>
          </a:solidFill>
          <a:latin typeface="+mn-lt"/>
        </a:defRPr>
      </a:lvl9pPr>
    </p:bodyStyle>
    <p:otherStyle>
      <a:defPPr>
        <a:defRPr lang="es-ES"/>
      </a:defPPr>
      <a:lvl1pPr marL="0" algn="l" defTabSz="913970" rtl="0" eaLnBrk="1" latinLnBrk="0" hangingPunct="1">
        <a:defRPr sz="1800" kern="1200">
          <a:solidFill>
            <a:schemeClr val="tx1"/>
          </a:solidFill>
          <a:latin typeface="+mn-lt"/>
          <a:ea typeface="+mn-ea"/>
          <a:cs typeface="+mn-cs"/>
        </a:defRPr>
      </a:lvl1pPr>
      <a:lvl2pPr marL="456988" algn="l" defTabSz="913970" rtl="0" eaLnBrk="1" latinLnBrk="0" hangingPunct="1">
        <a:defRPr sz="1800" kern="1200">
          <a:solidFill>
            <a:schemeClr val="tx1"/>
          </a:solidFill>
          <a:latin typeface="+mn-lt"/>
          <a:ea typeface="+mn-ea"/>
          <a:cs typeface="+mn-cs"/>
        </a:defRPr>
      </a:lvl2pPr>
      <a:lvl3pPr marL="913970" algn="l" defTabSz="913970" rtl="0" eaLnBrk="1" latinLnBrk="0" hangingPunct="1">
        <a:defRPr sz="1800" kern="1200">
          <a:solidFill>
            <a:schemeClr val="tx1"/>
          </a:solidFill>
          <a:latin typeface="+mn-lt"/>
          <a:ea typeface="+mn-ea"/>
          <a:cs typeface="+mn-cs"/>
        </a:defRPr>
      </a:lvl3pPr>
      <a:lvl4pPr marL="1370960" algn="l" defTabSz="913970" rtl="0" eaLnBrk="1" latinLnBrk="0" hangingPunct="1">
        <a:defRPr sz="1800" kern="1200">
          <a:solidFill>
            <a:schemeClr val="tx1"/>
          </a:solidFill>
          <a:latin typeface="+mn-lt"/>
          <a:ea typeface="+mn-ea"/>
          <a:cs typeface="+mn-cs"/>
        </a:defRPr>
      </a:lvl4pPr>
      <a:lvl5pPr marL="1827945" algn="l" defTabSz="913970" rtl="0" eaLnBrk="1" latinLnBrk="0" hangingPunct="1">
        <a:defRPr sz="1800" kern="1200">
          <a:solidFill>
            <a:schemeClr val="tx1"/>
          </a:solidFill>
          <a:latin typeface="+mn-lt"/>
          <a:ea typeface="+mn-ea"/>
          <a:cs typeface="+mn-cs"/>
        </a:defRPr>
      </a:lvl5pPr>
      <a:lvl6pPr marL="2284930" algn="l" defTabSz="913970" rtl="0" eaLnBrk="1" latinLnBrk="0" hangingPunct="1">
        <a:defRPr sz="1800" kern="1200">
          <a:solidFill>
            <a:schemeClr val="tx1"/>
          </a:solidFill>
          <a:latin typeface="+mn-lt"/>
          <a:ea typeface="+mn-ea"/>
          <a:cs typeface="+mn-cs"/>
        </a:defRPr>
      </a:lvl6pPr>
      <a:lvl7pPr marL="2741917" algn="l" defTabSz="913970" rtl="0" eaLnBrk="1" latinLnBrk="0" hangingPunct="1">
        <a:defRPr sz="1800" kern="1200">
          <a:solidFill>
            <a:schemeClr val="tx1"/>
          </a:solidFill>
          <a:latin typeface="+mn-lt"/>
          <a:ea typeface="+mn-ea"/>
          <a:cs typeface="+mn-cs"/>
        </a:defRPr>
      </a:lvl7pPr>
      <a:lvl8pPr marL="3198902" algn="l" defTabSz="913970" rtl="0" eaLnBrk="1" latinLnBrk="0" hangingPunct="1">
        <a:defRPr sz="1800" kern="1200">
          <a:solidFill>
            <a:schemeClr val="tx1"/>
          </a:solidFill>
          <a:latin typeface="+mn-lt"/>
          <a:ea typeface="+mn-ea"/>
          <a:cs typeface="+mn-cs"/>
        </a:defRPr>
      </a:lvl8pPr>
      <a:lvl9pPr marL="3655888" algn="l" defTabSz="91397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9407"/>
            <a:ext cx="10160000" cy="7629408"/>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64445" y="677333"/>
            <a:ext cx="7163890" cy="1467556"/>
          </a:xfrm>
          <a:prstGeom prst="rect">
            <a:avLst/>
          </a:prstGeom>
        </p:spPr>
        <p:txBody>
          <a:bodyPr vert="horz" lIns="91440" tIns="45720" rIns="91440" bIns="45720" rtlCol="0" anchor="t">
            <a:normAutofit/>
          </a:bodyPr>
          <a:lstStyle/>
          <a:p>
            <a:r>
              <a:rPr lang="eu-ES" smtClean="0"/>
              <a:t>Egin klik titulu maisuaren estiloa aldatzeko</a:t>
            </a:r>
            <a:endParaRPr lang="en-US" dirty="0"/>
          </a:p>
        </p:txBody>
      </p:sp>
      <p:sp>
        <p:nvSpPr>
          <p:cNvPr id="3" name="Text Placeholder 2"/>
          <p:cNvSpPr>
            <a:spLocks noGrp="1"/>
          </p:cNvSpPr>
          <p:nvPr>
            <p:ph type="body" idx="1"/>
          </p:nvPr>
        </p:nvSpPr>
        <p:spPr>
          <a:xfrm>
            <a:off x="564445" y="2400655"/>
            <a:ext cx="7163890" cy="4311970"/>
          </a:xfrm>
          <a:prstGeom prst="rect">
            <a:avLst/>
          </a:prstGeom>
        </p:spPr>
        <p:txBody>
          <a:bodyPr vert="horz" lIns="91440" tIns="45720" rIns="91440" bIns="45720" rtlCol="0">
            <a:normAutofit/>
          </a:bodyPr>
          <a:lstStyle/>
          <a:p>
            <a:pPr lvl="0"/>
            <a:r>
              <a:rPr lang="eu-ES" smtClean="0"/>
              <a:t>Egin klik diapositiba nagusiaren testu-estiloak aldatzeko</a:t>
            </a:r>
          </a:p>
          <a:p>
            <a:pPr lvl="1"/>
            <a:r>
              <a:rPr lang="eu-ES" smtClean="0"/>
              <a:t>Bigarren maila</a:t>
            </a:r>
          </a:p>
          <a:p>
            <a:pPr lvl="2"/>
            <a:r>
              <a:rPr lang="eu-ES" smtClean="0"/>
              <a:t>Hirugarren maila</a:t>
            </a:r>
          </a:p>
          <a:p>
            <a:pPr lvl="3"/>
            <a:r>
              <a:rPr lang="eu-ES" smtClean="0"/>
              <a:t>Laugarren maila</a:t>
            </a:r>
          </a:p>
          <a:p>
            <a:pPr lvl="4"/>
            <a:r>
              <a:rPr lang="eu-ES" smtClean="0"/>
              <a:t>Bosgarren maila</a:t>
            </a:r>
            <a:endParaRPr lang="en-US" dirty="0"/>
          </a:p>
        </p:txBody>
      </p:sp>
      <p:sp>
        <p:nvSpPr>
          <p:cNvPr id="4" name="Date Placeholder 3"/>
          <p:cNvSpPr>
            <a:spLocks noGrp="1"/>
          </p:cNvSpPr>
          <p:nvPr>
            <p:ph type="dt" sz="half" idx="2"/>
          </p:nvPr>
        </p:nvSpPr>
        <p:spPr>
          <a:xfrm>
            <a:off x="6004278" y="6712625"/>
            <a:ext cx="759949" cy="405694"/>
          </a:xfrm>
          <a:prstGeom prst="rect">
            <a:avLst/>
          </a:prstGeom>
        </p:spPr>
        <p:txBody>
          <a:bodyPr vert="horz" lIns="91440" tIns="45720" rIns="91440" bIns="45720" rtlCol="0" anchor="ctr"/>
          <a:lstStyle>
            <a:lvl1pPr algn="r">
              <a:defRPr sz="750">
                <a:solidFill>
                  <a:schemeClr val="tx1">
                    <a:tint val="75000"/>
                  </a:schemeClr>
                </a:solidFill>
              </a:defRPr>
            </a:lvl1pPr>
          </a:lstStyle>
          <a:p>
            <a:fld id="{BC1C48C0-FEDD-4761-B0B5-17304C2B00C3}" type="datetimeFigureOut">
              <a:rPr lang="eu-ES" smtClean="0"/>
              <a:t>2021/11/17</a:t>
            </a:fld>
            <a:endParaRPr lang="eu-ES"/>
          </a:p>
        </p:txBody>
      </p:sp>
      <p:sp>
        <p:nvSpPr>
          <p:cNvPr id="5" name="Footer Placeholder 4"/>
          <p:cNvSpPr>
            <a:spLocks noGrp="1"/>
          </p:cNvSpPr>
          <p:nvPr>
            <p:ph type="ftr" sz="quarter" idx="3"/>
          </p:nvPr>
        </p:nvSpPr>
        <p:spPr>
          <a:xfrm>
            <a:off x="564445" y="6712625"/>
            <a:ext cx="5248010" cy="405694"/>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u-ES"/>
          </a:p>
        </p:txBody>
      </p:sp>
      <p:sp>
        <p:nvSpPr>
          <p:cNvPr id="6" name="Slide Number Placeholder 5"/>
          <p:cNvSpPr>
            <a:spLocks noGrp="1"/>
          </p:cNvSpPr>
          <p:nvPr>
            <p:ph type="sldNum" sz="quarter" idx="4"/>
          </p:nvPr>
        </p:nvSpPr>
        <p:spPr>
          <a:xfrm>
            <a:off x="7158886" y="6712625"/>
            <a:ext cx="569449" cy="405694"/>
          </a:xfrm>
          <a:prstGeom prst="rect">
            <a:avLst/>
          </a:prstGeom>
        </p:spPr>
        <p:txBody>
          <a:bodyPr vert="horz" lIns="91440" tIns="45720" rIns="91440" bIns="45720" rtlCol="0" anchor="ctr"/>
          <a:lstStyle>
            <a:lvl1pPr algn="r">
              <a:defRPr sz="750">
                <a:solidFill>
                  <a:schemeClr val="accent1"/>
                </a:solidFill>
              </a:defRPr>
            </a:lvl1pPr>
          </a:lstStyle>
          <a:p>
            <a:fld id="{64E2B65D-4B7B-46DF-8760-43DBF652A520}" type="slidenum">
              <a:rPr lang="eu-ES" smtClean="0"/>
              <a:t>‹Nº›</a:t>
            </a:fld>
            <a:endParaRPr lang="eu-ES"/>
          </a:p>
        </p:txBody>
      </p:sp>
    </p:spTree>
    <p:extLst>
      <p:ext uri="{BB962C8B-B14F-4D97-AF65-F5344CB8AC3E}">
        <p14:creationId xmlns:p14="http://schemas.microsoft.com/office/powerpoint/2010/main" val="2477689888"/>
      </p:ext>
    </p:extLst>
  </p:cSld>
  <p:clrMap bg1="lt1" tx1="dk1" bg2="lt2" tx2="dk2" accent1="accent1" accent2="accent2" accent3="accent3" accent4="accent4" accent5="accent5" accent6="accent6" hlink="hlink" folHlink="folHlink"/>
  <p:sldLayoutIdLst>
    <p:sldLayoutId id="2147484870" r:id="rId1"/>
    <p:sldLayoutId id="2147484871" r:id="rId2"/>
    <p:sldLayoutId id="2147484872" r:id="rId3"/>
    <p:sldLayoutId id="2147484873" r:id="rId4"/>
    <p:sldLayoutId id="2147484874" r:id="rId5"/>
    <p:sldLayoutId id="2147484875" r:id="rId6"/>
    <p:sldLayoutId id="2147484876" r:id="rId7"/>
    <p:sldLayoutId id="2147484877" r:id="rId8"/>
    <p:sldLayoutId id="2147484878" r:id="rId9"/>
    <p:sldLayoutId id="2147484879" r:id="rId10"/>
    <p:sldLayoutId id="2147484880" r:id="rId11"/>
    <p:sldLayoutId id="2147484881" r:id="rId12"/>
    <p:sldLayoutId id="2147484882" r:id="rId13"/>
    <p:sldLayoutId id="2147484883" r:id="rId14"/>
    <p:sldLayoutId id="2147484884" r:id="rId15"/>
    <p:sldLayoutId id="2147484885" r:id="rId16"/>
  </p:sldLayoutIdLst>
  <p:txStyles>
    <p:titleStyle>
      <a:lvl1pPr algn="l" defTabSz="380985" rtl="0" eaLnBrk="1" latinLnBrk="0" hangingPunct="1">
        <a:spcBef>
          <a:spcPct val="0"/>
        </a:spcBef>
        <a:buNone/>
        <a:defRPr sz="3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39" indent="-285739" algn="l" defTabSz="380985" rtl="0" eaLnBrk="1" latinLnBrk="0" hangingPunct="1">
        <a:spcBef>
          <a:spcPts val="833"/>
        </a:spcBef>
        <a:spcAft>
          <a:spcPts val="0"/>
        </a:spcAft>
        <a:buClr>
          <a:schemeClr val="accent1"/>
        </a:buClr>
        <a:buSzPct val="80000"/>
        <a:buFont typeface="Wingdings 3" charset="2"/>
        <a:buChar char=""/>
        <a:defRPr sz="1500" kern="1200">
          <a:solidFill>
            <a:schemeClr val="tx1">
              <a:lumMod val="75000"/>
              <a:lumOff val="25000"/>
            </a:schemeClr>
          </a:solidFill>
          <a:latin typeface="+mn-lt"/>
          <a:ea typeface="+mn-ea"/>
          <a:cs typeface="+mn-cs"/>
        </a:defRPr>
      </a:lvl1pPr>
      <a:lvl2pPr marL="619100" indent="-238115" algn="l" defTabSz="380985" rtl="0" eaLnBrk="1" latinLnBrk="0" hangingPunct="1">
        <a:spcBef>
          <a:spcPts val="833"/>
        </a:spcBef>
        <a:spcAft>
          <a:spcPts val="0"/>
        </a:spcAft>
        <a:buClr>
          <a:schemeClr val="accent1"/>
        </a:buClr>
        <a:buSzPct val="80000"/>
        <a:buFont typeface="Wingdings 3" charset="2"/>
        <a:buChar char=""/>
        <a:defRPr sz="1333" kern="1200">
          <a:solidFill>
            <a:schemeClr val="tx1">
              <a:lumMod val="75000"/>
              <a:lumOff val="25000"/>
            </a:schemeClr>
          </a:solidFill>
          <a:latin typeface="+mn-lt"/>
          <a:ea typeface="+mn-ea"/>
          <a:cs typeface="+mn-cs"/>
        </a:defRPr>
      </a:lvl2pPr>
      <a:lvl3pPr marL="952462" indent="-190492" algn="l" defTabSz="380985" rtl="0" eaLnBrk="1" latinLnBrk="0" hangingPunct="1">
        <a:spcBef>
          <a:spcPts val="833"/>
        </a:spcBef>
        <a:spcAft>
          <a:spcPts val="0"/>
        </a:spcAft>
        <a:buClr>
          <a:schemeClr val="accent1"/>
        </a:buClr>
        <a:buSzPct val="80000"/>
        <a:buFont typeface="Wingdings 3" charset="2"/>
        <a:buChar char=""/>
        <a:defRPr sz="1167" kern="1200">
          <a:solidFill>
            <a:schemeClr val="tx1">
              <a:lumMod val="75000"/>
              <a:lumOff val="25000"/>
            </a:schemeClr>
          </a:solidFill>
          <a:latin typeface="+mn-lt"/>
          <a:ea typeface="+mn-ea"/>
          <a:cs typeface="+mn-cs"/>
        </a:defRPr>
      </a:lvl3pPr>
      <a:lvl4pPr marL="1333447" indent="-190492" algn="l" defTabSz="380985" rtl="0" eaLnBrk="1" latinLnBrk="0" hangingPunct="1">
        <a:spcBef>
          <a:spcPts val="833"/>
        </a:spcBef>
        <a:spcAft>
          <a:spcPts val="0"/>
        </a:spcAft>
        <a:buClr>
          <a:schemeClr val="accent1"/>
        </a:buClr>
        <a:buSzPct val="80000"/>
        <a:buFont typeface="Wingdings 3" charset="2"/>
        <a:buChar char=""/>
        <a:defRPr sz="1000" kern="1200">
          <a:solidFill>
            <a:schemeClr val="tx1">
              <a:lumMod val="75000"/>
              <a:lumOff val="25000"/>
            </a:schemeClr>
          </a:solidFill>
          <a:latin typeface="+mn-lt"/>
          <a:ea typeface="+mn-ea"/>
          <a:cs typeface="+mn-cs"/>
        </a:defRPr>
      </a:lvl4pPr>
      <a:lvl5pPr marL="1714431" indent="-190492" algn="l" defTabSz="380985" rtl="0" eaLnBrk="1" latinLnBrk="0" hangingPunct="1">
        <a:spcBef>
          <a:spcPts val="833"/>
        </a:spcBef>
        <a:spcAft>
          <a:spcPts val="0"/>
        </a:spcAft>
        <a:buClr>
          <a:schemeClr val="accent1"/>
        </a:buClr>
        <a:buSzPct val="80000"/>
        <a:buFont typeface="Wingdings 3" charset="2"/>
        <a:buChar char=""/>
        <a:defRPr sz="1000" kern="1200">
          <a:solidFill>
            <a:schemeClr val="tx1">
              <a:lumMod val="75000"/>
              <a:lumOff val="25000"/>
            </a:schemeClr>
          </a:solidFill>
          <a:latin typeface="+mn-lt"/>
          <a:ea typeface="+mn-ea"/>
          <a:cs typeface="+mn-cs"/>
        </a:defRPr>
      </a:lvl5pPr>
      <a:lvl6pPr marL="2095416" indent="-190492" algn="l" defTabSz="380985" rtl="0" eaLnBrk="1" latinLnBrk="0" hangingPunct="1">
        <a:spcBef>
          <a:spcPts val="833"/>
        </a:spcBef>
        <a:spcAft>
          <a:spcPts val="0"/>
        </a:spcAft>
        <a:buClr>
          <a:schemeClr val="accent1"/>
        </a:buClr>
        <a:buSzPct val="80000"/>
        <a:buFont typeface="Wingdings 3" charset="2"/>
        <a:buChar char=""/>
        <a:defRPr sz="1000" kern="1200">
          <a:solidFill>
            <a:schemeClr val="tx1">
              <a:lumMod val="75000"/>
              <a:lumOff val="25000"/>
            </a:schemeClr>
          </a:solidFill>
          <a:latin typeface="+mn-lt"/>
          <a:ea typeface="+mn-ea"/>
          <a:cs typeface="+mn-cs"/>
        </a:defRPr>
      </a:lvl6pPr>
      <a:lvl7pPr marL="2476401" indent="-190492" algn="l" defTabSz="380985" rtl="0" eaLnBrk="1" latinLnBrk="0" hangingPunct="1">
        <a:spcBef>
          <a:spcPts val="833"/>
        </a:spcBef>
        <a:spcAft>
          <a:spcPts val="0"/>
        </a:spcAft>
        <a:buClr>
          <a:schemeClr val="accent1"/>
        </a:buClr>
        <a:buSzPct val="80000"/>
        <a:buFont typeface="Wingdings 3" charset="2"/>
        <a:buChar char=""/>
        <a:defRPr sz="1000" kern="1200">
          <a:solidFill>
            <a:schemeClr val="tx1">
              <a:lumMod val="75000"/>
              <a:lumOff val="25000"/>
            </a:schemeClr>
          </a:solidFill>
          <a:latin typeface="+mn-lt"/>
          <a:ea typeface="+mn-ea"/>
          <a:cs typeface="+mn-cs"/>
        </a:defRPr>
      </a:lvl7pPr>
      <a:lvl8pPr marL="2857386" indent="-190492" algn="l" defTabSz="380985" rtl="0" eaLnBrk="1" latinLnBrk="0" hangingPunct="1">
        <a:spcBef>
          <a:spcPts val="833"/>
        </a:spcBef>
        <a:spcAft>
          <a:spcPts val="0"/>
        </a:spcAft>
        <a:buClr>
          <a:schemeClr val="accent1"/>
        </a:buClr>
        <a:buSzPct val="80000"/>
        <a:buFont typeface="Wingdings 3" charset="2"/>
        <a:buChar char=""/>
        <a:defRPr sz="1000" kern="1200">
          <a:solidFill>
            <a:schemeClr val="tx1">
              <a:lumMod val="75000"/>
              <a:lumOff val="25000"/>
            </a:schemeClr>
          </a:solidFill>
          <a:latin typeface="+mn-lt"/>
          <a:ea typeface="+mn-ea"/>
          <a:cs typeface="+mn-cs"/>
        </a:defRPr>
      </a:lvl8pPr>
      <a:lvl9pPr marL="3238370" indent="-190492" algn="l" defTabSz="380985" rtl="0" eaLnBrk="1" latinLnBrk="0" hangingPunct="1">
        <a:spcBef>
          <a:spcPts val="833"/>
        </a:spcBef>
        <a:spcAft>
          <a:spcPts val="0"/>
        </a:spcAft>
        <a:buClr>
          <a:schemeClr val="accent1"/>
        </a:buClr>
        <a:buSzPct val="80000"/>
        <a:buFont typeface="Wingdings 3" charset="2"/>
        <a:buChar char=""/>
        <a:defRPr sz="1000" kern="1200">
          <a:solidFill>
            <a:schemeClr val="tx1">
              <a:lumMod val="75000"/>
              <a:lumOff val="25000"/>
            </a:schemeClr>
          </a:solidFill>
          <a:latin typeface="+mn-lt"/>
          <a:ea typeface="+mn-ea"/>
          <a:cs typeface="+mn-cs"/>
        </a:defRPr>
      </a:lvl9pPr>
    </p:bodyStyle>
    <p:other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16.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18.xml"/><Relationship Id="rId5" Type="http://schemas.openxmlformats.org/officeDocument/2006/relationships/image" Target="../media/image31.png"/><Relationship Id="rId4" Type="http://schemas.openxmlformats.org/officeDocument/2006/relationships/image" Target="../media/image30.emf"/></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emf"/><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2.png"/><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9.png"/><Relationship Id="rId1" Type="http://schemas.openxmlformats.org/officeDocument/2006/relationships/slideLayout" Target="../slideLayouts/slideLayout18.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8" Type="http://schemas.openxmlformats.org/officeDocument/2006/relationships/hyperlink" Target="https://elkarlan.sharepoint.com/sites/NB29-SEGURIDADINDUSTRIAL/Shared%20Documents/General/NB29/IT_IF/Presentacion%20IT/20211115%20Antton/CertificadoSellado.%20-%2001ITE%20202100018.pdf" TargetMode="External"/><Relationship Id="rId3" Type="http://schemas.openxmlformats.org/officeDocument/2006/relationships/hyperlink" Target="https://elkarlan.sharepoint.com/sites/NB29-SEGURIDADINDUSTRIAL/Shared%20Documents/General/NB29/IT_IF/Presentacion%20IT/20211115%20Antton/CertificadoSellado.%20-%2001ITA%20202100054.pdf" TargetMode="External"/><Relationship Id="rId7" Type="http://schemas.openxmlformats.org/officeDocument/2006/relationships/hyperlink" Target="https://elkarlan.sharepoint.com/sites/NB29-SEGURIDADINDUSTRIAL/Shared%20Documents/General/NB29/IT_IF/Presentacion%20IT/20211115%20Antton/CertificadoSellado.%20-%2001ITD%20202100104(moldaketa).pdf" TargetMode="External"/><Relationship Id="rId2"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hyperlink" Target="https://elkarlan.sharepoint.com/sites/NB29-SEGURIDADINDUSTRIAL/Shared%20Documents/General/NB29/IT_IF/Presentacion%20IT/20211115%20Antton/CertificadoSellado.%20-%2001ITD%20202100103(berria).pdf" TargetMode="External"/><Relationship Id="rId5" Type="http://schemas.openxmlformats.org/officeDocument/2006/relationships/hyperlink" Target="https://elkarlan.sharepoint.com/sites/NB29-SEGURIDADINDUSTRIAL/Shared%20Documents/General/NB29/IT_IF/Presentacion%20IT/20211115%20Antton/CertificadoSellado.%20-%2001ITB%20202100049.pdf" TargetMode="Externa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ulua 1"/>
          <p:cNvSpPr>
            <a:spLocks noGrp="1"/>
          </p:cNvSpPr>
          <p:nvPr>
            <p:ph type="ctrTitle"/>
          </p:nvPr>
        </p:nvSpPr>
        <p:spPr>
          <a:xfrm>
            <a:off x="1255841" y="1366530"/>
            <a:ext cx="7186328" cy="1829224"/>
          </a:xfrm>
        </p:spPr>
        <p:txBody>
          <a:bodyPr/>
          <a:lstStyle/>
          <a:p>
            <a:pPr algn="ctr"/>
            <a:r>
              <a:rPr lang="es-ES" dirty="0" smtClean="0"/>
              <a:t>Instalaciones térmicas:</a:t>
            </a:r>
            <a:r>
              <a:rPr lang="es-ES" smtClean="0"/>
              <a:t/>
            </a:r>
            <a:br>
              <a:rPr lang="es-ES" smtClean="0"/>
            </a:br>
            <a:r>
              <a:rPr lang="es-ES" smtClean="0"/>
              <a:t>Modificaciones </a:t>
            </a:r>
            <a:r>
              <a:rPr lang="es-ES" dirty="0" smtClean="0"/>
              <a:t>tramitación</a:t>
            </a:r>
            <a:endParaRPr lang="es-ES" dirty="0"/>
          </a:p>
        </p:txBody>
      </p:sp>
      <p:sp>
        <p:nvSpPr>
          <p:cNvPr id="4" name="TestuKoadroa 3"/>
          <p:cNvSpPr txBox="1"/>
          <p:nvPr/>
        </p:nvSpPr>
        <p:spPr>
          <a:xfrm>
            <a:off x="1255889" y="5282046"/>
            <a:ext cx="3258383" cy="323165"/>
          </a:xfrm>
          <a:prstGeom prst="rect">
            <a:avLst/>
          </a:prstGeom>
          <a:noFill/>
        </p:spPr>
        <p:txBody>
          <a:bodyPr wrap="square" rtlCol="0">
            <a:spAutoFit/>
          </a:bodyPr>
          <a:lstStyle/>
          <a:p>
            <a:pPr defTabSz="380985" eaLnBrk="1" fontAlgn="auto" hangingPunct="1">
              <a:spcBef>
                <a:spcPts val="0"/>
              </a:spcBef>
              <a:spcAft>
                <a:spcPts val="0"/>
              </a:spcAft>
            </a:pPr>
            <a:r>
              <a:rPr lang="eu-ES" sz="1500" dirty="0">
                <a:solidFill>
                  <a:prstClr val="black"/>
                </a:solidFill>
                <a:latin typeface="Trebuchet MS" panose="020B0603020202020204"/>
              </a:rPr>
              <a:t>Gasteiz, </a:t>
            </a:r>
            <a:r>
              <a:rPr lang="eu-ES" sz="1500" dirty="0" smtClean="0">
                <a:solidFill>
                  <a:prstClr val="black"/>
                </a:solidFill>
                <a:latin typeface="Trebuchet MS" panose="020B0603020202020204"/>
              </a:rPr>
              <a:t>2021ko azaroak 15</a:t>
            </a:r>
            <a:endParaRPr lang="eu-ES" sz="1500" dirty="0">
              <a:solidFill>
                <a:prstClr val="black"/>
              </a:solidFill>
              <a:latin typeface="Trebuchet MS" panose="020B0603020202020204"/>
            </a:endParaRPr>
          </a:p>
        </p:txBody>
      </p:sp>
      <p:sp>
        <p:nvSpPr>
          <p:cNvPr id="5" name="Azpititulua 4"/>
          <p:cNvSpPr>
            <a:spLocks noGrp="1"/>
          </p:cNvSpPr>
          <p:nvPr>
            <p:ph type="subTitle" idx="1"/>
          </p:nvPr>
        </p:nvSpPr>
        <p:spPr/>
        <p:txBody>
          <a:bodyPr/>
          <a:lstStyle/>
          <a:p>
            <a:endParaRPr lang="eu-ES"/>
          </a:p>
        </p:txBody>
      </p:sp>
    </p:spTree>
    <p:extLst>
      <p:ext uri="{BB962C8B-B14F-4D97-AF65-F5344CB8AC3E}">
        <p14:creationId xmlns:p14="http://schemas.microsoft.com/office/powerpoint/2010/main" val="18743467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a:stretch>
            <a:fillRect/>
          </a:stretch>
        </p:blipFill>
        <p:spPr>
          <a:xfrm>
            <a:off x="275020" y="1309279"/>
            <a:ext cx="9679280" cy="5435456"/>
          </a:xfrm>
          <a:prstGeom prst="rect">
            <a:avLst/>
          </a:prstGeom>
        </p:spPr>
      </p:pic>
      <p:sp>
        <p:nvSpPr>
          <p:cNvPr id="6" name="AutoShape 36"/>
          <p:cNvSpPr>
            <a:spLocks noChangeArrowheads="1"/>
          </p:cNvSpPr>
          <p:nvPr/>
        </p:nvSpPr>
        <p:spPr bwMode="auto">
          <a:xfrm>
            <a:off x="5030152" y="1793776"/>
            <a:ext cx="2276475" cy="231962"/>
          </a:xfrm>
          <a:prstGeom prst="roundRect">
            <a:avLst>
              <a:gd name="adj" fmla="val 16667"/>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sp>
        <p:nvSpPr>
          <p:cNvPr id="7" name="AutoShape 37"/>
          <p:cNvSpPr>
            <a:spLocks noChangeArrowheads="1"/>
          </p:cNvSpPr>
          <p:nvPr/>
        </p:nvSpPr>
        <p:spPr bwMode="auto">
          <a:xfrm>
            <a:off x="471488" y="1832254"/>
            <a:ext cx="3888432" cy="447985"/>
          </a:xfrm>
          <a:prstGeom prst="roundRect">
            <a:avLst>
              <a:gd name="adj" fmla="val 16667"/>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sp>
        <p:nvSpPr>
          <p:cNvPr id="8" name="AutoShape 38"/>
          <p:cNvSpPr>
            <a:spLocks noChangeArrowheads="1"/>
          </p:cNvSpPr>
          <p:nvPr/>
        </p:nvSpPr>
        <p:spPr bwMode="auto">
          <a:xfrm>
            <a:off x="348779" y="5952647"/>
            <a:ext cx="3003029" cy="720080"/>
          </a:xfrm>
          <a:prstGeom prst="roundRect">
            <a:avLst>
              <a:gd name="adj" fmla="val 16667"/>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sp>
        <p:nvSpPr>
          <p:cNvPr id="10" name="AutoShape 82"/>
          <p:cNvSpPr>
            <a:spLocks noChangeArrowheads="1"/>
          </p:cNvSpPr>
          <p:nvPr/>
        </p:nvSpPr>
        <p:spPr bwMode="auto">
          <a:xfrm>
            <a:off x="471489" y="5034135"/>
            <a:ext cx="2520280" cy="247257"/>
          </a:xfrm>
          <a:prstGeom prst="roundRect">
            <a:avLst>
              <a:gd name="adj" fmla="val 16667"/>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grpSp>
        <p:nvGrpSpPr>
          <p:cNvPr id="27" name="Group 24"/>
          <p:cNvGrpSpPr>
            <a:grpSpLocks/>
          </p:cNvGrpSpPr>
          <p:nvPr/>
        </p:nvGrpSpPr>
        <p:grpSpPr bwMode="auto">
          <a:xfrm rot="501447">
            <a:off x="7973540" y="1276520"/>
            <a:ext cx="1881240" cy="1111468"/>
            <a:chOff x="2018" y="1183"/>
            <a:chExt cx="1542" cy="1657"/>
          </a:xfrm>
        </p:grpSpPr>
        <p:sp>
          <p:nvSpPr>
            <p:cNvPr id="28" name="AutoShape 25"/>
            <p:cNvSpPr>
              <a:spLocks noChangeArrowheads="1"/>
            </p:cNvSpPr>
            <p:nvPr/>
          </p:nvSpPr>
          <p:spPr bwMode="auto">
            <a:xfrm>
              <a:off x="2018" y="1308"/>
              <a:ext cx="1542" cy="1532"/>
            </a:xfrm>
            <a:prstGeom prst="foldedCorner">
              <a:avLst>
                <a:gd name="adj" fmla="val 12500"/>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p:txBody>
        </p:sp>
        <p:pic>
          <p:nvPicPr>
            <p:cNvPr id="29" name="Picture 26" descr="pin_r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7" y="1183"/>
              <a:ext cx="28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7"/>
            <p:cNvSpPr>
              <a:spLocks noChangeArrowheads="1"/>
            </p:cNvSpPr>
            <p:nvPr/>
          </p:nvSpPr>
          <p:spPr bwMode="auto">
            <a:xfrm>
              <a:off x="2082" y="1580"/>
              <a:ext cx="1476" cy="901"/>
            </a:xfrm>
            <a:prstGeom prst="rect">
              <a:avLst/>
            </a:prstGeom>
            <a:noFill/>
            <a:ln>
              <a:noFill/>
            </a:ln>
            <a:effectLst/>
            <a:extLst>
              <a:ext uri="{909E8E84-426E-40DD-AFC4-6F175D3DCCD1}">
                <a14:hiddenFill xmlns:a14="http://schemas.microsoft.com/office/drawing/2010/main">
                  <a:solidFill>
                    <a:srgbClr val="D6ECEE"/>
                  </a:solidFill>
                </a14:hiddenFill>
              </a:ext>
              <a:ext uri="{91240B29-F687-4F45-9708-019B960494DF}">
                <a14:hiddenLine xmlns:a14="http://schemas.microsoft.com/office/drawing/2010/main" w="9525"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r>
                <a:rPr lang="es-ES" altLang="es-ES" sz="1600" b="1" dirty="0" smtClean="0"/>
                <a:t>1.2.1 Datos Técnicos generales</a:t>
              </a:r>
              <a:endParaRPr lang="es-ES" altLang="es-ES" sz="1600" b="1" dirty="0"/>
            </a:p>
          </p:txBody>
        </p:sp>
      </p:grpSp>
      <p:sp>
        <p:nvSpPr>
          <p:cNvPr id="31" name="AutoShape 31"/>
          <p:cNvSpPr>
            <a:spLocks noChangeArrowheads="1"/>
          </p:cNvSpPr>
          <p:nvPr/>
        </p:nvSpPr>
        <p:spPr bwMode="auto">
          <a:xfrm>
            <a:off x="1695624" y="868444"/>
            <a:ext cx="7737064" cy="440835"/>
          </a:xfrm>
          <a:prstGeom prst="wedgeRectCallout">
            <a:avLst>
              <a:gd name="adj1" fmla="val -48254"/>
              <a:gd name="adj2" fmla="val -48637"/>
            </a:avLst>
          </a:prstGeom>
          <a:noFill/>
          <a:ln w="9525" algn="ctr">
            <a:solidFill>
              <a:schemeClr val="tx1"/>
            </a:solidFill>
            <a:miter lim="800000"/>
            <a:headEnd/>
            <a:tailEnd/>
          </a:ln>
          <a:effectLst/>
          <a:extLst/>
        </p:spPr>
        <p:txBody>
          <a:bodyPr lIns="99955" tIns="51975" rIns="99955" bIns="51975" anchor="ctr"/>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ts val="300"/>
              </a:spcBef>
              <a:buFont typeface="Wingdings" panose="05000000000000000000" pitchFamily="2" charset="2"/>
              <a:buNone/>
            </a:pPr>
            <a:r>
              <a:rPr lang="es-ES" altLang="es-ES" sz="1200" dirty="0">
                <a:latin typeface="Arial" panose="020B0604020202020204" pitchFamily="34" charset="0"/>
              </a:rPr>
              <a:t>La pantalla de </a:t>
            </a:r>
            <a:r>
              <a:rPr lang="es-ES" altLang="es-ES" sz="1200" dirty="0" smtClean="0">
                <a:latin typeface="Arial" panose="020B0604020202020204" pitchFamily="34" charset="0"/>
              </a:rPr>
              <a:t>DATOS TÉCNICOS GENERALES </a:t>
            </a:r>
            <a:r>
              <a:rPr lang="es-ES" altLang="es-ES" sz="1200" b="1" dirty="0" smtClean="0">
                <a:latin typeface="Arial" panose="020B0604020202020204" pitchFamily="34" charset="0"/>
              </a:rPr>
              <a:t>es </a:t>
            </a:r>
            <a:r>
              <a:rPr lang="es-ES" altLang="es-ES" sz="1200" b="1" dirty="0">
                <a:latin typeface="Arial" panose="020B0604020202020204" pitchFamily="34" charset="0"/>
              </a:rPr>
              <a:t>igual para las solicitudes de puesta en marcha y modificación de instalaciones con proyecto, es decir, aquellas cuya potencia total supera los 70 kW.</a:t>
            </a:r>
          </a:p>
        </p:txBody>
      </p:sp>
      <p:sp>
        <p:nvSpPr>
          <p:cNvPr id="14" name="Rectangle 3"/>
          <p:cNvSpPr>
            <a:spLocks noChangeArrowheads="1"/>
          </p:cNvSpPr>
          <p:nvPr/>
        </p:nvSpPr>
        <p:spPr bwMode="auto">
          <a:xfrm>
            <a:off x="1712317" y="223942"/>
            <a:ext cx="8156627" cy="435726"/>
          </a:xfrm>
          <a:prstGeom prst="rect">
            <a:avLst/>
          </a:prstGeom>
          <a:solidFill>
            <a:srgbClr val="ADDA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56" tIns="50775" rIns="101556" bIns="50775"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s-ES" altLang="es-ES" sz="1200">
              <a:latin typeface="Arial" panose="020B0604020202020204" pitchFamily="34" charset="0"/>
            </a:endParaRPr>
          </a:p>
        </p:txBody>
      </p:sp>
      <p:sp>
        <p:nvSpPr>
          <p:cNvPr id="15" name="Rectangle 4"/>
          <p:cNvSpPr txBox="1">
            <a:spLocks noChangeArrowheads="1"/>
          </p:cNvSpPr>
          <p:nvPr/>
        </p:nvSpPr>
        <p:spPr bwMode="auto">
          <a:xfrm>
            <a:off x="1764994" y="245585"/>
            <a:ext cx="8187052" cy="392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1" tIns="45702" rIns="91401" bIns="45702" anchor="b"/>
          <a:lstStyle>
            <a:lvl1pPr algn="l" rtl="0" fontAlgn="base">
              <a:lnSpc>
                <a:spcPct val="80000"/>
              </a:lnSpc>
              <a:spcBef>
                <a:spcPct val="0"/>
              </a:spcBef>
              <a:spcAft>
                <a:spcPct val="0"/>
              </a:spcAft>
              <a:defRPr sz="2200" b="1">
                <a:solidFill>
                  <a:schemeClr val="tx2"/>
                </a:solidFill>
                <a:latin typeface="+mj-lt"/>
                <a:ea typeface="+mj-ea"/>
                <a:cs typeface="+mj-cs"/>
              </a:defRPr>
            </a:lvl1pPr>
            <a:lvl2pPr algn="l" rtl="0" fontAlgn="base">
              <a:lnSpc>
                <a:spcPct val="80000"/>
              </a:lnSpc>
              <a:spcBef>
                <a:spcPct val="0"/>
              </a:spcBef>
              <a:spcAft>
                <a:spcPct val="0"/>
              </a:spcAft>
              <a:defRPr sz="2200" b="1">
                <a:solidFill>
                  <a:schemeClr val="tx2"/>
                </a:solidFill>
                <a:latin typeface="Arial Narrow" pitchFamily="34" charset="0"/>
              </a:defRPr>
            </a:lvl2pPr>
            <a:lvl3pPr algn="l" rtl="0" fontAlgn="base">
              <a:lnSpc>
                <a:spcPct val="80000"/>
              </a:lnSpc>
              <a:spcBef>
                <a:spcPct val="0"/>
              </a:spcBef>
              <a:spcAft>
                <a:spcPct val="0"/>
              </a:spcAft>
              <a:defRPr sz="2200" b="1">
                <a:solidFill>
                  <a:schemeClr val="tx2"/>
                </a:solidFill>
                <a:latin typeface="Arial Narrow" pitchFamily="34" charset="0"/>
              </a:defRPr>
            </a:lvl3pPr>
            <a:lvl4pPr algn="l" rtl="0" fontAlgn="base">
              <a:lnSpc>
                <a:spcPct val="80000"/>
              </a:lnSpc>
              <a:spcBef>
                <a:spcPct val="0"/>
              </a:spcBef>
              <a:spcAft>
                <a:spcPct val="0"/>
              </a:spcAft>
              <a:defRPr sz="2200" b="1">
                <a:solidFill>
                  <a:schemeClr val="tx2"/>
                </a:solidFill>
                <a:latin typeface="Arial Narrow" pitchFamily="34" charset="0"/>
              </a:defRPr>
            </a:lvl4pPr>
            <a:lvl5pPr algn="l" rtl="0" fontAlgn="base">
              <a:lnSpc>
                <a:spcPct val="80000"/>
              </a:lnSpc>
              <a:spcBef>
                <a:spcPct val="0"/>
              </a:spcBef>
              <a:spcAft>
                <a:spcPct val="0"/>
              </a:spcAft>
              <a:defRPr sz="2200" b="1">
                <a:solidFill>
                  <a:schemeClr val="tx2"/>
                </a:solidFill>
                <a:latin typeface="Arial Narrow" pitchFamily="34" charset="0"/>
              </a:defRPr>
            </a:lvl5pPr>
            <a:lvl6pPr marL="457200" algn="l" rtl="0" fontAlgn="base">
              <a:lnSpc>
                <a:spcPct val="80000"/>
              </a:lnSpc>
              <a:spcBef>
                <a:spcPct val="0"/>
              </a:spcBef>
              <a:spcAft>
                <a:spcPct val="0"/>
              </a:spcAft>
              <a:defRPr sz="2200" b="1">
                <a:solidFill>
                  <a:schemeClr val="tx2"/>
                </a:solidFill>
                <a:latin typeface="Arial Narrow" pitchFamily="34" charset="0"/>
              </a:defRPr>
            </a:lvl6pPr>
            <a:lvl7pPr marL="914400" algn="l" rtl="0" fontAlgn="base">
              <a:lnSpc>
                <a:spcPct val="80000"/>
              </a:lnSpc>
              <a:spcBef>
                <a:spcPct val="0"/>
              </a:spcBef>
              <a:spcAft>
                <a:spcPct val="0"/>
              </a:spcAft>
              <a:defRPr sz="2200" b="1">
                <a:solidFill>
                  <a:schemeClr val="tx2"/>
                </a:solidFill>
                <a:latin typeface="Arial Narrow" pitchFamily="34" charset="0"/>
              </a:defRPr>
            </a:lvl7pPr>
            <a:lvl8pPr marL="1371600" algn="l" rtl="0" fontAlgn="base">
              <a:lnSpc>
                <a:spcPct val="80000"/>
              </a:lnSpc>
              <a:spcBef>
                <a:spcPct val="0"/>
              </a:spcBef>
              <a:spcAft>
                <a:spcPct val="0"/>
              </a:spcAft>
              <a:defRPr sz="2200" b="1">
                <a:solidFill>
                  <a:schemeClr val="tx2"/>
                </a:solidFill>
                <a:latin typeface="Arial Narrow" pitchFamily="34" charset="0"/>
              </a:defRPr>
            </a:lvl8pPr>
            <a:lvl9pPr marL="1828800" algn="l" rtl="0" fontAlgn="base">
              <a:lnSpc>
                <a:spcPct val="80000"/>
              </a:lnSpc>
              <a:spcBef>
                <a:spcPct val="0"/>
              </a:spcBef>
              <a:spcAft>
                <a:spcPct val="0"/>
              </a:spcAft>
              <a:defRPr sz="2200" b="1">
                <a:solidFill>
                  <a:schemeClr val="tx2"/>
                </a:solidFill>
                <a:latin typeface="Arial Narrow" pitchFamily="34" charset="0"/>
              </a:defRPr>
            </a:lvl9pPr>
          </a:lstStyle>
          <a:p>
            <a:pPr defTabSz="914019" eaLnBrk="1" hangingPunct="1">
              <a:lnSpc>
                <a:spcPct val="100000"/>
              </a:lnSpc>
              <a:spcBef>
                <a:spcPts val="0"/>
              </a:spcBef>
              <a:defRPr/>
            </a:pPr>
            <a:r>
              <a:rPr lang="es-ES_tradnl" sz="1800" dirty="0" smtClean="0"/>
              <a:t>2. IT-A, IT-B, IT-D, IT-E: </a:t>
            </a:r>
            <a:r>
              <a:rPr lang="es-ES" sz="1700" dirty="0" smtClean="0"/>
              <a:t>“1.2.1 Datos técnicos generales” </a:t>
            </a:r>
            <a:endParaRPr lang="es-ES" altLang="es-ES" sz="1700" kern="0" dirty="0" smtClean="0">
              <a:solidFill>
                <a:srgbClr val="000000"/>
              </a:solidFill>
              <a:latin typeface="Arial" panose="020B0604020202020204" pitchFamily="34" charset="0"/>
              <a:cs typeface="Arial" panose="020B0604020202020204" pitchFamily="34" charset="0"/>
            </a:endParaRPr>
          </a:p>
        </p:txBody>
      </p:sp>
      <p:sp>
        <p:nvSpPr>
          <p:cNvPr id="2" name="Marcador de número de diapositiva 1"/>
          <p:cNvSpPr>
            <a:spLocks noGrp="1"/>
          </p:cNvSpPr>
          <p:nvPr>
            <p:ph type="sldNum" sz="quarter" idx="10"/>
          </p:nvPr>
        </p:nvSpPr>
        <p:spPr/>
        <p:txBody>
          <a:bodyPr/>
          <a:lstStyle/>
          <a:p>
            <a:pPr>
              <a:defRPr/>
            </a:pPr>
            <a:fld id="{18A632D5-5245-416D-AE82-6F40C0B92BFE}" type="slidenum">
              <a:rPr lang="es-ES" altLang="es-ES" smtClean="0"/>
              <a:pPr>
                <a:defRPr/>
              </a:pPr>
              <a:t>10</a:t>
            </a:fld>
            <a:endParaRPr lang="es-ES" altLang="es-ES"/>
          </a:p>
        </p:txBody>
      </p:sp>
      <p:sp>
        <p:nvSpPr>
          <p:cNvPr id="16" name="AutoShape 82"/>
          <p:cNvSpPr>
            <a:spLocks noChangeArrowheads="1"/>
          </p:cNvSpPr>
          <p:nvPr/>
        </p:nvSpPr>
        <p:spPr bwMode="auto">
          <a:xfrm>
            <a:off x="5160392" y="4746104"/>
            <a:ext cx="1863824" cy="272094"/>
          </a:xfrm>
          <a:prstGeom prst="roundRect">
            <a:avLst>
              <a:gd name="adj" fmla="val 16667"/>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sp>
        <p:nvSpPr>
          <p:cNvPr id="17" name="AutoShape 82"/>
          <p:cNvSpPr>
            <a:spLocks noChangeArrowheads="1"/>
          </p:cNvSpPr>
          <p:nvPr/>
        </p:nvSpPr>
        <p:spPr bwMode="auto">
          <a:xfrm>
            <a:off x="5030152" y="5538192"/>
            <a:ext cx="2872602" cy="311214"/>
          </a:xfrm>
          <a:prstGeom prst="roundRect">
            <a:avLst>
              <a:gd name="adj" fmla="val 16667"/>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sp>
        <p:nvSpPr>
          <p:cNvPr id="18" name="AutoShape 82"/>
          <p:cNvSpPr>
            <a:spLocks noChangeArrowheads="1"/>
          </p:cNvSpPr>
          <p:nvPr/>
        </p:nvSpPr>
        <p:spPr bwMode="auto">
          <a:xfrm>
            <a:off x="5114660" y="5054277"/>
            <a:ext cx="2191967" cy="227115"/>
          </a:xfrm>
          <a:prstGeom prst="roundRect">
            <a:avLst>
              <a:gd name="adj" fmla="val 16667"/>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800" decel="100000"/>
                                        <p:tgtEl>
                                          <p:spTgt spid="27"/>
                                        </p:tgtEl>
                                      </p:cBhvr>
                                    </p:animEffect>
                                    <p:anim calcmode="lin" valueType="num">
                                      <p:cBhvr>
                                        <p:cTn id="8" dur="800" decel="100000" fill="hold"/>
                                        <p:tgtEl>
                                          <p:spTgt spid="27"/>
                                        </p:tgtEl>
                                        <p:attrNameLst>
                                          <p:attrName>style.rotation</p:attrName>
                                        </p:attrNameLst>
                                      </p:cBhvr>
                                      <p:tavLst>
                                        <p:tav tm="0">
                                          <p:val>
                                            <p:fltVal val="-90"/>
                                          </p:val>
                                        </p:tav>
                                        <p:tav tm="100000">
                                          <p:val>
                                            <p:fltVal val="0"/>
                                          </p:val>
                                        </p:tav>
                                      </p:tavLst>
                                    </p:anim>
                                    <p:anim calcmode="lin" valueType="num">
                                      <p:cBhvr>
                                        <p:cTn id="9" dur="800" decel="100000" fill="hold"/>
                                        <p:tgtEl>
                                          <p:spTgt spid="27"/>
                                        </p:tgtEl>
                                        <p:attrNameLst>
                                          <p:attrName>ppt_x</p:attrName>
                                        </p:attrNameLst>
                                      </p:cBhvr>
                                      <p:tavLst>
                                        <p:tav tm="0">
                                          <p:val>
                                            <p:strVal val="#ppt_x+0.4"/>
                                          </p:val>
                                        </p:tav>
                                        <p:tav tm="100000">
                                          <p:val>
                                            <p:strVal val="#ppt_x-0.05"/>
                                          </p:val>
                                        </p:tav>
                                      </p:tavLst>
                                    </p:anim>
                                    <p:anim calcmode="lin" valueType="num">
                                      <p:cBhvr>
                                        <p:cTn id="10" dur="800" decel="100000" fill="hold"/>
                                        <p:tgtEl>
                                          <p:spTgt spid="2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65796" y="1623839"/>
            <a:ext cx="9463022" cy="962025"/>
          </a:xfrm>
          <a:prstGeom prst="rect">
            <a:avLst/>
          </a:prstGeom>
        </p:spPr>
      </p:pic>
      <p:sp>
        <p:nvSpPr>
          <p:cNvPr id="10" name="AutoShape 31"/>
          <p:cNvSpPr>
            <a:spLocks noChangeArrowheads="1"/>
          </p:cNvSpPr>
          <p:nvPr/>
        </p:nvSpPr>
        <p:spPr bwMode="auto">
          <a:xfrm>
            <a:off x="405813" y="2712506"/>
            <a:ext cx="4227166" cy="2033598"/>
          </a:xfrm>
          <a:prstGeom prst="wedgeRectCallout">
            <a:avLst>
              <a:gd name="adj1" fmla="val 33115"/>
              <a:gd name="adj2" fmla="val -68010"/>
            </a:avLst>
          </a:prstGeom>
          <a:solidFill>
            <a:schemeClr val="bg1"/>
          </a:solid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50000"/>
              </a:spcBef>
              <a:buFont typeface="Wingdings" panose="05000000000000000000" pitchFamily="2" charset="2"/>
              <a:buNone/>
            </a:pPr>
            <a:r>
              <a:rPr lang="es-ES_tradnl" altLang="es-ES" sz="1300" b="1" dirty="0" smtClean="0">
                <a:latin typeface="Arial" panose="020B0604020202020204" pitchFamily="34" charset="0"/>
              </a:rPr>
              <a:t>Tipo Instalación:</a:t>
            </a:r>
            <a:endParaRPr lang="es-ES_tradnl" altLang="es-ES" sz="1300" b="1" dirty="0">
              <a:latin typeface="Arial" panose="020B0604020202020204" pitchFamily="34" charset="0"/>
            </a:endParaRPr>
          </a:p>
          <a:p>
            <a:r>
              <a:rPr lang="es-ES_tradnl" sz="1200" dirty="0"/>
              <a:t>Hasta ahora se ofrecían 3 </a:t>
            </a:r>
            <a:r>
              <a:rPr lang="es-ES_tradnl" sz="1200" dirty="0" err="1"/>
              <a:t>check</a:t>
            </a:r>
            <a:r>
              <a:rPr lang="es-ES_tradnl" sz="1200" dirty="0"/>
              <a:t> correspondientes a </a:t>
            </a:r>
            <a:r>
              <a:rPr lang="es-ES_tradnl" sz="1200" u="sng" dirty="0"/>
              <a:t>calefacción</a:t>
            </a:r>
            <a:r>
              <a:rPr lang="es-ES_tradnl" sz="1200" dirty="0"/>
              <a:t>, </a:t>
            </a:r>
            <a:r>
              <a:rPr lang="es-ES_tradnl" sz="1200" u="sng" dirty="0"/>
              <a:t>ACS</a:t>
            </a:r>
            <a:r>
              <a:rPr lang="es-ES_tradnl" sz="1200" dirty="0"/>
              <a:t> y </a:t>
            </a:r>
            <a:r>
              <a:rPr lang="es-ES_tradnl" sz="1200" u="sng" dirty="0"/>
              <a:t>climatización</a:t>
            </a:r>
            <a:r>
              <a:rPr lang="es-ES_tradnl" sz="1200" dirty="0"/>
              <a:t>. </a:t>
            </a:r>
            <a:r>
              <a:rPr lang="es-ES_tradnl" sz="1200" b="1" dirty="0"/>
              <a:t>Se ha incorporado un </a:t>
            </a:r>
            <a:r>
              <a:rPr lang="es-ES_tradnl" sz="1200" b="1" dirty="0" err="1"/>
              <a:t>check</a:t>
            </a:r>
            <a:r>
              <a:rPr lang="es-ES_tradnl" sz="1200" b="1" dirty="0"/>
              <a:t> más para marcar la opción de ventilación</a:t>
            </a:r>
            <a:r>
              <a:rPr lang="es-ES_tradnl" sz="1200" dirty="0" smtClean="0"/>
              <a:t>.</a:t>
            </a:r>
          </a:p>
          <a:p>
            <a:endParaRPr lang="es-ES_tradnl" sz="1200" dirty="0"/>
          </a:p>
          <a:p>
            <a:r>
              <a:rPr lang="es-ES_tradnl" sz="1200" dirty="0" smtClean="0"/>
              <a:t>Se </a:t>
            </a:r>
            <a:r>
              <a:rPr lang="es-ES_tradnl" sz="1200" dirty="0"/>
              <a:t>ha eliminado el control que el aplicativo realizaba para comprobar la coherencia entre estos </a:t>
            </a:r>
            <a:r>
              <a:rPr lang="es-ES_tradnl" sz="1200" dirty="0" err="1"/>
              <a:t>check</a:t>
            </a:r>
            <a:r>
              <a:rPr lang="es-ES_tradnl" sz="1200" dirty="0"/>
              <a:t> y los equipos registrados en pasos posteriores. Estos últimos ya no clasifican los equipos por el tipo de instalación, sino que se informan en base al uso o no de </a:t>
            </a:r>
            <a:r>
              <a:rPr lang="es-ES_tradnl" sz="1200" dirty="0" smtClean="0"/>
              <a:t>refrigerante.</a:t>
            </a:r>
            <a:endParaRPr lang="es-ES" sz="1200" dirty="0"/>
          </a:p>
        </p:txBody>
      </p:sp>
      <p:sp>
        <p:nvSpPr>
          <p:cNvPr id="14" name="AutoShape 31"/>
          <p:cNvSpPr>
            <a:spLocks noChangeArrowheads="1"/>
          </p:cNvSpPr>
          <p:nvPr/>
        </p:nvSpPr>
        <p:spPr bwMode="auto">
          <a:xfrm>
            <a:off x="5440041" y="2729880"/>
            <a:ext cx="4345244" cy="1008112"/>
          </a:xfrm>
          <a:prstGeom prst="wedgeRectCallout">
            <a:avLst>
              <a:gd name="adj1" fmla="val -23988"/>
              <a:gd name="adj2" fmla="val -87260"/>
            </a:avLst>
          </a:prstGeom>
          <a:solidFill>
            <a:schemeClr val="bg1"/>
          </a:solid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ts val="600"/>
              </a:spcBef>
              <a:buFont typeface="Wingdings" panose="05000000000000000000" pitchFamily="2" charset="2"/>
              <a:buNone/>
            </a:pPr>
            <a:r>
              <a:rPr lang="es-ES_tradnl" altLang="es-ES" sz="1300" b="1" dirty="0" smtClean="0">
                <a:solidFill>
                  <a:srgbClr val="CC0000"/>
                </a:solidFill>
                <a:latin typeface="Arial" panose="020B0604020202020204" pitchFamily="34" charset="0"/>
              </a:rPr>
              <a:t>Categoría del local:</a:t>
            </a:r>
          </a:p>
          <a:p>
            <a:pPr eaLnBrk="1" hangingPunct="1">
              <a:spcBef>
                <a:spcPts val="600"/>
              </a:spcBef>
              <a:buFont typeface="Wingdings" panose="05000000000000000000" pitchFamily="2" charset="2"/>
              <a:buNone/>
            </a:pPr>
            <a:r>
              <a:rPr lang="es-ES" altLang="es-ES" sz="1200" b="1" dirty="0" smtClean="0">
                <a:latin typeface="Arial" panose="020B0604020202020204" pitchFamily="34" charset="0"/>
              </a:rPr>
              <a:t>Nuevo campo: </a:t>
            </a:r>
            <a:r>
              <a:rPr lang="es-ES" altLang="es-ES" sz="1200" dirty="0" smtClean="0">
                <a:latin typeface="Arial" panose="020B0604020202020204" pitchFamily="34" charset="0"/>
              </a:rPr>
              <a:t>Se </a:t>
            </a:r>
            <a:r>
              <a:rPr lang="es-ES" altLang="es-ES" sz="1200" dirty="0">
                <a:latin typeface="Arial" panose="020B0604020202020204" pitchFamily="34" charset="0"/>
              </a:rPr>
              <a:t>ha añadido para que el presentador seleccione, obligatoriamente, una de las 3 opciones que presenta la lista desplegable: A, B </a:t>
            </a:r>
            <a:r>
              <a:rPr lang="es-ES" altLang="es-ES" sz="1200" dirty="0" err="1">
                <a:latin typeface="Arial" panose="020B0604020202020204" pitchFamily="34" charset="0"/>
              </a:rPr>
              <a:t>ó</a:t>
            </a:r>
            <a:r>
              <a:rPr lang="es-ES" altLang="es-ES" sz="1200" dirty="0">
                <a:latin typeface="Arial" panose="020B0604020202020204" pitchFamily="34" charset="0"/>
              </a:rPr>
              <a:t> </a:t>
            </a:r>
            <a:r>
              <a:rPr lang="es-ES" altLang="es-ES" sz="1200" dirty="0" smtClean="0">
                <a:latin typeface="Arial" panose="020B0604020202020204" pitchFamily="34" charset="0"/>
              </a:rPr>
              <a:t>C.</a:t>
            </a:r>
          </a:p>
          <a:p>
            <a:pPr eaLnBrk="1" hangingPunct="1">
              <a:spcBef>
                <a:spcPts val="600"/>
              </a:spcBef>
              <a:buFont typeface="Wingdings" panose="05000000000000000000" pitchFamily="2" charset="2"/>
              <a:buNone/>
            </a:pPr>
            <a:endParaRPr lang="es-ES_tradnl" altLang="es-ES" sz="1600" dirty="0">
              <a:latin typeface="Arial" panose="020B0604020202020204" pitchFamily="34" charset="0"/>
            </a:endParaRPr>
          </a:p>
        </p:txBody>
      </p:sp>
      <p:sp>
        <p:nvSpPr>
          <p:cNvPr id="15" name="Flecha abajo 14"/>
          <p:cNvSpPr/>
          <p:nvPr/>
        </p:nvSpPr>
        <p:spPr>
          <a:xfrm>
            <a:off x="6880200" y="4098033"/>
            <a:ext cx="64807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6" name="Imagen 15"/>
          <p:cNvPicPr>
            <a:picLocks noChangeAspect="1"/>
          </p:cNvPicPr>
          <p:nvPr/>
        </p:nvPicPr>
        <p:blipFill>
          <a:blip r:embed="rId3"/>
          <a:stretch>
            <a:fillRect/>
          </a:stretch>
        </p:blipFill>
        <p:spPr>
          <a:xfrm>
            <a:off x="3614502" y="4861326"/>
            <a:ext cx="6192688" cy="1828994"/>
          </a:xfrm>
          <a:prstGeom prst="rect">
            <a:avLst/>
          </a:prstGeom>
        </p:spPr>
      </p:pic>
      <p:pic>
        <p:nvPicPr>
          <p:cNvPr id="11" name="Imagen 10"/>
          <p:cNvPicPr>
            <a:picLocks noChangeAspect="1"/>
          </p:cNvPicPr>
          <p:nvPr/>
        </p:nvPicPr>
        <p:blipFill>
          <a:blip r:embed="rId4"/>
          <a:stretch>
            <a:fillRect/>
          </a:stretch>
        </p:blipFill>
        <p:spPr>
          <a:xfrm>
            <a:off x="7744296" y="4145280"/>
            <a:ext cx="648072" cy="704426"/>
          </a:xfrm>
          <a:prstGeom prst="rect">
            <a:avLst/>
          </a:prstGeom>
        </p:spPr>
      </p:pic>
      <p:sp>
        <p:nvSpPr>
          <p:cNvPr id="13" name="Rectangle 3"/>
          <p:cNvSpPr>
            <a:spLocks noChangeArrowheads="1"/>
          </p:cNvSpPr>
          <p:nvPr/>
        </p:nvSpPr>
        <p:spPr bwMode="auto">
          <a:xfrm>
            <a:off x="1712317" y="223942"/>
            <a:ext cx="8156627" cy="576064"/>
          </a:xfrm>
          <a:prstGeom prst="rect">
            <a:avLst/>
          </a:prstGeom>
          <a:solidFill>
            <a:srgbClr val="ADDA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56" tIns="50775" rIns="101556" bIns="50775"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s-ES" altLang="es-ES" sz="1200">
              <a:latin typeface="Arial" panose="020B0604020202020204" pitchFamily="34" charset="0"/>
            </a:endParaRPr>
          </a:p>
        </p:txBody>
      </p:sp>
      <p:sp>
        <p:nvSpPr>
          <p:cNvPr id="18" name="Rectangle 4"/>
          <p:cNvSpPr txBox="1">
            <a:spLocks noChangeArrowheads="1"/>
          </p:cNvSpPr>
          <p:nvPr/>
        </p:nvSpPr>
        <p:spPr bwMode="auto">
          <a:xfrm>
            <a:off x="1712318" y="137592"/>
            <a:ext cx="8187052" cy="662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1" tIns="45702" rIns="91401" bIns="45702" anchor="b"/>
          <a:lstStyle>
            <a:lvl1pPr algn="l" rtl="0" fontAlgn="base">
              <a:lnSpc>
                <a:spcPct val="80000"/>
              </a:lnSpc>
              <a:spcBef>
                <a:spcPct val="0"/>
              </a:spcBef>
              <a:spcAft>
                <a:spcPct val="0"/>
              </a:spcAft>
              <a:defRPr sz="2200" b="1">
                <a:solidFill>
                  <a:schemeClr val="tx2"/>
                </a:solidFill>
                <a:latin typeface="+mj-lt"/>
                <a:ea typeface="+mj-ea"/>
                <a:cs typeface="+mj-cs"/>
              </a:defRPr>
            </a:lvl1pPr>
            <a:lvl2pPr algn="l" rtl="0" fontAlgn="base">
              <a:lnSpc>
                <a:spcPct val="80000"/>
              </a:lnSpc>
              <a:spcBef>
                <a:spcPct val="0"/>
              </a:spcBef>
              <a:spcAft>
                <a:spcPct val="0"/>
              </a:spcAft>
              <a:defRPr sz="2200" b="1">
                <a:solidFill>
                  <a:schemeClr val="tx2"/>
                </a:solidFill>
                <a:latin typeface="Arial Narrow" pitchFamily="34" charset="0"/>
              </a:defRPr>
            </a:lvl2pPr>
            <a:lvl3pPr algn="l" rtl="0" fontAlgn="base">
              <a:lnSpc>
                <a:spcPct val="80000"/>
              </a:lnSpc>
              <a:spcBef>
                <a:spcPct val="0"/>
              </a:spcBef>
              <a:spcAft>
                <a:spcPct val="0"/>
              </a:spcAft>
              <a:defRPr sz="2200" b="1">
                <a:solidFill>
                  <a:schemeClr val="tx2"/>
                </a:solidFill>
                <a:latin typeface="Arial Narrow" pitchFamily="34" charset="0"/>
              </a:defRPr>
            </a:lvl3pPr>
            <a:lvl4pPr algn="l" rtl="0" fontAlgn="base">
              <a:lnSpc>
                <a:spcPct val="80000"/>
              </a:lnSpc>
              <a:spcBef>
                <a:spcPct val="0"/>
              </a:spcBef>
              <a:spcAft>
                <a:spcPct val="0"/>
              </a:spcAft>
              <a:defRPr sz="2200" b="1">
                <a:solidFill>
                  <a:schemeClr val="tx2"/>
                </a:solidFill>
                <a:latin typeface="Arial Narrow" pitchFamily="34" charset="0"/>
              </a:defRPr>
            </a:lvl4pPr>
            <a:lvl5pPr algn="l" rtl="0" fontAlgn="base">
              <a:lnSpc>
                <a:spcPct val="80000"/>
              </a:lnSpc>
              <a:spcBef>
                <a:spcPct val="0"/>
              </a:spcBef>
              <a:spcAft>
                <a:spcPct val="0"/>
              </a:spcAft>
              <a:defRPr sz="2200" b="1">
                <a:solidFill>
                  <a:schemeClr val="tx2"/>
                </a:solidFill>
                <a:latin typeface="Arial Narrow" pitchFamily="34" charset="0"/>
              </a:defRPr>
            </a:lvl5pPr>
            <a:lvl6pPr marL="457200" algn="l" rtl="0" fontAlgn="base">
              <a:lnSpc>
                <a:spcPct val="80000"/>
              </a:lnSpc>
              <a:spcBef>
                <a:spcPct val="0"/>
              </a:spcBef>
              <a:spcAft>
                <a:spcPct val="0"/>
              </a:spcAft>
              <a:defRPr sz="2200" b="1">
                <a:solidFill>
                  <a:schemeClr val="tx2"/>
                </a:solidFill>
                <a:latin typeface="Arial Narrow" pitchFamily="34" charset="0"/>
              </a:defRPr>
            </a:lvl6pPr>
            <a:lvl7pPr marL="914400" algn="l" rtl="0" fontAlgn="base">
              <a:lnSpc>
                <a:spcPct val="80000"/>
              </a:lnSpc>
              <a:spcBef>
                <a:spcPct val="0"/>
              </a:spcBef>
              <a:spcAft>
                <a:spcPct val="0"/>
              </a:spcAft>
              <a:defRPr sz="2200" b="1">
                <a:solidFill>
                  <a:schemeClr val="tx2"/>
                </a:solidFill>
                <a:latin typeface="Arial Narrow" pitchFamily="34" charset="0"/>
              </a:defRPr>
            </a:lvl7pPr>
            <a:lvl8pPr marL="1371600" algn="l" rtl="0" fontAlgn="base">
              <a:lnSpc>
                <a:spcPct val="80000"/>
              </a:lnSpc>
              <a:spcBef>
                <a:spcPct val="0"/>
              </a:spcBef>
              <a:spcAft>
                <a:spcPct val="0"/>
              </a:spcAft>
              <a:defRPr sz="2200" b="1">
                <a:solidFill>
                  <a:schemeClr val="tx2"/>
                </a:solidFill>
                <a:latin typeface="Arial Narrow" pitchFamily="34" charset="0"/>
              </a:defRPr>
            </a:lvl8pPr>
            <a:lvl9pPr marL="1828800" algn="l" rtl="0" fontAlgn="base">
              <a:lnSpc>
                <a:spcPct val="80000"/>
              </a:lnSpc>
              <a:spcBef>
                <a:spcPct val="0"/>
              </a:spcBef>
              <a:spcAft>
                <a:spcPct val="0"/>
              </a:spcAft>
              <a:defRPr sz="2200" b="1">
                <a:solidFill>
                  <a:schemeClr val="tx2"/>
                </a:solidFill>
                <a:latin typeface="Arial Narrow" pitchFamily="34" charset="0"/>
              </a:defRPr>
            </a:lvl9pPr>
          </a:lstStyle>
          <a:p>
            <a:pPr defTabSz="914019" eaLnBrk="1" hangingPunct="1">
              <a:lnSpc>
                <a:spcPct val="100000"/>
              </a:lnSpc>
              <a:spcBef>
                <a:spcPts val="0"/>
              </a:spcBef>
              <a:defRPr/>
            </a:pPr>
            <a:r>
              <a:rPr lang="es-ES_tradnl" sz="1800" dirty="0" smtClean="0"/>
              <a:t>2. IT-A, IT-B, IT-D, IT-E</a:t>
            </a:r>
          </a:p>
          <a:p>
            <a:pPr defTabSz="914019" eaLnBrk="1" hangingPunct="1">
              <a:lnSpc>
                <a:spcPct val="100000"/>
              </a:lnSpc>
              <a:spcBef>
                <a:spcPts val="0"/>
              </a:spcBef>
              <a:defRPr/>
            </a:pPr>
            <a:r>
              <a:rPr lang="es-ES" sz="1700" dirty="0" smtClean="0"/>
              <a:t>“1.2.1 Datos técnicos generales” / Tipo de Instalación y categoría del local</a:t>
            </a:r>
            <a:endParaRPr lang="es-ES" altLang="es-ES" sz="1700" kern="0" dirty="0" smtClean="0">
              <a:solidFill>
                <a:srgbClr val="000000"/>
              </a:solidFill>
              <a:latin typeface="Arial" panose="020B0604020202020204" pitchFamily="34" charset="0"/>
              <a:cs typeface="Arial" panose="020B0604020202020204" pitchFamily="34" charset="0"/>
            </a:endParaRPr>
          </a:p>
        </p:txBody>
      </p:sp>
      <p:sp>
        <p:nvSpPr>
          <p:cNvPr id="2" name="Marcador de número de diapositiva 1"/>
          <p:cNvSpPr>
            <a:spLocks noGrp="1"/>
          </p:cNvSpPr>
          <p:nvPr>
            <p:ph type="sldNum" sz="quarter" idx="10"/>
          </p:nvPr>
        </p:nvSpPr>
        <p:spPr/>
        <p:txBody>
          <a:bodyPr/>
          <a:lstStyle/>
          <a:p>
            <a:pPr>
              <a:defRPr/>
            </a:pPr>
            <a:fld id="{18A632D5-5245-416D-AE82-6F40C0B92BFE}" type="slidenum">
              <a:rPr lang="es-ES" altLang="es-ES" smtClean="0"/>
              <a:pPr>
                <a:defRPr/>
              </a:pPr>
              <a:t>11</a:t>
            </a:fld>
            <a:endParaRPr lang="es-ES" altLang="es-ES"/>
          </a:p>
        </p:txBody>
      </p:sp>
    </p:spTree>
    <p:extLst>
      <p:ext uri="{BB962C8B-B14F-4D97-AF65-F5344CB8AC3E}">
        <p14:creationId xmlns:p14="http://schemas.microsoft.com/office/powerpoint/2010/main" val="367224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364341" y="1532674"/>
            <a:ext cx="9108147" cy="1000125"/>
          </a:xfrm>
          <a:prstGeom prst="rect">
            <a:avLst/>
          </a:prstGeom>
        </p:spPr>
      </p:pic>
      <p:sp>
        <p:nvSpPr>
          <p:cNvPr id="10" name="AutoShape 31"/>
          <p:cNvSpPr>
            <a:spLocks noChangeArrowheads="1"/>
          </p:cNvSpPr>
          <p:nvPr/>
        </p:nvSpPr>
        <p:spPr bwMode="auto">
          <a:xfrm>
            <a:off x="418935" y="3882008"/>
            <a:ext cx="9297923" cy="2826252"/>
          </a:xfrm>
          <a:prstGeom prst="wedgeRectCallout">
            <a:avLst>
              <a:gd name="adj1" fmla="val -48254"/>
              <a:gd name="adj2" fmla="val -48637"/>
            </a:avLst>
          </a:prstGeom>
          <a:solidFill>
            <a:schemeClr val="bg1"/>
          </a:solid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50000"/>
              </a:spcBef>
              <a:buNone/>
            </a:pPr>
            <a:r>
              <a:rPr lang="es-ES_tradnl" altLang="es-ES" sz="1600" b="1" dirty="0">
                <a:solidFill>
                  <a:srgbClr val="0070C0"/>
                </a:solidFill>
                <a:latin typeface="Arial" panose="020B0604020202020204" pitchFamily="34" charset="0"/>
              </a:rPr>
              <a:t>Instrucción IF20:</a:t>
            </a:r>
          </a:p>
          <a:p>
            <a:pPr eaLnBrk="1" hangingPunct="1">
              <a:spcBef>
                <a:spcPct val="50000"/>
              </a:spcBef>
              <a:buFont typeface="Wingdings" panose="05000000000000000000" pitchFamily="2" charset="2"/>
              <a:buNone/>
            </a:pPr>
            <a:r>
              <a:rPr lang="es-ES" altLang="es-ES" sz="1200" b="1" dirty="0" smtClean="0">
                <a:latin typeface="Arial" panose="020B0604020202020204" pitchFamily="34" charset="0"/>
              </a:rPr>
              <a:t>Nuevo campo</a:t>
            </a:r>
            <a:r>
              <a:rPr lang="es-ES" altLang="es-ES" sz="1200" dirty="0" smtClean="0">
                <a:latin typeface="Arial" panose="020B0604020202020204" pitchFamily="34" charset="0"/>
              </a:rPr>
              <a:t>: para </a:t>
            </a:r>
            <a:r>
              <a:rPr lang="es-ES" altLang="es-ES" sz="1200" dirty="0">
                <a:latin typeface="Arial" panose="020B0604020202020204" pitchFamily="34" charset="0"/>
              </a:rPr>
              <a:t>que </a:t>
            </a:r>
            <a:r>
              <a:rPr lang="es-ES" altLang="es-ES" sz="1200" dirty="0" smtClean="0">
                <a:latin typeface="Arial" panose="020B0604020202020204" pitchFamily="34" charset="0"/>
              </a:rPr>
              <a:t>se indique </a:t>
            </a:r>
            <a:r>
              <a:rPr lang="es-ES" altLang="es-ES" sz="1200" dirty="0">
                <a:latin typeface="Arial" panose="020B0604020202020204" pitchFamily="34" charset="0"/>
              </a:rPr>
              <a:t>si se aplica la instrucción IF-20. </a:t>
            </a:r>
            <a:endParaRPr lang="es-ES" altLang="es-ES" sz="1200" dirty="0" smtClean="0">
              <a:latin typeface="Arial" panose="020B0604020202020204" pitchFamily="34" charset="0"/>
            </a:endParaRPr>
          </a:p>
          <a:p>
            <a:pPr eaLnBrk="1" hangingPunct="1">
              <a:spcBef>
                <a:spcPct val="50000"/>
              </a:spcBef>
              <a:buFont typeface="Wingdings" panose="05000000000000000000" pitchFamily="2" charset="2"/>
              <a:buNone/>
            </a:pPr>
            <a:r>
              <a:rPr lang="es-ES" altLang="es-ES" sz="1200" dirty="0" smtClean="0">
                <a:latin typeface="Arial" panose="020B0604020202020204" pitchFamily="34" charset="0"/>
              </a:rPr>
              <a:t>Este </a:t>
            </a:r>
            <a:r>
              <a:rPr lang="es-ES" altLang="es-ES" sz="1200" dirty="0" err="1">
                <a:latin typeface="Arial" panose="020B0604020202020204" pitchFamily="34" charset="0"/>
              </a:rPr>
              <a:t>check</a:t>
            </a:r>
            <a:r>
              <a:rPr lang="es-ES" altLang="es-ES" sz="1200" dirty="0">
                <a:latin typeface="Arial" panose="020B0604020202020204" pitchFamily="34" charset="0"/>
              </a:rPr>
              <a:t> </a:t>
            </a:r>
            <a:r>
              <a:rPr lang="es-ES" altLang="es-ES" sz="1200" dirty="0" smtClean="0">
                <a:latin typeface="Arial" panose="020B0604020202020204" pitchFamily="34" charset="0"/>
              </a:rPr>
              <a:t>deberá </a:t>
            </a:r>
            <a:r>
              <a:rPr lang="es-ES" altLang="es-ES" sz="1200" dirty="0">
                <a:latin typeface="Arial" panose="020B0604020202020204" pitchFamily="34" charset="0"/>
              </a:rPr>
              <a:t>marcarse </a:t>
            </a:r>
            <a:r>
              <a:rPr lang="es-ES" altLang="es-ES" sz="1200" b="1" dirty="0">
                <a:latin typeface="Arial" panose="020B0604020202020204" pitchFamily="34" charset="0"/>
              </a:rPr>
              <a:t>únicamente </a:t>
            </a:r>
            <a:r>
              <a:rPr lang="es-ES" altLang="es-ES" sz="1200" b="1" dirty="0" smtClean="0">
                <a:latin typeface="Arial" panose="020B0604020202020204" pitchFamily="34" charset="0"/>
              </a:rPr>
              <a:t>si:</a:t>
            </a:r>
          </a:p>
          <a:p>
            <a:pPr marL="285750" indent="-285750" eaLnBrk="1" hangingPunct="1">
              <a:spcBef>
                <a:spcPct val="50000"/>
              </a:spcBef>
              <a:buFontTx/>
              <a:buChar char="-"/>
            </a:pPr>
            <a:r>
              <a:rPr lang="es-ES" altLang="es-ES" sz="1200" b="1" dirty="0" smtClean="0">
                <a:latin typeface="Arial" panose="020B0604020202020204" pitchFamily="34" charset="0"/>
              </a:rPr>
              <a:t>Todos </a:t>
            </a:r>
            <a:r>
              <a:rPr lang="es-ES" altLang="es-ES" sz="1200" b="1" dirty="0">
                <a:latin typeface="Arial" panose="020B0604020202020204" pitchFamily="34" charset="0"/>
              </a:rPr>
              <a:t>los equipos con refrigerante son compactos y su tipo de emplazamiento es 3 (independientemente de la envolvente ventilada) </a:t>
            </a:r>
          </a:p>
          <a:p>
            <a:pPr marL="285750" indent="-285750" eaLnBrk="1" hangingPunct="1">
              <a:spcBef>
                <a:spcPct val="50000"/>
              </a:spcBef>
              <a:buFontTx/>
              <a:buChar char="-"/>
            </a:pPr>
            <a:r>
              <a:rPr lang="es-ES" altLang="es-ES" sz="1200" b="1" dirty="0">
                <a:latin typeface="Arial" panose="020B0604020202020204" pitchFamily="34" charset="0"/>
              </a:rPr>
              <a:t>La carga en kg de refrigerante del equipo o conjunto de equipos no supera los 70 kg </a:t>
            </a:r>
            <a:r>
              <a:rPr lang="es-ES" altLang="es-ES" sz="1200" u="sng" dirty="0">
                <a:latin typeface="Arial" panose="020B0604020202020204" pitchFamily="34" charset="0"/>
              </a:rPr>
              <a:t>para aquellos casos en los que no esté marcado para ningún equipo el </a:t>
            </a:r>
            <a:r>
              <a:rPr lang="es-ES" altLang="es-ES" sz="1200" u="sng" dirty="0" err="1">
                <a:latin typeface="Arial" panose="020B0604020202020204" pitchFamily="34" charset="0"/>
              </a:rPr>
              <a:t>check</a:t>
            </a:r>
            <a:r>
              <a:rPr lang="es-ES" altLang="es-ES" sz="1200" u="sng" dirty="0">
                <a:latin typeface="Arial" panose="020B0604020202020204" pitchFamily="34" charset="0"/>
              </a:rPr>
              <a:t> </a:t>
            </a:r>
            <a:r>
              <a:rPr lang="es-ES" altLang="es-ES" sz="1200" u="sng" dirty="0" smtClean="0">
                <a:latin typeface="Arial" panose="020B0604020202020204" pitchFamily="34" charset="0"/>
              </a:rPr>
              <a:t>“Sala </a:t>
            </a:r>
            <a:r>
              <a:rPr lang="es-ES" altLang="es-ES" sz="1200" u="sng" dirty="0">
                <a:latin typeface="Arial" panose="020B0604020202020204" pitchFamily="34" charset="0"/>
              </a:rPr>
              <a:t>de </a:t>
            </a:r>
            <a:r>
              <a:rPr lang="es-ES" altLang="es-ES" sz="1200" u="sng" dirty="0" smtClean="0">
                <a:latin typeface="Arial" panose="020B0604020202020204" pitchFamily="34" charset="0"/>
              </a:rPr>
              <a:t>máquinas” </a:t>
            </a:r>
            <a:r>
              <a:rPr lang="es-ES" altLang="es-ES" sz="1200" dirty="0">
                <a:latin typeface="Arial" panose="020B0604020202020204" pitchFamily="34" charset="0"/>
              </a:rPr>
              <a:t>de los datos de equipos refrigerantes. </a:t>
            </a:r>
            <a:endParaRPr lang="es-ES" altLang="es-ES" sz="1200" dirty="0" smtClean="0">
              <a:latin typeface="Arial" panose="020B0604020202020204" pitchFamily="34" charset="0"/>
            </a:endParaRPr>
          </a:p>
          <a:p>
            <a:pPr marL="266700" lvl="1" indent="0" eaLnBrk="1" hangingPunct="1">
              <a:spcBef>
                <a:spcPts val="600"/>
              </a:spcBef>
              <a:buNone/>
            </a:pPr>
            <a:r>
              <a:rPr lang="es-ES" altLang="es-ES" sz="1200" u="sng" dirty="0" smtClean="0">
                <a:latin typeface="Arial" panose="020B0604020202020204" pitchFamily="34" charset="0"/>
              </a:rPr>
              <a:t>En </a:t>
            </a:r>
            <a:r>
              <a:rPr lang="es-ES" altLang="es-ES" sz="1200" u="sng" dirty="0">
                <a:latin typeface="Arial" panose="020B0604020202020204" pitchFamily="34" charset="0"/>
              </a:rPr>
              <a:t>el caso de que el </a:t>
            </a:r>
            <a:r>
              <a:rPr lang="es-ES" altLang="es-ES" sz="1200" u="sng" dirty="0" err="1">
                <a:latin typeface="Arial" panose="020B0604020202020204" pitchFamily="34" charset="0"/>
              </a:rPr>
              <a:t>check</a:t>
            </a:r>
            <a:r>
              <a:rPr lang="es-ES" altLang="es-ES" sz="1200" u="sng" dirty="0">
                <a:latin typeface="Arial" panose="020B0604020202020204" pitchFamily="34" charset="0"/>
              </a:rPr>
              <a:t> “Sala de máquinas” se encuentre marcado</a:t>
            </a:r>
            <a:r>
              <a:rPr lang="es-ES" altLang="es-ES" sz="1200" dirty="0">
                <a:latin typeface="Arial" panose="020B0604020202020204" pitchFamily="34" charset="0"/>
              </a:rPr>
              <a:t>, </a:t>
            </a:r>
            <a:r>
              <a:rPr lang="es-ES" altLang="es-ES" sz="1200" b="1" dirty="0">
                <a:latin typeface="Arial" panose="020B0604020202020204" pitchFamily="34" charset="0"/>
              </a:rPr>
              <a:t>la carga en kg de refrigerante del equipo o conjunto de equipos no puede superar los 5 kg. </a:t>
            </a:r>
          </a:p>
          <a:p>
            <a:pPr eaLnBrk="1" hangingPunct="1">
              <a:spcBef>
                <a:spcPct val="50000"/>
              </a:spcBef>
              <a:buFont typeface="Wingdings" panose="05000000000000000000" pitchFamily="2" charset="2"/>
              <a:buNone/>
            </a:pPr>
            <a:r>
              <a:rPr lang="es-ES" altLang="es-ES" sz="1200" b="1" u="sng" dirty="0" smtClean="0">
                <a:latin typeface="Arial" panose="020B0604020202020204" pitchFamily="34" charset="0"/>
              </a:rPr>
              <a:t>Nota</a:t>
            </a:r>
            <a:r>
              <a:rPr lang="es-ES" altLang="es-ES" sz="1200" b="1" dirty="0" smtClean="0">
                <a:latin typeface="Arial" panose="020B0604020202020204" pitchFamily="34" charset="0"/>
              </a:rPr>
              <a:t>: </a:t>
            </a:r>
            <a:r>
              <a:rPr lang="es-ES" altLang="es-ES" sz="1200" dirty="0" smtClean="0">
                <a:latin typeface="Arial" panose="020B0604020202020204" pitchFamily="34" charset="0"/>
              </a:rPr>
              <a:t>Estas </a:t>
            </a:r>
            <a:r>
              <a:rPr lang="es-ES" altLang="es-ES" sz="1200" dirty="0">
                <a:latin typeface="Arial" panose="020B0604020202020204" pitchFamily="34" charset="0"/>
              </a:rPr>
              <a:t>condiciones no se pueden determinar en el paso de datos generales, puesto que los equipos se señalan en pasos posteriores. Por este motivo, se controla si es viable su aplicación en </a:t>
            </a:r>
            <a:r>
              <a:rPr lang="es-ES" altLang="es-ES" sz="1200" dirty="0" smtClean="0">
                <a:latin typeface="Arial" panose="020B0604020202020204" pitchFamily="34" charset="0"/>
              </a:rPr>
              <a:t>EL PASO DE VALIDACIÓN que </a:t>
            </a:r>
            <a:r>
              <a:rPr lang="es-ES" altLang="es-ES" sz="1200" dirty="0">
                <a:latin typeface="Arial" panose="020B0604020202020204" pitchFamily="34" charset="0"/>
              </a:rPr>
              <a:t>finaliza la fase de introducción de datos</a:t>
            </a:r>
            <a:r>
              <a:rPr lang="es-ES" altLang="es-ES" sz="1200" dirty="0" smtClean="0">
                <a:latin typeface="Arial" panose="020B0604020202020204" pitchFamily="34" charset="0"/>
              </a:rPr>
              <a:t>.</a:t>
            </a:r>
            <a:endParaRPr lang="es-ES" altLang="es-ES" sz="1200" dirty="0">
              <a:latin typeface="Arial" panose="020B0604020202020204" pitchFamily="34" charset="0"/>
            </a:endParaRPr>
          </a:p>
        </p:txBody>
      </p:sp>
      <p:pic>
        <p:nvPicPr>
          <p:cNvPr id="17" name="Imagen 16"/>
          <p:cNvPicPr>
            <a:picLocks noChangeAspect="1"/>
          </p:cNvPicPr>
          <p:nvPr/>
        </p:nvPicPr>
        <p:blipFill>
          <a:blip r:embed="rId3"/>
          <a:stretch>
            <a:fillRect/>
          </a:stretch>
        </p:blipFill>
        <p:spPr>
          <a:xfrm>
            <a:off x="2919760" y="2257258"/>
            <a:ext cx="6797098" cy="1480734"/>
          </a:xfrm>
          <a:prstGeom prst="rect">
            <a:avLst/>
          </a:prstGeom>
        </p:spPr>
      </p:pic>
      <p:pic>
        <p:nvPicPr>
          <p:cNvPr id="20" name="Imagen 19"/>
          <p:cNvPicPr>
            <a:picLocks noChangeAspect="1"/>
          </p:cNvPicPr>
          <p:nvPr/>
        </p:nvPicPr>
        <p:blipFill>
          <a:blip r:embed="rId4"/>
          <a:stretch>
            <a:fillRect/>
          </a:stretch>
        </p:blipFill>
        <p:spPr>
          <a:xfrm>
            <a:off x="2038365" y="2802892"/>
            <a:ext cx="648072" cy="704426"/>
          </a:xfrm>
          <a:prstGeom prst="rect">
            <a:avLst/>
          </a:prstGeom>
        </p:spPr>
      </p:pic>
      <p:sp>
        <p:nvSpPr>
          <p:cNvPr id="15" name="Flecha abajo 14"/>
          <p:cNvSpPr/>
          <p:nvPr/>
        </p:nvSpPr>
        <p:spPr>
          <a:xfrm>
            <a:off x="5386034" y="3569298"/>
            <a:ext cx="612068" cy="5805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angle 3"/>
          <p:cNvSpPr>
            <a:spLocks noChangeArrowheads="1"/>
          </p:cNvSpPr>
          <p:nvPr/>
        </p:nvSpPr>
        <p:spPr bwMode="auto">
          <a:xfrm>
            <a:off x="1712317" y="223942"/>
            <a:ext cx="8156627" cy="576064"/>
          </a:xfrm>
          <a:prstGeom prst="rect">
            <a:avLst/>
          </a:prstGeom>
          <a:solidFill>
            <a:srgbClr val="ADDA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56" tIns="50775" rIns="101556" bIns="50775"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s-ES" altLang="es-ES" sz="1200">
              <a:latin typeface="Arial" panose="020B0604020202020204" pitchFamily="34" charset="0"/>
            </a:endParaRPr>
          </a:p>
        </p:txBody>
      </p:sp>
      <p:sp>
        <p:nvSpPr>
          <p:cNvPr id="11" name="Rectangle 4"/>
          <p:cNvSpPr txBox="1">
            <a:spLocks noChangeArrowheads="1"/>
          </p:cNvSpPr>
          <p:nvPr/>
        </p:nvSpPr>
        <p:spPr bwMode="auto">
          <a:xfrm>
            <a:off x="1712318" y="137592"/>
            <a:ext cx="8187052" cy="662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1" tIns="45702" rIns="91401" bIns="45702" anchor="b"/>
          <a:lstStyle>
            <a:lvl1pPr algn="l" rtl="0" fontAlgn="base">
              <a:lnSpc>
                <a:spcPct val="80000"/>
              </a:lnSpc>
              <a:spcBef>
                <a:spcPct val="0"/>
              </a:spcBef>
              <a:spcAft>
                <a:spcPct val="0"/>
              </a:spcAft>
              <a:defRPr sz="2200" b="1">
                <a:solidFill>
                  <a:schemeClr val="tx2"/>
                </a:solidFill>
                <a:latin typeface="+mj-lt"/>
                <a:ea typeface="+mj-ea"/>
                <a:cs typeface="+mj-cs"/>
              </a:defRPr>
            </a:lvl1pPr>
            <a:lvl2pPr algn="l" rtl="0" fontAlgn="base">
              <a:lnSpc>
                <a:spcPct val="80000"/>
              </a:lnSpc>
              <a:spcBef>
                <a:spcPct val="0"/>
              </a:spcBef>
              <a:spcAft>
                <a:spcPct val="0"/>
              </a:spcAft>
              <a:defRPr sz="2200" b="1">
                <a:solidFill>
                  <a:schemeClr val="tx2"/>
                </a:solidFill>
                <a:latin typeface="Arial Narrow" pitchFamily="34" charset="0"/>
              </a:defRPr>
            </a:lvl2pPr>
            <a:lvl3pPr algn="l" rtl="0" fontAlgn="base">
              <a:lnSpc>
                <a:spcPct val="80000"/>
              </a:lnSpc>
              <a:spcBef>
                <a:spcPct val="0"/>
              </a:spcBef>
              <a:spcAft>
                <a:spcPct val="0"/>
              </a:spcAft>
              <a:defRPr sz="2200" b="1">
                <a:solidFill>
                  <a:schemeClr val="tx2"/>
                </a:solidFill>
                <a:latin typeface="Arial Narrow" pitchFamily="34" charset="0"/>
              </a:defRPr>
            </a:lvl3pPr>
            <a:lvl4pPr algn="l" rtl="0" fontAlgn="base">
              <a:lnSpc>
                <a:spcPct val="80000"/>
              </a:lnSpc>
              <a:spcBef>
                <a:spcPct val="0"/>
              </a:spcBef>
              <a:spcAft>
                <a:spcPct val="0"/>
              </a:spcAft>
              <a:defRPr sz="2200" b="1">
                <a:solidFill>
                  <a:schemeClr val="tx2"/>
                </a:solidFill>
                <a:latin typeface="Arial Narrow" pitchFamily="34" charset="0"/>
              </a:defRPr>
            </a:lvl4pPr>
            <a:lvl5pPr algn="l" rtl="0" fontAlgn="base">
              <a:lnSpc>
                <a:spcPct val="80000"/>
              </a:lnSpc>
              <a:spcBef>
                <a:spcPct val="0"/>
              </a:spcBef>
              <a:spcAft>
                <a:spcPct val="0"/>
              </a:spcAft>
              <a:defRPr sz="2200" b="1">
                <a:solidFill>
                  <a:schemeClr val="tx2"/>
                </a:solidFill>
                <a:latin typeface="Arial Narrow" pitchFamily="34" charset="0"/>
              </a:defRPr>
            </a:lvl5pPr>
            <a:lvl6pPr marL="457200" algn="l" rtl="0" fontAlgn="base">
              <a:lnSpc>
                <a:spcPct val="80000"/>
              </a:lnSpc>
              <a:spcBef>
                <a:spcPct val="0"/>
              </a:spcBef>
              <a:spcAft>
                <a:spcPct val="0"/>
              </a:spcAft>
              <a:defRPr sz="2200" b="1">
                <a:solidFill>
                  <a:schemeClr val="tx2"/>
                </a:solidFill>
                <a:latin typeface="Arial Narrow" pitchFamily="34" charset="0"/>
              </a:defRPr>
            </a:lvl6pPr>
            <a:lvl7pPr marL="914400" algn="l" rtl="0" fontAlgn="base">
              <a:lnSpc>
                <a:spcPct val="80000"/>
              </a:lnSpc>
              <a:spcBef>
                <a:spcPct val="0"/>
              </a:spcBef>
              <a:spcAft>
                <a:spcPct val="0"/>
              </a:spcAft>
              <a:defRPr sz="2200" b="1">
                <a:solidFill>
                  <a:schemeClr val="tx2"/>
                </a:solidFill>
                <a:latin typeface="Arial Narrow" pitchFamily="34" charset="0"/>
              </a:defRPr>
            </a:lvl7pPr>
            <a:lvl8pPr marL="1371600" algn="l" rtl="0" fontAlgn="base">
              <a:lnSpc>
                <a:spcPct val="80000"/>
              </a:lnSpc>
              <a:spcBef>
                <a:spcPct val="0"/>
              </a:spcBef>
              <a:spcAft>
                <a:spcPct val="0"/>
              </a:spcAft>
              <a:defRPr sz="2200" b="1">
                <a:solidFill>
                  <a:schemeClr val="tx2"/>
                </a:solidFill>
                <a:latin typeface="Arial Narrow" pitchFamily="34" charset="0"/>
              </a:defRPr>
            </a:lvl8pPr>
            <a:lvl9pPr marL="1828800" algn="l" rtl="0" fontAlgn="base">
              <a:lnSpc>
                <a:spcPct val="80000"/>
              </a:lnSpc>
              <a:spcBef>
                <a:spcPct val="0"/>
              </a:spcBef>
              <a:spcAft>
                <a:spcPct val="0"/>
              </a:spcAft>
              <a:defRPr sz="2200" b="1">
                <a:solidFill>
                  <a:schemeClr val="tx2"/>
                </a:solidFill>
                <a:latin typeface="Arial Narrow" pitchFamily="34" charset="0"/>
              </a:defRPr>
            </a:lvl9pPr>
          </a:lstStyle>
          <a:p>
            <a:pPr defTabSz="914019" eaLnBrk="1" hangingPunct="1">
              <a:lnSpc>
                <a:spcPct val="100000"/>
              </a:lnSpc>
              <a:spcBef>
                <a:spcPts val="0"/>
              </a:spcBef>
              <a:defRPr/>
            </a:pPr>
            <a:r>
              <a:rPr lang="es-ES_tradnl" sz="1800" dirty="0" smtClean="0"/>
              <a:t>2. IT-A, IT-B, IT-D, IT-E</a:t>
            </a:r>
          </a:p>
          <a:p>
            <a:pPr defTabSz="914019" eaLnBrk="1" hangingPunct="1">
              <a:lnSpc>
                <a:spcPct val="100000"/>
              </a:lnSpc>
              <a:spcBef>
                <a:spcPts val="0"/>
              </a:spcBef>
              <a:defRPr/>
            </a:pPr>
            <a:r>
              <a:rPr lang="es-ES" sz="1700" dirty="0" smtClean="0"/>
              <a:t>“1.2.1 Datos técnicos generales” / Instrucción IF20</a:t>
            </a:r>
            <a:endParaRPr lang="es-ES" altLang="es-ES" sz="1700" kern="0" dirty="0" smtClean="0">
              <a:solidFill>
                <a:srgbClr val="000000"/>
              </a:solidFill>
              <a:latin typeface="Arial" panose="020B0604020202020204" pitchFamily="34" charset="0"/>
              <a:cs typeface="Arial" panose="020B0604020202020204" pitchFamily="34" charset="0"/>
            </a:endParaRPr>
          </a:p>
        </p:txBody>
      </p:sp>
      <p:sp>
        <p:nvSpPr>
          <p:cNvPr id="2" name="Marcador de número de diapositiva 1"/>
          <p:cNvSpPr>
            <a:spLocks noGrp="1"/>
          </p:cNvSpPr>
          <p:nvPr>
            <p:ph type="sldNum" sz="quarter" idx="10"/>
          </p:nvPr>
        </p:nvSpPr>
        <p:spPr/>
        <p:txBody>
          <a:bodyPr/>
          <a:lstStyle/>
          <a:p>
            <a:pPr>
              <a:defRPr/>
            </a:pPr>
            <a:fld id="{18A632D5-5245-416D-AE82-6F40C0B92BFE}" type="slidenum">
              <a:rPr lang="es-ES" altLang="es-ES" smtClean="0"/>
              <a:pPr>
                <a:defRPr/>
              </a:pPr>
              <a:t>12</a:t>
            </a:fld>
            <a:endParaRPr lang="es-ES" altLang="es-ES"/>
          </a:p>
        </p:txBody>
      </p:sp>
    </p:spTree>
    <p:extLst>
      <p:ext uri="{BB962C8B-B14F-4D97-AF65-F5344CB8AC3E}">
        <p14:creationId xmlns:p14="http://schemas.microsoft.com/office/powerpoint/2010/main" val="100227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
          <p:cNvSpPr>
            <a:spLocks noChangeArrowheads="1"/>
          </p:cNvSpPr>
          <p:nvPr/>
        </p:nvSpPr>
        <p:spPr bwMode="auto">
          <a:xfrm>
            <a:off x="418934" y="2414017"/>
            <a:ext cx="9376201" cy="564282"/>
          </a:xfrm>
          <a:prstGeom prst="wedgeRectCallout">
            <a:avLst>
              <a:gd name="adj1" fmla="val -48254"/>
              <a:gd name="adj2" fmla="val -48637"/>
            </a:avLst>
          </a:prstGeom>
          <a:solidFill>
            <a:schemeClr val="bg1"/>
          </a:solidFill>
          <a:ln w="9525" algn="ctr">
            <a:solidFill>
              <a:schemeClr val="tx1"/>
            </a:solidFill>
            <a:miter lim="800000"/>
            <a:headEnd/>
            <a:tailEnd/>
          </a:ln>
          <a:effectLst/>
          <a:extLst/>
        </p:spPr>
        <p:txBody>
          <a:bodyPr lIns="99955" tIns="51975" rIns="99955" bIns="51975" anchor="ctr"/>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50000"/>
              </a:spcBef>
              <a:buFont typeface="Wingdings" panose="05000000000000000000" pitchFamily="2" charset="2"/>
              <a:buNone/>
            </a:pPr>
            <a:r>
              <a:rPr lang="es-ES" altLang="es-ES" sz="1200" b="1" dirty="0" smtClean="0">
                <a:latin typeface="Arial" panose="020B0604020202020204" pitchFamily="34" charset="0"/>
              </a:rPr>
              <a:t>Para </a:t>
            </a:r>
            <a:r>
              <a:rPr lang="es-ES" altLang="es-ES" sz="1200" b="1" dirty="0">
                <a:latin typeface="Arial" panose="020B0604020202020204" pitchFamily="34" charset="0"/>
              </a:rPr>
              <a:t>no confundir el campo acumulación total (m3) de este bloque con el que se indica en el apartado de energía renovable, se ha modificado el literal para especificar que se trata de la acumulación total ACS (m3).</a:t>
            </a:r>
            <a:endParaRPr lang="es-ES" altLang="es-ES" sz="1200" dirty="0">
              <a:latin typeface="Arial" panose="020B0604020202020204" pitchFamily="34" charset="0"/>
            </a:endParaRPr>
          </a:p>
        </p:txBody>
      </p:sp>
      <p:pic>
        <p:nvPicPr>
          <p:cNvPr id="2" name="Imagen 1"/>
          <p:cNvPicPr>
            <a:picLocks noChangeAspect="1"/>
          </p:cNvPicPr>
          <p:nvPr/>
        </p:nvPicPr>
        <p:blipFill>
          <a:blip r:embed="rId2"/>
          <a:stretch>
            <a:fillRect/>
          </a:stretch>
        </p:blipFill>
        <p:spPr>
          <a:xfrm>
            <a:off x="399480" y="1505744"/>
            <a:ext cx="9462070" cy="752475"/>
          </a:xfrm>
          <a:prstGeom prst="rect">
            <a:avLst/>
          </a:prstGeom>
        </p:spPr>
      </p:pic>
      <p:sp>
        <p:nvSpPr>
          <p:cNvPr id="11" name="AutoShape 31"/>
          <p:cNvSpPr>
            <a:spLocks noChangeArrowheads="1"/>
          </p:cNvSpPr>
          <p:nvPr/>
        </p:nvSpPr>
        <p:spPr bwMode="auto">
          <a:xfrm>
            <a:off x="418934" y="4388718"/>
            <a:ext cx="9376201" cy="2301602"/>
          </a:xfrm>
          <a:prstGeom prst="wedgeRectCallout">
            <a:avLst>
              <a:gd name="adj1" fmla="val -48254"/>
              <a:gd name="adj2" fmla="val -48637"/>
            </a:avLst>
          </a:prstGeom>
          <a:solidFill>
            <a:schemeClr val="bg1"/>
          </a:solidFill>
          <a:ln w="9525" algn="ctr">
            <a:solidFill>
              <a:schemeClr val="tx1"/>
            </a:solidFill>
            <a:miter lim="800000"/>
            <a:headEnd/>
            <a:tailEnd/>
          </a:ln>
          <a:effectLst/>
          <a:extLst/>
        </p:spPr>
        <p:txBody>
          <a:bodyPr lIns="99955" tIns="51975" rIns="99955" bIns="51975" anchor="ctr"/>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50000"/>
              </a:spcBef>
              <a:buFont typeface="Wingdings" panose="05000000000000000000" pitchFamily="2" charset="2"/>
              <a:buNone/>
            </a:pPr>
            <a:r>
              <a:rPr lang="es-ES" altLang="es-ES" sz="1200" b="1" dirty="0">
                <a:latin typeface="Arial" panose="020B0604020202020204" pitchFamily="34" charset="0"/>
              </a:rPr>
              <a:t>Hasta ahora </a:t>
            </a:r>
            <a:r>
              <a:rPr lang="es-ES" altLang="es-ES" sz="1200" b="1" dirty="0" smtClean="0">
                <a:latin typeface="Arial" panose="020B0604020202020204" pitchFamily="34" charset="0"/>
              </a:rPr>
              <a:t>se podía </a:t>
            </a:r>
            <a:r>
              <a:rPr lang="es-ES" altLang="es-ES" sz="1200" b="1" dirty="0">
                <a:latin typeface="Arial" panose="020B0604020202020204" pitchFamily="34" charset="0"/>
              </a:rPr>
              <a:t>indicar únicamente la </a:t>
            </a:r>
            <a:r>
              <a:rPr lang="es-ES" altLang="es-ES" sz="1200" b="1" u="sng" dirty="0">
                <a:latin typeface="Arial" panose="020B0604020202020204" pitchFamily="34" charset="0"/>
              </a:rPr>
              <a:t>potencia asociada a la ventilación</a:t>
            </a:r>
            <a:r>
              <a:rPr lang="es-ES" altLang="es-ES" sz="1200" b="1" dirty="0">
                <a:latin typeface="Arial" panose="020B0604020202020204" pitchFamily="34" charset="0"/>
              </a:rPr>
              <a:t>. </a:t>
            </a:r>
            <a:endParaRPr lang="es-ES" altLang="es-ES" sz="1200" b="1" dirty="0" smtClean="0">
              <a:latin typeface="Arial" panose="020B0604020202020204" pitchFamily="34" charset="0"/>
            </a:endParaRPr>
          </a:p>
          <a:p>
            <a:pPr eaLnBrk="1" hangingPunct="1">
              <a:spcBef>
                <a:spcPct val="50000"/>
              </a:spcBef>
              <a:buFont typeface="Wingdings" panose="05000000000000000000" pitchFamily="2" charset="2"/>
              <a:buNone/>
            </a:pPr>
            <a:endParaRPr lang="es-ES" altLang="es-ES" sz="1200" b="1" dirty="0" smtClean="0">
              <a:latin typeface="Arial" panose="020B0604020202020204" pitchFamily="34" charset="0"/>
            </a:endParaRPr>
          </a:p>
          <a:p>
            <a:pPr eaLnBrk="1" hangingPunct="1">
              <a:spcBef>
                <a:spcPct val="50000"/>
              </a:spcBef>
              <a:buFont typeface="Wingdings" panose="05000000000000000000" pitchFamily="2" charset="2"/>
              <a:buNone/>
            </a:pPr>
            <a:r>
              <a:rPr lang="es-ES" altLang="es-ES" sz="1200" b="1" dirty="0" smtClean="0">
                <a:latin typeface="Arial" panose="020B0604020202020204" pitchFamily="34" charset="0"/>
              </a:rPr>
              <a:t>En </a:t>
            </a:r>
            <a:r>
              <a:rPr lang="es-ES" altLang="es-ES" sz="1200" b="1" dirty="0">
                <a:latin typeface="Arial" panose="020B0604020202020204" pitchFamily="34" charset="0"/>
              </a:rPr>
              <a:t>esta versión se ha añadido además el </a:t>
            </a:r>
            <a:r>
              <a:rPr lang="es-ES" altLang="es-ES" sz="1200" b="1" u="sng" dirty="0">
                <a:latin typeface="Arial" panose="020B0604020202020204" pitchFamily="34" charset="0"/>
              </a:rPr>
              <a:t>caudal</a:t>
            </a:r>
            <a:r>
              <a:rPr lang="es-ES" altLang="es-ES" sz="1200" b="1" dirty="0">
                <a:latin typeface="Arial" panose="020B0604020202020204" pitchFamily="34" charset="0"/>
              </a:rPr>
              <a:t> y los </a:t>
            </a:r>
            <a:r>
              <a:rPr lang="es-ES" altLang="es-ES" sz="1200" b="1" u="sng" dirty="0">
                <a:latin typeface="Arial" panose="020B0604020202020204" pitchFamily="34" charset="0"/>
              </a:rPr>
              <a:t>datos de Calidad del aire</a:t>
            </a:r>
            <a:r>
              <a:rPr lang="es-ES" altLang="es-ES" sz="1200" b="1" dirty="0">
                <a:latin typeface="Arial" panose="020B0604020202020204" pitchFamily="34" charset="0"/>
              </a:rPr>
              <a:t>. No son datos obligatorios y se reflejarán en </a:t>
            </a:r>
            <a:r>
              <a:rPr lang="es-ES" altLang="es-ES" sz="1200" b="1" dirty="0" smtClean="0">
                <a:latin typeface="Arial" panose="020B0604020202020204" pitchFamily="34" charset="0"/>
              </a:rPr>
              <a:t>el documento de la Declaración responsable.</a:t>
            </a:r>
          </a:p>
          <a:p>
            <a:pPr eaLnBrk="1" hangingPunct="1">
              <a:spcBef>
                <a:spcPct val="50000"/>
              </a:spcBef>
              <a:buFont typeface="Wingdings" panose="05000000000000000000" pitchFamily="2" charset="2"/>
              <a:buNone/>
            </a:pPr>
            <a:r>
              <a:rPr lang="es-ES" altLang="es-ES" sz="1200" dirty="0">
                <a:latin typeface="Arial" panose="020B0604020202020204" pitchFamily="34" charset="0"/>
              </a:rPr>
              <a:t>Los valores posibles para los campos de Calidad </a:t>
            </a:r>
            <a:r>
              <a:rPr lang="es-ES" altLang="es-ES" sz="1200" dirty="0" smtClean="0">
                <a:latin typeface="Arial" panose="020B0604020202020204" pitchFamily="34" charset="0"/>
              </a:rPr>
              <a:t>del aire </a:t>
            </a:r>
            <a:r>
              <a:rPr lang="es-ES" altLang="es-ES" sz="1200" dirty="0">
                <a:latin typeface="Arial" panose="020B0604020202020204" pitchFamily="34" charset="0"/>
              </a:rPr>
              <a:t>son los siguientes:</a:t>
            </a:r>
          </a:p>
          <a:p>
            <a:pPr eaLnBrk="1" hangingPunct="1">
              <a:spcBef>
                <a:spcPct val="50000"/>
              </a:spcBef>
              <a:buFont typeface="Wingdings" panose="05000000000000000000" pitchFamily="2" charset="2"/>
              <a:buNone/>
            </a:pPr>
            <a:r>
              <a:rPr lang="es-ES" altLang="es-ES" sz="1200" dirty="0" smtClean="0">
                <a:latin typeface="Arial" panose="020B0604020202020204" pitchFamily="34" charset="0"/>
              </a:rPr>
              <a:t>• Calidad </a:t>
            </a:r>
            <a:r>
              <a:rPr lang="es-ES" altLang="es-ES" sz="1200" dirty="0">
                <a:latin typeface="Arial" panose="020B0604020202020204" pitchFamily="34" charset="0"/>
              </a:rPr>
              <a:t>aire exterior (opciones: ODA1 ODA2 ODA3)</a:t>
            </a:r>
          </a:p>
          <a:p>
            <a:pPr eaLnBrk="1" hangingPunct="1">
              <a:spcBef>
                <a:spcPct val="50000"/>
              </a:spcBef>
              <a:buFont typeface="Wingdings" panose="05000000000000000000" pitchFamily="2" charset="2"/>
              <a:buNone/>
            </a:pPr>
            <a:r>
              <a:rPr lang="es-ES" altLang="es-ES" sz="1200" dirty="0" smtClean="0">
                <a:latin typeface="Arial" panose="020B0604020202020204" pitchFamily="34" charset="0"/>
              </a:rPr>
              <a:t>• Calidad </a:t>
            </a:r>
            <a:r>
              <a:rPr lang="es-ES" altLang="es-ES" sz="1200" dirty="0">
                <a:latin typeface="Arial" panose="020B0604020202020204" pitchFamily="34" charset="0"/>
              </a:rPr>
              <a:t>aire interior (opciones: IDA1 IDA 2 IDA3 IDA4)</a:t>
            </a:r>
          </a:p>
          <a:p>
            <a:pPr eaLnBrk="1" hangingPunct="1">
              <a:spcBef>
                <a:spcPct val="50000"/>
              </a:spcBef>
              <a:buFont typeface="Wingdings" panose="05000000000000000000" pitchFamily="2" charset="2"/>
              <a:buNone/>
            </a:pPr>
            <a:endParaRPr lang="es-ES" altLang="es-ES" sz="1200" dirty="0">
              <a:latin typeface="Arial" panose="020B0604020202020204" pitchFamily="34" charset="0"/>
            </a:endParaRPr>
          </a:p>
        </p:txBody>
      </p:sp>
      <p:pic>
        <p:nvPicPr>
          <p:cNvPr id="3" name="Imagen 2"/>
          <p:cNvPicPr>
            <a:picLocks noChangeAspect="1"/>
          </p:cNvPicPr>
          <p:nvPr/>
        </p:nvPicPr>
        <p:blipFill>
          <a:blip r:embed="rId3"/>
          <a:stretch>
            <a:fillRect/>
          </a:stretch>
        </p:blipFill>
        <p:spPr>
          <a:xfrm>
            <a:off x="399480" y="3637062"/>
            <a:ext cx="9395655" cy="676275"/>
          </a:xfrm>
          <a:prstGeom prst="rect">
            <a:avLst/>
          </a:prstGeom>
        </p:spPr>
      </p:pic>
      <p:sp>
        <p:nvSpPr>
          <p:cNvPr id="8" name="Rectangle 3"/>
          <p:cNvSpPr>
            <a:spLocks noChangeArrowheads="1"/>
          </p:cNvSpPr>
          <p:nvPr/>
        </p:nvSpPr>
        <p:spPr bwMode="auto">
          <a:xfrm>
            <a:off x="1712317" y="223942"/>
            <a:ext cx="8156627" cy="576064"/>
          </a:xfrm>
          <a:prstGeom prst="rect">
            <a:avLst/>
          </a:prstGeom>
          <a:solidFill>
            <a:srgbClr val="ADDA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56" tIns="50775" rIns="101556" bIns="50775"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s-ES" altLang="es-ES" sz="1200">
              <a:latin typeface="Arial" panose="020B0604020202020204" pitchFamily="34" charset="0"/>
            </a:endParaRPr>
          </a:p>
        </p:txBody>
      </p:sp>
      <p:sp>
        <p:nvSpPr>
          <p:cNvPr id="9" name="Rectangle 4"/>
          <p:cNvSpPr txBox="1">
            <a:spLocks noChangeArrowheads="1"/>
          </p:cNvSpPr>
          <p:nvPr/>
        </p:nvSpPr>
        <p:spPr bwMode="auto">
          <a:xfrm>
            <a:off x="1712318" y="137592"/>
            <a:ext cx="8187052" cy="662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1" tIns="45702" rIns="91401" bIns="45702" anchor="b"/>
          <a:lstStyle>
            <a:lvl1pPr algn="l" rtl="0" fontAlgn="base">
              <a:lnSpc>
                <a:spcPct val="80000"/>
              </a:lnSpc>
              <a:spcBef>
                <a:spcPct val="0"/>
              </a:spcBef>
              <a:spcAft>
                <a:spcPct val="0"/>
              </a:spcAft>
              <a:defRPr sz="2200" b="1">
                <a:solidFill>
                  <a:schemeClr val="tx2"/>
                </a:solidFill>
                <a:latin typeface="+mj-lt"/>
                <a:ea typeface="+mj-ea"/>
                <a:cs typeface="+mj-cs"/>
              </a:defRPr>
            </a:lvl1pPr>
            <a:lvl2pPr algn="l" rtl="0" fontAlgn="base">
              <a:lnSpc>
                <a:spcPct val="80000"/>
              </a:lnSpc>
              <a:spcBef>
                <a:spcPct val="0"/>
              </a:spcBef>
              <a:spcAft>
                <a:spcPct val="0"/>
              </a:spcAft>
              <a:defRPr sz="2200" b="1">
                <a:solidFill>
                  <a:schemeClr val="tx2"/>
                </a:solidFill>
                <a:latin typeface="Arial Narrow" pitchFamily="34" charset="0"/>
              </a:defRPr>
            </a:lvl2pPr>
            <a:lvl3pPr algn="l" rtl="0" fontAlgn="base">
              <a:lnSpc>
                <a:spcPct val="80000"/>
              </a:lnSpc>
              <a:spcBef>
                <a:spcPct val="0"/>
              </a:spcBef>
              <a:spcAft>
                <a:spcPct val="0"/>
              </a:spcAft>
              <a:defRPr sz="2200" b="1">
                <a:solidFill>
                  <a:schemeClr val="tx2"/>
                </a:solidFill>
                <a:latin typeface="Arial Narrow" pitchFamily="34" charset="0"/>
              </a:defRPr>
            </a:lvl3pPr>
            <a:lvl4pPr algn="l" rtl="0" fontAlgn="base">
              <a:lnSpc>
                <a:spcPct val="80000"/>
              </a:lnSpc>
              <a:spcBef>
                <a:spcPct val="0"/>
              </a:spcBef>
              <a:spcAft>
                <a:spcPct val="0"/>
              </a:spcAft>
              <a:defRPr sz="2200" b="1">
                <a:solidFill>
                  <a:schemeClr val="tx2"/>
                </a:solidFill>
                <a:latin typeface="Arial Narrow" pitchFamily="34" charset="0"/>
              </a:defRPr>
            </a:lvl4pPr>
            <a:lvl5pPr algn="l" rtl="0" fontAlgn="base">
              <a:lnSpc>
                <a:spcPct val="80000"/>
              </a:lnSpc>
              <a:spcBef>
                <a:spcPct val="0"/>
              </a:spcBef>
              <a:spcAft>
                <a:spcPct val="0"/>
              </a:spcAft>
              <a:defRPr sz="2200" b="1">
                <a:solidFill>
                  <a:schemeClr val="tx2"/>
                </a:solidFill>
                <a:latin typeface="Arial Narrow" pitchFamily="34" charset="0"/>
              </a:defRPr>
            </a:lvl5pPr>
            <a:lvl6pPr marL="457200" algn="l" rtl="0" fontAlgn="base">
              <a:lnSpc>
                <a:spcPct val="80000"/>
              </a:lnSpc>
              <a:spcBef>
                <a:spcPct val="0"/>
              </a:spcBef>
              <a:spcAft>
                <a:spcPct val="0"/>
              </a:spcAft>
              <a:defRPr sz="2200" b="1">
                <a:solidFill>
                  <a:schemeClr val="tx2"/>
                </a:solidFill>
                <a:latin typeface="Arial Narrow" pitchFamily="34" charset="0"/>
              </a:defRPr>
            </a:lvl6pPr>
            <a:lvl7pPr marL="914400" algn="l" rtl="0" fontAlgn="base">
              <a:lnSpc>
                <a:spcPct val="80000"/>
              </a:lnSpc>
              <a:spcBef>
                <a:spcPct val="0"/>
              </a:spcBef>
              <a:spcAft>
                <a:spcPct val="0"/>
              </a:spcAft>
              <a:defRPr sz="2200" b="1">
                <a:solidFill>
                  <a:schemeClr val="tx2"/>
                </a:solidFill>
                <a:latin typeface="Arial Narrow" pitchFamily="34" charset="0"/>
              </a:defRPr>
            </a:lvl7pPr>
            <a:lvl8pPr marL="1371600" algn="l" rtl="0" fontAlgn="base">
              <a:lnSpc>
                <a:spcPct val="80000"/>
              </a:lnSpc>
              <a:spcBef>
                <a:spcPct val="0"/>
              </a:spcBef>
              <a:spcAft>
                <a:spcPct val="0"/>
              </a:spcAft>
              <a:defRPr sz="2200" b="1">
                <a:solidFill>
                  <a:schemeClr val="tx2"/>
                </a:solidFill>
                <a:latin typeface="Arial Narrow" pitchFamily="34" charset="0"/>
              </a:defRPr>
            </a:lvl8pPr>
            <a:lvl9pPr marL="1828800" algn="l" rtl="0" fontAlgn="base">
              <a:lnSpc>
                <a:spcPct val="80000"/>
              </a:lnSpc>
              <a:spcBef>
                <a:spcPct val="0"/>
              </a:spcBef>
              <a:spcAft>
                <a:spcPct val="0"/>
              </a:spcAft>
              <a:defRPr sz="2200" b="1">
                <a:solidFill>
                  <a:schemeClr val="tx2"/>
                </a:solidFill>
                <a:latin typeface="Arial Narrow" pitchFamily="34" charset="0"/>
              </a:defRPr>
            </a:lvl9pPr>
          </a:lstStyle>
          <a:p>
            <a:pPr defTabSz="914019" eaLnBrk="1" hangingPunct="1">
              <a:lnSpc>
                <a:spcPct val="100000"/>
              </a:lnSpc>
              <a:spcBef>
                <a:spcPts val="0"/>
              </a:spcBef>
              <a:defRPr/>
            </a:pPr>
            <a:r>
              <a:rPr lang="es-ES_tradnl" sz="1800" dirty="0" smtClean="0"/>
              <a:t>2. IT-A, IT-B, IT-D, IT-E</a:t>
            </a:r>
          </a:p>
          <a:p>
            <a:pPr defTabSz="914019" eaLnBrk="1" hangingPunct="1">
              <a:lnSpc>
                <a:spcPct val="100000"/>
              </a:lnSpc>
              <a:spcBef>
                <a:spcPts val="0"/>
              </a:spcBef>
              <a:defRPr/>
            </a:pPr>
            <a:r>
              <a:rPr lang="es-ES" sz="1700" dirty="0" smtClean="0"/>
              <a:t>“1.2.1 Datos técnicos generales” / ACS y Ventilación</a:t>
            </a:r>
            <a:endParaRPr lang="es-ES" altLang="es-ES" sz="1700" kern="0" dirty="0" smtClean="0">
              <a:solidFill>
                <a:srgbClr val="000000"/>
              </a:solidFill>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pPr>
              <a:defRPr/>
            </a:pPr>
            <a:fld id="{18A632D5-5245-416D-AE82-6F40C0B92BFE}" type="slidenum">
              <a:rPr lang="es-ES" altLang="es-ES" smtClean="0"/>
              <a:pPr>
                <a:defRPr/>
              </a:pPr>
              <a:t>13</a:t>
            </a:fld>
            <a:endParaRPr lang="es-ES" altLang="es-ES"/>
          </a:p>
        </p:txBody>
      </p:sp>
    </p:spTree>
    <p:extLst>
      <p:ext uri="{BB962C8B-B14F-4D97-AF65-F5344CB8AC3E}">
        <p14:creationId xmlns:p14="http://schemas.microsoft.com/office/powerpoint/2010/main" val="266814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
          <p:cNvSpPr>
            <a:spLocks noChangeArrowheads="1"/>
          </p:cNvSpPr>
          <p:nvPr/>
        </p:nvSpPr>
        <p:spPr bwMode="auto">
          <a:xfrm>
            <a:off x="282587" y="2454044"/>
            <a:ext cx="9540900" cy="1581204"/>
          </a:xfrm>
          <a:prstGeom prst="wedgeRectCallout">
            <a:avLst>
              <a:gd name="adj1" fmla="val -48254"/>
              <a:gd name="adj2" fmla="val -48637"/>
            </a:avLst>
          </a:prstGeom>
          <a:solidFill>
            <a:schemeClr val="bg1"/>
          </a:solid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ts val="300"/>
              </a:spcBef>
              <a:buFont typeface="Wingdings" panose="05000000000000000000" pitchFamily="2" charset="2"/>
              <a:buNone/>
            </a:pPr>
            <a:r>
              <a:rPr lang="es-ES" altLang="es-ES" sz="1200" dirty="0" smtClean="0">
                <a:latin typeface="Arial" panose="020B0604020202020204" pitchFamily="34" charset="0"/>
              </a:rPr>
              <a:t>Hasta </a:t>
            </a:r>
            <a:r>
              <a:rPr lang="es-ES" altLang="es-ES" sz="1200" dirty="0">
                <a:latin typeface="Arial" panose="020B0604020202020204" pitchFamily="34" charset="0"/>
              </a:rPr>
              <a:t>ahora </a:t>
            </a:r>
            <a:r>
              <a:rPr lang="es-ES" altLang="es-ES" sz="1200" dirty="0" smtClean="0">
                <a:latin typeface="Arial" panose="020B0604020202020204" pitchFamily="34" charset="0"/>
              </a:rPr>
              <a:t>en este apartado se recogía </a:t>
            </a:r>
            <a:r>
              <a:rPr lang="es-ES" altLang="es-ES" sz="1200" dirty="0">
                <a:latin typeface="Arial" panose="020B0604020202020204" pitchFamily="34" charset="0"/>
              </a:rPr>
              <a:t>la información relativa a la </a:t>
            </a:r>
            <a:r>
              <a:rPr lang="es-ES" altLang="es-ES" sz="1200" u="sng" dirty="0">
                <a:latin typeface="Arial" panose="020B0604020202020204" pitchFamily="34" charset="0"/>
              </a:rPr>
              <a:t>acumulación y cobertura de energía solar</a:t>
            </a:r>
            <a:r>
              <a:rPr lang="es-ES" altLang="es-ES" sz="1200" dirty="0">
                <a:latin typeface="Arial" panose="020B0604020202020204" pitchFamily="34" charset="0"/>
              </a:rPr>
              <a:t>. </a:t>
            </a:r>
            <a:endParaRPr lang="es-ES" altLang="es-ES" sz="1200" dirty="0" smtClean="0">
              <a:latin typeface="Arial" panose="020B0604020202020204" pitchFamily="34" charset="0"/>
            </a:endParaRPr>
          </a:p>
          <a:p>
            <a:pPr eaLnBrk="1" hangingPunct="1">
              <a:spcBef>
                <a:spcPts val="300"/>
              </a:spcBef>
              <a:buFont typeface="Wingdings" panose="05000000000000000000" pitchFamily="2" charset="2"/>
              <a:buNone/>
            </a:pPr>
            <a:r>
              <a:rPr lang="es-ES" altLang="es-ES" sz="1200" dirty="0" smtClean="0">
                <a:latin typeface="Arial" panose="020B0604020202020204" pitchFamily="34" charset="0"/>
              </a:rPr>
              <a:t>Se </a:t>
            </a:r>
            <a:r>
              <a:rPr lang="es-ES" altLang="es-ES" sz="1200" dirty="0">
                <a:latin typeface="Arial" panose="020B0604020202020204" pitchFamily="34" charset="0"/>
              </a:rPr>
              <a:t>ha incorporado un desplegable para que el solicitante seleccione en primer lugar el </a:t>
            </a:r>
            <a:r>
              <a:rPr lang="es-ES" altLang="es-ES" sz="1200" u="sng" dirty="0" smtClean="0">
                <a:latin typeface="Arial" panose="020B0604020202020204" pitchFamily="34" charset="0"/>
              </a:rPr>
              <a:t>TIPO DE ENERGÍA RENOVABLE</a:t>
            </a:r>
            <a:r>
              <a:rPr lang="es-ES" altLang="es-ES" sz="1200" dirty="0" smtClean="0">
                <a:latin typeface="Arial" panose="020B0604020202020204" pitchFamily="34" charset="0"/>
              </a:rPr>
              <a:t>, </a:t>
            </a:r>
            <a:r>
              <a:rPr lang="es-ES" altLang="es-ES" sz="1200" dirty="0">
                <a:latin typeface="Arial" panose="020B0604020202020204" pitchFamily="34" charset="0"/>
              </a:rPr>
              <a:t>uno de los siguientes</a:t>
            </a:r>
            <a:r>
              <a:rPr lang="es-ES" altLang="es-ES" sz="1200" dirty="0" smtClean="0">
                <a:latin typeface="Arial" panose="020B0604020202020204" pitchFamily="34" charset="0"/>
              </a:rPr>
              <a:t>:     </a:t>
            </a:r>
            <a:r>
              <a:rPr lang="es-ES" altLang="es-ES" sz="1200" b="1" dirty="0" err="1" smtClean="0">
                <a:latin typeface="Arial" panose="020B0604020202020204" pitchFamily="34" charset="0"/>
              </a:rPr>
              <a:t>Aerotermía</a:t>
            </a:r>
            <a:r>
              <a:rPr lang="es-ES" altLang="es-ES" sz="1200" b="1" dirty="0" smtClean="0">
                <a:latin typeface="Arial" panose="020B0604020202020204" pitchFamily="34" charset="0"/>
              </a:rPr>
              <a:t>  / Biomasa / Energía solar/  Geotermia / </a:t>
            </a:r>
            <a:r>
              <a:rPr lang="es-ES" altLang="es-ES" sz="1200" b="1" dirty="0" err="1" smtClean="0">
                <a:latin typeface="Arial" panose="020B0604020202020204" pitchFamily="34" charset="0"/>
              </a:rPr>
              <a:t>Hidrotermía</a:t>
            </a:r>
            <a:endParaRPr lang="es-ES" altLang="es-ES" sz="1200" b="1" dirty="0" smtClean="0">
              <a:latin typeface="Arial" panose="020B0604020202020204" pitchFamily="34" charset="0"/>
            </a:endParaRPr>
          </a:p>
          <a:p>
            <a:pPr eaLnBrk="1" hangingPunct="1">
              <a:spcBef>
                <a:spcPts val="300"/>
              </a:spcBef>
              <a:buFont typeface="Wingdings" panose="05000000000000000000" pitchFamily="2" charset="2"/>
              <a:buNone/>
            </a:pPr>
            <a:endParaRPr lang="es-ES" altLang="es-ES" sz="1200" b="1" dirty="0">
              <a:latin typeface="Arial" panose="020B0604020202020204" pitchFamily="34" charset="0"/>
            </a:endParaRPr>
          </a:p>
          <a:p>
            <a:pPr eaLnBrk="1" hangingPunct="1">
              <a:spcBef>
                <a:spcPts val="300"/>
              </a:spcBef>
              <a:buFont typeface="Wingdings" panose="05000000000000000000" pitchFamily="2" charset="2"/>
              <a:buNone/>
            </a:pPr>
            <a:r>
              <a:rPr lang="es-ES" altLang="es-ES" sz="1200" dirty="0">
                <a:latin typeface="Arial" panose="020B0604020202020204" pitchFamily="34" charset="0"/>
              </a:rPr>
              <a:t>Sólo si se ha seleccionado uno de estos tipos se habilitan los campos acumulación y cobertura cuyo nombre pasará a ser </a:t>
            </a:r>
            <a:r>
              <a:rPr lang="es-ES" altLang="es-ES" sz="1200" b="1" dirty="0">
                <a:latin typeface="Arial" panose="020B0604020202020204" pitchFamily="34" charset="0"/>
              </a:rPr>
              <a:t>contribución total </a:t>
            </a:r>
            <a:r>
              <a:rPr lang="es-ES" altLang="es-ES" sz="1200" dirty="0">
                <a:latin typeface="Arial" panose="020B0604020202020204" pitchFamily="34" charset="0"/>
              </a:rPr>
              <a:t>y dispondrá de siguiente </a:t>
            </a:r>
            <a:r>
              <a:rPr lang="es-ES" altLang="es-ES" sz="1200" u="sng" dirty="0">
                <a:latin typeface="Arial" panose="020B0604020202020204" pitchFamily="34" charset="0"/>
              </a:rPr>
              <a:t>leyenda informativa</a:t>
            </a:r>
          </a:p>
          <a:p>
            <a:pPr eaLnBrk="1" hangingPunct="1">
              <a:spcBef>
                <a:spcPct val="50000"/>
              </a:spcBef>
              <a:buFont typeface="Wingdings" panose="05000000000000000000" pitchFamily="2" charset="2"/>
              <a:buNone/>
            </a:pPr>
            <a:endParaRPr lang="es-ES" altLang="es-ES" sz="1200" dirty="0">
              <a:latin typeface="Arial" panose="020B0604020202020204" pitchFamily="34" charset="0"/>
            </a:endParaRPr>
          </a:p>
        </p:txBody>
      </p:sp>
      <p:sp>
        <p:nvSpPr>
          <p:cNvPr id="11" name="AutoShape 31"/>
          <p:cNvSpPr>
            <a:spLocks noChangeArrowheads="1"/>
          </p:cNvSpPr>
          <p:nvPr/>
        </p:nvSpPr>
        <p:spPr bwMode="auto">
          <a:xfrm>
            <a:off x="298450" y="5217100"/>
            <a:ext cx="9540900" cy="1483713"/>
          </a:xfrm>
          <a:prstGeom prst="wedgeRectCallout">
            <a:avLst>
              <a:gd name="adj1" fmla="val -48254"/>
              <a:gd name="adj2" fmla="val -48637"/>
            </a:avLst>
          </a:prstGeom>
          <a:solidFill>
            <a:schemeClr val="bg1"/>
          </a:solid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50000"/>
              </a:spcBef>
              <a:buFont typeface="Wingdings" panose="05000000000000000000" pitchFamily="2" charset="2"/>
              <a:buNone/>
            </a:pPr>
            <a:r>
              <a:rPr lang="es-ES" altLang="es-ES" sz="1200" dirty="0">
                <a:latin typeface="Arial" panose="020B0604020202020204" pitchFamily="34" charset="0"/>
              </a:rPr>
              <a:t>La información de este bloque no es obligatoria, pero se debe tener en cuenta que si se elige un tipo de energía renovable, la cobertura (contribución total) pasa a ser obligatoria.</a:t>
            </a:r>
          </a:p>
          <a:p>
            <a:pPr eaLnBrk="1" hangingPunct="1">
              <a:spcBef>
                <a:spcPct val="50000"/>
              </a:spcBef>
              <a:buFont typeface="Wingdings" panose="05000000000000000000" pitchFamily="2" charset="2"/>
              <a:buNone/>
            </a:pPr>
            <a:r>
              <a:rPr lang="es-ES" altLang="es-ES" sz="1200" dirty="0">
                <a:latin typeface="Arial" panose="020B0604020202020204" pitchFamily="34" charset="0"/>
              </a:rPr>
              <a:t>El campo </a:t>
            </a:r>
            <a:r>
              <a:rPr lang="es-ES" altLang="es-ES" sz="1200" u="sng" dirty="0">
                <a:latin typeface="Arial" panose="020B0604020202020204" pitchFamily="34" charset="0"/>
              </a:rPr>
              <a:t>Acumulación</a:t>
            </a:r>
            <a:r>
              <a:rPr lang="es-ES" altLang="es-ES" sz="1200" dirty="0">
                <a:latin typeface="Arial" panose="020B0604020202020204" pitchFamily="34" charset="0"/>
              </a:rPr>
              <a:t> debe permitir la introducción de 6 enteros y </a:t>
            </a:r>
            <a:r>
              <a:rPr lang="es-ES" altLang="es-ES" sz="1200" dirty="0" smtClean="0">
                <a:latin typeface="Arial" panose="020B0604020202020204" pitchFamily="34" charset="0"/>
              </a:rPr>
              <a:t>los </a:t>
            </a:r>
            <a:r>
              <a:rPr lang="es-ES" altLang="es-ES" sz="1200" dirty="0">
                <a:latin typeface="Arial" panose="020B0604020202020204" pitchFamily="34" charset="0"/>
              </a:rPr>
              <a:t>valores 0 o blanco. </a:t>
            </a:r>
            <a:endParaRPr lang="es-ES" altLang="es-ES" sz="1200" dirty="0" smtClean="0">
              <a:latin typeface="Arial" panose="020B0604020202020204" pitchFamily="34" charset="0"/>
            </a:endParaRPr>
          </a:p>
          <a:p>
            <a:pPr eaLnBrk="1" hangingPunct="1">
              <a:spcBef>
                <a:spcPct val="50000"/>
              </a:spcBef>
              <a:buFont typeface="Wingdings" panose="05000000000000000000" pitchFamily="2" charset="2"/>
              <a:buNone/>
            </a:pPr>
            <a:r>
              <a:rPr lang="es-ES" altLang="es-ES" sz="1200" dirty="0" smtClean="0">
                <a:latin typeface="Arial" panose="020B0604020202020204" pitchFamily="34" charset="0"/>
              </a:rPr>
              <a:t>En </a:t>
            </a:r>
            <a:r>
              <a:rPr lang="es-ES" altLang="es-ES" sz="1200" dirty="0">
                <a:latin typeface="Arial" panose="020B0604020202020204" pitchFamily="34" charset="0"/>
              </a:rPr>
              <a:t>el caso de que </a:t>
            </a:r>
            <a:r>
              <a:rPr lang="es-ES" altLang="es-ES" sz="1200" dirty="0" smtClean="0">
                <a:latin typeface="Arial" panose="020B0604020202020204" pitchFamily="34" charset="0"/>
              </a:rPr>
              <a:t>se introduzca </a:t>
            </a:r>
            <a:r>
              <a:rPr lang="es-ES" altLang="es-ES" sz="1200" dirty="0">
                <a:latin typeface="Arial" panose="020B0604020202020204" pitchFamily="34" charset="0"/>
              </a:rPr>
              <a:t>uno de estos 2 últimos valores, en el </a:t>
            </a:r>
            <a:r>
              <a:rPr lang="es-ES" altLang="es-ES" sz="1200" dirty="0" smtClean="0">
                <a:latin typeface="Arial" panose="020B0604020202020204" pitchFamily="34" charset="0"/>
              </a:rPr>
              <a:t>informe declaración </a:t>
            </a:r>
            <a:r>
              <a:rPr lang="es-ES" altLang="es-ES" sz="1200" dirty="0">
                <a:latin typeface="Arial" panose="020B0604020202020204" pitchFamily="34" charset="0"/>
              </a:rPr>
              <a:t>responsable aparecerá NA.</a:t>
            </a:r>
          </a:p>
          <a:p>
            <a:pPr eaLnBrk="1" hangingPunct="1">
              <a:spcBef>
                <a:spcPct val="50000"/>
              </a:spcBef>
              <a:buFont typeface="Wingdings" panose="05000000000000000000" pitchFamily="2" charset="2"/>
              <a:buNone/>
            </a:pPr>
            <a:endParaRPr lang="es-ES" altLang="es-ES" sz="1200" dirty="0">
              <a:latin typeface="Arial" panose="020B0604020202020204" pitchFamily="34" charset="0"/>
            </a:endParaRPr>
          </a:p>
        </p:txBody>
      </p:sp>
      <p:pic>
        <p:nvPicPr>
          <p:cNvPr id="4" name="Imagen 3"/>
          <p:cNvPicPr>
            <a:picLocks noChangeAspect="1"/>
          </p:cNvPicPr>
          <p:nvPr/>
        </p:nvPicPr>
        <p:blipFill>
          <a:blip r:embed="rId2"/>
          <a:stretch>
            <a:fillRect/>
          </a:stretch>
        </p:blipFill>
        <p:spPr>
          <a:xfrm>
            <a:off x="266725" y="1573932"/>
            <a:ext cx="9572625" cy="723900"/>
          </a:xfrm>
          <a:prstGeom prst="rect">
            <a:avLst/>
          </a:prstGeom>
        </p:spPr>
      </p:pic>
      <p:pic>
        <p:nvPicPr>
          <p:cNvPr id="5" name="Imagen 4"/>
          <p:cNvPicPr>
            <a:picLocks noChangeAspect="1"/>
          </p:cNvPicPr>
          <p:nvPr/>
        </p:nvPicPr>
        <p:blipFill>
          <a:blip r:embed="rId3"/>
          <a:stretch>
            <a:fillRect/>
          </a:stretch>
        </p:blipFill>
        <p:spPr>
          <a:xfrm>
            <a:off x="2055664" y="4359804"/>
            <a:ext cx="5328592" cy="497256"/>
          </a:xfrm>
          <a:prstGeom prst="rect">
            <a:avLst/>
          </a:prstGeom>
        </p:spPr>
      </p:pic>
      <p:pic>
        <p:nvPicPr>
          <p:cNvPr id="14" name="Imagen 13"/>
          <p:cNvPicPr>
            <a:picLocks noChangeAspect="1"/>
          </p:cNvPicPr>
          <p:nvPr/>
        </p:nvPicPr>
        <p:blipFill>
          <a:blip r:embed="rId4"/>
          <a:stretch>
            <a:fillRect/>
          </a:stretch>
        </p:blipFill>
        <p:spPr>
          <a:xfrm>
            <a:off x="975544" y="4298339"/>
            <a:ext cx="648072" cy="704426"/>
          </a:xfrm>
          <a:prstGeom prst="rect">
            <a:avLst/>
          </a:prstGeom>
        </p:spPr>
      </p:pic>
      <p:sp>
        <p:nvSpPr>
          <p:cNvPr id="9" name="Rectangle 3"/>
          <p:cNvSpPr>
            <a:spLocks noChangeArrowheads="1"/>
          </p:cNvSpPr>
          <p:nvPr/>
        </p:nvSpPr>
        <p:spPr bwMode="auto">
          <a:xfrm>
            <a:off x="1712317" y="223942"/>
            <a:ext cx="8156627" cy="576064"/>
          </a:xfrm>
          <a:prstGeom prst="rect">
            <a:avLst/>
          </a:prstGeom>
          <a:solidFill>
            <a:srgbClr val="ADDA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56" tIns="50775" rIns="101556" bIns="50775"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s-ES" altLang="es-ES" sz="1200">
              <a:latin typeface="Arial" panose="020B0604020202020204" pitchFamily="34" charset="0"/>
            </a:endParaRPr>
          </a:p>
        </p:txBody>
      </p:sp>
      <p:sp>
        <p:nvSpPr>
          <p:cNvPr id="12" name="Rectangle 4"/>
          <p:cNvSpPr txBox="1">
            <a:spLocks noChangeArrowheads="1"/>
          </p:cNvSpPr>
          <p:nvPr/>
        </p:nvSpPr>
        <p:spPr bwMode="auto">
          <a:xfrm>
            <a:off x="1712318" y="137592"/>
            <a:ext cx="8187052" cy="662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1" tIns="45702" rIns="91401" bIns="45702" anchor="b"/>
          <a:lstStyle>
            <a:lvl1pPr algn="l" rtl="0" fontAlgn="base">
              <a:lnSpc>
                <a:spcPct val="80000"/>
              </a:lnSpc>
              <a:spcBef>
                <a:spcPct val="0"/>
              </a:spcBef>
              <a:spcAft>
                <a:spcPct val="0"/>
              </a:spcAft>
              <a:defRPr sz="2200" b="1">
                <a:solidFill>
                  <a:schemeClr val="tx2"/>
                </a:solidFill>
                <a:latin typeface="+mj-lt"/>
                <a:ea typeface="+mj-ea"/>
                <a:cs typeface="+mj-cs"/>
              </a:defRPr>
            </a:lvl1pPr>
            <a:lvl2pPr algn="l" rtl="0" fontAlgn="base">
              <a:lnSpc>
                <a:spcPct val="80000"/>
              </a:lnSpc>
              <a:spcBef>
                <a:spcPct val="0"/>
              </a:spcBef>
              <a:spcAft>
                <a:spcPct val="0"/>
              </a:spcAft>
              <a:defRPr sz="2200" b="1">
                <a:solidFill>
                  <a:schemeClr val="tx2"/>
                </a:solidFill>
                <a:latin typeface="Arial Narrow" pitchFamily="34" charset="0"/>
              </a:defRPr>
            </a:lvl2pPr>
            <a:lvl3pPr algn="l" rtl="0" fontAlgn="base">
              <a:lnSpc>
                <a:spcPct val="80000"/>
              </a:lnSpc>
              <a:spcBef>
                <a:spcPct val="0"/>
              </a:spcBef>
              <a:spcAft>
                <a:spcPct val="0"/>
              </a:spcAft>
              <a:defRPr sz="2200" b="1">
                <a:solidFill>
                  <a:schemeClr val="tx2"/>
                </a:solidFill>
                <a:latin typeface="Arial Narrow" pitchFamily="34" charset="0"/>
              </a:defRPr>
            </a:lvl3pPr>
            <a:lvl4pPr algn="l" rtl="0" fontAlgn="base">
              <a:lnSpc>
                <a:spcPct val="80000"/>
              </a:lnSpc>
              <a:spcBef>
                <a:spcPct val="0"/>
              </a:spcBef>
              <a:spcAft>
                <a:spcPct val="0"/>
              </a:spcAft>
              <a:defRPr sz="2200" b="1">
                <a:solidFill>
                  <a:schemeClr val="tx2"/>
                </a:solidFill>
                <a:latin typeface="Arial Narrow" pitchFamily="34" charset="0"/>
              </a:defRPr>
            </a:lvl4pPr>
            <a:lvl5pPr algn="l" rtl="0" fontAlgn="base">
              <a:lnSpc>
                <a:spcPct val="80000"/>
              </a:lnSpc>
              <a:spcBef>
                <a:spcPct val="0"/>
              </a:spcBef>
              <a:spcAft>
                <a:spcPct val="0"/>
              </a:spcAft>
              <a:defRPr sz="2200" b="1">
                <a:solidFill>
                  <a:schemeClr val="tx2"/>
                </a:solidFill>
                <a:latin typeface="Arial Narrow" pitchFamily="34" charset="0"/>
              </a:defRPr>
            </a:lvl5pPr>
            <a:lvl6pPr marL="457200" algn="l" rtl="0" fontAlgn="base">
              <a:lnSpc>
                <a:spcPct val="80000"/>
              </a:lnSpc>
              <a:spcBef>
                <a:spcPct val="0"/>
              </a:spcBef>
              <a:spcAft>
                <a:spcPct val="0"/>
              </a:spcAft>
              <a:defRPr sz="2200" b="1">
                <a:solidFill>
                  <a:schemeClr val="tx2"/>
                </a:solidFill>
                <a:latin typeface="Arial Narrow" pitchFamily="34" charset="0"/>
              </a:defRPr>
            </a:lvl6pPr>
            <a:lvl7pPr marL="914400" algn="l" rtl="0" fontAlgn="base">
              <a:lnSpc>
                <a:spcPct val="80000"/>
              </a:lnSpc>
              <a:spcBef>
                <a:spcPct val="0"/>
              </a:spcBef>
              <a:spcAft>
                <a:spcPct val="0"/>
              </a:spcAft>
              <a:defRPr sz="2200" b="1">
                <a:solidFill>
                  <a:schemeClr val="tx2"/>
                </a:solidFill>
                <a:latin typeface="Arial Narrow" pitchFamily="34" charset="0"/>
              </a:defRPr>
            </a:lvl7pPr>
            <a:lvl8pPr marL="1371600" algn="l" rtl="0" fontAlgn="base">
              <a:lnSpc>
                <a:spcPct val="80000"/>
              </a:lnSpc>
              <a:spcBef>
                <a:spcPct val="0"/>
              </a:spcBef>
              <a:spcAft>
                <a:spcPct val="0"/>
              </a:spcAft>
              <a:defRPr sz="2200" b="1">
                <a:solidFill>
                  <a:schemeClr val="tx2"/>
                </a:solidFill>
                <a:latin typeface="Arial Narrow" pitchFamily="34" charset="0"/>
              </a:defRPr>
            </a:lvl8pPr>
            <a:lvl9pPr marL="1828800" algn="l" rtl="0" fontAlgn="base">
              <a:lnSpc>
                <a:spcPct val="80000"/>
              </a:lnSpc>
              <a:spcBef>
                <a:spcPct val="0"/>
              </a:spcBef>
              <a:spcAft>
                <a:spcPct val="0"/>
              </a:spcAft>
              <a:defRPr sz="2200" b="1">
                <a:solidFill>
                  <a:schemeClr val="tx2"/>
                </a:solidFill>
                <a:latin typeface="Arial Narrow" pitchFamily="34" charset="0"/>
              </a:defRPr>
            </a:lvl9pPr>
          </a:lstStyle>
          <a:p>
            <a:pPr defTabSz="914019" eaLnBrk="1" hangingPunct="1">
              <a:lnSpc>
                <a:spcPct val="100000"/>
              </a:lnSpc>
              <a:spcBef>
                <a:spcPts val="0"/>
              </a:spcBef>
              <a:defRPr/>
            </a:pPr>
            <a:r>
              <a:rPr lang="es-ES_tradnl" sz="1800" dirty="0" smtClean="0"/>
              <a:t>2. IT-A, IT-B, IT-D, IT-E</a:t>
            </a:r>
          </a:p>
          <a:p>
            <a:pPr defTabSz="914019" eaLnBrk="1" hangingPunct="1">
              <a:lnSpc>
                <a:spcPct val="100000"/>
              </a:lnSpc>
              <a:spcBef>
                <a:spcPts val="0"/>
              </a:spcBef>
              <a:defRPr/>
            </a:pPr>
            <a:r>
              <a:rPr lang="es-ES" sz="1700" dirty="0" smtClean="0"/>
              <a:t>“1.2.1 Datos técnicos generales” / Energía renovable</a:t>
            </a:r>
            <a:endParaRPr lang="es-ES" altLang="es-ES" sz="1700" kern="0" dirty="0" smtClean="0">
              <a:solidFill>
                <a:srgbClr val="000000"/>
              </a:solidFill>
              <a:latin typeface="Arial" panose="020B0604020202020204" pitchFamily="34" charset="0"/>
              <a:cs typeface="Arial" panose="020B0604020202020204" pitchFamily="34" charset="0"/>
            </a:endParaRPr>
          </a:p>
        </p:txBody>
      </p:sp>
      <p:sp>
        <p:nvSpPr>
          <p:cNvPr id="2" name="Marcador de número de diapositiva 1"/>
          <p:cNvSpPr>
            <a:spLocks noGrp="1"/>
          </p:cNvSpPr>
          <p:nvPr>
            <p:ph type="sldNum" sz="quarter" idx="10"/>
          </p:nvPr>
        </p:nvSpPr>
        <p:spPr/>
        <p:txBody>
          <a:bodyPr/>
          <a:lstStyle/>
          <a:p>
            <a:pPr>
              <a:defRPr/>
            </a:pPr>
            <a:fld id="{18A632D5-5245-416D-AE82-6F40C0B92BFE}" type="slidenum">
              <a:rPr lang="es-ES" altLang="es-ES" smtClean="0"/>
              <a:pPr>
                <a:defRPr/>
              </a:pPr>
              <a:t>14</a:t>
            </a:fld>
            <a:endParaRPr lang="es-ES" altLang="es-ES"/>
          </a:p>
        </p:txBody>
      </p:sp>
    </p:spTree>
    <p:extLst>
      <p:ext uri="{BB962C8B-B14F-4D97-AF65-F5344CB8AC3E}">
        <p14:creationId xmlns:p14="http://schemas.microsoft.com/office/powerpoint/2010/main" val="222712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
          <p:cNvSpPr>
            <a:spLocks noChangeArrowheads="1"/>
          </p:cNvSpPr>
          <p:nvPr/>
        </p:nvSpPr>
        <p:spPr bwMode="auto">
          <a:xfrm>
            <a:off x="282587" y="2660003"/>
            <a:ext cx="9540900" cy="674824"/>
          </a:xfrm>
          <a:prstGeom prst="wedgeRectCallout">
            <a:avLst>
              <a:gd name="adj1" fmla="val -48254"/>
              <a:gd name="adj2" fmla="val -48637"/>
            </a:avLst>
          </a:prstGeom>
          <a:solidFill>
            <a:schemeClr val="bg1"/>
          </a:solid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ts val="300"/>
              </a:spcBef>
              <a:buFont typeface="Wingdings" panose="05000000000000000000" pitchFamily="2" charset="2"/>
              <a:buNone/>
            </a:pPr>
            <a:r>
              <a:rPr lang="es-ES" altLang="es-ES" sz="1200" dirty="0" smtClean="0">
                <a:latin typeface="Arial" panose="020B0604020202020204" pitchFamily="34" charset="0"/>
              </a:rPr>
              <a:t>Se </a:t>
            </a:r>
            <a:r>
              <a:rPr lang="es-ES" altLang="es-ES" sz="1200" dirty="0">
                <a:latin typeface="Arial" panose="020B0604020202020204" pitchFamily="34" charset="0"/>
              </a:rPr>
              <a:t>ha añadido una leyenda </a:t>
            </a:r>
            <a:r>
              <a:rPr lang="es-ES" altLang="es-ES" sz="1200" dirty="0" smtClean="0">
                <a:latin typeface="Arial" panose="020B0604020202020204" pitchFamily="34" charset="0"/>
              </a:rPr>
              <a:t>informativa: </a:t>
            </a:r>
          </a:p>
          <a:p>
            <a:pPr eaLnBrk="1" hangingPunct="1">
              <a:spcBef>
                <a:spcPts val="300"/>
              </a:spcBef>
              <a:buFont typeface="Wingdings" panose="05000000000000000000" pitchFamily="2" charset="2"/>
              <a:buNone/>
            </a:pPr>
            <a:r>
              <a:rPr lang="es-ES" altLang="es-ES" sz="1200" b="1" i="1" dirty="0" smtClean="0">
                <a:latin typeface="Arial" panose="020B0604020202020204" pitchFamily="34" charset="0"/>
              </a:rPr>
              <a:t>Rellenar en el caso de disponer de un almacenamiento de combustibles líquidos</a:t>
            </a:r>
            <a:r>
              <a:rPr lang="es-ES" altLang="es-ES" sz="1200" b="1" dirty="0" smtClean="0">
                <a:latin typeface="Arial" panose="020B0604020202020204" pitchFamily="34" charset="0"/>
              </a:rPr>
              <a:t>.</a:t>
            </a:r>
            <a:endParaRPr lang="es-ES" altLang="es-ES" sz="1200" b="1" dirty="0">
              <a:latin typeface="Arial" panose="020B0604020202020204" pitchFamily="34" charset="0"/>
            </a:endParaRPr>
          </a:p>
        </p:txBody>
      </p:sp>
      <p:sp>
        <p:nvSpPr>
          <p:cNvPr id="11" name="AutoShape 31"/>
          <p:cNvSpPr>
            <a:spLocks noChangeArrowheads="1"/>
          </p:cNvSpPr>
          <p:nvPr/>
        </p:nvSpPr>
        <p:spPr bwMode="auto">
          <a:xfrm>
            <a:off x="279437" y="3516306"/>
            <a:ext cx="9540900" cy="394586"/>
          </a:xfrm>
          <a:prstGeom prst="wedgeRectCallout">
            <a:avLst>
              <a:gd name="adj1" fmla="val -48254"/>
              <a:gd name="adj2" fmla="val -48637"/>
            </a:avLst>
          </a:prstGeom>
          <a:solidFill>
            <a:schemeClr val="bg1"/>
          </a:solid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50000"/>
              </a:spcBef>
              <a:buFont typeface="Wingdings" panose="05000000000000000000" pitchFamily="2" charset="2"/>
              <a:buNone/>
            </a:pPr>
            <a:r>
              <a:rPr lang="es-ES" altLang="es-ES" sz="1200" dirty="0" smtClean="0">
                <a:latin typeface="Arial" panose="020B0604020202020204" pitchFamily="34" charset="0"/>
              </a:rPr>
              <a:t>Los campos del apartado Combustibles líquidos no son obligatorios.</a:t>
            </a:r>
            <a:endParaRPr lang="es-ES" altLang="es-ES" sz="1200" dirty="0">
              <a:latin typeface="Arial" panose="020B0604020202020204" pitchFamily="34" charset="0"/>
            </a:endParaRPr>
          </a:p>
        </p:txBody>
      </p:sp>
      <p:pic>
        <p:nvPicPr>
          <p:cNvPr id="14" name="Imagen 13"/>
          <p:cNvPicPr>
            <a:picLocks noChangeAspect="1"/>
          </p:cNvPicPr>
          <p:nvPr/>
        </p:nvPicPr>
        <p:blipFill>
          <a:blip r:embed="rId2"/>
          <a:stretch>
            <a:fillRect/>
          </a:stretch>
        </p:blipFill>
        <p:spPr>
          <a:xfrm>
            <a:off x="1119560" y="4419433"/>
            <a:ext cx="648072" cy="704426"/>
          </a:xfrm>
          <a:prstGeom prst="rect">
            <a:avLst/>
          </a:prstGeom>
        </p:spPr>
      </p:pic>
      <p:pic>
        <p:nvPicPr>
          <p:cNvPr id="2" name="Imagen 1"/>
          <p:cNvPicPr>
            <a:picLocks noChangeAspect="1"/>
          </p:cNvPicPr>
          <p:nvPr/>
        </p:nvPicPr>
        <p:blipFill>
          <a:blip r:embed="rId3"/>
          <a:stretch>
            <a:fillRect/>
          </a:stretch>
        </p:blipFill>
        <p:spPr>
          <a:xfrm>
            <a:off x="279437" y="1721768"/>
            <a:ext cx="9544050" cy="723900"/>
          </a:xfrm>
          <a:prstGeom prst="rect">
            <a:avLst/>
          </a:prstGeom>
        </p:spPr>
      </p:pic>
      <p:sp>
        <p:nvSpPr>
          <p:cNvPr id="12" name="AutoShape 31"/>
          <p:cNvSpPr>
            <a:spLocks noChangeArrowheads="1"/>
          </p:cNvSpPr>
          <p:nvPr/>
        </p:nvSpPr>
        <p:spPr bwMode="auto">
          <a:xfrm>
            <a:off x="279437" y="5423059"/>
            <a:ext cx="9540900" cy="924414"/>
          </a:xfrm>
          <a:prstGeom prst="wedgeRectCallout">
            <a:avLst>
              <a:gd name="adj1" fmla="val -48254"/>
              <a:gd name="adj2" fmla="val -48637"/>
            </a:avLst>
          </a:prstGeom>
          <a:solidFill>
            <a:schemeClr val="bg1"/>
          </a:solid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50000"/>
              </a:spcBef>
              <a:buFont typeface="Wingdings" panose="05000000000000000000" pitchFamily="2" charset="2"/>
              <a:buNone/>
            </a:pPr>
            <a:r>
              <a:rPr lang="es-ES" altLang="es-ES" sz="1200" dirty="0">
                <a:latin typeface="Arial" panose="020B0604020202020204" pitchFamily="34" charset="0"/>
              </a:rPr>
              <a:t>El campo </a:t>
            </a:r>
            <a:r>
              <a:rPr lang="es-ES" altLang="es-ES" sz="1200" u="sng" dirty="0">
                <a:latin typeface="Arial" panose="020B0604020202020204" pitchFamily="34" charset="0"/>
              </a:rPr>
              <a:t>Enterrado</a:t>
            </a:r>
            <a:r>
              <a:rPr lang="es-ES" altLang="es-ES" sz="1200" dirty="0">
                <a:latin typeface="Arial" panose="020B0604020202020204" pitchFamily="34" charset="0"/>
              </a:rPr>
              <a:t> ha pasado a llamarse </a:t>
            </a:r>
            <a:r>
              <a:rPr lang="es-ES" altLang="es-ES" sz="1200" u="sng" dirty="0" smtClean="0">
                <a:latin typeface="Arial" panose="020B0604020202020204" pitchFamily="34" charset="0"/>
              </a:rPr>
              <a:t>Deposito.</a:t>
            </a:r>
          </a:p>
          <a:p>
            <a:pPr eaLnBrk="1" hangingPunct="1">
              <a:spcBef>
                <a:spcPct val="50000"/>
              </a:spcBef>
              <a:buFont typeface="Wingdings" panose="05000000000000000000" pitchFamily="2" charset="2"/>
              <a:buNone/>
            </a:pPr>
            <a:r>
              <a:rPr lang="es-ES" altLang="es-ES" sz="1200" dirty="0" smtClean="0">
                <a:latin typeface="Arial" panose="020B0604020202020204" pitchFamily="34" charset="0"/>
              </a:rPr>
              <a:t>Los </a:t>
            </a:r>
            <a:r>
              <a:rPr lang="es-ES" altLang="es-ES" sz="1200" dirty="0">
                <a:latin typeface="Arial" panose="020B0604020202020204" pitchFamily="34" charset="0"/>
              </a:rPr>
              <a:t>valores posibles serán en vez de “Si” y “No”, 2 </a:t>
            </a:r>
            <a:r>
              <a:rPr lang="es-ES" altLang="es-ES" sz="1200" dirty="0" err="1">
                <a:latin typeface="Arial" panose="020B0604020202020204" pitchFamily="34" charset="0"/>
              </a:rPr>
              <a:t>checks</a:t>
            </a:r>
            <a:r>
              <a:rPr lang="es-ES" altLang="es-ES" sz="1200" dirty="0">
                <a:latin typeface="Arial" panose="020B0604020202020204" pitchFamily="34" charset="0"/>
              </a:rPr>
              <a:t>: </a:t>
            </a:r>
            <a:r>
              <a:rPr lang="es-ES" altLang="es-ES" sz="1200" b="1" dirty="0">
                <a:latin typeface="Arial" panose="020B0604020202020204" pitchFamily="34" charset="0"/>
              </a:rPr>
              <a:t>aéreo o enterrado. </a:t>
            </a:r>
          </a:p>
        </p:txBody>
      </p:sp>
      <p:pic>
        <p:nvPicPr>
          <p:cNvPr id="3" name="Imagen 2"/>
          <p:cNvPicPr>
            <a:picLocks noChangeAspect="1"/>
          </p:cNvPicPr>
          <p:nvPr/>
        </p:nvPicPr>
        <p:blipFill>
          <a:blip r:embed="rId4"/>
          <a:stretch>
            <a:fillRect/>
          </a:stretch>
        </p:blipFill>
        <p:spPr>
          <a:xfrm>
            <a:off x="1989547" y="4413243"/>
            <a:ext cx="6120680" cy="701813"/>
          </a:xfrm>
          <a:prstGeom prst="rect">
            <a:avLst/>
          </a:prstGeom>
        </p:spPr>
      </p:pic>
      <p:sp>
        <p:nvSpPr>
          <p:cNvPr id="16" name="Rectangle 3"/>
          <p:cNvSpPr>
            <a:spLocks noChangeArrowheads="1"/>
          </p:cNvSpPr>
          <p:nvPr/>
        </p:nvSpPr>
        <p:spPr bwMode="auto">
          <a:xfrm>
            <a:off x="1712317" y="223942"/>
            <a:ext cx="8156627" cy="576064"/>
          </a:xfrm>
          <a:prstGeom prst="rect">
            <a:avLst/>
          </a:prstGeom>
          <a:solidFill>
            <a:srgbClr val="ADDA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56" tIns="50775" rIns="101556" bIns="50775"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s-ES" altLang="es-ES" sz="1200">
              <a:latin typeface="Arial" panose="020B0604020202020204" pitchFamily="34" charset="0"/>
            </a:endParaRPr>
          </a:p>
        </p:txBody>
      </p:sp>
      <p:sp>
        <p:nvSpPr>
          <p:cNvPr id="17" name="Rectangle 4"/>
          <p:cNvSpPr txBox="1">
            <a:spLocks noChangeArrowheads="1"/>
          </p:cNvSpPr>
          <p:nvPr/>
        </p:nvSpPr>
        <p:spPr bwMode="auto">
          <a:xfrm>
            <a:off x="1712318" y="137592"/>
            <a:ext cx="8187052" cy="662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1" tIns="45702" rIns="91401" bIns="45702" anchor="b"/>
          <a:lstStyle>
            <a:lvl1pPr algn="l" rtl="0" fontAlgn="base">
              <a:lnSpc>
                <a:spcPct val="80000"/>
              </a:lnSpc>
              <a:spcBef>
                <a:spcPct val="0"/>
              </a:spcBef>
              <a:spcAft>
                <a:spcPct val="0"/>
              </a:spcAft>
              <a:defRPr sz="2200" b="1">
                <a:solidFill>
                  <a:schemeClr val="tx2"/>
                </a:solidFill>
                <a:latin typeface="+mj-lt"/>
                <a:ea typeface="+mj-ea"/>
                <a:cs typeface="+mj-cs"/>
              </a:defRPr>
            </a:lvl1pPr>
            <a:lvl2pPr algn="l" rtl="0" fontAlgn="base">
              <a:lnSpc>
                <a:spcPct val="80000"/>
              </a:lnSpc>
              <a:spcBef>
                <a:spcPct val="0"/>
              </a:spcBef>
              <a:spcAft>
                <a:spcPct val="0"/>
              </a:spcAft>
              <a:defRPr sz="2200" b="1">
                <a:solidFill>
                  <a:schemeClr val="tx2"/>
                </a:solidFill>
                <a:latin typeface="Arial Narrow" pitchFamily="34" charset="0"/>
              </a:defRPr>
            </a:lvl2pPr>
            <a:lvl3pPr algn="l" rtl="0" fontAlgn="base">
              <a:lnSpc>
                <a:spcPct val="80000"/>
              </a:lnSpc>
              <a:spcBef>
                <a:spcPct val="0"/>
              </a:spcBef>
              <a:spcAft>
                <a:spcPct val="0"/>
              </a:spcAft>
              <a:defRPr sz="2200" b="1">
                <a:solidFill>
                  <a:schemeClr val="tx2"/>
                </a:solidFill>
                <a:latin typeface="Arial Narrow" pitchFamily="34" charset="0"/>
              </a:defRPr>
            </a:lvl3pPr>
            <a:lvl4pPr algn="l" rtl="0" fontAlgn="base">
              <a:lnSpc>
                <a:spcPct val="80000"/>
              </a:lnSpc>
              <a:spcBef>
                <a:spcPct val="0"/>
              </a:spcBef>
              <a:spcAft>
                <a:spcPct val="0"/>
              </a:spcAft>
              <a:defRPr sz="2200" b="1">
                <a:solidFill>
                  <a:schemeClr val="tx2"/>
                </a:solidFill>
                <a:latin typeface="Arial Narrow" pitchFamily="34" charset="0"/>
              </a:defRPr>
            </a:lvl4pPr>
            <a:lvl5pPr algn="l" rtl="0" fontAlgn="base">
              <a:lnSpc>
                <a:spcPct val="80000"/>
              </a:lnSpc>
              <a:spcBef>
                <a:spcPct val="0"/>
              </a:spcBef>
              <a:spcAft>
                <a:spcPct val="0"/>
              </a:spcAft>
              <a:defRPr sz="2200" b="1">
                <a:solidFill>
                  <a:schemeClr val="tx2"/>
                </a:solidFill>
                <a:latin typeface="Arial Narrow" pitchFamily="34" charset="0"/>
              </a:defRPr>
            </a:lvl5pPr>
            <a:lvl6pPr marL="457200" algn="l" rtl="0" fontAlgn="base">
              <a:lnSpc>
                <a:spcPct val="80000"/>
              </a:lnSpc>
              <a:spcBef>
                <a:spcPct val="0"/>
              </a:spcBef>
              <a:spcAft>
                <a:spcPct val="0"/>
              </a:spcAft>
              <a:defRPr sz="2200" b="1">
                <a:solidFill>
                  <a:schemeClr val="tx2"/>
                </a:solidFill>
                <a:latin typeface="Arial Narrow" pitchFamily="34" charset="0"/>
              </a:defRPr>
            </a:lvl6pPr>
            <a:lvl7pPr marL="914400" algn="l" rtl="0" fontAlgn="base">
              <a:lnSpc>
                <a:spcPct val="80000"/>
              </a:lnSpc>
              <a:spcBef>
                <a:spcPct val="0"/>
              </a:spcBef>
              <a:spcAft>
                <a:spcPct val="0"/>
              </a:spcAft>
              <a:defRPr sz="2200" b="1">
                <a:solidFill>
                  <a:schemeClr val="tx2"/>
                </a:solidFill>
                <a:latin typeface="Arial Narrow" pitchFamily="34" charset="0"/>
              </a:defRPr>
            </a:lvl7pPr>
            <a:lvl8pPr marL="1371600" algn="l" rtl="0" fontAlgn="base">
              <a:lnSpc>
                <a:spcPct val="80000"/>
              </a:lnSpc>
              <a:spcBef>
                <a:spcPct val="0"/>
              </a:spcBef>
              <a:spcAft>
                <a:spcPct val="0"/>
              </a:spcAft>
              <a:defRPr sz="2200" b="1">
                <a:solidFill>
                  <a:schemeClr val="tx2"/>
                </a:solidFill>
                <a:latin typeface="Arial Narrow" pitchFamily="34" charset="0"/>
              </a:defRPr>
            </a:lvl8pPr>
            <a:lvl9pPr marL="1828800" algn="l" rtl="0" fontAlgn="base">
              <a:lnSpc>
                <a:spcPct val="80000"/>
              </a:lnSpc>
              <a:spcBef>
                <a:spcPct val="0"/>
              </a:spcBef>
              <a:spcAft>
                <a:spcPct val="0"/>
              </a:spcAft>
              <a:defRPr sz="2200" b="1">
                <a:solidFill>
                  <a:schemeClr val="tx2"/>
                </a:solidFill>
                <a:latin typeface="Arial Narrow" pitchFamily="34" charset="0"/>
              </a:defRPr>
            </a:lvl9pPr>
          </a:lstStyle>
          <a:p>
            <a:pPr defTabSz="914019" eaLnBrk="1" hangingPunct="1">
              <a:lnSpc>
                <a:spcPct val="100000"/>
              </a:lnSpc>
              <a:spcBef>
                <a:spcPts val="0"/>
              </a:spcBef>
              <a:defRPr/>
            </a:pPr>
            <a:r>
              <a:rPr lang="es-ES_tradnl" sz="1800" dirty="0" smtClean="0"/>
              <a:t>2. IT-A, IT-B, IT-D, IT-E</a:t>
            </a:r>
          </a:p>
          <a:p>
            <a:pPr defTabSz="914019" eaLnBrk="1" hangingPunct="1">
              <a:lnSpc>
                <a:spcPct val="100000"/>
              </a:lnSpc>
              <a:spcBef>
                <a:spcPts val="0"/>
              </a:spcBef>
              <a:defRPr/>
            </a:pPr>
            <a:r>
              <a:rPr lang="es-ES" sz="1700" dirty="0" smtClean="0"/>
              <a:t>“1.2.1 Datos técnicos generales” / Combustibles líquidos</a:t>
            </a:r>
            <a:endParaRPr lang="es-ES" altLang="es-ES" sz="1700" kern="0" dirty="0" smtClean="0">
              <a:solidFill>
                <a:srgbClr val="000000"/>
              </a:solidFill>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pPr>
              <a:defRPr/>
            </a:pPr>
            <a:fld id="{18A632D5-5245-416D-AE82-6F40C0B92BFE}" type="slidenum">
              <a:rPr lang="es-ES" altLang="es-ES" smtClean="0"/>
              <a:pPr>
                <a:defRPr/>
              </a:pPr>
              <a:t>15</a:t>
            </a:fld>
            <a:endParaRPr lang="es-ES" altLang="es-ES"/>
          </a:p>
        </p:txBody>
      </p:sp>
    </p:spTree>
    <p:extLst>
      <p:ext uri="{BB962C8B-B14F-4D97-AF65-F5344CB8AC3E}">
        <p14:creationId xmlns:p14="http://schemas.microsoft.com/office/powerpoint/2010/main" val="170349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1"/>
          <p:cNvSpPr>
            <a:spLocks noChangeArrowheads="1"/>
          </p:cNvSpPr>
          <p:nvPr/>
        </p:nvSpPr>
        <p:spPr bwMode="auto">
          <a:xfrm>
            <a:off x="1695623" y="1075690"/>
            <a:ext cx="8027503" cy="358046"/>
          </a:xfrm>
          <a:prstGeom prst="wedgeRectCallout">
            <a:avLst>
              <a:gd name="adj1" fmla="val -48254"/>
              <a:gd name="adj2" fmla="val -48637"/>
            </a:avLst>
          </a:prstGeom>
          <a:solidFill>
            <a:schemeClr val="bg1"/>
          </a:solid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ts val="300"/>
              </a:spcBef>
              <a:buFont typeface="Wingdings" panose="05000000000000000000" pitchFamily="2" charset="2"/>
              <a:buNone/>
            </a:pPr>
            <a:r>
              <a:rPr lang="es-ES" altLang="es-ES" sz="1200" dirty="0" smtClean="0">
                <a:latin typeface="Arial" panose="020B0604020202020204" pitchFamily="34" charset="0"/>
              </a:rPr>
              <a:t>Se </a:t>
            </a:r>
            <a:r>
              <a:rPr lang="es-ES" altLang="es-ES" sz="1200" dirty="0">
                <a:latin typeface="Arial" panose="020B0604020202020204" pitchFamily="34" charset="0"/>
              </a:rPr>
              <a:t>ha modificado el título </a:t>
            </a:r>
            <a:r>
              <a:rPr lang="es-ES" altLang="es-ES" sz="1200" dirty="0" smtClean="0">
                <a:latin typeface="Arial" panose="020B0604020202020204" pitchFamily="34" charset="0"/>
              </a:rPr>
              <a:t>de </a:t>
            </a:r>
            <a:r>
              <a:rPr lang="es-ES" altLang="es-ES" sz="1200" dirty="0">
                <a:latin typeface="Arial" panose="020B0604020202020204" pitchFamily="34" charset="0"/>
              </a:rPr>
              <a:t>este paso, sustituyendo </a:t>
            </a:r>
            <a:r>
              <a:rPr lang="es-ES" altLang="es-ES" sz="1200" u="sng" dirty="0">
                <a:latin typeface="Arial" panose="020B0604020202020204" pitchFamily="34" charset="0"/>
              </a:rPr>
              <a:t>equipos de calefacción y ACS </a:t>
            </a:r>
            <a:r>
              <a:rPr lang="es-ES" altLang="es-ES" sz="1200" dirty="0">
                <a:latin typeface="Arial" panose="020B0604020202020204" pitchFamily="34" charset="0"/>
              </a:rPr>
              <a:t>por </a:t>
            </a:r>
            <a:r>
              <a:rPr lang="es-ES" altLang="es-ES" sz="1200" u="sng" dirty="0">
                <a:latin typeface="Arial" panose="020B0604020202020204" pitchFamily="34" charset="0"/>
              </a:rPr>
              <a:t>equipos de combustión. </a:t>
            </a:r>
          </a:p>
        </p:txBody>
      </p:sp>
      <p:sp>
        <p:nvSpPr>
          <p:cNvPr id="11" name="AutoShape 31"/>
          <p:cNvSpPr>
            <a:spLocks noChangeArrowheads="1"/>
          </p:cNvSpPr>
          <p:nvPr/>
        </p:nvSpPr>
        <p:spPr bwMode="auto">
          <a:xfrm>
            <a:off x="322411" y="1533479"/>
            <a:ext cx="9400716" cy="476321"/>
          </a:xfrm>
          <a:prstGeom prst="wedgeRectCallout">
            <a:avLst>
              <a:gd name="adj1" fmla="val -48254"/>
              <a:gd name="adj2" fmla="val -48637"/>
            </a:avLst>
          </a:prstGeom>
          <a:solidFill>
            <a:schemeClr val="bg1"/>
          </a:solid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50000"/>
              </a:spcBef>
              <a:buFont typeface="Wingdings" panose="05000000000000000000" pitchFamily="2" charset="2"/>
              <a:buNone/>
            </a:pPr>
            <a:r>
              <a:rPr lang="es-ES" altLang="es-ES" sz="1200" dirty="0">
                <a:latin typeface="Arial" panose="020B0604020202020204" pitchFamily="34" charset="0"/>
              </a:rPr>
              <a:t>En la parte superior de la lista de equipos, se ha incorporado un mensaje </a:t>
            </a:r>
            <a:r>
              <a:rPr lang="es-ES" altLang="es-ES" sz="1200" dirty="0" smtClean="0">
                <a:latin typeface="Arial" panose="020B0604020202020204" pitchFamily="34" charset="0"/>
              </a:rPr>
              <a:t>para indicar </a:t>
            </a:r>
            <a:r>
              <a:rPr lang="es-ES" altLang="es-ES" sz="1200" b="1" dirty="0">
                <a:latin typeface="Arial" panose="020B0604020202020204" pitchFamily="34" charset="0"/>
              </a:rPr>
              <a:t>que “debe añadir una fila por cada sistema independiente”.</a:t>
            </a:r>
          </a:p>
        </p:txBody>
      </p:sp>
      <p:sp>
        <p:nvSpPr>
          <p:cNvPr id="12" name="AutoShape 31"/>
          <p:cNvSpPr>
            <a:spLocks noChangeArrowheads="1"/>
          </p:cNvSpPr>
          <p:nvPr/>
        </p:nvSpPr>
        <p:spPr bwMode="auto">
          <a:xfrm>
            <a:off x="275771" y="5132423"/>
            <a:ext cx="9447356" cy="1197857"/>
          </a:xfrm>
          <a:prstGeom prst="wedgeRectCallout">
            <a:avLst>
              <a:gd name="adj1" fmla="val -48254"/>
              <a:gd name="adj2" fmla="val -48637"/>
            </a:avLst>
          </a:prstGeom>
          <a:solidFill>
            <a:schemeClr val="bg1"/>
          </a:solid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50000"/>
              </a:spcBef>
              <a:buNone/>
            </a:pPr>
            <a:r>
              <a:rPr lang="es-ES" altLang="es-ES" sz="1200" b="1" dirty="0" smtClean="0">
                <a:latin typeface="Arial" panose="020B0604020202020204" pitchFamily="34" charset="0"/>
              </a:rPr>
              <a:t>Los 4 procedimientos, </a:t>
            </a:r>
            <a:r>
              <a:rPr lang="es-ES" altLang="es-ES" sz="1200" b="1" dirty="0">
                <a:latin typeface="Arial" panose="020B0604020202020204" pitchFamily="34" charset="0"/>
              </a:rPr>
              <a:t>puesta en servicio con y sin proyecto (IT-A, IT-D) y modificación de instalaciones térmicas (IT-B e IT-E), presentan la misma interfaz. </a:t>
            </a:r>
            <a:endParaRPr lang="es-ES" altLang="es-ES" sz="1200" b="1" dirty="0" smtClean="0">
              <a:latin typeface="Arial" panose="020B0604020202020204" pitchFamily="34" charset="0"/>
            </a:endParaRPr>
          </a:p>
          <a:p>
            <a:pPr eaLnBrk="1" hangingPunct="1">
              <a:spcBef>
                <a:spcPct val="50000"/>
              </a:spcBef>
              <a:buFont typeface="Wingdings" panose="05000000000000000000" pitchFamily="2" charset="2"/>
              <a:buNone/>
            </a:pPr>
            <a:endParaRPr lang="es-ES" altLang="es-ES" sz="1200" b="1" dirty="0" smtClean="0">
              <a:latin typeface="Arial" panose="020B0604020202020204" pitchFamily="34" charset="0"/>
            </a:endParaRPr>
          </a:p>
          <a:p>
            <a:pPr eaLnBrk="1" hangingPunct="1">
              <a:spcBef>
                <a:spcPct val="50000"/>
              </a:spcBef>
              <a:buNone/>
            </a:pPr>
            <a:r>
              <a:rPr lang="es-ES" altLang="es-ES" sz="1100" b="1" dirty="0" smtClean="0">
                <a:solidFill>
                  <a:srgbClr val="0070C0"/>
                </a:solidFill>
                <a:latin typeface="Arial" panose="020B0604020202020204" pitchFamily="34" charset="0"/>
              </a:rPr>
              <a:t>Tipo </a:t>
            </a:r>
            <a:r>
              <a:rPr lang="es-ES" altLang="es-ES" sz="1100" b="1" dirty="0">
                <a:solidFill>
                  <a:srgbClr val="0070C0"/>
                </a:solidFill>
                <a:latin typeface="Arial" panose="020B0604020202020204" pitchFamily="34" charset="0"/>
              </a:rPr>
              <a:t>energía primaria: </a:t>
            </a:r>
            <a:r>
              <a:rPr lang="es-ES" altLang="es-ES" sz="1200" b="1" dirty="0" smtClean="0">
                <a:latin typeface="Arial" panose="020B0604020202020204" pitchFamily="34" charset="0"/>
              </a:rPr>
              <a:t>Se </a:t>
            </a:r>
            <a:r>
              <a:rPr lang="es-ES" altLang="es-ES" sz="1200" b="1" dirty="0">
                <a:latin typeface="Arial" panose="020B0604020202020204" pitchFamily="34" charset="0"/>
              </a:rPr>
              <a:t>ha modificado </a:t>
            </a:r>
            <a:r>
              <a:rPr lang="es-ES" altLang="es-ES" sz="1200" b="1" dirty="0" smtClean="0">
                <a:latin typeface="Arial" panose="020B0604020202020204" pitchFamily="34" charset="0"/>
              </a:rPr>
              <a:t>el </a:t>
            </a:r>
            <a:r>
              <a:rPr lang="es-ES" altLang="es-ES" sz="1200" b="1" dirty="0">
                <a:latin typeface="Arial" panose="020B0604020202020204" pitchFamily="34" charset="0"/>
              </a:rPr>
              <a:t>título del campo </a:t>
            </a:r>
            <a:r>
              <a:rPr lang="es-ES" altLang="es-ES" sz="1200" b="1" u="sng" dirty="0" smtClean="0">
                <a:latin typeface="Arial" panose="020B0604020202020204" pitchFamily="34" charset="0"/>
              </a:rPr>
              <a:t>Tipo de Energía</a:t>
            </a:r>
            <a:r>
              <a:rPr lang="es-ES" altLang="es-ES" sz="1200" b="1" dirty="0" smtClean="0">
                <a:latin typeface="Arial" panose="020B0604020202020204" pitchFamily="34" charset="0"/>
              </a:rPr>
              <a:t>, </a:t>
            </a:r>
            <a:r>
              <a:rPr lang="es-ES" altLang="es-ES" sz="1200" b="1" dirty="0">
                <a:latin typeface="Arial" panose="020B0604020202020204" pitchFamily="34" charset="0"/>
              </a:rPr>
              <a:t>añadiendo la especificación de </a:t>
            </a:r>
            <a:r>
              <a:rPr lang="es-ES" altLang="es-ES" sz="1200" b="1" u="sng" dirty="0" smtClean="0">
                <a:latin typeface="Arial" panose="020B0604020202020204" pitchFamily="34" charset="0"/>
              </a:rPr>
              <a:t>energía primaria</a:t>
            </a:r>
            <a:r>
              <a:rPr lang="es-ES" altLang="es-ES" sz="1200" b="1" dirty="0" smtClean="0">
                <a:latin typeface="Arial" panose="020B0604020202020204" pitchFamily="34" charset="0"/>
              </a:rPr>
              <a:t>.</a:t>
            </a:r>
          </a:p>
        </p:txBody>
      </p:sp>
      <p:pic>
        <p:nvPicPr>
          <p:cNvPr id="4" name="Imagen 3"/>
          <p:cNvPicPr>
            <a:picLocks noChangeAspect="1"/>
          </p:cNvPicPr>
          <p:nvPr/>
        </p:nvPicPr>
        <p:blipFill>
          <a:blip r:embed="rId2"/>
          <a:stretch>
            <a:fillRect/>
          </a:stretch>
        </p:blipFill>
        <p:spPr>
          <a:xfrm>
            <a:off x="254849" y="2009800"/>
            <a:ext cx="9468278" cy="1381125"/>
          </a:xfrm>
          <a:prstGeom prst="rect">
            <a:avLst/>
          </a:prstGeom>
        </p:spPr>
      </p:pic>
      <p:pic>
        <p:nvPicPr>
          <p:cNvPr id="5" name="Imagen 4"/>
          <p:cNvPicPr>
            <a:picLocks noChangeAspect="1"/>
          </p:cNvPicPr>
          <p:nvPr/>
        </p:nvPicPr>
        <p:blipFill>
          <a:blip r:embed="rId3"/>
          <a:stretch>
            <a:fillRect/>
          </a:stretch>
        </p:blipFill>
        <p:spPr>
          <a:xfrm>
            <a:off x="322411" y="3377952"/>
            <a:ext cx="9354285" cy="1057275"/>
          </a:xfrm>
          <a:prstGeom prst="rect">
            <a:avLst/>
          </a:prstGeom>
        </p:spPr>
      </p:pic>
      <p:grpSp>
        <p:nvGrpSpPr>
          <p:cNvPr id="18" name="Group 24"/>
          <p:cNvGrpSpPr>
            <a:grpSpLocks/>
          </p:cNvGrpSpPr>
          <p:nvPr/>
        </p:nvGrpSpPr>
        <p:grpSpPr bwMode="auto">
          <a:xfrm rot="501447">
            <a:off x="7952914" y="2865900"/>
            <a:ext cx="1898320" cy="1027621"/>
            <a:chOff x="2010" y="1218"/>
            <a:chExt cx="1556" cy="1532"/>
          </a:xfrm>
        </p:grpSpPr>
        <p:sp>
          <p:nvSpPr>
            <p:cNvPr id="19" name="AutoShape 25"/>
            <p:cNvSpPr>
              <a:spLocks noChangeArrowheads="1"/>
            </p:cNvSpPr>
            <p:nvPr/>
          </p:nvSpPr>
          <p:spPr bwMode="auto">
            <a:xfrm>
              <a:off x="2010" y="1218"/>
              <a:ext cx="1542" cy="1532"/>
            </a:xfrm>
            <a:prstGeom prst="foldedCorner">
              <a:avLst>
                <a:gd name="adj" fmla="val 12500"/>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p:txBody>
        </p:sp>
        <p:pic>
          <p:nvPicPr>
            <p:cNvPr id="20" name="Picture 26" descr="pin_r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5" y="1281"/>
              <a:ext cx="28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7"/>
            <p:cNvSpPr>
              <a:spLocks noChangeArrowheads="1"/>
            </p:cNvSpPr>
            <p:nvPr/>
          </p:nvSpPr>
          <p:spPr bwMode="auto">
            <a:xfrm>
              <a:off x="2090" y="1505"/>
              <a:ext cx="1476" cy="1242"/>
            </a:xfrm>
            <a:prstGeom prst="rect">
              <a:avLst/>
            </a:prstGeom>
            <a:noFill/>
            <a:ln>
              <a:noFill/>
            </a:ln>
            <a:effectLst/>
            <a:extLst>
              <a:ext uri="{909E8E84-426E-40DD-AFC4-6F175D3DCCD1}">
                <a14:hiddenFill xmlns:a14="http://schemas.microsoft.com/office/drawing/2010/main">
                  <a:solidFill>
                    <a:srgbClr val="D6ECEE"/>
                  </a:solidFill>
                </a14:hiddenFill>
              </a:ext>
              <a:ext uri="{91240B29-F687-4F45-9708-019B960494DF}">
                <a14:hiddenLine xmlns:a14="http://schemas.microsoft.com/office/drawing/2010/main" w="9525"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r>
                <a:rPr lang="es-ES" altLang="es-ES" sz="1600" b="1" dirty="0" smtClean="0"/>
                <a:t>1.2.2 Datos equipos combustión</a:t>
              </a:r>
              <a:endParaRPr lang="es-ES" altLang="es-ES" sz="1600" b="1" dirty="0"/>
            </a:p>
          </p:txBody>
        </p:sp>
      </p:grpSp>
      <p:sp>
        <p:nvSpPr>
          <p:cNvPr id="14" name="Rectangle 3"/>
          <p:cNvSpPr>
            <a:spLocks noChangeArrowheads="1"/>
          </p:cNvSpPr>
          <p:nvPr/>
        </p:nvSpPr>
        <p:spPr bwMode="auto">
          <a:xfrm>
            <a:off x="1712317" y="223942"/>
            <a:ext cx="8156627" cy="576064"/>
          </a:xfrm>
          <a:prstGeom prst="rect">
            <a:avLst/>
          </a:prstGeom>
          <a:solidFill>
            <a:srgbClr val="ADDA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56" tIns="50775" rIns="101556" bIns="50775"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s-ES" altLang="es-ES" sz="1200">
              <a:latin typeface="Arial" panose="020B0604020202020204" pitchFamily="34" charset="0"/>
            </a:endParaRPr>
          </a:p>
        </p:txBody>
      </p:sp>
      <p:sp>
        <p:nvSpPr>
          <p:cNvPr id="16" name="Rectangle 4"/>
          <p:cNvSpPr txBox="1">
            <a:spLocks noChangeArrowheads="1"/>
          </p:cNvSpPr>
          <p:nvPr/>
        </p:nvSpPr>
        <p:spPr bwMode="auto">
          <a:xfrm>
            <a:off x="1712318" y="137592"/>
            <a:ext cx="8187052" cy="662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1" tIns="45702" rIns="91401" bIns="45702" anchor="b"/>
          <a:lstStyle>
            <a:lvl1pPr algn="l" rtl="0" fontAlgn="base">
              <a:lnSpc>
                <a:spcPct val="80000"/>
              </a:lnSpc>
              <a:spcBef>
                <a:spcPct val="0"/>
              </a:spcBef>
              <a:spcAft>
                <a:spcPct val="0"/>
              </a:spcAft>
              <a:defRPr sz="2200" b="1">
                <a:solidFill>
                  <a:schemeClr val="tx2"/>
                </a:solidFill>
                <a:latin typeface="+mj-lt"/>
                <a:ea typeface="+mj-ea"/>
                <a:cs typeface="+mj-cs"/>
              </a:defRPr>
            </a:lvl1pPr>
            <a:lvl2pPr algn="l" rtl="0" fontAlgn="base">
              <a:lnSpc>
                <a:spcPct val="80000"/>
              </a:lnSpc>
              <a:spcBef>
                <a:spcPct val="0"/>
              </a:spcBef>
              <a:spcAft>
                <a:spcPct val="0"/>
              </a:spcAft>
              <a:defRPr sz="2200" b="1">
                <a:solidFill>
                  <a:schemeClr val="tx2"/>
                </a:solidFill>
                <a:latin typeface="Arial Narrow" pitchFamily="34" charset="0"/>
              </a:defRPr>
            </a:lvl2pPr>
            <a:lvl3pPr algn="l" rtl="0" fontAlgn="base">
              <a:lnSpc>
                <a:spcPct val="80000"/>
              </a:lnSpc>
              <a:spcBef>
                <a:spcPct val="0"/>
              </a:spcBef>
              <a:spcAft>
                <a:spcPct val="0"/>
              </a:spcAft>
              <a:defRPr sz="2200" b="1">
                <a:solidFill>
                  <a:schemeClr val="tx2"/>
                </a:solidFill>
                <a:latin typeface="Arial Narrow" pitchFamily="34" charset="0"/>
              </a:defRPr>
            </a:lvl3pPr>
            <a:lvl4pPr algn="l" rtl="0" fontAlgn="base">
              <a:lnSpc>
                <a:spcPct val="80000"/>
              </a:lnSpc>
              <a:spcBef>
                <a:spcPct val="0"/>
              </a:spcBef>
              <a:spcAft>
                <a:spcPct val="0"/>
              </a:spcAft>
              <a:defRPr sz="2200" b="1">
                <a:solidFill>
                  <a:schemeClr val="tx2"/>
                </a:solidFill>
                <a:latin typeface="Arial Narrow" pitchFamily="34" charset="0"/>
              </a:defRPr>
            </a:lvl4pPr>
            <a:lvl5pPr algn="l" rtl="0" fontAlgn="base">
              <a:lnSpc>
                <a:spcPct val="80000"/>
              </a:lnSpc>
              <a:spcBef>
                <a:spcPct val="0"/>
              </a:spcBef>
              <a:spcAft>
                <a:spcPct val="0"/>
              </a:spcAft>
              <a:defRPr sz="2200" b="1">
                <a:solidFill>
                  <a:schemeClr val="tx2"/>
                </a:solidFill>
                <a:latin typeface="Arial Narrow" pitchFamily="34" charset="0"/>
              </a:defRPr>
            </a:lvl5pPr>
            <a:lvl6pPr marL="457200" algn="l" rtl="0" fontAlgn="base">
              <a:lnSpc>
                <a:spcPct val="80000"/>
              </a:lnSpc>
              <a:spcBef>
                <a:spcPct val="0"/>
              </a:spcBef>
              <a:spcAft>
                <a:spcPct val="0"/>
              </a:spcAft>
              <a:defRPr sz="2200" b="1">
                <a:solidFill>
                  <a:schemeClr val="tx2"/>
                </a:solidFill>
                <a:latin typeface="Arial Narrow" pitchFamily="34" charset="0"/>
              </a:defRPr>
            </a:lvl6pPr>
            <a:lvl7pPr marL="914400" algn="l" rtl="0" fontAlgn="base">
              <a:lnSpc>
                <a:spcPct val="80000"/>
              </a:lnSpc>
              <a:spcBef>
                <a:spcPct val="0"/>
              </a:spcBef>
              <a:spcAft>
                <a:spcPct val="0"/>
              </a:spcAft>
              <a:defRPr sz="2200" b="1">
                <a:solidFill>
                  <a:schemeClr val="tx2"/>
                </a:solidFill>
                <a:latin typeface="Arial Narrow" pitchFamily="34" charset="0"/>
              </a:defRPr>
            </a:lvl7pPr>
            <a:lvl8pPr marL="1371600" algn="l" rtl="0" fontAlgn="base">
              <a:lnSpc>
                <a:spcPct val="80000"/>
              </a:lnSpc>
              <a:spcBef>
                <a:spcPct val="0"/>
              </a:spcBef>
              <a:spcAft>
                <a:spcPct val="0"/>
              </a:spcAft>
              <a:defRPr sz="2200" b="1">
                <a:solidFill>
                  <a:schemeClr val="tx2"/>
                </a:solidFill>
                <a:latin typeface="Arial Narrow" pitchFamily="34" charset="0"/>
              </a:defRPr>
            </a:lvl8pPr>
            <a:lvl9pPr marL="1828800" algn="l" rtl="0" fontAlgn="base">
              <a:lnSpc>
                <a:spcPct val="80000"/>
              </a:lnSpc>
              <a:spcBef>
                <a:spcPct val="0"/>
              </a:spcBef>
              <a:spcAft>
                <a:spcPct val="0"/>
              </a:spcAft>
              <a:defRPr sz="2200" b="1">
                <a:solidFill>
                  <a:schemeClr val="tx2"/>
                </a:solidFill>
                <a:latin typeface="Arial Narrow" pitchFamily="34" charset="0"/>
              </a:defRPr>
            </a:lvl9pPr>
          </a:lstStyle>
          <a:p>
            <a:pPr defTabSz="914019" eaLnBrk="1" hangingPunct="1">
              <a:lnSpc>
                <a:spcPct val="100000"/>
              </a:lnSpc>
              <a:spcBef>
                <a:spcPts val="0"/>
              </a:spcBef>
              <a:defRPr/>
            </a:pPr>
            <a:r>
              <a:rPr lang="es-ES_tradnl" sz="1800" dirty="0" smtClean="0"/>
              <a:t>3. IT-A, IT-B, IT-D, IT-E</a:t>
            </a:r>
          </a:p>
          <a:p>
            <a:pPr defTabSz="914019" eaLnBrk="1" hangingPunct="1">
              <a:lnSpc>
                <a:spcPct val="100000"/>
              </a:lnSpc>
              <a:spcBef>
                <a:spcPts val="0"/>
              </a:spcBef>
              <a:defRPr/>
            </a:pPr>
            <a:r>
              <a:rPr lang="es-ES" sz="1700" dirty="0" smtClean="0"/>
              <a:t>“1.2.2 Datos equipos de combustión”</a:t>
            </a:r>
            <a:endParaRPr lang="es-ES" altLang="es-ES" sz="1700" kern="0" dirty="0" smtClean="0">
              <a:solidFill>
                <a:srgbClr val="000000"/>
              </a:solidFill>
              <a:latin typeface="Arial" panose="020B0604020202020204" pitchFamily="34" charset="0"/>
              <a:cs typeface="Arial" panose="020B0604020202020204" pitchFamily="34" charset="0"/>
            </a:endParaRPr>
          </a:p>
        </p:txBody>
      </p:sp>
      <p:sp>
        <p:nvSpPr>
          <p:cNvPr id="2" name="Marcador de número de diapositiva 1"/>
          <p:cNvSpPr>
            <a:spLocks noGrp="1"/>
          </p:cNvSpPr>
          <p:nvPr>
            <p:ph type="sldNum" sz="quarter" idx="10"/>
          </p:nvPr>
        </p:nvSpPr>
        <p:spPr/>
        <p:txBody>
          <a:bodyPr/>
          <a:lstStyle/>
          <a:p>
            <a:pPr>
              <a:defRPr/>
            </a:pPr>
            <a:fld id="{18A632D5-5245-416D-AE82-6F40C0B92BFE}" type="slidenum">
              <a:rPr lang="es-ES" altLang="es-ES" smtClean="0"/>
              <a:pPr>
                <a:defRPr/>
              </a:pPr>
              <a:t>16</a:t>
            </a:fld>
            <a:endParaRPr lang="es-ES" altLang="es-ES"/>
          </a:p>
        </p:txBody>
      </p:sp>
      <p:sp>
        <p:nvSpPr>
          <p:cNvPr id="15" name="Rayo 14"/>
          <p:cNvSpPr/>
          <p:nvPr/>
        </p:nvSpPr>
        <p:spPr>
          <a:xfrm rot="16200000" flipV="1">
            <a:off x="3263772" y="3909216"/>
            <a:ext cx="604400" cy="504054"/>
          </a:xfrm>
          <a:prstGeom prst="lightningBol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7" name="Imagen 16"/>
          <p:cNvPicPr>
            <a:picLocks noChangeAspect="1"/>
          </p:cNvPicPr>
          <p:nvPr/>
        </p:nvPicPr>
        <p:blipFill>
          <a:blip r:embed="rId5"/>
          <a:stretch>
            <a:fillRect/>
          </a:stretch>
        </p:blipFill>
        <p:spPr>
          <a:xfrm>
            <a:off x="2767666" y="4417504"/>
            <a:ext cx="648072" cy="662278"/>
          </a:xfrm>
          <a:prstGeom prst="rect">
            <a:avLst/>
          </a:prstGeom>
        </p:spPr>
      </p:pic>
      <p:pic>
        <p:nvPicPr>
          <p:cNvPr id="23" name="Imagen 22"/>
          <p:cNvPicPr>
            <a:picLocks noChangeAspect="1"/>
          </p:cNvPicPr>
          <p:nvPr/>
        </p:nvPicPr>
        <p:blipFill>
          <a:blip r:embed="rId6"/>
          <a:stretch>
            <a:fillRect/>
          </a:stretch>
        </p:blipFill>
        <p:spPr>
          <a:xfrm>
            <a:off x="3762434" y="4530082"/>
            <a:ext cx="4989974" cy="536387"/>
          </a:xfrm>
          <a:prstGeom prst="rect">
            <a:avLst/>
          </a:prstGeom>
        </p:spPr>
      </p:pic>
      <p:sp>
        <p:nvSpPr>
          <p:cNvPr id="24" name="Redondear rectángulo de esquina sencilla 23"/>
          <p:cNvSpPr/>
          <p:nvPr/>
        </p:nvSpPr>
        <p:spPr>
          <a:xfrm>
            <a:off x="3756854" y="4530080"/>
            <a:ext cx="4995553" cy="530481"/>
          </a:xfrm>
          <a:prstGeom prst="round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23380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3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800" decel="100000"/>
                                        <p:tgtEl>
                                          <p:spTgt spid="18"/>
                                        </p:tgtEl>
                                      </p:cBhvr>
                                    </p:animEffect>
                                    <p:anim calcmode="lin" valueType="num">
                                      <p:cBhvr>
                                        <p:cTn id="22" dur="800" decel="100000" fill="hold"/>
                                        <p:tgtEl>
                                          <p:spTgt spid="18"/>
                                        </p:tgtEl>
                                        <p:attrNameLst>
                                          <p:attrName>style.rotation</p:attrName>
                                        </p:attrNameLst>
                                      </p:cBhvr>
                                      <p:tavLst>
                                        <p:tav tm="0">
                                          <p:val>
                                            <p:fltVal val="-90"/>
                                          </p:val>
                                        </p:tav>
                                        <p:tav tm="100000">
                                          <p:val>
                                            <p:fltVal val="0"/>
                                          </p:val>
                                        </p:tav>
                                      </p:tavLst>
                                    </p:anim>
                                    <p:anim calcmode="lin" valueType="num">
                                      <p:cBhvr>
                                        <p:cTn id="23" dur="800" decel="100000" fill="hold"/>
                                        <p:tgtEl>
                                          <p:spTgt spid="18"/>
                                        </p:tgtEl>
                                        <p:attrNameLst>
                                          <p:attrName>ppt_x</p:attrName>
                                        </p:attrNameLst>
                                      </p:cBhvr>
                                      <p:tavLst>
                                        <p:tav tm="0">
                                          <p:val>
                                            <p:strVal val="#ppt_x+0.4"/>
                                          </p:val>
                                        </p:tav>
                                        <p:tav tm="100000">
                                          <p:val>
                                            <p:strVal val="#ppt_x-0.05"/>
                                          </p:val>
                                        </p:tav>
                                      </p:tavLst>
                                    </p:anim>
                                    <p:anim calcmode="lin" valueType="num">
                                      <p:cBhvr>
                                        <p:cTn id="24" dur="800" decel="100000" fill="hold"/>
                                        <p:tgtEl>
                                          <p:spTgt spid="18"/>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5"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46927" y="1793776"/>
            <a:ext cx="9376200" cy="1864105"/>
          </a:xfrm>
          <a:prstGeom prst="rect">
            <a:avLst/>
          </a:prstGeom>
        </p:spPr>
      </p:pic>
      <p:sp>
        <p:nvSpPr>
          <p:cNvPr id="10" name="AutoShape 31"/>
          <p:cNvSpPr>
            <a:spLocks noChangeArrowheads="1"/>
          </p:cNvSpPr>
          <p:nvPr/>
        </p:nvSpPr>
        <p:spPr bwMode="auto">
          <a:xfrm>
            <a:off x="1695624" y="1001688"/>
            <a:ext cx="8027503" cy="576064"/>
          </a:xfrm>
          <a:prstGeom prst="wedgeRectCallout">
            <a:avLst>
              <a:gd name="adj1" fmla="val -48254"/>
              <a:gd name="adj2" fmla="val -48637"/>
            </a:avLst>
          </a:prstGeom>
          <a:solidFill>
            <a:schemeClr val="bg1"/>
          </a:solid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ts val="300"/>
              </a:spcBef>
              <a:buFont typeface="Wingdings" panose="05000000000000000000" pitchFamily="2" charset="2"/>
              <a:buNone/>
            </a:pPr>
            <a:r>
              <a:rPr lang="es-ES_tradnl" sz="1200" dirty="0">
                <a:latin typeface="Arial" panose="020B0604020202020204" pitchFamily="34" charset="0"/>
                <a:cs typeface="Arial" panose="020B0604020202020204" pitchFamily="34" charset="0"/>
              </a:rPr>
              <a:t>Anteriormente denominado </a:t>
            </a:r>
            <a:r>
              <a:rPr lang="es-ES_tradnl" sz="1200" dirty="0" smtClean="0">
                <a:latin typeface="Arial" panose="020B0604020202020204" pitchFamily="34" charset="0"/>
                <a:cs typeface="Arial" panose="020B0604020202020204" pitchFamily="34" charset="0"/>
              </a:rPr>
              <a:t>“Datos </a:t>
            </a:r>
            <a:r>
              <a:rPr lang="es-ES_tradnl" sz="1200" dirty="0">
                <a:latin typeface="Arial" panose="020B0604020202020204" pitchFamily="34" charset="0"/>
                <a:cs typeface="Arial" panose="020B0604020202020204" pitchFamily="34" charset="0"/>
              </a:rPr>
              <a:t>equipos de </a:t>
            </a:r>
            <a:r>
              <a:rPr lang="es-ES_tradnl" sz="1200" dirty="0" smtClean="0">
                <a:latin typeface="Arial" panose="020B0604020202020204" pitchFamily="34" charset="0"/>
                <a:cs typeface="Arial" panose="020B0604020202020204" pitchFamily="34" charset="0"/>
              </a:rPr>
              <a:t>climatización”. </a:t>
            </a:r>
          </a:p>
          <a:p>
            <a:pPr eaLnBrk="1" hangingPunct="1">
              <a:spcBef>
                <a:spcPts val="300"/>
              </a:spcBef>
              <a:buFont typeface="Wingdings" panose="05000000000000000000" pitchFamily="2" charset="2"/>
              <a:buNone/>
            </a:pPr>
            <a:r>
              <a:rPr lang="es-ES_tradnl" sz="1200" dirty="0" smtClean="0">
                <a:latin typeface="Arial" panose="020B0604020202020204" pitchFamily="34" charset="0"/>
                <a:cs typeface="Arial" panose="020B0604020202020204" pitchFamily="34" charset="0"/>
              </a:rPr>
              <a:t>Este </a:t>
            </a:r>
            <a:r>
              <a:rPr lang="es-ES_tradnl" sz="1200" dirty="0">
                <a:latin typeface="Arial" panose="020B0604020202020204" pitchFamily="34" charset="0"/>
                <a:cs typeface="Arial" panose="020B0604020202020204" pitchFamily="34" charset="0"/>
              </a:rPr>
              <a:t>paso sirve ahora para identificar los equipos que </a:t>
            </a:r>
            <a:r>
              <a:rPr lang="es-ES_tradnl" sz="1200" dirty="0" smtClean="0">
                <a:latin typeface="Arial" panose="020B0604020202020204" pitchFamily="34" charset="0"/>
                <a:cs typeface="Arial" panose="020B0604020202020204" pitchFamily="34" charset="0"/>
              </a:rPr>
              <a:t>SÍ </a:t>
            </a:r>
            <a:r>
              <a:rPr lang="es-ES_tradnl" sz="1200" dirty="0">
                <a:latin typeface="Arial" panose="020B0604020202020204" pitchFamily="34" charset="0"/>
                <a:cs typeface="Arial" panose="020B0604020202020204" pitchFamily="34" charset="0"/>
              </a:rPr>
              <a:t>utilizan refrigerante. </a:t>
            </a:r>
            <a:endParaRPr lang="es-ES_tradnl" sz="1200" dirty="0" smtClean="0">
              <a:latin typeface="Arial" panose="020B0604020202020204" pitchFamily="34" charset="0"/>
              <a:cs typeface="Arial" panose="020B0604020202020204" pitchFamily="34" charset="0"/>
            </a:endParaRPr>
          </a:p>
        </p:txBody>
      </p:sp>
      <p:sp>
        <p:nvSpPr>
          <p:cNvPr id="11" name="AutoShape 31"/>
          <p:cNvSpPr>
            <a:spLocks noChangeArrowheads="1"/>
          </p:cNvSpPr>
          <p:nvPr/>
        </p:nvSpPr>
        <p:spPr bwMode="auto">
          <a:xfrm>
            <a:off x="346927" y="4746105"/>
            <a:ext cx="9329769" cy="576063"/>
          </a:xfrm>
          <a:prstGeom prst="wedgeRectCallout">
            <a:avLst>
              <a:gd name="adj1" fmla="val -48254"/>
              <a:gd name="adj2" fmla="val -48637"/>
            </a:avLst>
          </a:prstGeom>
          <a:solidFill>
            <a:schemeClr val="bg1"/>
          </a:solid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50000"/>
              </a:spcBef>
              <a:buNone/>
            </a:pPr>
            <a:r>
              <a:rPr lang="es-ES" altLang="es-ES" sz="1200" b="1" dirty="0" smtClean="0">
                <a:solidFill>
                  <a:srgbClr val="0070C0"/>
                </a:solidFill>
                <a:latin typeface="Arial" panose="020B0604020202020204" pitchFamily="34" charset="0"/>
              </a:rPr>
              <a:t>PCA</a:t>
            </a:r>
            <a:r>
              <a:rPr lang="es-ES" altLang="es-ES" sz="1200" b="1" dirty="0">
                <a:solidFill>
                  <a:srgbClr val="0070C0"/>
                </a:solidFill>
                <a:latin typeface="Arial" panose="020B0604020202020204" pitchFamily="34" charset="0"/>
              </a:rPr>
              <a:t>: </a:t>
            </a:r>
            <a:r>
              <a:rPr lang="es-ES" altLang="es-ES" sz="1200" dirty="0">
                <a:latin typeface="Arial" panose="020B0604020202020204" pitchFamily="34" charset="0"/>
                <a:cs typeface="Arial" panose="020B0604020202020204" pitchFamily="34" charset="0"/>
              </a:rPr>
              <a:t>Es el resultado de multiplicar </a:t>
            </a:r>
            <a:r>
              <a:rPr lang="es-ES" altLang="es-ES" sz="1200" u="sng" dirty="0">
                <a:latin typeface="Arial" panose="020B0604020202020204" pitchFamily="34" charset="0"/>
                <a:cs typeface="Arial" panose="020B0604020202020204" pitchFamily="34" charset="0"/>
              </a:rPr>
              <a:t>el número de equipos por los kilogramos de refrigerante </a:t>
            </a:r>
            <a:r>
              <a:rPr lang="es-ES" altLang="es-ES" sz="1200" u="sng" dirty="0" smtClean="0">
                <a:latin typeface="Arial" panose="020B0604020202020204" pitchFamily="34" charset="0"/>
                <a:cs typeface="Arial" panose="020B0604020202020204" pitchFamily="34" charset="0"/>
              </a:rPr>
              <a:t>indicados (unitarios) y por el índice de calentamiento global </a:t>
            </a:r>
            <a:r>
              <a:rPr lang="es-ES" altLang="es-ES" sz="1200" dirty="0" smtClean="0">
                <a:latin typeface="Arial" panose="020B0604020202020204" pitchFamily="34" charset="0"/>
                <a:cs typeface="Arial" panose="020B0604020202020204" pitchFamily="34" charset="0"/>
              </a:rPr>
              <a:t>que tenga asignado el refrigerante. </a:t>
            </a:r>
          </a:p>
          <a:p>
            <a:pPr eaLnBrk="1" hangingPunct="1">
              <a:spcBef>
                <a:spcPct val="50000"/>
              </a:spcBef>
              <a:buNone/>
            </a:pPr>
            <a:endParaRPr lang="es-ES" altLang="es-ES" sz="1200" u="sng" dirty="0" smtClean="0">
              <a:latin typeface="Arial" panose="020B0604020202020204" pitchFamily="34" charset="0"/>
              <a:cs typeface="Arial" panose="020B0604020202020204" pitchFamily="34" charset="0"/>
            </a:endParaRPr>
          </a:p>
          <a:p>
            <a:pPr eaLnBrk="1" hangingPunct="1">
              <a:spcBef>
                <a:spcPct val="50000"/>
              </a:spcBef>
              <a:buFont typeface="Wingdings" panose="05000000000000000000" pitchFamily="2" charset="2"/>
              <a:buNone/>
            </a:pPr>
            <a:endParaRPr lang="es-ES" altLang="es-ES" sz="1200" u="sng" dirty="0">
              <a:latin typeface="Arial" panose="020B0604020202020204" pitchFamily="34" charset="0"/>
              <a:cs typeface="Arial" panose="020B0604020202020204" pitchFamily="34" charset="0"/>
            </a:endParaRPr>
          </a:p>
          <a:p>
            <a:pPr eaLnBrk="1" hangingPunct="1">
              <a:spcBef>
                <a:spcPct val="50000"/>
              </a:spcBef>
              <a:buFont typeface="Wingdings" panose="05000000000000000000" pitchFamily="2" charset="2"/>
              <a:buNone/>
            </a:pPr>
            <a:endParaRPr lang="es-ES" altLang="es-ES" sz="1200" b="1" dirty="0">
              <a:latin typeface="Arial" panose="020B0604020202020204" pitchFamily="34" charset="0"/>
            </a:endParaRPr>
          </a:p>
        </p:txBody>
      </p:sp>
      <p:grpSp>
        <p:nvGrpSpPr>
          <p:cNvPr id="18" name="Group 24"/>
          <p:cNvGrpSpPr>
            <a:grpSpLocks/>
          </p:cNvGrpSpPr>
          <p:nvPr/>
        </p:nvGrpSpPr>
        <p:grpSpPr bwMode="auto">
          <a:xfrm rot="501447">
            <a:off x="8029937" y="1071561"/>
            <a:ext cx="1881240" cy="1095369"/>
            <a:chOff x="2018" y="1207"/>
            <a:chExt cx="1542" cy="1633"/>
          </a:xfrm>
        </p:grpSpPr>
        <p:sp>
          <p:nvSpPr>
            <p:cNvPr id="19" name="AutoShape 25"/>
            <p:cNvSpPr>
              <a:spLocks noChangeArrowheads="1"/>
            </p:cNvSpPr>
            <p:nvPr/>
          </p:nvSpPr>
          <p:spPr bwMode="auto">
            <a:xfrm>
              <a:off x="2018" y="1308"/>
              <a:ext cx="1542" cy="1532"/>
            </a:xfrm>
            <a:prstGeom prst="foldedCorner">
              <a:avLst>
                <a:gd name="adj" fmla="val 12500"/>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p:txBody>
        </p:sp>
        <p:pic>
          <p:nvPicPr>
            <p:cNvPr id="20" name="Picture 26" descr="pin_r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9" y="1207"/>
              <a:ext cx="28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7"/>
            <p:cNvSpPr>
              <a:spLocks noChangeArrowheads="1"/>
            </p:cNvSpPr>
            <p:nvPr/>
          </p:nvSpPr>
          <p:spPr bwMode="auto">
            <a:xfrm>
              <a:off x="2084" y="1430"/>
              <a:ext cx="1476" cy="1242"/>
            </a:xfrm>
            <a:prstGeom prst="rect">
              <a:avLst/>
            </a:prstGeom>
            <a:noFill/>
            <a:ln>
              <a:noFill/>
            </a:ln>
            <a:effectLst/>
            <a:extLst>
              <a:ext uri="{909E8E84-426E-40DD-AFC4-6F175D3DCCD1}">
                <a14:hiddenFill xmlns:a14="http://schemas.microsoft.com/office/drawing/2010/main">
                  <a:solidFill>
                    <a:srgbClr val="D6ECEE"/>
                  </a:solidFill>
                </a14:hiddenFill>
              </a:ext>
              <a:ext uri="{91240B29-F687-4F45-9708-019B960494DF}">
                <a14:hiddenLine xmlns:a14="http://schemas.microsoft.com/office/drawing/2010/main" w="9525"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r>
                <a:rPr lang="es-ES" altLang="es-ES" sz="1600" b="1" dirty="0" smtClean="0"/>
                <a:t>1.2.3 Datos equipos con refrigerante</a:t>
              </a:r>
              <a:endParaRPr lang="es-ES" altLang="es-ES" sz="1600" b="1" dirty="0"/>
            </a:p>
          </p:txBody>
        </p:sp>
      </p:grpSp>
      <p:sp>
        <p:nvSpPr>
          <p:cNvPr id="12" name="AutoShape 31"/>
          <p:cNvSpPr>
            <a:spLocks noChangeArrowheads="1"/>
          </p:cNvSpPr>
          <p:nvPr/>
        </p:nvSpPr>
        <p:spPr bwMode="auto">
          <a:xfrm>
            <a:off x="346927" y="3665984"/>
            <a:ext cx="9329769" cy="711977"/>
          </a:xfrm>
          <a:prstGeom prst="wedgeRectCallout">
            <a:avLst>
              <a:gd name="adj1" fmla="val -48254"/>
              <a:gd name="adj2" fmla="val -48637"/>
            </a:avLst>
          </a:prstGeom>
          <a:solidFill>
            <a:schemeClr val="bg1"/>
          </a:solid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50000"/>
              </a:spcBef>
              <a:buFont typeface="Wingdings" panose="05000000000000000000" pitchFamily="2" charset="2"/>
              <a:buNone/>
            </a:pPr>
            <a:r>
              <a:rPr lang="es-ES" altLang="es-ES" sz="1200" dirty="0">
                <a:latin typeface="Arial" panose="020B0604020202020204" pitchFamily="34" charset="0"/>
              </a:rPr>
              <a:t>En la parte superior de la lista de equipos, se ha incorporado un mensaje </a:t>
            </a:r>
            <a:r>
              <a:rPr lang="es-ES" altLang="es-ES" sz="1200" dirty="0" smtClean="0">
                <a:latin typeface="Arial" panose="020B0604020202020204" pitchFamily="34" charset="0"/>
              </a:rPr>
              <a:t>para indicar </a:t>
            </a:r>
            <a:r>
              <a:rPr lang="es-ES" altLang="es-ES" sz="1200" b="1" dirty="0" smtClean="0">
                <a:latin typeface="Arial" panose="020B0604020202020204" pitchFamily="34" charset="0"/>
              </a:rPr>
              <a:t>que se </a:t>
            </a:r>
            <a:r>
              <a:rPr lang="es-ES" altLang="es-ES" sz="1200" b="1" dirty="0">
                <a:latin typeface="Arial" panose="020B0604020202020204" pitchFamily="34" charset="0"/>
              </a:rPr>
              <a:t>“debe añadir una fila por cada sistema independiente</a:t>
            </a:r>
            <a:r>
              <a:rPr lang="es-ES" altLang="es-ES" sz="1200" b="1" dirty="0" smtClean="0">
                <a:latin typeface="Arial" panose="020B0604020202020204" pitchFamily="34" charset="0"/>
              </a:rPr>
              <a:t>”.</a:t>
            </a:r>
          </a:p>
          <a:p>
            <a:pPr eaLnBrk="1" hangingPunct="1">
              <a:spcBef>
                <a:spcPct val="50000"/>
              </a:spcBef>
              <a:buNone/>
            </a:pPr>
            <a:r>
              <a:rPr lang="es-ES_tradnl" sz="1200" dirty="0">
                <a:latin typeface="Arial" panose="020B0604020202020204" pitchFamily="34" charset="0"/>
                <a:cs typeface="Arial" panose="020B0604020202020204" pitchFamily="34" charset="0"/>
              </a:rPr>
              <a:t>Se ha modificado también en este caso </a:t>
            </a:r>
            <a:r>
              <a:rPr lang="es-ES_tradnl" sz="1200" u="sng" dirty="0">
                <a:latin typeface="Arial" panose="020B0604020202020204" pitchFamily="34" charset="0"/>
                <a:cs typeface="Arial" panose="020B0604020202020204" pitchFamily="34" charset="0"/>
              </a:rPr>
              <a:t>el título asociado a la lista </a:t>
            </a:r>
            <a:r>
              <a:rPr lang="es-ES_tradnl" sz="1200" dirty="0">
                <a:latin typeface="Arial" panose="020B0604020202020204" pitchFamily="34" charset="0"/>
                <a:cs typeface="Arial" panose="020B0604020202020204" pitchFamily="34" charset="0"/>
              </a:rPr>
              <a:t>y </a:t>
            </a:r>
            <a:r>
              <a:rPr lang="es-ES_tradnl" sz="1200" dirty="0" smtClean="0">
                <a:latin typeface="Arial" panose="020B0604020202020204" pitchFamily="34" charset="0"/>
                <a:cs typeface="Arial" panose="020B0604020202020204" pitchFamily="34" charset="0"/>
              </a:rPr>
              <a:t>la tabla con el </a:t>
            </a:r>
            <a:r>
              <a:rPr lang="es-ES_tradnl" sz="1200" u="sng" dirty="0">
                <a:latin typeface="Arial" panose="020B0604020202020204" pitchFamily="34" charset="0"/>
                <a:cs typeface="Arial" panose="020B0604020202020204" pitchFamily="34" charset="0"/>
              </a:rPr>
              <a:t>detalle de los equipos</a:t>
            </a:r>
            <a:r>
              <a:rPr lang="es-ES_tradnl" sz="1200" dirty="0">
                <a:latin typeface="Arial" panose="020B0604020202020204" pitchFamily="34" charset="0"/>
                <a:cs typeface="Arial" panose="020B0604020202020204" pitchFamily="34" charset="0"/>
              </a:rPr>
              <a:t>. </a:t>
            </a:r>
            <a:endParaRPr lang="es-ES" altLang="es-ES" sz="1200" u="sng" dirty="0">
              <a:latin typeface="Arial" panose="020B0604020202020204" pitchFamily="34" charset="0"/>
              <a:cs typeface="Arial" panose="020B0604020202020204" pitchFamily="34" charset="0"/>
            </a:endParaRPr>
          </a:p>
          <a:p>
            <a:pPr eaLnBrk="1" hangingPunct="1">
              <a:spcBef>
                <a:spcPct val="50000"/>
              </a:spcBef>
              <a:buFont typeface="Wingdings" panose="05000000000000000000" pitchFamily="2" charset="2"/>
              <a:buNone/>
            </a:pPr>
            <a:endParaRPr lang="es-ES" altLang="es-ES" sz="1200" b="1" dirty="0">
              <a:latin typeface="Arial" panose="020B0604020202020204" pitchFamily="34" charset="0"/>
            </a:endParaRPr>
          </a:p>
        </p:txBody>
      </p:sp>
      <p:sp>
        <p:nvSpPr>
          <p:cNvPr id="14" name="Rectángulo 13"/>
          <p:cNvSpPr/>
          <p:nvPr/>
        </p:nvSpPr>
        <p:spPr>
          <a:xfrm>
            <a:off x="399480" y="1882518"/>
            <a:ext cx="1800200" cy="271298"/>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p:cNvSpPr/>
          <p:nvPr/>
        </p:nvSpPr>
        <p:spPr>
          <a:xfrm>
            <a:off x="615504" y="2362222"/>
            <a:ext cx="8445441" cy="223642"/>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AutoShape 31"/>
          <p:cNvSpPr>
            <a:spLocks noChangeArrowheads="1"/>
          </p:cNvSpPr>
          <p:nvPr/>
        </p:nvSpPr>
        <p:spPr bwMode="auto">
          <a:xfrm>
            <a:off x="327471" y="5682208"/>
            <a:ext cx="9349225" cy="880848"/>
          </a:xfrm>
          <a:prstGeom prst="wedgeRectCallout">
            <a:avLst>
              <a:gd name="adj1" fmla="val -48254"/>
              <a:gd name="adj2" fmla="val -48637"/>
            </a:avLst>
          </a:prstGeom>
          <a:solidFill>
            <a:schemeClr val="bg1"/>
          </a:solid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50000"/>
              </a:spcBef>
              <a:buFont typeface="Wingdings" panose="05000000000000000000" pitchFamily="2" charset="2"/>
              <a:buNone/>
            </a:pPr>
            <a:r>
              <a:rPr lang="es-ES" altLang="es-ES" sz="1200" dirty="0" smtClean="0">
                <a:latin typeface="Arial" panose="020B0604020202020204" pitchFamily="34" charset="0"/>
              </a:rPr>
              <a:t>Para poder dar de alta, modificar o eliminar equipos con refrigerante de cada sistema independiente se utilizaran los botones :</a:t>
            </a:r>
          </a:p>
          <a:p>
            <a:pPr marL="541338" indent="-269875" eaLnBrk="1" hangingPunct="1">
              <a:spcBef>
                <a:spcPct val="50000"/>
              </a:spcBef>
            </a:pPr>
            <a:r>
              <a:rPr lang="es-ES" altLang="es-ES" sz="1200" u="sng" dirty="0" smtClean="0">
                <a:latin typeface="Arial" panose="020B0604020202020204" pitchFamily="34" charset="0"/>
                <a:cs typeface="Arial" panose="020B0604020202020204" pitchFamily="34" charset="0"/>
              </a:rPr>
              <a:t>Nueva fila, Modificar fila y Eliminar fila</a:t>
            </a:r>
          </a:p>
          <a:p>
            <a:pPr eaLnBrk="1" hangingPunct="1">
              <a:spcBef>
                <a:spcPct val="50000"/>
              </a:spcBef>
              <a:buNone/>
            </a:pPr>
            <a:endParaRPr lang="es-ES" altLang="es-ES" sz="1200" u="sng" dirty="0" smtClean="0">
              <a:latin typeface="Arial" panose="020B0604020202020204" pitchFamily="34" charset="0"/>
              <a:cs typeface="Arial" panose="020B0604020202020204" pitchFamily="34" charset="0"/>
            </a:endParaRPr>
          </a:p>
          <a:p>
            <a:pPr eaLnBrk="1" hangingPunct="1">
              <a:spcBef>
                <a:spcPct val="50000"/>
              </a:spcBef>
              <a:buFont typeface="Wingdings" panose="05000000000000000000" pitchFamily="2" charset="2"/>
              <a:buNone/>
            </a:pPr>
            <a:endParaRPr lang="es-ES" altLang="es-ES" sz="1200" u="sng" dirty="0">
              <a:latin typeface="Arial" panose="020B0604020202020204" pitchFamily="34" charset="0"/>
              <a:cs typeface="Arial" panose="020B0604020202020204" pitchFamily="34" charset="0"/>
            </a:endParaRPr>
          </a:p>
          <a:p>
            <a:pPr eaLnBrk="1" hangingPunct="1">
              <a:spcBef>
                <a:spcPct val="50000"/>
              </a:spcBef>
              <a:buFont typeface="Wingdings" panose="05000000000000000000" pitchFamily="2" charset="2"/>
              <a:buNone/>
            </a:pPr>
            <a:endParaRPr lang="es-ES" altLang="es-ES" sz="1200" b="1" dirty="0">
              <a:latin typeface="Arial" panose="020B0604020202020204" pitchFamily="34" charset="0"/>
            </a:endParaRPr>
          </a:p>
        </p:txBody>
      </p:sp>
      <p:sp>
        <p:nvSpPr>
          <p:cNvPr id="22" name="Rectángulo 21"/>
          <p:cNvSpPr/>
          <p:nvPr/>
        </p:nvSpPr>
        <p:spPr>
          <a:xfrm>
            <a:off x="9098075" y="2290214"/>
            <a:ext cx="333423" cy="27995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3"/>
          <p:cNvSpPr>
            <a:spLocks noChangeArrowheads="1"/>
          </p:cNvSpPr>
          <p:nvPr/>
        </p:nvSpPr>
        <p:spPr bwMode="auto">
          <a:xfrm>
            <a:off x="1712317" y="223942"/>
            <a:ext cx="8156627" cy="576064"/>
          </a:xfrm>
          <a:prstGeom prst="rect">
            <a:avLst/>
          </a:prstGeom>
          <a:solidFill>
            <a:srgbClr val="ADDA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56" tIns="50775" rIns="101556" bIns="50775"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s-ES" altLang="es-ES" sz="1200">
              <a:latin typeface="Arial" panose="020B0604020202020204" pitchFamily="34" charset="0"/>
            </a:endParaRPr>
          </a:p>
        </p:txBody>
      </p:sp>
      <p:sp>
        <p:nvSpPr>
          <p:cNvPr id="24" name="Rectangle 4"/>
          <p:cNvSpPr txBox="1">
            <a:spLocks noChangeArrowheads="1"/>
          </p:cNvSpPr>
          <p:nvPr/>
        </p:nvSpPr>
        <p:spPr bwMode="auto">
          <a:xfrm>
            <a:off x="1712318" y="137592"/>
            <a:ext cx="8187052" cy="662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1" tIns="45702" rIns="91401" bIns="45702" anchor="b"/>
          <a:lstStyle>
            <a:lvl1pPr algn="l" rtl="0" fontAlgn="base">
              <a:lnSpc>
                <a:spcPct val="80000"/>
              </a:lnSpc>
              <a:spcBef>
                <a:spcPct val="0"/>
              </a:spcBef>
              <a:spcAft>
                <a:spcPct val="0"/>
              </a:spcAft>
              <a:defRPr sz="2200" b="1">
                <a:solidFill>
                  <a:schemeClr val="tx2"/>
                </a:solidFill>
                <a:latin typeface="+mj-lt"/>
                <a:ea typeface="+mj-ea"/>
                <a:cs typeface="+mj-cs"/>
              </a:defRPr>
            </a:lvl1pPr>
            <a:lvl2pPr algn="l" rtl="0" fontAlgn="base">
              <a:lnSpc>
                <a:spcPct val="80000"/>
              </a:lnSpc>
              <a:spcBef>
                <a:spcPct val="0"/>
              </a:spcBef>
              <a:spcAft>
                <a:spcPct val="0"/>
              </a:spcAft>
              <a:defRPr sz="2200" b="1">
                <a:solidFill>
                  <a:schemeClr val="tx2"/>
                </a:solidFill>
                <a:latin typeface="Arial Narrow" pitchFamily="34" charset="0"/>
              </a:defRPr>
            </a:lvl2pPr>
            <a:lvl3pPr algn="l" rtl="0" fontAlgn="base">
              <a:lnSpc>
                <a:spcPct val="80000"/>
              </a:lnSpc>
              <a:spcBef>
                <a:spcPct val="0"/>
              </a:spcBef>
              <a:spcAft>
                <a:spcPct val="0"/>
              </a:spcAft>
              <a:defRPr sz="2200" b="1">
                <a:solidFill>
                  <a:schemeClr val="tx2"/>
                </a:solidFill>
                <a:latin typeface="Arial Narrow" pitchFamily="34" charset="0"/>
              </a:defRPr>
            </a:lvl3pPr>
            <a:lvl4pPr algn="l" rtl="0" fontAlgn="base">
              <a:lnSpc>
                <a:spcPct val="80000"/>
              </a:lnSpc>
              <a:spcBef>
                <a:spcPct val="0"/>
              </a:spcBef>
              <a:spcAft>
                <a:spcPct val="0"/>
              </a:spcAft>
              <a:defRPr sz="2200" b="1">
                <a:solidFill>
                  <a:schemeClr val="tx2"/>
                </a:solidFill>
                <a:latin typeface="Arial Narrow" pitchFamily="34" charset="0"/>
              </a:defRPr>
            </a:lvl4pPr>
            <a:lvl5pPr algn="l" rtl="0" fontAlgn="base">
              <a:lnSpc>
                <a:spcPct val="80000"/>
              </a:lnSpc>
              <a:spcBef>
                <a:spcPct val="0"/>
              </a:spcBef>
              <a:spcAft>
                <a:spcPct val="0"/>
              </a:spcAft>
              <a:defRPr sz="2200" b="1">
                <a:solidFill>
                  <a:schemeClr val="tx2"/>
                </a:solidFill>
                <a:latin typeface="Arial Narrow" pitchFamily="34" charset="0"/>
              </a:defRPr>
            </a:lvl5pPr>
            <a:lvl6pPr marL="457200" algn="l" rtl="0" fontAlgn="base">
              <a:lnSpc>
                <a:spcPct val="80000"/>
              </a:lnSpc>
              <a:spcBef>
                <a:spcPct val="0"/>
              </a:spcBef>
              <a:spcAft>
                <a:spcPct val="0"/>
              </a:spcAft>
              <a:defRPr sz="2200" b="1">
                <a:solidFill>
                  <a:schemeClr val="tx2"/>
                </a:solidFill>
                <a:latin typeface="Arial Narrow" pitchFamily="34" charset="0"/>
              </a:defRPr>
            </a:lvl6pPr>
            <a:lvl7pPr marL="914400" algn="l" rtl="0" fontAlgn="base">
              <a:lnSpc>
                <a:spcPct val="80000"/>
              </a:lnSpc>
              <a:spcBef>
                <a:spcPct val="0"/>
              </a:spcBef>
              <a:spcAft>
                <a:spcPct val="0"/>
              </a:spcAft>
              <a:defRPr sz="2200" b="1">
                <a:solidFill>
                  <a:schemeClr val="tx2"/>
                </a:solidFill>
                <a:latin typeface="Arial Narrow" pitchFamily="34" charset="0"/>
              </a:defRPr>
            </a:lvl7pPr>
            <a:lvl8pPr marL="1371600" algn="l" rtl="0" fontAlgn="base">
              <a:lnSpc>
                <a:spcPct val="80000"/>
              </a:lnSpc>
              <a:spcBef>
                <a:spcPct val="0"/>
              </a:spcBef>
              <a:spcAft>
                <a:spcPct val="0"/>
              </a:spcAft>
              <a:defRPr sz="2200" b="1">
                <a:solidFill>
                  <a:schemeClr val="tx2"/>
                </a:solidFill>
                <a:latin typeface="Arial Narrow" pitchFamily="34" charset="0"/>
              </a:defRPr>
            </a:lvl8pPr>
            <a:lvl9pPr marL="1828800" algn="l" rtl="0" fontAlgn="base">
              <a:lnSpc>
                <a:spcPct val="80000"/>
              </a:lnSpc>
              <a:spcBef>
                <a:spcPct val="0"/>
              </a:spcBef>
              <a:spcAft>
                <a:spcPct val="0"/>
              </a:spcAft>
              <a:defRPr sz="2200" b="1">
                <a:solidFill>
                  <a:schemeClr val="tx2"/>
                </a:solidFill>
                <a:latin typeface="Arial Narrow" pitchFamily="34" charset="0"/>
              </a:defRPr>
            </a:lvl9pPr>
          </a:lstStyle>
          <a:p>
            <a:pPr defTabSz="914019" eaLnBrk="1" hangingPunct="1">
              <a:lnSpc>
                <a:spcPct val="100000"/>
              </a:lnSpc>
              <a:spcBef>
                <a:spcPts val="0"/>
              </a:spcBef>
              <a:defRPr/>
            </a:pPr>
            <a:r>
              <a:rPr lang="es-ES_tradnl" sz="1800" dirty="0"/>
              <a:t>4</a:t>
            </a:r>
            <a:r>
              <a:rPr lang="es-ES_tradnl" sz="1800" dirty="0" smtClean="0"/>
              <a:t>. IT-A, IT-B, IT-D, IT-E</a:t>
            </a:r>
          </a:p>
          <a:p>
            <a:pPr defTabSz="914019" eaLnBrk="1" hangingPunct="1">
              <a:lnSpc>
                <a:spcPct val="100000"/>
              </a:lnSpc>
              <a:spcBef>
                <a:spcPts val="0"/>
              </a:spcBef>
              <a:defRPr/>
            </a:pPr>
            <a:r>
              <a:rPr lang="es-ES" sz="1700" dirty="0" smtClean="0"/>
              <a:t>“1.2.3 Datos equipos con refrigerante”</a:t>
            </a:r>
            <a:endParaRPr lang="es-ES" altLang="es-ES" sz="1700" kern="0" dirty="0" smtClean="0">
              <a:solidFill>
                <a:srgbClr val="000000"/>
              </a:solidFill>
              <a:latin typeface="Arial" panose="020B0604020202020204" pitchFamily="34" charset="0"/>
              <a:cs typeface="Arial" panose="020B0604020202020204" pitchFamily="34" charset="0"/>
            </a:endParaRPr>
          </a:p>
        </p:txBody>
      </p:sp>
      <p:sp>
        <p:nvSpPr>
          <p:cNvPr id="2" name="Marcador de número de diapositiva 1"/>
          <p:cNvSpPr>
            <a:spLocks noGrp="1"/>
          </p:cNvSpPr>
          <p:nvPr>
            <p:ph type="sldNum" sz="quarter" idx="10"/>
          </p:nvPr>
        </p:nvSpPr>
        <p:spPr/>
        <p:txBody>
          <a:bodyPr/>
          <a:lstStyle/>
          <a:p>
            <a:pPr>
              <a:defRPr/>
            </a:pPr>
            <a:fld id="{18A632D5-5245-416D-AE82-6F40C0B92BFE}" type="slidenum">
              <a:rPr lang="es-ES" altLang="es-ES" smtClean="0"/>
              <a:pPr>
                <a:defRPr/>
              </a:pPr>
              <a:t>17</a:t>
            </a:fld>
            <a:endParaRPr lang="es-ES" altLang="es-ES"/>
          </a:p>
        </p:txBody>
      </p:sp>
    </p:spTree>
    <p:extLst>
      <p:ext uri="{BB962C8B-B14F-4D97-AF65-F5344CB8AC3E}">
        <p14:creationId xmlns:p14="http://schemas.microsoft.com/office/powerpoint/2010/main" val="158947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3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800" decel="100000"/>
                                        <p:tgtEl>
                                          <p:spTgt spid="18"/>
                                        </p:tgtEl>
                                      </p:cBhvr>
                                    </p:animEffect>
                                    <p:anim calcmode="lin" valueType="num">
                                      <p:cBhvr>
                                        <p:cTn id="14" dur="800" decel="100000" fill="hold"/>
                                        <p:tgtEl>
                                          <p:spTgt spid="18"/>
                                        </p:tgtEl>
                                        <p:attrNameLst>
                                          <p:attrName>style.rotation</p:attrName>
                                        </p:attrNameLst>
                                      </p:cBhvr>
                                      <p:tavLst>
                                        <p:tav tm="0">
                                          <p:val>
                                            <p:fltVal val="-90"/>
                                          </p:val>
                                        </p:tav>
                                        <p:tav tm="100000">
                                          <p:val>
                                            <p:fltVal val="0"/>
                                          </p:val>
                                        </p:tav>
                                      </p:tavLst>
                                    </p:anim>
                                    <p:anim calcmode="lin" valueType="num">
                                      <p:cBhvr>
                                        <p:cTn id="15" dur="800" decel="100000" fill="hold"/>
                                        <p:tgtEl>
                                          <p:spTgt spid="18"/>
                                        </p:tgtEl>
                                        <p:attrNameLst>
                                          <p:attrName>ppt_x</p:attrName>
                                        </p:attrNameLst>
                                      </p:cBhvr>
                                      <p:tavLst>
                                        <p:tav tm="0">
                                          <p:val>
                                            <p:strVal val="#ppt_x+0.4"/>
                                          </p:val>
                                        </p:tav>
                                        <p:tav tm="100000">
                                          <p:val>
                                            <p:strVal val="#ppt_x-0.05"/>
                                          </p:val>
                                        </p:tav>
                                      </p:tavLst>
                                    </p:anim>
                                    <p:anim calcmode="lin" valueType="num">
                                      <p:cBhvr>
                                        <p:cTn id="16" dur="800" decel="100000" fill="hold"/>
                                        <p:tgtEl>
                                          <p:spTgt spid="18"/>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000"/>
                                        <p:tgtEl>
                                          <p:spTgt spid="14"/>
                                        </p:tgtEl>
                                      </p:cBhvr>
                                    </p:animEffect>
                                    <p:anim calcmode="lin" valueType="num">
                                      <p:cBhvr>
                                        <p:cTn id="28" dur="2000" fill="hold"/>
                                        <p:tgtEl>
                                          <p:spTgt spid="14"/>
                                        </p:tgtEl>
                                        <p:attrNameLst>
                                          <p:attrName>ppt_w</p:attrName>
                                        </p:attrNameLst>
                                      </p:cBhvr>
                                      <p:tavLst>
                                        <p:tav tm="0" fmla="#ppt_w*sin(2.5*pi*$)">
                                          <p:val>
                                            <p:fltVal val="0"/>
                                          </p:val>
                                        </p:tav>
                                        <p:tav tm="100000">
                                          <p:val>
                                            <p:fltVal val="1"/>
                                          </p:val>
                                        </p:tav>
                                      </p:tavLst>
                                    </p:anim>
                                    <p:anim calcmode="lin" valueType="num">
                                      <p:cBhvr>
                                        <p:cTn id="29"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2000"/>
                                        <p:tgtEl>
                                          <p:spTgt spid="16"/>
                                        </p:tgtEl>
                                      </p:cBhvr>
                                    </p:animEffect>
                                    <p:anim calcmode="lin" valueType="num">
                                      <p:cBhvr>
                                        <p:cTn id="35" dur="2000" fill="hold"/>
                                        <p:tgtEl>
                                          <p:spTgt spid="16"/>
                                        </p:tgtEl>
                                        <p:attrNameLst>
                                          <p:attrName>ppt_w</p:attrName>
                                        </p:attrNameLst>
                                      </p:cBhvr>
                                      <p:tavLst>
                                        <p:tav tm="0" fmla="#ppt_w*sin(2.5*pi*$)">
                                          <p:val>
                                            <p:fltVal val="0"/>
                                          </p:val>
                                        </p:tav>
                                        <p:tav tm="100000">
                                          <p:val>
                                            <p:fltVal val="1"/>
                                          </p:val>
                                        </p:tav>
                                      </p:tavLst>
                                    </p:anim>
                                    <p:anim calcmode="lin" valueType="num">
                                      <p:cBhvr>
                                        <p:cTn id="36"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45"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2000"/>
                                        <p:tgtEl>
                                          <p:spTgt spid="22"/>
                                        </p:tgtEl>
                                      </p:cBhvr>
                                    </p:animEffect>
                                    <p:anim calcmode="lin" valueType="num">
                                      <p:cBhvr>
                                        <p:cTn id="42" dur="2000" fill="hold"/>
                                        <p:tgtEl>
                                          <p:spTgt spid="22"/>
                                        </p:tgtEl>
                                        <p:attrNameLst>
                                          <p:attrName>ppt_w</p:attrName>
                                        </p:attrNameLst>
                                      </p:cBhvr>
                                      <p:tavLst>
                                        <p:tav tm="0" fmla="#ppt_w*sin(2.5*pi*$)">
                                          <p:val>
                                            <p:fltVal val="0"/>
                                          </p:val>
                                        </p:tav>
                                        <p:tav tm="100000">
                                          <p:val>
                                            <p:fltVal val="1"/>
                                          </p:val>
                                        </p:tav>
                                      </p:tavLst>
                                    </p:anim>
                                    <p:anim calcmode="lin" valueType="num">
                                      <p:cBhvr>
                                        <p:cTn id="43" dur="2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6" grpId="0" animBg="1"/>
      <p:bldP spid="17"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81041" y="2266875"/>
            <a:ext cx="9395655" cy="2314575"/>
          </a:xfrm>
          <a:prstGeom prst="rect">
            <a:avLst/>
          </a:prstGeom>
        </p:spPr>
      </p:pic>
      <p:pic>
        <p:nvPicPr>
          <p:cNvPr id="6" name="Imagen 5"/>
          <p:cNvPicPr>
            <a:picLocks noChangeAspect="1"/>
          </p:cNvPicPr>
          <p:nvPr/>
        </p:nvPicPr>
        <p:blipFill>
          <a:blip r:embed="rId3"/>
          <a:stretch>
            <a:fillRect/>
          </a:stretch>
        </p:blipFill>
        <p:spPr>
          <a:xfrm>
            <a:off x="2555787" y="1442168"/>
            <a:ext cx="4989974" cy="536387"/>
          </a:xfrm>
          <a:prstGeom prst="rect">
            <a:avLst/>
          </a:prstGeom>
        </p:spPr>
      </p:pic>
      <p:sp>
        <p:nvSpPr>
          <p:cNvPr id="10" name="AutoShape 31"/>
          <p:cNvSpPr>
            <a:spLocks noChangeArrowheads="1"/>
          </p:cNvSpPr>
          <p:nvPr/>
        </p:nvSpPr>
        <p:spPr bwMode="auto">
          <a:xfrm>
            <a:off x="1767632" y="1018573"/>
            <a:ext cx="7909064" cy="271147"/>
          </a:xfrm>
          <a:prstGeom prst="wedgeRectCallout">
            <a:avLst>
              <a:gd name="adj1" fmla="val -48254"/>
              <a:gd name="adj2" fmla="val -48637"/>
            </a:avLst>
          </a:prstGeom>
          <a:solidFill>
            <a:schemeClr val="bg1"/>
          </a:solid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ts val="300"/>
              </a:spcBef>
              <a:buFont typeface="Wingdings" panose="05000000000000000000" pitchFamily="2" charset="2"/>
              <a:buNone/>
            </a:pPr>
            <a:r>
              <a:rPr lang="es-ES" sz="1200" dirty="0">
                <a:latin typeface="Arial" panose="020B0604020202020204" pitchFamily="34" charset="0"/>
                <a:cs typeface="Arial" panose="020B0604020202020204" pitchFamily="34" charset="0"/>
              </a:rPr>
              <a:t>Los datos que el solicitante debe señalar </a:t>
            </a:r>
            <a:r>
              <a:rPr lang="es-ES" sz="1200" u="sng" dirty="0">
                <a:latin typeface="Arial" panose="020B0604020202020204" pitchFamily="34" charset="0"/>
                <a:cs typeface="Arial" panose="020B0604020202020204" pitchFamily="34" charset="0"/>
              </a:rPr>
              <a:t>para cada uno de los equipos</a:t>
            </a:r>
            <a:endParaRPr lang="es-ES_tradnl" sz="1200" u="sng" dirty="0" smtClean="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4"/>
          <a:stretch>
            <a:fillRect/>
          </a:stretch>
        </p:blipFill>
        <p:spPr>
          <a:xfrm>
            <a:off x="275771" y="6019378"/>
            <a:ext cx="9400925" cy="742950"/>
          </a:xfrm>
          <a:prstGeom prst="rect">
            <a:avLst/>
          </a:prstGeom>
        </p:spPr>
      </p:pic>
      <p:sp>
        <p:nvSpPr>
          <p:cNvPr id="5" name="Rectángulo 4"/>
          <p:cNvSpPr/>
          <p:nvPr/>
        </p:nvSpPr>
        <p:spPr>
          <a:xfrm>
            <a:off x="425057" y="2715597"/>
            <a:ext cx="2592288" cy="216024"/>
          </a:xfrm>
          <a:prstGeom prst="rect">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ángulo 29"/>
          <p:cNvSpPr/>
          <p:nvPr/>
        </p:nvSpPr>
        <p:spPr>
          <a:xfrm>
            <a:off x="425057" y="3860925"/>
            <a:ext cx="1630607" cy="216470"/>
          </a:xfrm>
          <a:prstGeom prst="rect">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1" name="Imagen 30"/>
          <p:cNvPicPr>
            <a:picLocks noChangeAspect="1"/>
          </p:cNvPicPr>
          <p:nvPr/>
        </p:nvPicPr>
        <p:blipFill>
          <a:blip r:embed="rId5"/>
          <a:stretch>
            <a:fillRect/>
          </a:stretch>
        </p:blipFill>
        <p:spPr>
          <a:xfrm>
            <a:off x="2559720" y="4729090"/>
            <a:ext cx="4683782" cy="1230831"/>
          </a:xfrm>
          <a:prstGeom prst="rect">
            <a:avLst/>
          </a:prstGeom>
        </p:spPr>
      </p:pic>
      <p:sp>
        <p:nvSpPr>
          <p:cNvPr id="11" name="Redondear rectángulo de esquina sencilla 10"/>
          <p:cNvSpPr/>
          <p:nvPr/>
        </p:nvSpPr>
        <p:spPr>
          <a:xfrm>
            <a:off x="2562982" y="4735785"/>
            <a:ext cx="4680520" cy="1234455"/>
          </a:xfrm>
          <a:prstGeom prst="round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dondear rectángulo de esquina sencilla 32"/>
          <p:cNvSpPr/>
          <p:nvPr/>
        </p:nvSpPr>
        <p:spPr>
          <a:xfrm>
            <a:off x="2550207" y="1442166"/>
            <a:ext cx="4995553" cy="530481"/>
          </a:xfrm>
          <a:prstGeom prst="round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ayo 33"/>
          <p:cNvSpPr/>
          <p:nvPr/>
        </p:nvSpPr>
        <p:spPr>
          <a:xfrm rot="16200000">
            <a:off x="2997138" y="2170229"/>
            <a:ext cx="742950" cy="414504"/>
          </a:xfrm>
          <a:prstGeom prst="lightningBol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ayo 34"/>
          <p:cNvSpPr/>
          <p:nvPr/>
        </p:nvSpPr>
        <p:spPr>
          <a:xfrm rot="10384254" flipH="1" flipV="1">
            <a:off x="2058398" y="3998324"/>
            <a:ext cx="457663" cy="751496"/>
          </a:xfrm>
          <a:prstGeom prst="lightningBol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angle 3"/>
          <p:cNvSpPr>
            <a:spLocks noChangeArrowheads="1"/>
          </p:cNvSpPr>
          <p:nvPr/>
        </p:nvSpPr>
        <p:spPr bwMode="auto">
          <a:xfrm>
            <a:off x="1712317" y="223942"/>
            <a:ext cx="8156627" cy="576064"/>
          </a:xfrm>
          <a:prstGeom prst="rect">
            <a:avLst/>
          </a:prstGeom>
          <a:solidFill>
            <a:srgbClr val="ADDA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56" tIns="50775" rIns="101556" bIns="50775"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s-ES" altLang="es-ES" sz="1200">
              <a:latin typeface="Arial" panose="020B0604020202020204" pitchFamily="34" charset="0"/>
            </a:endParaRPr>
          </a:p>
        </p:txBody>
      </p:sp>
      <p:sp>
        <p:nvSpPr>
          <p:cNvPr id="17" name="Rectangle 4"/>
          <p:cNvSpPr txBox="1">
            <a:spLocks noChangeArrowheads="1"/>
          </p:cNvSpPr>
          <p:nvPr/>
        </p:nvSpPr>
        <p:spPr bwMode="auto">
          <a:xfrm>
            <a:off x="1712318" y="137592"/>
            <a:ext cx="8187052" cy="662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1" tIns="45702" rIns="91401" bIns="45702" anchor="b"/>
          <a:lstStyle>
            <a:lvl1pPr algn="l" rtl="0" fontAlgn="base">
              <a:lnSpc>
                <a:spcPct val="80000"/>
              </a:lnSpc>
              <a:spcBef>
                <a:spcPct val="0"/>
              </a:spcBef>
              <a:spcAft>
                <a:spcPct val="0"/>
              </a:spcAft>
              <a:defRPr sz="2200" b="1">
                <a:solidFill>
                  <a:schemeClr val="tx2"/>
                </a:solidFill>
                <a:latin typeface="+mj-lt"/>
                <a:ea typeface="+mj-ea"/>
                <a:cs typeface="+mj-cs"/>
              </a:defRPr>
            </a:lvl1pPr>
            <a:lvl2pPr algn="l" rtl="0" fontAlgn="base">
              <a:lnSpc>
                <a:spcPct val="80000"/>
              </a:lnSpc>
              <a:spcBef>
                <a:spcPct val="0"/>
              </a:spcBef>
              <a:spcAft>
                <a:spcPct val="0"/>
              </a:spcAft>
              <a:defRPr sz="2200" b="1">
                <a:solidFill>
                  <a:schemeClr val="tx2"/>
                </a:solidFill>
                <a:latin typeface="Arial Narrow" pitchFamily="34" charset="0"/>
              </a:defRPr>
            </a:lvl2pPr>
            <a:lvl3pPr algn="l" rtl="0" fontAlgn="base">
              <a:lnSpc>
                <a:spcPct val="80000"/>
              </a:lnSpc>
              <a:spcBef>
                <a:spcPct val="0"/>
              </a:spcBef>
              <a:spcAft>
                <a:spcPct val="0"/>
              </a:spcAft>
              <a:defRPr sz="2200" b="1">
                <a:solidFill>
                  <a:schemeClr val="tx2"/>
                </a:solidFill>
                <a:latin typeface="Arial Narrow" pitchFamily="34" charset="0"/>
              </a:defRPr>
            </a:lvl3pPr>
            <a:lvl4pPr algn="l" rtl="0" fontAlgn="base">
              <a:lnSpc>
                <a:spcPct val="80000"/>
              </a:lnSpc>
              <a:spcBef>
                <a:spcPct val="0"/>
              </a:spcBef>
              <a:spcAft>
                <a:spcPct val="0"/>
              </a:spcAft>
              <a:defRPr sz="2200" b="1">
                <a:solidFill>
                  <a:schemeClr val="tx2"/>
                </a:solidFill>
                <a:latin typeface="Arial Narrow" pitchFamily="34" charset="0"/>
              </a:defRPr>
            </a:lvl4pPr>
            <a:lvl5pPr algn="l" rtl="0" fontAlgn="base">
              <a:lnSpc>
                <a:spcPct val="80000"/>
              </a:lnSpc>
              <a:spcBef>
                <a:spcPct val="0"/>
              </a:spcBef>
              <a:spcAft>
                <a:spcPct val="0"/>
              </a:spcAft>
              <a:defRPr sz="2200" b="1">
                <a:solidFill>
                  <a:schemeClr val="tx2"/>
                </a:solidFill>
                <a:latin typeface="Arial Narrow" pitchFamily="34" charset="0"/>
              </a:defRPr>
            </a:lvl5pPr>
            <a:lvl6pPr marL="457200" algn="l" rtl="0" fontAlgn="base">
              <a:lnSpc>
                <a:spcPct val="80000"/>
              </a:lnSpc>
              <a:spcBef>
                <a:spcPct val="0"/>
              </a:spcBef>
              <a:spcAft>
                <a:spcPct val="0"/>
              </a:spcAft>
              <a:defRPr sz="2200" b="1">
                <a:solidFill>
                  <a:schemeClr val="tx2"/>
                </a:solidFill>
                <a:latin typeface="Arial Narrow" pitchFamily="34" charset="0"/>
              </a:defRPr>
            </a:lvl6pPr>
            <a:lvl7pPr marL="914400" algn="l" rtl="0" fontAlgn="base">
              <a:lnSpc>
                <a:spcPct val="80000"/>
              </a:lnSpc>
              <a:spcBef>
                <a:spcPct val="0"/>
              </a:spcBef>
              <a:spcAft>
                <a:spcPct val="0"/>
              </a:spcAft>
              <a:defRPr sz="2200" b="1">
                <a:solidFill>
                  <a:schemeClr val="tx2"/>
                </a:solidFill>
                <a:latin typeface="Arial Narrow" pitchFamily="34" charset="0"/>
              </a:defRPr>
            </a:lvl7pPr>
            <a:lvl8pPr marL="1371600" algn="l" rtl="0" fontAlgn="base">
              <a:lnSpc>
                <a:spcPct val="80000"/>
              </a:lnSpc>
              <a:spcBef>
                <a:spcPct val="0"/>
              </a:spcBef>
              <a:spcAft>
                <a:spcPct val="0"/>
              </a:spcAft>
              <a:defRPr sz="2200" b="1">
                <a:solidFill>
                  <a:schemeClr val="tx2"/>
                </a:solidFill>
                <a:latin typeface="Arial Narrow" pitchFamily="34" charset="0"/>
              </a:defRPr>
            </a:lvl8pPr>
            <a:lvl9pPr marL="1828800" algn="l" rtl="0" fontAlgn="base">
              <a:lnSpc>
                <a:spcPct val="80000"/>
              </a:lnSpc>
              <a:spcBef>
                <a:spcPct val="0"/>
              </a:spcBef>
              <a:spcAft>
                <a:spcPct val="0"/>
              </a:spcAft>
              <a:defRPr sz="2200" b="1">
                <a:solidFill>
                  <a:schemeClr val="tx2"/>
                </a:solidFill>
                <a:latin typeface="Arial Narrow" pitchFamily="34" charset="0"/>
              </a:defRPr>
            </a:lvl9pPr>
          </a:lstStyle>
          <a:p>
            <a:pPr defTabSz="914019" eaLnBrk="1" hangingPunct="1">
              <a:lnSpc>
                <a:spcPct val="100000"/>
              </a:lnSpc>
              <a:spcBef>
                <a:spcPts val="0"/>
              </a:spcBef>
              <a:defRPr/>
            </a:pPr>
            <a:r>
              <a:rPr lang="es-ES_tradnl" sz="1800" dirty="0"/>
              <a:t>4</a:t>
            </a:r>
            <a:r>
              <a:rPr lang="es-ES_tradnl" sz="1800" dirty="0" smtClean="0"/>
              <a:t>. IT-A, IT-B, IT-D, IT-E</a:t>
            </a:r>
          </a:p>
          <a:p>
            <a:pPr defTabSz="914019" eaLnBrk="1" hangingPunct="1">
              <a:lnSpc>
                <a:spcPct val="100000"/>
              </a:lnSpc>
              <a:spcBef>
                <a:spcPts val="0"/>
              </a:spcBef>
              <a:defRPr/>
            </a:pPr>
            <a:r>
              <a:rPr lang="es-ES" sz="1700" dirty="0" smtClean="0"/>
              <a:t>“1.2.3 Datos equipos con refrigerante”</a:t>
            </a:r>
            <a:endParaRPr lang="es-ES" altLang="es-ES" sz="1700" kern="0" dirty="0" smtClean="0">
              <a:solidFill>
                <a:srgbClr val="000000"/>
              </a:solidFill>
              <a:latin typeface="Arial" panose="020B0604020202020204" pitchFamily="34" charset="0"/>
              <a:cs typeface="Arial" panose="020B0604020202020204" pitchFamily="34" charset="0"/>
            </a:endParaRPr>
          </a:p>
        </p:txBody>
      </p:sp>
      <p:sp>
        <p:nvSpPr>
          <p:cNvPr id="2" name="Marcador de número de diapositiva 1"/>
          <p:cNvSpPr>
            <a:spLocks noGrp="1"/>
          </p:cNvSpPr>
          <p:nvPr>
            <p:ph type="sldNum" sz="quarter" idx="10"/>
          </p:nvPr>
        </p:nvSpPr>
        <p:spPr/>
        <p:txBody>
          <a:bodyPr/>
          <a:lstStyle/>
          <a:p>
            <a:pPr>
              <a:defRPr/>
            </a:pPr>
            <a:fld id="{18A632D5-5245-416D-AE82-6F40C0B92BFE}" type="slidenum">
              <a:rPr lang="es-ES" altLang="es-ES" smtClean="0"/>
              <a:pPr>
                <a:defRPr/>
              </a:pPr>
              <a:t>18</a:t>
            </a:fld>
            <a:endParaRPr lang="es-ES" altLang="es-ES"/>
          </a:p>
        </p:txBody>
      </p:sp>
    </p:spTree>
    <p:extLst>
      <p:ext uri="{BB962C8B-B14F-4D97-AF65-F5344CB8AC3E}">
        <p14:creationId xmlns:p14="http://schemas.microsoft.com/office/powerpoint/2010/main" val="124700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45"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2000"/>
                                        <p:tgtEl>
                                          <p:spTgt spid="30"/>
                                        </p:tgtEl>
                                      </p:cBhvr>
                                    </p:animEffect>
                                    <p:anim calcmode="lin" valueType="num">
                                      <p:cBhvr>
                                        <p:cTn id="29" dur="2000" fill="hold"/>
                                        <p:tgtEl>
                                          <p:spTgt spid="30"/>
                                        </p:tgtEl>
                                        <p:attrNameLst>
                                          <p:attrName>ppt_w</p:attrName>
                                        </p:attrNameLst>
                                      </p:cBhvr>
                                      <p:tavLst>
                                        <p:tav tm="0" fmla="#ppt_w*sin(2.5*pi*$)">
                                          <p:val>
                                            <p:fltVal val="0"/>
                                          </p:val>
                                        </p:tav>
                                        <p:tav tm="100000">
                                          <p:val>
                                            <p:fltVal val="1"/>
                                          </p:val>
                                        </p:tav>
                                      </p:tavLst>
                                    </p:anim>
                                    <p:anim calcmode="lin" valueType="num">
                                      <p:cBhvr>
                                        <p:cTn id="30" dur="2000" fill="hold"/>
                                        <p:tgtEl>
                                          <p:spTgt spid="30"/>
                                        </p:tgtEl>
                                        <p:attrNameLst>
                                          <p:attrName>ppt_h</p:attrName>
                                        </p:attrNameLst>
                                      </p:cBhvr>
                                      <p:tavLst>
                                        <p:tav tm="0">
                                          <p:val>
                                            <p:strVal val="#ppt_h"/>
                                          </p:val>
                                        </p:tav>
                                        <p:tav tm="100000">
                                          <p:val>
                                            <p:strVal val="#ppt_h"/>
                                          </p:val>
                                        </p:tav>
                                      </p:tavLst>
                                    </p:anim>
                                  </p:childTnLst>
                                </p:cTn>
                              </p:par>
                            </p:childTnLst>
                          </p:cTn>
                        </p:par>
                        <p:par>
                          <p:cTn id="31" fill="hold">
                            <p:stCondLst>
                              <p:cond delay="2000"/>
                            </p:stCondLst>
                            <p:childTnLst>
                              <p:par>
                                <p:cTn id="32" presetID="1" presetClass="entr" presetSubtype="0"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childTnLst>
                                </p:cTn>
                              </p:par>
                            </p:childTnLst>
                          </p:cTn>
                        </p:par>
                        <p:par>
                          <p:cTn id="34" fill="hold">
                            <p:stCondLst>
                              <p:cond delay="2000"/>
                            </p:stCondLst>
                            <p:childTnLst>
                              <p:par>
                                <p:cTn id="35" presetID="1"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30" grpId="0" animBg="1"/>
      <p:bldP spid="11" grpId="0" animBg="1"/>
      <p:bldP spid="33" grpId="0" animBg="1"/>
      <p:bldP spid="34" grpId="0" animBg="1"/>
      <p:bldP spid="3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a:spLocks noChangeArrowheads="1"/>
          </p:cNvSpPr>
          <p:nvPr/>
        </p:nvSpPr>
        <p:spPr bwMode="auto">
          <a:xfrm>
            <a:off x="1712317" y="223942"/>
            <a:ext cx="8156627" cy="576064"/>
          </a:xfrm>
          <a:prstGeom prst="rect">
            <a:avLst/>
          </a:prstGeom>
          <a:solidFill>
            <a:srgbClr val="ADDA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56" tIns="50775" rIns="101556" bIns="50775"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s-ES" altLang="es-ES" sz="1200">
              <a:latin typeface="Arial" panose="020B0604020202020204" pitchFamily="34" charset="0"/>
            </a:endParaRPr>
          </a:p>
        </p:txBody>
      </p:sp>
      <p:sp>
        <p:nvSpPr>
          <p:cNvPr id="23" name="Rectangle 4"/>
          <p:cNvSpPr txBox="1">
            <a:spLocks noChangeArrowheads="1"/>
          </p:cNvSpPr>
          <p:nvPr/>
        </p:nvSpPr>
        <p:spPr bwMode="auto">
          <a:xfrm>
            <a:off x="1712318" y="222452"/>
            <a:ext cx="8187052" cy="577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1" tIns="45702" rIns="91401" bIns="45702" anchor="b"/>
          <a:lstStyle>
            <a:lvl1pPr algn="l" rtl="0" fontAlgn="base">
              <a:lnSpc>
                <a:spcPct val="80000"/>
              </a:lnSpc>
              <a:spcBef>
                <a:spcPct val="0"/>
              </a:spcBef>
              <a:spcAft>
                <a:spcPct val="0"/>
              </a:spcAft>
              <a:defRPr sz="2200" b="1">
                <a:solidFill>
                  <a:schemeClr val="tx2"/>
                </a:solidFill>
                <a:latin typeface="+mj-lt"/>
                <a:ea typeface="+mj-ea"/>
                <a:cs typeface="+mj-cs"/>
              </a:defRPr>
            </a:lvl1pPr>
            <a:lvl2pPr algn="l" rtl="0" fontAlgn="base">
              <a:lnSpc>
                <a:spcPct val="80000"/>
              </a:lnSpc>
              <a:spcBef>
                <a:spcPct val="0"/>
              </a:spcBef>
              <a:spcAft>
                <a:spcPct val="0"/>
              </a:spcAft>
              <a:defRPr sz="2200" b="1">
                <a:solidFill>
                  <a:schemeClr val="tx2"/>
                </a:solidFill>
                <a:latin typeface="Arial Narrow" pitchFamily="34" charset="0"/>
              </a:defRPr>
            </a:lvl2pPr>
            <a:lvl3pPr algn="l" rtl="0" fontAlgn="base">
              <a:lnSpc>
                <a:spcPct val="80000"/>
              </a:lnSpc>
              <a:spcBef>
                <a:spcPct val="0"/>
              </a:spcBef>
              <a:spcAft>
                <a:spcPct val="0"/>
              </a:spcAft>
              <a:defRPr sz="2200" b="1">
                <a:solidFill>
                  <a:schemeClr val="tx2"/>
                </a:solidFill>
                <a:latin typeface="Arial Narrow" pitchFamily="34" charset="0"/>
              </a:defRPr>
            </a:lvl3pPr>
            <a:lvl4pPr algn="l" rtl="0" fontAlgn="base">
              <a:lnSpc>
                <a:spcPct val="80000"/>
              </a:lnSpc>
              <a:spcBef>
                <a:spcPct val="0"/>
              </a:spcBef>
              <a:spcAft>
                <a:spcPct val="0"/>
              </a:spcAft>
              <a:defRPr sz="2200" b="1">
                <a:solidFill>
                  <a:schemeClr val="tx2"/>
                </a:solidFill>
                <a:latin typeface="Arial Narrow" pitchFamily="34" charset="0"/>
              </a:defRPr>
            </a:lvl4pPr>
            <a:lvl5pPr algn="l" rtl="0" fontAlgn="base">
              <a:lnSpc>
                <a:spcPct val="80000"/>
              </a:lnSpc>
              <a:spcBef>
                <a:spcPct val="0"/>
              </a:spcBef>
              <a:spcAft>
                <a:spcPct val="0"/>
              </a:spcAft>
              <a:defRPr sz="2200" b="1">
                <a:solidFill>
                  <a:schemeClr val="tx2"/>
                </a:solidFill>
                <a:latin typeface="Arial Narrow" pitchFamily="34" charset="0"/>
              </a:defRPr>
            </a:lvl5pPr>
            <a:lvl6pPr marL="457200" algn="l" rtl="0" fontAlgn="base">
              <a:lnSpc>
                <a:spcPct val="80000"/>
              </a:lnSpc>
              <a:spcBef>
                <a:spcPct val="0"/>
              </a:spcBef>
              <a:spcAft>
                <a:spcPct val="0"/>
              </a:spcAft>
              <a:defRPr sz="2200" b="1">
                <a:solidFill>
                  <a:schemeClr val="tx2"/>
                </a:solidFill>
                <a:latin typeface="Arial Narrow" pitchFamily="34" charset="0"/>
              </a:defRPr>
            </a:lvl6pPr>
            <a:lvl7pPr marL="914400" algn="l" rtl="0" fontAlgn="base">
              <a:lnSpc>
                <a:spcPct val="80000"/>
              </a:lnSpc>
              <a:spcBef>
                <a:spcPct val="0"/>
              </a:spcBef>
              <a:spcAft>
                <a:spcPct val="0"/>
              </a:spcAft>
              <a:defRPr sz="2200" b="1">
                <a:solidFill>
                  <a:schemeClr val="tx2"/>
                </a:solidFill>
                <a:latin typeface="Arial Narrow" pitchFamily="34" charset="0"/>
              </a:defRPr>
            </a:lvl7pPr>
            <a:lvl8pPr marL="1371600" algn="l" rtl="0" fontAlgn="base">
              <a:lnSpc>
                <a:spcPct val="80000"/>
              </a:lnSpc>
              <a:spcBef>
                <a:spcPct val="0"/>
              </a:spcBef>
              <a:spcAft>
                <a:spcPct val="0"/>
              </a:spcAft>
              <a:defRPr sz="2200" b="1">
                <a:solidFill>
                  <a:schemeClr val="tx2"/>
                </a:solidFill>
                <a:latin typeface="Arial Narrow" pitchFamily="34" charset="0"/>
              </a:defRPr>
            </a:lvl8pPr>
            <a:lvl9pPr marL="1828800" algn="l" rtl="0" fontAlgn="base">
              <a:lnSpc>
                <a:spcPct val="80000"/>
              </a:lnSpc>
              <a:spcBef>
                <a:spcPct val="0"/>
              </a:spcBef>
              <a:spcAft>
                <a:spcPct val="0"/>
              </a:spcAft>
              <a:defRPr sz="2200" b="1">
                <a:solidFill>
                  <a:schemeClr val="tx2"/>
                </a:solidFill>
                <a:latin typeface="Arial Narrow" pitchFamily="34" charset="0"/>
              </a:defRPr>
            </a:lvl9pPr>
          </a:lstStyle>
          <a:p>
            <a:pPr defTabSz="914019" eaLnBrk="1" hangingPunct="1">
              <a:lnSpc>
                <a:spcPct val="100000"/>
              </a:lnSpc>
              <a:spcBef>
                <a:spcPts val="0"/>
              </a:spcBef>
              <a:defRPr/>
            </a:pPr>
            <a:r>
              <a:rPr lang="es-ES_tradnl" sz="1800" dirty="0"/>
              <a:t>4</a:t>
            </a:r>
            <a:r>
              <a:rPr lang="es-ES_tradnl" sz="1800" dirty="0" smtClean="0"/>
              <a:t>. IT-A, IT-B, IT-D, IT-E</a:t>
            </a:r>
          </a:p>
          <a:p>
            <a:pPr defTabSz="914019" eaLnBrk="1" hangingPunct="1">
              <a:lnSpc>
                <a:spcPct val="100000"/>
              </a:lnSpc>
              <a:spcBef>
                <a:spcPts val="0"/>
              </a:spcBef>
              <a:defRPr/>
            </a:pPr>
            <a:r>
              <a:rPr lang="es-ES" sz="1700" dirty="0" smtClean="0"/>
              <a:t>“1.2.3 Datos equipos con refrigerante”</a:t>
            </a:r>
            <a:endParaRPr lang="es-ES" altLang="es-ES" sz="1700" kern="0" dirty="0" smtClean="0">
              <a:solidFill>
                <a:srgbClr val="000000"/>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327472" y="929680"/>
            <a:ext cx="9571466" cy="2314575"/>
          </a:xfrm>
          <a:prstGeom prst="rect">
            <a:avLst/>
          </a:prstGeom>
        </p:spPr>
      </p:pic>
      <p:sp>
        <p:nvSpPr>
          <p:cNvPr id="26" name="AutoShape 31"/>
          <p:cNvSpPr>
            <a:spLocks noChangeArrowheads="1"/>
          </p:cNvSpPr>
          <p:nvPr/>
        </p:nvSpPr>
        <p:spPr bwMode="auto">
          <a:xfrm>
            <a:off x="399480" y="3305944"/>
            <a:ext cx="4625818" cy="3388400"/>
          </a:xfrm>
          <a:prstGeom prst="wedgeRectCallout">
            <a:avLst>
              <a:gd name="adj1" fmla="val -48254"/>
              <a:gd name="adj2" fmla="val -48637"/>
            </a:avLst>
          </a:prstGeom>
          <a:solidFill>
            <a:schemeClr val="bg1"/>
          </a:solid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ts val="300"/>
              </a:spcBef>
              <a:buFont typeface="Wingdings" panose="05000000000000000000" pitchFamily="2" charset="2"/>
              <a:buNone/>
            </a:pPr>
            <a:r>
              <a:rPr lang="es-ES" sz="1100" b="1" dirty="0" smtClean="0">
                <a:solidFill>
                  <a:srgbClr val="0070C0"/>
                </a:solidFill>
                <a:latin typeface="Arial" panose="020B0604020202020204" pitchFamily="34" charset="0"/>
              </a:rPr>
              <a:t>Sala </a:t>
            </a:r>
            <a:r>
              <a:rPr lang="es-ES" sz="1100" b="1" dirty="0">
                <a:solidFill>
                  <a:srgbClr val="0070C0"/>
                </a:solidFill>
                <a:latin typeface="Arial" panose="020B0604020202020204" pitchFamily="34" charset="0"/>
              </a:rPr>
              <a:t>de máquinas: </a:t>
            </a:r>
            <a:r>
              <a:rPr lang="es-ES" sz="1100" dirty="0" smtClean="0">
                <a:latin typeface="Arial" panose="020B0604020202020204" pitchFamily="34" charset="0"/>
                <a:cs typeface="Arial" panose="020B0604020202020204" pitchFamily="34" charset="0"/>
              </a:rPr>
              <a:t>si </a:t>
            </a:r>
            <a:r>
              <a:rPr lang="es-ES" sz="1100" dirty="0">
                <a:latin typeface="Arial" panose="020B0604020202020204" pitchFamily="34" charset="0"/>
                <a:cs typeface="Arial" panose="020B0604020202020204" pitchFamily="34" charset="0"/>
              </a:rPr>
              <a:t>el equipo que atiende a la instalación </a:t>
            </a:r>
            <a:r>
              <a:rPr lang="es-ES" sz="1100" dirty="0" smtClean="0">
                <a:latin typeface="Arial" panose="020B0604020202020204" pitchFamily="34" charset="0"/>
                <a:cs typeface="Arial" panose="020B0604020202020204" pitchFamily="34" charset="0"/>
              </a:rPr>
              <a:t>se </a:t>
            </a:r>
            <a:r>
              <a:rPr lang="es-ES" sz="1100" dirty="0">
                <a:latin typeface="Arial" panose="020B0604020202020204" pitchFamily="34" charset="0"/>
                <a:cs typeface="Arial" panose="020B0604020202020204" pitchFamily="34" charset="0"/>
              </a:rPr>
              <a:t>sitúa en </a:t>
            </a:r>
            <a:r>
              <a:rPr lang="es-ES" sz="1100" dirty="0" smtClean="0">
                <a:latin typeface="Arial" panose="020B0604020202020204" pitchFamily="34" charset="0"/>
                <a:cs typeface="Arial" panose="020B0604020202020204" pitchFamily="34" charset="0"/>
              </a:rPr>
              <a:t>sala </a:t>
            </a:r>
            <a:r>
              <a:rPr lang="es-ES" sz="1100" dirty="0">
                <a:latin typeface="Arial" panose="020B0604020202020204" pitchFamily="34" charset="0"/>
                <a:cs typeface="Arial" panose="020B0604020202020204" pitchFamily="34" charset="0"/>
              </a:rPr>
              <a:t>de </a:t>
            </a:r>
            <a:r>
              <a:rPr lang="es-ES" sz="1100" dirty="0" smtClean="0">
                <a:latin typeface="Arial" panose="020B0604020202020204" pitchFamily="34" charset="0"/>
                <a:cs typeface="Arial" panose="020B0604020202020204" pitchFamily="34" charset="0"/>
              </a:rPr>
              <a:t>máquinas.</a:t>
            </a:r>
          </a:p>
          <a:p>
            <a:pPr eaLnBrk="1" hangingPunct="1">
              <a:spcBef>
                <a:spcPts val="300"/>
              </a:spcBef>
              <a:buNone/>
            </a:pPr>
            <a:r>
              <a:rPr lang="es-ES" sz="1100" b="1" dirty="0">
                <a:solidFill>
                  <a:srgbClr val="0070C0"/>
                </a:solidFill>
                <a:latin typeface="Arial" panose="020B0604020202020204" pitchFamily="34" charset="0"/>
              </a:rPr>
              <a:t>Tipo de energía “primaria”: </a:t>
            </a:r>
            <a:r>
              <a:rPr lang="es-ES" sz="1100" dirty="0" smtClean="0">
                <a:latin typeface="Arial" panose="020B0604020202020204" pitchFamily="34" charset="0"/>
                <a:cs typeface="Arial" panose="020B0604020202020204" pitchFamily="34" charset="0"/>
              </a:rPr>
              <a:t>Tipo de energía</a:t>
            </a:r>
          </a:p>
          <a:p>
            <a:pPr eaLnBrk="1" hangingPunct="1">
              <a:spcBef>
                <a:spcPts val="300"/>
              </a:spcBef>
              <a:buNone/>
            </a:pPr>
            <a:r>
              <a:rPr lang="es-ES_tradnl" sz="1100" b="1" dirty="0">
                <a:solidFill>
                  <a:srgbClr val="0070C0"/>
                </a:solidFill>
                <a:latin typeface="Arial" panose="020B0604020202020204" pitchFamily="34" charset="0"/>
              </a:rPr>
              <a:t>Potencia frigorífica: </a:t>
            </a:r>
            <a:r>
              <a:rPr lang="es-ES_tradnl" sz="1100" dirty="0" smtClean="0">
                <a:latin typeface="Arial" panose="020B0604020202020204" pitchFamily="34" charset="0"/>
                <a:cs typeface="Arial" panose="020B0604020202020204" pitchFamily="34" charset="0"/>
              </a:rPr>
              <a:t>dato obligatorio</a:t>
            </a:r>
          </a:p>
          <a:p>
            <a:pPr eaLnBrk="1" hangingPunct="1">
              <a:spcBef>
                <a:spcPts val="300"/>
              </a:spcBef>
              <a:buNone/>
            </a:pPr>
            <a:endParaRPr lang="es-ES" sz="1100" b="1" u="sng" dirty="0" smtClean="0">
              <a:latin typeface="Arial" panose="020B0604020202020204" pitchFamily="34" charset="0"/>
              <a:cs typeface="Arial" panose="020B0604020202020204" pitchFamily="34" charset="0"/>
            </a:endParaRPr>
          </a:p>
          <a:p>
            <a:pPr eaLnBrk="1" hangingPunct="1">
              <a:spcBef>
                <a:spcPts val="300"/>
              </a:spcBef>
              <a:buNone/>
            </a:pPr>
            <a:r>
              <a:rPr lang="es-ES" sz="1100" b="1" u="sng" dirty="0" smtClean="0">
                <a:latin typeface="Arial" panose="020B0604020202020204" pitchFamily="34" charset="0"/>
                <a:cs typeface="Arial" panose="020B0604020202020204" pitchFamily="34" charset="0"/>
              </a:rPr>
              <a:t>Campos nuevos OBLIGATORIOS:</a:t>
            </a:r>
          </a:p>
          <a:p>
            <a:pPr marL="171450" indent="-171450" eaLnBrk="1" hangingPunct="1">
              <a:spcBef>
                <a:spcPts val="300"/>
              </a:spcBef>
              <a:buFont typeface="Wingdings" panose="05000000000000000000" pitchFamily="2" charset="2"/>
              <a:buChar char="q"/>
            </a:pPr>
            <a:r>
              <a:rPr lang="es-ES" sz="1100" b="1" dirty="0">
                <a:solidFill>
                  <a:srgbClr val="0070C0"/>
                </a:solidFill>
                <a:latin typeface="Arial" panose="020B0604020202020204" pitchFamily="34" charset="0"/>
              </a:rPr>
              <a:t>Equipo compacto: </a:t>
            </a:r>
            <a:r>
              <a:rPr lang="es-ES" sz="1100" dirty="0" smtClean="0">
                <a:latin typeface="Arial" panose="020B0604020202020204" pitchFamily="34" charset="0"/>
                <a:cs typeface="Arial" panose="020B0604020202020204" pitchFamily="34" charset="0"/>
              </a:rPr>
              <a:t>Permitirá </a:t>
            </a:r>
            <a:r>
              <a:rPr lang="es-ES" sz="1100" dirty="0">
                <a:latin typeface="Arial" panose="020B0604020202020204" pitchFamily="34" charset="0"/>
                <a:cs typeface="Arial" panose="020B0604020202020204" pitchFamily="34" charset="0"/>
              </a:rPr>
              <a:t>determinar si es aplicable o no la instrucción IF-20.</a:t>
            </a:r>
          </a:p>
          <a:p>
            <a:pPr marL="171450" indent="-171450" eaLnBrk="1" hangingPunct="1">
              <a:spcBef>
                <a:spcPts val="300"/>
              </a:spcBef>
              <a:buFont typeface="Wingdings" panose="05000000000000000000" pitchFamily="2" charset="2"/>
              <a:buChar char="q"/>
            </a:pPr>
            <a:r>
              <a:rPr lang="es-ES" sz="1100" b="1" dirty="0">
                <a:solidFill>
                  <a:srgbClr val="0070C0"/>
                </a:solidFill>
                <a:latin typeface="Arial" panose="020B0604020202020204" pitchFamily="34" charset="0"/>
              </a:rPr>
              <a:t>Emplazamiento:</a:t>
            </a:r>
            <a:r>
              <a:rPr lang="es-ES" sz="1100" b="1" dirty="0" smtClean="0">
                <a:solidFill>
                  <a:srgbClr val="FF0000"/>
                </a:solidFill>
                <a:latin typeface="Arial" panose="020B0604020202020204" pitchFamily="34" charset="0"/>
                <a:cs typeface="Arial" panose="020B0604020202020204" pitchFamily="34" charset="0"/>
              </a:rPr>
              <a:t>  </a:t>
            </a:r>
          </a:p>
          <a:p>
            <a:pPr eaLnBrk="1" hangingPunct="1">
              <a:spcBef>
                <a:spcPts val="300"/>
              </a:spcBef>
              <a:buNone/>
            </a:pPr>
            <a:r>
              <a:rPr lang="es-ES" sz="1100" dirty="0">
                <a:latin typeface="Arial" panose="020B0604020202020204" pitchFamily="34" charset="0"/>
                <a:cs typeface="Arial" panose="020B0604020202020204" pitchFamily="34" charset="0"/>
              </a:rPr>
              <a:t> </a:t>
            </a:r>
            <a:r>
              <a:rPr lang="es-ES" sz="1100" dirty="0" smtClean="0">
                <a:latin typeface="Arial" panose="020B0604020202020204" pitchFamily="34" charset="0"/>
                <a:cs typeface="Arial" panose="020B0604020202020204" pitchFamily="34" charset="0"/>
              </a:rPr>
              <a:t>   Valores posibles =  </a:t>
            </a:r>
            <a:r>
              <a:rPr lang="es-ES" sz="1100" dirty="0">
                <a:latin typeface="Arial" panose="020B0604020202020204" pitchFamily="34" charset="0"/>
                <a:cs typeface="Arial" panose="020B0604020202020204" pitchFamily="34" charset="0"/>
              </a:rPr>
              <a:t>1, 2 y 3. </a:t>
            </a:r>
            <a:endParaRPr lang="es-ES" sz="1100" dirty="0" smtClean="0">
              <a:latin typeface="Arial" panose="020B0604020202020204" pitchFamily="34" charset="0"/>
              <a:cs typeface="Arial" panose="020B0604020202020204" pitchFamily="34" charset="0"/>
            </a:endParaRPr>
          </a:p>
          <a:p>
            <a:pPr marL="174625" eaLnBrk="1" hangingPunct="1">
              <a:spcBef>
                <a:spcPts val="300"/>
              </a:spcBef>
              <a:buNone/>
            </a:pPr>
            <a:r>
              <a:rPr lang="es-ES" sz="1100" dirty="0" smtClean="0">
                <a:latin typeface="Arial" panose="020B0604020202020204" pitchFamily="34" charset="0"/>
                <a:cs typeface="Arial" panose="020B0604020202020204" pitchFamily="34" charset="0"/>
              </a:rPr>
              <a:t>Se tendrá </a:t>
            </a:r>
            <a:r>
              <a:rPr lang="es-ES" sz="1100" dirty="0">
                <a:latin typeface="Arial" panose="020B0604020202020204" pitchFamily="34" charset="0"/>
                <a:cs typeface="Arial" panose="020B0604020202020204" pitchFamily="34" charset="0"/>
              </a:rPr>
              <a:t>en cuenta </a:t>
            </a:r>
            <a:r>
              <a:rPr lang="es-ES" sz="1100" dirty="0" smtClean="0">
                <a:latin typeface="Arial" panose="020B0604020202020204" pitchFamily="34" charset="0"/>
                <a:cs typeface="Arial" panose="020B0604020202020204" pitchFamily="34" charset="0"/>
              </a:rPr>
              <a:t>para interpretar:</a:t>
            </a:r>
          </a:p>
          <a:p>
            <a:pPr marL="346075" indent="-171450" eaLnBrk="1" hangingPunct="1">
              <a:spcBef>
                <a:spcPts val="300"/>
              </a:spcBef>
              <a:buFont typeface="Courier New" panose="02070309020205020404" pitchFamily="49" charset="0"/>
              <a:buChar char="o"/>
            </a:pPr>
            <a:r>
              <a:rPr lang="es-ES" sz="1100" dirty="0" smtClean="0">
                <a:latin typeface="Arial" panose="020B0604020202020204" pitchFamily="34" charset="0"/>
                <a:cs typeface="Arial" panose="020B0604020202020204" pitchFamily="34" charset="0"/>
              </a:rPr>
              <a:t>Tipo </a:t>
            </a:r>
            <a:r>
              <a:rPr lang="es-ES" sz="1100" dirty="0">
                <a:latin typeface="Arial" panose="020B0604020202020204" pitchFamily="34" charset="0"/>
                <a:cs typeface="Arial" panose="020B0604020202020204" pitchFamily="34" charset="0"/>
              </a:rPr>
              <a:t>de emplazamiento según tabla A (Toxicidad) </a:t>
            </a:r>
            <a:endParaRPr lang="es-ES" sz="1100" dirty="0" smtClean="0">
              <a:latin typeface="Arial" panose="020B0604020202020204" pitchFamily="34" charset="0"/>
              <a:cs typeface="Arial" panose="020B0604020202020204" pitchFamily="34" charset="0"/>
            </a:endParaRPr>
          </a:p>
          <a:p>
            <a:pPr marL="346075" indent="-171450" eaLnBrk="1" hangingPunct="1">
              <a:spcBef>
                <a:spcPts val="300"/>
              </a:spcBef>
              <a:buFont typeface="Courier New" panose="02070309020205020404" pitchFamily="49" charset="0"/>
              <a:buChar char="o"/>
            </a:pPr>
            <a:r>
              <a:rPr lang="es-ES" sz="1100" dirty="0">
                <a:latin typeface="Arial" panose="020B0604020202020204" pitchFamily="34" charset="0"/>
                <a:cs typeface="Arial" panose="020B0604020202020204" pitchFamily="34" charset="0"/>
              </a:rPr>
              <a:t>Tipo</a:t>
            </a:r>
            <a:r>
              <a:rPr lang="es-ES" sz="1100" dirty="0" smtClean="0">
                <a:latin typeface="Arial" panose="020B0604020202020204" pitchFamily="34" charset="0"/>
                <a:cs typeface="Arial" panose="020B0604020202020204" pitchFamily="34" charset="0"/>
              </a:rPr>
              <a:t> </a:t>
            </a:r>
            <a:r>
              <a:rPr lang="es-ES" sz="1100" dirty="0">
                <a:latin typeface="Arial" panose="020B0604020202020204" pitchFamily="34" charset="0"/>
                <a:cs typeface="Arial" panose="020B0604020202020204" pitchFamily="34" charset="0"/>
              </a:rPr>
              <a:t>emplazamiento según tabla B (Inflamabilidad</a:t>
            </a:r>
            <a:r>
              <a:rPr lang="es-ES" sz="1100" dirty="0" smtClean="0">
                <a:latin typeface="Arial" panose="020B0604020202020204" pitchFamily="34" charset="0"/>
                <a:cs typeface="Arial" panose="020B0604020202020204" pitchFamily="34" charset="0"/>
              </a:rPr>
              <a:t>)</a:t>
            </a:r>
            <a:r>
              <a:rPr lang="es-ES" sz="1100" b="1" dirty="0" smtClean="0">
                <a:latin typeface="Arial" panose="020B0604020202020204" pitchFamily="34" charset="0"/>
                <a:cs typeface="Arial" panose="020B0604020202020204" pitchFamily="34" charset="0"/>
              </a:rPr>
              <a:t> </a:t>
            </a:r>
          </a:p>
          <a:p>
            <a:pPr eaLnBrk="1" hangingPunct="1">
              <a:spcBef>
                <a:spcPts val="300"/>
              </a:spcBef>
              <a:buNone/>
            </a:pPr>
            <a:endParaRPr lang="es-ES" sz="1100" b="1" dirty="0" smtClean="0">
              <a:latin typeface="Arial" panose="020B0604020202020204" pitchFamily="34" charset="0"/>
              <a:cs typeface="Arial" panose="020B0604020202020204" pitchFamily="34" charset="0"/>
            </a:endParaRPr>
          </a:p>
          <a:p>
            <a:pPr marL="171450" indent="-171450" eaLnBrk="1" hangingPunct="1">
              <a:spcBef>
                <a:spcPts val="300"/>
              </a:spcBef>
              <a:buFont typeface="Wingdings" panose="05000000000000000000" pitchFamily="2" charset="2"/>
              <a:buChar char="q"/>
            </a:pPr>
            <a:r>
              <a:rPr lang="es-ES" sz="1100" b="1" dirty="0">
                <a:solidFill>
                  <a:srgbClr val="0070C0"/>
                </a:solidFill>
                <a:latin typeface="Arial" panose="020B0604020202020204" pitchFamily="34" charset="0"/>
              </a:rPr>
              <a:t>Envolvente ventilada: </a:t>
            </a:r>
            <a:r>
              <a:rPr lang="es-ES" sz="1100" dirty="0">
                <a:latin typeface="Arial" panose="020B0604020202020204" pitchFamily="34" charset="0"/>
                <a:cs typeface="Arial" panose="020B0604020202020204" pitchFamily="34" charset="0"/>
              </a:rPr>
              <a:t>si todas las partes  que contienen refrigerante están en una envolvente ventilada.</a:t>
            </a:r>
          </a:p>
          <a:p>
            <a:pPr eaLnBrk="1" hangingPunct="1">
              <a:spcBef>
                <a:spcPts val="300"/>
              </a:spcBef>
              <a:buNone/>
            </a:pPr>
            <a:endParaRPr lang="es-ES" sz="1200" b="1" dirty="0">
              <a:solidFill>
                <a:srgbClr val="FF0000"/>
              </a:solidFill>
              <a:latin typeface="Arial" panose="020B0604020202020204" pitchFamily="34" charset="0"/>
              <a:cs typeface="Arial" panose="020B0604020202020204" pitchFamily="34" charset="0"/>
            </a:endParaRPr>
          </a:p>
          <a:p>
            <a:pPr eaLnBrk="1" hangingPunct="1">
              <a:spcBef>
                <a:spcPts val="300"/>
              </a:spcBef>
              <a:buNone/>
            </a:pPr>
            <a:endParaRPr lang="es-ES_tradnl" sz="1200" b="1" u="sng" dirty="0">
              <a:latin typeface="Arial" panose="020B0604020202020204" pitchFamily="34" charset="0"/>
              <a:cs typeface="Arial" panose="020B0604020202020204" pitchFamily="34" charset="0"/>
            </a:endParaRPr>
          </a:p>
        </p:txBody>
      </p:sp>
      <p:grpSp>
        <p:nvGrpSpPr>
          <p:cNvPr id="18" name="Group 24"/>
          <p:cNvGrpSpPr>
            <a:grpSpLocks/>
          </p:cNvGrpSpPr>
          <p:nvPr/>
        </p:nvGrpSpPr>
        <p:grpSpPr bwMode="auto">
          <a:xfrm rot="501447">
            <a:off x="7957929" y="772550"/>
            <a:ext cx="1881240" cy="1095369"/>
            <a:chOff x="2018" y="1207"/>
            <a:chExt cx="1542" cy="1633"/>
          </a:xfrm>
        </p:grpSpPr>
        <p:sp>
          <p:nvSpPr>
            <p:cNvPr id="19" name="AutoShape 25"/>
            <p:cNvSpPr>
              <a:spLocks noChangeArrowheads="1"/>
            </p:cNvSpPr>
            <p:nvPr/>
          </p:nvSpPr>
          <p:spPr bwMode="auto">
            <a:xfrm>
              <a:off x="2018" y="1308"/>
              <a:ext cx="1542" cy="1532"/>
            </a:xfrm>
            <a:prstGeom prst="foldedCorner">
              <a:avLst>
                <a:gd name="adj" fmla="val 12500"/>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p:txBody>
        </p:sp>
        <p:pic>
          <p:nvPicPr>
            <p:cNvPr id="20" name="Picture 26" descr="pin_r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9" y="1207"/>
              <a:ext cx="28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7"/>
            <p:cNvSpPr>
              <a:spLocks noChangeArrowheads="1"/>
            </p:cNvSpPr>
            <p:nvPr/>
          </p:nvSpPr>
          <p:spPr bwMode="auto">
            <a:xfrm>
              <a:off x="2084" y="1613"/>
              <a:ext cx="1476" cy="875"/>
            </a:xfrm>
            <a:prstGeom prst="rect">
              <a:avLst/>
            </a:prstGeom>
            <a:noFill/>
            <a:ln>
              <a:noFill/>
            </a:ln>
            <a:effectLst/>
            <a:extLst>
              <a:ext uri="{909E8E84-426E-40DD-AFC4-6F175D3DCCD1}">
                <a14:hiddenFill xmlns:a14="http://schemas.microsoft.com/office/drawing/2010/main">
                  <a:solidFill>
                    <a:srgbClr val="D6ECEE"/>
                  </a:solidFill>
                </a14:hiddenFill>
              </a:ext>
              <a:ext uri="{91240B29-F687-4F45-9708-019B960494DF}">
                <a14:hiddenLine xmlns:a14="http://schemas.microsoft.com/office/drawing/2010/main" w="9525"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r>
                <a:rPr lang="es-ES" altLang="es-ES" sz="1600" b="1" dirty="0" smtClean="0"/>
                <a:t>Datos equipos con refrigerante</a:t>
              </a:r>
              <a:endParaRPr lang="es-ES" altLang="es-ES" sz="1600" b="1" dirty="0"/>
            </a:p>
          </p:txBody>
        </p:sp>
      </p:grpSp>
      <p:sp>
        <p:nvSpPr>
          <p:cNvPr id="5" name="Rectángulo 4"/>
          <p:cNvSpPr/>
          <p:nvPr/>
        </p:nvSpPr>
        <p:spPr>
          <a:xfrm>
            <a:off x="5025299" y="2380159"/>
            <a:ext cx="2070925" cy="216024"/>
          </a:xfrm>
          <a:prstGeom prst="rect">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p:cNvSpPr/>
          <p:nvPr/>
        </p:nvSpPr>
        <p:spPr>
          <a:xfrm>
            <a:off x="471488" y="1577752"/>
            <a:ext cx="2664296" cy="194726"/>
          </a:xfrm>
          <a:prstGeom prst="rect">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p:cNvSpPr/>
          <p:nvPr/>
        </p:nvSpPr>
        <p:spPr>
          <a:xfrm>
            <a:off x="471488" y="2371329"/>
            <a:ext cx="2232248" cy="152400"/>
          </a:xfrm>
          <a:prstGeom prst="rect">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ángulo 29"/>
          <p:cNvSpPr/>
          <p:nvPr/>
        </p:nvSpPr>
        <p:spPr>
          <a:xfrm>
            <a:off x="471488" y="2554838"/>
            <a:ext cx="3744416" cy="175042"/>
          </a:xfrm>
          <a:prstGeom prst="rect">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AutoShape 31"/>
          <p:cNvSpPr>
            <a:spLocks noChangeArrowheads="1"/>
          </p:cNvSpPr>
          <p:nvPr/>
        </p:nvSpPr>
        <p:spPr bwMode="auto">
          <a:xfrm>
            <a:off x="5025299" y="3305944"/>
            <a:ext cx="4873639" cy="3388399"/>
          </a:xfrm>
          <a:prstGeom prst="wedgeRectCallout">
            <a:avLst>
              <a:gd name="adj1" fmla="val -48254"/>
              <a:gd name="adj2" fmla="val -48637"/>
            </a:avLst>
          </a:prstGeom>
          <a:solidFill>
            <a:schemeClr val="bg1"/>
          </a:solid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ts val="300"/>
              </a:spcBef>
              <a:buNone/>
            </a:pPr>
            <a:endParaRPr lang="es-ES" sz="1100" b="1" dirty="0" smtClean="0">
              <a:solidFill>
                <a:srgbClr val="0070C0"/>
              </a:solidFill>
              <a:latin typeface="Arial" panose="020B0604020202020204" pitchFamily="34" charset="0"/>
            </a:endParaRPr>
          </a:p>
          <a:p>
            <a:pPr marL="171450" indent="-171450" eaLnBrk="1" hangingPunct="1">
              <a:spcBef>
                <a:spcPts val="300"/>
              </a:spcBef>
              <a:buFont typeface="Wingdings" panose="05000000000000000000" pitchFamily="2" charset="2"/>
              <a:buChar char="q"/>
            </a:pPr>
            <a:r>
              <a:rPr lang="es-ES" sz="1100" b="1" dirty="0" smtClean="0">
                <a:solidFill>
                  <a:srgbClr val="0070C0"/>
                </a:solidFill>
                <a:latin typeface="Arial" panose="020B0604020202020204" pitchFamily="34" charset="0"/>
              </a:rPr>
              <a:t>Subcategoría </a:t>
            </a:r>
            <a:r>
              <a:rPr lang="es-ES" sz="1100" b="1" dirty="0">
                <a:solidFill>
                  <a:srgbClr val="0070C0"/>
                </a:solidFill>
                <a:latin typeface="Arial" panose="020B0604020202020204" pitchFamily="34" charset="0"/>
              </a:rPr>
              <a:t>tabla A (toxicidad): </a:t>
            </a:r>
          </a:p>
          <a:p>
            <a:pPr eaLnBrk="1" hangingPunct="1">
              <a:spcBef>
                <a:spcPts val="300"/>
              </a:spcBef>
              <a:buNone/>
            </a:pPr>
            <a:r>
              <a:rPr lang="es-ES" sz="1100" dirty="0">
                <a:latin typeface="Arial" panose="020B0604020202020204" pitchFamily="34" charset="0"/>
                <a:cs typeface="Arial" panose="020B0604020202020204" pitchFamily="34" charset="0"/>
              </a:rPr>
              <a:t>Valores posibles =   planta superior/sótanos y  otros. </a:t>
            </a:r>
          </a:p>
          <a:p>
            <a:pPr marL="171450" indent="-171450" eaLnBrk="1" hangingPunct="1">
              <a:spcBef>
                <a:spcPts val="300"/>
              </a:spcBef>
            </a:pPr>
            <a:r>
              <a:rPr lang="es-ES" sz="1100" dirty="0" smtClean="0">
                <a:latin typeface="Arial" panose="020B0604020202020204" pitchFamily="34" charset="0"/>
                <a:cs typeface="Arial" panose="020B0604020202020204" pitchFamily="34" charset="0"/>
              </a:rPr>
              <a:t>Obligatorio </a:t>
            </a:r>
            <a:r>
              <a:rPr lang="es-ES" sz="1100" dirty="0">
                <a:latin typeface="Arial" panose="020B0604020202020204" pitchFamily="34" charset="0"/>
                <a:cs typeface="Arial" panose="020B0604020202020204" pitchFamily="34" charset="0"/>
              </a:rPr>
              <a:t>seleccionar una de ellas, pero sólo habilitado si la </a:t>
            </a:r>
            <a:r>
              <a:rPr lang="es-ES" sz="1100" u="sng" dirty="0">
                <a:latin typeface="Arial" panose="020B0604020202020204" pitchFamily="34" charset="0"/>
                <a:cs typeface="Arial" panose="020B0604020202020204" pitchFamily="34" charset="0"/>
              </a:rPr>
              <a:t>categoría del local</a:t>
            </a:r>
            <a:r>
              <a:rPr lang="es-ES" sz="1100" dirty="0">
                <a:latin typeface="Arial" panose="020B0604020202020204" pitchFamily="34" charset="0"/>
                <a:cs typeface="Arial" panose="020B0604020202020204" pitchFamily="34" charset="0"/>
              </a:rPr>
              <a:t>  es  B </a:t>
            </a:r>
            <a:r>
              <a:rPr lang="es-ES" sz="1100" dirty="0" err="1">
                <a:latin typeface="Arial" panose="020B0604020202020204" pitchFamily="34" charset="0"/>
                <a:cs typeface="Arial" panose="020B0604020202020204" pitchFamily="34" charset="0"/>
              </a:rPr>
              <a:t>ó</a:t>
            </a:r>
            <a:r>
              <a:rPr lang="es-ES" sz="1100" dirty="0">
                <a:latin typeface="Arial" panose="020B0604020202020204" pitchFamily="34" charset="0"/>
                <a:cs typeface="Arial" panose="020B0604020202020204" pitchFamily="34" charset="0"/>
              </a:rPr>
              <a:t> C. (en Datos generales</a:t>
            </a:r>
            <a:r>
              <a:rPr lang="es-ES" sz="1100" dirty="0" smtClean="0">
                <a:latin typeface="Arial" panose="020B0604020202020204" pitchFamily="34" charset="0"/>
                <a:cs typeface="Arial" panose="020B0604020202020204" pitchFamily="34" charset="0"/>
              </a:rPr>
              <a:t>)</a:t>
            </a:r>
          </a:p>
          <a:p>
            <a:pPr eaLnBrk="1" hangingPunct="1">
              <a:spcBef>
                <a:spcPts val="300"/>
              </a:spcBef>
              <a:buNone/>
            </a:pPr>
            <a:endParaRPr lang="es-ES" sz="1100" dirty="0">
              <a:latin typeface="Arial" panose="020B0604020202020204" pitchFamily="34" charset="0"/>
              <a:cs typeface="Arial" panose="020B0604020202020204" pitchFamily="34" charset="0"/>
            </a:endParaRPr>
          </a:p>
          <a:p>
            <a:pPr marL="171450" indent="-171450" eaLnBrk="1" hangingPunct="1">
              <a:spcBef>
                <a:spcPct val="50000"/>
              </a:spcBef>
              <a:buFont typeface="Wingdings" panose="05000000000000000000" pitchFamily="2" charset="2"/>
              <a:buChar char="q"/>
            </a:pPr>
            <a:r>
              <a:rPr lang="es-ES" altLang="es-ES" sz="1100" b="1" dirty="0" smtClean="0">
                <a:solidFill>
                  <a:srgbClr val="0070C0"/>
                </a:solidFill>
                <a:latin typeface="Arial" panose="020B0604020202020204" pitchFamily="34" charset="0"/>
              </a:rPr>
              <a:t>Altura </a:t>
            </a:r>
            <a:r>
              <a:rPr lang="es-ES" altLang="es-ES" sz="1100" b="1" dirty="0">
                <a:solidFill>
                  <a:srgbClr val="0070C0"/>
                </a:solidFill>
                <a:latin typeface="Arial" panose="020B0604020202020204" pitchFamily="34" charset="0"/>
              </a:rPr>
              <a:t>aparato: </a:t>
            </a:r>
          </a:p>
          <a:p>
            <a:pPr eaLnBrk="1" hangingPunct="1">
              <a:spcBef>
                <a:spcPts val="0"/>
              </a:spcBef>
              <a:buNone/>
            </a:pPr>
            <a:r>
              <a:rPr lang="es-ES" altLang="es-ES" sz="1100" dirty="0">
                <a:latin typeface="Arial" panose="020B0604020202020204" pitchFamily="34" charset="0"/>
                <a:cs typeface="Arial" panose="020B0604020202020204" pitchFamily="34" charset="0"/>
              </a:rPr>
              <a:t>    Valores posibles= 0,6 m para suelo / 1,8 m para pared</a:t>
            </a:r>
          </a:p>
          <a:p>
            <a:pPr eaLnBrk="1" hangingPunct="1">
              <a:spcBef>
                <a:spcPts val="0"/>
              </a:spcBef>
              <a:buNone/>
            </a:pPr>
            <a:r>
              <a:rPr lang="es-ES" altLang="es-ES" sz="1100" dirty="0">
                <a:latin typeface="Arial" panose="020B0604020202020204" pitchFamily="34" charset="0"/>
                <a:cs typeface="Arial" panose="020B0604020202020204" pitchFamily="34" charset="0"/>
              </a:rPr>
              <a:t>	        1,0 m para ventana / 2,2 m para techo</a:t>
            </a:r>
          </a:p>
          <a:p>
            <a:pPr eaLnBrk="1" hangingPunct="1">
              <a:spcBef>
                <a:spcPts val="300"/>
              </a:spcBef>
              <a:buNone/>
            </a:pPr>
            <a:endParaRPr lang="es-ES" sz="1100" dirty="0">
              <a:latin typeface="Arial" panose="020B0604020202020204" pitchFamily="34" charset="0"/>
              <a:cs typeface="Arial" panose="020B0604020202020204" pitchFamily="34" charset="0"/>
            </a:endParaRPr>
          </a:p>
          <a:p>
            <a:pPr eaLnBrk="1" hangingPunct="1">
              <a:spcBef>
                <a:spcPts val="300"/>
              </a:spcBef>
              <a:buFont typeface="Wingdings" panose="05000000000000000000" pitchFamily="2" charset="2"/>
              <a:buNone/>
            </a:pPr>
            <a:endParaRPr lang="es-ES" sz="1100" b="1" u="sng" dirty="0" smtClean="0">
              <a:latin typeface="Arial" panose="020B0604020202020204" pitchFamily="34" charset="0"/>
              <a:cs typeface="Arial" panose="020B0604020202020204" pitchFamily="34" charset="0"/>
            </a:endParaRPr>
          </a:p>
          <a:p>
            <a:pPr eaLnBrk="1" hangingPunct="1">
              <a:spcBef>
                <a:spcPts val="300"/>
              </a:spcBef>
              <a:buNone/>
            </a:pPr>
            <a:endParaRPr lang="es-ES" sz="1200" b="1" strike="sngStrike" dirty="0" smtClean="0">
              <a:solidFill>
                <a:srgbClr val="FF0000"/>
              </a:solidFill>
              <a:latin typeface="Arial" panose="020B0604020202020204" pitchFamily="34" charset="0"/>
              <a:cs typeface="Arial" panose="020B0604020202020204" pitchFamily="34" charset="0"/>
            </a:endParaRPr>
          </a:p>
          <a:p>
            <a:pPr eaLnBrk="1" hangingPunct="1">
              <a:spcBef>
                <a:spcPts val="300"/>
              </a:spcBef>
              <a:buNone/>
            </a:pPr>
            <a:endParaRPr lang="es-ES_tradnl" sz="1200" b="1" u="sng" dirty="0">
              <a:latin typeface="Arial" panose="020B0604020202020204" pitchFamily="34" charset="0"/>
              <a:cs typeface="Arial" panose="020B0604020202020204" pitchFamily="34" charset="0"/>
            </a:endParaRPr>
          </a:p>
        </p:txBody>
      </p:sp>
      <p:sp>
        <p:nvSpPr>
          <p:cNvPr id="32" name="Rectángulo 31"/>
          <p:cNvSpPr/>
          <p:nvPr/>
        </p:nvSpPr>
        <p:spPr>
          <a:xfrm>
            <a:off x="471488" y="2217440"/>
            <a:ext cx="2232248" cy="152400"/>
          </a:xfrm>
          <a:prstGeom prst="rect">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32"/>
          <p:cNvSpPr/>
          <p:nvPr/>
        </p:nvSpPr>
        <p:spPr>
          <a:xfrm>
            <a:off x="471488" y="2996614"/>
            <a:ext cx="2664296" cy="165314"/>
          </a:xfrm>
          <a:prstGeom prst="rect">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ángulo 33"/>
          <p:cNvSpPr/>
          <p:nvPr/>
        </p:nvSpPr>
        <p:spPr>
          <a:xfrm>
            <a:off x="471488" y="2729880"/>
            <a:ext cx="2664296" cy="266734"/>
          </a:xfrm>
          <a:prstGeom prst="rect">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Marcador de número de diapositiva 1"/>
          <p:cNvSpPr>
            <a:spLocks noGrp="1"/>
          </p:cNvSpPr>
          <p:nvPr>
            <p:ph type="sldNum" sz="quarter" idx="10"/>
          </p:nvPr>
        </p:nvSpPr>
        <p:spPr/>
        <p:txBody>
          <a:bodyPr/>
          <a:lstStyle/>
          <a:p>
            <a:pPr>
              <a:defRPr/>
            </a:pPr>
            <a:fld id="{18A632D5-5245-416D-AE82-6F40C0B92BFE}" type="slidenum">
              <a:rPr lang="es-ES" altLang="es-ES" smtClean="0"/>
              <a:pPr>
                <a:defRPr/>
              </a:pPr>
              <a:t>19</a:t>
            </a:fld>
            <a:endParaRPr lang="es-ES" altLang="es-ES"/>
          </a:p>
        </p:txBody>
      </p:sp>
    </p:spTree>
    <p:extLst>
      <p:ext uri="{BB962C8B-B14F-4D97-AF65-F5344CB8AC3E}">
        <p14:creationId xmlns:p14="http://schemas.microsoft.com/office/powerpoint/2010/main" val="219034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par>
                                <p:cTn id="16" presetID="45"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000"/>
                                        <p:tgtEl>
                                          <p:spTgt spid="14"/>
                                        </p:tgtEl>
                                      </p:cBhvr>
                                    </p:animEffect>
                                    <p:anim calcmode="lin" valueType="num">
                                      <p:cBhvr>
                                        <p:cTn id="19" dur="2000" fill="hold"/>
                                        <p:tgtEl>
                                          <p:spTgt spid="14"/>
                                        </p:tgtEl>
                                        <p:attrNameLst>
                                          <p:attrName>ppt_w</p:attrName>
                                        </p:attrNameLst>
                                      </p:cBhvr>
                                      <p:tavLst>
                                        <p:tav tm="0" fmla="#ppt_w*sin(2.5*pi*$)">
                                          <p:val>
                                            <p:fltVal val="0"/>
                                          </p:val>
                                        </p:tav>
                                        <p:tav tm="100000">
                                          <p:val>
                                            <p:fltVal val="1"/>
                                          </p:val>
                                        </p:tav>
                                      </p:tavLst>
                                    </p:anim>
                                    <p:anim calcmode="lin" valueType="num">
                                      <p:cBhvr>
                                        <p:cTn id="20" dur="2000" fill="hold"/>
                                        <p:tgtEl>
                                          <p:spTgt spid="14"/>
                                        </p:tgtEl>
                                        <p:attrNameLst>
                                          <p:attrName>ppt_h</p:attrName>
                                        </p:attrNameLst>
                                      </p:cBhvr>
                                      <p:tavLst>
                                        <p:tav tm="0">
                                          <p:val>
                                            <p:strVal val="#ppt_h"/>
                                          </p:val>
                                        </p:tav>
                                        <p:tav tm="100000">
                                          <p:val>
                                            <p:strVal val="#ppt_h"/>
                                          </p:val>
                                        </p:tav>
                                      </p:tavLst>
                                    </p:anim>
                                  </p:childTnLst>
                                </p:cTn>
                              </p:par>
                              <p:par>
                                <p:cTn id="21" presetID="45"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2000"/>
                                        <p:tgtEl>
                                          <p:spTgt spid="16"/>
                                        </p:tgtEl>
                                      </p:cBhvr>
                                    </p:animEffect>
                                    <p:anim calcmode="lin" valueType="num">
                                      <p:cBhvr>
                                        <p:cTn id="24" dur="2000" fill="hold"/>
                                        <p:tgtEl>
                                          <p:spTgt spid="16"/>
                                        </p:tgtEl>
                                        <p:attrNameLst>
                                          <p:attrName>ppt_w</p:attrName>
                                        </p:attrNameLst>
                                      </p:cBhvr>
                                      <p:tavLst>
                                        <p:tav tm="0" fmla="#ppt_w*sin(2.5*pi*$)">
                                          <p:val>
                                            <p:fltVal val="0"/>
                                          </p:val>
                                        </p:tav>
                                        <p:tav tm="100000">
                                          <p:val>
                                            <p:fltVal val="1"/>
                                          </p:val>
                                        </p:tav>
                                      </p:tavLst>
                                    </p:anim>
                                    <p:anim calcmode="lin" valueType="num">
                                      <p:cBhvr>
                                        <p:cTn id="25" dur="2000" fill="hold"/>
                                        <p:tgtEl>
                                          <p:spTgt spid="16"/>
                                        </p:tgtEl>
                                        <p:attrNameLst>
                                          <p:attrName>ppt_h</p:attrName>
                                        </p:attrNameLst>
                                      </p:cBhvr>
                                      <p:tavLst>
                                        <p:tav tm="0">
                                          <p:val>
                                            <p:strVal val="#ppt_h"/>
                                          </p:val>
                                        </p:tav>
                                        <p:tav tm="100000">
                                          <p:val>
                                            <p:strVal val="#ppt_h"/>
                                          </p:val>
                                        </p:tav>
                                      </p:tavLst>
                                    </p:anim>
                                  </p:childTnLst>
                                </p:cTn>
                              </p:par>
                              <p:par>
                                <p:cTn id="26" presetID="45"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2000"/>
                                        <p:tgtEl>
                                          <p:spTgt spid="30"/>
                                        </p:tgtEl>
                                      </p:cBhvr>
                                    </p:animEffect>
                                    <p:anim calcmode="lin" valueType="num">
                                      <p:cBhvr>
                                        <p:cTn id="29" dur="2000" fill="hold"/>
                                        <p:tgtEl>
                                          <p:spTgt spid="30"/>
                                        </p:tgtEl>
                                        <p:attrNameLst>
                                          <p:attrName>ppt_w</p:attrName>
                                        </p:attrNameLst>
                                      </p:cBhvr>
                                      <p:tavLst>
                                        <p:tav tm="0" fmla="#ppt_w*sin(2.5*pi*$)">
                                          <p:val>
                                            <p:fltVal val="0"/>
                                          </p:val>
                                        </p:tav>
                                        <p:tav tm="100000">
                                          <p:val>
                                            <p:fltVal val="1"/>
                                          </p:val>
                                        </p:tav>
                                      </p:tavLst>
                                    </p:anim>
                                    <p:anim calcmode="lin" valueType="num">
                                      <p:cBhvr>
                                        <p:cTn id="30" dur="2000" fill="hold"/>
                                        <p:tgtEl>
                                          <p:spTgt spid="30"/>
                                        </p:tgtEl>
                                        <p:attrNameLst>
                                          <p:attrName>ppt_h</p:attrName>
                                        </p:attrNameLst>
                                      </p:cBhvr>
                                      <p:tavLst>
                                        <p:tav tm="0">
                                          <p:val>
                                            <p:strVal val="#ppt_h"/>
                                          </p:val>
                                        </p:tav>
                                        <p:tav tm="100000">
                                          <p:val>
                                            <p:strVal val="#ppt_h"/>
                                          </p:val>
                                        </p:tav>
                                      </p:tavLst>
                                    </p:anim>
                                  </p:childTnLst>
                                </p:cTn>
                              </p:par>
                              <p:par>
                                <p:cTn id="31" presetID="45"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2000"/>
                                        <p:tgtEl>
                                          <p:spTgt spid="32"/>
                                        </p:tgtEl>
                                      </p:cBhvr>
                                    </p:animEffect>
                                    <p:anim calcmode="lin" valueType="num">
                                      <p:cBhvr>
                                        <p:cTn id="34" dur="2000" fill="hold"/>
                                        <p:tgtEl>
                                          <p:spTgt spid="32"/>
                                        </p:tgtEl>
                                        <p:attrNameLst>
                                          <p:attrName>ppt_w</p:attrName>
                                        </p:attrNameLst>
                                      </p:cBhvr>
                                      <p:tavLst>
                                        <p:tav tm="0" fmla="#ppt_w*sin(2.5*pi*$)">
                                          <p:val>
                                            <p:fltVal val="0"/>
                                          </p:val>
                                        </p:tav>
                                        <p:tav tm="100000">
                                          <p:val>
                                            <p:fltVal val="1"/>
                                          </p:val>
                                        </p:tav>
                                      </p:tavLst>
                                    </p:anim>
                                    <p:anim calcmode="lin" valueType="num">
                                      <p:cBhvr>
                                        <p:cTn id="35" dur="2000" fill="hold"/>
                                        <p:tgtEl>
                                          <p:spTgt spid="32"/>
                                        </p:tgtEl>
                                        <p:attrNameLst>
                                          <p:attrName>ppt_h</p:attrName>
                                        </p:attrNameLst>
                                      </p:cBhvr>
                                      <p:tavLst>
                                        <p:tav tm="0">
                                          <p:val>
                                            <p:strVal val="#ppt_h"/>
                                          </p:val>
                                        </p:tav>
                                        <p:tav tm="100000">
                                          <p:val>
                                            <p:strVal val="#ppt_h"/>
                                          </p:val>
                                        </p:tav>
                                      </p:tavLst>
                                    </p:anim>
                                  </p:childTnLst>
                                </p:cTn>
                              </p:par>
                              <p:par>
                                <p:cTn id="36" presetID="45" presetClass="entr" presetSubtype="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2000"/>
                                        <p:tgtEl>
                                          <p:spTgt spid="34"/>
                                        </p:tgtEl>
                                      </p:cBhvr>
                                    </p:animEffect>
                                    <p:anim calcmode="lin" valueType="num">
                                      <p:cBhvr>
                                        <p:cTn id="39" dur="2000" fill="hold"/>
                                        <p:tgtEl>
                                          <p:spTgt spid="34"/>
                                        </p:tgtEl>
                                        <p:attrNameLst>
                                          <p:attrName>ppt_w</p:attrName>
                                        </p:attrNameLst>
                                      </p:cBhvr>
                                      <p:tavLst>
                                        <p:tav tm="0" fmla="#ppt_w*sin(2.5*pi*$)">
                                          <p:val>
                                            <p:fltVal val="0"/>
                                          </p:val>
                                        </p:tav>
                                        <p:tav tm="100000">
                                          <p:val>
                                            <p:fltVal val="1"/>
                                          </p:val>
                                        </p:tav>
                                      </p:tavLst>
                                    </p:anim>
                                    <p:anim calcmode="lin" valueType="num">
                                      <p:cBhvr>
                                        <p:cTn id="40" dur="2000" fill="hold"/>
                                        <p:tgtEl>
                                          <p:spTgt spid="34"/>
                                        </p:tgtEl>
                                        <p:attrNameLst>
                                          <p:attrName>ppt_h</p:attrName>
                                        </p:attrNameLst>
                                      </p:cBhvr>
                                      <p:tavLst>
                                        <p:tav tm="0">
                                          <p:val>
                                            <p:strVal val="#ppt_h"/>
                                          </p:val>
                                        </p:tav>
                                        <p:tav tm="100000">
                                          <p:val>
                                            <p:strVal val="#ppt_h"/>
                                          </p:val>
                                        </p:tav>
                                      </p:tavLst>
                                    </p:anim>
                                  </p:childTnLst>
                                </p:cTn>
                              </p:par>
                              <p:par>
                                <p:cTn id="41" presetID="45"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2000"/>
                                        <p:tgtEl>
                                          <p:spTgt spid="33"/>
                                        </p:tgtEl>
                                      </p:cBhvr>
                                    </p:animEffect>
                                    <p:anim calcmode="lin" valueType="num">
                                      <p:cBhvr>
                                        <p:cTn id="44" dur="2000" fill="hold"/>
                                        <p:tgtEl>
                                          <p:spTgt spid="33"/>
                                        </p:tgtEl>
                                        <p:attrNameLst>
                                          <p:attrName>ppt_w</p:attrName>
                                        </p:attrNameLst>
                                      </p:cBhvr>
                                      <p:tavLst>
                                        <p:tav tm="0" fmla="#ppt_w*sin(2.5*pi*$)">
                                          <p:val>
                                            <p:fltVal val="0"/>
                                          </p:val>
                                        </p:tav>
                                        <p:tav tm="100000">
                                          <p:val>
                                            <p:fltVal val="1"/>
                                          </p:val>
                                        </p:tav>
                                      </p:tavLst>
                                    </p:anim>
                                    <p:anim calcmode="lin" valueType="num">
                                      <p:cBhvr>
                                        <p:cTn id="45" dur="20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14" grpId="0" animBg="1"/>
      <p:bldP spid="16" grpId="0" animBg="1"/>
      <p:bldP spid="30" grpId="0" animBg="1"/>
      <p:bldP spid="31" grpId="0" animBg="1"/>
      <p:bldP spid="32" grpId="0" animBg="1"/>
      <p:bldP spid="33" grpId="0" animBg="1"/>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stuKoadroa 3"/>
          <p:cNvSpPr txBox="1"/>
          <p:nvPr/>
        </p:nvSpPr>
        <p:spPr>
          <a:xfrm>
            <a:off x="571501" y="1260724"/>
            <a:ext cx="9311408" cy="2605778"/>
          </a:xfrm>
          <a:prstGeom prst="rect">
            <a:avLst/>
          </a:prstGeom>
          <a:noFill/>
          <a:ln>
            <a:noFill/>
          </a:ln>
        </p:spPr>
        <p:txBody>
          <a:bodyPr wrap="square" rtlCol="0">
            <a:spAutoFit/>
          </a:bodyPr>
          <a:lstStyle/>
          <a:p>
            <a:pPr algn="ctr"/>
            <a:r>
              <a:rPr lang="eu-ES" sz="2333" b="1" dirty="0" smtClean="0"/>
              <a:t>INDICE</a:t>
            </a:r>
            <a:endParaRPr lang="eu-ES" sz="2333" b="1" dirty="0"/>
          </a:p>
          <a:p>
            <a:pPr lvl="1"/>
            <a:r>
              <a:rPr lang="es-ES" sz="2000" b="1" dirty="0"/>
              <a:t> </a:t>
            </a:r>
          </a:p>
          <a:p>
            <a:pPr marL="457200" indent="-457200">
              <a:buFont typeface="+mj-lt"/>
              <a:buAutoNum type="arabicPeriod"/>
            </a:pPr>
            <a:r>
              <a:rPr lang="es-ES" sz="2000" b="1" dirty="0" smtClean="0"/>
              <a:t>MODIFICACIÓN DE LAS TRAMITACIONES</a:t>
            </a:r>
            <a:endParaRPr lang="es-ES" sz="2000" b="1" dirty="0"/>
          </a:p>
          <a:p>
            <a:r>
              <a:rPr lang="es-ES" sz="2000" b="1" dirty="0"/>
              <a:t>	</a:t>
            </a:r>
            <a:r>
              <a:rPr lang="es-ES" sz="2000" b="1" dirty="0" smtClean="0"/>
              <a:t>(60 ‘)</a:t>
            </a:r>
            <a:endParaRPr lang="es-ES" sz="2000" b="1" dirty="0"/>
          </a:p>
          <a:p>
            <a:pPr lvl="1"/>
            <a:r>
              <a:rPr lang="es-ES" sz="2000" b="1" dirty="0"/>
              <a:t>Antton Arrieta Insausti</a:t>
            </a:r>
          </a:p>
          <a:p>
            <a:pPr lvl="1"/>
            <a:r>
              <a:rPr lang="es-ES" sz="2000" b="1" dirty="0"/>
              <a:t>Responsable de área de seguridad industrial</a:t>
            </a:r>
          </a:p>
          <a:p>
            <a:pPr lvl="1"/>
            <a:endParaRPr lang="es-ES" sz="2000" b="1" dirty="0" smtClean="0"/>
          </a:p>
          <a:p>
            <a:pPr marL="457200" indent="-457200">
              <a:buFont typeface="+mj-lt"/>
              <a:buAutoNum type="arabicPeriod" startAt="2"/>
            </a:pPr>
            <a:r>
              <a:rPr lang="es-ES" sz="2000" b="1" dirty="0" smtClean="0"/>
              <a:t>RUEGOS Y PREGUNTAS ( 15´)</a:t>
            </a:r>
            <a:endParaRPr lang="es-ES" sz="2000" b="1" dirty="0"/>
          </a:p>
        </p:txBody>
      </p:sp>
    </p:spTree>
    <p:extLst>
      <p:ext uri="{BB962C8B-B14F-4D97-AF65-F5344CB8AC3E}">
        <p14:creationId xmlns:p14="http://schemas.microsoft.com/office/powerpoint/2010/main" val="2463180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27472" y="1937792"/>
            <a:ext cx="9395655" cy="742950"/>
          </a:xfrm>
          <a:prstGeom prst="rect">
            <a:avLst/>
          </a:prstGeom>
        </p:spPr>
      </p:pic>
      <p:grpSp>
        <p:nvGrpSpPr>
          <p:cNvPr id="17" name="Group 24"/>
          <p:cNvGrpSpPr>
            <a:grpSpLocks/>
          </p:cNvGrpSpPr>
          <p:nvPr/>
        </p:nvGrpSpPr>
        <p:grpSpPr bwMode="auto">
          <a:xfrm rot="501447">
            <a:off x="7957929" y="1276606"/>
            <a:ext cx="1881240" cy="1095369"/>
            <a:chOff x="2018" y="1207"/>
            <a:chExt cx="1542" cy="1633"/>
          </a:xfrm>
        </p:grpSpPr>
        <p:sp>
          <p:nvSpPr>
            <p:cNvPr id="22" name="AutoShape 25"/>
            <p:cNvSpPr>
              <a:spLocks noChangeArrowheads="1"/>
            </p:cNvSpPr>
            <p:nvPr/>
          </p:nvSpPr>
          <p:spPr bwMode="auto">
            <a:xfrm>
              <a:off x="2018" y="1308"/>
              <a:ext cx="1542" cy="1532"/>
            </a:xfrm>
            <a:prstGeom prst="foldedCorner">
              <a:avLst>
                <a:gd name="adj" fmla="val 12500"/>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p:txBody>
        </p:sp>
        <p:pic>
          <p:nvPicPr>
            <p:cNvPr id="23" name="Picture 26" descr="pin_r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9" y="1207"/>
              <a:ext cx="28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7"/>
            <p:cNvSpPr>
              <a:spLocks noChangeArrowheads="1"/>
            </p:cNvSpPr>
            <p:nvPr/>
          </p:nvSpPr>
          <p:spPr bwMode="auto">
            <a:xfrm>
              <a:off x="2084" y="1611"/>
              <a:ext cx="1476" cy="875"/>
            </a:xfrm>
            <a:prstGeom prst="rect">
              <a:avLst/>
            </a:prstGeom>
            <a:noFill/>
            <a:ln>
              <a:noFill/>
            </a:ln>
            <a:effectLst/>
            <a:extLst>
              <a:ext uri="{909E8E84-426E-40DD-AFC4-6F175D3DCCD1}">
                <a14:hiddenFill xmlns:a14="http://schemas.microsoft.com/office/drawing/2010/main">
                  <a:solidFill>
                    <a:srgbClr val="D6ECEE"/>
                  </a:solidFill>
                </a14:hiddenFill>
              </a:ext>
              <a:ext uri="{91240B29-F687-4F45-9708-019B960494DF}">
                <a14:hiddenLine xmlns:a14="http://schemas.microsoft.com/office/drawing/2010/main" w="9525"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r>
                <a:rPr lang="es-ES" altLang="es-ES" sz="1600" b="1" dirty="0" smtClean="0"/>
                <a:t>Datos técnicos del local</a:t>
              </a:r>
              <a:endParaRPr lang="es-ES" altLang="es-ES" sz="1600" b="1" dirty="0"/>
            </a:p>
          </p:txBody>
        </p:sp>
      </p:grpSp>
      <p:sp>
        <p:nvSpPr>
          <p:cNvPr id="25" name="Rectángulo 24"/>
          <p:cNvSpPr/>
          <p:nvPr/>
        </p:nvSpPr>
        <p:spPr>
          <a:xfrm>
            <a:off x="399480" y="2153815"/>
            <a:ext cx="7056784" cy="421069"/>
          </a:xfrm>
          <a:prstGeom prst="rect">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AutoShape 31"/>
          <p:cNvSpPr>
            <a:spLocks noChangeArrowheads="1"/>
          </p:cNvSpPr>
          <p:nvPr/>
        </p:nvSpPr>
        <p:spPr bwMode="auto">
          <a:xfrm>
            <a:off x="309577" y="3227937"/>
            <a:ext cx="9367119" cy="2958328"/>
          </a:xfrm>
          <a:prstGeom prst="wedgeRectCallout">
            <a:avLst>
              <a:gd name="adj1" fmla="val -48254"/>
              <a:gd name="adj2" fmla="val -48637"/>
            </a:avLst>
          </a:prstGeom>
          <a:solidFill>
            <a:schemeClr val="bg1"/>
          </a:solid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ts val="300"/>
              </a:spcBef>
              <a:buFont typeface="Wingdings" panose="05000000000000000000" pitchFamily="2" charset="2"/>
              <a:buNone/>
            </a:pPr>
            <a:r>
              <a:rPr lang="es-ES" sz="1200" dirty="0">
                <a:latin typeface="Arial" panose="020B0604020202020204" pitchFamily="34" charset="0"/>
                <a:cs typeface="Arial" panose="020B0604020202020204" pitchFamily="34" charset="0"/>
              </a:rPr>
              <a:t>Para aquellos equipos cuyo tipo de refrigerante seleccionado es del grupo A2L, se deben indicar </a:t>
            </a:r>
            <a:r>
              <a:rPr lang="es-ES" sz="1200" b="1" dirty="0">
                <a:latin typeface="Arial" panose="020B0604020202020204" pitchFamily="34" charset="0"/>
                <a:cs typeface="Arial" panose="020B0604020202020204" pitchFamily="34" charset="0"/>
              </a:rPr>
              <a:t>obligatoriamente</a:t>
            </a:r>
            <a:r>
              <a:rPr lang="es-ES" sz="1200" dirty="0">
                <a:latin typeface="Arial" panose="020B0604020202020204" pitchFamily="34" charset="0"/>
                <a:cs typeface="Arial" panose="020B0604020202020204" pitchFamily="34" charset="0"/>
              </a:rPr>
              <a:t> los siguientes datos:</a:t>
            </a:r>
          </a:p>
          <a:p>
            <a:pPr eaLnBrk="1" hangingPunct="1">
              <a:spcBef>
                <a:spcPts val="300"/>
              </a:spcBef>
              <a:buFont typeface="Wingdings" panose="05000000000000000000" pitchFamily="2" charset="2"/>
              <a:buNone/>
            </a:pPr>
            <a:endParaRPr lang="es-ES" sz="1200" dirty="0">
              <a:latin typeface="Arial" panose="020B0604020202020204" pitchFamily="34" charset="0"/>
              <a:cs typeface="Arial" panose="020B0604020202020204" pitchFamily="34" charset="0"/>
            </a:endParaRPr>
          </a:p>
          <a:p>
            <a:pPr eaLnBrk="1" hangingPunct="1">
              <a:spcBef>
                <a:spcPts val="300"/>
              </a:spcBef>
              <a:buFont typeface="Wingdings" panose="05000000000000000000" pitchFamily="2" charset="2"/>
              <a:buNone/>
            </a:pPr>
            <a:r>
              <a:rPr lang="es-ES" sz="1100" b="1" dirty="0">
                <a:solidFill>
                  <a:srgbClr val="0070C0"/>
                </a:solidFill>
                <a:latin typeface="Arial" panose="020B0604020202020204" pitchFamily="34" charset="0"/>
              </a:rPr>
              <a:t>Área del local (m2):</a:t>
            </a:r>
          </a:p>
          <a:p>
            <a:pPr eaLnBrk="1" hangingPunct="1">
              <a:spcBef>
                <a:spcPts val="300"/>
              </a:spcBef>
              <a:buFont typeface="Wingdings" panose="05000000000000000000" pitchFamily="2" charset="2"/>
              <a:buNone/>
            </a:pPr>
            <a:r>
              <a:rPr lang="es-ES" sz="1200" dirty="0" smtClean="0">
                <a:latin typeface="Arial" panose="020B0604020202020204" pitchFamily="34" charset="0"/>
                <a:cs typeface="Arial" panose="020B0604020202020204" pitchFamily="34" charset="0"/>
              </a:rPr>
              <a:t>Para </a:t>
            </a:r>
            <a:r>
              <a:rPr lang="es-ES" sz="1200" dirty="0">
                <a:latin typeface="Arial" panose="020B0604020202020204" pitchFamily="34" charset="0"/>
                <a:cs typeface="Arial" panose="020B0604020202020204" pitchFamily="34" charset="0"/>
              </a:rPr>
              <a:t>aquellos espacios de más de 250 m2 que están ocupados por personas (tipos de emplazamiento 1 y 2), </a:t>
            </a:r>
            <a:r>
              <a:rPr lang="es-ES" sz="1200" b="1" dirty="0">
                <a:latin typeface="Arial" panose="020B0604020202020204" pitchFamily="34" charset="0"/>
                <a:cs typeface="Arial" panose="020B0604020202020204" pitchFamily="34" charset="0"/>
              </a:rPr>
              <a:t>se calculará el </a:t>
            </a:r>
            <a:r>
              <a:rPr lang="es-ES" sz="1200" dirty="0">
                <a:latin typeface="Arial" panose="020B0604020202020204" pitchFamily="34" charset="0"/>
                <a:cs typeface="Arial" panose="020B0604020202020204" pitchFamily="34" charset="0"/>
              </a:rPr>
              <a:t>límite de carga con un área máxima de 250 m2.</a:t>
            </a:r>
          </a:p>
          <a:p>
            <a:pPr eaLnBrk="1" hangingPunct="1">
              <a:spcBef>
                <a:spcPts val="300"/>
              </a:spcBef>
              <a:buFont typeface="Wingdings" panose="05000000000000000000" pitchFamily="2" charset="2"/>
              <a:buNone/>
            </a:pPr>
            <a:endParaRPr lang="es-ES" sz="1200" dirty="0">
              <a:latin typeface="Arial" panose="020B0604020202020204" pitchFamily="34" charset="0"/>
              <a:cs typeface="Arial" panose="020B0604020202020204" pitchFamily="34" charset="0"/>
            </a:endParaRPr>
          </a:p>
          <a:p>
            <a:pPr eaLnBrk="1" hangingPunct="1">
              <a:spcBef>
                <a:spcPts val="300"/>
              </a:spcBef>
              <a:buFont typeface="Wingdings" panose="05000000000000000000" pitchFamily="2" charset="2"/>
              <a:buNone/>
            </a:pPr>
            <a:r>
              <a:rPr lang="es-ES" sz="1100" b="1" dirty="0">
                <a:solidFill>
                  <a:srgbClr val="0070C0"/>
                </a:solidFill>
                <a:latin typeface="Arial" panose="020B0604020202020204" pitchFamily="34" charset="0"/>
              </a:rPr>
              <a:t>Volumen del local (m3): </a:t>
            </a:r>
          </a:p>
          <a:p>
            <a:pPr eaLnBrk="1" hangingPunct="1">
              <a:spcBef>
                <a:spcPts val="300"/>
              </a:spcBef>
              <a:buFont typeface="Wingdings" panose="05000000000000000000" pitchFamily="2" charset="2"/>
              <a:buNone/>
            </a:pPr>
            <a:r>
              <a:rPr lang="es-ES" sz="1200" dirty="0" smtClean="0">
                <a:latin typeface="Arial" panose="020B0604020202020204" pitchFamily="34" charset="0"/>
                <a:cs typeface="Arial" panose="020B0604020202020204" pitchFamily="34" charset="0"/>
              </a:rPr>
              <a:t>A </a:t>
            </a:r>
            <a:r>
              <a:rPr lang="es-ES" sz="1200" dirty="0">
                <a:latin typeface="Arial" panose="020B0604020202020204" pitchFamily="34" charset="0"/>
                <a:cs typeface="Arial" panose="020B0604020202020204" pitchFamily="34" charset="0"/>
              </a:rPr>
              <a:t>su derecha se ofrece un </a:t>
            </a:r>
            <a:r>
              <a:rPr lang="es-ES" sz="1200" dirty="0" err="1">
                <a:latin typeface="Arial" panose="020B0604020202020204" pitchFamily="34" charset="0"/>
                <a:cs typeface="Arial" panose="020B0604020202020204" pitchFamily="34" charset="0"/>
              </a:rPr>
              <a:t>check</a:t>
            </a:r>
            <a:r>
              <a:rPr lang="es-ES" sz="1200" dirty="0">
                <a:latin typeface="Arial" panose="020B0604020202020204" pitchFamily="34" charset="0"/>
                <a:cs typeface="Arial" panose="020B0604020202020204" pitchFamily="34" charset="0"/>
              </a:rPr>
              <a:t> para indicar </a:t>
            </a:r>
            <a:r>
              <a:rPr lang="es-ES" sz="1200" b="1" dirty="0">
                <a:latin typeface="Arial" panose="020B0604020202020204" pitchFamily="34" charset="0"/>
                <a:cs typeface="Arial" panose="020B0604020202020204" pitchFamily="34" charset="0"/>
              </a:rPr>
              <a:t>si “toda la instalación está al aire libre”. </a:t>
            </a:r>
            <a:endParaRPr lang="es-ES" sz="1200" b="1" dirty="0" smtClean="0">
              <a:latin typeface="Arial" panose="020B0604020202020204" pitchFamily="34" charset="0"/>
              <a:cs typeface="Arial" panose="020B0604020202020204" pitchFamily="34" charset="0"/>
            </a:endParaRPr>
          </a:p>
          <a:p>
            <a:pPr eaLnBrk="1" hangingPunct="1">
              <a:spcBef>
                <a:spcPts val="300"/>
              </a:spcBef>
              <a:buFont typeface="Wingdings" panose="05000000000000000000" pitchFamily="2" charset="2"/>
              <a:buNone/>
            </a:pPr>
            <a:r>
              <a:rPr lang="es-ES" sz="1200" dirty="0" smtClean="0">
                <a:latin typeface="Arial" panose="020B0604020202020204" pitchFamily="34" charset="0"/>
                <a:cs typeface="Arial" panose="020B0604020202020204" pitchFamily="34" charset="0"/>
              </a:rPr>
              <a:t>El </a:t>
            </a:r>
            <a:r>
              <a:rPr lang="es-ES" sz="1200" dirty="0">
                <a:latin typeface="Arial" panose="020B0604020202020204" pitchFamily="34" charset="0"/>
                <a:cs typeface="Arial" panose="020B0604020202020204" pitchFamily="34" charset="0"/>
              </a:rPr>
              <a:t>indicador de instalación al aire libre únicamente se habilita si el tipo de emplazamiento es 3. </a:t>
            </a:r>
            <a:endParaRPr lang="es-ES" sz="1200" dirty="0" smtClean="0">
              <a:latin typeface="Arial" panose="020B0604020202020204" pitchFamily="34" charset="0"/>
              <a:cs typeface="Arial" panose="020B0604020202020204" pitchFamily="34" charset="0"/>
            </a:endParaRPr>
          </a:p>
          <a:p>
            <a:pPr eaLnBrk="1" hangingPunct="1">
              <a:spcBef>
                <a:spcPts val="300"/>
              </a:spcBef>
              <a:buFont typeface="Wingdings" panose="05000000000000000000" pitchFamily="2" charset="2"/>
              <a:buNone/>
            </a:pPr>
            <a:r>
              <a:rPr lang="es-ES" sz="1200" dirty="0" smtClean="0">
                <a:latin typeface="Arial" panose="020B0604020202020204" pitchFamily="34" charset="0"/>
                <a:cs typeface="Arial" panose="020B0604020202020204" pitchFamily="34" charset="0"/>
              </a:rPr>
              <a:t>En </a:t>
            </a:r>
            <a:r>
              <a:rPr lang="es-ES" sz="1200" dirty="0">
                <a:latin typeface="Arial" panose="020B0604020202020204" pitchFamily="34" charset="0"/>
                <a:cs typeface="Arial" panose="020B0604020202020204" pitchFamily="34" charset="0"/>
              </a:rPr>
              <a:t>caso de marcarse este indicador, se elimina el contenido del campo volumen y este campo se </a:t>
            </a:r>
            <a:r>
              <a:rPr lang="es-ES" sz="1200" dirty="0" smtClean="0">
                <a:latin typeface="Arial" panose="020B0604020202020204" pitchFamily="34" charset="0"/>
                <a:cs typeface="Arial" panose="020B0604020202020204" pitchFamily="34" charset="0"/>
              </a:rPr>
              <a:t>deshabilita</a:t>
            </a:r>
          </a:p>
          <a:p>
            <a:pPr eaLnBrk="1" hangingPunct="1">
              <a:spcBef>
                <a:spcPts val="300"/>
              </a:spcBef>
              <a:buFont typeface="Wingdings" panose="05000000000000000000" pitchFamily="2" charset="2"/>
              <a:buNone/>
            </a:pPr>
            <a:r>
              <a:rPr lang="es-ES" sz="1200" dirty="0" smtClean="0">
                <a:latin typeface="Arial" panose="020B0604020202020204" pitchFamily="34" charset="0"/>
                <a:cs typeface="Arial" panose="020B0604020202020204" pitchFamily="34" charset="0"/>
              </a:rPr>
              <a:t>En </a:t>
            </a:r>
            <a:r>
              <a:rPr lang="es-ES" sz="1200" dirty="0">
                <a:latin typeface="Arial" panose="020B0604020202020204" pitchFamily="34" charset="0"/>
                <a:cs typeface="Arial" panose="020B0604020202020204" pitchFamily="34" charset="0"/>
              </a:rPr>
              <a:t>caso contrario, el volumen es obligatorio.</a:t>
            </a:r>
          </a:p>
        </p:txBody>
      </p:sp>
      <p:sp>
        <p:nvSpPr>
          <p:cNvPr id="11" name="Rectangle 3"/>
          <p:cNvSpPr>
            <a:spLocks noChangeArrowheads="1"/>
          </p:cNvSpPr>
          <p:nvPr/>
        </p:nvSpPr>
        <p:spPr bwMode="auto">
          <a:xfrm>
            <a:off x="1712317" y="223942"/>
            <a:ext cx="8156627" cy="576064"/>
          </a:xfrm>
          <a:prstGeom prst="rect">
            <a:avLst/>
          </a:prstGeom>
          <a:solidFill>
            <a:srgbClr val="ADDA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56" tIns="50775" rIns="101556" bIns="50775"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s-ES" altLang="es-ES" sz="1200">
              <a:latin typeface="Arial" panose="020B0604020202020204" pitchFamily="34" charset="0"/>
            </a:endParaRPr>
          </a:p>
        </p:txBody>
      </p:sp>
      <p:sp>
        <p:nvSpPr>
          <p:cNvPr id="12" name="Rectangle 4"/>
          <p:cNvSpPr txBox="1">
            <a:spLocks noChangeArrowheads="1"/>
          </p:cNvSpPr>
          <p:nvPr/>
        </p:nvSpPr>
        <p:spPr bwMode="auto">
          <a:xfrm>
            <a:off x="1712318" y="137592"/>
            <a:ext cx="8187052" cy="662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1" tIns="45702" rIns="91401" bIns="45702" anchor="b"/>
          <a:lstStyle>
            <a:lvl1pPr algn="l" rtl="0" fontAlgn="base">
              <a:lnSpc>
                <a:spcPct val="80000"/>
              </a:lnSpc>
              <a:spcBef>
                <a:spcPct val="0"/>
              </a:spcBef>
              <a:spcAft>
                <a:spcPct val="0"/>
              </a:spcAft>
              <a:defRPr sz="2200" b="1">
                <a:solidFill>
                  <a:schemeClr val="tx2"/>
                </a:solidFill>
                <a:latin typeface="+mj-lt"/>
                <a:ea typeface="+mj-ea"/>
                <a:cs typeface="+mj-cs"/>
              </a:defRPr>
            </a:lvl1pPr>
            <a:lvl2pPr algn="l" rtl="0" fontAlgn="base">
              <a:lnSpc>
                <a:spcPct val="80000"/>
              </a:lnSpc>
              <a:spcBef>
                <a:spcPct val="0"/>
              </a:spcBef>
              <a:spcAft>
                <a:spcPct val="0"/>
              </a:spcAft>
              <a:defRPr sz="2200" b="1">
                <a:solidFill>
                  <a:schemeClr val="tx2"/>
                </a:solidFill>
                <a:latin typeface="Arial Narrow" pitchFamily="34" charset="0"/>
              </a:defRPr>
            </a:lvl2pPr>
            <a:lvl3pPr algn="l" rtl="0" fontAlgn="base">
              <a:lnSpc>
                <a:spcPct val="80000"/>
              </a:lnSpc>
              <a:spcBef>
                <a:spcPct val="0"/>
              </a:spcBef>
              <a:spcAft>
                <a:spcPct val="0"/>
              </a:spcAft>
              <a:defRPr sz="2200" b="1">
                <a:solidFill>
                  <a:schemeClr val="tx2"/>
                </a:solidFill>
                <a:latin typeface="Arial Narrow" pitchFamily="34" charset="0"/>
              </a:defRPr>
            </a:lvl3pPr>
            <a:lvl4pPr algn="l" rtl="0" fontAlgn="base">
              <a:lnSpc>
                <a:spcPct val="80000"/>
              </a:lnSpc>
              <a:spcBef>
                <a:spcPct val="0"/>
              </a:spcBef>
              <a:spcAft>
                <a:spcPct val="0"/>
              </a:spcAft>
              <a:defRPr sz="2200" b="1">
                <a:solidFill>
                  <a:schemeClr val="tx2"/>
                </a:solidFill>
                <a:latin typeface="Arial Narrow" pitchFamily="34" charset="0"/>
              </a:defRPr>
            </a:lvl4pPr>
            <a:lvl5pPr algn="l" rtl="0" fontAlgn="base">
              <a:lnSpc>
                <a:spcPct val="80000"/>
              </a:lnSpc>
              <a:spcBef>
                <a:spcPct val="0"/>
              </a:spcBef>
              <a:spcAft>
                <a:spcPct val="0"/>
              </a:spcAft>
              <a:defRPr sz="2200" b="1">
                <a:solidFill>
                  <a:schemeClr val="tx2"/>
                </a:solidFill>
                <a:latin typeface="Arial Narrow" pitchFamily="34" charset="0"/>
              </a:defRPr>
            </a:lvl5pPr>
            <a:lvl6pPr marL="457200" algn="l" rtl="0" fontAlgn="base">
              <a:lnSpc>
                <a:spcPct val="80000"/>
              </a:lnSpc>
              <a:spcBef>
                <a:spcPct val="0"/>
              </a:spcBef>
              <a:spcAft>
                <a:spcPct val="0"/>
              </a:spcAft>
              <a:defRPr sz="2200" b="1">
                <a:solidFill>
                  <a:schemeClr val="tx2"/>
                </a:solidFill>
                <a:latin typeface="Arial Narrow" pitchFamily="34" charset="0"/>
              </a:defRPr>
            </a:lvl6pPr>
            <a:lvl7pPr marL="914400" algn="l" rtl="0" fontAlgn="base">
              <a:lnSpc>
                <a:spcPct val="80000"/>
              </a:lnSpc>
              <a:spcBef>
                <a:spcPct val="0"/>
              </a:spcBef>
              <a:spcAft>
                <a:spcPct val="0"/>
              </a:spcAft>
              <a:defRPr sz="2200" b="1">
                <a:solidFill>
                  <a:schemeClr val="tx2"/>
                </a:solidFill>
                <a:latin typeface="Arial Narrow" pitchFamily="34" charset="0"/>
              </a:defRPr>
            </a:lvl7pPr>
            <a:lvl8pPr marL="1371600" algn="l" rtl="0" fontAlgn="base">
              <a:lnSpc>
                <a:spcPct val="80000"/>
              </a:lnSpc>
              <a:spcBef>
                <a:spcPct val="0"/>
              </a:spcBef>
              <a:spcAft>
                <a:spcPct val="0"/>
              </a:spcAft>
              <a:defRPr sz="2200" b="1">
                <a:solidFill>
                  <a:schemeClr val="tx2"/>
                </a:solidFill>
                <a:latin typeface="Arial Narrow" pitchFamily="34" charset="0"/>
              </a:defRPr>
            </a:lvl8pPr>
            <a:lvl9pPr marL="1828800" algn="l" rtl="0" fontAlgn="base">
              <a:lnSpc>
                <a:spcPct val="80000"/>
              </a:lnSpc>
              <a:spcBef>
                <a:spcPct val="0"/>
              </a:spcBef>
              <a:spcAft>
                <a:spcPct val="0"/>
              </a:spcAft>
              <a:defRPr sz="2200" b="1">
                <a:solidFill>
                  <a:schemeClr val="tx2"/>
                </a:solidFill>
                <a:latin typeface="Arial Narrow" pitchFamily="34" charset="0"/>
              </a:defRPr>
            </a:lvl9pPr>
          </a:lstStyle>
          <a:p>
            <a:pPr defTabSz="914019" eaLnBrk="1" hangingPunct="1">
              <a:lnSpc>
                <a:spcPct val="100000"/>
              </a:lnSpc>
              <a:spcBef>
                <a:spcPts val="0"/>
              </a:spcBef>
              <a:defRPr/>
            </a:pPr>
            <a:r>
              <a:rPr lang="es-ES_tradnl" sz="1800" dirty="0"/>
              <a:t>4</a:t>
            </a:r>
            <a:r>
              <a:rPr lang="es-ES_tradnl" sz="1800" dirty="0" smtClean="0"/>
              <a:t>. IT-A, IT-B, IT-D, IT-E</a:t>
            </a:r>
          </a:p>
          <a:p>
            <a:pPr defTabSz="914019" eaLnBrk="1" hangingPunct="1">
              <a:lnSpc>
                <a:spcPct val="100000"/>
              </a:lnSpc>
              <a:spcBef>
                <a:spcPts val="0"/>
              </a:spcBef>
              <a:defRPr/>
            </a:pPr>
            <a:r>
              <a:rPr lang="es-ES" sz="1700" dirty="0" smtClean="0"/>
              <a:t>“1.2.3 Datos equipos con refrigerante”</a:t>
            </a:r>
            <a:endParaRPr lang="es-ES" altLang="es-ES" sz="1700" kern="0" dirty="0" smtClean="0">
              <a:solidFill>
                <a:srgbClr val="000000"/>
              </a:solidFill>
              <a:latin typeface="Arial" panose="020B0604020202020204" pitchFamily="34" charset="0"/>
              <a:cs typeface="Arial" panose="020B0604020202020204" pitchFamily="34" charset="0"/>
            </a:endParaRPr>
          </a:p>
        </p:txBody>
      </p:sp>
      <p:sp>
        <p:nvSpPr>
          <p:cNvPr id="2" name="Marcador de número de diapositiva 1"/>
          <p:cNvSpPr>
            <a:spLocks noGrp="1"/>
          </p:cNvSpPr>
          <p:nvPr>
            <p:ph type="sldNum" sz="quarter" idx="10"/>
          </p:nvPr>
        </p:nvSpPr>
        <p:spPr/>
        <p:txBody>
          <a:bodyPr/>
          <a:lstStyle/>
          <a:p>
            <a:pPr>
              <a:defRPr/>
            </a:pPr>
            <a:fld id="{18A632D5-5245-416D-AE82-6F40C0B92BFE}" type="slidenum">
              <a:rPr lang="es-ES" altLang="es-ES" smtClean="0"/>
              <a:pPr>
                <a:defRPr/>
              </a:pPr>
              <a:t>20</a:t>
            </a:fld>
            <a:endParaRPr lang="es-ES" altLang="es-ES"/>
          </a:p>
        </p:txBody>
      </p:sp>
    </p:spTree>
    <p:extLst>
      <p:ext uri="{BB962C8B-B14F-4D97-AF65-F5344CB8AC3E}">
        <p14:creationId xmlns:p14="http://schemas.microsoft.com/office/powerpoint/2010/main" val="79822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30"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800" decel="100000"/>
                                        <p:tgtEl>
                                          <p:spTgt spid="17"/>
                                        </p:tgtEl>
                                      </p:cBhvr>
                                    </p:animEffect>
                                    <p:anim calcmode="lin" valueType="num">
                                      <p:cBhvr>
                                        <p:cTn id="10" dur="800" decel="100000" fill="hold"/>
                                        <p:tgtEl>
                                          <p:spTgt spid="17"/>
                                        </p:tgtEl>
                                        <p:attrNameLst>
                                          <p:attrName>style.rotation</p:attrName>
                                        </p:attrNameLst>
                                      </p:cBhvr>
                                      <p:tavLst>
                                        <p:tav tm="0">
                                          <p:val>
                                            <p:fltVal val="-90"/>
                                          </p:val>
                                        </p:tav>
                                        <p:tav tm="100000">
                                          <p:val>
                                            <p:fltVal val="0"/>
                                          </p:val>
                                        </p:tav>
                                      </p:tavLst>
                                    </p:anim>
                                    <p:anim calcmode="lin" valueType="num">
                                      <p:cBhvr>
                                        <p:cTn id="11" dur="800" decel="100000" fill="hold"/>
                                        <p:tgtEl>
                                          <p:spTgt spid="17"/>
                                        </p:tgtEl>
                                        <p:attrNameLst>
                                          <p:attrName>ppt_x</p:attrName>
                                        </p:attrNameLst>
                                      </p:cBhvr>
                                      <p:tavLst>
                                        <p:tav tm="0">
                                          <p:val>
                                            <p:strVal val="#ppt_x+0.4"/>
                                          </p:val>
                                        </p:tav>
                                        <p:tav tm="100000">
                                          <p:val>
                                            <p:strVal val="#ppt_x-0.05"/>
                                          </p:val>
                                        </p:tav>
                                      </p:tavLst>
                                    </p:anim>
                                    <p:anim calcmode="lin" valueType="num">
                                      <p:cBhvr>
                                        <p:cTn id="12" dur="800" decel="100000" fill="hold"/>
                                        <p:tgtEl>
                                          <p:spTgt spid="17"/>
                                        </p:tgtEl>
                                        <p:attrNameLst>
                                          <p:attrName>ppt_y</p:attrName>
                                        </p:attrNameLst>
                                      </p:cBhvr>
                                      <p:tavLst>
                                        <p:tav tm="0">
                                          <p:val>
                                            <p:strVal val="#ppt_y-0.4"/>
                                          </p:val>
                                        </p:tav>
                                        <p:tav tm="100000">
                                          <p:val>
                                            <p:strVal val="#ppt_y+0.1"/>
                                          </p:val>
                                        </p:tav>
                                      </p:tavLst>
                                    </p:anim>
                                    <p:anim calcmode="lin" valueType="num">
                                      <p:cBhvr>
                                        <p:cTn id="13"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4"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2000"/>
                                        <p:tgtEl>
                                          <p:spTgt spid="25"/>
                                        </p:tgtEl>
                                      </p:cBhvr>
                                    </p:animEffect>
                                    <p:anim calcmode="lin" valueType="num">
                                      <p:cBhvr>
                                        <p:cTn id="20" dur="2000" fill="hold"/>
                                        <p:tgtEl>
                                          <p:spTgt spid="25"/>
                                        </p:tgtEl>
                                        <p:attrNameLst>
                                          <p:attrName>ppt_w</p:attrName>
                                        </p:attrNameLst>
                                      </p:cBhvr>
                                      <p:tavLst>
                                        <p:tav tm="0" fmla="#ppt_w*sin(2.5*pi*$)">
                                          <p:val>
                                            <p:fltVal val="0"/>
                                          </p:val>
                                        </p:tav>
                                        <p:tav tm="100000">
                                          <p:val>
                                            <p:fltVal val="1"/>
                                          </p:val>
                                        </p:tav>
                                      </p:tavLst>
                                    </p:anim>
                                    <p:anim calcmode="lin" valueType="num">
                                      <p:cBhvr>
                                        <p:cTn id="21" dur="20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
          <p:cNvSpPr>
            <a:spLocks noChangeArrowheads="1"/>
          </p:cNvSpPr>
          <p:nvPr/>
        </p:nvSpPr>
        <p:spPr bwMode="auto">
          <a:xfrm>
            <a:off x="1712317" y="223942"/>
            <a:ext cx="8156627" cy="576064"/>
          </a:xfrm>
          <a:prstGeom prst="rect">
            <a:avLst/>
          </a:prstGeom>
          <a:solidFill>
            <a:srgbClr val="ADDA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56" tIns="50775" rIns="101556" bIns="50775"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s-ES" altLang="es-ES" sz="1200">
              <a:latin typeface="Arial" panose="020B0604020202020204" pitchFamily="34" charset="0"/>
            </a:endParaRPr>
          </a:p>
        </p:txBody>
      </p:sp>
      <p:sp>
        <p:nvSpPr>
          <p:cNvPr id="20" name="Rectangle 4"/>
          <p:cNvSpPr txBox="1">
            <a:spLocks noChangeArrowheads="1"/>
          </p:cNvSpPr>
          <p:nvPr/>
        </p:nvSpPr>
        <p:spPr bwMode="auto">
          <a:xfrm>
            <a:off x="1712318" y="137592"/>
            <a:ext cx="8187052" cy="662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1" tIns="45702" rIns="91401" bIns="45702" anchor="b"/>
          <a:lstStyle>
            <a:lvl1pPr algn="l" rtl="0" fontAlgn="base">
              <a:lnSpc>
                <a:spcPct val="80000"/>
              </a:lnSpc>
              <a:spcBef>
                <a:spcPct val="0"/>
              </a:spcBef>
              <a:spcAft>
                <a:spcPct val="0"/>
              </a:spcAft>
              <a:defRPr sz="2200" b="1">
                <a:solidFill>
                  <a:schemeClr val="tx2"/>
                </a:solidFill>
                <a:latin typeface="+mj-lt"/>
                <a:ea typeface="+mj-ea"/>
                <a:cs typeface="+mj-cs"/>
              </a:defRPr>
            </a:lvl1pPr>
            <a:lvl2pPr algn="l" rtl="0" fontAlgn="base">
              <a:lnSpc>
                <a:spcPct val="80000"/>
              </a:lnSpc>
              <a:spcBef>
                <a:spcPct val="0"/>
              </a:spcBef>
              <a:spcAft>
                <a:spcPct val="0"/>
              </a:spcAft>
              <a:defRPr sz="2200" b="1">
                <a:solidFill>
                  <a:schemeClr val="tx2"/>
                </a:solidFill>
                <a:latin typeface="Arial Narrow" pitchFamily="34" charset="0"/>
              </a:defRPr>
            </a:lvl2pPr>
            <a:lvl3pPr algn="l" rtl="0" fontAlgn="base">
              <a:lnSpc>
                <a:spcPct val="80000"/>
              </a:lnSpc>
              <a:spcBef>
                <a:spcPct val="0"/>
              </a:spcBef>
              <a:spcAft>
                <a:spcPct val="0"/>
              </a:spcAft>
              <a:defRPr sz="2200" b="1">
                <a:solidFill>
                  <a:schemeClr val="tx2"/>
                </a:solidFill>
                <a:latin typeface="Arial Narrow" pitchFamily="34" charset="0"/>
              </a:defRPr>
            </a:lvl3pPr>
            <a:lvl4pPr algn="l" rtl="0" fontAlgn="base">
              <a:lnSpc>
                <a:spcPct val="80000"/>
              </a:lnSpc>
              <a:spcBef>
                <a:spcPct val="0"/>
              </a:spcBef>
              <a:spcAft>
                <a:spcPct val="0"/>
              </a:spcAft>
              <a:defRPr sz="2200" b="1">
                <a:solidFill>
                  <a:schemeClr val="tx2"/>
                </a:solidFill>
                <a:latin typeface="Arial Narrow" pitchFamily="34" charset="0"/>
              </a:defRPr>
            </a:lvl4pPr>
            <a:lvl5pPr algn="l" rtl="0" fontAlgn="base">
              <a:lnSpc>
                <a:spcPct val="80000"/>
              </a:lnSpc>
              <a:spcBef>
                <a:spcPct val="0"/>
              </a:spcBef>
              <a:spcAft>
                <a:spcPct val="0"/>
              </a:spcAft>
              <a:defRPr sz="2200" b="1">
                <a:solidFill>
                  <a:schemeClr val="tx2"/>
                </a:solidFill>
                <a:latin typeface="Arial Narrow" pitchFamily="34" charset="0"/>
              </a:defRPr>
            </a:lvl5pPr>
            <a:lvl6pPr marL="457200" algn="l" rtl="0" fontAlgn="base">
              <a:lnSpc>
                <a:spcPct val="80000"/>
              </a:lnSpc>
              <a:spcBef>
                <a:spcPct val="0"/>
              </a:spcBef>
              <a:spcAft>
                <a:spcPct val="0"/>
              </a:spcAft>
              <a:defRPr sz="2200" b="1">
                <a:solidFill>
                  <a:schemeClr val="tx2"/>
                </a:solidFill>
                <a:latin typeface="Arial Narrow" pitchFamily="34" charset="0"/>
              </a:defRPr>
            </a:lvl6pPr>
            <a:lvl7pPr marL="914400" algn="l" rtl="0" fontAlgn="base">
              <a:lnSpc>
                <a:spcPct val="80000"/>
              </a:lnSpc>
              <a:spcBef>
                <a:spcPct val="0"/>
              </a:spcBef>
              <a:spcAft>
                <a:spcPct val="0"/>
              </a:spcAft>
              <a:defRPr sz="2200" b="1">
                <a:solidFill>
                  <a:schemeClr val="tx2"/>
                </a:solidFill>
                <a:latin typeface="Arial Narrow" pitchFamily="34" charset="0"/>
              </a:defRPr>
            </a:lvl7pPr>
            <a:lvl8pPr marL="1371600" algn="l" rtl="0" fontAlgn="base">
              <a:lnSpc>
                <a:spcPct val="80000"/>
              </a:lnSpc>
              <a:spcBef>
                <a:spcPct val="0"/>
              </a:spcBef>
              <a:spcAft>
                <a:spcPct val="0"/>
              </a:spcAft>
              <a:defRPr sz="2200" b="1">
                <a:solidFill>
                  <a:schemeClr val="tx2"/>
                </a:solidFill>
                <a:latin typeface="Arial Narrow" pitchFamily="34" charset="0"/>
              </a:defRPr>
            </a:lvl8pPr>
            <a:lvl9pPr marL="1828800" algn="l" rtl="0" fontAlgn="base">
              <a:lnSpc>
                <a:spcPct val="80000"/>
              </a:lnSpc>
              <a:spcBef>
                <a:spcPct val="0"/>
              </a:spcBef>
              <a:spcAft>
                <a:spcPct val="0"/>
              </a:spcAft>
              <a:defRPr sz="2200" b="1">
                <a:solidFill>
                  <a:schemeClr val="tx2"/>
                </a:solidFill>
                <a:latin typeface="Arial Narrow" pitchFamily="34" charset="0"/>
              </a:defRPr>
            </a:lvl9pPr>
          </a:lstStyle>
          <a:p>
            <a:pPr defTabSz="914019" eaLnBrk="1" hangingPunct="1">
              <a:lnSpc>
                <a:spcPct val="100000"/>
              </a:lnSpc>
              <a:spcBef>
                <a:spcPts val="0"/>
              </a:spcBef>
              <a:defRPr/>
            </a:pPr>
            <a:r>
              <a:rPr lang="es-ES_tradnl" sz="1800" dirty="0" smtClean="0"/>
              <a:t>5. IT-A, IT-B, IT-D, IT-E</a:t>
            </a:r>
          </a:p>
          <a:p>
            <a:pPr defTabSz="914019" eaLnBrk="1" hangingPunct="1">
              <a:lnSpc>
                <a:spcPct val="100000"/>
              </a:lnSpc>
              <a:spcBef>
                <a:spcPts val="0"/>
              </a:spcBef>
              <a:defRPr/>
            </a:pPr>
            <a:r>
              <a:rPr lang="es-ES" sz="1700" dirty="0" smtClean="0"/>
              <a:t>“1.2.4 Datos técnicos de energía solar”</a:t>
            </a:r>
            <a:endParaRPr lang="es-ES" altLang="es-ES" sz="1700" kern="0" dirty="0" smtClean="0">
              <a:solidFill>
                <a:srgbClr val="000000"/>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2"/>
          <a:stretch>
            <a:fillRect/>
          </a:stretch>
        </p:blipFill>
        <p:spPr>
          <a:xfrm>
            <a:off x="309578" y="1605766"/>
            <a:ext cx="9413550" cy="1047750"/>
          </a:xfrm>
          <a:prstGeom prst="rect">
            <a:avLst/>
          </a:prstGeom>
        </p:spPr>
      </p:pic>
      <p:grpSp>
        <p:nvGrpSpPr>
          <p:cNvPr id="17" name="Group 24"/>
          <p:cNvGrpSpPr>
            <a:grpSpLocks/>
          </p:cNvGrpSpPr>
          <p:nvPr/>
        </p:nvGrpSpPr>
        <p:grpSpPr bwMode="auto">
          <a:xfrm rot="501447">
            <a:off x="7809533" y="694489"/>
            <a:ext cx="2052040" cy="1027621"/>
            <a:chOff x="1878" y="1037"/>
            <a:chExt cx="1682" cy="1532"/>
          </a:xfrm>
        </p:grpSpPr>
        <p:sp>
          <p:nvSpPr>
            <p:cNvPr id="22" name="AutoShape 25"/>
            <p:cNvSpPr>
              <a:spLocks noChangeArrowheads="1"/>
            </p:cNvSpPr>
            <p:nvPr/>
          </p:nvSpPr>
          <p:spPr bwMode="auto">
            <a:xfrm>
              <a:off x="1878" y="1037"/>
              <a:ext cx="1542" cy="1532"/>
            </a:xfrm>
            <a:prstGeom prst="foldedCorner">
              <a:avLst>
                <a:gd name="adj" fmla="val 12500"/>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p:txBody>
        </p:sp>
        <p:pic>
          <p:nvPicPr>
            <p:cNvPr id="23" name="Picture 26" descr="pin_r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9" y="1207"/>
              <a:ext cx="28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7"/>
            <p:cNvSpPr>
              <a:spLocks noChangeArrowheads="1"/>
            </p:cNvSpPr>
            <p:nvPr/>
          </p:nvSpPr>
          <p:spPr bwMode="auto">
            <a:xfrm>
              <a:off x="2084" y="1609"/>
              <a:ext cx="1476" cy="875"/>
            </a:xfrm>
            <a:prstGeom prst="rect">
              <a:avLst/>
            </a:prstGeom>
            <a:noFill/>
            <a:ln>
              <a:noFill/>
            </a:ln>
            <a:effectLst/>
            <a:extLst>
              <a:ext uri="{909E8E84-426E-40DD-AFC4-6F175D3DCCD1}">
                <a14:hiddenFill xmlns:a14="http://schemas.microsoft.com/office/drawing/2010/main">
                  <a:solidFill>
                    <a:srgbClr val="D6ECEE"/>
                  </a:solidFill>
                </a14:hiddenFill>
              </a:ext>
              <a:ext uri="{91240B29-F687-4F45-9708-019B960494DF}">
                <a14:hiddenLine xmlns:a14="http://schemas.microsoft.com/office/drawing/2010/main" w="9525"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r>
                <a:rPr lang="es-ES" altLang="es-ES" sz="1600" b="1" dirty="0" smtClean="0"/>
                <a:t>1.2.4 Datos de energía solar</a:t>
              </a:r>
              <a:endParaRPr lang="es-ES" altLang="es-ES" sz="1600" b="1" dirty="0"/>
            </a:p>
          </p:txBody>
        </p:sp>
      </p:grpSp>
      <p:sp>
        <p:nvSpPr>
          <p:cNvPr id="31" name="AutoShape 31"/>
          <p:cNvSpPr>
            <a:spLocks noChangeArrowheads="1"/>
          </p:cNvSpPr>
          <p:nvPr/>
        </p:nvSpPr>
        <p:spPr bwMode="auto">
          <a:xfrm>
            <a:off x="430751" y="4962129"/>
            <a:ext cx="9292376" cy="1728192"/>
          </a:xfrm>
          <a:prstGeom prst="wedgeRectCallout">
            <a:avLst>
              <a:gd name="adj1" fmla="val -48254"/>
              <a:gd name="adj2" fmla="val -48637"/>
            </a:avLst>
          </a:prstGeom>
          <a:solidFill>
            <a:schemeClr val="bg1"/>
          </a:solid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ts val="300"/>
              </a:spcBef>
              <a:buFont typeface="Wingdings" panose="05000000000000000000" pitchFamily="2" charset="2"/>
              <a:buNone/>
            </a:pPr>
            <a:r>
              <a:rPr lang="es-ES" sz="1200" dirty="0">
                <a:latin typeface="Arial" panose="020B0604020202020204" pitchFamily="34" charset="0"/>
                <a:cs typeface="Arial" panose="020B0604020202020204" pitchFamily="34" charset="0"/>
              </a:rPr>
              <a:t>Este paso se activa únicamente </a:t>
            </a:r>
            <a:r>
              <a:rPr lang="es-ES" sz="1200" u="sng" dirty="0">
                <a:latin typeface="Arial" panose="020B0604020202020204" pitchFamily="34" charset="0"/>
                <a:cs typeface="Arial" panose="020B0604020202020204" pitchFamily="34" charset="0"/>
              </a:rPr>
              <a:t>si en el paso previo de datos técnicos generales se ha seleccionado energía solar como tipo de energía renovable.</a:t>
            </a:r>
          </a:p>
          <a:p>
            <a:pPr eaLnBrk="1" hangingPunct="1">
              <a:spcBef>
                <a:spcPts val="300"/>
              </a:spcBef>
              <a:buFont typeface="Wingdings" panose="05000000000000000000" pitchFamily="2" charset="2"/>
              <a:buNone/>
            </a:pPr>
            <a:endParaRPr lang="es-ES" sz="1200" dirty="0" smtClean="0">
              <a:latin typeface="Arial" panose="020B0604020202020204" pitchFamily="34" charset="0"/>
              <a:cs typeface="Arial" panose="020B0604020202020204" pitchFamily="34" charset="0"/>
            </a:endParaRPr>
          </a:p>
          <a:p>
            <a:pPr eaLnBrk="1" hangingPunct="1">
              <a:spcBef>
                <a:spcPts val="300"/>
              </a:spcBef>
              <a:buFont typeface="Wingdings" panose="05000000000000000000" pitchFamily="2" charset="2"/>
              <a:buNone/>
            </a:pPr>
            <a:r>
              <a:rPr lang="es-ES" sz="1200" dirty="0" smtClean="0">
                <a:latin typeface="Arial" panose="020B0604020202020204" pitchFamily="34" charset="0"/>
                <a:cs typeface="Arial" panose="020B0604020202020204" pitchFamily="34" charset="0"/>
              </a:rPr>
              <a:t>Sus </a:t>
            </a:r>
            <a:r>
              <a:rPr lang="es-ES" sz="1200" dirty="0">
                <a:latin typeface="Arial" panose="020B0604020202020204" pitchFamily="34" charset="0"/>
                <a:cs typeface="Arial" panose="020B0604020202020204" pitchFamily="34" charset="0"/>
              </a:rPr>
              <a:t>datos no se han modificado con respecto a la versión anterior y se mantiene el mismo funcionamiento.</a:t>
            </a:r>
          </a:p>
          <a:p>
            <a:pPr eaLnBrk="1" hangingPunct="1">
              <a:spcBef>
                <a:spcPts val="300"/>
              </a:spcBef>
              <a:buFont typeface="Wingdings" panose="05000000000000000000" pitchFamily="2" charset="2"/>
              <a:buNone/>
            </a:pPr>
            <a:endParaRPr lang="es-ES" sz="1200" dirty="0" smtClean="0">
              <a:latin typeface="Arial" panose="020B0604020202020204" pitchFamily="34" charset="0"/>
              <a:cs typeface="Arial" panose="020B0604020202020204" pitchFamily="34" charset="0"/>
            </a:endParaRPr>
          </a:p>
          <a:p>
            <a:pPr eaLnBrk="1" hangingPunct="1">
              <a:spcBef>
                <a:spcPts val="300"/>
              </a:spcBef>
              <a:buFont typeface="Wingdings" panose="05000000000000000000" pitchFamily="2" charset="2"/>
              <a:buNone/>
            </a:pPr>
            <a:r>
              <a:rPr lang="es-ES" sz="1200" dirty="0" smtClean="0">
                <a:latin typeface="Arial" panose="020B0604020202020204" pitchFamily="34" charset="0"/>
                <a:cs typeface="Arial" panose="020B0604020202020204" pitchFamily="34" charset="0"/>
              </a:rPr>
              <a:t>La </a:t>
            </a:r>
            <a:r>
              <a:rPr lang="es-ES" sz="1200" dirty="0">
                <a:latin typeface="Arial" panose="020B0604020202020204" pitchFamily="34" charset="0"/>
                <a:cs typeface="Arial" panose="020B0604020202020204" pitchFamily="34" charset="0"/>
              </a:rPr>
              <a:t>ruta IT-D para el procedimiento de </a:t>
            </a:r>
            <a:r>
              <a:rPr lang="es-ES" sz="1200" dirty="0" smtClean="0">
                <a:latin typeface="Arial" panose="020B0604020202020204" pitchFamily="34" charset="0"/>
                <a:cs typeface="Arial" panose="020B0604020202020204" pitchFamily="34" charset="0"/>
              </a:rPr>
              <a:t>“puesta </a:t>
            </a:r>
            <a:r>
              <a:rPr lang="es-ES" sz="1200" dirty="0">
                <a:latin typeface="Arial" panose="020B0604020202020204" pitchFamily="34" charset="0"/>
                <a:cs typeface="Arial" panose="020B0604020202020204" pitchFamily="34" charset="0"/>
              </a:rPr>
              <a:t>en servicio sin </a:t>
            </a:r>
            <a:r>
              <a:rPr lang="es-ES" sz="1200" dirty="0" smtClean="0">
                <a:latin typeface="Arial" panose="020B0604020202020204" pitchFamily="34" charset="0"/>
                <a:cs typeface="Arial" panose="020B0604020202020204" pitchFamily="34" charset="0"/>
              </a:rPr>
              <a:t>proyecto” </a:t>
            </a:r>
            <a:r>
              <a:rPr lang="es-ES" sz="1200" dirty="0">
                <a:latin typeface="Arial" panose="020B0604020202020204" pitchFamily="34" charset="0"/>
                <a:cs typeface="Arial" panose="020B0604020202020204" pitchFamily="34" charset="0"/>
              </a:rPr>
              <a:t>no contemplaba hasta ahora este paso, pero se ha incluido por similitud con </a:t>
            </a:r>
            <a:r>
              <a:rPr lang="es-ES" sz="1200" dirty="0" smtClean="0">
                <a:latin typeface="Arial" panose="020B0604020202020204" pitchFamily="34" charset="0"/>
                <a:cs typeface="Arial" panose="020B0604020202020204" pitchFamily="34" charset="0"/>
              </a:rPr>
              <a:t>los procedimientos que </a:t>
            </a:r>
            <a:r>
              <a:rPr lang="es-ES" sz="1200" dirty="0">
                <a:latin typeface="Arial" panose="020B0604020202020204" pitchFamily="34" charset="0"/>
                <a:cs typeface="Arial" panose="020B0604020202020204" pitchFamily="34" charset="0"/>
              </a:rPr>
              <a:t>exigen proyecto.</a:t>
            </a:r>
          </a:p>
        </p:txBody>
      </p:sp>
      <p:pic>
        <p:nvPicPr>
          <p:cNvPr id="3" name="Imagen 2"/>
          <p:cNvPicPr>
            <a:picLocks noChangeAspect="1"/>
          </p:cNvPicPr>
          <p:nvPr/>
        </p:nvPicPr>
        <p:blipFill>
          <a:blip r:embed="rId4"/>
          <a:stretch>
            <a:fillRect/>
          </a:stretch>
        </p:blipFill>
        <p:spPr>
          <a:xfrm>
            <a:off x="430751" y="3960862"/>
            <a:ext cx="9329769" cy="857250"/>
          </a:xfrm>
          <a:prstGeom prst="rect">
            <a:avLst/>
          </a:prstGeom>
        </p:spPr>
      </p:pic>
      <p:pic>
        <p:nvPicPr>
          <p:cNvPr id="14" name="Imagen 13"/>
          <p:cNvPicPr>
            <a:picLocks noChangeAspect="1"/>
          </p:cNvPicPr>
          <p:nvPr/>
        </p:nvPicPr>
        <p:blipFill>
          <a:blip r:embed="rId5"/>
          <a:stretch>
            <a:fillRect/>
          </a:stretch>
        </p:blipFill>
        <p:spPr>
          <a:xfrm>
            <a:off x="2639611" y="2693788"/>
            <a:ext cx="4989974" cy="536387"/>
          </a:xfrm>
          <a:prstGeom prst="rect">
            <a:avLst/>
          </a:prstGeom>
        </p:spPr>
      </p:pic>
      <p:sp>
        <p:nvSpPr>
          <p:cNvPr id="16" name="Redondear rectángulo de esquina sencilla 15"/>
          <p:cNvSpPr/>
          <p:nvPr/>
        </p:nvSpPr>
        <p:spPr>
          <a:xfrm>
            <a:off x="2634031" y="2693786"/>
            <a:ext cx="4995553" cy="530481"/>
          </a:xfrm>
          <a:prstGeom prst="round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ayo 17"/>
          <p:cNvSpPr/>
          <p:nvPr/>
        </p:nvSpPr>
        <p:spPr>
          <a:xfrm rot="16200000">
            <a:off x="2971065" y="3573271"/>
            <a:ext cx="1049519" cy="432050"/>
          </a:xfrm>
          <a:prstGeom prst="lightningBol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Marcador de número de diapositiva 3"/>
          <p:cNvSpPr>
            <a:spLocks noGrp="1"/>
          </p:cNvSpPr>
          <p:nvPr>
            <p:ph type="sldNum" sz="quarter" idx="10"/>
          </p:nvPr>
        </p:nvSpPr>
        <p:spPr/>
        <p:txBody>
          <a:bodyPr/>
          <a:lstStyle/>
          <a:p>
            <a:pPr>
              <a:defRPr/>
            </a:pPr>
            <a:fld id="{18A632D5-5245-416D-AE82-6F40C0B92BFE}" type="slidenum">
              <a:rPr lang="es-ES" altLang="es-ES" smtClean="0"/>
              <a:pPr>
                <a:defRPr/>
              </a:pPr>
              <a:t>21</a:t>
            </a:fld>
            <a:endParaRPr lang="es-ES" altLang="es-ES"/>
          </a:p>
        </p:txBody>
      </p:sp>
    </p:spTree>
    <p:extLst>
      <p:ext uri="{BB962C8B-B14F-4D97-AF65-F5344CB8AC3E}">
        <p14:creationId xmlns:p14="http://schemas.microsoft.com/office/powerpoint/2010/main" val="91392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30"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800" decel="100000"/>
                                        <p:tgtEl>
                                          <p:spTgt spid="17"/>
                                        </p:tgtEl>
                                      </p:cBhvr>
                                    </p:animEffect>
                                    <p:anim calcmode="lin" valueType="num">
                                      <p:cBhvr>
                                        <p:cTn id="10" dur="800" decel="100000" fill="hold"/>
                                        <p:tgtEl>
                                          <p:spTgt spid="17"/>
                                        </p:tgtEl>
                                        <p:attrNameLst>
                                          <p:attrName>style.rotation</p:attrName>
                                        </p:attrNameLst>
                                      </p:cBhvr>
                                      <p:tavLst>
                                        <p:tav tm="0">
                                          <p:val>
                                            <p:fltVal val="-90"/>
                                          </p:val>
                                        </p:tav>
                                        <p:tav tm="100000">
                                          <p:val>
                                            <p:fltVal val="0"/>
                                          </p:val>
                                        </p:tav>
                                      </p:tavLst>
                                    </p:anim>
                                    <p:anim calcmode="lin" valueType="num">
                                      <p:cBhvr>
                                        <p:cTn id="11" dur="800" decel="100000" fill="hold"/>
                                        <p:tgtEl>
                                          <p:spTgt spid="17"/>
                                        </p:tgtEl>
                                        <p:attrNameLst>
                                          <p:attrName>ppt_x</p:attrName>
                                        </p:attrNameLst>
                                      </p:cBhvr>
                                      <p:tavLst>
                                        <p:tav tm="0">
                                          <p:val>
                                            <p:strVal val="#ppt_x+0.4"/>
                                          </p:val>
                                        </p:tav>
                                        <p:tav tm="100000">
                                          <p:val>
                                            <p:strVal val="#ppt_x-0.05"/>
                                          </p:val>
                                        </p:tav>
                                      </p:tavLst>
                                    </p:anim>
                                    <p:anim calcmode="lin" valueType="num">
                                      <p:cBhvr>
                                        <p:cTn id="12" dur="800" decel="100000" fill="hold"/>
                                        <p:tgtEl>
                                          <p:spTgt spid="17"/>
                                        </p:tgtEl>
                                        <p:attrNameLst>
                                          <p:attrName>ppt_y</p:attrName>
                                        </p:attrNameLst>
                                      </p:cBhvr>
                                      <p:tavLst>
                                        <p:tav tm="0">
                                          <p:val>
                                            <p:strVal val="#ppt_y-0.4"/>
                                          </p:val>
                                        </p:tav>
                                        <p:tav tm="100000">
                                          <p:val>
                                            <p:strVal val="#ppt_y+0.1"/>
                                          </p:val>
                                        </p:tav>
                                      </p:tavLst>
                                    </p:anim>
                                    <p:anim calcmode="lin" valueType="num">
                                      <p:cBhvr>
                                        <p:cTn id="13"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4"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6"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ChangeArrowheads="1"/>
          </p:cNvSpPr>
          <p:nvPr/>
        </p:nvSpPr>
        <p:spPr bwMode="auto">
          <a:xfrm>
            <a:off x="1712317" y="223942"/>
            <a:ext cx="8156627" cy="576064"/>
          </a:xfrm>
          <a:prstGeom prst="rect">
            <a:avLst/>
          </a:prstGeom>
          <a:solidFill>
            <a:srgbClr val="ADDA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56" tIns="50775" rIns="101556" bIns="50775"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s-ES" altLang="es-ES" sz="1200">
              <a:latin typeface="Arial" panose="020B0604020202020204" pitchFamily="34" charset="0"/>
            </a:endParaRPr>
          </a:p>
        </p:txBody>
      </p:sp>
      <p:sp>
        <p:nvSpPr>
          <p:cNvPr id="11" name="Rectangle 4"/>
          <p:cNvSpPr txBox="1">
            <a:spLocks noChangeArrowheads="1"/>
          </p:cNvSpPr>
          <p:nvPr/>
        </p:nvSpPr>
        <p:spPr bwMode="auto">
          <a:xfrm>
            <a:off x="1712318" y="137592"/>
            <a:ext cx="8187052" cy="662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1" tIns="45702" rIns="91401" bIns="45702" anchor="b"/>
          <a:lstStyle>
            <a:lvl1pPr algn="l" rtl="0" fontAlgn="base">
              <a:lnSpc>
                <a:spcPct val="80000"/>
              </a:lnSpc>
              <a:spcBef>
                <a:spcPct val="0"/>
              </a:spcBef>
              <a:spcAft>
                <a:spcPct val="0"/>
              </a:spcAft>
              <a:defRPr sz="2200" b="1">
                <a:solidFill>
                  <a:schemeClr val="tx2"/>
                </a:solidFill>
                <a:latin typeface="+mj-lt"/>
                <a:ea typeface="+mj-ea"/>
                <a:cs typeface="+mj-cs"/>
              </a:defRPr>
            </a:lvl1pPr>
            <a:lvl2pPr algn="l" rtl="0" fontAlgn="base">
              <a:lnSpc>
                <a:spcPct val="80000"/>
              </a:lnSpc>
              <a:spcBef>
                <a:spcPct val="0"/>
              </a:spcBef>
              <a:spcAft>
                <a:spcPct val="0"/>
              </a:spcAft>
              <a:defRPr sz="2200" b="1">
                <a:solidFill>
                  <a:schemeClr val="tx2"/>
                </a:solidFill>
                <a:latin typeface="Arial Narrow" pitchFamily="34" charset="0"/>
              </a:defRPr>
            </a:lvl2pPr>
            <a:lvl3pPr algn="l" rtl="0" fontAlgn="base">
              <a:lnSpc>
                <a:spcPct val="80000"/>
              </a:lnSpc>
              <a:spcBef>
                <a:spcPct val="0"/>
              </a:spcBef>
              <a:spcAft>
                <a:spcPct val="0"/>
              </a:spcAft>
              <a:defRPr sz="2200" b="1">
                <a:solidFill>
                  <a:schemeClr val="tx2"/>
                </a:solidFill>
                <a:latin typeface="Arial Narrow" pitchFamily="34" charset="0"/>
              </a:defRPr>
            </a:lvl3pPr>
            <a:lvl4pPr algn="l" rtl="0" fontAlgn="base">
              <a:lnSpc>
                <a:spcPct val="80000"/>
              </a:lnSpc>
              <a:spcBef>
                <a:spcPct val="0"/>
              </a:spcBef>
              <a:spcAft>
                <a:spcPct val="0"/>
              </a:spcAft>
              <a:defRPr sz="2200" b="1">
                <a:solidFill>
                  <a:schemeClr val="tx2"/>
                </a:solidFill>
                <a:latin typeface="Arial Narrow" pitchFamily="34" charset="0"/>
              </a:defRPr>
            </a:lvl4pPr>
            <a:lvl5pPr algn="l" rtl="0" fontAlgn="base">
              <a:lnSpc>
                <a:spcPct val="80000"/>
              </a:lnSpc>
              <a:spcBef>
                <a:spcPct val="0"/>
              </a:spcBef>
              <a:spcAft>
                <a:spcPct val="0"/>
              </a:spcAft>
              <a:defRPr sz="2200" b="1">
                <a:solidFill>
                  <a:schemeClr val="tx2"/>
                </a:solidFill>
                <a:latin typeface="Arial Narrow" pitchFamily="34" charset="0"/>
              </a:defRPr>
            </a:lvl5pPr>
            <a:lvl6pPr marL="457200" algn="l" rtl="0" fontAlgn="base">
              <a:lnSpc>
                <a:spcPct val="80000"/>
              </a:lnSpc>
              <a:spcBef>
                <a:spcPct val="0"/>
              </a:spcBef>
              <a:spcAft>
                <a:spcPct val="0"/>
              </a:spcAft>
              <a:defRPr sz="2200" b="1">
                <a:solidFill>
                  <a:schemeClr val="tx2"/>
                </a:solidFill>
                <a:latin typeface="Arial Narrow" pitchFamily="34" charset="0"/>
              </a:defRPr>
            </a:lvl6pPr>
            <a:lvl7pPr marL="914400" algn="l" rtl="0" fontAlgn="base">
              <a:lnSpc>
                <a:spcPct val="80000"/>
              </a:lnSpc>
              <a:spcBef>
                <a:spcPct val="0"/>
              </a:spcBef>
              <a:spcAft>
                <a:spcPct val="0"/>
              </a:spcAft>
              <a:defRPr sz="2200" b="1">
                <a:solidFill>
                  <a:schemeClr val="tx2"/>
                </a:solidFill>
                <a:latin typeface="Arial Narrow" pitchFamily="34" charset="0"/>
              </a:defRPr>
            </a:lvl7pPr>
            <a:lvl8pPr marL="1371600" algn="l" rtl="0" fontAlgn="base">
              <a:lnSpc>
                <a:spcPct val="80000"/>
              </a:lnSpc>
              <a:spcBef>
                <a:spcPct val="0"/>
              </a:spcBef>
              <a:spcAft>
                <a:spcPct val="0"/>
              </a:spcAft>
              <a:defRPr sz="2200" b="1">
                <a:solidFill>
                  <a:schemeClr val="tx2"/>
                </a:solidFill>
                <a:latin typeface="Arial Narrow" pitchFamily="34" charset="0"/>
              </a:defRPr>
            </a:lvl8pPr>
            <a:lvl9pPr marL="1828800" algn="l" rtl="0" fontAlgn="base">
              <a:lnSpc>
                <a:spcPct val="80000"/>
              </a:lnSpc>
              <a:spcBef>
                <a:spcPct val="0"/>
              </a:spcBef>
              <a:spcAft>
                <a:spcPct val="0"/>
              </a:spcAft>
              <a:defRPr sz="2200" b="1">
                <a:solidFill>
                  <a:schemeClr val="tx2"/>
                </a:solidFill>
                <a:latin typeface="Arial Narrow" pitchFamily="34" charset="0"/>
              </a:defRPr>
            </a:lvl9pPr>
          </a:lstStyle>
          <a:p>
            <a:pPr defTabSz="914019" eaLnBrk="1" hangingPunct="1">
              <a:lnSpc>
                <a:spcPct val="100000"/>
              </a:lnSpc>
              <a:spcBef>
                <a:spcPts val="0"/>
              </a:spcBef>
              <a:defRPr/>
            </a:pPr>
            <a:r>
              <a:rPr lang="es-ES_tradnl" sz="1800" dirty="0"/>
              <a:t>6</a:t>
            </a:r>
            <a:r>
              <a:rPr lang="es-ES_tradnl" sz="1800" dirty="0" smtClean="0"/>
              <a:t>. IT-A, IT-B, IT-D, IT-E</a:t>
            </a:r>
          </a:p>
          <a:p>
            <a:pPr defTabSz="914019" eaLnBrk="1" hangingPunct="1">
              <a:lnSpc>
                <a:spcPct val="100000"/>
              </a:lnSpc>
              <a:spcBef>
                <a:spcPts val="0"/>
              </a:spcBef>
              <a:defRPr/>
            </a:pPr>
            <a:r>
              <a:rPr lang="es-ES" sz="1700" dirty="0" smtClean="0"/>
              <a:t>“1.3.1 Paso de validación”</a:t>
            </a:r>
            <a:endParaRPr lang="es-ES" altLang="es-ES" sz="1700" kern="0" dirty="0" smtClean="0">
              <a:solidFill>
                <a:srgbClr val="000000"/>
              </a:solidFill>
              <a:latin typeface="Arial" panose="020B0604020202020204" pitchFamily="34" charset="0"/>
              <a:cs typeface="Arial" panose="020B0604020202020204" pitchFamily="34" charset="0"/>
            </a:endParaRPr>
          </a:p>
        </p:txBody>
      </p:sp>
      <p:grpSp>
        <p:nvGrpSpPr>
          <p:cNvPr id="17" name="Group 24"/>
          <p:cNvGrpSpPr>
            <a:grpSpLocks/>
          </p:cNvGrpSpPr>
          <p:nvPr/>
        </p:nvGrpSpPr>
        <p:grpSpPr bwMode="auto">
          <a:xfrm rot="501447">
            <a:off x="7640274" y="569298"/>
            <a:ext cx="2052040" cy="1027621"/>
            <a:chOff x="1878" y="1037"/>
            <a:chExt cx="1682" cy="1532"/>
          </a:xfrm>
        </p:grpSpPr>
        <p:sp>
          <p:nvSpPr>
            <p:cNvPr id="22" name="AutoShape 25"/>
            <p:cNvSpPr>
              <a:spLocks noChangeArrowheads="1"/>
            </p:cNvSpPr>
            <p:nvPr/>
          </p:nvSpPr>
          <p:spPr bwMode="auto">
            <a:xfrm>
              <a:off x="1878" y="1037"/>
              <a:ext cx="1542" cy="1532"/>
            </a:xfrm>
            <a:prstGeom prst="foldedCorner">
              <a:avLst>
                <a:gd name="adj" fmla="val 12500"/>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p:txBody>
        </p:sp>
        <p:pic>
          <p:nvPicPr>
            <p:cNvPr id="23" name="Picture 26" descr="pin_r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9" y="1207"/>
              <a:ext cx="28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7"/>
            <p:cNvSpPr>
              <a:spLocks noChangeArrowheads="1"/>
            </p:cNvSpPr>
            <p:nvPr/>
          </p:nvSpPr>
          <p:spPr bwMode="auto">
            <a:xfrm>
              <a:off x="2084" y="1609"/>
              <a:ext cx="1476" cy="875"/>
            </a:xfrm>
            <a:prstGeom prst="rect">
              <a:avLst/>
            </a:prstGeom>
            <a:noFill/>
            <a:ln>
              <a:noFill/>
            </a:ln>
            <a:effectLst/>
            <a:extLst>
              <a:ext uri="{909E8E84-426E-40DD-AFC4-6F175D3DCCD1}">
                <a14:hiddenFill xmlns:a14="http://schemas.microsoft.com/office/drawing/2010/main">
                  <a:solidFill>
                    <a:srgbClr val="D6ECEE"/>
                  </a:solidFill>
                </a14:hiddenFill>
              </a:ext>
              <a:ext uri="{91240B29-F687-4F45-9708-019B960494DF}">
                <a14:hiddenLine xmlns:a14="http://schemas.microsoft.com/office/drawing/2010/main" w="9525"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r>
                <a:rPr lang="es-ES" altLang="es-ES" sz="1600" b="1" dirty="0" smtClean="0"/>
                <a:t>1.3.1 Paso de Validación</a:t>
              </a:r>
              <a:endParaRPr lang="es-ES" altLang="es-ES" sz="1600" b="1" dirty="0"/>
            </a:p>
          </p:txBody>
        </p:sp>
      </p:grpSp>
      <p:sp>
        <p:nvSpPr>
          <p:cNvPr id="31" name="AutoShape 31"/>
          <p:cNvSpPr>
            <a:spLocks noChangeArrowheads="1"/>
          </p:cNvSpPr>
          <p:nvPr/>
        </p:nvSpPr>
        <p:spPr bwMode="auto">
          <a:xfrm>
            <a:off x="183456" y="1515260"/>
            <a:ext cx="7237277" cy="2294740"/>
          </a:xfrm>
          <a:prstGeom prst="wedgeRectCallout">
            <a:avLst>
              <a:gd name="adj1" fmla="val -48254"/>
              <a:gd name="adj2" fmla="val -48637"/>
            </a:avLst>
          </a:prstGeom>
          <a:solidFill>
            <a:schemeClr val="bg1"/>
          </a:solid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ts val="300"/>
              </a:spcBef>
              <a:buFont typeface="Wingdings" panose="05000000000000000000" pitchFamily="2" charset="2"/>
              <a:buNone/>
            </a:pPr>
            <a:r>
              <a:rPr lang="es-ES" sz="1200" dirty="0" smtClean="0">
                <a:latin typeface="Arial" panose="020B0604020202020204" pitchFamily="34" charset="0"/>
                <a:cs typeface="Arial" panose="020B0604020202020204" pitchFamily="34" charset="0"/>
              </a:rPr>
              <a:t>El </a:t>
            </a:r>
            <a:r>
              <a:rPr lang="es-ES" sz="1200" dirty="0">
                <a:latin typeface="Arial" panose="020B0604020202020204" pitchFamily="34" charset="0"/>
                <a:cs typeface="Arial" panose="020B0604020202020204" pitchFamily="34" charset="0"/>
              </a:rPr>
              <a:t>sistema comprueba </a:t>
            </a:r>
            <a:r>
              <a:rPr lang="es-ES" sz="1200" dirty="0" smtClean="0">
                <a:latin typeface="Arial" panose="020B0604020202020204" pitchFamily="34" charset="0"/>
                <a:cs typeface="Arial" panose="020B0604020202020204" pitchFamily="34" charset="0"/>
              </a:rPr>
              <a:t>si </a:t>
            </a:r>
            <a:r>
              <a:rPr lang="es-ES" sz="1200" b="1" dirty="0" smtClean="0">
                <a:latin typeface="Arial" panose="020B0604020202020204" pitchFamily="34" charset="0"/>
                <a:cs typeface="Arial" panose="020B0604020202020204" pitchFamily="34" charset="0"/>
              </a:rPr>
              <a:t>corresponde </a:t>
            </a:r>
            <a:r>
              <a:rPr lang="es-ES" sz="1200" b="1" dirty="0">
                <a:latin typeface="Arial" panose="020B0604020202020204" pitchFamily="34" charset="0"/>
                <a:cs typeface="Arial" panose="020B0604020202020204" pitchFamily="34" charset="0"/>
              </a:rPr>
              <a:t>presentar una solicitud con proyecto o sin él. </a:t>
            </a:r>
          </a:p>
          <a:p>
            <a:pPr eaLnBrk="1" hangingPunct="1">
              <a:spcBef>
                <a:spcPts val="300"/>
              </a:spcBef>
              <a:buFont typeface="Wingdings" panose="05000000000000000000" pitchFamily="2" charset="2"/>
              <a:buNone/>
            </a:pPr>
            <a:endParaRPr lang="es-ES" sz="1200" b="1" dirty="0" smtClean="0">
              <a:latin typeface="Arial" panose="020B0604020202020204" pitchFamily="34" charset="0"/>
              <a:cs typeface="Arial" panose="020B0604020202020204" pitchFamily="34" charset="0"/>
            </a:endParaRPr>
          </a:p>
          <a:p>
            <a:pPr marL="449263" indent="-274638" algn="just" eaLnBrk="1" hangingPunct="1">
              <a:spcBef>
                <a:spcPts val="300"/>
              </a:spcBef>
              <a:buFont typeface="Wingdings" panose="05000000000000000000" pitchFamily="2" charset="2"/>
              <a:buChar char="q"/>
            </a:pPr>
            <a:r>
              <a:rPr lang="es-ES" sz="1200" dirty="0" smtClean="0">
                <a:latin typeface="Arial" panose="020B0604020202020204" pitchFamily="34" charset="0"/>
                <a:cs typeface="Arial" panose="020B0604020202020204" pitchFamily="34" charset="0"/>
              </a:rPr>
              <a:t>Si la declaración </a:t>
            </a:r>
            <a:r>
              <a:rPr lang="es-ES" sz="1200" dirty="0">
                <a:latin typeface="Arial" panose="020B0604020202020204" pitchFamily="34" charset="0"/>
                <a:cs typeface="Arial" panose="020B0604020202020204" pitchFamily="34" charset="0"/>
              </a:rPr>
              <a:t>corresponde </a:t>
            </a:r>
            <a:r>
              <a:rPr lang="es-ES" sz="1200" dirty="0" smtClean="0">
                <a:latin typeface="Arial" panose="020B0604020202020204" pitchFamily="34" charset="0"/>
                <a:cs typeface="Arial" panose="020B0604020202020204" pitchFamily="34" charset="0"/>
              </a:rPr>
              <a:t>a los procedimientos IT-A </a:t>
            </a:r>
            <a:r>
              <a:rPr lang="es-ES" sz="1200" dirty="0">
                <a:latin typeface="Arial" panose="020B0604020202020204" pitchFamily="34" charset="0"/>
                <a:cs typeface="Arial" panose="020B0604020202020204" pitchFamily="34" charset="0"/>
              </a:rPr>
              <a:t>e </a:t>
            </a:r>
            <a:r>
              <a:rPr lang="es-ES" sz="1200" dirty="0" smtClean="0">
                <a:latin typeface="Arial" panose="020B0604020202020204" pitchFamily="34" charset="0"/>
                <a:cs typeface="Arial" panose="020B0604020202020204" pitchFamily="34" charset="0"/>
              </a:rPr>
              <a:t>IT-B: se </a:t>
            </a:r>
            <a:r>
              <a:rPr lang="es-ES" sz="1200" dirty="0">
                <a:latin typeface="Arial" panose="020B0604020202020204" pitchFamily="34" charset="0"/>
                <a:cs typeface="Arial" panose="020B0604020202020204" pitchFamily="34" charset="0"/>
              </a:rPr>
              <a:t>comprueba que los datos técnicos sean coherentes con una declaración con proyecto, es decir, que </a:t>
            </a:r>
            <a:r>
              <a:rPr lang="es-ES" sz="1200" u="sng" dirty="0">
                <a:latin typeface="Arial" panose="020B0604020202020204" pitchFamily="34" charset="0"/>
                <a:cs typeface="Arial" panose="020B0604020202020204" pitchFamily="34" charset="0"/>
              </a:rPr>
              <a:t>la potencia total de los equipos supere los 70 kW. </a:t>
            </a:r>
            <a:endParaRPr lang="es-ES" sz="1200" u="sng" dirty="0" smtClean="0">
              <a:latin typeface="Arial" panose="020B0604020202020204" pitchFamily="34" charset="0"/>
              <a:cs typeface="Arial" panose="020B0604020202020204" pitchFamily="34" charset="0"/>
            </a:endParaRPr>
          </a:p>
          <a:p>
            <a:pPr marL="449263" indent="-274638" eaLnBrk="1" hangingPunct="1">
              <a:spcBef>
                <a:spcPts val="300"/>
              </a:spcBef>
              <a:buNone/>
            </a:pPr>
            <a:endParaRPr lang="es-ES" sz="1200" dirty="0" smtClean="0">
              <a:latin typeface="Arial" panose="020B0604020202020204" pitchFamily="34" charset="0"/>
              <a:cs typeface="Arial" panose="020B0604020202020204" pitchFamily="34" charset="0"/>
            </a:endParaRPr>
          </a:p>
          <a:p>
            <a:pPr marL="449263" indent="-274638" eaLnBrk="1" hangingPunct="1">
              <a:spcBef>
                <a:spcPts val="300"/>
              </a:spcBef>
              <a:buFont typeface="Wingdings" panose="05000000000000000000" pitchFamily="2" charset="2"/>
              <a:buChar char="q"/>
            </a:pPr>
            <a:r>
              <a:rPr lang="es-ES" sz="1200" dirty="0" smtClean="0">
                <a:latin typeface="Arial" panose="020B0604020202020204" pitchFamily="34" charset="0"/>
                <a:cs typeface="Arial" panose="020B0604020202020204" pitchFamily="34" charset="0"/>
              </a:rPr>
              <a:t>Para los procedimientos IT-D </a:t>
            </a:r>
            <a:r>
              <a:rPr lang="es-ES" sz="1200" dirty="0">
                <a:latin typeface="Arial" panose="020B0604020202020204" pitchFamily="34" charset="0"/>
                <a:cs typeface="Arial" panose="020B0604020202020204" pitchFamily="34" charset="0"/>
              </a:rPr>
              <a:t>e </a:t>
            </a:r>
            <a:r>
              <a:rPr lang="es-ES" sz="1200" dirty="0" smtClean="0">
                <a:latin typeface="Arial" panose="020B0604020202020204" pitchFamily="34" charset="0"/>
                <a:cs typeface="Arial" panose="020B0604020202020204" pitchFamily="34" charset="0"/>
              </a:rPr>
              <a:t>IT-E: se </a:t>
            </a:r>
            <a:r>
              <a:rPr lang="es-ES" sz="1200" dirty="0">
                <a:latin typeface="Arial" panose="020B0604020202020204" pitchFamily="34" charset="0"/>
                <a:cs typeface="Arial" panose="020B0604020202020204" pitchFamily="34" charset="0"/>
              </a:rPr>
              <a:t>comprueba que </a:t>
            </a:r>
            <a:r>
              <a:rPr lang="es-ES" sz="1200" dirty="0" smtClean="0">
                <a:latin typeface="Arial" panose="020B0604020202020204" pitchFamily="34" charset="0"/>
                <a:cs typeface="Arial" panose="020B0604020202020204" pitchFamily="34" charset="0"/>
              </a:rPr>
              <a:t>la </a:t>
            </a:r>
            <a:r>
              <a:rPr lang="es-ES" sz="1200" dirty="0">
                <a:latin typeface="Arial" panose="020B0604020202020204" pitchFamily="34" charset="0"/>
                <a:cs typeface="Arial" panose="020B0604020202020204" pitchFamily="34" charset="0"/>
              </a:rPr>
              <a:t>potencia sea menor o igual que 70 kW</a:t>
            </a:r>
            <a:r>
              <a:rPr lang="es-ES" sz="1200" dirty="0" smtClean="0">
                <a:latin typeface="Arial" panose="020B0604020202020204" pitchFamily="34" charset="0"/>
                <a:cs typeface="Arial" panose="020B0604020202020204" pitchFamily="34" charset="0"/>
              </a:rPr>
              <a:t>.</a:t>
            </a:r>
          </a:p>
          <a:p>
            <a:pPr algn="just" eaLnBrk="1" hangingPunct="1">
              <a:spcBef>
                <a:spcPts val="300"/>
              </a:spcBef>
              <a:buNone/>
            </a:pPr>
            <a:endParaRPr lang="es-ES_tradnl" sz="1200" dirty="0" smtClean="0">
              <a:latin typeface="Arial" panose="020B0604020202020204" pitchFamily="34" charset="0"/>
              <a:cs typeface="Arial" panose="020B0604020202020204" pitchFamily="34" charset="0"/>
            </a:endParaRPr>
          </a:p>
          <a:p>
            <a:pPr algn="just" eaLnBrk="1" hangingPunct="1">
              <a:spcBef>
                <a:spcPts val="300"/>
              </a:spcBef>
              <a:buNone/>
            </a:pPr>
            <a:r>
              <a:rPr lang="es-ES_tradnl" sz="1200" dirty="0" smtClean="0">
                <a:latin typeface="Arial" panose="020B0604020202020204" pitchFamily="34" charset="0"/>
                <a:cs typeface="Arial" panose="020B0604020202020204" pitchFamily="34" charset="0"/>
              </a:rPr>
              <a:t>En </a:t>
            </a:r>
            <a:r>
              <a:rPr lang="es-ES_tradnl" sz="1200" dirty="0">
                <a:latin typeface="Arial" panose="020B0604020202020204" pitchFamily="34" charset="0"/>
                <a:cs typeface="Arial" panose="020B0604020202020204" pitchFamily="34" charset="0"/>
              </a:rPr>
              <a:t>caso de </a:t>
            </a:r>
            <a:r>
              <a:rPr lang="es-ES_tradnl" sz="1200" u="sng" dirty="0" smtClean="0">
                <a:latin typeface="Arial" panose="020B0604020202020204" pitchFamily="34" charset="0"/>
                <a:cs typeface="Arial" panose="020B0604020202020204" pitchFamily="34" charset="0"/>
              </a:rPr>
              <a:t>NO cumplir </a:t>
            </a:r>
            <a:r>
              <a:rPr lang="es-ES_tradnl" sz="1200" u="sng" dirty="0">
                <a:latin typeface="Arial" panose="020B0604020202020204" pitchFamily="34" charset="0"/>
                <a:cs typeface="Arial" panose="020B0604020202020204" pitchFamily="34" charset="0"/>
              </a:rPr>
              <a:t>con dicha condición se muestra un mensaje </a:t>
            </a:r>
            <a:r>
              <a:rPr lang="es-ES_tradnl" sz="1200" dirty="0">
                <a:latin typeface="Arial" panose="020B0604020202020204" pitchFamily="34" charset="0"/>
                <a:cs typeface="Arial" panose="020B0604020202020204" pitchFamily="34" charset="0"/>
              </a:rPr>
              <a:t>diciendo que no es posible realizar la modificación a través del mismo porque para ello se debe tramitar una modificación de una instalación térmica </a:t>
            </a:r>
            <a:r>
              <a:rPr lang="es-ES_tradnl" sz="1200" dirty="0" smtClean="0">
                <a:latin typeface="Arial" panose="020B0604020202020204" pitchFamily="34" charset="0"/>
                <a:cs typeface="Arial" panose="020B0604020202020204" pitchFamily="34" charset="0"/>
              </a:rPr>
              <a:t>con/sin </a:t>
            </a:r>
            <a:r>
              <a:rPr lang="es-ES_tradnl" sz="1200" dirty="0">
                <a:latin typeface="Arial" panose="020B0604020202020204" pitchFamily="34" charset="0"/>
                <a:cs typeface="Arial" panose="020B0604020202020204" pitchFamily="34" charset="0"/>
              </a:rPr>
              <a:t>proyecto</a:t>
            </a:r>
            <a:r>
              <a:rPr lang="es-ES_tradnl" sz="1200" dirty="0" smtClean="0">
                <a:latin typeface="Arial" panose="020B0604020202020204" pitchFamily="34" charset="0"/>
                <a:cs typeface="Arial" panose="020B0604020202020204" pitchFamily="34" charset="0"/>
              </a:rPr>
              <a:t>.</a:t>
            </a:r>
          </a:p>
          <a:p>
            <a:pPr eaLnBrk="1" hangingPunct="1">
              <a:spcBef>
                <a:spcPts val="300"/>
              </a:spcBef>
              <a:buNone/>
            </a:pPr>
            <a:endParaRPr lang="es-ES_tradnl" sz="1200" dirty="0">
              <a:latin typeface="Arial" panose="020B0604020202020204" pitchFamily="34" charset="0"/>
              <a:cs typeface="Arial" panose="020B0604020202020204" pitchFamily="34" charset="0"/>
            </a:endParaRPr>
          </a:p>
          <a:p>
            <a:pPr eaLnBrk="1" hangingPunct="1">
              <a:spcBef>
                <a:spcPts val="300"/>
              </a:spcBef>
              <a:buNone/>
            </a:pPr>
            <a:endParaRPr lang="es-ES_tradnl" sz="1200" dirty="0" smtClean="0">
              <a:latin typeface="Arial" panose="020B0604020202020204" pitchFamily="34" charset="0"/>
              <a:cs typeface="Arial" panose="020B0604020202020204" pitchFamily="34" charset="0"/>
            </a:endParaRPr>
          </a:p>
          <a:p>
            <a:pPr eaLnBrk="1" hangingPunct="1">
              <a:spcBef>
                <a:spcPts val="300"/>
              </a:spcBef>
              <a:buNone/>
            </a:pPr>
            <a:endParaRPr lang="es-ES" altLang="es-ES" sz="1200" dirty="0" smtClean="0">
              <a:latin typeface="Arial" panose="020B0604020202020204" pitchFamily="34" charset="0"/>
              <a:cs typeface="Arial" panose="020B0604020202020204" pitchFamily="34" charset="0"/>
            </a:endParaRPr>
          </a:p>
          <a:p>
            <a:pPr marL="536575" eaLnBrk="1" hangingPunct="1">
              <a:spcBef>
                <a:spcPts val="300"/>
              </a:spcBef>
              <a:buNone/>
            </a:pPr>
            <a:endParaRPr lang="es-ES" sz="1200" dirty="0">
              <a:latin typeface="Arial" panose="020B0604020202020204" pitchFamily="34" charset="0"/>
              <a:cs typeface="Arial" panose="020B0604020202020204" pitchFamily="34" charset="0"/>
            </a:endParaRPr>
          </a:p>
          <a:p>
            <a:pPr marL="261937" eaLnBrk="1" hangingPunct="1">
              <a:spcBef>
                <a:spcPts val="300"/>
              </a:spcBef>
              <a:buNone/>
            </a:pPr>
            <a:endParaRPr lang="es-ES" sz="1200"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3"/>
          <a:stretch>
            <a:fillRect/>
          </a:stretch>
        </p:blipFill>
        <p:spPr>
          <a:xfrm>
            <a:off x="7533952" y="1981266"/>
            <a:ext cx="2514600" cy="3314700"/>
          </a:xfrm>
          <a:prstGeom prst="rect">
            <a:avLst/>
          </a:prstGeom>
        </p:spPr>
      </p:pic>
      <p:sp>
        <p:nvSpPr>
          <p:cNvPr id="14" name="AutoShape 31"/>
          <p:cNvSpPr>
            <a:spLocks noChangeArrowheads="1"/>
          </p:cNvSpPr>
          <p:nvPr/>
        </p:nvSpPr>
        <p:spPr bwMode="auto">
          <a:xfrm>
            <a:off x="183457" y="3954016"/>
            <a:ext cx="7237276" cy="2808312"/>
          </a:xfrm>
          <a:prstGeom prst="wedgeRectCallout">
            <a:avLst>
              <a:gd name="adj1" fmla="val -48254"/>
              <a:gd name="adj2" fmla="val -48637"/>
            </a:avLst>
          </a:prstGeom>
          <a:solidFill>
            <a:schemeClr val="bg1"/>
          </a:solid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ts val="300"/>
              </a:spcBef>
              <a:buNone/>
            </a:pPr>
            <a:r>
              <a:rPr lang="es-ES" altLang="es-ES" sz="1200" dirty="0">
                <a:latin typeface="Arial" panose="020B0604020202020204" pitchFamily="34" charset="0"/>
                <a:cs typeface="Arial" panose="020B0604020202020204" pitchFamily="34" charset="0"/>
              </a:rPr>
              <a:t>Se ha incorporado además </a:t>
            </a:r>
            <a:r>
              <a:rPr lang="es-ES" altLang="es-ES" sz="1200" b="1" dirty="0">
                <a:latin typeface="Arial" panose="020B0604020202020204" pitchFamily="34" charset="0"/>
                <a:cs typeface="Arial" panose="020B0604020202020204" pitchFamily="34" charset="0"/>
              </a:rPr>
              <a:t>otra validación para la instrucción </a:t>
            </a:r>
            <a:r>
              <a:rPr lang="es-ES" altLang="es-ES" sz="1200" b="1" dirty="0" smtClean="0">
                <a:latin typeface="Arial" panose="020B0604020202020204" pitchFamily="34" charset="0"/>
                <a:cs typeface="Arial" panose="020B0604020202020204" pitchFamily="34" charset="0"/>
              </a:rPr>
              <a:t>IF-20</a:t>
            </a:r>
            <a:r>
              <a:rPr lang="es-ES" altLang="es-ES" sz="1200" dirty="0" smtClean="0">
                <a:latin typeface="Arial" panose="020B0604020202020204" pitchFamily="34" charset="0"/>
                <a:cs typeface="Arial" panose="020B0604020202020204" pitchFamily="34" charset="0"/>
              </a:rPr>
              <a:t>:</a:t>
            </a:r>
          </a:p>
          <a:p>
            <a:pPr eaLnBrk="1" hangingPunct="1">
              <a:spcBef>
                <a:spcPts val="300"/>
              </a:spcBef>
              <a:buNone/>
            </a:pPr>
            <a:endParaRPr lang="es-ES" altLang="es-ES" sz="1200" dirty="0" smtClean="0">
              <a:latin typeface="Arial" panose="020B0604020202020204" pitchFamily="34" charset="0"/>
              <a:cs typeface="Arial" panose="020B0604020202020204" pitchFamily="34" charset="0"/>
            </a:endParaRPr>
          </a:p>
          <a:p>
            <a:pPr marL="449263" indent="-274638" eaLnBrk="1" hangingPunct="1">
              <a:spcBef>
                <a:spcPts val="300"/>
              </a:spcBef>
              <a:buFont typeface="Wingdings" panose="05000000000000000000" pitchFamily="2" charset="2"/>
              <a:buChar char="q"/>
            </a:pPr>
            <a:r>
              <a:rPr lang="es-ES" altLang="es-ES" sz="1200" dirty="0" smtClean="0">
                <a:latin typeface="Arial" panose="020B0604020202020204" pitchFamily="34" charset="0"/>
                <a:cs typeface="Arial" panose="020B0604020202020204" pitchFamily="34" charset="0"/>
              </a:rPr>
              <a:t>Sólo </a:t>
            </a:r>
            <a:r>
              <a:rPr lang="es-ES" altLang="es-ES" sz="1200" dirty="0">
                <a:latin typeface="Arial" panose="020B0604020202020204" pitchFamily="34" charset="0"/>
                <a:cs typeface="Arial" panose="020B0604020202020204" pitchFamily="34" charset="0"/>
              </a:rPr>
              <a:t>si se ha marcado el </a:t>
            </a:r>
            <a:r>
              <a:rPr lang="es-ES" altLang="es-ES" sz="1200" dirty="0" smtClean="0">
                <a:latin typeface="Arial" panose="020B0604020202020204" pitchFamily="34" charset="0"/>
                <a:cs typeface="Arial" panose="020B0604020202020204" pitchFamily="34" charset="0"/>
              </a:rPr>
              <a:t>indicador IF-20 </a:t>
            </a:r>
            <a:r>
              <a:rPr lang="es-ES" altLang="es-ES" sz="1200" dirty="0">
                <a:latin typeface="Arial" panose="020B0604020202020204" pitchFamily="34" charset="0"/>
                <a:cs typeface="Arial" panose="020B0604020202020204" pitchFamily="34" charset="0"/>
              </a:rPr>
              <a:t>se </a:t>
            </a:r>
            <a:r>
              <a:rPr lang="es-ES" altLang="es-ES" sz="1200" dirty="0" smtClean="0">
                <a:latin typeface="Arial" panose="020B0604020202020204" pitchFamily="34" charset="0"/>
                <a:cs typeface="Arial" panose="020B0604020202020204" pitchFamily="34" charset="0"/>
              </a:rPr>
              <a:t>comprueba que:</a:t>
            </a:r>
          </a:p>
          <a:p>
            <a:pPr marL="711200" indent="-174625" eaLnBrk="1" hangingPunct="1">
              <a:spcBef>
                <a:spcPts val="600"/>
              </a:spcBef>
              <a:buFont typeface="Courier New" panose="02070309020205020404" pitchFamily="49" charset="0"/>
              <a:buChar char="o"/>
            </a:pPr>
            <a:r>
              <a:rPr lang="es-ES" altLang="es-ES" sz="1200" dirty="0" smtClean="0">
                <a:latin typeface="Arial" panose="020B0604020202020204" pitchFamily="34" charset="0"/>
                <a:cs typeface="Arial" panose="020B0604020202020204" pitchFamily="34" charset="0"/>
              </a:rPr>
              <a:t>todos </a:t>
            </a:r>
            <a:r>
              <a:rPr lang="es-ES" altLang="es-ES" sz="1200" dirty="0">
                <a:latin typeface="Arial" panose="020B0604020202020204" pitchFamily="34" charset="0"/>
                <a:cs typeface="Arial" panose="020B0604020202020204" pitchFamily="34" charset="0"/>
              </a:rPr>
              <a:t>los sistemas del paso </a:t>
            </a:r>
            <a:r>
              <a:rPr lang="es-ES" altLang="es-ES" sz="1200" dirty="0" smtClean="0">
                <a:latin typeface="Arial" panose="020B0604020202020204" pitchFamily="34" charset="0"/>
                <a:cs typeface="Arial" panose="020B0604020202020204" pitchFamily="34" charset="0"/>
              </a:rPr>
              <a:t>“Equipos </a:t>
            </a:r>
            <a:r>
              <a:rPr lang="es-ES" altLang="es-ES" sz="1200" dirty="0">
                <a:latin typeface="Arial" panose="020B0604020202020204" pitchFamily="34" charset="0"/>
                <a:cs typeface="Arial" panose="020B0604020202020204" pitchFamily="34" charset="0"/>
              </a:rPr>
              <a:t>con </a:t>
            </a:r>
            <a:r>
              <a:rPr lang="es-ES" altLang="es-ES" sz="1200" dirty="0" smtClean="0">
                <a:latin typeface="Arial" panose="020B0604020202020204" pitchFamily="34" charset="0"/>
                <a:cs typeface="Arial" panose="020B0604020202020204" pitchFamily="34" charset="0"/>
              </a:rPr>
              <a:t>refrigerante” </a:t>
            </a:r>
            <a:r>
              <a:rPr lang="es-ES" altLang="es-ES" sz="1200" dirty="0">
                <a:latin typeface="Arial" panose="020B0604020202020204" pitchFamily="34" charset="0"/>
                <a:cs typeface="Arial" panose="020B0604020202020204" pitchFamily="34" charset="0"/>
              </a:rPr>
              <a:t>contemplan </a:t>
            </a:r>
            <a:r>
              <a:rPr lang="es-ES" altLang="es-ES" sz="1200" u="sng" dirty="0">
                <a:latin typeface="Arial" panose="020B0604020202020204" pitchFamily="34" charset="0"/>
                <a:cs typeface="Arial" panose="020B0604020202020204" pitchFamily="34" charset="0"/>
              </a:rPr>
              <a:t>equipos </a:t>
            </a:r>
            <a:r>
              <a:rPr lang="es-ES" altLang="es-ES" sz="1200" u="sng" dirty="0" smtClean="0">
                <a:latin typeface="Arial" panose="020B0604020202020204" pitchFamily="34" charset="0"/>
                <a:cs typeface="Arial" panose="020B0604020202020204" pitchFamily="34" charset="0"/>
              </a:rPr>
              <a:t>compactos.</a:t>
            </a:r>
          </a:p>
          <a:p>
            <a:pPr marL="711200" indent="-174625" eaLnBrk="1" hangingPunct="1">
              <a:spcBef>
                <a:spcPts val="300"/>
              </a:spcBef>
              <a:buFont typeface="Courier New" panose="02070309020205020404" pitchFamily="49" charset="0"/>
              <a:buChar char="o"/>
            </a:pPr>
            <a:r>
              <a:rPr lang="es-ES" altLang="es-ES" sz="1200" dirty="0">
                <a:latin typeface="Arial" panose="020B0604020202020204" pitchFamily="34" charset="0"/>
                <a:cs typeface="Arial" panose="020B0604020202020204" pitchFamily="34" charset="0"/>
              </a:rPr>
              <a:t>t</a:t>
            </a:r>
            <a:r>
              <a:rPr lang="es-ES" altLang="es-ES" sz="1200" dirty="0" smtClean="0">
                <a:latin typeface="Arial" panose="020B0604020202020204" pitchFamily="34" charset="0"/>
                <a:cs typeface="Arial" panose="020B0604020202020204" pitchFamily="34" charset="0"/>
              </a:rPr>
              <a:t>odos </a:t>
            </a:r>
            <a:r>
              <a:rPr lang="es-ES" altLang="es-ES" sz="1200" dirty="0">
                <a:latin typeface="Arial" panose="020B0604020202020204" pitchFamily="34" charset="0"/>
                <a:cs typeface="Arial" panose="020B0604020202020204" pitchFamily="34" charset="0"/>
              </a:rPr>
              <a:t>ellos tienen </a:t>
            </a:r>
            <a:r>
              <a:rPr lang="es-ES" altLang="es-ES" sz="1200" u="sng" dirty="0">
                <a:latin typeface="Arial" panose="020B0604020202020204" pitchFamily="34" charset="0"/>
                <a:cs typeface="Arial" panose="020B0604020202020204" pitchFamily="34" charset="0"/>
              </a:rPr>
              <a:t>asignado el emplazamiento 3 </a:t>
            </a:r>
            <a:r>
              <a:rPr lang="es-ES" altLang="es-ES" sz="1200" dirty="0">
                <a:latin typeface="Arial" panose="020B0604020202020204" pitchFamily="34" charset="0"/>
                <a:cs typeface="Arial" panose="020B0604020202020204" pitchFamily="34" charset="0"/>
              </a:rPr>
              <a:t>(independientemente de la envolvente ventilada) </a:t>
            </a:r>
            <a:endParaRPr lang="es-ES" altLang="es-ES" sz="1200" dirty="0" smtClean="0">
              <a:latin typeface="Arial" panose="020B0604020202020204" pitchFamily="34" charset="0"/>
              <a:cs typeface="Arial" panose="020B0604020202020204" pitchFamily="34" charset="0"/>
            </a:endParaRPr>
          </a:p>
          <a:p>
            <a:pPr marL="711200" indent="-174625" algn="just" eaLnBrk="1" hangingPunct="1">
              <a:spcBef>
                <a:spcPts val="300"/>
              </a:spcBef>
              <a:buFont typeface="Courier New" panose="02070309020205020404" pitchFamily="49" charset="0"/>
              <a:buChar char="o"/>
            </a:pPr>
            <a:r>
              <a:rPr lang="es-ES" altLang="es-ES" sz="1200" dirty="0" smtClean="0">
                <a:latin typeface="Arial" panose="020B0604020202020204" pitchFamily="34" charset="0"/>
                <a:cs typeface="Arial" panose="020B0604020202020204" pitchFamily="34" charset="0"/>
              </a:rPr>
              <a:t>la </a:t>
            </a:r>
            <a:r>
              <a:rPr lang="es-ES" altLang="es-ES" sz="1200" dirty="0">
                <a:latin typeface="Arial" panose="020B0604020202020204" pitchFamily="34" charset="0"/>
                <a:cs typeface="Arial" panose="020B0604020202020204" pitchFamily="34" charset="0"/>
              </a:rPr>
              <a:t>carga en kg de refrigerante del equipo o conjunto de equipos </a:t>
            </a:r>
            <a:r>
              <a:rPr lang="es-ES" altLang="es-ES" sz="1200" dirty="0" smtClean="0">
                <a:latin typeface="Arial" panose="020B0604020202020204" pitchFamily="34" charset="0"/>
                <a:cs typeface="Arial" panose="020B0604020202020204" pitchFamily="34" charset="0"/>
              </a:rPr>
              <a:t>con refrigerante </a:t>
            </a:r>
            <a:r>
              <a:rPr lang="es-ES" altLang="es-ES" sz="1200" u="sng" dirty="0" smtClean="0">
                <a:latin typeface="Arial" panose="020B0604020202020204" pitchFamily="34" charset="0"/>
                <a:cs typeface="Arial" panose="020B0604020202020204" pitchFamily="34" charset="0"/>
              </a:rPr>
              <a:t>no </a:t>
            </a:r>
            <a:r>
              <a:rPr lang="es-ES" altLang="es-ES" sz="1200" u="sng" dirty="0">
                <a:latin typeface="Arial" panose="020B0604020202020204" pitchFamily="34" charset="0"/>
                <a:cs typeface="Arial" panose="020B0604020202020204" pitchFamily="34" charset="0"/>
              </a:rPr>
              <a:t>supera los 70 kg</a:t>
            </a:r>
            <a:r>
              <a:rPr lang="es-ES" altLang="es-ES" sz="1200" dirty="0">
                <a:latin typeface="Arial" panose="020B0604020202020204" pitchFamily="34" charset="0"/>
                <a:cs typeface="Arial" panose="020B0604020202020204" pitchFamily="34" charset="0"/>
              </a:rPr>
              <a:t> para aquellos casos en los que </a:t>
            </a:r>
            <a:r>
              <a:rPr lang="es-ES" altLang="es-ES" sz="1200" u="sng" dirty="0" smtClean="0">
                <a:latin typeface="Arial" panose="020B0604020202020204" pitchFamily="34" charset="0"/>
                <a:cs typeface="Arial" panose="020B0604020202020204" pitchFamily="34" charset="0"/>
              </a:rPr>
              <a:t>NO </a:t>
            </a:r>
            <a:r>
              <a:rPr lang="es-ES" altLang="es-ES" sz="1200" u="sng" dirty="0">
                <a:latin typeface="Arial" panose="020B0604020202020204" pitchFamily="34" charset="0"/>
                <a:cs typeface="Arial" panose="020B0604020202020204" pitchFamily="34" charset="0"/>
              </a:rPr>
              <a:t>esté marcado para ningún equipo el </a:t>
            </a:r>
            <a:r>
              <a:rPr lang="es-ES" altLang="es-ES" sz="1200" u="sng" dirty="0" smtClean="0">
                <a:latin typeface="Arial" panose="020B0604020202020204" pitchFamily="34" charset="0"/>
                <a:cs typeface="Arial" panose="020B0604020202020204" pitchFamily="34" charset="0"/>
              </a:rPr>
              <a:t>indicador “Sala </a:t>
            </a:r>
            <a:r>
              <a:rPr lang="es-ES" altLang="es-ES" sz="1200" u="sng" dirty="0">
                <a:latin typeface="Arial" panose="020B0604020202020204" pitchFamily="34" charset="0"/>
                <a:cs typeface="Arial" panose="020B0604020202020204" pitchFamily="34" charset="0"/>
              </a:rPr>
              <a:t>de </a:t>
            </a:r>
            <a:r>
              <a:rPr lang="es-ES" altLang="es-ES" sz="1200" u="sng" dirty="0" smtClean="0">
                <a:latin typeface="Arial" panose="020B0604020202020204" pitchFamily="34" charset="0"/>
                <a:cs typeface="Arial" panose="020B0604020202020204" pitchFamily="34" charset="0"/>
              </a:rPr>
              <a:t>máquinas”</a:t>
            </a:r>
            <a:r>
              <a:rPr lang="es-ES" altLang="es-ES" sz="1200" dirty="0" smtClean="0">
                <a:latin typeface="Arial" panose="020B0604020202020204" pitchFamily="34" charset="0"/>
                <a:cs typeface="Arial" panose="020B0604020202020204" pitchFamily="34" charset="0"/>
              </a:rPr>
              <a:t>. </a:t>
            </a:r>
            <a:r>
              <a:rPr lang="es-ES" altLang="es-ES" sz="1200" dirty="0">
                <a:latin typeface="Arial" panose="020B0604020202020204" pitchFamily="34" charset="0"/>
                <a:cs typeface="Arial" panose="020B0604020202020204" pitchFamily="34" charset="0"/>
              </a:rPr>
              <a:t>En el caso de que el </a:t>
            </a:r>
            <a:r>
              <a:rPr lang="es-ES" altLang="es-ES" sz="1200" dirty="0" smtClean="0">
                <a:latin typeface="Arial" panose="020B0604020202020204" pitchFamily="34" charset="0"/>
                <a:cs typeface="Arial" panose="020B0604020202020204" pitchFamily="34" charset="0"/>
              </a:rPr>
              <a:t>indicador </a:t>
            </a:r>
            <a:r>
              <a:rPr lang="es-ES" altLang="es-ES" sz="1200" dirty="0">
                <a:latin typeface="Arial" panose="020B0604020202020204" pitchFamily="34" charset="0"/>
                <a:cs typeface="Arial" panose="020B0604020202020204" pitchFamily="34" charset="0"/>
              </a:rPr>
              <a:t>se encuentre marcado, la carga en kg de refrigerante del equipo o conjunto de equipos </a:t>
            </a:r>
            <a:r>
              <a:rPr lang="es-ES" altLang="es-ES" sz="1200" u="sng" dirty="0">
                <a:latin typeface="Arial" panose="020B0604020202020204" pitchFamily="34" charset="0"/>
                <a:cs typeface="Arial" panose="020B0604020202020204" pitchFamily="34" charset="0"/>
              </a:rPr>
              <a:t>no puede superar los 5 kg</a:t>
            </a:r>
            <a:r>
              <a:rPr lang="es-ES" altLang="es-ES" sz="1200" dirty="0">
                <a:latin typeface="Arial" panose="020B0604020202020204" pitchFamily="34" charset="0"/>
                <a:cs typeface="Arial" panose="020B0604020202020204" pitchFamily="34" charset="0"/>
              </a:rPr>
              <a:t>. </a:t>
            </a:r>
          </a:p>
          <a:p>
            <a:pPr eaLnBrk="1" hangingPunct="1">
              <a:spcBef>
                <a:spcPts val="300"/>
              </a:spcBef>
              <a:buNone/>
            </a:pPr>
            <a:endParaRPr lang="es-ES" altLang="es-ES" sz="1200" dirty="0" smtClean="0">
              <a:latin typeface="Arial" panose="020B0604020202020204" pitchFamily="34" charset="0"/>
              <a:cs typeface="Arial" panose="020B0604020202020204" pitchFamily="34" charset="0"/>
            </a:endParaRPr>
          </a:p>
          <a:p>
            <a:pPr eaLnBrk="1" hangingPunct="1">
              <a:spcBef>
                <a:spcPts val="300"/>
              </a:spcBef>
              <a:buNone/>
            </a:pPr>
            <a:r>
              <a:rPr lang="es-ES" altLang="es-ES" sz="1200" dirty="0" smtClean="0">
                <a:latin typeface="Arial" panose="020B0604020202020204" pitchFamily="34" charset="0"/>
                <a:cs typeface="Arial" panose="020B0604020202020204" pitchFamily="34" charset="0"/>
              </a:rPr>
              <a:t>Si </a:t>
            </a:r>
            <a:r>
              <a:rPr lang="es-ES" altLang="es-ES" sz="1200" dirty="0">
                <a:latin typeface="Arial" panose="020B0604020202020204" pitchFamily="34" charset="0"/>
                <a:cs typeface="Arial" panose="020B0604020202020204" pitchFamily="34" charset="0"/>
              </a:rPr>
              <a:t>alguna de estas condiciones no se cumple, se </a:t>
            </a:r>
            <a:r>
              <a:rPr lang="es-ES" altLang="es-ES" sz="1200" dirty="0" smtClean="0">
                <a:latin typeface="Arial" panose="020B0604020202020204" pitchFamily="34" charset="0"/>
                <a:cs typeface="Arial" panose="020B0604020202020204" pitchFamily="34" charset="0"/>
              </a:rPr>
              <a:t>muestra </a:t>
            </a:r>
            <a:r>
              <a:rPr lang="es-ES" altLang="es-ES" sz="1200" dirty="0">
                <a:latin typeface="Arial" panose="020B0604020202020204" pitchFamily="34" charset="0"/>
                <a:cs typeface="Arial" panose="020B0604020202020204" pitchFamily="34" charset="0"/>
              </a:rPr>
              <a:t>el mensaje de </a:t>
            </a:r>
            <a:r>
              <a:rPr lang="es-ES" altLang="es-ES" sz="1200" dirty="0" smtClean="0">
                <a:latin typeface="Arial" panose="020B0604020202020204" pitchFamily="34" charset="0"/>
                <a:cs typeface="Arial" panose="020B0604020202020204" pitchFamily="34" charset="0"/>
              </a:rPr>
              <a:t>error:</a:t>
            </a:r>
          </a:p>
          <a:p>
            <a:pPr algn="ctr" eaLnBrk="1" hangingPunct="1">
              <a:spcBef>
                <a:spcPts val="300"/>
              </a:spcBef>
              <a:buNone/>
            </a:pPr>
            <a:r>
              <a:rPr lang="es-ES" sz="1200" dirty="0" smtClean="0">
                <a:latin typeface="Arial" panose="020B0604020202020204" pitchFamily="34" charset="0"/>
                <a:cs typeface="Arial" panose="020B0604020202020204" pitchFamily="34" charset="0"/>
              </a:rPr>
              <a:t>- </a:t>
            </a:r>
            <a:r>
              <a:rPr lang="es-ES" sz="1200" dirty="0" smtClean="0">
                <a:solidFill>
                  <a:srgbClr val="FF0000"/>
                </a:solidFill>
                <a:latin typeface="Arial" panose="020B0604020202020204" pitchFamily="34" charset="0"/>
                <a:cs typeface="Arial" panose="020B0604020202020204" pitchFamily="34" charset="0"/>
              </a:rPr>
              <a:t>Los datos técnicos señalados impiden aplicar la instrucción IF-20</a:t>
            </a:r>
            <a:endParaRPr lang="es-ES" sz="1200" dirty="0">
              <a:solidFill>
                <a:srgbClr val="FF0000"/>
              </a:solidFill>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pPr>
              <a:defRPr/>
            </a:pPr>
            <a:fld id="{18A632D5-5245-416D-AE82-6F40C0B92BFE}" type="slidenum">
              <a:rPr lang="es-ES" altLang="es-ES" smtClean="0"/>
              <a:pPr>
                <a:defRPr/>
              </a:pPr>
              <a:t>22</a:t>
            </a:fld>
            <a:endParaRPr lang="es-ES" altLang="es-ES"/>
          </a:p>
        </p:txBody>
      </p:sp>
      <p:sp>
        <p:nvSpPr>
          <p:cNvPr id="15" name="AutoShape 31"/>
          <p:cNvSpPr>
            <a:spLocks noChangeArrowheads="1"/>
          </p:cNvSpPr>
          <p:nvPr/>
        </p:nvSpPr>
        <p:spPr bwMode="auto">
          <a:xfrm>
            <a:off x="1756596" y="857784"/>
            <a:ext cx="5706673" cy="431936"/>
          </a:xfrm>
          <a:prstGeom prst="wedgeRectCallout">
            <a:avLst>
              <a:gd name="adj1" fmla="val -48254"/>
              <a:gd name="adj2" fmla="val -48637"/>
            </a:avLst>
          </a:prstGeom>
          <a:solidFill>
            <a:schemeClr val="bg1"/>
          </a:solid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ts val="300"/>
              </a:spcBef>
              <a:buFont typeface="Wingdings" panose="05000000000000000000" pitchFamily="2" charset="2"/>
              <a:buNone/>
            </a:pPr>
            <a:r>
              <a:rPr lang="es-ES" sz="1200" dirty="0">
                <a:latin typeface="Arial" panose="020B0604020202020204" pitchFamily="34" charset="0"/>
                <a:cs typeface="Arial" panose="020B0604020202020204" pitchFamily="34" charset="0"/>
              </a:rPr>
              <a:t>Este paso </a:t>
            </a:r>
            <a:r>
              <a:rPr lang="es-ES" sz="1200" u="sng" dirty="0">
                <a:latin typeface="Arial" panose="020B0604020202020204" pitchFamily="34" charset="0"/>
                <a:cs typeface="Arial" panose="020B0604020202020204" pitchFamily="34" charset="0"/>
              </a:rPr>
              <a:t>cierra la fase de introducción de datos de la solicitud </a:t>
            </a:r>
            <a:r>
              <a:rPr lang="es-ES" sz="1200" dirty="0">
                <a:latin typeface="Arial" panose="020B0604020202020204" pitchFamily="34" charset="0"/>
                <a:cs typeface="Arial" panose="020B0604020202020204" pitchFamily="34" charset="0"/>
              </a:rPr>
              <a:t>y </a:t>
            </a:r>
            <a:r>
              <a:rPr lang="es-ES" sz="1200" u="sng" dirty="0">
                <a:latin typeface="Arial" panose="020B0604020202020204" pitchFamily="34" charset="0"/>
                <a:cs typeface="Arial" panose="020B0604020202020204" pitchFamily="34" charset="0"/>
              </a:rPr>
              <a:t>valida la </a:t>
            </a:r>
            <a:r>
              <a:rPr lang="es-ES" sz="1200" u="sng" dirty="0" smtClean="0">
                <a:latin typeface="Arial" panose="020B0604020202020204" pitchFamily="34" charset="0"/>
                <a:cs typeface="Arial" panose="020B0604020202020204" pitchFamily="34" charset="0"/>
              </a:rPr>
              <a:t>información</a:t>
            </a:r>
            <a:r>
              <a:rPr lang="es-ES" sz="1200" dirty="0" smtClean="0">
                <a:latin typeface="Arial" panose="020B0604020202020204" pitchFamily="34" charset="0"/>
                <a:cs typeface="Arial" panose="020B0604020202020204" pitchFamily="34" charset="0"/>
              </a:rPr>
              <a:t>. </a:t>
            </a:r>
          </a:p>
          <a:p>
            <a:pPr eaLnBrk="1" hangingPunct="1">
              <a:spcBef>
                <a:spcPts val="300"/>
              </a:spcBef>
              <a:buFont typeface="Wingdings" panose="05000000000000000000" pitchFamily="2" charset="2"/>
              <a:buNone/>
            </a:pPr>
            <a:endParaRPr lang="es-E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403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800" decel="100000"/>
                                        <p:tgtEl>
                                          <p:spTgt spid="17"/>
                                        </p:tgtEl>
                                      </p:cBhvr>
                                    </p:animEffect>
                                    <p:anim calcmode="lin" valueType="num">
                                      <p:cBhvr>
                                        <p:cTn id="8" dur="800" decel="100000" fill="hold"/>
                                        <p:tgtEl>
                                          <p:spTgt spid="17"/>
                                        </p:tgtEl>
                                        <p:attrNameLst>
                                          <p:attrName>style.rotation</p:attrName>
                                        </p:attrNameLst>
                                      </p:cBhvr>
                                      <p:tavLst>
                                        <p:tav tm="0">
                                          <p:val>
                                            <p:fltVal val="-90"/>
                                          </p:val>
                                        </p:tav>
                                        <p:tav tm="100000">
                                          <p:val>
                                            <p:fltVal val="0"/>
                                          </p:val>
                                        </p:tav>
                                      </p:tavLst>
                                    </p:anim>
                                    <p:anim calcmode="lin" valueType="num">
                                      <p:cBhvr>
                                        <p:cTn id="9" dur="800" decel="100000" fill="hold"/>
                                        <p:tgtEl>
                                          <p:spTgt spid="17"/>
                                        </p:tgtEl>
                                        <p:attrNameLst>
                                          <p:attrName>ppt_x</p:attrName>
                                        </p:attrNameLst>
                                      </p:cBhvr>
                                      <p:tavLst>
                                        <p:tav tm="0">
                                          <p:val>
                                            <p:strVal val="#ppt_x+0.4"/>
                                          </p:val>
                                        </p:tav>
                                        <p:tav tm="100000">
                                          <p:val>
                                            <p:strVal val="#ppt_x-0.05"/>
                                          </p:val>
                                        </p:tav>
                                      </p:tavLst>
                                    </p:anim>
                                    <p:anim calcmode="lin" valueType="num">
                                      <p:cBhvr>
                                        <p:cTn id="10" dur="800" decel="100000" fill="hold"/>
                                        <p:tgtEl>
                                          <p:spTgt spid="1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ChangeArrowheads="1"/>
          </p:cNvSpPr>
          <p:nvPr/>
        </p:nvSpPr>
        <p:spPr bwMode="auto">
          <a:xfrm>
            <a:off x="1712317" y="223942"/>
            <a:ext cx="8156627" cy="576064"/>
          </a:xfrm>
          <a:prstGeom prst="rect">
            <a:avLst/>
          </a:prstGeom>
          <a:solidFill>
            <a:srgbClr val="ADDA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56" tIns="50775" rIns="101556" bIns="50775"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s-ES" altLang="es-ES" sz="1200">
              <a:latin typeface="Arial" panose="020B0604020202020204" pitchFamily="34" charset="0"/>
            </a:endParaRPr>
          </a:p>
        </p:txBody>
      </p:sp>
      <p:sp>
        <p:nvSpPr>
          <p:cNvPr id="11" name="Rectangle 4"/>
          <p:cNvSpPr txBox="1">
            <a:spLocks noChangeArrowheads="1"/>
          </p:cNvSpPr>
          <p:nvPr/>
        </p:nvSpPr>
        <p:spPr bwMode="auto">
          <a:xfrm>
            <a:off x="1712318" y="137592"/>
            <a:ext cx="8187052" cy="662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1" tIns="45702" rIns="91401" bIns="45702" anchor="b"/>
          <a:lstStyle>
            <a:lvl1pPr algn="l" rtl="0" fontAlgn="base">
              <a:lnSpc>
                <a:spcPct val="80000"/>
              </a:lnSpc>
              <a:spcBef>
                <a:spcPct val="0"/>
              </a:spcBef>
              <a:spcAft>
                <a:spcPct val="0"/>
              </a:spcAft>
              <a:defRPr sz="2200" b="1">
                <a:solidFill>
                  <a:schemeClr val="tx2"/>
                </a:solidFill>
                <a:latin typeface="+mj-lt"/>
                <a:ea typeface="+mj-ea"/>
                <a:cs typeface="+mj-cs"/>
              </a:defRPr>
            </a:lvl1pPr>
            <a:lvl2pPr algn="l" rtl="0" fontAlgn="base">
              <a:lnSpc>
                <a:spcPct val="80000"/>
              </a:lnSpc>
              <a:spcBef>
                <a:spcPct val="0"/>
              </a:spcBef>
              <a:spcAft>
                <a:spcPct val="0"/>
              </a:spcAft>
              <a:defRPr sz="2200" b="1">
                <a:solidFill>
                  <a:schemeClr val="tx2"/>
                </a:solidFill>
                <a:latin typeface="Arial Narrow" pitchFamily="34" charset="0"/>
              </a:defRPr>
            </a:lvl2pPr>
            <a:lvl3pPr algn="l" rtl="0" fontAlgn="base">
              <a:lnSpc>
                <a:spcPct val="80000"/>
              </a:lnSpc>
              <a:spcBef>
                <a:spcPct val="0"/>
              </a:spcBef>
              <a:spcAft>
                <a:spcPct val="0"/>
              </a:spcAft>
              <a:defRPr sz="2200" b="1">
                <a:solidFill>
                  <a:schemeClr val="tx2"/>
                </a:solidFill>
                <a:latin typeface="Arial Narrow" pitchFamily="34" charset="0"/>
              </a:defRPr>
            </a:lvl3pPr>
            <a:lvl4pPr algn="l" rtl="0" fontAlgn="base">
              <a:lnSpc>
                <a:spcPct val="80000"/>
              </a:lnSpc>
              <a:spcBef>
                <a:spcPct val="0"/>
              </a:spcBef>
              <a:spcAft>
                <a:spcPct val="0"/>
              </a:spcAft>
              <a:defRPr sz="2200" b="1">
                <a:solidFill>
                  <a:schemeClr val="tx2"/>
                </a:solidFill>
                <a:latin typeface="Arial Narrow" pitchFamily="34" charset="0"/>
              </a:defRPr>
            </a:lvl4pPr>
            <a:lvl5pPr algn="l" rtl="0" fontAlgn="base">
              <a:lnSpc>
                <a:spcPct val="80000"/>
              </a:lnSpc>
              <a:spcBef>
                <a:spcPct val="0"/>
              </a:spcBef>
              <a:spcAft>
                <a:spcPct val="0"/>
              </a:spcAft>
              <a:defRPr sz="2200" b="1">
                <a:solidFill>
                  <a:schemeClr val="tx2"/>
                </a:solidFill>
                <a:latin typeface="Arial Narrow" pitchFamily="34" charset="0"/>
              </a:defRPr>
            </a:lvl5pPr>
            <a:lvl6pPr marL="457200" algn="l" rtl="0" fontAlgn="base">
              <a:lnSpc>
                <a:spcPct val="80000"/>
              </a:lnSpc>
              <a:spcBef>
                <a:spcPct val="0"/>
              </a:spcBef>
              <a:spcAft>
                <a:spcPct val="0"/>
              </a:spcAft>
              <a:defRPr sz="2200" b="1">
                <a:solidFill>
                  <a:schemeClr val="tx2"/>
                </a:solidFill>
                <a:latin typeface="Arial Narrow" pitchFamily="34" charset="0"/>
              </a:defRPr>
            </a:lvl6pPr>
            <a:lvl7pPr marL="914400" algn="l" rtl="0" fontAlgn="base">
              <a:lnSpc>
                <a:spcPct val="80000"/>
              </a:lnSpc>
              <a:spcBef>
                <a:spcPct val="0"/>
              </a:spcBef>
              <a:spcAft>
                <a:spcPct val="0"/>
              </a:spcAft>
              <a:defRPr sz="2200" b="1">
                <a:solidFill>
                  <a:schemeClr val="tx2"/>
                </a:solidFill>
                <a:latin typeface="Arial Narrow" pitchFamily="34" charset="0"/>
              </a:defRPr>
            </a:lvl7pPr>
            <a:lvl8pPr marL="1371600" algn="l" rtl="0" fontAlgn="base">
              <a:lnSpc>
                <a:spcPct val="80000"/>
              </a:lnSpc>
              <a:spcBef>
                <a:spcPct val="0"/>
              </a:spcBef>
              <a:spcAft>
                <a:spcPct val="0"/>
              </a:spcAft>
              <a:defRPr sz="2200" b="1">
                <a:solidFill>
                  <a:schemeClr val="tx2"/>
                </a:solidFill>
                <a:latin typeface="Arial Narrow" pitchFamily="34" charset="0"/>
              </a:defRPr>
            </a:lvl8pPr>
            <a:lvl9pPr marL="1828800" algn="l" rtl="0" fontAlgn="base">
              <a:lnSpc>
                <a:spcPct val="80000"/>
              </a:lnSpc>
              <a:spcBef>
                <a:spcPct val="0"/>
              </a:spcBef>
              <a:spcAft>
                <a:spcPct val="0"/>
              </a:spcAft>
              <a:defRPr sz="2200" b="1">
                <a:solidFill>
                  <a:schemeClr val="tx2"/>
                </a:solidFill>
                <a:latin typeface="Arial Narrow" pitchFamily="34" charset="0"/>
              </a:defRPr>
            </a:lvl9pPr>
          </a:lstStyle>
          <a:p>
            <a:pPr defTabSz="914019" eaLnBrk="1" hangingPunct="1">
              <a:lnSpc>
                <a:spcPct val="100000"/>
              </a:lnSpc>
              <a:spcBef>
                <a:spcPts val="0"/>
              </a:spcBef>
              <a:defRPr/>
            </a:pPr>
            <a:r>
              <a:rPr lang="es-ES_tradnl" sz="1800" dirty="0" smtClean="0"/>
              <a:t>7. IT-A, IT-B, IT-D, IT-E</a:t>
            </a:r>
          </a:p>
          <a:p>
            <a:pPr defTabSz="914019" eaLnBrk="1" hangingPunct="1">
              <a:lnSpc>
                <a:spcPct val="100000"/>
              </a:lnSpc>
              <a:spcBef>
                <a:spcPts val="0"/>
              </a:spcBef>
              <a:defRPr/>
            </a:pPr>
            <a:r>
              <a:rPr lang="es-ES" sz="1700" dirty="0" smtClean="0"/>
              <a:t>“2.1.2 Clausulas”</a:t>
            </a:r>
            <a:endParaRPr lang="es-ES" altLang="es-ES" sz="1700" kern="0" dirty="0" smtClean="0">
              <a:solidFill>
                <a:srgbClr val="000000"/>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2"/>
          <a:stretch>
            <a:fillRect/>
          </a:stretch>
        </p:blipFill>
        <p:spPr>
          <a:xfrm>
            <a:off x="346926" y="1430910"/>
            <a:ext cx="9376199" cy="4667341"/>
          </a:xfrm>
          <a:prstGeom prst="rect">
            <a:avLst/>
          </a:prstGeom>
        </p:spPr>
      </p:pic>
      <p:grpSp>
        <p:nvGrpSpPr>
          <p:cNvPr id="17" name="Group 24"/>
          <p:cNvGrpSpPr>
            <a:grpSpLocks/>
          </p:cNvGrpSpPr>
          <p:nvPr/>
        </p:nvGrpSpPr>
        <p:grpSpPr bwMode="auto">
          <a:xfrm rot="501447">
            <a:off x="7560871" y="618669"/>
            <a:ext cx="2052040" cy="1027621"/>
            <a:chOff x="1878" y="1037"/>
            <a:chExt cx="1682" cy="1532"/>
          </a:xfrm>
        </p:grpSpPr>
        <p:sp>
          <p:nvSpPr>
            <p:cNvPr id="22" name="AutoShape 25"/>
            <p:cNvSpPr>
              <a:spLocks noChangeArrowheads="1"/>
            </p:cNvSpPr>
            <p:nvPr/>
          </p:nvSpPr>
          <p:spPr bwMode="auto">
            <a:xfrm>
              <a:off x="1878" y="1037"/>
              <a:ext cx="1542" cy="1532"/>
            </a:xfrm>
            <a:prstGeom prst="foldedCorner">
              <a:avLst>
                <a:gd name="adj" fmla="val 12500"/>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p:txBody>
        </p:sp>
        <p:pic>
          <p:nvPicPr>
            <p:cNvPr id="23" name="Picture 26" descr="pin_r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9" y="1207"/>
              <a:ext cx="28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7"/>
            <p:cNvSpPr>
              <a:spLocks noChangeArrowheads="1"/>
            </p:cNvSpPr>
            <p:nvPr/>
          </p:nvSpPr>
          <p:spPr bwMode="auto">
            <a:xfrm>
              <a:off x="2084" y="1793"/>
              <a:ext cx="1476" cy="508"/>
            </a:xfrm>
            <a:prstGeom prst="rect">
              <a:avLst/>
            </a:prstGeom>
            <a:noFill/>
            <a:ln>
              <a:noFill/>
            </a:ln>
            <a:effectLst/>
            <a:extLst>
              <a:ext uri="{909E8E84-426E-40DD-AFC4-6F175D3DCCD1}">
                <a14:hiddenFill xmlns:a14="http://schemas.microsoft.com/office/drawing/2010/main">
                  <a:solidFill>
                    <a:srgbClr val="D6ECEE"/>
                  </a:solidFill>
                </a14:hiddenFill>
              </a:ext>
              <a:ext uri="{91240B29-F687-4F45-9708-019B960494DF}">
                <a14:hiddenLine xmlns:a14="http://schemas.microsoft.com/office/drawing/2010/main" w="9525"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r>
                <a:rPr lang="es-ES" altLang="es-ES" sz="1600" b="1" dirty="0" smtClean="0"/>
                <a:t>2.1.2 Clausulas</a:t>
              </a:r>
              <a:endParaRPr lang="es-ES" altLang="es-ES" sz="1600" b="1" dirty="0"/>
            </a:p>
          </p:txBody>
        </p:sp>
      </p:grpSp>
      <p:sp>
        <p:nvSpPr>
          <p:cNvPr id="31" name="AutoShape 31"/>
          <p:cNvSpPr>
            <a:spLocks noChangeArrowheads="1"/>
          </p:cNvSpPr>
          <p:nvPr/>
        </p:nvSpPr>
        <p:spPr bwMode="auto">
          <a:xfrm>
            <a:off x="327471" y="6220068"/>
            <a:ext cx="9395655" cy="360040"/>
          </a:xfrm>
          <a:prstGeom prst="wedgeRectCallout">
            <a:avLst>
              <a:gd name="adj1" fmla="val -48254"/>
              <a:gd name="adj2" fmla="val -48637"/>
            </a:avLst>
          </a:prstGeom>
          <a:solidFill>
            <a:schemeClr val="bg1"/>
          </a:solid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ts val="300"/>
              </a:spcBef>
              <a:buFont typeface="Wingdings" panose="05000000000000000000" pitchFamily="2" charset="2"/>
              <a:buNone/>
            </a:pPr>
            <a:r>
              <a:rPr lang="es-ES_tradnl" sz="1200" dirty="0" smtClean="0">
                <a:latin typeface="Arial" panose="020B0604020202020204" pitchFamily="34" charset="0"/>
                <a:cs typeface="Arial" panose="020B0604020202020204" pitchFamily="34" charset="0"/>
              </a:rPr>
              <a:t>Se ha añadido la documentación para acreditación del cumplimiento del reglamento de seguridad de frigoríficas.</a:t>
            </a:r>
          </a:p>
          <a:p>
            <a:pPr eaLnBrk="1" hangingPunct="1">
              <a:spcBef>
                <a:spcPts val="300"/>
              </a:spcBef>
              <a:buFont typeface="Wingdings" panose="05000000000000000000" pitchFamily="2" charset="2"/>
              <a:buNone/>
            </a:pPr>
            <a:endParaRPr lang="es-ES" altLang="es-ES" sz="1200" u="sng" dirty="0">
              <a:latin typeface="Arial" panose="020B0604020202020204" pitchFamily="34" charset="0"/>
              <a:cs typeface="Arial" panose="020B0604020202020204" pitchFamily="34" charset="0"/>
            </a:endParaRPr>
          </a:p>
          <a:p>
            <a:pPr marL="536575" eaLnBrk="1" hangingPunct="1">
              <a:spcBef>
                <a:spcPts val="300"/>
              </a:spcBef>
              <a:buNone/>
            </a:pPr>
            <a:endParaRPr lang="es-ES" sz="1200" dirty="0">
              <a:latin typeface="Arial" panose="020B0604020202020204" pitchFamily="34" charset="0"/>
              <a:cs typeface="Arial" panose="020B0604020202020204" pitchFamily="34" charset="0"/>
            </a:endParaRPr>
          </a:p>
          <a:p>
            <a:pPr marL="261937" eaLnBrk="1" hangingPunct="1">
              <a:spcBef>
                <a:spcPts val="300"/>
              </a:spcBef>
              <a:buNone/>
            </a:pPr>
            <a:endParaRPr lang="es-ES" sz="1200" dirty="0">
              <a:latin typeface="Arial" panose="020B0604020202020204" pitchFamily="34" charset="0"/>
              <a:cs typeface="Arial" panose="020B0604020202020204" pitchFamily="34" charset="0"/>
            </a:endParaRPr>
          </a:p>
        </p:txBody>
      </p:sp>
      <p:sp>
        <p:nvSpPr>
          <p:cNvPr id="3" name="Marcador de número de diapositiva 2"/>
          <p:cNvSpPr>
            <a:spLocks noGrp="1"/>
          </p:cNvSpPr>
          <p:nvPr>
            <p:ph type="sldNum" sz="quarter" idx="10"/>
          </p:nvPr>
        </p:nvSpPr>
        <p:spPr/>
        <p:txBody>
          <a:bodyPr/>
          <a:lstStyle/>
          <a:p>
            <a:pPr>
              <a:defRPr/>
            </a:pPr>
            <a:fld id="{18A632D5-5245-416D-AE82-6F40C0B92BFE}" type="slidenum">
              <a:rPr lang="es-ES" altLang="es-ES" smtClean="0"/>
              <a:pPr>
                <a:defRPr/>
              </a:pPr>
              <a:t>23</a:t>
            </a:fld>
            <a:endParaRPr lang="es-ES" altLang="es-ES"/>
          </a:p>
        </p:txBody>
      </p:sp>
    </p:spTree>
    <p:extLst>
      <p:ext uri="{BB962C8B-B14F-4D97-AF65-F5344CB8AC3E}">
        <p14:creationId xmlns:p14="http://schemas.microsoft.com/office/powerpoint/2010/main" val="92162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30"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800" decel="100000"/>
                                        <p:tgtEl>
                                          <p:spTgt spid="17"/>
                                        </p:tgtEl>
                                      </p:cBhvr>
                                    </p:animEffect>
                                    <p:anim calcmode="lin" valueType="num">
                                      <p:cBhvr>
                                        <p:cTn id="10" dur="800" decel="100000" fill="hold"/>
                                        <p:tgtEl>
                                          <p:spTgt spid="17"/>
                                        </p:tgtEl>
                                        <p:attrNameLst>
                                          <p:attrName>style.rotation</p:attrName>
                                        </p:attrNameLst>
                                      </p:cBhvr>
                                      <p:tavLst>
                                        <p:tav tm="0">
                                          <p:val>
                                            <p:fltVal val="-90"/>
                                          </p:val>
                                        </p:tav>
                                        <p:tav tm="100000">
                                          <p:val>
                                            <p:fltVal val="0"/>
                                          </p:val>
                                        </p:tav>
                                      </p:tavLst>
                                    </p:anim>
                                    <p:anim calcmode="lin" valueType="num">
                                      <p:cBhvr>
                                        <p:cTn id="11" dur="800" decel="100000" fill="hold"/>
                                        <p:tgtEl>
                                          <p:spTgt spid="17"/>
                                        </p:tgtEl>
                                        <p:attrNameLst>
                                          <p:attrName>ppt_x</p:attrName>
                                        </p:attrNameLst>
                                      </p:cBhvr>
                                      <p:tavLst>
                                        <p:tav tm="0">
                                          <p:val>
                                            <p:strVal val="#ppt_x+0.4"/>
                                          </p:val>
                                        </p:tav>
                                        <p:tav tm="100000">
                                          <p:val>
                                            <p:strVal val="#ppt_x-0.05"/>
                                          </p:val>
                                        </p:tav>
                                      </p:tavLst>
                                    </p:anim>
                                    <p:anim calcmode="lin" valueType="num">
                                      <p:cBhvr>
                                        <p:cTn id="12" dur="800" decel="100000" fill="hold"/>
                                        <p:tgtEl>
                                          <p:spTgt spid="17"/>
                                        </p:tgtEl>
                                        <p:attrNameLst>
                                          <p:attrName>ppt_y</p:attrName>
                                        </p:attrNameLst>
                                      </p:cBhvr>
                                      <p:tavLst>
                                        <p:tav tm="0">
                                          <p:val>
                                            <p:strVal val="#ppt_y-0.4"/>
                                          </p:val>
                                        </p:tav>
                                        <p:tav tm="100000">
                                          <p:val>
                                            <p:strVal val="#ppt_y+0.1"/>
                                          </p:val>
                                        </p:tav>
                                      </p:tavLst>
                                    </p:anim>
                                    <p:anim calcmode="lin" valueType="num">
                                      <p:cBhvr>
                                        <p:cTn id="13"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4"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65113" y="1952767"/>
            <a:ext cx="9704774" cy="4809562"/>
          </a:xfrm>
          <a:prstGeom prst="rect">
            <a:avLst/>
          </a:prstGeom>
        </p:spPr>
      </p:pic>
      <p:grpSp>
        <p:nvGrpSpPr>
          <p:cNvPr id="27" name="Group 24"/>
          <p:cNvGrpSpPr>
            <a:grpSpLocks/>
          </p:cNvGrpSpPr>
          <p:nvPr/>
        </p:nvGrpSpPr>
        <p:grpSpPr bwMode="auto">
          <a:xfrm rot="501447">
            <a:off x="7881671" y="1564638"/>
            <a:ext cx="1881240" cy="1095369"/>
            <a:chOff x="2018" y="1207"/>
            <a:chExt cx="1542" cy="1633"/>
          </a:xfrm>
        </p:grpSpPr>
        <p:sp>
          <p:nvSpPr>
            <p:cNvPr id="28" name="AutoShape 25"/>
            <p:cNvSpPr>
              <a:spLocks noChangeArrowheads="1"/>
            </p:cNvSpPr>
            <p:nvPr/>
          </p:nvSpPr>
          <p:spPr bwMode="auto">
            <a:xfrm>
              <a:off x="2018" y="1308"/>
              <a:ext cx="1542" cy="1532"/>
            </a:xfrm>
            <a:prstGeom prst="foldedCorner">
              <a:avLst>
                <a:gd name="adj" fmla="val 12500"/>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p:txBody>
        </p:sp>
        <p:pic>
          <p:nvPicPr>
            <p:cNvPr id="29" name="Picture 26" descr="pin_r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9" y="1207"/>
              <a:ext cx="28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7"/>
            <p:cNvSpPr>
              <a:spLocks noChangeArrowheads="1"/>
            </p:cNvSpPr>
            <p:nvPr/>
          </p:nvSpPr>
          <p:spPr bwMode="auto">
            <a:xfrm>
              <a:off x="2084" y="1604"/>
              <a:ext cx="1476" cy="901"/>
            </a:xfrm>
            <a:prstGeom prst="rect">
              <a:avLst/>
            </a:prstGeom>
            <a:noFill/>
            <a:ln>
              <a:noFill/>
            </a:ln>
            <a:effectLst/>
            <a:extLst>
              <a:ext uri="{909E8E84-426E-40DD-AFC4-6F175D3DCCD1}">
                <a14:hiddenFill xmlns:a14="http://schemas.microsoft.com/office/drawing/2010/main">
                  <a:solidFill>
                    <a:srgbClr val="D6ECEE"/>
                  </a:solidFill>
                </a14:hiddenFill>
              </a:ext>
              <a:ext uri="{91240B29-F687-4F45-9708-019B960494DF}">
                <a14:hiddenLine xmlns:a14="http://schemas.microsoft.com/office/drawing/2010/main" w="9525"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r>
                <a:rPr lang="es-ES" altLang="es-ES" sz="1600" b="1" dirty="0" smtClean="0"/>
                <a:t>1.2.1 Datos Técnicos generales</a:t>
              </a:r>
              <a:endParaRPr lang="es-ES" altLang="es-ES" sz="1600" b="1" dirty="0"/>
            </a:p>
          </p:txBody>
        </p:sp>
      </p:grpSp>
      <p:sp>
        <p:nvSpPr>
          <p:cNvPr id="31" name="AutoShape 31"/>
          <p:cNvSpPr>
            <a:spLocks noChangeArrowheads="1"/>
          </p:cNvSpPr>
          <p:nvPr/>
        </p:nvSpPr>
        <p:spPr bwMode="auto">
          <a:xfrm>
            <a:off x="1695624" y="986636"/>
            <a:ext cx="8206362" cy="943764"/>
          </a:xfrm>
          <a:prstGeom prst="wedgeRectCallout">
            <a:avLst>
              <a:gd name="adj1" fmla="val -48254"/>
              <a:gd name="adj2" fmla="val -48637"/>
            </a:avLst>
          </a:prstGeom>
          <a:no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ts val="300"/>
              </a:spcBef>
              <a:buFont typeface="Wingdings" panose="05000000000000000000" pitchFamily="2" charset="2"/>
              <a:buNone/>
            </a:pPr>
            <a:r>
              <a:rPr lang="es-ES" altLang="es-ES" sz="1200" dirty="0">
                <a:latin typeface="Arial" panose="020B0604020202020204" pitchFamily="34" charset="0"/>
              </a:rPr>
              <a:t>La ruta IT-D, </a:t>
            </a:r>
            <a:r>
              <a:rPr lang="es-ES" altLang="es-ES" sz="1200" dirty="0" smtClean="0">
                <a:latin typeface="Arial" panose="020B0604020202020204" pitchFamily="34" charset="0"/>
              </a:rPr>
              <a:t>“Puesta </a:t>
            </a:r>
            <a:r>
              <a:rPr lang="es-ES" altLang="es-ES" sz="1200" dirty="0">
                <a:latin typeface="Arial" panose="020B0604020202020204" pitchFamily="34" charset="0"/>
              </a:rPr>
              <a:t>en servicio de una instalación térmica sin proyecto (potencia menor o igual a 70 kW</a:t>
            </a:r>
            <a:r>
              <a:rPr lang="es-ES" altLang="es-ES" sz="1200" dirty="0" smtClean="0">
                <a:latin typeface="Arial" panose="020B0604020202020204" pitchFamily="34" charset="0"/>
              </a:rPr>
              <a:t>)” , </a:t>
            </a:r>
            <a:r>
              <a:rPr lang="es-ES" altLang="es-ES" sz="1200" dirty="0">
                <a:latin typeface="Arial" panose="020B0604020202020204" pitchFamily="34" charset="0"/>
              </a:rPr>
              <a:t>presenta este mismo paso pero con alguna </a:t>
            </a:r>
            <a:r>
              <a:rPr lang="es-ES" altLang="es-ES" sz="1200" b="1" u="sng" dirty="0" smtClean="0">
                <a:latin typeface="Arial" panose="020B0604020202020204" pitchFamily="34" charset="0"/>
              </a:rPr>
              <a:t>diferencia</a:t>
            </a:r>
            <a:r>
              <a:rPr lang="es-ES" altLang="es-ES" sz="1200" dirty="0" smtClean="0">
                <a:latin typeface="Arial" panose="020B0604020202020204" pitchFamily="34" charset="0"/>
              </a:rPr>
              <a:t> </a:t>
            </a:r>
            <a:r>
              <a:rPr lang="es-ES" altLang="es-ES" sz="1200" dirty="0">
                <a:latin typeface="Arial" panose="020B0604020202020204" pitchFamily="34" charset="0"/>
              </a:rPr>
              <a:t>con respecto a las rutas IT-A e IT-B </a:t>
            </a:r>
            <a:r>
              <a:rPr lang="es-ES" altLang="es-ES" sz="1200" dirty="0" smtClean="0">
                <a:latin typeface="Arial" panose="020B0604020202020204" pitchFamily="34" charset="0"/>
              </a:rPr>
              <a:t>. </a:t>
            </a:r>
          </a:p>
          <a:p>
            <a:pPr eaLnBrk="1" hangingPunct="1">
              <a:spcBef>
                <a:spcPts val="300"/>
              </a:spcBef>
              <a:buFont typeface="Wingdings" panose="05000000000000000000" pitchFamily="2" charset="2"/>
              <a:buNone/>
            </a:pPr>
            <a:r>
              <a:rPr lang="es-ES" altLang="es-ES" sz="1200" dirty="0" smtClean="0">
                <a:latin typeface="Arial" panose="020B0604020202020204" pitchFamily="34" charset="0"/>
              </a:rPr>
              <a:t>Se muestran los apartados </a:t>
            </a:r>
            <a:r>
              <a:rPr lang="es-ES" altLang="es-ES" sz="1100" b="1" dirty="0">
                <a:solidFill>
                  <a:srgbClr val="0070C0"/>
                </a:solidFill>
                <a:latin typeface="Arial" panose="020B0604020202020204" pitchFamily="34" charset="0"/>
              </a:rPr>
              <a:t>“</a:t>
            </a:r>
            <a:r>
              <a:rPr lang="es-ES" altLang="es-ES" sz="1100" b="1" dirty="0" err="1">
                <a:solidFill>
                  <a:srgbClr val="0070C0"/>
                </a:solidFill>
                <a:latin typeface="Arial" panose="020B0604020202020204" pitchFamily="34" charset="0"/>
              </a:rPr>
              <a:t>Instalacion</a:t>
            </a:r>
            <a:r>
              <a:rPr lang="es-ES" altLang="es-ES" sz="1100" b="1" dirty="0">
                <a:solidFill>
                  <a:srgbClr val="0070C0"/>
                </a:solidFill>
                <a:latin typeface="Arial" panose="020B0604020202020204" pitchFamily="34" charset="0"/>
              </a:rPr>
              <a:t>: Nueva / Reforma” </a:t>
            </a:r>
            <a:r>
              <a:rPr lang="es-ES" altLang="es-ES" sz="1200" dirty="0" smtClean="0">
                <a:latin typeface="Arial" panose="020B0604020202020204" pitchFamily="34" charset="0"/>
              </a:rPr>
              <a:t>y </a:t>
            </a:r>
            <a:r>
              <a:rPr lang="es-ES" altLang="es-ES" sz="1100" b="1" dirty="0">
                <a:solidFill>
                  <a:srgbClr val="0070C0"/>
                </a:solidFill>
                <a:latin typeface="Arial" panose="020B0604020202020204" pitchFamily="34" charset="0"/>
              </a:rPr>
              <a:t>“Etiquetado energético”.</a:t>
            </a:r>
          </a:p>
          <a:p>
            <a:pPr eaLnBrk="1" hangingPunct="1">
              <a:spcBef>
                <a:spcPts val="300"/>
              </a:spcBef>
              <a:buFont typeface="Wingdings" panose="05000000000000000000" pitchFamily="2" charset="2"/>
              <a:buNone/>
            </a:pPr>
            <a:r>
              <a:rPr lang="es-ES" altLang="es-ES" sz="1200" b="1" dirty="0" smtClean="0">
                <a:latin typeface="Arial" panose="020B0604020202020204" pitchFamily="34" charset="0"/>
              </a:rPr>
              <a:t>El resto de campos son idénticos al IT-A e IT-B. </a:t>
            </a:r>
            <a:endParaRPr lang="es-ES" altLang="es-ES" sz="1200" b="1" dirty="0">
              <a:latin typeface="Arial" panose="020B0604020202020204" pitchFamily="34" charset="0"/>
            </a:endParaRPr>
          </a:p>
        </p:txBody>
      </p:sp>
      <p:sp>
        <p:nvSpPr>
          <p:cNvPr id="15" name="AutoShape 34"/>
          <p:cNvSpPr>
            <a:spLocks noChangeArrowheads="1"/>
          </p:cNvSpPr>
          <p:nvPr/>
        </p:nvSpPr>
        <p:spPr bwMode="auto">
          <a:xfrm>
            <a:off x="327471" y="1959066"/>
            <a:ext cx="7200801" cy="994422"/>
          </a:xfrm>
          <a:prstGeom prst="roundRect">
            <a:avLst>
              <a:gd name="adj" fmla="val 16667"/>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sp>
        <p:nvSpPr>
          <p:cNvPr id="16" name="AutoShape 34"/>
          <p:cNvSpPr>
            <a:spLocks noChangeArrowheads="1"/>
          </p:cNvSpPr>
          <p:nvPr/>
        </p:nvSpPr>
        <p:spPr bwMode="auto">
          <a:xfrm>
            <a:off x="364108" y="3351205"/>
            <a:ext cx="2318216" cy="170763"/>
          </a:xfrm>
          <a:prstGeom prst="roundRect">
            <a:avLst>
              <a:gd name="adj" fmla="val 16667"/>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S"/>
          </a:p>
        </p:txBody>
      </p:sp>
      <p:sp>
        <p:nvSpPr>
          <p:cNvPr id="17" name="AutoShape 31"/>
          <p:cNvSpPr>
            <a:spLocks noChangeArrowheads="1"/>
          </p:cNvSpPr>
          <p:nvPr/>
        </p:nvSpPr>
        <p:spPr bwMode="auto">
          <a:xfrm>
            <a:off x="3423816" y="3236314"/>
            <a:ext cx="6478170" cy="1221758"/>
          </a:xfrm>
          <a:prstGeom prst="wedgeRectCallout">
            <a:avLst>
              <a:gd name="adj1" fmla="val -80925"/>
              <a:gd name="adj2" fmla="val -119514"/>
            </a:avLst>
          </a:prstGeom>
          <a:solidFill>
            <a:schemeClr val="bg1"/>
          </a:solid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50000"/>
              </a:spcBef>
              <a:buNone/>
            </a:pPr>
            <a:r>
              <a:rPr lang="es-ES_tradnl" altLang="es-ES" sz="1100" b="1" dirty="0">
                <a:solidFill>
                  <a:srgbClr val="0070C0"/>
                </a:solidFill>
                <a:latin typeface="Arial" panose="020B0604020202020204" pitchFamily="34" charset="0"/>
              </a:rPr>
              <a:t>Instalación: Nuevo o Reforma</a:t>
            </a:r>
          </a:p>
          <a:p>
            <a:pPr eaLnBrk="1" hangingPunct="1">
              <a:spcBef>
                <a:spcPct val="50000"/>
              </a:spcBef>
              <a:buNone/>
            </a:pPr>
            <a:r>
              <a:rPr lang="es-ES" altLang="es-ES" sz="1200" dirty="0">
                <a:latin typeface="Arial" panose="020B0604020202020204" pitchFamily="34" charset="0"/>
              </a:rPr>
              <a:t>En el caso de que se marque el </a:t>
            </a:r>
            <a:r>
              <a:rPr lang="es-ES" altLang="es-ES" sz="1200" dirty="0" err="1">
                <a:latin typeface="Arial" panose="020B0604020202020204" pitchFamily="34" charset="0"/>
              </a:rPr>
              <a:t>check</a:t>
            </a:r>
            <a:r>
              <a:rPr lang="es-ES" altLang="es-ES" sz="1200" dirty="0">
                <a:latin typeface="Arial" panose="020B0604020202020204" pitchFamily="34" charset="0"/>
              </a:rPr>
              <a:t> </a:t>
            </a:r>
            <a:r>
              <a:rPr lang="es-ES" altLang="es-ES" sz="1200" b="1" dirty="0">
                <a:latin typeface="Arial" panose="020B0604020202020204" pitchFamily="34" charset="0"/>
              </a:rPr>
              <a:t>Reforma</a:t>
            </a:r>
            <a:r>
              <a:rPr lang="es-ES" altLang="es-ES" sz="1200" dirty="0">
                <a:latin typeface="Arial" panose="020B0604020202020204" pitchFamily="34" charset="0"/>
              </a:rPr>
              <a:t>, será obligatorio indicar el </a:t>
            </a:r>
            <a:r>
              <a:rPr lang="es-ES" altLang="es-ES" sz="1200" b="1" dirty="0" smtClean="0">
                <a:latin typeface="Arial" panose="020B0604020202020204" pitchFamily="34" charset="0"/>
              </a:rPr>
              <a:t>Año/mes </a:t>
            </a:r>
            <a:r>
              <a:rPr lang="es-ES" altLang="es-ES" sz="1200" b="1" dirty="0">
                <a:latin typeface="Arial" panose="020B0604020202020204" pitchFamily="34" charset="0"/>
              </a:rPr>
              <a:t>puesta en </a:t>
            </a:r>
            <a:r>
              <a:rPr lang="es-ES" altLang="es-ES" sz="1200" b="1" dirty="0" smtClean="0">
                <a:latin typeface="Arial" panose="020B0604020202020204" pitchFamily="34" charset="0"/>
              </a:rPr>
              <a:t>servicio.</a:t>
            </a:r>
          </a:p>
          <a:p>
            <a:pPr eaLnBrk="1" hangingPunct="1">
              <a:spcBef>
                <a:spcPct val="50000"/>
              </a:spcBef>
              <a:buNone/>
            </a:pPr>
            <a:r>
              <a:rPr lang="es-ES" altLang="es-ES" sz="1200" dirty="0" smtClean="0">
                <a:latin typeface="Arial" panose="020B0604020202020204" pitchFamily="34" charset="0"/>
              </a:rPr>
              <a:t> Si </a:t>
            </a:r>
            <a:r>
              <a:rPr lang="es-ES" altLang="es-ES" sz="1200" dirty="0">
                <a:latin typeface="Arial" panose="020B0604020202020204" pitchFamily="34" charset="0"/>
              </a:rPr>
              <a:t>los valores introducidos </a:t>
            </a:r>
            <a:r>
              <a:rPr lang="es-ES" altLang="es-ES" sz="1200" dirty="0" smtClean="0">
                <a:latin typeface="Arial" panose="020B0604020202020204" pitchFamily="34" charset="0"/>
              </a:rPr>
              <a:t>no </a:t>
            </a:r>
            <a:r>
              <a:rPr lang="es-ES" altLang="es-ES" sz="1200" dirty="0">
                <a:latin typeface="Arial" panose="020B0604020202020204" pitchFamily="34" charset="0"/>
              </a:rPr>
              <a:t>se encuentran en el rango especificado se devolverá un mensaje de error</a:t>
            </a:r>
            <a:r>
              <a:rPr lang="es-ES" altLang="es-ES" sz="1200" dirty="0" smtClean="0">
                <a:latin typeface="Arial" panose="020B0604020202020204" pitchFamily="34" charset="0"/>
              </a:rPr>
              <a:t>.</a:t>
            </a:r>
            <a:endParaRPr lang="es-ES" altLang="es-ES" sz="1200" dirty="0">
              <a:latin typeface="Arial" panose="020B0604020202020204" pitchFamily="34" charset="0"/>
            </a:endParaRPr>
          </a:p>
        </p:txBody>
      </p:sp>
      <p:sp>
        <p:nvSpPr>
          <p:cNvPr id="18" name="AutoShape 31"/>
          <p:cNvSpPr>
            <a:spLocks noChangeArrowheads="1"/>
          </p:cNvSpPr>
          <p:nvPr/>
        </p:nvSpPr>
        <p:spPr bwMode="auto">
          <a:xfrm>
            <a:off x="3423816" y="4903477"/>
            <a:ext cx="6478170" cy="1148980"/>
          </a:xfrm>
          <a:prstGeom prst="wedgeRectCallout">
            <a:avLst>
              <a:gd name="adj1" fmla="val -81314"/>
              <a:gd name="adj2" fmla="val -167948"/>
            </a:avLst>
          </a:prstGeom>
          <a:solidFill>
            <a:schemeClr val="bg1"/>
          </a:solid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50000"/>
              </a:spcBef>
              <a:buNone/>
            </a:pPr>
            <a:r>
              <a:rPr lang="es-ES_tradnl" altLang="es-ES" sz="1100" b="1" dirty="0">
                <a:solidFill>
                  <a:srgbClr val="0070C0"/>
                </a:solidFill>
                <a:latin typeface="Arial" panose="020B0604020202020204" pitchFamily="34" charset="0"/>
              </a:rPr>
              <a:t>Etiquetado energético</a:t>
            </a:r>
          </a:p>
          <a:p>
            <a:pPr eaLnBrk="1" hangingPunct="1">
              <a:spcBef>
                <a:spcPct val="50000"/>
              </a:spcBef>
              <a:buNone/>
            </a:pPr>
            <a:r>
              <a:rPr lang="es-ES" altLang="es-ES" sz="1200" u="sng" dirty="0" smtClean="0">
                <a:latin typeface="Arial" panose="020B0604020202020204" pitchFamily="34" charset="0"/>
              </a:rPr>
              <a:t>Se </a:t>
            </a:r>
            <a:r>
              <a:rPr lang="es-ES" altLang="es-ES" sz="1200" u="sng" dirty="0">
                <a:latin typeface="Arial" panose="020B0604020202020204" pitchFamily="34" charset="0"/>
              </a:rPr>
              <a:t>ha eliminado el antiguo paso de “Datos del </a:t>
            </a:r>
            <a:r>
              <a:rPr lang="es-ES" altLang="es-ES" sz="1200" u="sng" dirty="0" smtClean="0">
                <a:latin typeface="Arial" panose="020B0604020202020204" pitchFamily="34" charset="0"/>
              </a:rPr>
              <a:t>certificado”. </a:t>
            </a:r>
          </a:p>
          <a:p>
            <a:pPr eaLnBrk="1" hangingPunct="1">
              <a:spcBef>
                <a:spcPct val="50000"/>
              </a:spcBef>
              <a:buNone/>
            </a:pPr>
            <a:r>
              <a:rPr lang="es-ES" altLang="es-ES" sz="1200" dirty="0" smtClean="0">
                <a:latin typeface="Arial" panose="020B0604020202020204" pitchFamily="34" charset="0"/>
              </a:rPr>
              <a:t>Se ha añadido este </a:t>
            </a:r>
            <a:r>
              <a:rPr lang="es-ES" altLang="es-ES" sz="1200" dirty="0">
                <a:latin typeface="Arial" panose="020B0604020202020204" pitchFamily="34" charset="0"/>
              </a:rPr>
              <a:t>campo </a:t>
            </a:r>
            <a:r>
              <a:rPr lang="es-ES" altLang="es-ES" sz="1200" dirty="0" smtClean="0">
                <a:latin typeface="Arial" panose="020B0604020202020204" pitchFamily="34" charset="0"/>
              </a:rPr>
              <a:t>que presenta </a:t>
            </a:r>
            <a:r>
              <a:rPr lang="es-ES" altLang="es-ES" sz="1200" dirty="0">
                <a:latin typeface="Arial" panose="020B0604020202020204" pitchFamily="34" charset="0"/>
              </a:rPr>
              <a:t>la lista de etiquetados </a:t>
            </a:r>
            <a:r>
              <a:rPr lang="es-ES" altLang="es-ES" sz="1200" dirty="0" smtClean="0">
                <a:latin typeface="Arial" panose="020B0604020202020204" pitchFamily="34" charset="0"/>
              </a:rPr>
              <a:t>registrados:</a:t>
            </a:r>
          </a:p>
          <a:p>
            <a:pPr marL="793750" lvl="1" indent="-285750" eaLnBrk="1" hangingPunct="1">
              <a:spcBef>
                <a:spcPct val="50000"/>
              </a:spcBef>
            </a:pPr>
            <a:r>
              <a:rPr lang="es-ES" altLang="es-ES" sz="1200" b="1" dirty="0" smtClean="0">
                <a:latin typeface="Arial" panose="020B0604020202020204" pitchFamily="34" charset="0"/>
              </a:rPr>
              <a:t>A++, A+, A, B, C</a:t>
            </a:r>
          </a:p>
        </p:txBody>
      </p:sp>
      <p:sp>
        <p:nvSpPr>
          <p:cNvPr id="14" name="Rectangle 3"/>
          <p:cNvSpPr>
            <a:spLocks noChangeArrowheads="1"/>
          </p:cNvSpPr>
          <p:nvPr/>
        </p:nvSpPr>
        <p:spPr bwMode="auto">
          <a:xfrm>
            <a:off x="1712317" y="223942"/>
            <a:ext cx="8156627" cy="576064"/>
          </a:xfrm>
          <a:prstGeom prst="rect">
            <a:avLst/>
          </a:prstGeom>
          <a:solidFill>
            <a:srgbClr val="ADDA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56" tIns="50775" rIns="101556" bIns="50775"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s-ES" altLang="es-ES" sz="1200">
              <a:latin typeface="Arial" panose="020B0604020202020204" pitchFamily="34" charset="0"/>
            </a:endParaRPr>
          </a:p>
        </p:txBody>
      </p:sp>
      <p:sp>
        <p:nvSpPr>
          <p:cNvPr id="19" name="Rectangle 4"/>
          <p:cNvSpPr txBox="1">
            <a:spLocks noChangeArrowheads="1"/>
          </p:cNvSpPr>
          <p:nvPr/>
        </p:nvSpPr>
        <p:spPr bwMode="auto">
          <a:xfrm>
            <a:off x="1712318" y="137592"/>
            <a:ext cx="8187052" cy="662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1" tIns="45702" rIns="91401" bIns="45702" anchor="b"/>
          <a:lstStyle>
            <a:lvl1pPr algn="l" rtl="0" fontAlgn="base">
              <a:lnSpc>
                <a:spcPct val="80000"/>
              </a:lnSpc>
              <a:spcBef>
                <a:spcPct val="0"/>
              </a:spcBef>
              <a:spcAft>
                <a:spcPct val="0"/>
              </a:spcAft>
              <a:defRPr sz="2200" b="1">
                <a:solidFill>
                  <a:schemeClr val="tx2"/>
                </a:solidFill>
                <a:latin typeface="+mj-lt"/>
                <a:ea typeface="+mj-ea"/>
                <a:cs typeface="+mj-cs"/>
              </a:defRPr>
            </a:lvl1pPr>
            <a:lvl2pPr algn="l" rtl="0" fontAlgn="base">
              <a:lnSpc>
                <a:spcPct val="80000"/>
              </a:lnSpc>
              <a:spcBef>
                <a:spcPct val="0"/>
              </a:spcBef>
              <a:spcAft>
                <a:spcPct val="0"/>
              </a:spcAft>
              <a:defRPr sz="2200" b="1">
                <a:solidFill>
                  <a:schemeClr val="tx2"/>
                </a:solidFill>
                <a:latin typeface="Arial Narrow" pitchFamily="34" charset="0"/>
              </a:defRPr>
            </a:lvl2pPr>
            <a:lvl3pPr algn="l" rtl="0" fontAlgn="base">
              <a:lnSpc>
                <a:spcPct val="80000"/>
              </a:lnSpc>
              <a:spcBef>
                <a:spcPct val="0"/>
              </a:spcBef>
              <a:spcAft>
                <a:spcPct val="0"/>
              </a:spcAft>
              <a:defRPr sz="2200" b="1">
                <a:solidFill>
                  <a:schemeClr val="tx2"/>
                </a:solidFill>
                <a:latin typeface="Arial Narrow" pitchFamily="34" charset="0"/>
              </a:defRPr>
            </a:lvl3pPr>
            <a:lvl4pPr algn="l" rtl="0" fontAlgn="base">
              <a:lnSpc>
                <a:spcPct val="80000"/>
              </a:lnSpc>
              <a:spcBef>
                <a:spcPct val="0"/>
              </a:spcBef>
              <a:spcAft>
                <a:spcPct val="0"/>
              </a:spcAft>
              <a:defRPr sz="2200" b="1">
                <a:solidFill>
                  <a:schemeClr val="tx2"/>
                </a:solidFill>
                <a:latin typeface="Arial Narrow" pitchFamily="34" charset="0"/>
              </a:defRPr>
            </a:lvl4pPr>
            <a:lvl5pPr algn="l" rtl="0" fontAlgn="base">
              <a:lnSpc>
                <a:spcPct val="80000"/>
              </a:lnSpc>
              <a:spcBef>
                <a:spcPct val="0"/>
              </a:spcBef>
              <a:spcAft>
                <a:spcPct val="0"/>
              </a:spcAft>
              <a:defRPr sz="2200" b="1">
                <a:solidFill>
                  <a:schemeClr val="tx2"/>
                </a:solidFill>
                <a:latin typeface="Arial Narrow" pitchFamily="34" charset="0"/>
              </a:defRPr>
            </a:lvl5pPr>
            <a:lvl6pPr marL="457200" algn="l" rtl="0" fontAlgn="base">
              <a:lnSpc>
                <a:spcPct val="80000"/>
              </a:lnSpc>
              <a:spcBef>
                <a:spcPct val="0"/>
              </a:spcBef>
              <a:spcAft>
                <a:spcPct val="0"/>
              </a:spcAft>
              <a:defRPr sz="2200" b="1">
                <a:solidFill>
                  <a:schemeClr val="tx2"/>
                </a:solidFill>
                <a:latin typeface="Arial Narrow" pitchFamily="34" charset="0"/>
              </a:defRPr>
            </a:lvl6pPr>
            <a:lvl7pPr marL="914400" algn="l" rtl="0" fontAlgn="base">
              <a:lnSpc>
                <a:spcPct val="80000"/>
              </a:lnSpc>
              <a:spcBef>
                <a:spcPct val="0"/>
              </a:spcBef>
              <a:spcAft>
                <a:spcPct val="0"/>
              </a:spcAft>
              <a:defRPr sz="2200" b="1">
                <a:solidFill>
                  <a:schemeClr val="tx2"/>
                </a:solidFill>
                <a:latin typeface="Arial Narrow" pitchFamily="34" charset="0"/>
              </a:defRPr>
            </a:lvl7pPr>
            <a:lvl8pPr marL="1371600" algn="l" rtl="0" fontAlgn="base">
              <a:lnSpc>
                <a:spcPct val="80000"/>
              </a:lnSpc>
              <a:spcBef>
                <a:spcPct val="0"/>
              </a:spcBef>
              <a:spcAft>
                <a:spcPct val="0"/>
              </a:spcAft>
              <a:defRPr sz="2200" b="1">
                <a:solidFill>
                  <a:schemeClr val="tx2"/>
                </a:solidFill>
                <a:latin typeface="Arial Narrow" pitchFamily="34" charset="0"/>
              </a:defRPr>
            </a:lvl8pPr>
            <a:lvl9pPr marL="1828800" algn="l" rtl="0" fontAlgn="base">
              <a:lnSpc>
                <a:spcPct val="80000"/>
              </a:lnSpc>
              <a:spcBef>
                <a:spcPct val="0"/>
              </a:spcBef>
              <a:spcAft>
                <a:spcPct val="0"/>
              </a:spcAft>
              <a:defRPr sz="2200" b="1">
                <a:solidFill>
                  <a:schemeClr val="tx2"/>
                </a:solidFill>
                <a:latin typeface="Arial Narrow" pitchFamily="34" charset="0"/>
              </a:defRPr>
            </a:lvl9pPr>
          </a:lstStyle>
          <a:p>
            <a:pPr defTabSz="914019" eaLnBrk="1" hangingPunct="1">
              <a:lnSpc>
                <a:spcPct val="100000"/>
              </a:lnSpc>
              <a:spcBef>
                <a:spcPts val="0"/>
              </a:spcBef>
              <a:defRPr/>
            </a:pPr>
            <a:r>
              <a:rPr lang="es-ES_tradnl" sz="1800" dirty="0"/>
              <a:t>8</a:t>
            </a:r>
            <a:r>
              <a:rPr lang="es-ES_tradnl" sz="1800" dirty="0" smtClean="0"/>
              <a:t>. IT-D: Puesta en servicio de instalación térmica sin proyecto (Potencia &lt;= 70Kw)</a:t>
            </a:r>
          </a:p>
          <a:p>
            <a:pPr defTabSz="914019" eaLnBrk="1" hangingPunct="1">
              <a:defRPr/>
            </a:pPr>
            <a:r>
              <a:rPr lang="es-ES" sz="1700" dirty="0" smtClean="0"/>
              <a:t>“1.2.1 Datos técnicos generales”</a:t>
            </a:r>
            <a:endParaRPr lang="es-ES" altLang="es-ES" sz="1700" kern="0" dirty="0" smtClean="0">
              <a:solidFill>
                <a:srgbClr val="000000"/>
              </a:solidFill>
              <a:latin typeface="Arial" panose="020B0604020202020204" pitchFamily="34" charset="0"/>
              <a:cs typeface="Arial" panose="020B0604020202020204" pitchFamily="34" charset="0"/>
            </a:endParaRPr>
          </a:p>
        </p:txBody>
      </p:sp>
      <p:sp>
        <p:nvSpPr>
          <p:cNvPr id="2" name="Marcador de número de diapositiva 1"/>
          <p:cNvSpPr>
            <a:spLocks noGrp="1"/>
          </p:cNvSpPr>
          <p:nvPr>
            <p:ph type="sldNum" sz="quarter" idx="10"/>
          </p:nvPr>
        </p:nvSpPr>
        <p:spPr/>
        <p:txBody>
          <a:bodyPr/>
          <a:lstStyle/>
          <a:p>
            <a:pPr>
              <a:defRPr/>
            </a:pPr>
            <a:fld id="{18A632D5-5245-416D-AE82-6F40C0B92BFE}" type="slidenum">
              <a:rPr lang="es-ES" altLang="es-ES" smtClean="0"/>
              <a:pPr>
                <a:defRPr/>
              </a:pPr>
              <a:t>24</a:t>
            </a:fld>
            <a:endParaRPr lang="es-ES" altLang="es-ES"/>
          </a:p>
        </p:txBody>
      </p:sp>
    </p:spTree>
    <p:extLst>
      <p:ext uri="{BB962C8B-B14F-4D97-AF65-F5344CB8AC3E}">
        <p14:creationId xmlns:p14="http://schemas.microsoft.com/office/powerpoint/2010/main" val="277976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par>
                          <p:cTn id="7" fill="hold">
                            <p:stCondLst>
                              <p:cond delay="0"/>
                            </p:stCondLst>
                            <p:childTnLst>
                              <p:par>
                                <p:cTn id="8" presetID="30" presetClass="entr" presetSubtype="0" fill="hold" nodeType="after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800" decel="100000"/>
                                        <p:tgtEl>
                                          <p:spTgt spid="27"/>
                                        </p:tgtEl>
                                      </p:cBhvr>
                                    </p:animEffect>
                                    <p:anim calcmode="lin" valueType="num">
                                      <p:cBhvr>
                                        <p:cTn id="11" dur="800" decel="100000" fill="hold"/>
                                        <p:tgtEl>
                                          <p:spTgt spid="27"/>
                                        </p:tgtEl>
                                        <p:attrNameLst>
                                          <p:attrName>style.rotation</p:attrName>
                                        </p:attrNameLst>
                                      </p:cBhvr>
                                      <p:tavLst>
                                        <p:tav tm="0">
                                          <p:val>
                                            <p:fltVal val="-90"/>
                                          </p:val>
                                        </p:tav>
                                        <p:tav tm="100000">
                                          <p:val>
                                            <p:fltVal val="0"/>
                                          </p:val>
                                        </p:tav>
                                      </p:tavLst>
                                    </p:anim>
                                    <p:anim calcmode="lin" valueType="num">
                                      <p:cBhvr>
                                        <p:cTn id="12" dur="800" decel="100000" fill="hold"/>
                                        <p:tgtEl>
                                          <p:spTgt spid="27"/>
                                        </p:tgtEl>
                                        <p:attrNameLst>
                                          <p:attrName>ppt_x</p:attrName>
                                        </p:attrNameLst>
                                      </p:cBhvr>
                                      <p:tavLst>
                                        <p:tav tm="0">
                                          <p:val>
                                            <p:strVal val="#ppt_x+0.4"/>
                                          </p:val>
                                        </p:tav>
                                        <p:tav tm="100000">
                                          <p:val>
                                            <p:strVal val="#ppt_x-0.05"/>
                                          </p:val>
                                        </p:tav>
                                      </p:tavLst>
                                    </p:anim>
                                    <p:anim calcmode="lin" valueType="num">
                                      <p:cBhvr>
                                        <p:cTn id="13" dur="800" decel="100000" fill="hold"/>
                                        <p:tgtEl>
                                          <p:spTgt spid="27"/>
                                        </p:tgtEl>
                                        <p:attrNameLst>
                                          <p:attrName>ppt_y</p:attrName>
                                        </p:attrNameLst>
                                      </p:cBhvr>
                                      <p:tavLst>
                                        <p:tav tm="0">
                                          <p:val>
                                            <p:strVal val="#ppt_y-0.4"/>
                                          </p:val>
                                        </p:tav>
                                        <p:tav tm="100000">
                                          <p:val>
                                            <p:strVal val="#ppt_y+0.1"/>
                                          </p:val>
                                        </p:tav>
                                      </p:tavLst>
                                    </p:anim>
                                    <p:anim calcmode="lin" valueType="num">
                                      <p:cBhvr>
                                        <p:cTn id="14"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15"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2000"/>
                                        <p:tgtEl>
                                          <p:spTgt spid="15"/>
                                        </p:tgtEl>
                                      </p:cBhvr>
                                    </p:animEffect>
                                    <p:anim calcmode="lin" valueType="num">
                                      <p:cBhvr>
                                        <p:cTn id="25" dur="2000" fill="hold"/>
                                        <p:tgtEl>
                                          <p:spTgt spid="15"/>
                                        </p:tgtEl>
                                        <p:attrNameLst>
                                          <p:attrName>ppt_w</p:attrName>
                                        </p:attrNameLst>
                                      </p:cBhvr>
                                      <p:tavLst>
                                        <p:tav tm="0" fmla="#ppt_w*sin(2.5*pi*$)">
                                          <p:val>
                                            <p:fltVal val="0"/>
                                          </p:val>
                                        </p:tav>
                                        <p:tav tm="100000">
                                          <p:val>
                                            <p:fltVal val="1"/>
                                          </p:val>
                                        </p:tav>
                                      </p:tavLst>
                                    </p:anim>
                                    <p:anim calcmode="lin" valueType="num">
                                      <p:cBhvr>
                                        <p:cTn id="26"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2000"/>
                                        <p:tgtEl>
                                          <p:spTgt spid="16"/>
                                        </p:tgtEl>
                                      </p:cBhvr>
                                    </p:animEffect>
                                    <p:anim calcmode="lin" valueType="num">
                                      <p:cBhvr>
                                        <p:cTn id="36" dur="2000" fill="hold"/>
                                        <p:tgtEl>
                                          <p:spTgt spid="16"/>
                                        </p:tgtEl>
                                        <p:attrNameLst>
                                          <p:attrName>ppt_w</p:attrName>
                                        </p:attrNameLst>
                                      </p:cBhvr>
                                      <p:tavLst>
                                        <p:tav tm="0" fmla="#ppt_w*sin(2.5*pi*$)">
                                          <p:val>
                                            <p:fltVal val="0"/>
                                          </p:val>
                                        </p:tav>
                                        <p:tav tm="100000">
                                          <p:val>
                                            <p:fltVal val="1"/>
                                          </p:val>
                                        </p:tav>
                                      </p:tavLst>
                                    </p:anim>
                                    <p:anim calcmode="lin" valueType="num">
                                      <p:cBhvr>
                                        <p:cTn id="37"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5" grpId="0" animBg="1"/>
      <p:bldP spid="16" grpId="0" animBg="1"/>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31"/>
          <p:cNvSpPr>
            <a:spLocks noChangeArrowheads="1"/>
          </p:cNvSpPr>
          <p:nvPr/>
        </p:nvSpPr>
        <p:spPr bwMode="auto">
          <a:xfrm>
            <a:off x="1767632" y="929680"/>
            <a:ext cx="5256584" cy="502739"/>
          </a:xfrm>
          <a:prstGeom prst="wedgeRectCallout">
            <a:avLst>
              <a:gd name="adj1" fmla="val -48254"/>
              <a:gd name="adj2" fmla="val -48637"/>
            </a:avLst>
          </a:prstGeom>
          <a:no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50000"/>
              </a:spcBef>
              <a:buNone/>
            </a:pPr>
            <a:r>
              <a:rPr lang="es-ES" altLang="es-ES" sz="1200" dirty="0">
                <a:latin typeface="Arial" panose="020B0604020202020204" pitchFamily="34" charset="0"/>
              </a:rPr>
              <a:t>S</a:t>
            </a:r>
            <a:r>
              <a:rPr lang="es-ES" altLang="es-ES" sz="1200" dirty="0" smtClean="0">
                <a:latin typeface="Arial" panose="020B0604020202020204" pitchFamily="34" charset="0"/>
              </a:rPr>
              <a:t>e </a:t>
            </a:r>
            <a:r>
              <a:rPr lang="es-ES" altLang="es-ES" sz="1200" dirty="0">
                <a:latin typeface="Arial" panose="020B0604020202020204" pitchFamily="34" charset="0"/>
              </a:rPr>
              <a:t>comporta de manera </a:t>
            </a:r>
            <a:r>
              <a:rPr lang="es-ES" altLang="es-ES" sz="1200" b="1" dirty="0">
                <a:latin typeface="Arial" panose="020B0604020202020204" pitchFamily="34" charset="0"/>
              </a:rPr>
              <a:t>análoga al procedimiento IT-B </a:t>
            </a:r>
            <a:r>
              <a:rPr lang="es-ES" altLang="es-ES" sz="1200" dirty="0">
                <a:latin typeface="Arial" panose="020B0604020202020204" pitchFamily="34" charset="0"/>
              </a:rPr>
              <a:t>pero para aquellas instalaciones térmicas sin proyecto</a:t>
            </a:r>
            <a:r>
              <a:rPr lang="es-ES" altLang="es-ES" sz="1200" dirty="0" smtClean="0">
                <a:latin typeface="Arial" panose="020B0604020202020204" pitchFamily="34" charset="0"/>
              </a:rPr>
              <a:t>. </a:t>
            </a:r>
            <a:endParaRPr lang="es-ES" altLang="es-ES" sz="1200" u="sng" dirty="0">
              <a:latin typeface="Arial" panose="020B0604020202020204" pitchFamily="34" charset="0"/>
            </a:endParaRPr>
          </a:p>
        </p:txBody>
      </p:sp>
      <p:pic>
        <p:nvPicPr>
          <p:cNvPr id="2" name="Imagen 1"/>
          <p:cNvPicPr>
            <a:picLocks noChangeAspect="1"/>
          </p:cNvPicPr>
          <p:nvPr/>
        </p:nvPicPr>
        <p:blipFill>
          <a:blip r:embed="rId2"/>
          <a:stretch>
            <a:fillRect/>
          </a:stretch>
        </p:blipFill>
        <p:spPr>
          <a:xfrm>
            <a:off x="7141145" y="962000"/>
            <a:ext cx="2619375" cy="4144144"/>
          </a:xfrm>
          <a:prstGeom prst="rect">
            <a:avLst/>
          </a:prstGeom>
        </p:spPr>
      </p:pic>
      <p:sp>
        <p:nvSpPr>
          <p:cNvPr id="13" name="AutoShape 31"/>
          <p:cNvSpPr>
            <a:spLocks noChangeArrowheads="1"/>
          </p:cNvSpPr>
          <p:nvPr/>
        </p:nvSpPr>
        <p:spPr bwMode="auto">
          <a:xfrm>
            <a:off x="343759" y="1755200"/>
            <a:ext cx="2592288" cy="250727"/>
          </a:xfrm>
          <a:prstGeom prst="wedgeRectCallout">
            <a:avLst>
              <a:gd name="adj1" fmla="val -48254"/>
              <a:gd name="adj2" fmla="val -48637"/>
            </a:avLst>
          </a:prstGeom>
          <a:no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50000"/>
              </a:spcBef>
              <a:buNone/>
            </a:pPr>
            <a:r>
              <a:rPr lang="es-ES" altLang="es-ES" sz="1200" dirty="0" smtClean="0">
                <a:latin typeface="Arial" panose="020B0604020202020204" pitchFamily="34" charset="0"/>
              </a:rPr>
              <a:t>Los pasos a rellenar son:</a:t>
            </a:r>
            <a:endParaRPr lang="es-ES" altLang="es-ES" sz="1200" dirty="0">
              <a:latin typeface="Arial" panose="020B0604020202020204" pitchFamily="34" charset="0"/>
            </a:endParaRPr>
          </a:p>
        </p:txBody>
      </p:sp>
      <p:sp>
        <p:nvSpPr>
          <p:cNvPr id="3" name="Flecha derecha 2"/>
          <p:cNvSpPr/>
          <p:nvPr/>
        </p:nvSpPr>
        <p:spPr>
          <a:xfrm>
            <a:off x="3266122" y="1787208"/>
            <a:ext cx="3758093" cy="3666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p:cNvSpPr/>
          <p:nvPr/>
        </p:nvSpPr>
        <p:spPr>
          <a:xfrm>
            <a:off x="7168232" y="2441848"/>
            <a:ext cx="2527783" cy="79187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9" name="Imagen 28"/>
          <p:cNvPicPr>
            <a:picLocks noChangeAspect="1"/>
          </p:cNvPicPr>
          <p:nvPr/>
        </p:nvPicPr>
        <p:blipFill>
          <a:blip r:embed="rId3"/>
          <a:stretch>
            <a:fillRect/>
          </a:stretch>
        </p:blipFill>
        <p:spPr>
          <a:xfrm>
            <a:off x="615504" y="3521968"/>
            <a:ext cx="9145016" cy="2088232"/>
          </a:xfrm>
          <a:prstGeom prst="rect">
            <a:avLst/>
          </a:prstGeom>
        </p:spPr>
      </p:pic>
      <p:grpSp>
        <p:nvGrpSpPr>
          <p:cNvPr id="30" name="Group 24"/>
          <p:cNvGrpSpPr>
            <a:grpSpLocks/>
          </p:cNvGrpSpPr>
          <p:nvPr/>
        </p:nvGrpSpPr>
        <p:grpSpPr bwMode="auto">
          <a:xfrm rot="501447">
            <a:off x="4773461" y="2509677"/>
            <a:ext cx="2141981" cy="1026462"/>
            <a:chOff x="2018" y="1207"/>
            <a:chExt cx="1542" cy="1633"/>
          </a:xfrm>
        </p:grpSpPr>
        <p:sp>
          <p:nvSpPr>
            <p:cNvPr id="31" name="AutoShape 25"/>
            <p:cNvSpPr>
              <a:spLocks noChangeArrowheads="1"/>
            </p:cNvSpPr>
            <p:nvPr/>
          </p:nvSpPr>
          <p:spPr bwMode="auto">
            <a:xfrm>
              <a:off x="2018" y="1308"/>
              <a:ext cx="1542" cy="1532"/>
            </a:xfrm>
            <a:prstGeom prst="foldedCorner">
              <a:avLst>
                <a:gd name="adj" fmla="val 12500"/>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p:txBody>
        </p:sp>
        <p:pic>
          <p:nvPicPr>
            <p:cNvPr id="32" name="Picture 26" descr="pin_r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9" y="1207"/>
              <a:ext cx="28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27"/>
            <p:cNvSpPr>
              <a:spLocks noChangeArrowheads="1"/>
            </p:cNvSpPr>
            <p:nvPr/>
          </p:nvSpPr>
          <p:spPr bwMode="auto">
            <a:xfrm>
              <a:off x="2084" y="1539"/>
              <a:ext cx="1476" cy="1032"/>
            </a:xfrm>
            <a:prstGeom prst="rect">
              <a:avLst/>
            </a:prstGeom>
            <a:noFill/>
            <a:ln>
              <a:noFill/>
            </a:ln>
            <a:effectLst/>
            <a:extLst>
              <a:ext uri="{909E8E84-426E-40DD-AFC4-6F175D3DCCD1}">
                <a14:hiddenFill xmlns:a14="http://schemas.microsoft.com/office/drawing/2010/main">
                  <a:solidFill>
                    <a:srgbClr val="D6ECEE"/>
                  </a:solidFill>
                </a14:hiddenFill>
              </a:ext>
              <a:ext uri="{91240B29-F687-4F45-9708-019B960494DF}">
                <a14:hiddenLine xmlns:a14="http://schemas.microsoft.com/office/drawing/2010/main" w="9525"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r>
                <a:rPr lang="es-ES" altLang="es-ES" sz="1800" b="1" dirty="0" smtClean="0"/>
                <a:t>1.1.2 Identificar instalación</a:t>
              </a:r>
              <a:endParaRPr lang="es-ES" altLang="es-ES" sz="1800" b="1" dirty="0"/>
            </a:p>
          </p:txBody>
        </p:sp>
      </p:grpSp>
      <p:sp>
        <p:nvSpPr>
          <p:cNvPr id="34" name="AutoShape 31"/>
          <p:cNvSpPr>
            <a:spLocks noChangeArrowheads="1"/>
          </p:cNvSpPr>
          <p:nvPr/>
        </p:nvSpPr>
        <p:spPr bwMode="auto">
          <a:xfrm>
            <a:off x="615504" y="5610200"/>
            <a:ext cx="9145016" cy="1041544"/>
          </a:xfrm>
          <a:prstGeom prst="wedgeRectCallout">
            <a:avLst>
              <a:gd name="adj1" fmla="val -48254"/>
              <a:gd name="adj2" fmla="val -48637"/>
            </a:avLst>
          </a:prstGeom>
          <a:no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285750" indent="-285750" eaLnBrk="1" hangingPunct="1">
              <a:spcBef>
                <a:spcPct val="50000"/>
              </a:spcBef>
            </a:pPr>
            <a:r>
              <a:rPr lang="es-ES" altLang="es-ES" sz="1200" dirty="0" smtClean="0">
                <a:latin typeface="Arial" panose="020B0604020202020204" pitchFamily="34" charset="0"/>
              </a:rPr>
              <a:t>Si la instalación a modificar </a:t>
            </a:r>
            <a:r>
              <a:rPr lang="es-ES" altLang="es-ES" sz="1200" b="1" dirty="0" smtClean="0">
                <a:latin typeface="Arial" panose="020B0604020202020204" pitchFamily="34" charset="0"/>
              </a:rPr>
              <a:t>no fue registrada en Industria) </a:t>
            </a:r>
            <a:r>
              <a:rPr lang="es-ES" altLang="es-ES" sz="1200" dirty="0" smtClean="0">
                <a:latin typeface="Arial" panose="020B0604020202020204" pitchFamily="34" charset="0"/>
              </a:rPr>
              <a:t>se muestra en este paso un mensaje para </a:t>
            </a:r>
            <a:r>
              <a:rPr lang="es-ES" altLang="es-ES" sz="1200" b="1" dirty="0" smtClean="0">
                <a:latin typeface="Arial" panose="020B0604020202020204" pitchFamily="34" charset="0"/>
              </a:rPr>
              <a:t>que se tramite la modificación/reforma como puesta en servicio de una instalación sin proyecto.</a:t>
            </a:r>
          </a:p>
          <a:p>
            <a:pPr marL="285750" indent="-285750" eaLnBrk="1" hangingPunct="1">
              <a:spcBef>
                <a:spcPct val="50000"/>
              </a:spcBef>
            </a:pPr>
            <a:r>
              <a:rPr lang="es-ES" altLang="es-ES" sz="1200" dirty="0" smtClean="0">
                <a:latin typeface="Arial" panose="020B0604020202020204" pitchFamily="34" charset="0"/>
              </a:rPr>
              <a:t>En caso contrario se deberá introducir el nº de instalación y el NIF del titular.</a:t>
            </a:r>
          </a:p>
        </p:txBody>
      </p:sp>
      <p:sp>
        <p:nvSpPr>
          <p:cNvPr id="35" name="Rectángulo 34"/>
          <p:cNvSpPr/>
          <p:nvPr/>
        </p:nvSpPr>
        <p:spPr>
          <a:xfrm>
            <a:off x="7217262" y="1509936"/>
            <a:ext cx="2471250" cy="211832"/>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angle 3"/>
          <p:cNvSpPr>
            <a:spLocks noChangeArrowheads="1"/>
          </p:cNvSpPr>
          <p:nvPr/>
        </p:nvSpPr>
        <p:spPr bwMode="auto">
          <a:xfrm>
            <a:off x="1712317" y="223942"/>
            <a:ext cx="8156627" cy="576064"/>
          </a:xfrm>
          <a:prstGeom prst="rect">
            <a:avLst/>
          </a:prstGeom>
          <a:solidFill>
            <a:srgbClr val="ADDA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56" tIns="50775" rIns="101556" bIns="50775"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s-ES" altLang="es-ES" sz="1200">
              <a:latin typeface="Arial" panose="020B0604020202020204" pitchFamily="34" charset="0"/>
            </a:endParaRPr>
          </a:p>
        </p:txBody>
      </p:sp>
      <p:sp>
        <p:nvSpPr>
          <p:cNvPr id="17" name="Rectangle 4"/>
          <p:cNvSpPr txBox="1">
            <a:spLocks noChangeArrowheads="1"/>
          </p:cNvSpPr>
          <p:nvPr/>
        </p:nvSpPr>
        <p:spPr bwMode="auto">
          <a:xfrm>
            <a:off x="1712318" y="137592"/>
            <a:ext cx="8187052" cy="662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1" tIns="45702" rIns="91401" bIns="45702" anchor="b"/>
          <a:lstStyle>
            <a:lvl1pPr algn="l" rtl="0" fontAlgn="base">
              <a:lnSpc>
                <a:spcPct val="80000"/>
              </a:lnSpc>
              <a:spcBef>
                <a:spcPct val="0"/>
              </a:spcBef>
              <a:spcAft>
                <a:spcPct val="0"/>
              </a:spcAft>
              <a:defRPr sz="2200" b="1">
                <a:solidFill>
                  <a:schemeClr val="tx2"/>
                </a:solidFill>
                <a:latin typeface="+mj-lt"/>
                <a:ea typeface="+mj-ea"/>
                <a:cs typeface="+mj-cs"/>
              </a:defRPr>
            </a:lvl1pPr>
            <a:lvl2pPr algn="l" rtl="0" fontAlgn="base">
              <a:lnSpc>
                <a:spcPct val="80000"/>
              </a:lnSpc>
              <a:spcBef>
                <a:spcPct val="0"/>
              </a:spcBef>
              <a:spcAft>
                <a:spcPct val="0"/>
              </a:spcAft>
              <a:defRPr sz="2200" b="1">
                <a:solidFill>
                  <a:schemeClr val="tx2"/>
                </a:solidFill>
                <a:latin typeface="Arial Narrow" pitchFamily="34" charset="0"/>
              </a:defRPr>
            </a:lvl2pPr>
            <a:lvl3pPr algn="l" rtl="0" fontAlgn="base">
              <a:lnSpc>
                <a:spcPct val="80000"/>
              </a:lnSpc>
              <a:spcBef>
                <a:spcPct val="0"/>
              </a:spcBef>
              <a:spcAft>
                <a:spcPct val="0"/>
              </a:spcAft>
              <a:defRPr sz="2200" b="1">
                <a:solidFill>
                  <a:schemeClr val="tx2"/>
                </a:solidFill>
                <a:latin typeface="Arial Narrow" pitchFamily="34" charset="0"/>
              </a:defRPr>
            </a:lvl3pPr>
            <a:lvl4pPr algn="l" rtl="0" fontAlgn="base">
              <a:lnSpc>
                <a:spcPct val="80000"/>
              </a:lnSpc>
              <a:spcBef>
                <a:spcPct val="0"/>
              </a:spcBef>
              <a:spcAft>
                <a:spcPct val="0"/>
              </a:spcAft>
              <a:defRPr sz="2200" b="1">
                <a:solidFill>
                  <a:schemeClr val="tx2"/>
                </a:solidFill>
                <a:latin typeface="Arial Narrow" pitchFamily="34" charset="0"/>
              </a:defRPr>
            </a:lvl4pPr>
            <a:lvl5pPr algn="l" rtl="0" fontAlgn="base">
              <a:lnSpc>
                <a:spcPct val="80000"/>
              </a:lnSpc>
              <a:spcBef>
                <a:spcPct val="0"/>
              </a:spcBef>
              <a:spcAft>
                <a:spcPct val="0"/>
              </a:spcAft>
              <a:defRPr sz="2200" b="1">
                <a:solidFill>
                  <a:schemeClr val="tx2"/>
                </a:solidFill>
                <a:latin typeface="Arial Narrow" pitchFamily="34" charset="0"/>
              </a:defRPr>
            </a:lvl5pPr>
            <a:lvl6pPr marL="457200" algn="l" rtl="0" fontAlgn="base">
              <a:lnSpc>
                <a:spcPct val="80000"/>
              </a:lnSpc>
              <a:spcBef>
                <a:spcPct val="0"/>
              </a:spcBef>
              <a:spcAft>
                <a:spcPct val="0"/>
              </a:spcAft>
              <a:defRPr sz="2200" b="1">
                <a:solidFill>
                  <a:schemeClr val="tx2"/>
                </a:solidFill>
                <a:latin typeface="Arial Narrow" pitchFamily="34" charset="0"/>
              </a:defRPr>
            </a:lvl6pPr>
            <a:lvl7pPr marL="914400" algn="l" rtl="0" fontAlgn="base">
              <a:lnSpc>
                <a:spcPct val="80000"/>
              </a:lnSpc>
              <a:spcBef>
                <a:spcPct val="0"/>
              </a:spcBef>
              <a:spcAft>
                <a:spcPct val="0"/>
              </a:spcAft>
              <a:defRPr sz="2200" b="1">
                <a:solidFill>
                  <a:schemeClr val="tx2"/>
                </a:solidFill>
                <a:latin typeface="Arial Narrow" pitchFamily="34" charset="0"/>
              </a:defRPr>
            </a:lvl7pPr>
            <a:lvl8pPr marL="1371600" algn="l" rtl="0" fontAlgn="base">
              <a:lnSpc>
                <a:spcPct val="80000"/>
              </a:lnSpc>
              <a:spcBef>
                <a:spcPct val="0"/>
              </a:spcBef>
              <a:spcAft>
                <a:spcPct val="0"/>
              </a:spcAft>
              <a:defRPr sz="2200" b="1">
                <a:solidFill>
                  <a:schemeClr val="tx2"/>
                </a:solidFill>
                <a:latin typeface="Arial Narrow" pitchFamily="34" charset="0"/>
              </a:defRPr>
            </a:lvl8pPr>
            <a:lvl9pPr marL="1828800" algn="l" rtl="0" fontAlgn="base">
              <a:lnSpc>
                <a:spcPct val="80000"/>
              </a:lnSpc>
              <a:spcBef>
                <a:spcPct val="0"/>
              </a:spcBef>
              <a:spcAft>
                <a:spcPct val="0"/>
              </a:spcAft>
              <a:defRPr sz="2200" b="1">
                <a:solidFill>
                  <a:schemeClr val="tx2"/>
                </a:solidFill>
                <a:latin typeface="Arial Narrow" pitchFamily="34" charset="0"/>
              </a:defRPr>
            </a:lvl9pPr>
          </a:lstStyle>
          <a:p>
            <a:pPr defTabSz="914019" eaLnBrk="1" hangingPunct="1">
              <a:lnSpc>
                <a:spcPct val="100000"/>
              </a:lnSpc>
              <a:spcBef>
                <a:spcPts val="0"/>
              </a:spcBef>
              <a:defRPr/>
            </a:pPr>
            <a:r>
              <a:rPr lang="es-ES_tradnl" sz="1800" dirty="0" smtClean="0"/>
              <a:t>9. </a:t>
            </a:r>
            <a:r>
              <a:rPr lang="es-ES_tradnl" sz="1800" dirty="0"/>
              <a:t>IT-E: Nuevo procedimiento</a:t>
            </a:r>
          </a:p>
          <a:p>
            <a:pPr defTabSz="914019" eaLnBrk="1" hangingPunct="1">
              <a:defRPr/>
            </a:pPr>
            <a:r>
              <a:rPr lang="es-ES" sz="1700" dirty="0" smtClean="0"/>
              <a:t>“</a:t>
            </a:r>
            <a:r>
              <a:rPr lang="es-ES" sz="1700" dirty="0"/>
              <a:t>Modificación de instalación térmica sin </a:t>
            </a:r>
            <a:r>
              <a:rPr lang="es-ES" sz="1700" dirty="0" smtClean="0"/>
              <a:t>proyecto (</a:t>
            </a:r>
            <a:r>
              <a:rPr lang="es-ES" sz="1700" dirty="0"/>
              <a:t>Potencia menor o igual a 70Kw) </a:t>
            </a:r>
            <a:endParaRPr lang="es-ES" altLang="es-ES" sz="1700" kern="0" dirty="0" smtClean="0">
              <a:solidFill>
                <a:srgbClr val="000000"/>
              </a:solidFill>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pPr>
              <a:defRPr/>
            </a:pPr>
            <a:fld id="{18A632D5-5245-416D-AE82-6F40C0B92BFE}" type="slidenum">
              <a:rPr lang="es-ES" altLang="es-ES" smtClean="0"/>
              <a:pPr>
                <a:defRPr/>
              </a:pPr>
              <a:t>25</a:t>
            </a:fld>
            <a:endParaRPr lang="es-ES" altLang="es-ES"/>
          </a:p>
        </p:txBody>
      </p:sp>
    </p:spTree>
    <p:extLst>
      <p:ext uri="{BB962C8B-B14F-4D97-AF65-F5344CB8AC3E}">
        <p14:creationId xmlns:p14="http://schemas.microsoft.com/office/powerpoint/2010/main" val="274922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45"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2000"/>
                                        <p:tgtEl>
                                          <p:spTgt spid="35"/>
                                        </p:tgtEl>
                                      </p:cBhvr>
                                    </p:animEffect>
                                    <p:anim calcmode="lin" valueType="num">
                                      <p:cBhvr>
                                        <p:cTn id="26" dur="2000" fill="hold"/>
                                        <p:tgtEl>
                                          <p:spTgt spid="35"/>
                                        </p:tgtEl>
                                        <p:attrNameLst>
                                          <p:attrName>ppt_w</p:attrName>
                                        </p:attrNameLst>
                                      </p:cBhvr>
                                      <p:tavLst>
                                        <p:tav tm="0" fmla="#ppt_w*sin(2.5*pi*$)">
                                          <p:val>
                                            <p:fltVal val="0"/>
                                          </p:val>
                                        </p:tav>
                                        <p:tav tm="100000">
                                          <p:val>
                                            <p:fltVal val="1"/>
                                          </p:val>
                                        </p:tav>
                                      </p:tavLst>
                                    </p:anim>
                                    <p:anim calcmode="lin" valueType="num">
                                      <p:cBhvr>
                                        <p:cTn id="27" dur="2000" fill="hold"/>
                                        <p:tgtEl>
                                          <p:spTgt spid="35"/>
                                        </p:tgtEl>
                                        <p:attrNameLst>
                                          <p:attrName>ppt_h</p:attrName>
                                        </p:attrNameLst>
                                      </p:cBhvr>
                                      <p:tavLst>
                                        <p:tav tm="0">
                                          <p:val>
                                            <p:strVal val="#ppt_h"/>
                                          </p:val>
                                        </p:tav>
                                        <p:tav tm="100000">
                                          <p:val>
                                            <p:strVal val="#ppt_h"/>
                                          </p:val>
                                        </p:tav>
                                      </p:tavLst>
                                    </p:anim>
                                  </p:childTnLst>
                                </p:cTn>
                              </p:par>
                            </p:childTnLst>
                          </p:cTn>
                        </p:par>
                        <p:par>
                          <p:cTn id="28" fill="hold">
                            <p:stCondLst>
                              <p:cond delay="2000"/>
                            </p:stCondLst>
                            <p:childTnLst>
                              <p:par>
                                <p:cTn id="29" presetID="30" presetClass="entr" presetSubtype="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800" decel="100000"/>
                                        <p:tgtEl>
                                          <p:spTgt spid="30"/>
                                        </p:tgtEl>
                                      </p:cBhvr>
                                    </p:animEffect>
                                    <p:anim calcmode="lin" valueType="num">
                                      <p:cBhvr>
                                        <p:cTn id="32" dur="800" decel="100000" fill="hold"/>
                                        <p:tgtEl>
                                          <p:spTgt spid="30"/>
                                        </p:tgtEl>
                                        <p:attrNameLst>
                                          <p:attrName>style.rotation</p:attrName>
                                        </p:attrNameLst>
                                      </p:cBhvr>
                                      <p:tavLst>
                                        <p:tav tm="0">
                                          <p:val>
                                            <p:fltVal val="-90"/>
                                          </p:val>
                                        </p:tav>
                                        <p:tav tm="100000">
                                          <p:val>
                                            <p:fltVal val="0"/>
                                          </p:val>
                                        </p:tav>
                                      </p:tavLst>
                                    </p:anim>
                                    <p:anim calcmode="lin" valueType="num">
                                      <p:cBhvr>
                                        <p:cTn id="33" dur="800" decel="100000" fill="hold"/>
                                        <p:tgtEl>
                                          <p:spTgt spid="30"/>
                                        </p:tgtEl>
                                        <p:attrNameLst>
                                          <p:attrName>ppt_x</p:attrName>
                                        </p:attrNameLst>
                                      </p:cBhvr>
                                      <p:tavLst>
                                        <p:tav tm="0">
                                          <p:val>
                                            <p:strVal val="#ppt_x+0.4"/>
                                          </p:val>
                                        </p:tav>
                                        <p:tav tm="100000">
                                          <p:val>
                                            <p:strVal val="#ppt_x-0.05"/>
                                          </p:val>
                                        </p:tav>
                                      </p:tavLst>
                                    </p:anim>
                                    <p:anim calcmode="lin" valueType="num">
                                      <p:cBhvr>
                                        <p:cTn id="34" dur="800" decel="100000" fill="hold"/>
                                        <p:tgtEl>
                                          <p:spTgt spid="30"/>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30"/>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30"/>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3" grpId="0" animBg="1"/>
      <p:bldP spid="14" grpId="0" animBg="1"/>
      <p:bldP spid="34" grpId="0" animBg="1"/>
      <p:bldP spid="3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
          <p:cNvSpPr>
            <a:spLocks noChangeArrowheads="1"/>
          </p:cNvSpPr>
          <p:nvPr/>
        </p:nvSpPr>
        <p:spPr bwMode="auto">
          <a:xfrm>
            <a:off x="1712317" y="224603"/>
            <a:ext cx="8156627" cy="576064"/>
          </a:xfrm>
          <a:prstGeom prst="rect">
            <a:avLst/>
          </a:prstGeom>
          <a:solidFill>
            <a:srgbClr val="ADDA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56" tIns="50775" rIns="101556" bIns="50775"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s-ES" altLang="es-ES" sz="1200">
              <a:latin typeface="Arial" panose="020B0604020202020204" pitchFamily="34" charset="0"/>
            </a:endParaRPr>
          </a:p>
        </p:txBody>
      </p:sp>
      <p:sp>
        <p:nvSpPr>
          <p:cNvPr id="16" name="Rectangle 4"/>
          <p:cNvSpPr txBox="1">
            <a:spLocks noChangeArrowheads="1"/>
          </p:cNvSpPr>
          <p:nvPr/>
        </p:nvSpPr>
        <p:spPr bwMode="auto">
          <a:xfrm>
            <a:off x="1712318" y="119674"/>
            <a:ext cx="8187052" cy="662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1" tIns="45702" rIns="91401" bIns="45702" anchor="b"/>
          <a:lstStyle>
            <a:lvl1pPr algn="l" rtl="0" fontAlgn="base">
              <a:lnSpc>
                <a:spcPct val="80000"/>
              </a:lnSpc>
              <a:spcBef>
                <a:spcPct val="0"/>
              </a:spcBef>
              <a:spcAft>
                <a:spcPct val="0"/>
              </a:spcAft>
              <a:defRPr sz="2200" b="1">
                <a:solidFill>
                  <a:schemeClr val="tx2"/>
                </a:solidFill>
                <a:latin typeface="+mj-lt"/>
                <a:ea typeface="+mj-ea"/>
                <a:cs typeface="+mj-cs"/>
              </a:defRPr>
            </a:lvl1pPr>
            <a:lvl2pPr algn="l" rtl="0" fontAlgn="base">
              <a:lnSpc>
                <a:spcPct val="80000"/>
              </a:lnSpc>
              <a:spcBef>
                <a:spcPct val="0"/>
              </a:spcBef>
              <a:spcAft>
                <a:spcPct val="0"/>
              </a:spcAft>
              <a:defRPr sz="2200" b="1">
                <a:solidFill>
                  <a:schemeClr val="tx2"/>
                </a:solidFill>
                <a:latin typeface="Arial Narrow" pitchFamily="34" charset="0"/>
              </a:defRPr>
            </a:lvl2pPr>
            <a:lvl3pPr algn="l" rtl="0" fontAlgn="base">
              <a:lnSpc>
                <a:spcPct val="80000"/>
              </a:lnSpc>
              <a:spcBef>
                <a:spcPct val="0"/>
              </a:spcBef>
              <a:spcAft>
                <a:spcPct val="0"/>
              </a:spcAft>
              <a:defRPr sz="2200" b="1">
                <a:solidFill>
                  <a:schemeClr val="tx2"/>
                </a:solidFill>
                <a:latin typeface="Arial Narrow" pitchFamily="34" charset="0"/>
              </a:defRPr>
            </a:lvl3pPr>
            <a:lvl4pPr algn="l" rtl="0" fontAlgn="base">
              <a:lnSpc>
                <a:spcPct val="80000"/>
              </a:lnSpc>
              <a:spcBef>
                <a:spcPct val="0"/>
              </a:spcBef>
              <a:spcAft>
                <a:spcPct val="0"/>
              </a:spcAft>
              <a:defRPr sz="2200" b="1">
                <a:solidFill>
                  <a:schemeClr val="tx2"/>
                </a:solidFill>
                <a:latin typeface="Arial Narrow" pitchFamily="34" charset="0"/>
              </a:defRPr>
            </a:lvl4pPr>
            <a:lvl5pPr algn="l" rtl="0" fontAlgn="base">
              <a:lnSpc>
                <a:spcPct val="80000"/>
              </a:lnSpc>
              <a:spcBef>
                <a:spcPct val="0"/>
              </a:spcBef>
              <a:spcAft>
                <a:spcPct val="0"/>
              </a:spcAft>
              <a:defRPr sz="2200" b="1">
                <a:solidFill>
                  <a:schemeClr val="tx2"/>
                </a:solidFill>
                <a:latin typeface="Arial Narrow" pitchFamily="34" charset="0"/>
              </a:defRPr>
            </a:lvl5pPr>
            <a:lvl6pPr marL="457200" algn="l" rtl="0" fontAlgn="base">
              <a:lnSpc>
                <a:spcPct val="80000"/>
              </a:lnSpc>
              <a:spcBef>
                <a:spcPct val="0"/>
              </a:spcBef>
              <a:spcAft>
                <a:spcPct val="0"/>
              </a:spcAft>
              <a:defRPr sz="2200" b="1">
                <a:solidFill>
                  <a:schemeClr val="tx2"/>
                </a:solidFill>
                <a:latin typeface="Arial Narrow" pitchFamily="34" charset="0"/>
              </a:defRPr>
            </a:lvl6pPr>
            <a:lvl7pPr marL="914400" algn="l" rtl="0" fontAlgn="base">
              <a:lnSpc>
                <a:spcPct val="80000"/>
              </a:lnSpc>
              <a:spcBef>
                <a:spcPct val="0"/>
              </a:spcBef>
              <a:spcAft>
                <a:spcPct val="0"/>
              </a:spcAft>
              <a:defRPr sz="2200" b="1">
                <a:solidFill>
                  <a:schemeClr val="tx2"/>
                </a:solidFill>
                <a:latin typeface="Arial Narrow" pitchFamily="34" charset="0"/>
              </a:defRPr>
            </a:lvl7pPr>
            <a:lvl8pPr marL="1371600" algn="l" rtl="0" fontAlgn="base">
              <a:lnSpc>
                <a:spcPct val="80000"/>
              </a:lnSpc>
              <a:spcBef>
                <a:spcPct val="0"/>
              </a:spcBef>
              <a:spcAft>
                <a:spcPct val="0"/>
              </a:spcAft>
              <a:defRPr sz="2200" b="1">
                <a:solidFill>
                  <a:schemeClr val="tx2"/>
                </a:solidFill>
                <a:latin typeface="Arial Narrow" pitchFamily="34" charset="0"/>
              </a:defRPr>
            </a:lvl8pPr>
            <a:lvl9pPr marL="1828800" algn="l" rtl="0" fontAlgn="base">
              <a:lnSpc>
                <a:spcPct val="80000"/>
              </a:lnSpc>
              <a:spcBef>
                <a:spcPct val="0"/>
              </a:spcBef>
              <a:spcAft>
                <a:spcPct val="0"/>
              </a:spcAft>
              <a:defRPr sz="2200" b="1">
                <a:solidFill>
                  <a:schemeClr val="tx2"/>
                </a:solidFill>
                <a:latin typeface="Arial Narrow" pitchFamily="34" charset="0"/>
              </a:defRPr>
            </a:lvl9pPr>
          </a:lstStyle>
          <a:p>
            <a:pPr defTabSz="914019" eaLnBrk="1" hangingPunct="1">
              <a:lnSpc>
                <a:spcPct val="100000"/>
              </a:lnSpc>
              <a:spcBef>
                <a:spcPts val="0"/>
              </a:spcBef>
              <a:defRPr/>
            </a:pPr>
            <a:r>
              <a:rPr lang="es-ES_tradnl" sz="1800" dirty="0" smtClean="0"/>
              <a:t>9. </a:t>
            </a:r>
            <a:r>
              <a:rPr lang="es-ES_tradnl" sz="1800" dirty="0"/>
              <a:t>IT-E: Nuevo procedimiento</a:t>
            </a:r>
          </a:p>
          <a:p>
            <a:pPr defTabSz="914019" eaLnBrk="1" hangingPunct="1">
              <a:defRPr/>
            </a:pPr>
            <a:r>
              <a:rPr lang="es-ES" sz="1700" dirty="0" smtClean="0"/>
              <a:t>“</a:t>
            </a:r>
            <a:r>
              <a:rPr lang="es-ES" sz="1700" dirty="0"/>
              <a:t>Modificación de instalación térmica sin </a:t>
            </a:r>
            <a:r>
              <a:rPr lang="es-ES" sz="1700" dirty="0" smtClean="0"/>
              <a:t>proyecto (</a:t>
            </a:r>
            <a:r>
              <a:rPr lang="es-ES" sz="1700" dirty="0"/>
              <a:t>Potencia menor o igual a 70Kw) </a:t>
            </a:r>
            <a:endParaRPr lang="es-ES" altLang="es-ES" sz="1700" kern="0" dirty="0" smtClean="0">
              <a:solidFill>
                <a:srgbClr val="000000"/>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215679" y="1505744"/>
            <a:ext cx="9624408" cy="5256584"/>
          </a:xfrm>
          <a:prstGeom prst="rect">
            <a:avLst/>
          </a:prstGeom>
        </p:spPr>
      </p:pic>
      <p:grpSp>
        <p:nvGrpSpPr>
          <p:cNvPr id="10" name="Group 24"/>
          <p:cNvGrpSpPr>
            <a:grpSpLocks/>
          </p:cNvGrpSpPr>
          <p:nvPr/>
        </p:nvGrpSpPr>
        <p:grpSpPr bwMode="auto">
          <a:xfrm rot="501447">
            <a:off x="7927935" y="908175"/>
            <a:ext cx="1881240" cy="1095369"/>
            <a:chOff x="2018" y="1207"/>
            <a:chExt cx="1542" cy="1633"/>
          </a:xfrm>
        </p:grpSpPr>
        <p:sp>
          <p:nvSpPr>
            <p:cNvPr id="11" name="AutoShape 25"/>
            <p:cNvSpPr>
              <a:spLocks noChangeArrowheads="1"/>
            </p:cNvSpPr>
            <p:nvPr/>
          </p:nvSpPr>
          <p:spPr bwMode="auto">
            <a:xfrm>
              <a:off x="2018" y="1308"/>
              <a:ext cx="1542" cy="1532"/>
            </a:xfrm>
            <a:prstGeom prst="foldedCorner">
              <a:avLst>
                <a:gd name="adj" fmla="val 12500"/>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p:txBody>
        </p:sp>
        <p:pic>
          <p:nvPicPr>
            <p:cNvPr id="17" name="Picture 26" descr="pin_r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9" y="1207"/>
              <a:ext cx="28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7"/>
            <p:cNvSpPr>
              <a:spLocks noChangeArrowheads="1"/>
            </p:cNvSpPr>
            <p:nvPr/>
          </p:nvSpPr>
          <p:spPr bwMode="auto">
            <a:xfrm>
              <a:off x="2084" y="1604"/>
              <a:ext cx="1476" cy="901"/>
            </a:xfrm>
            <a:prstGeom prst="rect">
              <a:avLst/>
            </a:prstGeom>
            <a:noFill/>
            <a:ln>
              <a:noFill/>
            </a:ln>
            <a:effectLst/>
            <a:extLst>
              <a:ext uri="{909E8E84-426E-40DD-AFC4-6F175D3DCCD1}">
                <a14:hiddenFill xmlns:a14="http://schemas.microsoft.com/office/drawing/2010/main">
                  <a:solidFill>
                    <a:srgbClr val="D6ECEE"/>
                  </a:solidFill>
                </a14:hiddenFill>
              </a:ext>
              <a:ext uri="{91240B29-F687-4F45-9708-019B960494DF}">
                <a14:hiddenLine xmlns:a14="http://schemas.microsoft.com/office/drawing/2010/main" w="9525"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r>
                <a:rPr lang="es-ES" altLang="es-ES" sz="1600" b="1" dirty="0" smtClean="0"/>
                <a:t>1.2.1 Datos Técnicos generales</a:t>
              </a:r>
              <a:endParaRPr lang="es-ES" altLang="es-ES" sz="1600" b="1" dirty="0"/>
            </a:p>
          </p:txBody>
        </p:sp>
      </p:grpSp>
      <p:sp>
        <p:nvSpPr>
          <p:cNvPr id="20" name="AutoShape 31"/>
          <p:cNvSpPr>
            <a:spLocks noChangeArrowheads="1"/>
          </p:cNvSpPr>
          <p:nvPr/>
        </p:nvSpPr>
        <p:spPr bwMode="auto">
          <a:xfrm>
            <a:off x="5512049" y="2292584"/>
            <a:ext cx="4328038" cy="864096"/>
          </a:xfrm>
          <a:prstGeom prst="wedgeRectCallout">
            <a:avLst>
              <a:gd name="adj1" fmla="val -65471"/>
              <a:gd name="adj2" fmla="val -114775"/>
            </a:avLst>
          </a:prstGeom>
          <a:solidFill>
            <a:schemeClr val="bg1"/>
          </a:solid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50000"/>
              </a:spcBef>
              <a:buNone/>
            </a:pPr>
            <a:r>
              <a:rPr lang="es-ES_tradnl" altLang="es-ES" sz="1200" b="1" dirty="0">
                <a:solidFill>
                  <a:srgbClr val="0070C0"/>
                </a:solidFill>
                <a:latin typeface="Arial" panose="020B0604020202020204" pitchFamily="34" charset="0"/>
              </a:rPr>
              <a:t>Alcance de la reforma</a:t>
            </a:r>
          </a:p>
          <a:p>
            <a:pPr eaLnBrk="1" hangingPunct="1">
              <a:spcBef>
                <a:spcPct val="50000"/>
              </a:spcBef>
              <a:buNone/>
            </a:pPr>
            <a:r>
              <a:rPr lang="es-ES" altLang="es-ES" sz="1200" dirty="0">
                <a:latin typeface="Arial" panose="020B0604020202020204" pitchFamily="34" charset="0"/>
              </a:rPr>
              <a:t>Solo se permite la modificación de una instalación térmica sin proyecto </a:t>
            </a:r>
            <a:r>
              <a:rPr lang="es-ES" altLang="es-ES" sz="1200" u="sng" dirty="0">
                <a:latin typeface="Arial" panose="020B0604020202020204" pitchFamily="34" charset="0"/>
              </a:rPr>
              <a:t>en </a:t>
            </a:r>
            <a:r>
              <a:rPr lang="es-ES" altLang="es-ES" sz="1200" u="sng" dirty="0" smtClean="0">
                <a:latin typeface="Arial" panose="020B0604020202020204" pitchFamily="34" charset="0"/>
              </a:rPr>
              <a:t>estos 4 </a:t>
            </a:r>
            <a:r>
              <a:rPr lang="es-ES" altLang="es-ES" sz="1200" u="sng" dirty="0">
                <a:latin typeface="Arial" panose="020B0604020202020204" pitchFamily="34" charset="0"/>
              </a:rPr>
              <a:t>supuestos:</a:t>
            </a:r>
          </a:p>
        </p:txBody>
      </p:sp>
      <p:pic>
        <p:nvPicPr>
          <p:cNvPr id="4" name="Imagen 3"/>
          <p:cNvPicPr>
            <a:picLocks noChangeAspect="1"/>
          </p:cNvPicPr>
          <p:nvPr/>
        </p:nvPicPr>
        <p:blipFill>
          <a:blip r:embed="rId4"/>
          <a:stretch>
            <a:fillRect/>
          </a:stretch>
        </p:blipFill>
        <p:spPr>
          <a:xfrm>
            <a:off x="1767631" y="871069"/>
            <a:ext cx="6090687" cy="476537"/>
          </a:xfrm>
          <a:prstGeom prst="rect">
            <a:avLst/>
          </a:prstGeom>
        </p:spPr>
      </p:pic>
      <p:sp>
        <p:nvSpPr>
          <p:cNvPr id="12" name="AutoShape 31"/>
          <p:cNvSpPr>
            <a:spLocks noChangeArrowheads="1"/>
          </p:cNvSpPr>
          <p:nvPr/>
        </p:nvSpPr>
        <p:spPr bwMode="auto">
          <a:xfrm>
            <a:off x="3421200" y="4602088"/>
            <a:ext cx="6418886" cy="864096"/>
          </a:xfrm>
          <a:prstGeom prst="wedgeRectCallout">
            <a:avLst>
              <a:gd name="adj1" fmla="val -61868"/>
              <a:gd name="adj2" fmla="val -180906"/>
            </a:avLst>
          </a:prstGeom>
          <a:solidFill>
            <a:schemeClr val="bg1"/>
          </a:solid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50000"/>
              </a:spcBef>
              <a:buNone/>
            </a:pPr>
            <a:r>
              <a:rPr lang="es-ES_tradnl" altLang="es-ES" sz="1200" b="1" dirty="0">
                <a:solidFill>
                  <a:srgbClr val="0070C0"/>
                </a:solidFill>
                <a:latin typeface="Arial" panose="020B0604020202020204" pitchFamily="34" charset="0"/>
              </a:rPr>
              <a:t>Etiquetado energético</a:t>
            </a:r>
          </a:p>
          <a:p>
            <a:pPr eaLnBrk="1" hangingPunct="1">
              <a:spcBef>
                <a:spcPct val="50000"/>
              </a:spcBef>
              <a:buNone/>
            </a:pPr>
            <a:r>
              <a:rPr lang="es-ES" altLang="es-ES" sz="1200" dirty="0" smtClean="0">
                <a:latin typeface="Arial" panose="020B0604020202020204" pitchFamily="34" charset="0"/>
              </a:rPr>
              <a:t>Se ha añadido este </a:t>
            </a:r>
            <a:r>
              <a:rPr lang="es-ES" altLang="es-ES" sz="1200" dirty="0">
                <a:latin typeface="Arial" panose="020B0604020202020204" pitchFamily="34" charset="0"/>
              </a:rPr>
              <a:t>campo </a:t>
            </a:r>
            <a:r>
              <a:rPr lang="es-ES" altLang="es-ES" sz="1200" dirty="0" smtClean="0">
                <a:latin typeface="Arial" panose="020B0604020202020204" pitchFamily="34" charset="0"/>
              </a:rPr>
              <a:t>que presenta </a:t>
            </a:r>
            <a:r>
              <a:rPr lang="es-ES" altLang="es-ES" sz="1200" dirty="0">
                <a:latin typeface="Arial" panose="020B0604020202020204" pitchFamily="34" charset="0"/>
              </a:rPr>
              <a:t>la lista de etiquetados </a:t>
            </a:r>
            <a:r>
              <a:rPr lang="es-ES" altLang="es-ES" sz="1200" dirty="0" smtClean="0">
                <a:latin typeface="Arial" panose="020B0604020202020204" pitchFamily="34" charset="0"/>
              </a:rPr>
              <a:t>registrados:</a:t>
            </a:r>
          </a:p>
          <a:p>
            <a:pPr marL="793750" lvl="1" indent="-285750" eaLnBrk="1" hangingPunct="1">
              <a:spcBef>
                <a:spcPct val="50000"/>
              </a:spcBef>
            </a:pPr>
            <a:r>
              <a:rPr lang="es-ES" altLang="es-ES" sz="1200" b="1" dirty="0" smtClean="0">
                <a:latin typeface="Arial" panose="020B0604020202020204" pitchFamily="34" charset="0"/>
              </a:rPr>
              <a:t>A++, A+, A, B, C</a:t>
            </a:r>
          </a:p>
        </p:txBody>
      </p:sp>
      <p:sp>
        <p:nvSpPr>
          <p:cNvPr id="2" name="Marcador de número de diapositiva 1"/>
          <p:cNvSpPr>
            <a:spLocks noGrp="1"/>
          </p:cNvSpPr>
          <p:nvPr>
            <p:ph type="sldNum" sz="quarter" idx="10"/>
          </p:nvPr>
        </p:nvSpPr>
        <p:spPr/>
        <p:txBody>
          <a:bodyPr/>
          <a:lstStyle/>
          <a:p>
            <a:pPr>
              <a:defRPr/>
            </a:pPr>
            <a:fld id="{18A632D5-5245-416D-AE82-6F40C0B92BFE}" type="slidenum">
              <a:rPr lang="es-ES" altLang="es-ES" smtClean="0"/>
              <a:pPr>
                <a:defRPr/>
              </a:pPr>
              <a:t>26</a:t>
            </a:fld>
            <a:endParaRPr lang="es-ES" altLang="es-ES"/>
          </a:p>
        </p:txBody>
      </p:sp>
    </p:spTree>
    <p:extLst>
      <p:ext uri="{BB962C8B-B14F-4D97-AF65-F5344CB8AC3E}">
        <p14:creationId xmlns:p14="http://schemas.microsoft.com/office/powerpoint/2010/main" val="67215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
                                        </p:tgtEl>
                                      </p:cBhvr>
                                    </p:animEffect>
                                    <p:animScale>
                                      <p:cBhvr>
                                        <p:cTn id="21" dur="250" autoRev="1" fill="hold"/>
                                        <p:tgtEl>
                                          <p:spTgt spid="4"/>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
          <p:cNvSpPr>
            <a:spLocks noChangeArrowheads="1"/>
          </p:cNvSpPr>
          <p:nvPr/>
        </p:nvSpPr>
        <p:spPr bwMode="auto">
          <a:xfrm>
            <a:off x="1805542" y="209600"/>
            <a:ext cx="8063401" cy="435496"/>
          </a:xfrm>
          <a:prstGeom prst="rect">
            <a:avLst/>
          </a:prstGeom>
          <a:solidFill>
            <a:srgbClr val="ADDA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56" tIns="50775" rIns="101556" bIns="50775"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s-ES" altLang="es-ES" sz="1200">
              <a:latin typeface="Arial" panose="020B0604020202020204" pitchFamily="34" charset="0"/>
            </a:endParaRPr>
          </a:p>
        </p:txBody>
      </p:sp>
      <p:sp>
        <p:nvSpPr>
          <p:cNvPr id="16" name="Rectangle 4"/>
          <p:cNvSpPr txBox="1">
            <a:spLocks noChangeArrowheads="1"/>
          </p:cNvSpPr>
          <p:nvPr/>
        </p:nvSpPr>
        <p:spPr bwMode="auto">
          <a:xfrm>
            <a:off x="1853321" y="209600"/>
            <a:ext cx="8051215" cy="39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1" tIns="45702" rIns="91401" bIns="45702" anchor="b"/>
          <a:lstStyle>
            <a:lvl1pPr algn="l" rtl="0" fontAlgn="base">
              <a:lnSpc>
                <a:spcPct val="80000"/>
              </a:lnSpc>
              <a:spcBef>
                <a:spcPct val="0"/>
              </a:spcBef>
              <a:spcAft>
                <a:spcPct val="0"/>
              </a:spcAft>
              <a:defRPr sz="2200" b="1">
                <a:solidFill>
                  <a:schemeClr val="tx2"/>
                </a:solidFill>
                <a:latin typeface="+mj-lt"/>
                <a:ea typeface="+mj-ea"/>
                <a:cs typeface="+mj-cs"/>
              </a:defRPr>
            </a:lvl1pPr>
            <a:lvl2pPr algn="l" rtl="0" fontAlgn="base">
              <a:lnSpc>
                <a:spcPct val="80000"/>
              </a:lnSpc>
              <a:spcBef>
                <a:spcPct val="0"/>
              </a:spcBef>
              <a:spcAft>
                <a:spcPct val="0"/>
              </a:spcAft>
              <a:defRPr sz="2200" b="1">
                <a:solidFill>
                  <a:schemeClr val="tx2"/>
                </a:solidFill>
                <a:latin typeface="Arial Narrow" pitchFamily="34" charset="0"/>
              </a:defRPr>
            </a:lvl2pPr>
            <a:lvl3pPr algn="l" rtl="0" fontAlgn="base">
              <a:lnSpc>
                <a:spcPct val="80000"/>
              </a:lnSpc>
              <a:spcBef>
                <a:spcPct val="0"/>
              </a:spcBef>
              <a:spcAft>
                <a:spcPct val="0"/>
              </a:spcAft>
              <a:defRPr sz="2200" b="1">
                <a:solidFill>
                  <a:schemeClr val="tx2"/>
                </a:solidFill>
                <a:latin typeface="Arial Narrow" pitchFamily="34" charset="0"/>
              </a:defRPr>
            </a:lvl3pPr>
            <a:lvl4pPr algn="l" rtl="0" fontAlgn="base">
              <a:lnSpc>
                <a:spcPct val="80000"/>
              </a:lnSpc>
              <a:spcBef>
                <a:spcPct val="0"/>
              </a:spcBef>
              <a:spcAft>
                <a:spcPct val="0"/>
              </a:spcAft>
              <a:defRPr sz="2200" b="1">
                <a:solidFill>
                  <a:schemeClr val="tx2"/>
                </a:solidFill>
                <a:latin typeface="Arial Narrow" pitchFamily="34" charset="0"/>
              </a:defRPr>
            </a:lvl4pPr>
            <a:lvl5pPr algn="l" rtl="0" fontAlgn="base">
              <a:lnSpc>
                <a:spcPct val="80000"/>
              </a:lnSpc>
              <a:spcBef>
                <a:spcPct val="0"/>
              </a:spcBef>
              <a:spcAft>
                <a:spcPct val="0"/>
              </a:spcAft>
              <a:defRPr sz="2200" b="1">
                <a:solidFill>
                  <a:schemeClr val="tx2"/>
                </a:solidFill>
                <a:latin typeface="Arial Narrow" pitchFamily="34" charset="0"/>
              </a:defRPr>
            </a:lvl5pPr>
            <a:lvl6pPr marL="457200" algn="l" rtl="0" fontAlgn="base">
              <a:lnSpc>
                <a:spcPct val="80000"/>
              </a:lnSpc>
              <a:spcBef>
                <a:spcPct val="0"/>
              </a:spcBef>
              <a:spcAft>
                <a:spcPct val="0"/>
              </a:spcAft>
              <a:defRPr sz="2200" b="1">
                <a:solidFill>
                  <a:schemeClr val="tx2"/>
                </a:solidFill>
                <a:latin typeface="Arial Narrow" pitchFamily="34" charset="0"/>
              </a:defRPr>
            </a:lvl6pPr>
            <a:lvl7pPr marL="914400" algn="l" rtl="0" fontAlgn="base">
              <a:lnSpc>
                <a:spcPct val="80000"/>
              </a:lnSpc>
              <a:spcBef>
                <a:spcPct val="0"/>
              </a:spcBef>
              <a:spcAft>
                <a:spcPct val="0"/>
              </a:spcAft>
              <a:defRPr sz="2200" b="1">
                <a:solidFill>
                  <a:schemeClr val="tx2"/>
                </a:solidFill>
                <a:latin typeface="Arial Narrow" pitchFamily="34" charset="0"/>
              </a:defRPr>
            </a:lvl7pPr>
            <a:lvl8pPr marL="1371600" algn="l" rtl="0" fontAlgn="base">
              <a:lnSpc>
                <a:spcPct val="80000"/>
              </a:lnSpc>
              <a:spcBef>
                <a:spcPct val="0"/>
              </a:spcBef>
              <a:spcAft>
                <a:spcPct val="0"/>
              </a:spcAft>
              <a:defRPr sz="2200" b="1">
                <a:solidFill>
                  <a:schemeClr val="tx2"/>
                </a:solidFill>
                <a:latin typeface="Arial Narrow" pitchFamily="34" charset="0"/>
              </a:defRPr>
            </a:lvl8pPr>
            <a:lvl9pPr marL="1828800" algn="l" rtl="0" fontAlgn="base">
              <a:lnSpc>
                <a:spcPct val="80000"/>
              </a:lnSpc>
              <a:spcBef>
                <a:spcPct val="0"/>
              </a:spcBef>
              <a:spcAft>
                <a:spcPct val="0"/>
              </a:spcAft>
              <a:defRPr sz="2200" b="1">
                <a:solidFill>
                  <a:schemeClr val="tx2"/>
                </a:solidFill>
                <a:latin typeface="Arial Narrow" pitchFamily="34" charset="0"/>
              </a:defRPr>
            </a:lvl9pPr>
          </a:lstStyle>
          <a:p>
            <a:pPr defTabSz="914019" eaLnBrk="1" hangingPunct="1">
              <a:lnSpc>
                <a:spcPct val="100000"/>
              </a:lnSpc>
              <a:spcBef>
                <a:spcPts val="0"/>
              </a:spcBef>
              <a:defRPr/>
            </a:pPr>
            <a:r>
              <a:rPr lang="es-ES_tradnl" sz="1800" dirty="0" smtClean="0"/>
              <a:t>10. </a:t>
            </a:r>
            <a:r>
              <a:rPr lang="es-ES" sz="1800" dirty="0" smtClean="0"/>
              <a:t>DECLARACION RESPONSABLE</a:t>
            </a:r>
            <a:endParaRPr lang="es-ES" altLang="es-ES" sz="1800" kern="0" dirty="0" smtClean="0">
              <a:solidFill>
                <a:srgbClr val="000000"/>
              </a:solidFill>
              <a:latin typeface="Arial" panose="020B0604020202020204" pitchFamily="34" charset="0"/>
              <a:cs typeface="Arial" panose="020B0604020202020204" pitchFamily="34" charset="0"/>
            </a:endParaRPr>
          </a:p>
        </p:txBody>
      </p:sp>
      <p:grpSp>
        <p:nvGrpSpPr>
          <p:cNvPr id="10" name="Group 24"/>
          <p:cNvGrpSpPr>
            <a:grpSpLocks/>
          </p:cNvGrpSpPr>
          <p:nvPr/>
        </p:nvGrpSpPr>
        <p:grpSpPr bwMode="auto">
          <a:xfrm rot="501447">
            <a:off x="8019620" y="1133033"/>
            <a:ext cx="1887340" cy="1095369"/>
            <a:chOff x="2018" y="1207"/>
            <a:chExt cx="1547" cy="1633"/>
          </a:xfrm>
        </p:grpSpPr>
        <p:sp>
          <p:nvSpPr>
            <p:cNvPr id="11" name="AutoShape 25"/>
            <p:cNvSpPr>
              <a:spLocks noChangeArrowheads="1"/>
            </p:cNvSpPr>
            <p:nvPr/>
          </p:nvSpPr>
          <p:spPr bwMode="auto">
            <a:xfrm>
              <a:off x="2018" y="1308"/>
              <a:ext cx="1542" cy="1532"/>
            </a:xfrm>
            <a:prstGeom prst="foldedCorner">
              <a:avLst>
                <a:gd name="adj" fmla="val 12500"/>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p:txBody>
        </p:sp>
        <p:pic>
          <p:nvPicPr>
            <p:cNvPr id="17" name="Picture 26" descr="pin_r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9" y="1207"/>
              <a:ext cx="28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7"/>
            <p:cNvSpPr>
              <a:spLocks noChangeArrowheads="1"/>
            </p:cNvSpPr>
            <p:nvPr/>
          </p:nvSpPr>
          <p:spPr bwMode="auto">
            <a:xfrm>
              <a:off x="2089" y="1431"/>
              <a:ext cx="1476" cy="1242"/>
            </a:xfrm>
            <a:prstGeom prst="rect">
              <a:avLst/>
            </a:prstGeom>
            <a:noFill/>
            <a:ln>
              <a:noFill/>
            </a:ln>
            <a:effectLst/>
            <a:extLst>
              <a:ext uri="{909E8E84-426E-40DD-AFC4-6F175D3DCCD1}">
                <a14:hiddenFill xmlns:a14="http://schemas.microsoft.com/office/drawing/2010/main">
                  <a:solidFill>
                    <a:srgbClr val="D6ECEE"/>
                  </a:solidFill>
                </a14:hiddenFill>
              </a:ext>
              <a:ext uri="{91240B29-F687-4F45-9708-019B960494DF}">
                <a14:hiddenLine xmlns:a14="http://schemas.microsoft.com/office/drawing/2010/main" w="9525"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r>
                <a:rPr lang="es-ES" altLang="es-ES" sz="1600" b="1" dirty="0" smtClean="0"/>
                <a:t>Documento</a:t>
              </a:r>
            </a:p>
            <a:p>
              <a:r>
                <a:rPr lang="es-ES" altLang="es-ES" sz="1600" b="1" dirty="0" smtClean="0"/>
                <a:t>Declaración responsable</a:t>
              </a:r>
              <a:endParaRPr lang="es-ES" altLang="es-ES" sz="1600" b="1" dirty="0"/>
            </a:p>
          </p:txBody>
        </p:sp>
      </p:grpSp>
      <p:sp>
        <p:nvSpPr>
          <p:cNvPr id="8" name="AutoShape 31"/>
          <p:cNvSpPr>
            <a:spLocks noChangeArrowheads="1"/>
          </p:cNvSpPr>
          <p:nvPr/>
        </p:nvSpPr>
        <p:spPr bwMode="auto">
          <a:xfrm>
            <a:off x="1725618" y="857672"/>
            <a:ext cx="6090686" cy="549509"/>
          </a:xfrm>
          <a:prstGeom prst="wedgeRectCallout">
            <a:avLst>
              <a:gd name="adj1" fmla="val -48254"/>
              <a:gd name="adj2" fmla="val -48637"/>
            </a:avLst>
          </a:prstGeom>
          <a:solidFill>
            <a:schemeClr val="bg1"/>
          </a:solid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ts val="300"/>
              </a:spcBef>
              <a:buFont typeface="Wingdings" panose="05000000000000000000" pitchFamily="2" charset="2"/>
              <a:buNone/>
            </a:pPr>
            <a:r>
              <a:rPr lang="es-ES" sz="1200" dirty="0">
                <a:latin typeface="Arial" panose="020B0604020202020204" pitchFamily="34" charset="0"/>
                <a:cs typeface="Arial" panose="020B0604020202020204" pitchFamily="34" charset="0"/>
              </a:rPr>
              <a:t>Una vez remitida la solicitud a la Administración, el sistema genera automáticamente el documento de declaración responsable y lo pone a disposición del solicitante.</a:t>
            </a:r>
          </a:p>
        </p:txBody>
      </p:sp>
      <p:sp>
        <p:nvSpPr>
          <p:cNvPr id="12" name="AutoShape 31"/>
          <p:cNvSpPr>
            <a:spLocks noChangeArrowheads="1"/>
          </p:cNvSpPr>
          <p:nvPr/>
        </p:nvSpPr>
        <p:spPr bwMode="auto">
          <a:xfrm>
            <a:off x="429474" y="1939563"/>
            <a:ext cx="7386830" cy="574293"/>
          </a:xfrm>
          <a:prstGeom prst="wedgeRectCallout">
            <a:avLst>
              <a:gd name="adj1" fmla="val -48254"/>
              <a:gd name="adj2" fmla="val -48637"/>
            </a:avLst>
          </a:prstGeom>
          <a:solidFill>
            <a:schemeClr val="bg1"/>
          </a:solid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ts val="300"/>
              </a:spcBef>
              <a:buFont typeface="Wingdings" panose="05000000000000000000" pitchFamily="2" charset="2"/>
              <a:buNone/>
            </a:pPr>
            <a:r>
              <a:rPr lang="es-ES" sz="1200" dirty="0">
                <a:latin typeface="Arial" panose="020B0604020202020204" pitchFamily="34" charset="0"/>
                <a:cs typeface="Arial" panose="020B0604020202020204" pitchFamily="34" charset="0"/>
              </a:rPr>
              <a:t>Si la solicitud corresponde a una modificación </a:t>
            </a:r>
            <a:r>
              <a:rPr lang="es-ES" sz="1200" dirty="0" smtClean="0">
                <a:latin typeface="Arial" panose="020B0604020202020204" pitchFamily="34" charset="0"/>
                <a:cs typeface="Arial" panose="020B0604020202020204" pitchFamily="34" charset="0"/>
              </a:rPr>
              <a:t>(IT-B </a:t>
            </a:r>
            <a:r>
              <a:rPr lang="es-ES" sz="1200" dirty="0">
                <a:latin typeface="Arial" panose="020B0604020202020204" pitchFamily="34" charset="0"/>
                <a:cs typeface="Arial" panose="020B0604020202020204" pitchFamily="34" charset="0"/>
              </a:rPr>
              <a:t>e IT-E), se incluye además </a:t>
            </a:r>
            <a:r>
              <a:rPr lang="es-ES" sz="1200" u="sng" dirty="0">
                <a:latin typeface="Arial" panose="020B0604020202020204" pitchFamily="34" charset="0"/>
                <a:cs typeface="Arial" panose="020B0604020202020204" pitchFamily="34" charset="0"/>
              </a:rPr>
              <a:t>en la parte superior </a:t>
            </a:r>
            <a:r>
              <a:rPr lang="es-ES" sz="1200" dirty="0">
                <a:latin typeface="Arial" panose="020B0604020202020204" pitchFamily="34" charset="0"/>
                <a:cs typeface="Arial" panose="020B0604020202020204" pitchFamily="34" charset="0"/>
              </a:rPr>
              <a:t>un apartado más para </a:t>
            </a:r>
            <a:r>
              <a:rPr lang="es-ES" sz="1200" u="sng" dirty="0">
                <a:latin typeface="Arial" panose="020B0604020202020204" pitchFamily="34" charset="0"/>
                <a:cs typeface="Arial" panose="020B0604020202020204" pitchFamily="34" charset="0"/>
              </a:rPr>
              <a:t>identificar la instalación </a:t>
            </a:r>
            <a:r>
              <a:rPr lang="es-ES" sz="1200" dirty="0">
                <a:latin typeface="Arial" panose="020B0604020202020204" pitchFamily="34" charset="0"/>
                <a:cs typeface="Arial" panose="020B0604020202020204" pitchFamily="34" charset="0"/>
              </a:rPr>
              <a:t>objeto de actualización:</a:t>
            </a:r>
          </a:p>
        </p:txBody>
      </p:sp>
      <p:pic>
        <p:nvPicPr>
          <p:cNvPr id="15" name="Imagen 14"/>
          <p:cNvPicPr/>
          <p:nvPr/>
        </p:nvPicPr>
        <p:blipFill>
          <a:blip r:embed="rId3"/>
          <a:stretch>
            <a:fillRect/>
          </a:stretch>
        </p:blipFill>
        <p:spPr>
          <a:xfrm>
            <a:off x="433552" y="2596093"/>
            <a:ext cx="7382751" cy="481965"/>
          </a:xfrm>
          <a:prstGeom prst="rect">
            <a:avLst/>
          </a:prstGeom>
        </p:spPr>
      </p:pic>
      <p:sp>
        <p:nvSpPr>
          <p:cNvPr id="20" name="AutoShape 31"/>
          <p:cNvSpPr>
            <a:spLocks noChangeArrowheads="1"/>
          </p:cNvSpPr>
          <p:nvPr/>
        </p:nvSpPr>
        <p:spPr bwMode="auto">
          <a:xfrm>
            <a:off x="429473" y="3209208"/>
            <a:ext cx="9439470" cy="574293"/>
          </a:xfrm>
          <a:prstGeom prst="wedgeRectCallout">
            <a:avLst>
              <a:gd name="adj1" fmla="val -48254"/>
              <a:gd name="adj2" fmla="val -48637"/>
            </a:avLst>
          </a:prstGeom>
          <a:solidFill>
            <a:schemeClr val="bg1"/>
          </a:solid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ts val="300"/>
              </a:spcBef>
              <a:buFont typeface="Wingdings" panose="05000000000000000000" pitchFamily="2" charset="2"/>
              <a:buNone/>
            </a:pPr>
            <a:r>
              <a:rPr lang="es-ES" sz="1200" dirty="0">
                <a:latin typeface="Arial" panose="020B0604020202020204" pitchFamily="34" charset="0"/>
                <a:cs typeface="Arial" panose="020B0604020202020204" pitchFamily="34" charset="0"/>
              </a:rPr>
              <a:t>Cuando </a:t>
            </a:r>
            <a:r>
              <a:rPr lang="es-ES" sz="1200" dirty="0" smtClean="0">
                <a:latin typeface="Arial" panose="020B0604020202020204" pitchFamily="34" charset="0"/>
                <a:cs typeface="Arial" panose="020B0604020202020204" pitchFamily="34" charset="0"/>
              </a:rPr>
              <a:t>en IT-E </a:t>
            </a:r>
            <a:r>
              <a:rPr lang="es-ES" sz="1200" dirty="0">
                <a:latin typeface="Arial" panose="020B0604020202020204" pitchFamily="34" charset="0"/>
                <a:cs typeface="Arial" panose="020B0604020202020204" pitchFamily="34" charset="0"/>
              </a:rPr>
              <a:t>o en </a:t>
            </a:r>
            <a:r>
              <a:rPr lang="es-ES" sz="1200" dirty="0" smtClean="0">
                <a:latin typeface="Arial" panose="020B0604020202020204" pitchFamily="34" charset="0"/>
                <a:cs typeface="Arial" panose="020B0604020202020204" pitchFamily="34" charset="0"/>
              </a:rPr>
              <a:t>IT-D se indica que </a:t>
            </a:r>
            <a:r>
              <a:rPr lang="es-ES" sz="1200" dirty="0">
                <a:latin typeface="Arial" panose="020B0604020202020204" pitchFamily="34" charset="0"/>
                <a:cs typeface="Arial" panose="020B0604020202020204" pitchFamily="34" charset="0"/>
              </a:rPr>
              <a:t>la puesta en servicio corresponde a una </a:t>
            </a:r>
            <a:r>
              <a:rPr lang="es-ES" sz="1200" u="sng" dirty="0">
                <a:latin typeface="Arial" panose="020B0604020202020204" pitchFamily="34" charset="0"/>
                <a:cs typeface="Arial" panose="020B0604020202020204" pitchFamily="34" charset="0"/>
              </a:rPr>
              <a:t>reforma</a:t>
            </a:r>
            <a:r>
              <a:rPr lang="es-ES" sz="1200" dirty="0">
                <a:latin typeface="Arial" panose="020B0604020202020204" pitchFamily="34" charset="0"/>
                <a:cs typeface="Arial" panose="020B0604020202020204" pitchFamily="34" charset="0"/>
              </a:rPr>
              <a:t>, se muestran los </a:t>
            </a:r>
            <a:r>
              <a:rPr lang="es-ES" sz="1200" u="sng" dirty="0">
                <a:latin typeface="Arial" panose="020B0604020202020204" pitchFamily="34" charset="0"/>
                <a:cs typeface="Arial" panose="020B0604020202020204" pitchFamily="34" charset="0"/>
              </a:rPr>
              <a:t>indicadores</a:t>
            </a:r>
            <a:r>
              <a:rPr lang="es-ES" sz="1200" dirty="0">
                <a:latin typeface="Arial" panose="020B0604020202020204" pitchFamily="34" charset="0"/>
                <a:cs typeface="Arial" panose="020B0604020202020204" pitchFamily="34" charset="0"/>
              </a:rPr>
              <a:t> de </a:t>
            </a:r>
            <a:r>
              <a:rPr lang="es-ES" sz="1200" dirty="0" smtClean="0">
                <a:latin typeface="Arial" panose="020B0604020202020204" pitchFamily="34" charset="0"/>
                <a:cs typeface="Arial" panose="020B0604020202020204" pitchFamily="34" charset="0"/>
              </a:rPr>
              <a:t>los cambios realizados:</a:t>
            </a:r>
            <a:endParaRPr lang="es-ES" sz="1200"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4"/>
          <a:stretch>
            <a:fillRect/>
          </a:stretch>
        </p:blipFill>
        <p:spPr>
          <a:xfrm>
            <a:off x="429473" y="3882008"/>
            <a:ext cx="6450727" cy="1030313"/>
          </a:xfrm>
          <a:prstGeom prst="rect">
            <a:avLst/>
          </a:prstGeom>
        </p:spPr>
      </p:pic>
      <p:sp>
        <p:nvSpPr>
          <p:cNvPr id="21" name="AutoShape 31"/>
          <p:cNvSpPr>
            <a:spLocks noChangeArrowheads="1"/>
          </p:cNvSpPr>
          <p:nvPr/>
        </p:nvSpPr>
        <p:spPr bwMode="auto">
          <a:xfrm>
            <a:off x="471488" y="5034136"/>
            <a:ext cx="9439470" cy="1654413"/>
          </a:xfrm>
          <a:prstGeom prst="wedgeRectCallout">
            <a:avLst>
              <a:gd name="adj1" fmla="val -48254"/>
              <a:gd name="adj2" fmla="val -48637"/>
            </a:avLst>
          </a:prstGeom>
          <a:solidFill>
            <a:schemeClr val="bg1"/>
          </a:solid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a:buNone/>
            </a:pPr>
            <a:r>
              <a:rPr lang="es-ES_tradnl" sz="1200" dirty="0"/>
              <a:t>El funcionamiento </a:t>
            </a:r>
            <a:r>
              <a:rPr lang="es-ES_tradnl" sz="1200" dirty="0" smtClean="0"/>
              <a:t>de este bloque es :</a:t>
            </a:r>
            <a:endParaRPr lang="es-ES" sz="1200" dirty="0" smtClean="0"/>
          </a:p>
          <a:p>
            <a:pPr marL="363538" indent="-188913"/>
            <a:r>
              <a:rPr lang="es-ES_tradnl" sz="1200" dirty="0" smtClean="0"/>
              <a:t>Para IT-A:  este bloque estará oculto.</a:t>
            </a:r>
            <a:endParaRPr lang="es-ES" sz="1200" dirty="0" smtClean="0"/>
          </a:p>
          <a:p>
            <a:pPr marL="363538" indent="-188913"/>
            <a:r>
              <a:rPr lang="es-ES_tradnl" sz="1200" dirty="0" smtClean="0"/>
              <a:t>Para IT-B:  </a:t>
            </a:r>
            <a:r>
              <a:rPr lang="es-ES_tradnl" sz="1200" dirty="0"/>
              <a:t>sólo se mostrará la primera línea (nº instalación modificada</a:t>
            </a:r>
            <a:r>
              <a:rPr lang="es-ES_tradnl" sz="1200" dirty="0" smtClean="0"/>
              <a:t>)</a:t>
            </a:r>
          </a:p>
          <a:p>
            <a:pPr marL="174625">
              <a:buNone/>
            </a:pPr>
            <a:endParaRPr lang="es-ES" sz="1200" dirty="0"/>
          </a:p>
          <a:p>
            <a:pPr marL="363538" indent="-188913"/>
            <a:r>
              <a:rPr lang="es-ES_tradnl" sz="1200" dirty="0" smtClean="0"/>
              <a:t>Para IT-D:  Se </a:t>
            </a:r>
            <a:r>
              <a:rPr lang="es-ES_tradnl" sz="1200" dirty="0"/>
              <a:t>muestran los 4 </a:t>
            </a:r>
            <a:r>
              <a:rPr lang="es-ES_tradnl" sz="1200" dirty="0" smtClean="0"/>
              <a:t>indicadores y </a:t>
            </a:r>
            <a:r>
              <a:rPr lang="es-ES_tradnl" sz="1200" dirty="0"/>
              <a:t>fecha puesta en servicio declarada sólo si </a:t>
            </a:r>
            <a:r>
              <a:rPr lang="es-ES_tradnl" sz="1200" dirty="0" smtClean="0"/>
              <a:t>en los datos técnicos generales se </a:t>
            </a:r>
            <a:r>
              <a:rPr lang="es-ES_tradnl" sz="1200" dirty="0"/>
              <a:t>ha marcado la opción de </a:t>
            </a:r>
            <a:r>
              <a:rPr lang="es-ES_tradnl" sz="1200" u="sng" dirty="0" smtClean="0"/>
              <a:t>reforma.</a:t>
            </a:r>
            <a:endParaRPr lang="es-ES" sz="1200" dirty="0"/>
          </a:p>
          <a:p>
            <a:pPr marL="363538" indent="-188913"/>
            <a:r>
              <a:rPr lang="es-ES_tradnl" sz="1200" dirty="0"/>
              <a:t>Para </a:t>
            </a:r>
            <a:r>
              <a:rPr lang="es-ES_tradnl" sz="1200" dirty="0" smtClean="0"/>
              <a:t>IT-E:   Se </a:t>
            </a:r>
            <a:r>
              <a:rPr lang="es-ES_tradnl" sz="1200" dirty="0"/>
              <a:t>muestran los 4 </a:t>
            </a:r>
            <a:r>
              <a:rPr lang="es-ES_tradnl" sz="1200" dirty="0" smtClean="0"/>
              <a:t>indicadores.</a:t>
            </a:r>
            <a:endParaRPr lang="es-ES" sz="1200" dirty="0"/>
          </a:p>
        </p:txBody>
      </p:sp>
      <p:sp>
        <p:nvSpPr>
          <p:cNvPr id="14" name="AutoShape 31"/>
          <p:cNvSpPr>
            <a:spLocks noChangeArrowheads="1"/>
          </p:cNvSpPr>
          <p:nvPr/>
        </p:nvSpPr>
        <p:spPr bwMode="auto">
          <a:xfrm>
            <a:off x="429473" y="1505744"/>
            <a:ext cx="2706311" cy="335256"/>
          </a:xfrm>
          <a:prstGeom prst="wedgeRectCallout">
            <a:avLst>
              <a:gd name="adj1" fmla="val -48254"/>
              <a:gd name="adj2" fmla="val -48637"/>
            </a:avLst>
          </a:prstGeom>
          <a:solidFill>
            <a:schemeClr val="bg1">
              <a:lumMod val="95000"/>
            </a:schemeClr>
          </a:solid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ts val="300"/>
              </a:spcBef>
              <a:buFont typeface="Wingdings" panose="05000000000000000000" pitchFamily="2" charset="2"/>
              <a:buNone/>
            </a:pPr>
            <a:r>
              <a:rPr lang="es-ES" sz="1200" b="1" dirty="0">
                <a:latin typeface="Arial" panose="020B0604020202020204" pitchFamily="34" charset="0"/>
                <a:cs typeface="Arial" panose="020B0604020202020204" pitchFamily="34" charset="0"/>
              </a:rPr>
              <a:t>BLOQUE Datos de la modificación</a:t>
            </a:r>
          </a:p>
        </p:txBody>
      </p:sp>
      <p:sp>
        <p:nvSpPr>
          <p:cNvPr id="2" name="Marcador de número de diapositiva 1"/>
          <p:cNvSpPr>
            <a:spLocks noGrp="1"/>
          </p:cNvSpPr>
          <p:nvPr>
            <p:ph type="sldNum" sz="quarter" idx="10"/>
          </p:nvPr>
        </p:nvSpPr>
        <p:spPr/>
        <p:txBody>
          <a:bodyPr/>
          <a:lstStyle/>
          <a:p>
            <a:pPr>
              <a:defRPr/>
            </a:pPr>
            <a:fld id="{18A632D5-5245-416D-AE82-6F40C0B92BFE}" type="slidenum">
              <a:rPr lang="es-ES" altLang="es-ES" smtClean="0"/>
              <a:pPr>
                <a:defRPr/>
              </a:pPr>
              <a:t>27</a:t>
            </a:fld>
            <a:endParaRPr lang="es-ES" altLang="es-ES"/>
          </a:p>
        </p:txBody>
      </p:sp>
    </p:spTree>
    <p:extLst>
      <p:ext uri="{BB962C8B-B14F-4D97-AF65-F5344CB8AC3E}">
        <p14:creationId xmlns:p14="http://schemas.microsoft.com/office/powerpoint/2010/main" val="123347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20" grpId="0" animBg="1"/>
      <p:bldP spid="21"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p:cNvPicPr>
            <a:picLocks noChangeAspect="1"/>
          </p:cNvPicPr>
          <p:nvPr/>
        </p:nvPicPr>
        <p:blipFill>
          <a:blip r:embed="rId2"/>
          <a:stretch>
            <a:fillRect/>
          </a:stretch>
        </p:blipFill>
        <p:spPr>
          <a:xfrm>
            <a:off x="379119" y="1939353"/>
            <a:ext cx="9165377" cy="3874606"/>
          </a:xfrm>
          <a:prstGeom prst="rect">
            <a:avLst/>
          </a:prstGeom>
        </p:spPr>
      </p:pic>
      <p:sp>
        <p:nvSpPr>
          <p:cNvPr id="19" name="Rectangle 3"/>
          <p:cNvSpPr>
            <a:spLocks noChangeArrowheads="1"/>
          </p:cNvSpPr>
          <p:nvPr/>
        </p:nvSpPr>
        <p:spPr bwMode="auto">
          <a:xfrm>
            <a:off x="1805542" y="209600"/>
            <a:ext cx="8063401" cy="435496"/>
          </a:xfrm>
          <a:prstGeom prst="rect">
            <a:avLst/>
          </a:prstGeom>
          <a:solidFill>
            <a:srgbClr val="ADDA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56" tIns="50775" rIns="101556" bIns="50775"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s-ES" altLang="es-ES" sz="1200">
              <a:latin typeface="Arial" panose="020B0604020202020204" pitchFamily="34" charset="0"/>
            </a:endParaRPr>
          </a:p>
        </p:txBody>
      </p:sp>
      <p:sp>
        <p:nvSpPr>
          <p:cNvPr id="16" name="Rectangle 4"/>
          <p:cNvSpPr txBox="1">
            <a:spLocks noChangeArrowheads="1"/>
          </p:cNvSpPr>
          <p:nvPr/>
        </p:nvSpPr>
        <p:spPr bwMode="auto">
          <a:xfrm>
            <a:off x="1853321" y="209600"/>
            <a:ext cx="8051215" cy="39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1" tIns="45702" rIns="91401" bIns="45702" anchor="b"/>
          <a:lstStyle>
            <a:lvl1pPr algn="l" rtl="0" fontAlgn="base">
              <a:lnSpc>
                <a:spcPct val="80000"/>
              </a:lnSpc>
              <a:spcBef>
                <a:spcPct val="0"/>
              </a:spcBef>
              <a:spcAft>
                <a:spcPct val="0"/>
              </a:spcAft>
              <a:defRPr sz="2200" b="1">
                <a:solidFill>
                  <a:schemeClr val="tx2"/>
                </a:solidFill>
                <a:latin typeface="+mj-lt"/>
                <a:ea typeface="+mj-ea"/>
                <a:cs typeface="+mj-cs"/>
              </a:defRPr>
            </a:lvl1pPr>
            <a:lvl2pPr algn="l" rtl="0" fontAlgn="base">
              <a:lnSpc>
                <a:spcPct val="80000"/>
              </a:lnSpc>
              <a:spcBef>
                <a:spcPct val="0"/>
              </a:spcBef>
              <a:spcAft>
                <a:spcPct val="0"/>
              </a:spcAft>
              <a:defRPr sz="2200" b="1">
                <a:solidFill>
                  <a:schemeClr val="tx2"/>
                </a:solidFill>
                <a:latin typeface="Arial Narrow" pitchFamily="34" charset="0"/>
              </a:defRPr>
            </a:lvl2pPr>
            <a:lvl3pPr algn="l" rtl="0" fontAlgn="base">
              <a:lnSpc>
                <a:spcPct val="80000"/>
              </a:lnSpc>
              <a:spcBef>
                <a:spcPct val="0"/>
              </a:spcBef>
              <a:spcAft>
                <a:spcPct val="0"/>
              </a:spcAft>
              <a:defRPr sz="2200" b="1">
                <a:solidFill>
                  <a:schemeClr val="tx2"/>
                </a:solidFill>
                <a:latin typeface="Arial Narrow" pitchFamily="34" charset="0"/>
              </a:defRPr>
            </a:lvl3pPr>
            <a:lvl4pPr algn="l" rtl="0" fontAlgn="base">
              <a:lnSpc>
                <a:spcPct val="80000"/>
              </a:lnSpc>
              <a:spcBef>
                <a:spcPct val="0"/>
              </a:spcBef>
              <a:spcAft>
                <a:spcPct val="0"/>
              </a:spcAft>
              <a:defRPr sz="2200" b="1">
                <a:solidFill>
                  <a:schemeClr val="tx2"/>
                </a:solidFill>
                <a:latin typeface="Arial Narrow" pitchFamily="34" charset="0"/>
              </a:defRPr>
            </a:lvl4pPr>
            <a:lvl5pPr algn="l" rtl="0" fontAlgn="base">
              <a:lnSpc>
                <a:spcPct val="80000"/>
              </a:lnSpc>
              <a:spcBef>
                <a:spcPct val="0"/>
              </a:spcBef>
              <a:spcAft>
                <a:spcPct val="0"/>
              </a:spcAft>
              <a:defRPr sz="2200" b="1">
                <a:solidFill>
                  <a:schemeClr val="tx2"/>
                </a:solidFill>
                <a:latin typeface="Arial Narrow" pitchFamily="34" charset="0"/>
              </a:defRPr>
            </a:lvl5pPr>
            <a:lvl6pPr marL="457200" algn="l" rtl="0" fontAlgn="base">
              <a:lnSpc>
                <a:spcPct val="80000"/>
              </a:lnSpc>
              <a:spcBef>
                <a:spcPct val="0"/>
              </a:spcBef>
              <a:spcAft>
                <a:spcPct val="0"/>
              </a:spcAft>
              <a:defRPr sz="2200" b="1">
                <a:solidFill>
                  <a:schemeClr val="tx2"/>
                </a:solidFill>
                <a:latin typeface="Arial Narrow" pitchFamily="34" charset="0"/>
              </a:defRPr>
            </a:lvl6pPr>
            <a:lvl7pPr marL="914400" algn="l" rtl="0" fontAlgn="base">
              <a:lnSpc>
                <a:spcPct val="80000"/>
              </a:lnSpc>
              <a:spcBef>
                <a:spcPct val="0"/>
              </a:spcBef>
              <a:spcAft>
                <a:spcPct val="0"/>
              </a:spcAft>
              <a:defRPr sz="2200" b="1">
                <a:solidFill>
                  <a:schemeClr val="tx2"/>
                </a:solidFill>
                <a:latin typeface="Arial Narrow" pitchFamily="34" charset="0"/>
              </a:defRPr>
            </a:lvl7pPr>
            <a:lvl8pPr marL="1371600" algn="l" rtl="0" fontAlgn="base">
              <a:lnSpc>
                <a:spcPct val="80000"/>
              </a:lnSpc>
              <a:spcBef>
                <a:spcPct val="0"/>
              </a:spcBef>
              <a:spcAft>
                <a:spcPct val="0"/>
              </a:spcAft>
              <a:defRPr sz="2200" b="1">
                <a:solidFill>
                  <a:schemeClr val="tx2"/>
                </a:solidFill>
                <a:latin typeface="Arial Narrow" pitchFamily="34" charset="0"/>
              </a:defRPr>
            </a:lvl8pPr>
            <a:lvl9pPr marL="1828800" algn="l" rtl="0" fontAlgn="base">
              <a:lnSpc>
                <a:spcPct val="80000"/>
              </a:lnSpc>
              <a:spcBef>
                <a:spcPct val="0"/>
              </a:spcBef>
              <a:spcAft>
                <a:spcPct val="0"/>
              </a:spcAft>
              <a:defRPr sz="2200" b="1">
                <a:solidFill>
                  <a:schemeClr val="tx2"/>
                </a:solidFill>
                <a:latin typeface="Arial Narrow" pitchFamily="34" charset="0"/>
              </a:defRPr>
            </a:lvl9pPr>
          </a:lstStyle>
          <a:p>
            <a:pPr defTabSz="914019" eaLnBrk="1" hangingPunct="1">
              <a:lnSpc>
                <a:spcPct val="100000"/>
              </a:lnSpc>
              <a:spcBef>
                <a:spcPts val="0"/>
              </a:spcBef>
              <a:defRPr/>
            </a:pPr>
            <a:r>
              <a:rPr lang="es-ES_tradnl" sz="1800" dirty="0" smtClean="0"/>
              <a:t>10. </a:t>
            </a:r>
            <a:r>
              <a:rPr lang="es-ES" sz="1800" dirty="0" smtClean="0"/>
              <a:t>DECLARACION RESPONSABLE</a:t>
            </a:r>
            <a:endParaRPr lang="es-ES" altLang="es-ES" sz="1800" kern="0" dirty="0" smtClean="0">
              <a:solidFill>
                <a:srgbClr val="000000"/>
              </a:solidFill>
              <a:latin typeface="Arial" panose="020B0604020202020204" pitchFamily="34" charset="0"/>
              <a:cs typeface="Arial" panose="020B0604020202020204" pitchFamily="34" charset="0"/>
            </a:endParaRPr>
          </a:p>
        </p:txBody>
      </p:sp>
      <p:grpSp>
        <p:nvGrpSpPr>
          <p:cNvPr id="10" name="Group 24"/>
          <p:cNvGrpSpPr>
            <a:grpSpLocks/>
          </p:cNvGrpSpPr>
          <p:nvPr/>
        </p:nvGrpSpPr>
        <p:grpSpPr bwMode="auto">
          <a:xfrm rot="501447">
            <a:off x="8019620" y="1133033"/>
            <a:ext cx="1887340" cy="1095369"/>
            <a:chOff x="2018" y="1207"/>
            <a:chExt cx="1547" cy="1633"/>
          </a:xfrm>
        </p:grpSpPr>
        <p:sp>
          <p:nvSpPr>
            <p:cNvPr id="11" name="AutoShape 25"/>
            <p:cNvSpPr>
              <a:spLocks noChangeArrowheads="1"/>
            </p:cNvSpPr>
            <p:nvPr/>
          </p:nvSpPr>
          <p:spPr bwMode="auto">
            <a:xfrm>
              <a:off x="2018" y="1308"/>
              <a:ext cx="1542" cy="1532"/>
            </a:xfrm>
            <a:prstGeom prst="foldedCorner">
              <a:avLst>
                <a:gd name="adj" fmla="val 12500"/>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p:txBody>
        </p:sp>
        <p:pic>
          <p:nvPicPr>
            <p:cNvPr id="17" name="Picture 26" descr="pin_r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9" y="1207"/>
              <a:ext cx="28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7"/>
            <p:cNvSpPr>
              <a:spLocks noChangeArrowheads="1"/>
            </p:cNvSpPr>
            <p:nvPr/>
          </p:nvSpPr>
          <p:spPr bwMode="auto">
            <a:xfrm>
              <a:off x="2089" y="1431"/>
              <a:ext cx="1476" cy="1242"/>
            </a:xfrm>
            <a:prstGeom prst="rect">
              <a:avLst/>
            </a:prstGeom>
            <a:noFill/>
            <a:ln>
              <a:noFill/>
            </a:ln>
            <a:effectLst/>
            <a:extLst>
              <a:ext uri="{909E8E84-426E-40DD-AFC4-6F175D3DCCD1}">
                <a14:hiddenFill xmlns:a14="http://schemas.microsoft.com/office/drawing/2010/main">
                  <a:solidFill>
                    <a:srgbClr val="D6ECEE"/>
                  </a:solidFill>
                </a14:hiddenFill>
              </a:ext>
              <a:ext uri="{91240B29-F687-4F45-9708-019B960494DF}">
                <a14:hiddenLine xmlns:a14="http://schemas.microsoft.com/office/drawing/2010/main" w="9525"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r>
                <a:rPr lang="es-ES" altLang="es-ES" sz="1600" b="1" dirty="0" smtClean="0"/>
                <a:t>Documento</a:t>
              </a:r>
            </a:p>
            <a:p>
              <a:r>
                <a:rPr lang="es-ES" altLang="es-ES" sz="1600" b="1" dirty="0" smtClean="0"/>
                <a:t>Declaración responsable</a:t>
              </a:r>
              <a:endParaRPr lang="es-ES" altLang="es-ES" sz="1600" b="1" dirty="0"/>
            </a:p>
          </p:txBody>
        </p:sp>
      </p:grpSp>
      <p:sp>
        <p:nvSpPr>
          <p:cNvPr id="12" name="AutoShape 31"/>
          <p:cNvSpPr>
            <a:spLocks noChangeArrowheads="1"/>
          </p:cNvSpPr>
          <p:nvPr/>
        </p:nvSpPr>
        <p:spPr bwMode="auto">
          <a:xfrm>
            <a:off x="356917" y="6017717"/>
            <a:ext cx="7386830" cy="317965"/>
          </a:xfrm>
          <a:prstGeom prst="wedgeRectCallout">
            <a:avLst>
              <a:gd name="adj1" fmla="val -48254"/>
              <a:gd name="adj2" fmla="val -48637"/>
            </a:avLst>
          </a:prstGeom>
          <a:solidFill>
            <a:schemeClr val="bg1"/>
          </a:solid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ts val="300"/>
              </a:spcBef>
              <a:buFont typeface="Wingdings" panose="05000000000000000000" pitchFamily="2" charset="2"/>
              <a:buNone/>
            </a:pPr>
            <a:r>
              <a:rPr lang="es-ES_tradnl" sz="1200" u="sng" dirty="0" smtClean="0"/>
              <a:t>Apartado </a:t>
            </a:r>
            <a:r>
              <a:rPr lang="es-ES_tradnl" sz="1200" u="sng" dirty="0"/>
              <a:t>de Ventilación </a:t>
            </a:r>
            <a:r>
              <a:rPr lang="es-ES_tradnl" sz="1200" dirty="0" smtClean="0"/>
              <a:t>: se añaden los campos</a:t>
            </a:r>
            <a:r>
              <a:rPr lang="es-ES_tradnl" sz="1200" dirty="0"/>
              <a:t>: </a:t>
            </a:r>
            <a:r>
              <a:rPr lang="es-ES_tradnl" sz="1200" b="1" dirty="0"/>
              <a:t>Ventilación, </a:t>
            </a:r>
            <a:r>
              <a:rPr lang="es-ES_tradnl" sz="1200" b="1" dirty="0" smtClean="0"/>
              <a:t>caudal, Calidad </a:t>
            </a:r>
            <a:r>
              <a:rPr lang="es-ES_tradnl" sz="1200" b="1" dirty="0"/>
              <a:t>del aire exterior </a:t>
            </a:r>
            <a:r>
              <a:rPr lang="es-ES_tradnl" sz="1200" dirty="0"/>
              <a:t>y </a:t>
            </a:r>
            <a:r>
              <a:rPr lang="es-ES_tradnl" sz="1200" b="1" dirty="0"/>
              <a:t>C</a:t>
            </a:r>
            <a:r>
              <a:rPr lang="es-ES_tradnl" sz="1200" b="1" dirty="0" smtClean="0"/>
              <a:t>alidad </a:t>
            </a:r>
            <a:r>
              <a:rPr lang="es-ES_tradnl" sz="1200" b="1" dirty="0"/>
              <a:t>del aire interior.</a:t>
            </a:r>
            <a:endParaRPr lang="es-ES" sz="1200" b="1" dirty="0">
              <a:latin typeface="Arial" panose="020B0604020202020204" pitchFamily="34" charset="0"/>
              <a:cs typeface="Arial" panose="020B0604020202020204" pitchFamily="34" charset="0"/>
            </a:endParaRPr>
          </a:p>
        </p:txBody>
      </p:sp>
      <p:sp>
        <p:nvSpPr>
          <p:cNvPr id="14" name="AutoShape 31"/>
          <p:cNvSpPr>
            <a:spLocks noChangeArrowheads="1"/>
          </p:cNvSpPr>
          <p:nvPr/>
        </p:nvSpPr>
        <p:spPr bwMode="auto">
          <a:xfrm>
            <a:off x="429473" y="1481772"/>
            <a:ext cx="3426391" cy="312004"/>
          </a:xfrm>
          <a:prstGeom prst="wedgeRectCallout">
            <a:avLst>
              <a:gd name="adj1" fmla="val -48254"/>
              <a:gd name="adj2" fmla="val -48637"/>
            </a:avLst>
          </a:prstGeom>
          <a:solidFill>
            <a:schemeClr val="bg1">
              <a:lumMod val="95000"/>
            </a:schemeClr>
          </a:solid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ts val="300"/>
              </a:spcBef>
              <a:buFont typeface="Wingdings" panose="05000000000000000000" pitchFamily="2" charset="2"/>
              <a:buNone/>
            </a:pPr>
            <a:r>
              <a:rPr lang="es-ES" sz="1200" b="1" dirty="0">
                <a:latin typeface="Arial" panose="020B0604020202020204" pitchFamily="34" charset="0"/>
                <a:cs typeface="Arial" panose="020B0604020202020204" pitchFamily="34" charset="0"/>
              </a:rPr>
              <a:t>BLOQUE </a:t>
            </a:r>
            <a:r>
              <a:rPr lang="es-ES" sz="1200" b="1" dirty="0" smtClean="0">
                <a:latin typeface="Arial" panose="020B0604020202020204" pitchFamily="34" charset="0"/>
                <a:cs typeface="Arial" panose="020B0604020202020204" pitchFamily="34" charset="0"/>
              </a:rPr>
              <a:t>Datos técnicos </a:t>
            </a:r>
            <a:r>
              <a:rPr lang="es-ES" sz="1200" b="1" dirty="0">
                <a:latin typeface="Arial" panose="020B0604020202020204" pitchFamily="34" charset="0"/>
                <a:cs typeface="Arial" panose="020B0604020202020204" pitchFamily="34" charset="0"/>
              </a:rPr>
              <a:t>de la instalación</a:t>
            </a:r>
          </a:p>
        </p:txBody>
      </p:sp>
      <p:sp>
        <p:nvSpPr>
          <p:cNvPr id="28" name="AutoShape 31"/>
          <p:cNvSpPr>
            <a:spLocks noChangeArrowheads="1"/>
          </p:cNvSpPr>
          <p:nvPr/>
        </p:nvSpPr>
        <p:spPr bwMode="auto">
          <a:xfrm>
            <a:off x="356917" y="6402731"/>
            <a:ext cx="7386830" cy="317965"/>
          </a:xfrm>
          <a:prstGeom prst="wedgeRectCallout">
            <a:avLst>
              <a:gd name="adj1" fmla="val -48254"/>
              <a:gd name="adj2" fmla="val -48637"/>
            </a:avLst>
          </a:prstGeom>
          <a:solidFill>
            <a:schemeClr val="bg1"/>
          </a:solid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ts val="300"/>
              </a:spcBef>
              <a:buFont typeface="Wingdings" panose="05000000000000000000" pitchFamily="2" charset="2"/>
              <a:buNone/>
            </a:pPr>
            <a:r>
              <a:rPr lang="es-ES_tradnl" sz="1200" u="sng" dirty="0" smtClean="0"/>
              <a:t>Apartado </a:t>
            </a:r>
            <a:r>
              <a:rPr lang="es-ES_tradnl" sz="1200" u="sng" dirty="0"/>
              <a:t>de e</a:t>
            </a:r>
            <a:r>
              <a:rPr lang="es-ES_tradnl" sz="1200" u="sng" dirty="0" smtClean="0"/>
              <a:t>nergía solar </a:t>
            </a:r>
            <a:r>
              <a:rPr lang="es-ES_tradnl" sz="1200" dirty="0" smtClean="0"/>
              <a:t>: </a:t>
            </a:r>
            <a:r>
              <a:rPr lang="es-ES" sz="1200" dirty="0"/>
              <a:t>Se ha cambiado el literal Contribución por el de Contribución total </a:t>
            </a:r>
            <a:r>
              <a:rPr lang="es-ES_tradnl" sz="1200" b="1" dirty="0" smtClean="0"/>
              <a:t>.</a:t>
            </a:r>
            <a:endParaRPr lang="es-ES" sz="1200" b="1" dirty="0">
              <a:latin typeface="Arial" panose="020B0604020202020204" pitchFamily="34" charset="0"/>
              <a:cs typeface="Arial" panose="020B0604020202020204" pitchFamily="34" charset="0"/>
            </a:endParaRPr>
          </a:p>
        </p:txBody>
      </p:sp>
      <p:sp>
        <p:nvSpPr>
          <p:cNvPr id="30" name="AutoShape 31"/>
          <p:cNvSpPr>
            <a:spLocks noChangeArrowheads="1"/>
          </p:cNvSpPr>
          <p:nvPr/>
        </p:nvSpPr>
        <p:spPr bwMode="auto">
          <a:xfrm>
            <a:off x="7868297" y="6444801"/>
            <a:ext cx="2000646" cy="233823"/>
          </a:xfrm>
          <a:prstGeom prst="wedgeRectCallout">
            <a:avLst>
              <a:gd name="adj1" fmla="val -48254"/>
              <a:gd name="adj2" fmla="val -48637"/>
            </a:avLst>
          </a:prstGeom>
          <a:solidFill>
            <a:schemeClr val="bg1"/>
          </a:solid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ts val="300"/>
              </a:spcBef>
              <a:buFont typeface="Wingdings" panose="05000000000000000000" pitchFamily="2" charset="2"/>
              <a:buNone/>
            </a:pPr>
            <a:r>
              <a:rPr lang="es-ES_tradnl" sz="1000" dirty="0" smtClean="0"/>
              <a:t>Contribución </a:t>
            </a:r>
            <a:r>
              <a:rPr lang="es-ES_tradnl" sz="1000" dirty="0"/>
              <a:t>Total (%) = </a:t>
            </a:r>
            <a:r>
              <a:rPr lang="es-ES_tradnl" sz="1000" dirty="0" smtClean="0"/>
              <a:t>cobertura</a:t>
            </a:r>
            <a:endParaRPr lang="es-ES_tradnl" sz="1000" dirty="0"/>
          </a:p>
        </p:txBody>
      </p:sp>
      <p:sp>
        <p:nvSpPr>
          <p:cNvPr id="2" name="Marcador de número de diapositiva 1"/>
          <p:cNvSpPr>
            <a:spLocks noGrp="1"/>
          </p:cNvSpPr>
          <p:nvPr>
            <p:ph type="sldNum" sz="quarter" idx="10"/>
          </p:nvPr>
        </p:nvSpPr>
        <p:spPr/>
        <p:txBody>
          <a:bodyPr/>
          <a:lstStyle/>
          <a:p>
            <a:pPr>
              <a:defRPr/>
            </a:pPr>
            <a:fld id="{18A632D5-5245-416D-AE82-6F40C0B92BFE}" type="slidenum">
              <a:rPr lang="es-ES" altLang="es-ES" smtClean="0"/>
              <a:pPr>
                <a:defRPr/>
              </a:pPr>
              <a:t>28</a:t>
            </a:fld>
            <a:endParaRPr lang="es-ES" altLang="es-ES"/>
          </a:p>
        </p:txBody>
      </p:sp>
      <p:sp>
        <p:nvSpPr>
          <p:cNvPr id="22" name="Rectángulo 21"/>
          <p:cNvSpPr/>
          <p:nvPr/>
        </p:nvSpPr>
        <p:spPr>
          <a:xfrm>
            <a:off x="379120" y="4686672"/>
            <a:ext cx="1440160" cy="779512"/>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p:cNvSpPr/>
          <p:nvPr/>
        </p:nvSpPr>
        <p:spPr>
          <a:xfrm>
            <a:off x="3567833" y="4674668"/>
            <a:ext cx="1296144" cy="774109"/>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p:cNvSpPr/>
          <p:nvPr/>
        </p:nvSpPr>
        <p:spPr>
          <a:xfrm>
            <a:off x="7291887" y="4674096"/>
            <a:ext cx="2222481" cy="76267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ángulo 24"/>
          <p:cNvSpPr/>
          <p:nvPr/>
        </p:nvSpPr>
        <p:spPr>
          <a:xfrm>
            <a:off x="6283775" y="5466183"/>
            <a:ext cx="3230593" cy="34777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p:cNvSpPr/>
          <p:nvPr/>
        </p:nvSpPr>
        <p:spPr>
          <a:xfrm>
            <a:off x="4935983" y="4674096"/>
            <a:ext cx="2304257" cy="774109"/>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2908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28" grpId="0" animBg="1"/>
      <p:bldP spid="30" grpId="0" animBg="1"/>
      <p:bldP spid="22" grpId="0" animBg="1"/>
      <p:bldP spid="23" grpId="0" animBg="1"/>
      <p:bldP spid="24" grpId="0" animBg="1"/>
      <p:bldP spid="25"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
          <p:cNvSpPr>
            <a:spLocks noChangeArrowheads="1"/>
          </p:cNvSpPr>
          <p:nvPr/>
        </p:nvSpPr>
        <p:spPr bwMode="auto">
          <a:xfrm>
            <a:off x="1805542" y="209600"/>
            <a:ext cx="8063401" cy="435496"/>
          </a:xfrm>
          <a:prstGeom prst="rect">
            <a:avLst/>
          </a:prstGeom>
          <a:solidFill>
            <a:srgbClr val="ADDA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56" tIns="50775" rIns="101556" bIns="50775"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s-ES" altLang="es-ES" sz="1200">
              <a:latin typeface="Arial" panose="020B0604020202020204" pitchFamily="34" charset="0"/>
            </a:endParaRPr>
          </a:p>
        </p:txBody>
      </p:sp>
      <p:sp>
        <p:nvSpPr>
          <p:cNvPr id="16" name="Rectangle 4"/>
          <p:cNvSpPr txBox="1">
            <a:spLocks noChangeArrowheads="1"/>
          </p:cNvSpPr>
          <p:nvPr/>
        </p:nvSpPr>
        <p:spPr bwMode="auto">
          <a:xfrm>
            <a:off x="1853321" y="209600"/>
            <a:ext cx="8051215" cy="39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1" tIns="45702" rIns="91401" bIns="45702" anchor="b"/>
          <a:lstStyle>
            <a:lvl1pPr algn="l" rtl="0" fontAlgn="base">
              <a:lnSpc>
                <a:spcPct val="80000"/>
              </a:lnSpc>
              <a:spcBef>
                <a:spcPct val="0"/>
              </a:spcBef>
              <a:spcAft>
                <a:spcPct val="0"/>
              </a:spcAft>
              <a:defRPr sz="2200" b="1">
                <a:solidFill>
                  <a:schemeClr val="tx2"/>
                </a:solidFill>
                <a:latin typeface="+mj-lt"/>
                <a:ea typeface="+mj-ea"/>
                <a:cs typeface="+mj-cs"/>
              </a:defRPr>
            </a:lvl1pPr>
            <a:lvl2pPr algn="l" rtl="0" fontAlgn="base">
              <a:lnSpc>
                <a:spcPct val="80000"/>
              </a:lnSpc>
              <a:spcBef>
                <a:spcPct val="0"/>
              </a:spcBef>
              <a:spcAft>
                <a:spcPct val="0"/>
              </a:spcAft>
              <a:defRPr sz="2200" b="1">
                <a:solidFill>
                  <a:schemeClr val="tx2"/>
                </a:solidFill>
                <a:latin typeface="Arial Narrow" pitchFamily="34" charset="0"/>
              </a:defRPr>
            </a:lvl2pPr>
            <a:lvl3pPr algn="l" rtl="0" fontAlgn="base">
              <a:lnSpc>
                <a:spcPct val="80000"/>
              </a:lnSpc>
              <a:spcBef>
                <a:spcPct val="0"/>
              </a:spcBef>
              <a:spcAft>
                <a:spcPct val="0"/>
              </a:spcAft>
              <a:defRPr sz="2200" b="1">
                <a:solidFill>
                  <a:schemeClr val="tx2"/>
                </a:solidFill>
                <a:latin typeface="Arial Narrow" pitchFamily="34" charset="0"/>
              </a:defRPr>
            </a:lvl3pPr>
            <a:lvl4pPr algn="l" rtl="0" fontAlgn="base">
              <a:lnSpc>
                <a:spcPct val="80000"/>
              </a:lnSpc>
              <a:spcBef>
                <a:spcPct val="0"/>
              </a:spcBef>
              <a:spcAft>
                <a:spcPct val="0"/>
              </a:spcAft>
              <a:defRPr sz="2200" b="1">
                <a:solidFill>
                  <a:schemeClr val="tx2"/>
                </a:solidFill>
                <a:latin typeface="Arial Narrow" pitchFamily="34" charset="0"/>
              </a:defRPr>
            </a:lvl4pPr>
            <a:lvl5pPr algn="l" rtl="0" fontAlgn="base">
              <a:lnSpc>
                <a:spcPct val="80000"/>
              </a:lnSpc>
              <a:spcBef>
                <a:spcPct val="0"/>
              </a:spcBef>
              <a:spcAft>
                <a:spcPct val="0"/>
              </a:spcAft>
              <a:defRPr sz="2200" b="1">
                <a:solidFill>
                  <a:schemeClr val="tx2"/>
                </a:solidFill>
                <a:latin typeface="Arial Narrow" pitchFamily="34" charset="0"/>
              </a:defRPr>
            </a:lvl5pPr>
            <a:lvl6pPr marL="457200" algn="l" rtl="0" fontAlgn="base">
              <a:lnSpc>
                <a:spcPct val="80000"/>
              </a:lnSpc>
              <a:spcBef>
                <a:spcPct val="0"/>
              </a:spcBef>
              <a:spcAft>
                <a:spcPct val="0"/>
              </a:spcAft>
              <a:defRPr sz="2200" b="1">
                <a:solidFill>
                  <a:schemeClr val="tx2"/>
                </a:solidFill>
                <a:latin typeface="Arial Narrow" pitchFamily="34" charset="0"/>
              </a:defRPr>
            </a:lvl6pPr>
            <a:lvl7pPr marL="914400" algn="l" rtl="0" fontAlgn="base">
              <a:lnSpc>
                <a:spcPct val="80000"/>
              </a:lnSpc>
              <a:spcBef>
                <a:spcPct val="0"/>
              </a:spcBef>
              <a:spcAft>
                <a:spcPct val="0"/>
              </a:spcAft>
              <a:defRPr sz="2200" b="1">
                <a:solidFill>
                  <a:schemeClr val="tx2"/>
                </a:solidFill>
                <a:latin typeface="Arial Narrow" pitchFamily="34" charset="0"/>
              </a:defRPr>
            </a:lvl7pPr>
            <a:lvl8pPr marL="1371600" algn="l" rtl="0" fontAlgn="base">
              <a:lnSpc>
                <a:spcPct val="80000"/>
              </a:lnSpc>
              <a:spcBef>
                <a:spcPct val="0"/>
              </a:spcBef>
              <a:spcAft>
                <a:spcPct val="0"/>
              </a:spcAft>
              <a:defRPr sz="2200" b="1">
                <a:solidFill>
                  <a:schemeClr val="tx2"/>
                </a:solidFill>
                <a:latin typeface="Arial Narrow" pitchFamily="34" charset="0"/>
              </a:defRPr>
            </a:lvl8pPr>
            <a:lvl9pPr marL="1828800" algn="l" rtl="0" fontAlgn="base">
              <a:lnSpc>
                <a:spcPct val="80000"/>
              </a:lnSpc>
              <a:spcBef>
                <a:spcPct val="0"/>
              </a:spcBef>
              <a:spcAft>
                <a:spcPct val="0"/>
              </a:spcAft>
              <a:defRPr sz="2200" b="1">
                <a:solidFill>
                  <a:schemeClr val="tx2"/>
                </a:solidFill>
                <a:latin typeface="Arial Narrow" pitchFamily="34" charset="0"/>
              </a:defRPr>
            </a:lvl9pPr>
          </a:lstStyle>
          <a:p>
            <a:pPr defTabSz="914019" eaLnBrk="1" hangingPunct="1">
              <a:lnSpc>
                <a:spcPct val="100000"/>
              </a:lnSpc>
              <a:spcBef>
                <a:spcPts val="0"/>
              </a:spcBef>
              <a:defRPr/>
            </a:pPr>
            <a:r>
              <a:rPr lang="es-ES_tradnl" sz="1800" dirty="0" smtClean="0"/>
              <a:t>10. </a:t>
            </a:r>
            <a:r>
              <a:rPr lang="es-ES" sz="1800" dirty="0" smtClean="0"/>
              <a:t>DECLARACION RESPONSABLE</a:t>
            </a:r>
            <a:endParaRPr lang="es-ES" altLang="es-ES" sz="1800" kern="0" dirty="0" smtClean="0">
              <a:solidFill>
                <a:srgbClr val="000000"/>
              </a:solidFill>
              <a:latin typeface="Arial" panose="020B0604020202020204" pitchFamily="34" charset="0"/>
              <a:cs typeface="Arial" panose="020B0604020202020204" pitchFamily="34" charset="0"/>
            </a:endParaRPr>
          </a:p>
        </p:txBody>
      </p:sp>
      <p:grpSp>
        <p:nvGrpSpPr>
          <p:cNvPr id="10" name="Group 24"/>
          <p:cNvGrpSpPr>
            <a:grpSpLocks/>
          </p:cNvGrpSpPr>
          <p:nvPr/>
        </p:nvGrpSpPr>
        <p:grpSpPr bwMode="auto">
          <a:xfrm rot="501447">
            <a:off x="8019620" y="1133033"/>
            <a:ext cx="1887340" cy="1095369"/>
            <a:chOff x="2018" y="1207"/>
            <a:chExt cx="1547" cy="1633"/>
          </a:xfrm>
        </p:grpSpPr>
        <p:sp>
          <p:nvSpPr>
            <p:cNvPr id="11" name="AutoShape 25"/>
            <p:cNvSpPr>
              <a:spLocks noChangeArrowheads="1"/>
            </p:cNvSpPr>
            <p:nvPr/>
          </p:nvSpPr>
          <p:spPr bwMode="auto">
            <a:xfrm>
              <a:off x="2018" y="1308"/>
              <a:ext cx="1542" cy="1532"/>
            </a:xfrm>
            <a:prstGeom prst="foldedCorner">
              <a:avLst>
                <a:gd name="adj" fmla="val 12500"/>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p:txBody>
        </p:sp>
        <p:pic>
          <p:nvPicPr>
            <p:cNvPr id="17" name="Picture 26" descr="pin_r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9" y="1207"/>
              <a:ext cx="28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7"/>
            <p:cNvSpPr>
              <a:spLocks noChangeArrowheads="1"/>
            </p:cNvSpPr>
            <p:nvPr/>
          </p:nvSpPr>
          <p:spPr bwMode="auto">
            <a:xfrm>
              <a:off x="2089" y="1431"/>
              <a:ext cx="1476" cy="1242"/>
            </a:xfrm>
            <a:prstGeom prst="rect">
              <a:avLst/>
            </a:prstGeom>
            <a:noFill/>
            <a:ln>
              <a:noFill/>
            </a:ln>
            <a:effectLst/>
            <a:extLst>
              <a:ext uri="{909E8E84-426E-40DD-AFC4-6F175D3DCCD1}">
                <a14:hiddenFill xmlns:a14="http://schemas.microsoft.com/office/drawing/2010/main">
                  <a:solidFill>
                    <a:srgbClr val="D6ECEE"/>
                  </a:solidFill>
                </a14:hiddenFill>
              </a:ext>
              <a:ext uri="{91240B29-F687-4F45-9708-019B960494DF}">
                <a14:hiddenLine xmlns:a14="http://schemas.microsoft.com/office/drawing/2010/main" w="9525"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r>
                <a:rPr lang="es-ES" altLang="es-ES" sz="1600" b="1" dirty="0" smtClean="0"/>
                <a:t>Documento</a:t>
              </a:r>
            </a:p>
            <a:p>
              <a:r>
                <a:rPr lang="es-ES" altLang="es-ES" sz="1600" b="1" dirty="0" smtClean="0"/>
                <a:t>Declaración responsable</a:t>
              </a:r>
              <a:endParaRPr lang="es-ES" altLang="es-ES" sz="1600" b="1" dirty="0"/>
            </a:p>
          </p:txBody>
        </p:sp>
      </p:grpSp>
      <p:sp>
        <p:nvSpPr>
          <p:cNvPr id="14" name="AutoShape 31"/>
          <p:cNvSpPr>
            <a:spLocks noChangeArrowheads="1"/>
          </p:cNvSpPr>
          <p:nvPr/>
        </p:nvSpPr>
        <p:spPr bwMode="auto">
          <a:xfrm>
            <a:off x="429473" y="1937792"/>
            <a:ext cx="3426391" cy="312004"/>
          </a:xfrm>
          <a:prstGeom prst="wedgeRectCallout">
            <a:avLst>
              <a:gd name="adj1" fmla="val -48254"/>
              <a:gd name="adj2" fmla="val -48637"/>
            </a:avLst>
          </a:prstGeom>
          <a:solidFill>
            <a:schemeClr val="bg1">
              <a:lumMod val="95000"/>
            </a:schemeClr>
          </a:solid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ts val="300"/>
              </a:spcBef>
              <a:buFont typeface="Wingdings" panose="05000000000000000000" pitchFamily="2" charset="2"/>
              <a:buNone/>
            </a:pPr>
            <a:r>
              <a:rPr lang="es-ES" sz="1200" b="1" dirty="0">
                <a:latin typeface="Arial" panose="020B0604020202020204" pitchFamily="34" charset="0"/>
                <a:cs typeface="Arial" panose="020B0604020202020204" pitchFamily="34" charset="0"/>
              </a:rPr>
              <a:t>BLOQUE </a:t>
            </a:r>
            <a:r>
              <a:rPr lang="es-ES" sz="1200" b="1" dirty="0" smtClean="0">
                <a:latin typeface="Arial" panose="020B0604020202020204" pitchFamily="34" charset="0"/>
                <a:cs typeface="Arial" panose="020B0604020202020204" pitchFamily="34" charset="0"/>
              </a:rPr>
              <a:t>datos técnicos de energía solar</a:t>
            </a:r>
            <a:endParaRPr lang="es-ES" sz="1200" b="1" dirty="0">
              <a:latin typeface="Arial" panose="020B0604020202020204" pitchFamily="34" charset="0"/>
              <a:cs typeface="Arial" panose="020B0604020202020204" pitchFamily="34" charset="0"/>
            </a:endParaRPr>
          </a:p>
        </p:txBody>
      </p:sp>
      <p:sp>
        <p:nvSpPr>
          <p:cNvPr id="20" name="AutoShape 31"/>
          <p:cNvSpPr>
            <a:spLocks noChangeArrowheads="1"/>
          </p:cNvSpPr>
          <p:nvPr/>
        </p:nvSpPr>
        <p:spPr bwMode="auto">
          <a:xfrm>
            <a:off x="429473" y="3954016"/>
            <a:ext cx="4104456" cy="312004"/>
          </a:xfrm>
          <a:prstGeom prst="wedgeRectCallout">
            <a:avLst>
              <a:gd name="adj1" fmla="val -48254"/>
              <a:gd name="adj2" fmla="val -48637"/>
            </a:avLst>
          </a:prstGeom>
          <a:solidFill>
            <a:schemeClr val="bg1">
              <a:lumMod val="95000"/>
            </a:schemeClr>
          </a:solid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ts val="300"/>
              </a:spcBef>
              <a:buFont typeface="Wingdings" panose="05000000000000000000" pitchFamily="2" charset="2"/>
              <a:buNone/>
            </a:pPr>
            <a:r>
              <a:rPr lang="es-ES" sz="1200" b="1" dirty="0">
                <a:latin typeface="Arial" panose="020B0604020202020204" pitchFamily="34" charset="0"/>
                <a:cs typeface="Arial" panose="020B0604020202020204" pitchFamily="34" charset="0"/>
              </a:rPr>
              <a:t>BLOQUE </a:t>
            </a:r>
            <a:r>
              <a:rPr lang="es-ES" sz="1200" b="1" dirty="0" smtClean="0">
                <a:latin typeface="Arial" panose="020B0604020202020204" pitchFamily="34" charset="0"/>
                <a:cs typeface="Arial" panose="020B0604020202020204" pitchFamily="34" charset="0"/>
              </a:rPr>
              <a:t>datos técnicos de equipos de combustión</a:t>
            </a:r>
            <a:endParaRPr lang="es-ES" sz="1200" b="1"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3"/>
          <a:stretch>
            <a:fillRect/>
          </a:stretch>
        </p:blipFill>
        <p:spPr>
          <a:xfrm>
            <a:off x="429473" y="2369840"/>
            <a:ext cx="7886700" cy="847725"/>
          </a:xfrm>
          <a:prstGeom prst="rect">
            <a:avLst/>
          </a:prstGeom>
        </p:spPr>
      </p:pic>
      <p:sp>
        <p:nvSpPr>
          <p:cNvPr id="21" name="AutoShape 31"/>
          <p:cNvSpPr>
            <a:spLocks noChangeArrowheads="1"/>
          </p:cNvSpPr>
          <p:nvPr/>
        </p:nvSpPr>
        <p:spPr bwMode="auto">
          <a:xfrm>
            <a:off x="7456265" y="3225895"/>
            <a:ext cx="1944216" cy="440089"/>
          </a:xfrm>
          <a:prstGeom prst="wedgeRectCallout">
            <a:avLst>
              <a:gd name="adj1" fmla="val -48254"/>
              <a:gd name="adj2" fmla="val -48637"/>
            </a:avLst>
          </a:prstGeom>
          <a:solidFill>
            <a:schemeClr val="bg1"/>
          </a:solid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ts val="300"/>
              </a:spcBef>
              <a:buFont typeface="Wingdings" panose="05000000000000000000" pitchFamily="2" charset="2"/>
              <a:buNone/>
            </a:pPr>
            <a:r>
              <a:rPr lang="es-ES_tradnl" sz="1000" dirty="0" smtClean="0"/>
              <a:t>-Nº </a:t>
            </a:r>
            <a:r>
              <a:rPr lang="es-ES_tradnl" sz="1000" dirty="0"/>
              <a:t>de colectores = nº de paneles</a:t>
            </a:r>
          </a:p>
          <a:p>
            <a:pPr eaLnBrk="1" hangingPunct="1">
              <a:spcBef>
                <a:spcPts val="300"/>
              </a:spcBef>
              <a:buFont typeface="Wingdings" panose="05000000000000000000" pitchFamily="2" charset="2"/>
              <a:buNone/>
            </a:pPr>
            <a:r>
              <a:rPr lang="es-ES_tradnl" sz="1000" dirty="0" smtClean="0"/>
              <a:t>-Tipo  = </a:t>
            </a:r>
            <a:r>
              <a:rPr lang="es-ES_tradnl" sz="1000" dirty="0"/>
              <a:t>tecnología</a:t>
            </a:r>
          </a:p>
        </p:txBody>
      </p:sp>
      <p:sp>
        <p:nvSpPr>
          <p:cNvPr id="3" name="Marcador de número de diapositiva 2"/>
          <p:cNvSpPr>
            <a:spLocks noGrp="1"/>
          </p:cNvSpPr>
          <p:nvPr>
            <p:ph type="sldNum" sz="quarter" idx="10"/>
          </p:nvPr>
        </p:nvSpPr>
        <p:spPr/>
        <p:txBody>
          <a:bodyPr/>
          <a:lstStyle/>
          <a:p>
            <a:pPr>
              <a:defRPr/>
            </a:pPr>
            <a:fld id="{18A632D5-5245-416D-AE82-6F40C0B92BFE}" type="slidenum">
              <a:rPr lang="es-ES" altLang="es-ES" smtClean="0"/>
              <a:pPr>
                <a:defRPr/>
              </a:pPr>
              <a:t>29</a:t>
            </a:fld>
            <a:endParaRPr lang="es-ES" altLang="es-ES"/>
          </a:p>
        </p:txBody>
      </p:sp>
      <p:pic>
        <p:nvPicPr>
          <p:cNvPr id="4" name="Imagen 3"/>
          <p:cNvPicPr>
            <a:picLocks noChangeAspect="1"/>
          </p:cNvPicPr>
          <p:nvPr/>
        </p:nvPicPr>
        <p:blipFill>
          <a:blip r:embed="rId4"/>
          <a:stretch>
            <a:fillRect/>
          </a:stretch>
        </p:blipFill>
        <p:spPr>
          <a:xfrm>
            <a:off x="429473" y="4568177"/>
            <a:ext cx="7239000" cy="1524000"/>
          </a:xfrm>
          <a:prstGeom prst="rect">
            <a:avLst/>
          </a:prstGeom>
        </p:spPr>
      </p:pic>
    </p:spTree>
    <p:extLst>
      <p:ext uri="{BB962C8B-B14F-4D97-AF65-F5344CB8AC3E}">
        <p14:creationId xmlns:p14="http://schemas.microsoft.com/office/powerpoint/2010/main" val="422102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stuKoadroa 2"/>
          <p:cNvSpPr txBox="1"/>
          <p:nvPr/>
        </p:nvSpPr>
        <p:spPr>
          <a:xfrm>
            <a:off x="9386455" y="6159501"/>
            <a:ext cx="427182" cy="323165"/>
          </a:xfrm>
          <a:prstGeom prst="rect">
            <a:avLst/>
          </a:prstGeom>
          <a:noFill/>
        </p:spPr>
        <p:txBody>
          <a:bodyPr wrap="square" rtlCol="0">
            <a:spAutoFit/>
          </a:bodyPr>
          <a:lstStyle/>
          <a:p>
            <a:pPr defTabSz="380985" eaLnBrk="1" fontAlgn="auto" hangingPunct="1">
              <a:spcBef>
                <a:spcPts val="0"/>
              </a:spcBef>
              <a:spcAft>
                <a:spcPts val="0"/>
              </a:spcAft>
            </a:pPr>
            <a:r>
              <a:rPr lang="eu-ES" sz="1500" dirty="0">
                <a:solidFill>
                  <a:prstClr val="black"/>
                </a:solidFill>
                <a:latin typeface="Trebuchet MS" panose="020B0603020202020204"/>
              </a:rPr>
              <a:t>0</a:t>
            </a:r>
          </a:p>
        </p:txBody>
      </p:sp>
      <p:sp>
        <p:nvSpPr>
          <p:cNvPr id="4" name="TestuKoadroa 3"/>
          <p:cNvSpPr txBox="1"/>
          <p:nvPr/>
        </p:nvSpPr>
        <p:spPr>
          <a:xfrm>
            <a:off x="0" y="596287"/>
            <a:ext cx="8496944" cy="666786"/>
          </a:xfrm>
          <a:prstGeom prst="rect">
            <a:avLst/>
          </a:prstGeom>
          <a:noFill/>
        </p:spPr>
        <p:txBody>
          <a:bodyPr wrap="square" rtlCol="0">
            <a:spAutoFit/>
          </a:bodyPr>
          <a:lstStyle/>
          <a:p>
            <a:pPr defTabSz="380985" eaLnBrk="1" fontAlgn="auto" hangingPunct="1">
              <a:spcBef>
                <a:spcPts val="0"/>
              </a:spcBef>
              <a:spcAft>
                <a:spcPts val="0"/>
              </a:spcAft>
            </a:pPr>
            <a:r>
              <a:rPr lang="eu-ES" sz="2400" b="1" dirty="0" smtClean="0">
                <a:solidFill>
                  <a:prstClr val="black"/>
                </a:solidFill>
                <a:cs typeface="Arial" panose="020B0604020202020204" pitchFamily="34" charset="0"/>
              </a:rPr>
              <a:t>PROCEDIMIENTO DE REALIZACIÓN DE INSTALACIONES</a:t>
            </a:r>
            <a:endParaRPr lang="eu-ES" sz="2400" b="1" dirty="0">
              <a:solidFill>
                <a:prstClr val="black"/>
              </a:solidFill>
              <a:cs typeface="Arial" panose="020B0604020202020204" pitchFamily="34" charset="0"/>
            </a:endParaRPr>
          </a:p>
          <a:p>
            <a:pPr defTabSz="380985" eaLnBrk="1" fontAlgn="auto" hangingPunct="1">
              <a:spcBef>
                <a:spcPts val="0"/>
              </a:spcBef>
              <a:spcAft>
                <a:spcPts val="0"/>
              </a:spcAft>
            </a:pPr>
            <a:endParaRPr lang="eu-ES" sz="1333" dirty="0">
              <a:solidFill>
                <a:prstClr val="black"/>
              </a:solidFill>
              <a:latin typeface="Trebuchet MS" panose="020B0603020202020204"/>
            </a:endParaRPr>
          </a:p>
        </p:txBody>
      </p:sp>
      <p:sp>
        <p:nvSpPr>
          <p:cNvPr id="5" name="Laukizuzen biribildua 4"/>
          <p:cNvSpPr/>
          <p:nvPr/>
        </p:nvSpPr>
        <p:spPr>
          <a:xfrm>
            <a:off x="4507537" y="5322168"/>
            <a:ext cx="3089143" cy="11604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u-ES" sz="2400" dirty="0" smtClean="0">
                <a:latin typeface="Arial" panose="020B0604020202020204" pitchFamily="34" charset="0"/>
                <a:cs typeface="Arial" panose="020B0604020202020204" pitchFamily="34" charset="0"/>
              </a:rPr>
              <a:t>TRAMITAR Y PONER EN SERVICIO</a:t>
            </a:r>
            <a:endParaRPr lang="eu-ES" sz="2400" dirty="0">
              <a:latin typeface="Arial" panose="020B0604020202020204" pitchFamily="34" charset="0"/>
              <a:cs typeface="Arial" panose="020B0604020202020204" pitchFamily="34" charset="0"/>
            </a:endParaRPr>
          </a:p>
        </p:txBody>
      </p:sp>
      <p:sp>
        <p:nvSpPr>
          <p:cNvPr id="6" name="Laukizuzena 5"/>
          <p:cNvSpPr/>
          <p:nvPr/>
        </p:nvSpPr>
        <p:spPr>
          <a:xfrm>
            <a:off x="615504" y="1505744"/>
            <a:ext cx="2520280"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u-ES" sz="2400" dirty="0" smtClean="0">
                <a:latin typeface="Arial" panose="020B0604020202020204" pitchFamily="34" charset="0"/>
                <a:cs typeface="Arial" panose="020B0604020202020204" pitchFamily="34" charset="0"/>
              </a:rPr>
              <a:t>DISEÑAR LA INSTALACIÓN</a:t>
            </a:r>
            <a:endParaRPr lang="eu-ES" sz="2400" dirty="0">
              <a:latin typeface="Arial" panose="020B0604020202020204" pitchFamily="34" charset="0"/>
              <a:cs typeface="Arial" panose="020B0604020202020204" pitchFamily="34" charset="0"/>
            </a:endParaRPr>
          </a:p>
        </p:txBody>
      </p:sp>
      <p:sp>
        <p:nvSpPr>
          <p:cNvPr id="7" name="Elipsea 6"/>
          <p:cNvSpPr/>
          <p:nvPr/>
        </p:nvSpPr>
        <p:spPr>
          <a:xfrm>
            <a:off x="615964" y="3377952"/>
            <a:ext cx="259228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u-ES" sz="2000" dirty="0" smtClean="0">
                <a:latin typeface="Arial" panose="020B0604020202020204" pitchFamily="34" charset="0"/>
                <a:cs typeface="Arial" panose="020B0604020202020204" pitchFamily="34" charset="0"/>
              </a:rPr>
              <a:t>EJECUTARLA</a:t>
            </a:r>
            <a:endParaRPr lang="eu-ES" sz="2000" dirty="0">
              <a:latin typeface="Arial" panose="020B0604020202020204" pitchFamily="34" charset="0"/>
              <a:cs typeface="Arial" panose="020B0604020202020204" pitchFamily="34" charset="0"/>
            </a:endParaRPr>
          </a:p>
        </p:txBody>
      </p:sp>
      <p:sp>
        <p:nvSpPr>
          <p:cNvPr id="8" name="Laukizuzena 7"/>
          <p:cNvSpPr/>
          <p:nvPr/>
        </p:nvSpPr>
        <p:spPr>
          <a:xfrm>
            <a:off x="4863976" y="3377952"/>
            <a:ext cx="2592288"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u-ES" sz="2000" dirty="0" smtClean="0">
                <a:latin typeface="Arial" panose="020B0604020202020204" pitchFamily="34" charset="0"/>
                <a:cs typeface="Arial" panose="020B0604020202020204" pitchFamily="34" charset="0"/>
              </a:rPr>
              <a:t>PRUEBAS Y CERTIFICADOS</a:t>
            </a:r>
            <a:endParaRPr lang="eu-ES" sz="2000" dirty="0">
              <a:latin typeface="Arial" panose="020B0604020202020204" pitchFamily="34" charset="0"/>
              <a:cs typeface="Arial" panose="020B0604020202020204" pitchFamily="34" charset="0"/>
            </a:endParaRPr>
          </a:p>
        </p:txBody>
      </p:sp>
      <p:sp>
        <p:nvSpPr>
          <p:cNvPr id="9" name="Gezia behera 8"/>
          <p:cNvSpPr/>
          <p:nvPr/>
        </p:nvSpPr>
        <p:spPr>
          <a:xfrm>
            <a:off x="1623616" y="2775241"/>
            <a:ext cx="576064" cy="6027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sp>
        <p:nvSpPr>
          <p:cNvPr id="10" name="Gezia eskuinera 9"/>
          <p:cNvSpPr/>
          <p:nvPr/>
        </p:nvSpPr>
        <p:spPr>
          <a:xfrm>
            <a:off x="3208252" y="3737992"/>
            <a:ext cx="165572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sp>
        <p:nvSpPr>
          <p:cNvPr id="11" name="Gezia behera 10"/>
          <p:cNvSpPr/>
          <p:nvPr/>
        </p:nvSpPr>
        <p:spPr>
          <a:xfrm>
            <a:off x="5872088" y="4530080"/>
            <a:ext cx="432048"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spTree>
    <p:extLst>
      <p:ext uri="{BB962C8B-B14F-4D97-AF65-F5344CB8AC3E}">
        <p14:creationId xmlns:p14="http://schemas.microsoft.com/office/powerpoint/2010/main" val="152590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
          <p:cNvSpPr>
            <a:spLocks noChangeArrowheads="1"/>
          </p:cNvSpPr>
          <p:nvPr/>
        </p:nvSpPr>
        <p:spPr bwMode="auto">
          <a:xfrm>
            <a:off x="1805542" y="209600"/>
            <a:ext cx="8063401" cy="435496"/>
          </a:xfrm>
          <a:prstGeom prst="rect">
            <a:avLst/>
          </a:prstGeom>
          <a:solidFill>
            <a:srgbClr val="ADDA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56" tIns="50775" rIns="101556" bIns="50775"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s-ES" altLang="es-ES" sz="1200">
              <a:latin typeface="Arial" panose="020B0604020202020204" pitchFamily="34" charset="0"/>
            </a:endParaRPr>
          </a:p>
        </p:txBody>
      </p:sp>
      <p:sp>
        <p:nvSpPr>
          <p:cNvPr id="16" name="Rectangle 4"/>
          <p:cNvSpPr txBox="1">
            <a:spLocks noChangeArrowheads="1"/>
          </p:cNvSpPr>
          <p:nvPr/>
        </p:nvSpPr>
        <p:spPr bwMode="auto">
          <a:xfrm>
            <a:off x="1853321" y="209600"/>
            <a:ext cx="8051215" cy="39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1" tIns="45702" rIns="91401" bIns="45702" anchor="b"/>
          <a:lstStyle>
            <a:lvl1pPr algn="l" rtl="0" fontAlgn="base">
              <a:lnSpc>
                <a:spcPct val="80000"/>
              </a:lnSpc>
              <a:spcBef>
                <a:spcPct val="0"/>
              </a:spcBef>
              <a:spcAft>
                <a:spcPct val="0"/>
              </a:spcAft>
              <a:defRPr sz="2200" b="1">
                <a:solidFill>
                  <a:schemeClr val="tx2"/>
                </a:solidFill>
                <a:latin typeface="+mj-lt"/>
                <a:ea typeface="+mj-ea"/>
                <a:cs typeface="+mj-cs"/>
              </a:defRPr>
            </a:lvl1pPr>
            <a:lvl2pPr algn="l" rtl="0" fontAlgn="base">
              <a:lnSpc>
                <a:spcPct val="80000"/>
              </a:lnSpc>
              <a:spcBef>
                <a:spcPct val="0"/>
              </a:spcBef>
              <a:spcAft>
                <a:spcPct val="0"/>
              </a:spcAft>
              <a:defRPr sz="2200" b="1">
                <a:solidFill>
                  <a:schemeClr val="tx2"/>
                </a:solidFill>
                <a:latin typeface="Arial Narrow" pitchFamily="34" charset="0"/>
              </a:defRPr>
            </a:lvl2pPr>
            <a:lvl3pPr algn="l" rtl="0" fontAlgn="base">
              <a:lnSpc>
                <a:spcPct val="80000"/>
              </a:lnSpc>
              <a:spcBef>
                <a:spcPct val="0"/>
              </a:spcBef>
              <a:spcAft>
                <a:spcPct val="0"/>
              </a:spcAft>
              <a:defRPr sz="2200" b="1">
                <a:solidFill>
                  <a:schemeClr val="tx2"/>
                </a:solidFill>
                <a:latin typeface="Arial Narrow" pitchFamily="34" charset="0"/>
              </a:defRPr>
            </a:lvl3pPr>
            <a:lvl4pPr algn="l" rtl="0" fontAlgn="base">
              <a:lnSpc>
                <a:spcPct val="80000"/>
              </a:lnSpc>
              <a:spcBef>
                <a:spcPct val="0"/>
              </a:spcBef>
              <a:spcAft>
                <a:spcPct val="0"/>
              </a:spcAft>
              <a:defRPr sz="2200" b="1">
                <a:solidFill>
                  <a:schemeClr val="tx2"/>
                </a:solidFill>
                <a:latin typeface="Arial Narrow" pitchFamily="34" charset="0"/>
              </a:defRPr>
            </a:lvl4pPr>
            <a:lvl5pPr algn="l" rtl="0" fontAlgn="base">
              <a:lnSpc>
                <a:spcPct val="80000"/>
              </a:lnSpc>
              <a:spcBef>
                <a:spcPct val="0"/>
              </a:spcBef>
              <a:spcAft>
                <a:spcPct val="0"/>
              </a:spcAft>
              <a:defRPr sz="2200" b="1">
                <a:solidFill>
                  <a:schemeClr val="tx2"/>
                </a:solidFill>
                <a:latin typeface="Arial Narrow" pitchFamily="34" charset="0"/>
              </a:defRPr>
            </a:lvl5pPr>
            <a:lvl6pPr marL="457200" algn="l" rtl="0" fontAlgn="base">
              <a:lnSpc>
                <a:spcPct val="80000"/>
              </a:lnSpc>
              <a:spcBef>
                <a:spcPct val="0"/>
              </a:spcBef>
              <a:spcAft>
                <a:spcPct val="0"/>
              </a:spcAft>
              <a:defRPr sz="2200" b="1">
                <a:solidFill>
                  <a:schemeClr val="tx2"/>
                </a:solidFill>
                <a:latin typeface="Arial Narrow" pitchFamily="34" charset="0"/>
              </a:defRPr>
            </a:lvl6pPr>
            <a:lvl7pPr marL="914400" algn="l" rtl="0" fontAlgn="base">
              <a:lnSpc>
                <a:spcPct val="80000"/>
              </a:lnSpc>
              <a:spcBef>
                <a:spcPct val="0"/>
              </a:spcBef>
              <a:spcAft>
                <a:spcPct val="0"/>
              </a:spcAft>
              <a:defRPr sz="2200" b="1">
                <a:solidFill>
                  <a:schemeClr val="tx2"/>
                </a:solidFill>
                <a:latin typeface="Arial Narrow" pitchFamily="34" charset="0"/>
              </a:defRPr>
            </a:lvl7pPr>
            <a:lvl8pPr marL="1371600" algn="l" rtl="0" fontAlgn="base">
              <a:lnSpc>
                <a:spcPct val="80000"/>
              </a:lnSpc>
              <a:spcBef>
                <a:spcPct val="0"/>
              </a:spcBef>
              <a:spcAft>
                <a:spcPct val="0"/>
              </a:spcAft>
              <a:defRPr sz="2200" b="1">
                <a:solidFill>
                  <a:schemeClr val="tx2"/>
                </a:solidFill>
                <a:latin typeface="Arial Narrow" pitchFamily="34" charset="0"/>
              </a:defRPr>
            </a:lvl8pPr>
            <a:lvl9pPr marL="1828800" algn="l" rtl="0" fontAlgn="base">
              <a:lnSpc>
                <a:spcPct val="80000"/>
              </a:lnSpc>
              <a:spcBef>
                <a:spcPct val="0"/>
              </a:spcBef>
              <a:spcAft>
                <a:spcPct val="0"/>
              </a:spcAft>
              <a:defRPr sz="2200" b="1">
                <a:solidFill>
                  <a:schemeClr val="tx2"/>
                </a:solidFill>
                <a:latin typeface="Arial Narrow" pitchFamily="34" charset="0"/>
              </a:defRPr>
            </a:lvl9pPr>
          </a:lstStyle>
          <a:p>
            <a:pPr defTabSz="914019" eaLnBrk="1" hangingPunct="1">
              <a:lnSpc>
                <a:spcPct val="100000"/>
              </a:lnSpc>
              <a:spcBef>
                <a:spcPts val="0"/>
              </a:spcBef>
              <a:defRPr/>
            </a:pPr>
            <a:r>
              <a:rPr lang="es-ES_tradnl" sz="1800" dirty="0" smtClean="0"/>
              <a:t>10. </a:t>
            </a:r>
            <a:r>
              <a:rPr lang="es-ES" sz="1800" dirty="0" smtClean="0"/>
              <a:t>DECLARACION RESPONSABLE</a:t>
            </a:r>
            <a:endParaRPr lang="es-ES" altLang="es-ES" sz="1800" kern="0" dirty="0" smtClean="0">
              <a:solidFill>
                <a:srgbClr val="000000"/>
              </a:solidFill>
              <a:latin typeface="Arial" panose="020B0604020202020204" pitchFamily="34" charset="0"/>
              <a:cs typeface="Arial" panose="020B0604020202020204" pitchFamily="34" charset="0"/>
            </a:endParaRPr>
          </a:p>
        </p:txBody>
      </p:sp>
      <p:grpSp>
        <p:nvGrpSpPr>
          <p:cNvPr id="10" name="Group 24"/>
          <p:cNvGrpSpPr>
            <a:grpSpLocks/>
          </p:cNvGrpSpPr>
          <p:nvPr/>
        </p:nvGrpSpPr>
        <p:grpSpPr bwMode="auto">
          <a:xfrm rot="501447">
            <a:off x="8019620" y="1133033"/>
            <a:ext cx="1887340" cy="1095369"/>
            <a:chOff x="2018" y="1207"/>
            <a:chExt cx="1547" cy="1633"/>
          </a:xfrm>
        </p:grpSpPr>
        <p:sp>
          <p:nvSpPr>
            <p:cNvPr id="11" name="AutoShape 25"/>
            <p:cNvSpPr>
              <a:spLocks noChangeArrowheads="1"/>
            </p:cNvSpPr>
            <p:nvPr/>
          </p:nvSpPr>
          <p:spPr bwMode="auto">
            <a:xfrm>
              <a:off x="2018" y="1308"/>
              <a:ext cx="1542" cy="1532"/>
            </a:xfrm>
            <a:prstGeom prst="foldedCorner">
              <a:avLst>
                <a:gd name="adj" fmla="val 12500"/>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p:txBody>
        </p:sp>
        <p:pic>
          <p:nvPicPr>
            <p:cNvPr id="17" name="Picture 26" descr="pin_r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9" y="1207"/>
              <a:ext cx="28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7"/>
            <p:cNvSpPr>
              <a:spLocks noChangeArrowheads="1"/>
            </p:cNvSpPr>
            <p:nvPr/>
          </p:nvSpPr>
          <p:spPr bwMode="auto">
            <a:xfrm>
              <a:off x="2089" y="1431"/>
              <a:ext cx="1476" cy="1242"/>
            </a:xfrm>
            <a:prstGeom prst="rect">
              <a:avLst/>
            </a:prstGeom>
            <a:noFill/>
            <a:ln>
              <a:noFill/>
            </a:ln>
            <a:effectLst/>
            <a:extLst>
              <a:ext uri="{909E8E84-426E-40DD-AFC4-6F175D3DCCD1}">
                <a14:hiddenFill xmlns:a14="http://schemas.microsoft.com/office/drawing/2010/main">
                  <a:solidFill>
                    <a:srgbClr val="D6ECEE"/>
                  </a:solidFill>
                </a14:hiddenFill>
              </a:ext>
              <a:ext uri="{91240B29-F687-4F45-9708-019B960494DF}">
                <a14:hiddenLine xmlns:a14="http://schemas.microsoft.com/office/drawing/2010/main" w="9525"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r>
                <a:rPr lang="es-ES" altLang="es-ES" sz="1600" b="1" dirty="0" smtClean="0"/>
                <a:t>Documento</a:t>
              </a:r>
            </a:p>
            <a:p>
              <a:r>
                <a:rPr lang="es-ES" altLang="es-ES" sz="1600" b="1" dirty="0" smtClean="0"/>
                <a:t>Declaración responsable</a:t>
              </a:r>
              <a:endParaRPr lang="es-ES" altLang="es-ES" sz="1600" b="1" dirty="0"/>
            </a:p>
          </p:txBody>
        </p:sp>
      </p:grpSp>
      <p:sp>
        <p:nvSpPr>
          <p:cNvPr id="12" name="AutoShape 31"/>
          <p:cNvSpPr>
            <a:spLocks noChangeArrowheads="1"/>
          </p:cNvSpPr>
          <p:nvPr/>
        </p:nvSpPr>
        <p:spPr bwMode="auto">
          <a:xfrm>
            <a:off x="424830" y="5893694"/>
            <a:ext cx="7386830" cy="528587"/>
          </a:xfrm>
          <a:prstGeom prst="wedgeRectCallout">
            <a:avLst>
              <a:gd name="adj1" fmla="val -48254"/>
              <a:gd name="adj2" fmla="val -48637"/>
            </a:avLst>
          </a:prstGeom>
          <a:solidFill>
            <a:schemeClr val="bg1"/>
          </a:solid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ts val="300"/>
              </a:spcBef>
              <a:buFont typeface="Wingdings" panose="05000000000000000000" pitchFamily="2" charset="2"/>
              <a:buNone/>
            </a:pPr>
            <a:r>
              <a:rPr lang="es-ES" sz="1200" dirty="0"/>
              <a:t>Los campos en los que no haya información a mostrar se rellenan con NA (No aplica). </a:t>
            </a:r>
            <a:endParaRPr lang="es-ES" sz="1200" dirty="0" smtClean="0"/>
          </a:p>
          <a:p>
            <a:pPr eaLnBrk="1" hangingPunct="1">
              <a:spcBef>
                <a:spcPts val="300"/>
              </a:spcBef>
              <a:buFont typeface="Wingdings" panose="05000000000000000000" pitchFamily="2" charset="2"/>
              <a:buNone/>
            </a:pPr>
            <a:r>
              <a:rPr lang="es-ES" sz="1200" dirty="0" smtClean="0"/>
              <a:t>Además</a:t>
            </a:r>
            <a:r>
              <a:rPr lang="es-ES" sz="1200" dirty="0"/>
              <a:t>, la disposición de esta hoja pasa a ser HORIZONTAL.</a:t>
            </a:r>
            <a:endParaRPr lang="es-ES" sz="1200" b="1" dirty="0">
              <a:latin typeface="Arial" panose="020B0604020202020204" pitchFamily="34" charset="0"/>
              <a:cs typeface="Arial" panose="020B0604020202020204" pitchFamily="34" charset="0"/>
            </a:endParaRPr>
          </a:p>
        </p:txBody>
      </p:sp>
      <p:sp>
        <p:nvSpPr>
          <p:cNvPr id="20" name="AutoShape 31"/>
          <p:cNvSpPr>
            <a:spLocks noChangeArrowheads="1"/>
          </p:cNvSpPr>
          <p:nvPr/>
        </p:nvSpPr>
        <p:spPr bwMode="auto">
          <a:xfrm>
            <a:off x="429472" y="1721768"/>
            <a:ext cx="4866551" cy="328303"/>
          </a:xfrm>
          <a:prstGeom prst="wedgeRectCallout">
            <a:avLst>
              <a:gd name="adj1" fmla="val -48254"/>
              <a:gd name="adj2" fmla="val -48637"/>
            </a:avLst>
          </a:prstGeom>
          <a:solidFill>
            <a:schemeClr val="bg1">
              <a:lumMod val="95000"/>
            </a:schemeClr>
          </a:solid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ts val="300"/>
              </a:spcBef>
              <a:buFont typeface="Wingdings" panose="05000000000000000000" pitchFamily="2" charset="2"/>
              <a:buNone/>
            </a:pPr>
            <a:r>
              <a:rPr lang="es-ES" sz="1200" b="1" dirty="0">
                <a:latin typeface="Arial" panose="020B0604020202020204" pitchFamily="34" charset="0"/>
                <a:cs typeface="Arial" panose="020B0604020202020204" pitchFamily="34" charset="0"/>
              </a:rPr>
              <a:t>BLOQUE </a:t>
            </a:r>
            <a:r>
              <a:rPr lang="es-ES" sz="1200" b="1" dirty="0" smtClean="0">
                <a:latin typeface="Arial" panose="020B0604020202020204" pitchFamily="34" charset="0"/>
                <a:cs typeface="Arial" panose="020B0604020202020204" pitchFamily="34" charset="0"/>
              </a:rPr>
              <a:t>datos técnicos de los equipos con refrigerante</a:t>
            </a:r>
            <a:endParaRPr lang="es-ES" sz="1200" b="1"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3"/>
          <a:stretch>
            <a:fillRect/>
          </a:stretch>
        </p:blipFill>
        <p:spPr>
          <a:xfrm>
            <a:off x="372130" y="2288109"/>
            <a:ext cx="8579511" cy="3367547"/>
          </a:xfrm>
          <a:prstGeom prst="rect">
            <a:avLst/>
          </a:prstGeom>
        </p:spPr>
      </p:pic>
      <p:sp>
        <p:nvSpPr>
          <p:cNvPr id="2" name="Marcador de número de diapositiva 1"/>
          <p:cNvSpPr>
            <a:spLocks noGrp="1"/>
          </p:cNvSpPr>
          <p:nvPr>
            <p:ph type="sldNum" sz="quarter" idx="10"/>
          </p:nvPr>
        </p:nvSpPr>
        <p:spPr/>
        <p:txBody>
          <a:bodyPr/>
          <a:lstStyle/>
          <a:p>
            <a:pPr>
              <a:defRPr/>
            </a:pPr>
            <a:fld id="{18A632D5-5245-416D-AE82-6F40C0B92BFE}" type="slidenum">
              <a:rPr lang="es-ES" altLang="es-ES" smtClean="0"/>
              <a:pPr>
                <a:defRPr/>
              </a:pPr>
              <a:t>30</a:t>
            </a:fld>
            <a:endParaRPr lang="es-ES" altLang="es-ES"/>
          </a:p>
        </p:txBody>
      </p:sp>
    </p:spTree>
    <p:extLst>
      <p:ext uri="{BB962C8B-B14F-4D97-AF65-F5344CB8AC3E}">
        <p14:creationId xmlns:p14="http://schemas.microsoft.com/office/powerpoint/2010/main" val="323645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1"/>
          <p:cNvSpPr>
            <a:spLocks noChangeArrowheads="1"/>
          </p:cNvSpPr>
          <p:nvPr/>
        </p:nvSpPr>
        <p:spPr bwMode="auto">
          <a:xfrm>
            <a:off x="255464" y="2024945"/>
            <a:ext cx="9361040" cy="4665375"/>
          </a:xfrm>
          <a:prstGeom prst="wedgeRectCallout">
            <a:avLst>
              <a:gd name="adj1" fmla="val -48254"/>
              <a:gd name="adj2" fmla="val -48637"/>
            </a:avLst>
          </a:prstGeom>
          <a:solidFill>
            <a:schemeClr val="bg1"/>
          </a:solid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228600" indent="-228600" eaLnBrk="1" hangingPunct="1">
              <a:spcBef>
                <a:spcPts val="300"/>
              </a:spcBef>
              <a:buFont typeface="+mj-lt"/>
              <a:buAutoNum type="arabicPeriod"/>
            </a:pPr>
            <a:endParaRPr lang="es-ES" sz="1200" b="1" dirty="0">
              <a:latin typeface="Arial" panose="020B0604020202020204" pitchFamily="34" charset="0"/>
              <a:cs typeface="Arial" panose="020B0604020202020204" pitchFamily="34" charset="0"/>
            </a:endParaRPr>
          </a:p>
          <a:p>
            <a:pPr marL="677862" indent="-228600" eaLnBrk="1" hangingPunct="1">
              <a:spcBef>
                <a:spcPts val="300"/>
              </a:spcBef>
              <a:buFont typeface="+mj-lt"/>
              <a:buAutoNum type="arabicPeriod"/>
            </a:pPr>
            <a:r>
              <a:rPr lang="es-ES" sz="1200" b="1" dirty="0" smtClean="0">
                <a:latin typeface="Arial" panose="020B0604020202020204" pitchFamily="34" charset="0"/>
                <a:cs typeface="Arial" panose="020B0604020202020204" pitchFamily="34" charset="0"/>
              </a:rPr>
              <a:t>Puesta </a:t>
            </a:r>
            <a:r>
              <a:rPr lang="es-ES" sz="1200" b="1" dirty="0">
                <a:latin typeface="Arial" panose="020B0604020202020204" pitchFamily="34" charset="0"/>
                <a:cs typeface="Arial" panose="020B0604020202020204" pitchFamily="34" charset="0"/>
              </a:rPr>
              <a:t>en servicio </a:t>
            </a:r>
            <a:r>
              <a:rPr lang="es-ES" sz="1200" b="1" dirty="0" smtClean="0">
                <a:latin typeface="Arial" panose="020B0604020202020204" pitchFamily="34" charset="0"/>
                <a:cs typeface="Arial" panose="020B0604020202020204" pitchFamily="34" charset="0"/>
              </a:rPr>
              <a:t>de una </a:t>
            </a:r>
            <a:r>
              <a:rPr lang="es-ES" sz="1200" b="1" dirty="0">
                <a:latin typeface="Arial" panose="020B0604020202020204" pitchFamily="34" charset="0"/>
                <a:cs typeface="Arial" panose="020B0604020202020204" pitchFamily="34" charset="0"/>
              </a:rPr>
              <a:t>instalación térmica con proyecto (</a:t>
            </a:r>
            <a:r>
              <a:rPr lang="es-ES" sz="1200" b="1" dirty="0" err="1">
                <a:latin typeface="Arial" panose="020B0604020202020204" pitchFamily="34" charset="0"/>
                <a:cs typeface="Arial" panose="020B0604020202020204" pitchFamily="34" charset="0"/>
              </a:rPr>
              <a:t>Pot</a:t>
            </a:r>
            <a:r>
              <a:rPr lang="es-ES" sz="1200" b="1" dirty="0">
                <a:latin typeface="Arial" panose="020B0604020202020204" pitchFamily="34" charset="0"/>
                <a:cs typeface="Arial" panose="020B0604020202020204" pitchFamily="34" charset="0"/>
              </a:rPr>
              <a:t> &gt; 70 kW</a:t>
            </a:r>
            <a:r>
              <a:rPr lang="es-ES" sz="1200" b="1" dirty="0" smtClean="0">
                <a:latin typeface="Arial" panose="020B0604020202020204" pitchFamily="34" charset="0"/>
                <a:cs typeface="Arial" panose="020B0604020202020204" pitchFamily="34" charset="0"/>
              </a:rPr>
              <a:t>)</a:t>
            </a:r>
          </a:p>
          <a:p>
            <a:pPr marL="677862" indent="-228600" eaLnBrk="1" hangingPunct="1">
              <a:spcBef>
                <a:spcPts val="300"/>
              </a:spcBef>
              <a:buFont typeface="+mj-lt"/>
              <a:buAutoNum type="arabicPeriod"/>
            </a:pPr>
            <a:endParaRPr lang="es-ES" sz="1200" b="1" dirty="0" smtClean="0">
              <a:latin typeface="Arial" panose="020B0604020202020204" pitchFamily="34" charset="0"/>
              <a:cs typeface="Arial" panose="020B0604020202020204" pitchFamily="34" charset="0"/>
            </a:endParaRPr>
          </a:p>
          <a:p>
            <a:pPr marL="677862" indent="-228600" eaLnBrk="1" hangingPunct="1">
              <a:spcBef>
                <a:spcPts val="300"/>
              </a:spcBef>
              <a:buFont typeface="+mj-lt"/>
              <a:buAutoNum type="arabicPeriod"/>
            </a:pPr>
            <a:endParaRPr lang="es-ES" sz="1200" b="1" dirty="0" smtClean="0">
              <a:latin typeface="Arial" panose="020B0604020202020204" pitchFamily="34" charset="0"/>
              <a:cs typeface="Arial" panose="020B0604020202020204" pitchFamily="34" charset="0"/>
            </a:endParaRPr>
          </a:p>
          <a:p>
            <a:pPr marL="677862" indent="-228600" eaLnBrk="1" hangingPunct="1">
              <a:spcBef>
                <a:spcPts val="300"/>
              </a:spcBef>
              <a:buFont typeface="+mj-lt"/>
              <a:buAutoNum type="arabicPeriod"/>
            </a:pPr>
            <a:endParaRPr lang="es-ES" sz="1200" b="1" dirty="0" smtClean="0">
              <a:latin typeface="Arial" panose="020B0604020202020204" pitchFamily="34" charset="0"/>
              <a:cs typeface="Arial" panose="020B0604020202020204" pitchFamily="34" charset="0"/>
            </a:endParaRPr>
          </a:p>
          <a:p>
            <a:pPr marL="677862" indent="-228600" eaLnBrk="1" hangingPunct="1">
              <a:spcBef>
                <a:spcPts val="300"/>
              </a:spcBef>
              <a:buFont typeface="+mj-lt"/>
              <a:buAutoNum type="arabicPeriod"/>
            </a:pPr>
            <a:endParaRPr lang="es-ES" sz="1200" b="1" dirty="0" smtClean="0">
              <a:latin typeface="Arial" panose="020B0604020202020204" pitchFamily="34" charset="0"/>
              <a:cs typeface="Arial" panose="020B0604020202020204" pitchFamily="34" charset="0"/>
            </a:endParaRPr>
          </a:p>
          <a:p>
            <a:pPr marL="677862" indent="-228600" eaLnBrk="1" hangingPunct="1">
              <a:spcBef>
                <a:spcPts val="300"/>
              </a:spcBef>
              <a:buFont typeface="+mj-lt"/>
              <a:buAutoNum type="arabicPeriod"/>
            </a:pPr>
            <a:r>
              <a:rPr lang="es-ES" sz="1200" b="1" dirty="0">
                <a:latin typeface="Arial" panose="020B0604020202020204" pitchFamily="34" charset="0"/>
                <a:cs typeface="Arial" panose="020B0604020202020204" pitchFamily="34" charset="0"/>
              </a:rPr>
              <a:t>Modificación de una instalación térmica con proyecto (</a:t>
            </a:r>
            <a:r>
              <a:rPr lang="es-ES" sz="1200" b="1" dirty="0" err="1">
                <a:latin typeface="Arial" panose="020B0604020202020204" pitchFamily="34" charset="0"/>
                <a:cs typeface="Arial" panose="020B0604020202020204" pitchFamily="34" charset="0"/>
              </a:rPr>
              <a:t>Pot</a:t>
            </a:r>
            <a:r>
              <a:rPr lang="es-ES" sz="1200" b="1" dirty="0">
                <a:latin typeface="Arial" panose="020B0604020202020204" pitchFamily="34" charset="0"/>
                <a:cs typeface="Arial" panose="020B0604020202020204" pitchFamily="34" charset="0"/>
              </a:rPr>
              <a:t> &gt; 70 kW</a:t>
            </a:r>
            <a:r>
              <a:rPr lang="es-ES" sz="1200" b="1" dirty="0" smtClean="0">
                <a:latin typeface="Arial" panose="020B0604020202020204" pitchFamily="34" charset="0"/>
                <a:cs typeface="Arial" panose="020B0604020202020204" pitchFamily="34" charset="0"/>
              </a:rPr>
              <a:t>)</a:t>
            </a:r>
          </a:p>
          <a:p>
            <a:pPr marL="677862" indent="-228600" eaLnBrk="1" hangingPunct="1">
              <a:spcBef>
                <a:spcPts val="300"/>
              </a:spcBef>
              <a:buFont typeface="+mj-lt"/>
              <a:buAutoNum type="arabicPeriod"/>
            </a:pPr>
            <a:endParaRPr lang="es-ES" sz="1200" b="1" dirty="0" smtClean="0">
              <a:latin typeface="Arial" panose="020B0604020202020204" pitchFamily="34" charset="0"/>
              <a:cs typeface="Arial" panose="020B0604020202020204" pitchFamily="34" charset="0"/>
            </a:endParaRPr>
          </a:p>
          <a:p>
            <a:pPr marL="677862" indent="-228600" eaLnBrk="1" hangingPunct="1">
              <a:spcBef>
                <a:spcPts val="300"/>
              </a:spcBef>
              <a:buFont typeface="+mj-lt"/>
              <a:buAutoNum type="arabicPeriod"/>
            </a:pPr>
            <a:endParaRPr lang="es-ES" sz="1200" b="1" dirty="0" smtClean="0">
              <a:latin typeface="Arial" panose="020B0604020202020204" pitchFamily="34" charset="0"/>
              <a:cs typeface="Arial" panose="020B0604020202020204" pitchFamily="34" charset="0"/>
            </a:endParaRPr>
          </a:p>
          <a:p>
            <a:pPr marL="677862" indent="-228600" eaLnBrk="1" hangingPunct="1">
              <a:spcBef>
                <a:spcPts val="300"/>
              </a:spcBef>
              <a:buFont typeface="+mj-lt"/>
              <a:buAutoNum type="arabicPeriod"/>
            </a:pPr>
            <a:endParaRPr lang="es-ES" sz="1200" b="1" dirty="0" smtClean="0">
              <a:latin typeface="Arial" panose="020B0604020202020204" pitchFamily="34" charset="0"/>
              <a:cs typeface="Arial" panose="020B0604020202020204" pitchFamily="34" charset="0"/>
            </a:endParaRPr>
          </a:p>
          <a:p>
            <a:pPr marL="677862" indent="-228600" eaLnBrk="1" hangingPunct="1">
              <a:spcBef>
                <a:spcPts val="300"/>
              </a:spcBef>
              <a:buFont typeface="+mj-lt"/>
              <a:buAutoNum type="arabicPeriod"/>
            </a:pPr>
            <a:endParaRPr lang="es-ES" sz="1200" b="1" dirty="0" smtClean="0">
              <a:latin typeface="Arial" panose="020B0604020202020204" pitchFamily="34" charset="0"/>
              <a:cs typeface="Arial" panose="020B0604020202020204" pitchFamily="34" charset="0"/>
            </a:endParaRPr>
          </a:p>
          <a:p>
            <a:pPr marL="677862" indent="-228600" eaLnBrk="1" hangingPunct="1">
              <a:spcBef>
                <a:spcPts val="300"/>
              </a:spcBef>
              <a:buFont typeface="+mj-lt"/>
              <a:buAutoNum type="arabicPeriod"/>
            </a:pPr>
            <a:r>
              <a:rPr lang="es-ES" sz="1200" b="1" dirty="0">
                <a:latin typeface="Arial" panose="020B0604020202020204" pitchFamily="34" charset="0"/>
                <a:cs typeface="Arial" panose="020B0604020202020204" pitchFamily="34" charset="0"/>
              </a:rPr>
              <a:t>Puesta en servicio de una instalación térmica sin proyecto (Potencia menor o igual a 70 </a:t>
            </a:r>
            <a:r>
              <a:rPr lang="es-ES" sz="1200" b="1" dirty="0" smtClean="0">
                <a:latin typeface="Arial" panose="020B0604020202020204" pitchFamily="34" charset="0"/>
                <a:cs typeface="Arial" panose="020B0604020202020204" pitchFamily="34" charset="0"/>
              </a:rPr>
              <a:t>KW)</a:t>
            </a:r>
          </a:p>
          <a:p>
            <a:pPr marL="449262" eaLnBrk="1" hangingPunct="1">
              <a:spcBef>
                <a:spcPts val="300"/>
              </a:spcBef>
              <a:buNone/>
            </a:pPr>
            <a:endParaRPr lang="es-ES" sz="1200" b="1" dirty="0">
              <a:latin typeface="Arial" panose="020B0604020202020204" pitchFamily="34" charset="0"/>
              <a:cs typeface="Arial" panose="020B0604020202020204" pitchFamily="34" charset="0"/>
            </a:endParaRPr>
          </a:p>
          <a:p>
            <a:pPr marL="449262" eaLnBrk="1" hangingPunct="1">
              <a:spcBef>
                <a:spcPts val="300"/>
              </a:spcBef>
              <a:buNone/>
            </a:pPr>
            <a:r>
              <a:rPr lang="es-ES" sz="1200" b="1" dirty="0" smtClean="0">
                <a:latin typeface="Arial" panose="020B0604020202020204" pitchFamily="34" charset="0"/>
                <a:cs typeface="Arial" panose="020B0604020202020204" pitchFamily="34" charset="0"/>
              </a:rPr>
              <a:t>	Nueva</a:t>
            </a:r>
          </a:p>
          <a:p>
            <a:pPr marL="449262" eaLnBrk="1" hangingPunct="1">
              <a:spcBef>
                <a:spcPts val="300"/>
              </a:spcBef>
              <a:buNone/>
            </a:pPr>
            <a:r>
              <a:rPr lang="es-ES" sz="1200" b="1" dirty="0">
                <a:latin typeface="Arial" panose="020B0604020202020204" pitchFamily="34" charset="0"/>
                <a:cs typeface="Arial" panose="020B0604020202020204" pitchFamily="34" charset="0"/>
              </a:rPr>
              <a:t>	</a:t>
            </a:r>
            <a:endParaRPr lang="es-ES" sz="1200" b="1" dirty="0" smtClean="0">
              <a:latin typeface="Arial" panose="020B0604020202020204" pitchFamily="34" charset="0"/>
              <a:cs typeface="Arial" panose="020B0604020202020204" pitchFamily="34" charset="0"/>
            </a:endParaRPr>
          </a:p>
          <a:p>
            <a:pPr marL="449262" eaLnBrk="1" hangingPunct="1">
              <a:spcBef>
                <a:spcPts val="300"/>
              </a:spcBef>
              <a:buNone/>
            </a:pPr>
            <a:r>
              <a:rPr lang="es-ES" sz="1200" b="1" dirty="0">
                <a:latin typeface="Arial" panose="020B0604020202020204" pitchFamily="34" charset="0"/>
                <a:cs typeface="Arial" panose="020B0604020202020204" pitchFamily="34" charset="0"/>
              </a:rPr>
              <a:t>	</a:t>
            </a:r>
            <a:r>
              <a:rPr lang="es-ES" sz="1200" b="1" dirty="0" smtClean="0">
                <a:latin typeface="Arial" panose="020B0604020202020204" pitchFamily="34" charset="0"/>
                <a:cs typeface="Arial" panose="020B0604020202020204" pitchFamily="34" charset="0"/>
              </a:rPr>
              <a:t>Reforma</a:t>
            </a:r>
          </a:p>
          <a:p>
            <a:pPr marL="711200" indent="-261938" eaLnBrk="1" hangingPunct="1">
              <a:spcBef>
                <a:spcPts val="300"/>
              </a:spcBef>
              <a:buFont typeface="+mj-lt"/>
              <a:buAutoNum type="arabicPeriod"/>
            </a:pPr>
            <a:endParaRPr lang="es-ES" sz="1200" b="1" dirty="0" smtClean="0">
              <a:latin typeface="Arial" panose="020B0604020202020204" pitchFamily="34" charset="0"/>
              <a:cs typeface="Arial" panose="020B0604020202020204" pitchFamily="34" charset="0"/>
            </a:endParaRPr>
          </a:p>
          <a:p>
            <a:pPr marL="449262" eaLnBrk="1" hangingPunct="1">
              <a:spcBef>
                <a:spcPts val="300"/>
              </a:spcBef>
              <a:buNone/>
            </a:pPr>
            <a:r>
              <a:rPr lang="es-ES" sz="1200" b="1" dirty="0" smtClean="0">
                <a:latin typeface="Arial" panose="020B0604020202020204" pitchFamily="34" charset="0"/>
                <a:cs typeface="Arial" panose="020B0604020202020204" pitchFamily="34" charset="0"/>
              </a:rPr>
              <a:t>4.   Modificación </a:t>
            </a:r>
            <a:r>
              <a:rPr lang="es-ES" sz="1200" b="1" dirty="0">
                <a:latin typeface="Arial" panose="020B0604020202020204" pitchFamily="34" charset="0"/>
                <a:cs typeface="Arial" panose="020B0604020202020204" pitchFamily="34" charset="0"/>
              </a:rPr>
              <a:t>de una instalación térmica sin proyecto (Potencia menor o igual a 70 KW) </a:t>
            </a:r>
            <a:endParaRPr lang="es-ES" sz="1200" b="1" dirty="0" smtClean="0">
              <a:latin typeface="Arial" panose="020B0604020202020204" pitchFamily="34" charset="0"/>
              <a:cs typeface="Arial" panose="020B0604020202020204" pitchFamily="34" charset="0"/>
            </a:endParaRPr>
          </a:p>
          <a:p>
            <a:pPr marL="677862" indent="-228600" eaLnBrk="1" hangingPunct="1">
              <a:spcBef>
                <a:spcPts val="300"/>
              </a:spcBef>
              <a:buFont typeface="+mj-lt"/>
              <a:buAutoNum type="arabicPeriod"/>
            </a:pPr>
            <a:endParaRPr lang="es-ES" sz="1200" b="1" dirty="0">
              <a:latin typeface="Arial" panose="020B0604020202020204" pitchFamily="34" charset="0"/>
              <a:cs typeface="Arial" panose="020B0604020202020204" pitchFamily="34" charset="0"/>
            </a:endParaRPr>
          </a:p>
        </p:txBody>
      </p:sp>
      <p:sp>
        <p:nvSpPr>
          <p:cNvPr id="19" name="Rectangle 3"/>
          <p:cNvSpPr>
            <a:spLocks noChangeArrowheads="1"/>
          </p:cNvSpPr>
          <p:nvPr/>
        </p:nvSpPr>
        <p:spPr bwMode="auto">
          <a:xfrm>
            <a:off x="1805542" y="209600"/>
            <a:ext cx="8063401" cy="435496"/>
          </a:xfrm>
          <a:prstGeom prst="rect">
            <a:avLst/>
          </a:prstGeom>
          <a:solidFill>
            <a:srgbClr val="ADDA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56" tIns="50775" rIns="101556" bIns="50775"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s-ES" altLang="es-ES" sz="1200">
              <a:latin typeface="Arial" panose="020B0604020202020204" pitchFamily="34" charset="0"/>
            </a:endParaRPr>
          </a:p>
        </p:txBody>
      </p:sp>
      <p:sp>
        <p:nvSpPr>
          <p:cNvPr id="16" name="Rectangle 4"/>
          <p:cNvSpPr txBox="1">
            <a:spLocks noChangeArrowheads="1"/>
          </p:cNvSpPr>
          <p:nvPr/>
        </p:nvSpPr>
        <p:spPr bwMode="auto">
          <a:xfrm>
            <a:off x="1853321" y="209600"/>
            <a:ext cx="8051215" cy="39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1" tIns="45702" rIns="91401" bIns="45702" anchor="b"/>
          <a:lstStyle>
            <a:lvl1pPr algn="l" rtl="0" fontAlgn="base">
              <a:lnSpc>
                <a:spcPct val="80000"/>
              </a:lnSpc>
              <a:spcBef>
                <a:spcPct val="0"/>
              </a:spcBef>
              <a:spcAft>
                <a:spcPct val="0"/>
              </a:spcAft>
              <a:defRPr sz="2200" b="1">
                <a:solidFill>
                  <a:schemeClr val="tx2"/>
                </a:solidFill>
                <a:latin typeface="+mj-lt"/>
                <a:ea typeface="+mj-ea"/>
                <a:cs typeface="+mj-cs"/>
              </a:defRPr>
            </a:lvl1pPr>
            <a:lvl2pPr algn="l" rtl="0" fontAlgn="base">
              <a:lnSpc>
                <a:spcPct val="80000"/>
              </a:lnSpc>
              <a:spcBef>
                <a:spcPct val="0"/>
              </a:spcBef>
              <a:spcAft>
                <a:spcPct val="0"/>
              </a:spcAft>
              <a:defRPr sz="2200" b="1">
                <a:solidFill>
                  <a:schemeClr val="tx2"/>
                </a:solidFill>
                <a:latin typeface="Arial Narrow" pitchFamily="34" charset="0"/>
              </a:defRPr>
            </a:lvl2pPr>
            <a:lvl3pPr algn="l" rtl="0" fontAlgn="base">
              <a:lnSpc>
                <a:spcPct val="80000"/>
              </a:lnSpc>
              <a:spcBef>
                <a:spcPct val="0"/>
              </a:spcBef>
              <a:spcAft>
                <a:spcPct val="0"/>
              </a:spcAft>
              <a:defRPr sz="2200" b="1">
                <a:solidFill>
                  <a:schemeClr val="tx2"/>
                </a:solidFill>
                <a:latin typeface="Arial Narrow" pitchFamily="34" charset="0"/>
              </a:defRPr>
            </a:lvl3pPr>
            <a:lvl4pPr algn="l" rtl="0" fontAlgn="base">
              <a:lnSpc>
                <a:spcPct val="80000"/>
              </a:lnSpc>
              <a:spcBef>
                <a:spcPct val="0"/>
              </a:spcBef>
              <a:spcAft>
                <a:spcPct val="0"/>
              </a:spcAft>
              <a:defRPr sz="2200" b="1">
                <a:solidFill>
                  <a:schemeClr val="tx2"/>
                </a:solidFill>
                <a:latin typeface="Arial Narrow" pitchFamily="34" charset="0"/>
              </a:defRPr>
            </a:lvl4pPr>
            <a:lvl5pPr algn="l" rtl="0" fontAlgn="base">
              <a:lnSpc>
                <a:spcPct val="80000"/>
              </a:lnSpc>
              <a:spcBef>
                <a:spcPct val="0"/>
              </a:spcBef>
              <a:spcAft>
                <a:spcPct val="0"/>
              </a:spcAft>
              <a:defRPr sz="2200" b="1">
                <a:solidFill>
                  <a:schemeClr val="tx2"/>
                </a:solidFill>
                <a:latin typeface="Arial Narrow" pitchFamily="34" charset="0"/>
              </a:defRPr>
            </a:lvl5pPr>
            <a:lvl6pPr marL="457200" algn="l" rtl="0" fontAlgn="base">
              <a:lnSpc>
                <a:spcPct val="80000"/>
              </a:lnSpc>
              <a:spcBef>
                <a:spcPct val="0"/>
              </a:spcBef>
              <a:spcAft>
                <a:spcPct val="0"/>
              </a:spcAft>
              <a:defRPr sz="2200" b="1">
                <a:solidFill>
                  <a:schemeClr val="tx2"/>
                </a:solidFill>
                <a:latin typeface="Arial Narrow" pitchFamily="34" charset="0"/>
              </a:defRPr>
            </a:lvl6pPr>
            <a:lvl7pPr marL="914400" algn="l" rtl="0" fontAlgn="base">
              <a:lnSpc>
                <a:spcPct val="80000"/>
              </a:lnSpc>
              <a:spcBef>
                <a:spcPct val="0"/>
              </a:spcBef>
              <a:spcAft>
                <a:spcPct val="0"/>
              </a:spcAft>
              <a:defRPr sz="2200" b="1">
                <a:solidFill>
                  <a:schemeClr val="tx2"/>
                </a:solidFill>
                <a:latin typeface="Arial Narrow" pitchFamily="34" charset="0"/>
              </a:defRPr>
            </a:lvl7pPr>
            <a:lvl8pPr marL="1371600" algn="l" rtl="0" fontAlgn="base">
              <a:lnSpc>
                <a:spcPct val="80000"/>
              </a:lnSpc>
              <a:spcBef>
                <a:spcPct val="0"/>
              </a:spcBef>
              <a:spcAft>
                <a:spcPct val="0"/>
              </a:spcAft>
              <a:defRPr sz="2200" b="1">
                <a:solidFill>
                  <a:schemeClr val="tx2"/>
                </a:solidFill>
                <a:latin typeface="Arial Narrow" pitchFamily="34" charset="0"/>
              </a:defRPr>
            </a:lvl8pPr>
            <a:lvl9pPr marL="1828800" algn="l" rtl="0" fontAlgn="base">
              <a:lnSpc>
                <a:spcPct val="80000"/>
              </a:lnSpc>
              <a:spcBef>
                <a:spcPct val="0"/>
              </a:spcBef>
              <a:spcAft>
                <a:spcPct val="0"/>
              </a:spcAft>
              <a:defRPr sz="2200" b="1">
                <a:solidFill>
                  <a:schemeClr val="tx2"/>
                </a:solidFill>
                <a:latin typeface="Arial Narrow" pitchFamily="34" charset="0"/>
              </a:defRPr>
            </a:lvl9pPr>
          </a:lstStyle>
          <a:p>
            <a:pPr defTabSz="914019" eaLnBrk="1" hangingPunct="1">
              <a:lnSpc>
                <a:spcPct val="100000"/>
              </a:lnSpc>
              <a:spcBef>
                <a:spcPts val="0"/>
              </a:spcBef>
              <a:defRPr/>
            </a:pPr>
            <a:r>
              <a:rPr lang="es-ES_tradnl" sz="1800" dirty="0" smtClean="0"/>
              <a:t>10. </a:t>
            </a:r>
            <a:r>
              <a:rPr lang="es-ES" sz="1800" dirty="0" smtClean="0"/>
              <a:t>DECLARACION RESPONSABLE</a:t>
            </a:r>
            <a:endParaRPr lang="es-ES" altLang="es-ES" sz="1800" kern="0" dirty="0" smtClean="0">
              <a:solidFill>
                <a:srgbClr val="000000"/>
              </a:solidFill>
              <a:latin typeface="Arial" panose="020B0604020202020204" pitchFamily="34" charset="0"/>
              <a:cs typeface="Arial" panose="020B0604020202020204" pitchFamily="34" charset="0"/>
            </a:endParaRPr>
          </a:p>
        </p:txBody>
      </p:sp>
      <p:grpSp>
        <p:nvGrpSpPr>
          <p:cNvPr id="10" name="Group 24"/>
          <p:cNvGrpSpPr>
            <a:grpSpLocks/>
          </p:cNvGrpSpPr>
          <p:nvPr/>
        </p:nvGrpSpPr>
        <p:grpSpPr bwMode="auto">
          <a:xfrm rot="501447">
            <a:off x="7927935" y="908175"/>
            <a:ext cx="1881240" cy="1095369"/>
            <a:chOff x="2018" y="1207"/>
            <a:chExt cx="1542" cy="1633"/>
          </a:xfrm>
        </p:grpSpPr>
        <p:sp>
          <p:nvSpPr>
            <p:cNvPr id="11" name="AutoShape 25"/>
            <p:cNvSpPr>
              <a:spLocks noChangeArrowheads="1"/>
            </p:cNvSpPr>
            <p:nvPr/>
          </p:nvSpPr>
          <p:spPr bwMode="auto">
            <a:xfrm>
              <a:off x="2018" y="1308"/>
              <a:ext cx="1542" cy="1532"/>
            </a:xfrm>
            <a:prstGeom prst="foldedCorner">
              <a:avLst>
                <a:gd name="adj" fmla="val 12500"/>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p:txBody>
        </p:sp>
        <p:pic>
          <p:nvPicPr>
            <p:cNvPr id="17" name="Picture 26" descr="pin_r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9" y="1207"/>
              <a:ext cx="28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7"/>
            <p:cNvSpPr>
              <a:spLocks noChangeArrowheads="1"/>
            </p:cNvSpPr>
            <p:nvPr/>
          </p:nvSpPr>
          <p:spPr bwMode="auto">
            <a:xfrm>
              <a:off x="2084" y="1433"/>
              <a:ext cx="1476" cy="1242"/>
            </a:xfrm>
            <a:prstGeom prst="rect">
              <a:avLst/>
            </a:prstGeom>
            <a:noFill/>
            <a:ln>
              <a:noFill/>
            </a:ln>
            <a:effectLst/>
            <a:extLst>
              <a:ext uri="{909E8E84-426E-40DD-AFC4-6F175D3DCCD1}">
                <a14:hiddenFill xmlns:a14="http://schemas.microsoft.com/office/drawing/2010/main">
                  <a:solidFill>
                    <a:srgbClr val="D6ECEE"/>
                  </a:solidFill>
                </a14:hiddenFill>
              </a:ext>
              <a:ext uri="{91240B29-F687-4F45-9708-019B960494DF}">
                <a14:hiddenLine xmlns:a14="http://schemas.microsoft.com/office/drawing/2010/main" w="9525"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r>
                <a:rPr lang="es-ES" altLang="es-ES" sz="1600" b="1" dirty="0" smtClean="0"/>
                <a:t>Documento</a:t>
              </a:r>
            </a:p>
            <a:p>
              <a:r>
                <a:rPr lang="es-ES" altLang="es-ES" sz="1600" b="1" dirty="0" smtClean="0"/>
                <a:t>Declaración responsable</a:t>
              </a:r>
              <a:endParaRPr lang="es-ES" altLang="es-ES" sz="1600" b="1" dirty="0"/>
            </a:p>
          </p:txBody>
        </p:sp>
      </p:grpSp>
      <p:sp>
        <p:nvSpPr>
          <p:cNvPr id="8" name="AutoShape 31"/>
          <p:cNvSpPr>
            <a:spLocks noChangeArrowheads="1"/>
          </p:cNvSpPr>
          <p:nvPr/>
        </p:nvSpPr>
        <p:spPr bwMode="auto">
          <a:xfrm>
            <a:off x="259543" y="1689745"/>
            <a:ext cx="3426391" cy="312004"/>
          </a:xfrm>
          <a:prstGeom prst="wedgeRectCallout">
            <a:avLst>
              <a:gd name="adj1" fmla="val -48254"/>
              <a:gd name="adj2" fmla="val -48637"/>
            </a:avLst>
          </a:prstGeom>
          <a:solidFill>
            <a:schemeClr val="bg1">
              <a:lumMod val="95000"/>
            </a:schemeClr>
          </a:solid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ts val="300"/>
              </a:spcBef>
              <a:buFont typeface="Wingdings" panose="05000000000000000000" pitchFamily="2" charset="2"/>
              <a:buNone/>
            </a:pPr>
            <a:r>
              <a:rPr lang="es-ES" sz="1200" b="1" dirty="0" smtClean="0">
                <a:latin typeface="Arial" panose="020B0604020202020204" pitchFamily="34" charset="0"/>
                <a:cs typeface="Arial" panose="020B0604020202020204" pitchFamily="34" charset="0"/>
              </a:rPr>
              <a:t>Modelos de Declaraciones responsables</a:t>
            </a:r>
            <a:endParaRPr lang="es-ES" sz="1200" b="1" dirty="0">
              <a:latin typeface="Arial" panose="020B0604020202020204" pitchFamily="34" charset="0"/>
              <a:cs typeface="Arial" panose="020B0604020202020204" pitchFamily="34" charset="0"/>
            </a:endParaRPr>
          </a:p>
        </p:txBody>
      </p:sp>
      <p:pic>
        <p:nvPicPr>
          <p:cNvPr id="15" name="Imagen 1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3597" y="2359318"/>
            <a:ext cx="508791" cy="496123"/>
          </a:xfrm>
          <a:prstGeom prst="rect">
            <a:avLst/>
          </a:prstGeom>
          <a:effectLst>
            <a:outerShdw blurRad="50800" dist="38100" dir="8100000" algn="tr" rotWithShape="0">
              <a:schemeClr val="bg1">
                <a:alpha val="40000"/>
              </a:schemeClr>
            </a:outerShdw>
          </a:effectLst>
        </p:spPr>
      </p:pic>
      <p:pic>
        <p:nvPicPr>
          <p:cNvPr id="23" name="Imagen 22">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2288" y="3226187"/>
            <a:ext cx="508791" cy="496123"/>
          </a:xfrm>
          <a:prstGeom prst="rect">
            <a:avLst/>
          </a:prstGeom>
          <a:effectLst>
            <a:outerShdw blurRad="50800" dist="38100" dir="8100000" algn="tr" rotWithShape="0">
              <a:schemeClr val="bg1">
                <a:alpha val="40000"/>
              </a:schemeClr>
            </a:outerShdw>
          </a:effectLst>
        </p:spPr>
      </p:pic>
      <p:pic>
        <p:nvPicPr>
          <p:cNvPr id="24" name="Imagen 23">
            <a:hlinkClick r:id="rId6"/>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1688" y="4746104"/>
            <a:ext cx="508791" cy="496123"/>
          </a:xfrm>
          <a:prstGeom prst="rect">
            <a:avLst/>
          </a:prstGeom>
          <a:effectLst>
            <a:outerShdw blurRad="50800" dist="38100" dir="8100000" algn="tr" rotWithShape="0">
              <a:schemeClr val="bg1">
                <a:alpha val="40000"/>
              </a:schemeClr>
            </a:outerShdw>
          </a:effectLst>
        </p:spPr>
      </p:pic>
      <p:pic>
        <p:nvPicPr>
          <p:cNvPr id="25" name="Imagen 24">
            <a:hlinkClick r:id="rId7"/>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1688" y="5281078"/>
            <a:ext cx="508791" cy="496123"/>
          </a:xfrm>
          <a:prstGeom prst="rect">
            <a:avLst/>
          </a:prstGeom>
          <a:effectLst>
            <a:outerShdw blurRad="50800" dist="38100" dir="8100000" algn="tr" rotWithShape="0">
              <a:schemeClr val="bg1">
                <a:alpha val="40000"/>
              </a:schemeClr>
            </a:outerShdw>
          </a:effectLst>
        </p:spPr>
      </p:pic>
      <p:sp>
        <p:nvSpPr>
          <p:cNvPr id="2" name="Marcador de número de diapositiva 1"/>
          <p:cNvSpPr>
            <a:spLocks noGrp="1"/>
          </p:cNvSpPr>
          <p:nvPr>
            <p:ph type="sldNum" sz="quarter" idx="10"/>
          </p:nvPr>
        </p:nvSpPr>
        <p:spPr/>
        <p:txBody>
          <a:bodyPr/>
          <a:lstStyle/>
          <a:p>
            <a:pPr>
              <a:defRPr/>
            </a:pPr>
            <a:fld id="{18A632D5-5245-416D-AE82-6F40C0B92BFE}" type="slidenum">
              <a:rPr lang="es-ES" altLang="es-ES" smtClean="0"/>
              <a:pPr>
                <a:defRPr/>
              </a:pPr>
              <a:t>31</a:t>
            </a:fld>
            <a:endParaRPr lang="es-ES" altLang="es-ES"/>
          </a:p>
        </p:txBody>
      </p:sp>
      <p:pic>
        <p:nvPicPr>
          <p:cNvPr id="20" name="Imagen 19">
            <a:hlinkClick r:id="rId8"/>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3922" y="5777201"/>
            <a:ext cx="508791" cy="496123"/>
          </a:xfrm>
          <a:prstGeom prst="rect">
            <a:avLst/>
          </a:prstGeom>
          <a:effectLst>
            <a:outerShdw blurRad="50800" dist="38100" dir="8100000" algn="tr" rotWithShape="0">
              <a:schemeClr val="bg1">
                <a:alpha val="40000"/>
              </a:schemeClr>
            </a:outerShdw>
          </a:effectLst>
        </p:spPr>
      </p:pic>
    </p:spTree>
    <p:extLst>
      <p:ext uri="{BB962C8B-B14F-4D97-AF65-F5344CB8AC3E}">
        <p14:creationId xmlns:p14="http://schemas.microsoft.com/office/powerpoint/2010/main" val="2403026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975544" y="2873896"/>
            <a:ext cx="3816424" cy="2066493"/>
          </a:xfrm>
          <a:prstGeom prst="rect">
            <a:avLst/>
          </a:prstGeom>
          <a:solidFill>
            <a:srgbClr val="009898"/>
          </a:solidFill>
          <a:ln>
            <a:noFill/>
          </a:ln>
          <a:effectLst/>
        </p:spPr>
        <p:txBody>
          <a:bodyPr wrap="square" lIns="95788" tIns="47894" rIns="95788" bIns="47894">
            <a:spAutoFit/>
          </a:bodyPr>
          <a:lstStyle>
            <a:lvl1pPr defTabSz="958850" eaLnBrk="0" hangingPunct="0">
              <a:defRPr>
                <a:solidFill>
                  <a:schemeClr val="tx1"/>
                </a:solidFill>
                <a:latin typeface="Arial Narrow" pitchFamily="34" charset="0"/>
              </a:defRPr>
            </a:lvl1pPr>
            <a:lvl2pPr marL="742950" indent="-285750" defTabSz="958850" eaLnBrk="0" hangingPunct="0">
              <a:defRPr>
                <a:solidFill>
                  <a:schemeClr val="tx1"/>
                </a:solidFill>
                <a:latin typeface="Arial Narrow" pitchFamily="34" charset="0"/>
              </a:defRPr>
            </a:lvl2pPr>
            <a:lvl3pPr marL="1143000" indent="-228600" defTabSz="958850" eaLnBrk="0" hangingPunct="0">
              <a:defRPr>
                <a:solidFill>
                  <a:schemeClr val="tx1"/>
                </a:solidFill>
                <a:latin typeface="Arial Narrow" pitchFamily="34" charset="0"/>
              </a:defRPr>
            </a:lvl3pPr>
            <a:lvl4pPr marL="1600200" indent="-228600" defTabSz="958850" eaLnBrk="0" hangingPunct="0">
              <a:defRPr>
                <a:solidFill>
                  <a:schemeClr val="tx1"/>
                </a:solidFill>
                <a:latin typeface="Arial Narrow" pitchFamily="34" charset="0"/>
              </a:defRPr>
            </a:lvl4pPr>
            <a:lvl5pPr marL="2057400" indent="-228600" defTabSz="958850" eaLnBrk="0" hangingPunct="0">
              <a:defRPr>
                <a:solidFill>
                  <a:schemeClr val="tx1"/>
                </a:solidFill>
                <a:latin typeface="Arial Narrow" pitchFamily="34" charset="0"/>
              </a:defRPr>
            </a:lvl5pPr>
            <a:lvl6pPr marL="2514600" indent="-228600" defTabSz="958850" eaLnBrk="0" fontAlgn="base" hangingPunct="0">
              <a:spcBef>
                <a:spcPct val="20000"/>
              </a:spcBef>
              <a:spcAft>
                <a:spcPct val="0"/>
              </a:spcAft>
              <a:buClr>
                <a:srgbClr val="26A5A8"/>
              </a:buClr>
              <a:buFont typeface="Wingdings" pitchFamily="2" charset="2"/>
              <a:defRPr>
                <a:solidFill>
                  <a:schemeClr val="tx1"/>
                </a:solidFill>
                <a:latin typeface="Arial Narrow" pitchFamily="34" charset="0"/>
              </a:defRPr>
            </a:lvl6pPr>
            <a:lvl7pPr marL="2971800" indent="-228600" defTabSz="958850" eaLnBrk="0" fontAlgn="base" hangingPunct="0">
              <a:spcBef>
                <a:spcPct val="20000"/>
              </a:spcBef>
              <a:spcAft>
                <a:spcPct val="0"/>
              </a:spcAft>
              <a:buClr>
                <a:srgbClr val="26A5A8"/>
              </a:buClr>
              <a:buFont typeface="Wingdings" pitchFamily="2" charset="2"/>
              <a:defRPr>
                <a:solidFill>
                  <a:schemeClr val="tx1"/>
                </a:solidFill>
                <a:latin typeface="Arial Narrow" pitchFamily="34" charset="0"/>
              </a:defRPr>
            </a:lvl7pPr>
            <a:lvl8pPr marL="3429000" indent="-228600" defTabSz="958850" eaLnBrk="0" fontAlgn="base" hangingPunct="0">
              <a:spcBef>
                <a:spcPct val="20000"/>
              </a:spcBef>
              <a:spcAft>
                <a:spcPct val="0"/>
              </a:spcAft>
              <a:buClr>
                <a:srgbClr val="26A5A8"/>
              </a:buClr>
              <a:buFont typeface="Wingdings" pitchFamily="2" charset="2"/>
              <a:defRPr>
                <a:solidFill>
                  <a:schemeClr val="tx1"/>
                </a:solidFill>
                <a:latin typeface="Arial Narrow" pitchFamily="34" charset="0"/>
              </a:defRPr>
            </a:lvl8pPr>
            <a:lvl9pPr marL="3886200" indent="-228600" defTabSz="958850" eaLnBrk="0" fontAlgn="base" hangingPunct="0">
              <a:spcBef>
                <a:spcPct val="20000"/>
              </a:spcBef>
              <a:spcAft>
                <a:spcPct val="0"/>
              </a:spcAft>
              <a:buClr>
                <a:srgbClr val="26A5A8"/>
              </a:buClr>
              <a:buFont typeface="Wingdings" pitchFamily="2" charset="2"/>
              <a:defRPr>
                <a:solidFill>
                  <a:schemeClr val="tx1"/>
                </a:solidFill>
                <a:latin typeface="Arial Narrow" pitchFamily="34" charset="0"/>
              </a:defRPr>
            </a:lvl9pPr>
          </a:lstStyle>
          <a:p>
            <a:pPr algn="ctr"/>
            <a:r>
              <a:rPr lang="es-ES_tradnl" altLang="es-ES" sz="3200" dirty="0" err="1">
                <a:solidFill>
                  <a:prstClr val="white"/>
                </a:solidFill>
                <a:latin typeface="Kozuka Gothic Pr6N H" pitchFamily="34" charset="-128"/>
                <a:ea typeface="Kozuka Gothic Pr6N H" pitchFamily="34" charset="-128"/>
              </a:rPr>
              <a:t>Eskerrik</a:t>
            </a:r>
            <a:r>
              <a:rPr lang="es-ES_tradnl" altLang="es-ES" sz="3200" dirty="0">
                <a:solidFill>
                  <a:prstClr val="white"/>
                </a:solidFill>
                <a:latin typeface="Kozuka Gothic Pr6N H" pitchFamily="34" charset="-128"/>
                <a:ea typeface="Kozuka Gothic Pr6N H" pitchFamily="34" charset="-128"/>
              </a:rPr>
              <a:t> </a:t>
            </a:r>
            <a:r>
              <a:rPr lang="es-ES_tradnl" altLang="es-ES" sz="3200" dirty="0" err="1">
                <a:solidFill>
                  <a:prstClr val="white"/>
                </a:solidFill>
                <a:latin typeface="Kozuka Gothic Pr6N H" pitchFamily="34" charset="-128"/>
                <a:ea typeface="Kozuka Gothic Pr6N H" pitchFamily="34" charset="-128"/>
              </a:rPr>
              <a:t>asko</a:t>
            </a:r>
            <a:r>
              <a:rPr lang="es-ES_tradnl" altLang="es-ES" sz="3200" dirty="0">
                <a:solidFill>
                  <a:prstClr val="white"/>
                </a:solidFill>
                <a:latin typeface="Kozuka Gothic Pr6N H" pitchFamily="34" charset="-128"/>
                <a:ea typeface="Kozuka Gothic Pr6N H" pitchFamily="34" charset="-128"/>
              </a:rPr>
              <a:t> </a:t>
            </a:r>
            <a:r>
              <a:rPr lang="es-ES_tradnl" altLang="es-ES" sz="3200" dirty="0" err="1">
                <a:solidFill>
                  <a:prstClr val="white"/>
                </a:solidFill>
                <a:latin typeface="Kozuka Gothic Pr6N H" pitchFamily="34" charset="-128"/>
                <a:ea typeface="Kozuka Gothic Pr6N H" pitchFamily="34" charset="-128"/>
              </a:rPr>
              <a:t>zure</a:t>
            </a:r>
            <a:r>
              <a:rPr lang="es-ES_tradnl" altLang="es-ES" sz="3200" dirty="0">
                <a:solidFill>
                  <a:prstClr val="white"/>
                </a:solidFill>
                <a:latin typeface="Kozuka Gothic Pr6N H" pitchFamily="34" charset="-128"/>
                <a:ea typeface="Kozuka Gothic Pr6N H" pitchFamily="34" charset="-128"/>
              </a:rPr>
              <a:t> </a:t>
            </a:r>
            <a:r>
              <a:rPr lang="es-ES_tradnl" altLang="es-ES" sz="3200" dirty="0" err="1">
                <a:solidFill>
                  <a:prstClr val="white"/>
                </a:solidFill>
                <a:latin typeface="Kozuka Gothic Pr6N H" pitchFamily="34" charset="-128"/>
                <a:ea typeface="Kozuka Gothic Pr6N H" pitchFamily="34" charset="-128"/>
              </a:rPr>
              <a:t>arretagatik</a:t>
            </a:r>
            <a:endParaRPr lang="es-ES_tradnl" altLang="es-ES" sz="3200" dirty="0">
              <a:solidFill>
                <a:prstClr val="white"/>
              </a:solidFill>
              <a:latin typeface="Kozuka Gothic Pr6N H" pitchFamily="34" charset="-128"/>
              <a:ea typeface="Kozuka Gothic Pr6N H" pitchFamily="34" charset="-128"/>
            </a:endParaRPr>
          </a:p>
          <a:p>
            <a:pPr algn="ctr"/>
            <a:r>
              <a:rPr lang="es-ES_tradnl" altLang="es-ES" sz="3200" dirty="0">
                <a:solidFill>
                  <a:prstClr val="white"/>
                </a:solidFill>
                <a:latin typeface="Kozuka Gothic Pr6N H" pitchFamily="34" charset="-128"/>
                <a:ea typeface="Kozuka Gothic Pr6N H" pitchFamily="34" charset="-128"/>
              </a:rPr>
              <a:t>Gracias por su </a:t>
            </a:r>
            <a:r>
              <a:rPr lang="es-ES_tradnl" altLang="es-ES" sz="3200" dirty="0" smtClean="0">
                <a:solidFill>
                  <a:prstClr val="white"/>
                </a:solidFill>
                <a:latin typeface="Kozuka Gothic Pr6N H" pitchFamily="34" charset="-128"/>
                <a:ea typeface="Kozuka Gothic Pr6N H" pitchFamily="34" charset="-128"/>
              </a:rPr>
              <a:t>atención</a:t>
            </a:r>
            <a:endParaRPr lang="es-ES_tradnl" altLang="es-ES" sz="3200" dirty="0">
              <a:solidFill>
                <a:prstClr val="white"/>
              </a:solidFill>
              <a:latin typeface="Kozuka Gothic Pr6N H" pitchFamily="34" charset="-128"/>
              <a:ea typeface="Kozuka Gothic Pr6N H" pitchFamily="34" charset="-128"/>
            </a:endParaRPr>
          </a:p>
        </p:txBody>
      </p:sp>
      <p:sp>
        <p:nvSpPr>
          <p:cNvPr id="2" name="Marcador de número de diapositiva 1"/>
          <p:cNvSpPr>
            <a:spLocks noGrp="1"/>
          </p:cNvSpPr>
          <p:nvPr>
            <p:ph type="sldNum" sz="quarter" idx="10"/>
          </p:nvPr>
        </p:nvSpPr>
        <p:spPr/>
        <p:txBody>
          <a:bodyPr/>
          <a:lstStyle/>
          <a:p>
            <a:pPr>
              <a:defRPr/>
            </a:pPr>
            <a:fld id="{18A632D5-5245-416D-AE82-6F40C0B92BFE}" type="slidenum">
              <a:rPr lang="es-ES" altLang="es-ES" smtClean="0"/>
              <a:pPr>
                <a:defRPr/>
              </a:pPr>
              <a:t>32</a:t>
            </a:fld>
            <a:endParaRPr lang="es-ES" altLang="es-ES"/>
          </a:p>
        </p:txBody>
      </p:sp>
    </p:spTree>
    <p:extLst>
      <p:ext uri="{BB962C8B-B14F-4D97-AF65-F5344CB8AC3E}">
        <p14:creationId xmlns:p14="http://schemas.microsoft.com/office/powerpoint/2010/main" val="420647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stuKoadroa 2"/>
          <p:cNvSpPr txBox="1"/>
          <p:nvPr/>
        </p:nvSpPr>
        <p:spPr>
          <a:xfrm>
            <a:off x="9386455" y="6159501"/>
            <a:ext cx="427182" cy="323165"/>
          </a:xfrm>
          <a:prstGeom prst="rect">
            <a:avLst/>
          </a:prstGeom>
          <a:noFill/>
        </p:spPr>
        <p:txBody>
          <a:bodyPr wrap="square" rtlCol="0">
            <a:spAutoFit/>
          </a:bodyPr>
          <a:lstStyle/>
          <a:p>
            <a:pPr defTabSz="380985" eaLnBrk="1" fontAlgn="auto" hangingPunct="1">
              <a:spcBef>
                <a:spcPts val="0"/>
              </a:spcBef>
              <a:spcAft>
                <a:spcPts val="0"/>
              </a:spcAft>
            </a:pPr>
            <a:r>
              <a:rPr lang="eu-ES" sz="1500" dirty="0">
                <a:solidFill>
                  <a:prstClr val="black"/>
                </a:solidFill>
                <a:latin typeface="Trebuchet MS" panose="020B0603020202020204"/>
              </a:rPr>
              <a:t>0</a:t>
            </a:r>
          </a:p>
        </p:txBody>
      </p:sp>
      <p:sp>
        <p:nvSpPr>
          <p:cNvPr id="4" name="TestuKoadroa 3"/>
          <p:cNvSpPr txBox="1"/>
          <p:nvPr/>
        </p:nvSpPr>
        <p:spPr>
          <a:xfrm>
            <a:off x="543496" y="1145704"/>
            <a:ext cx="7336510" cy="2307748"/>
          </a:xfrm>
          <a:prstGeom prst="rect">
            <a:avLst/>
          </a:prstGeom>
          <a:noFill/>
        </p:spPr>
        <p:txBody>
          <a:bodyPr wrap="square" rtlCol="0">
            <a:spAutoFit/>
          </a:bodyPr>
          <a:lstStyle/>
          <a:p>
            <a:pPr defTabSz="380985" eaLnBrk="1" fontAlgn="auto" hangingPunct="1">
              <a:spcBef>
                <a:spcPts val="0"/>
              </a:spcBef>
              <a:spcAft>
                <a:spcPts val="0"/>
              </a:spcAft>
            </a:pPr>
            <a:r>
              <a:rPr lang="eu-ES" sz="2400" b="1" dirty="0" smtClean="0">
                <a:solidFill>
                  <a:prstClr val="black"/>
                </a:solidFill>
                <a:cs typeface="Arial" panose="020B0604020202020204" pitchFamily="34" charset="0"/>
              </a:rPr>
              <a:t>JUSTIFICACIÓN Y OJETIVOS</a:t>
            </a:r>
          </a:p>
          <a:p>
            <a:pPr marL="285739" indent="-285739" defTabSz="380985" eaLnBrk="1" fontAlgn="auto" hangingPunct="1">
              <a:spcBef>
                <a:spcPts val="0"/>
              </a:spcBef>
              <a:spcAft>
                <a:spcPts val="0"/>
              </a:spcAft>
              <a:buFont typeface="+mj-lt"/>
              <a:buAutoNum type="arabicPeriod"/>
            </a:pPr>
            <a:endParaRPr lang="eu-ES" sz="1333" dirty="0">
              <a:solidFill>
                <a:prstClr val="black"/>
              </a:solidFill>
              <a:latin typeface="Trebuchet MS" panose="020B0603020202020204"/>
            </a:endParaRPr>
          </a:p>
          <a:p>
            <a:pPr marL="285739" indent="-285739" defTabSz="380985" eaLnBrk="1" fontAlgn="auto" hangingPunct="1">
              <a:spcBef>
                <a:spcPts val="0"/>
              </a:spcBef>
              <a:spcAft>
                <a:spcPts val="0"/>
              </a:spcAft>
              <a:buFont typeface="+mj-lt"/>
              <a:buAutoNum type="arabicPeriod"/>
            </a:pPr>
            <a:r>
              <a:rPr lang="eu-ES" sz="1333" b="1" dirty="0" smtClean="0">
                <a:solidFill>
                  <a:prstClr val="black"/>
                </a:solidFill>
                <a:latin typeface="Trebuchet MS" panose="020B0603020202020204"/>
              </a:rPr>
              <a:t>SUBSANAR ERRORES E INCONVENIENTES DETECTADOS</a:t>
            </a:r>
          </a:p>
          <a:p>
            <a:pPr marL="739764" lvl="1" indent="-285739" defTabSz="380985" eaLnBrk="1" fontAlgn="auto" hangingPunct="1">
              <a:spcBef>
                <a:spcPts val="0"/>
              </a:spcBef>
              <a:spcAft>
                <a:spcPts val="0"/>
              </a:spcAft>
              <a:buFont typeface="+mj-lt"/>
              <a:buAutoNum type="arabicPeriod"/>
            </a:pPr>
            <a:endParaRPr lang="eu-ES" sz="1333" b="1" dirty="0" smtClean="0">
              <a:solidFill>
                <a:prstClr val="black"/>
              </a:solidFill>
              <a:latin typeface="Trebuchet MS" panose="020B0603020202020204"/>
            </a:endParaRPr>
          </a:p>
          <a:p>
            <a:pPr marL="285739" indent="-285739" defTabSz="380985" eaLnBrk="1" fontAlgn="auto" hangingPunct="1">
              <a:spcBef>
                <a:spcPts val="0"/>
              </a:spcBef>
              <a:spcAft>
                <a:spcPts val="0"/>
              </a:spcAft>
              <a:buFont typeface="+mj-lt"/>
              <a:buAutoNum type="arabicPeriod"/>
            </a:pPr>
            <a:r>
              <a:rPr lang="eu-ES" sz="1333" b="1" dirty="0" smtClean="0">
                <a:solidFill>
                  <a:prstClr val="black"/>
                </a:solidFill>
                <a:latin typeface="Trebuchet MS" panose="020B0603020202020204"/>
              </a:rPr>
              <a:t> ADAPTAR A LAS MODIFICACIONES DEL RD 552/2019</a:t>
            </a:r>
            <a:endParaRPr lang="eu-ES" sz="1333" b="1" dirty="0">
              <a:solidFill>
                <a:prstClr val="black"/>
              </a:solidFill>
              <a:latin typeface="Trebuchet MS" panose="020B0603020202020204"/>
            </a:endParaRPr>
          </a:p>
          <a:p>
            <a:pPr marL="666723" lvl="1" indent="-285739" defTabSz="380985" eaLnBrk="1" fontAlgn="auto" hangingPunct="1">
              <a:spcBef>
                <a:spcPts val="0"/>
              </a:spcBef>
              <a:spcAft>
                <a:spcPts val="0"/>
              </a:spcAft>
              <a:buFontTx/>
              <a:buAutoNum type="arabicPeriod"/>
            </a:pPr>
            <a:r>
              <a:rPr lang="eu-ES" sz="1333" b="1" dirty="0" smtClean="0">
                <a:solidFill>
                  <a:prstClr val="black"/>
                </a:solidFill>
                <a:latin typeface="Trebuchet MS" panose="020B0603020202020204"/>
              </a:rPr>
              <a:t>REFRIGERANTES A2L</a:t>
            </a:r>
          </a:p>
          <a:p>
            <a:pPr marL="666723" lvl="1" indent="-285739" defTabSz="380985" eaLnBrk="1" fontAlgn="auto" hangingPunct="1">
              <a:spcBef>
                <a:spcPts val="0"/>
              </a:spcBef>
              <a:spcAft>
                <a:spcPts val="0"/>
              </a:spcAft>
              <a:buFontTx/>
              <a:buAutoNum type="arabicPeriod"/>
            </a:pPr>
            <a:r>
              <a:rPr lang="eu-ES" sz="1333" b="1" dirty="0" smtClean="0">
                <a:solidFill>
                  <a:prstClr val="black"/>
                </a:solidFill>
                <a:latin typeface="Trebuchet MS" panose="020B0603020202020204"/>
              </a:rPr>
              <a:t>REQUISITOS DE LAS EMPRESAS (RD 138/2013).</a:t>
            </a:r>
            <a:endParaRPr lang="eu-ES" sz="1333" b="1" dirty="0">
              <a:solidFill>
                <a:prstClr val="black"/>
              </a:solidFill>
              <a:latin typeface="Trebuchet MS" panose="020B0603020202020204"/>
            </a:endParaRPr>
          </a:p>
          <a:p>
            <a:pPr marL="666723" lvl="1" indent="-285739" defTabSz="380985" eaLnBrk="1" fontAlgn="auto" hangingPunct="1">
              <a:spcBef>
                <a:spcPts val="0"/>
              </a:spcBef>
              <a:spcAft>
                <a:spcPts val="0"/>
              </a:spcAft>
              <a:buFontTx/>
              <a:buAutoNum type="arabicPeriod"/>
            </a:pPr>
            <a:r>
              <a:rPr lang="eu-ES" sz="1333" b="1" dirty="0" smtClean="0">
                <a:solidFill>
                  <a:prstClr val="black"/>
                </a:solidFill>
                <a:latin typeface="Trebuchet MS" panose="020B0603020202020204"/>
              </a:rPr>
              <a:t>DOKUMENTACIÓN DE LAS INSTALACIONES</a:t>
            </a:r>
          </a:p>
          <a:p>
            <a:pPr marL="212698" indent="-285739" defTabSz="380985" eaLnBrk="1" fontAlgn="auto" hangingPunct="1">
              <a:spcBef>
                <a:spcPts val="0"/>
              </a:spcBef>
              <a:spcAft>
                <a:spcPts val="0"/>
              </a:spcAft>
              <a:buFontTx/>
              <a:buAutoNum type="arabicPeriod"/>
            </a:pPr>
            <a:endParaRPr lang="eu-ES" sz="1333" b="1" dirty="0">
              <a:solidFill>
                <a:prstClr val="black"/>
              </a:solidFill>
              <a:latin typeface="Trebuchet MS" panose="020B0603020202020204"/>
            </a:endParaRPr>
          </a:p>
          <a:p>
            <a:pPr marL="212698" indent="-285739" defTabSz="380985" eaLnBrk="1" fontAlgn="auto" hangingPunct="1">
              <a:spcBef>
                <a:spcPts val="0"/>
              </a:spcBef>
              <a:spcAft>
                <a:spcPts val="0"/>
              </a:spcAft>
              <a:buFontTx/>
              <a:buAutoNum type="arabicPeriod"/>
            </a:pPr>
            <a:r>
              <a:rPr lang="eu-ES" sz="1333" b="1" dirty="0" smtClean="0">
                <a:solidFill>
                  <a:prstClr val="black"/>
                </a:solidFill>
                <a:latin typeface="Trebuchet MS" panose="020B0603020202020204"/>
              </a:rPr>
              <a:t>TRAMITACIONES MÁS COHERENTES</a:t>
            </a:r>
            <a:endParaRPr lang="eu-ES" sz="1333" b="1" dirty="0">
              <a:solidFill>
                <a:prstClr val="black"/>
              </a:solidFill>
              <a:latin typeface="Trebuchet MS" panose="020B0603020202020204"/>
            </a:endParaRPr>
          </a:p>
        </p:txBody>
      </p:sp>
      <p:sp>
        <p:nvSpPr>
          <p:cNvPr id="5" name="TestuKoadroa 4"/>
          <p:cNvSpPr txBox="1"/>
          <p:nvPr/>
        </p:nvSpPr>
        <p:spPr>
          <a:xfrm>
            <a:off x="577855" y="3810000"/>
            <a:ext cx="7336510" cy="1282146"/>
          </a:xfrm>
          <a:prstGeom prst="rect">
            <a:avLst/>
          </a:prstGeom>
          <a:noFill/>
        </p:spPr>
        <p:txBody>
          <a:bodyPr wrap="square" rtlCol="0">
            <a:spAutoFit/>
          </a:bodyPr>
          <a:lstStyle/>
          <a:p>
            <a:pPr defTabSz="380985" eaLnBrk="1" fontAlgn="auto" hangingPunct="1">
              <a:spcBef>
                <a:spcPts val="0"/>
              </a:spcBef>
              <a:spcAft>
                <a:spcPts val="0"/>
              </a:spcAft>
            </a:pPr>
            <a:r>
              <a:rPr lang="eu-ES" sz="2400" b="1" dirty="0" smtClean="0">
                <a:solidFill>
                  <a:prstClr val="black"/>
                </a:solidFill>
                <a:cs typeface="Arial" panose="020B0604020202020204" pitchFamily="34" charset="0"/>
              </a:rPr>
              <a:t>PLAZOS</a:t>
            </a:r>
          </a:p>
          <a:p>
            <a:pPr marL="285739" indent="-285739" defTabSz="380985" eaLnBrk="1" fontAlgn="auto" hangingPunct="1">
              <a:spcBef>
                <a:spcPts val="0"/>
              </a:spcBef>
              <a:spcAft>
                <a:spcPts val="0"/>
              </a:spcAft>
              <a:buFont typeface="+mj-lt"/>
              <a:buAutoNum type="arabicPeriod"/>
            </a:pPr>
            <a:endParaRPr lang="eu-ES" sz="1333" dirty="0">
              <a:solidFill>
                <a:prstClr val="black"/>
              </a:solidFill>
              <a:latin typeface="Trebuchet MS" panose="020B0603020202020204"/>
            </a:endParaRPr>
          </a:p>
          <a:p>
            <a:pPr marL="285739" indent="-285739" defTabSz="380985" eaLnBrk="1" fontAlgn="auto" hangingPunct="1">
              <a:spcBef>
                <a:spcPts val="0"/>
              </a:spcBef>
              <a:spcAft>
                <a:spcPts val="0"/>
              </a:spcAft>
              <a:buFont typeface="+mj-lt"/>
              <a:buAutoNum type="arabicPeriod"/>
            </a:pPr>
            <a:r>
              <a:rPr lang="eu-ES" sz="1333" b="1" dirty="0" smtClean="0">
                <a:solidFill>
                  <a:prstClr val="black"/>
                </a:solidFill>
                <a:latin typeface="Trebuchet MS" panose="020B0603020202020204"/>
              </a:rPr>
              <a:t>TERMINAR LAS TRAMITACIONES: 18 DE NOVIEMBRE, JUEVES</a:t>
            </a:r>
          </a:p>
          <a:p>
            <a:pPr marL="739764" lvl="1" indent="-285739" defTabSz="380985" eaLnBrk="1" fontAlgn="auto" hangingPunct="1">
              <a:spcBef>
                <a:spcPts val="0"/>
              </a:spcBef>
              <a:spcAft>
                <a:spcPts val="0"/>
              </a:spcAft>
              <a:buFont typeface="+mj-lt"/>
              <a:buAutoNum type="arabicPeriod"/>
            </a:pPr>
            <a:endParaRPr lang="eu-ES" sz="1333" b="1" dirty="0" smtClean="0">
              <a:solidFill>
                <a:prstClr val="black"/>
              </a:solidFill>
              <a:latin typeface="Trebuchet MS" panose="020B0603020202020204"/>
            </a:endParaRPr>
          </a:p>
          <a:p>
            <a:pPr marL="285739" indent="-285739" defTabSz="380985" eaLnBrk="1" fontAlgn="auto" hangingPunct="1">
              <a:spcBef>
                <a:spcPts val="0"/>
              </a:spcBef>
              <a:spcAft>
                <a:spcPts val="0"/>
              </a:spcAft>
              <a:buFont typeface="+mj-lt"/>
              <a:buAutoNum type="arabicPeriod"/>
            </a:pPr>
            <a:r>
              <a:rPr lang="eu-ES" sz="1333" b="1" dirty="0" smtClean="0">
                <a:solidFill>
                  <a:prstClr val="black"/>
                </a:solidFill>
                <a:latin typeface="Trebuchet MS" panose="020B0603020202020204"/>
              </a:rPr>
              <a:t> NUEVA TRAMITACIÓN: 22 DE NOVIEMBRE, LUNES</a:t>
            </a:r>
            <a:endParaRPr lang="eu-ES" sz="1333" b="1" dirty="0">
              <a:solidFill>
                <a:prstClr val="black"/>
              </a:solidFill>
              <a:latin typeface="Trebuchet MS" panose="020B0603020202020204"/>
            </a:endParaRPr>
          </a:p>
        </p:txBody>
      </p:sp>
    </p:spTree>
    <p:extLst>
      <p:ext uri="{BB962C8B-B14F-4D97-AF65-F5344CB8AC3E}">
        <p14:creationId xmlns:p14="http://schemas.microsoft.com/office/powerpoint/2010/main" val="3996000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Rectangle 8"/>
          <p:cNvSpPr>
            <a:spLocks noChangeArrowheads="1"/>
          </p:cNvSpPr>
          <p:nvPr/>
        </p:nvSpPr>
        <p:spPr bwMode="auto">
          <a:xfrm>
            <a:off x="549275" y="1362075"/>
            <a:ext cx="8950325" cy="2592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1016000">
              <a:defRPr sz="1200">
                <a:solidFill>
                  <a:schemeClr val="tx1"/>
                </a:solidFill>
                <a:latin typeface="Arial" panose="020B0604020202020204" pitchFamily="34" charset="0"/>
              </a:defRPr>
            </a:lvl1pPr>
            <a:lvl2pPr marL="742950" indent="-285750" defTabSz="1016000">
              <a:defRPr sz="1200">
                <a:solidFill>
                  <a:schemeClr val="tx1"/>
                </a:solidFill>
                <a:latin typeface="Arial" panose="020B0604020202020204" pitchFamily="34" charset="0"/>
              </a:defRPr>
            </a:lvl2pPr>
            <a:lvl3pPr marL="1143000" indent="-228600" defTabSz="1016000">
              <a:defRPr sz="1200">
                <a:solidFill>
                  <a:schemeClr val="tx1"/>
                </a:solidFill>
                <a:latin typeface="Arial" panose="020B0604020202020204" pitchFamily="34" charset="0"/>
              </a:defRPr>
            </a:lvl3pPr>
            <a:lvl4pPr marL="1600200" indent="-228600" defTabSz="1016000">
              <a:defRPr sz="1200">
                <a:solidFill>
                  <a:schemeClr val="tx1"/>
                </a:solidFill>
                <a:latin typeface="Arial" panose="020B0604020202020204" pitchFamily="34" charset="0"/>
              </a:defRPr>
            </a:lvl4pPr>
            <a:lvl5pPr marL="2057400" indent="-228600" defTabSz="1016000">
              <a:defRPr sz="1200">
                <a:solidFill>
                  <a:schemeClr val="tx1"/>
                </a:solidFill>
                <a:latin typeface="Arial" panose="020B0604020202020204" pitchFamily="34" charset="0"/>
              </a:defRPr>
            </a:lvl5pPr>
            <a:lvl6pPr marL="2514600" indent="-228600" defTabSz="1016000"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1016000"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1016000"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1016000" eaLnBrk="0" fontAlgn="base" hangingPunct="0">
              <a:spcBef>
                <a:spcPct val="0"/>
              </a:spcBef>
              <a:spcAft>
                <a:spcPct val="0"/>
              </a:spcAft>
              <a:defRPr sz="1200">
                <a:solidFill>
                  <a:schemeClr val="tx1"/>
                </a:solidFill>
                <a:latin typeface="Arial" panose="020B0604020202020204" pitchFamily="34" charset="0"/>
              </a:defRPr>
            </a:lvl9pPr>
          </a:lstStyle>
          <a:p>
            <a:pPr algn="ctr">
              <a:spcBef>
                <a:spcPct val="50000"/>
              </a:spcBef>
            </a:pPr>
            <a:r>
              <a:rPr lang="es-ES" altLang="es-ES" sz="2200" b="1" dirty="0">
                <a:solidFill>
                  <a:srgbClr val="002060"/>
                </a:solidFill>
              </a:rPr>
              <a:t/>
            </a:r>
            <a:br>
              <a:rPr lang="es-ES" altLang="es-ES" sz="2200" b="1" dirty="0">
                <a:solidFill>
                  <a:srgbClr val="002060"/>
                </a:solidFill>
              </a:rPr>
            </a:br>
            <a:endParaRPr lang="es-ES" altLang="es-ES" sz="3200" b="1" dirty="0" smtClean="0">
              <a:solidFill>
                <a:srgbClr val="002060"/>
              </a:solidFill>
            </a:endParaRPr>
          </a:p>
          <a:p>
            <a:pPr algn="ctr">
              <a:spcBef>
                <a:spcPct val="50000"/>
              </a:spcBef>
            </a:pPr>
            <a:r>
              <a:rPr lang="es-ES" altLang="es-ES" sz="3200" b="1" dirty="0" smtClean="0">
                <a:solidFill>
                  <a:srgbClr val="002060"/>
                </a:solidFill>
              </a:rPr>
              <a:t>Procedimientos de instalaciones </a:t>
            </a:r>
            <a:r>
              <a:rPr lang="es-ES" altLang="es-ES" sz="3200" b="1" dirty="0" smtClean="0">
                <a:solidFill>
                  <a:srgbClr val="002060"/>
                </a:solidFill>
              </a:rPr>
              <a:t>térmicas</a:t>
            </a:r>
          </a:p>
          <a:p>
            <a:pPr algn="ctr">
              <a:spcBef>
                <a:spcPct val="50000"/>
              </a:spcBef>
            </a:pPr>
            <a:r>
              <a:rPr lang="eu-ES" altLang="es-ES" sz="3200" b="1" dirty="0" smtClean="0">
                <a:solidFill>
                  <a:srgbClr val="002060"/>
                </a:solidFill>
              </a:rPr>
              <a:t>FRONT OFFICE</a:t>
            </a:r>
            <a:endParaRPr lang="es-ES" altLang="es-ES" sz="3200" b="1" dirty="0" smtClean="0">
              <a:solidFill>
                <a:srgbClr val="002060"/>
              </a:solidFill>
            </a:endParaRPr>
          </a:p>
          <a:p>
            <a:pPr algn="ctr">
              <a:spcBef>
                <a:spcPct val="50000"/>
              </a:spcBef>
            </a:pPr>
            <a:endParaRPr lang="es-ES" altLang="es-ES" sz="3200" b="1" dirty="0">
              <a:solidFill>
                <a:srgbClr val="002060"/>
              </a:solidFill>
            </a:endParaRPr>
          </a:p>
          <a:p>
            <a:pPr algn="ctr">
              <a:lnSpc>
                <a:spcPct val="95000"/>
              </a:lnSpc>
            </a:pPr>
            <a:endParaRPr lang="es-ES" altLang="es-ES" sz="2200" b="1" dirty="0">
              <a:solidFill>
                <a:srgbClr val="002060"/>
              </a:solidFill>
            </a:endParaRPr>
          </a:p>
        </p:txBody>
      </p:sp>
      <p:sp>
        <p:nvSpPr>
          <p:cNvPr id="17411" name="Rectangle 4"/>
          <p:cNvSpPr>
            <a:spLocks noChangeArrowheads="1"/>
          </p:cNvSpPr>
          <p:nvPr/>
        </p:nvSpPr>
        <p:spPr bwMode="auto">
          <a:xfrm>
            <a:off x="2416175" y="5465763"/>
            <a:ext cx="496887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9" tIns="45702" rIns="91399" bIns="45702"/>
          <a:lstStyle>
            <a:lvl1pPr marL="304800" indent="-304800" defTabSz="1016000">
              <a:defRPr sz="1200">
                <a:solidFill>
                  <a:schemeClr val="tx1"/>
                </a:solidFill>
                <a:latin typeface="Arial" panose="020B0604020202020204" pitchFamily="34" charset="0"/>
              </a:defRPr>
            </a:lvl1pPr>
            <a:lvl2pPr marL="998538" indent="-303213" defTabSz="1016000">
              <a:defRPr sz="1200">
                <a:solidFill>
                  <a:schemeClr val="tx1"/>
                </a:solidFill>
                <a:latin typeface="Arial" panose="020B0604020202020204" pitchFamily="34" charset="0"/>
              </a:defRPr>
            </a:lvl2pPr>
            <a:lvl3pPr marL="1450975" indent="-254000" defTabSz="1016000">
              <a:defRPr sz="1200">
                <a:solidFill>
                  <a:schemeClr val="tx1"/>
                </a:solidFill>
                <a:latin typeface="Arial" panose="020B0604020202020204" pitchFamily="34" charset="0"/>
              </a:defRPr>
            </a:lvl3pPr>
            <a:lvl4pPr marL="1905000" indent="-254000" defTabSz="1016000">
              <a:defRPr sz="1200">
                <a:solidFill>
                  <a:schemeClr val="tx1"/>
                </a:solidFill>
                <a:latin typeface="Arial" panose="020B0604020202020204" pitchFamily="34" charset="0"/>
              </a:defRPr>
            </a:lvl4pPr>
            <a:lvl5pPr marL="2359025" indent="-254000" defTabSz="1016000">
              <a:defRPr sz="1200">
                <a:solidFill>
                  <a:schemeClr val="tx1"/>
                </a:solidFill>
                <a:latin typeface="Arial" panose="020B0604020202020204" pitchFamily="34" charset="0"/>
              </a:defRPr>
            </a:lvl5pPr>
            <a:lvl6pPr marL="2816225" indent="-254000" defTabSz="1016000" eaLnBrk="0" fontAlgn="base" hangingPunct="0">
              <a:spcBef>
                <a:spcPct val="0"/>
              </a:spcBef>
              <a:spcAft>
                <a:spcPct val="0"/>
              </a:spcAft>
              <a:defRPr sz="1200">
                <a:solidFill>
                  <a:schemeClr val="tx1"/>
                </a:solidFill>
                <a:latin typeface="Arial" panose="020B0604020202020204" pitchFamily="34" charset="0"/>
              </a:defRPr>
            </a:lvl6pPr>
            <a:lvl7pPr marL="3273425" indent="-254000" defTabSz="1016000" eaLnBrk="0" fontAlgn="base" hangingPunct="0">
              <a:spcBef>
                <a:spcPct val="0"/>
              </a:spcBef>
              <a:spcAft>
                <a:spcPct val="0"/>
              </a:spcAft>
              <a:defRPr sz="1200">
                <a:solidFill>
                  <a:schemeClr val="tx1"/>
                </a:solidFill>
                <a:latin typeface="Arial" panose="020B0604020202020204" pitchFamily="34" charset="0"/>
              </a:defRPr>
            </a:lvl7pPr>
            <a:lvl8pPr marL="3730625" indent="-254000" defTabSz="1016000" eaLnBrk="0" fontAlgn="base" hangingPunct="0">
              <a:spcBef>
                <a:spcPct val="0"/>
              </a:spcBef>
              <a:spcAft>
                <a:spcPct val="0"/>
              </a:spcAft>
              <a:defRPr sz="1200">
                <a:solidFill>
                  <a:schemeClr val="tx1"/>
                </a:solidFill>
                <a:latin typeface="Arial" panose="020B0604020202020204" pitchFamily="34" charset="0"/>
              </a:defRPr>
            </a:lvl8pPr>
            <a:lvl9pPr marL="4187825" indent="-254000" defTabSz="1016000" eaLnBrk="0" fontAlgn="base" hangingPunct="0">
              <a:spcBef>
                <a:spcPct val="0"/>
              </a:spcBef>
              <a:spcAft>
                <a:spcPct val="0"/>
              </a:spcAft>
              <a:defRPr sz="1200">
                <a:solidFill>
                  <a:schemeClr val="tx1"/>
                </a:solidFill>
                <a:latin typeface="Arial" panose="020B0604020202020204" pitchFamily="34" charset="0"/>
              </a:defRPr>
            </a:lvl9pPr>
          </a:lstStyle>
          <a:p>
            <a:pPr algn="ctr">
              <a:spcBef>
                <a:spcPct val="20000"/>
              </a:spcBef>
              <a:buClr>
                <a:srgbClr val="26A5A8"/>
              </a:buClr>
              <a:buFont typeface="Wingdings" panose="05000000000000000000" pitchFamily="2" charset="2"/>
              <a:buNone/>
            </a:pPr>
            <a:r>
              <a:rPr lang="es-ES" altLang="es-ES" sz="2000" b="1" dirty="0">
                <a:solidFill>
                  <a:schemeClr val="bg1"/>
                </a:solidFill>
                <a:latin typeface="Arial Narrow" panose="020B0606020202030204" pitchFamily="34" charset="0"/>
              </a:rPr>
              <a:t>Sistema informático de tramitación telemática del  Departamento de Desarrollo Económico e Infraestructuras</a:t>
            </a:r>
            <a:endParaRPr lang="es-ES_tradnl" altLang="es-ES" sz="2000" b="1" dirty="0">
              <a:solidFill>
                <a:schemeClr val="bg1"/>
              </a:solidFill>
              <a:latin typeface="Arial Narrow" panose="020B0606020202030204" pitchFamily="34" charset="0"/>
            </a:endParaRPr>
          </a:p>
        </p:txBody>
      </p:sp>
      <p:sp>
        <p:nvSpPr>
          <p:cNvPr id="2" name="Marcador de número de diapositiva 1"/>
          <p:cNvSpPr>
            <a:spLocks noGrp="1"/>
          </p:cNvSpPr>
          <p:nvPr>
            <p:ph type="sldNum" sz="quarter" idx="10"/>
          </p:nvPr>
        </p:nvSpPr>
        <p:spPr/>
        <p:txBody>
          <a:bodyPr/>
          <a:lstStyle/>
          <a:p>
            <a:pPr>
              <a:defRPr/>
            </a:pPr>
            <a:fld id="{8E238C1F-CEBA-4831-B67C-E587251838ED}" type="slidenum">
              <a:rPr lang="es-ES" altLang="es-ES" smtClean="0"/>
              <a:pPr>
                <a:defRPr/>
              </a:pPr>
              <a:t>5</a:t>
            </a:fld>
            <a:endParaRPr lang="es-ES" altLang="es-E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135"/>
          <p:cNvSpPr>
            <a:spLocks noChangeAspect="1" noChangeArrowheads="1"/>
          </p:cNvSpPr>
          <p:nvPr/>
        </p:nvSpPr>
        <p:spPr bwMode="auto">
          <a:xfrm>
            <a:off x="323850" y="574675"/>
            <a:ext cx="95123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Font typeface="Arial" panose="020B0604020202020204" pitchFamily="34" charset="0"/>
              <a:buChar char="•"/>
              <a:defRPr sz="3600">
                <a:solidFill>
                  <a:schemeClr val="tx1"/>
                </a:solidFill>
                <a:latin typeface="Calibri" panose="020F0502020204030204" pitchFamily="34" charset="0"/>
              </a:defRPr>
            </a:lvl1pPr>
            <a:lvl2pPr marL="968375" indent="-342900">
              <a:spcBef>
                <a:spcPct val="20000"/>
              </a:spcBef>
              <a:buFont typeface="Arial" panose="020B0604020202020204" pitchFamily="34" charset="0"/>
              <a:buChar char="–"/>
              <a:defRPr sz="3100">
                <a:solidFill>
                  <a:schemeClr val="tx1"/>
                </a:solidFill>
                <a:latin typeface="Calibri" panose="020F0502020204030204" pitchFamily="34" charset="0"/>
              </a:defRPr>
            </a:lvl2pPr>
            <a:lvl3pPr marL="1382713" indent="-3048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790700" indent="-3048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160588" indent="-2667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617788" indent="-2667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3074988" indent="-2667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532188" indent="-2667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989388" indent="-2667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algn="ctr" eaLnBrk="1" hangingPunct="1">
              <a:lnSpc>
                <a:spcPct val="105000"/>
              </a:lnSpc>
              <a:spcBef>
                <a:spcPct val="0"/>
              </a:spcBef>
              <a:spcAft>
                <a:spcPct val="50000"/>
              </a:spcAft>
              <a:buFont typeface="Wingdings" panose="05000000000000000000" pitchFamily="2" charset="2"/>
              <a:buNone/>
            </a:pPr>
            <a:endParaRPr lang="es-ES" altLang="es-ES" sz="1800" b="1">
              <a:solidFill>
                <a:srgbClr val="003366"/>
              </a:solidFill>
              <a:latin typeface="Arial" panose="020B0604020202020204" pitchFamily="34" charset="0"/>
            </a:endParaRPr>
          </a:p>
        </p:txBody>
      </p:sp>
      <p:sp>
        <p:nvSpPr>
          <p:cNvPr id="21" name="Rectangle 10"/>
          <p:cNvSpPr txBox="1">
            <a:spLocks noChangeAspect="1" noChangeArrowheads="1"/>
          </p:cNvSpPr>
          <p:nvPr/>
        </p:nvSpPr>
        <p:spPr bwMode="auto">
          <a:xfrm>
            <a:off x="298202" y="1793776"/>
            <a:ext cx="9512300" cy="48965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lgn="l" rtl="0" fontAlgn="base">
              <a:spcBef>
                <a:spcPct val="20000"/>
              </a:spcBef>
              <a:spcAft>
                <a:spcPct val="0"/>
              </a:spcAft>
              <a:buClr>
                <a:srgbClr val="26A5A8"/>
              </a:buClr>
              <a:buFont typeface="Wingdings" pitchFamily="2" charset="2"/>
              <a:buChar char="§"/>
              <a:defRPr>
                <a:solidFill>
                  <a:schemeClr val="tx1"/>
                </a:solidFill>
                <a:latin typeface="+mn-lt"/>
                <a:ea typeface="+mn-ea"/>
                <a:cs typeface="+mn-cs"/>
              </a:defRPr>
            </a:lvl1pPr>
            <a:lvl2pPr marL="898525" indent="-273050" algn="l" rtl="0" fontAlgn="base">
              <a:spcBef>
                <a:spcPct val="20000"/>
              </a:spcBef>
              <a:spcAft>
                <a:spcPct val="0"/>
              </a:spcAft>
              <a:buChar char="–"/>
              <a:defRPr>
                <a:solidFill>
                  <a:schemeClr val="tx1"/>
                </a:solidFill>
                <a:latin typeface="+mn-lt"/>
              </a:defRPr>
            </a:lvl2pPr>
            <a:lvl3pPr marL="1306513" indent="-228600" algn="l" rtl="0" fontAlgn="base">
              <a:spcBef>
                <a:spcPct val="20000"/>
              </a:spcBef>
              <a:spcAft>
                <a:spcPct val="0"/>
              </a:spcAft>
              <a:buChar char="•"/>
              <a:defRPr sz="1600">
                <a:solidFill>
                  <a:schemeClr val="tx1"/>
                </a:solidFill>
                <a:latin typeface="+mn-lt"/>
              </a:defRPr>
            </a:lvl3pPr>
            <a:lvl4pPr marL="1714500" indent="-228600" algn="l" rtl="0" fontAlgn="base">
              <a:spcBef>
                <a:spcPct val="20000"/>
              </a:spcBef>
              <a:spcAft>
                <a:spcPct val="0"/>
              </a:spcAft>
              <a:buChar char="–"/>
              <a:defRPr sz="1600">
                <a:solidFill>
                  <a:schemeClr val="tx1"/>
                </a:solidFill>
                <a:latin typeface="+mn-lt"/>
              </a:defRPr>
            </a:lvl4pPr>
            <a:lvl5pPr marL="2122488" indent="-228600" algn="l" rtl="0" fontAlgn="base">
              <a:spcBef>
                <a:spcPct val="20000"/>
              </a:spcBef>
              <a:spcAft>
                <a:spcPct val="0"/>
              </a:spcAft>
              <a:buChar char="»"/>
              <a:defRPr sz="1400">
                <a:solidFill>
                  <a:schemeClr val="tx1"/>
                </a:solidFill>
                <a:latin typeface="+mn-lt"/>
              </a:defRPr>
            </a:lvl5pPr>
            <a:lvl6pPr marL="2579688" indent="-228600" algn="l" rtl="0" fontAlgn="base">
              <a:spcBef>
                <a:spcPct val="20000"/>
              </a:spcBef>
              <a:spcAft>
                <a:spcPct val="0"/>
              </a:spcAft>
              <a:buChar char="»"/>
              <a:defRPr sz="1400">
                <a:solidFill>
                  <a:schemeClr val="tx1"/>
                </a:solidFill>
                <a:latin typeface="+mn-lt"/>
              </a:defRPr>
            </a:lvl6pPr>
            <a:lvl7pPr marL="3036888" indent="-228600" algn="l" rtl="0" fontAlgn="base">
              <a:spcBef>
                <a:spcPct val="20000"/>
              </a:spcBef>
              <a:spcAft>
                <a:spcPct val="0"/>
              </a:spcAft>
              <a:buChar char="»"/>
              <a:defRPr sz="1400">
                <a:solidFill>
                  <a:schemeClr val="tx1"/>
                </a:solidFill>
                <a:latin typeface="+mn-lt"/>
              </a:defRPr>
            </a:lvl7pPr>
            <a:lvl8pPr marL="3494088" indent="-228600" algn="l" rtl="0" fontAlgn="base">
              <a:spcBef>
                <a:spcPct val="20000"/>
              </a:spcBef>
              <a:spcAft>
                <a:spcPct val="0"/>
              </a:spcAft>
              <a:buChar char="»"/>
              <a:defRPr sz="1400">
                <a:solidFill>
                  <a:schemeClr val="tx1"/>
                </a:solidFill>
                <a:latin typeface="+mn-lt"/>
              </a:defRPr>
            </a:lvl8pPr>
            <a:lvl9pPr marL="3951288" indent="-228600" algn="l" rtl="0" fontAlgn="base">
              <a:spcBef>
                <a:spcPct val="20000"/>
              </a:spcBef>
              <a:spcAft>
                <a:spcPct val="0"/>
              </a:spcAft>
              <a:buChar char="»"/>
              <a:defRPr sz="1400">
                <a:solidFill>
                  <a:schemeClr val="tx1"/>
                </a:solidFill>
                <a:latin typeface="+mn-lt"/>
              </a:defRPr>
            </a:lvl9pPr>
          </a:lstStyle>
          <a:p>
            <a:pPr marL="342900" indent="-342900" eaLnBrk="1" hangingPunct="1">
              <a:spcBef>
                <a:spcPts val="600"/>
              </a:spcBef>
              <a:buClrTx/>
              <a:buFont typeface="Wingdings" pitchFamily="2" charset="2"/>
              <a:buAutoNum type="arabicPeriod"/>
              <a:defRPr/>
            </a:pPr>
            <a:r>
              <a:rPr lang="es-ES" altLang="es-ES" sz="1500" b="1" kern="0" dirty="0" smtClean="0">
                <a:latin typeface="Arial" charset="0"/>
              </a:rPr>
              <a:t>DEFINICIONES:</a:t>
            </a:r>
          </a:p>
          <a:p>
            <a:pPr marL="966787" lvl="1" indent="-342900" eaLnBrk="1" hangingPunct="1">
              <a:spcBef>
                <a:spcPts val="600"/>
              </a:spcBef>
              <a:buFont typeface="Wingdings" pitchFamily="2" charset="2"/>
              <a:buAutoNum type="arabicPeriod"/>
              <a:defRPr/>
            </a:pPr>
            <a:r>
              <a:rPr lang="es-ES" altLang="es-ES" sz="1500" b="1" kern="0" dirty="0" smtClean="0">
                <a:latin typeface="Arial" charset="0"/>
              </a:rPr>
              <a:t>IT-A: PUESTA EN SERVICIO DE INSTALACIONES CON P&gt; 70 kW </a:t>
            </a:r>
          </a:p>
          <a:p>
            <a:pPr marL="966787" lvl="1" indent="-342900" eaLnBrk="1" hangingPunct="1">
              <a:spcBef>
                <a:spcPts val="600"/>
              </a:spcBef>
              <a:buFont typeface="Wingdings" pitchFamily="2" charset="2"/>
              <a:buAutoNum type="arabicPeriod"/>
              <a:defRPr/>
            </a:pPr>
            <a:r>
              <a:rPr lang="es-ES" altLang="es-ES" sz="1500" b="1" kern="0" dirty="0" smtClean="0">
                <a:latin typeface="Arial" charset="0"/>
              </a:rPr>
              <a:t>IT-B</a:t>
            </a:r>
            <a:r>
              <a:rPr lang="es-ES" altLang="es-ES" sz="1500" b="1" kern="0" dirty="0">
                <a:latin typeface="Arial" charset="0"/>
              </a:rPr>
              <a:t>: </a:t>
            </a:r>
            <a:r>
              <a:rPr lang="es-ES" altLang="es-ES" sz="1500" b="1" kern="0" dirty="0" smtClean="0">
                <a:latin typeface="Arial" charset="0"/>
              </a:rPr>
              <a:t>MODIFICACIÓN </a:t>
            </a:r>
            <a:r>
              <a:rPr lang="es-ES" altLang="es-ES" sz="1500" b="1" kern="0" dirty="0">
                <a:latin typeface="Arial" charset="0"/>
              </a:rPr>
              <a:t>DE INSTALACIONES CON P&gt; 70 kW </a:t>
            </a:r>
            <a:endParaRPr lang="es-ES" altLang="es-ES" sz="1500" b="1" kern="0" dirty="0" smtClean="0">
              <a:latin typeface="Arial" charset="0"/>
            </a:endParaRPr>
          </a:p>
          <a:p>
            <a:pPr marL="966787" lvl="1" indent="-342900" eaLnBrk="1" hangingPunct="1">
              <a:spcBef>
                <a:spcPts val="600"/>
              </a:spcBef>
              <a:buFont typeface="Wingdings" pitchFamily="2" charset="2"/>
              <a:buAutoNum type="arabicPeriod"/>
              <a:defRPr/>
            </a:pPr>
            <a:r>
              <a:rPr lang="es-ES" altLang="es-ES" sz="1500" b="1" kern="0" dirty="0" smtClean="0">
                <a:latin typeface="Arial" charset="0"/>
              </a:rPr>
              <a:t>IT-D</a:t>
            </a:r>
            <a:r>
              <a:rPr lang="es-ES" altLang="es-ES" sz="1500" b="1" kern="0" dirty="0">
                <a:latin typeface="Arial" charset="0"/>
              </a:rPr>
              <a:t>: PUESTA EN SERVICIO DE INSTALACIONES CON </a:t>
            </a:r>
            <a:r>
              <a:rPr lang="es-ES" altLang="es-ES" sz="1500" b="1" kern="0" dirty="0" smtClean="0">
                <a:latin typeface="Arial" charset="0"/>
              </a:rPr>
              <a:t>P≤ </a:t>
            </a:r>
            <a:r>
              <a:rPr lang="es-ES" altLang="es-ES" sz="1500" b="1" kern="0" dirty="0">
                <a:latin typeface="Arial" charset="0"/>
              </a:rPr>
              <a:t>70 kW</a:t>
            </a:r>
            <a:endParaRPr lang="es-ES" altLang="es-ES" sz="1500" b="1" kern="0" dirty="0" smtClean="0">
              <a:latin typeface="Arial" charset="0"/>
            </a:endParaRPr>
          </a:p>
          <a:p>
            <a:pPr marL="1374775" lvl="2" indent="-342900" eaLnBrk="1" hangingPunct="1">
              <a:spcBef>
                <a:spcPts val="600"/>
              </a:spcBef>
              <a:buFont typeface="Wingdings" pitchFamily="2" charset="2"/>
              <a:buAutoNum type="arabicPeriod"/>
              <a:defRPr/>
            </a:pPr>
            <a:r>
              <a:rPr lang="es-ES" altLang="es-ES" sz="1900" b="1" kern="0" dirty="0" smtClean="0">
                <a:latin typeface="Arial" charset="0"/>
              </a:rPr>
              <a:t>Comunicación de modificación de instalaciones que cuando se pusieron en servicio no debían ser registradas en la Administración.</a:t>
            </a:r>
            <a:endParaRPr lang="es-ES" altLang="es-ES" sz="1900" b="1" kern="0" dirty="0">
              <a:latin typeface="Arial" charset="0"/>
            </a:endParaRPr>
          </a:p>
          <a:p>
            <a:pPr marL="966787" lvl="1" indent="-342900" eaLnBrk="1" hangingPunct="1">
              <a:spcBef>
                <a:spcPts val="600"/>
              </a:spcBef>
              <a:buFont typeface="Wingdings" pitchFamily="2" charset="2"/>
              <a:buAutoNum type="arabicPeriod"/>
              <a:defRPr/>
            </a:pPr>
            <a:r>
              <a:rPr lang="es-ES" altLang="es-ES" sz="1500" b="1" kern="0" dirty="0" smtClean="0">
                <a:latin typeface="Arial" charset="0"/>
              </a:rPr>
              <a:t> </a:t>
            </a:r>
            <a:r>
              <a:rPr lang="es-ES" altLang="es-ES" sz="1500" b="1" kern="0" dirty="0">
                <a:latin typeface="Arial" charset="0"/>
              </a:rPr>
              <a:t>IT-E</a:t>
            </a:r>
            <a:r>
              <a:rPr lang="es-ES" altLang="es-ES" sz="1500" b="1" kern="0" dirty="0" smtClean="0">
                <a:latin typeface="Arial" charset="0"/>
              </a:rPr>
              <a:t>: MODIFICACIÓN </a:t>
            </a:r>
            <a:r>
              <a:rPr lang="es-ES" altLang="es-ES" sz="1500" b="1" kern="0" dirty="0">
                <a:latin typeface="Arial" charset="0"/>
              </a:rPr>
              <a:t>DE INSTALACIONES CON P≤ 70 </a:t>
            </a:r>
            <a:r>
              <a:rPr lang="es-ES" altLang="es-ES" sz="1500" b="1" kern="0" dirty="0" smtClean="0">
                <a:latin typeface="Arial" charset="0"/>
              </a:rPr>
              <a:t>kW (YA REGISTRADAS)</a:t>
            </a:r>
          </a:p>
          <a:p>
            <a:pPr marL="342900" indent="-342900" eaLnBrk="1" hangingPunct="1">
              <a:spcBef>
                <a:spcPts val="600"/>
              </a:spcBef>
              <a:buClrTx/>
              <a:buFont typeface="Wingdings" pitchFamily="2" charset="2"/>
              <a:buAutoNum type="arabicPeriod" startAt="2"/>
              <a:defRPr/>
            </a:pPr>
            <a:endParaRPr lang="es-ES" altLang="es-ES" sz="1500" b="1" kern="0" dirty="0">
              <a:latin typeface="Arial" charset="0"/>
            </a:endParaRPr>
          </a:p>
          <a:p>
            <a:pPr marL="0" indent="0" eaLnBrk="1" hangingPunct="1">
              <a:spcBef>
                <a:spcPts val="600"/>
              </a:spcBef>
              <a:buClrTx/>
              <a:buNone/>
              <a:defRPr/>
            </a:pPr>
            <a:endParaRPr lang="es-ES" altLang="es-ES" sz="1500" b="1" kern="0" dirty="0" smtClean="0">
              <a:solidFill>
                <a:srgbClr val="000000"/>
              </a:solidFill>
              <a:latin typeface="Arial" panose="020B0604020202020204" pitchFamily="34" charset="0"/>
              <a:cs typeface="Arial" panose="020B0604020202020204" pitchFamily="34" charset="0"/>
            </a:endParaRPr>
          </a:p>
          <a:p>
            <a:pPr marL="342900" indent="-342900" eaLnBrk="1" hangingPunct="1">
              <a:spcBef>
                <a:spcPts val="600"/>
              </a:spcBef>
              <a:buClrTx/>
              <a:buFont typeface="Wingdings" pitchFamily="2" charset="2"/>
              <a:buAutoNum type="arabicPeriod" startAt="2"/>
              <a:defRPr/>
            </a:pPr>
            <a:endParaRPr lang="es-ES" altLang="es-ES" sz="1500" b="1" kern="0" dirty="0">
              <a:latin typeface="Arial" panose="020B0604020202020204" pitchFamily="34" charset="0"/>
              <a:cs typeface="Arial" panose="020B0604020202020204" pitchFamily="34" charset="0"/>
            </a:endParaRPr>
          </a:p>
          <a:p>
            <a:pPr marL="342900" indent="-342900" eaLnBrk="1" hangingPunct="1">
              <a:spcBef>
                <a:spcPts val="600"/>
              </a:spcBef>
              <a:buClrTx/>
              <a:buFont typeface="Wingdings" pitchFamily="2" charset="2"/>
              <a:buAutoNum type="arabicPeriod" startAt="2"/>
              <a:defRPr/>
            </a:pPr>
            <a:endParaRPr lang="es-ES" altLang="es-ES" sz="1500" b="1" kern="0" dirty="0" smtClean="0">
              <a:latin typeface="Arial" charset="0"/>
            </a:endParaRPr>
          </a:p>
        </p:txBody>
      </p:sp>
      <p:sp>
        <p:nvSpPr>
          <p:cNvPr id="4" name="Rectangle 3"/>
          <p:cNvSpPr>
            <a:spLocks noChangeArrowheads="1"/>
          </p:cNvSpPr>
          <p:nvPr/>
        </p:nvSpPr>
        <p:spPr bwMode="auto">
          <a:xfrm>
            <a:off x="1805542" y="209600"/>
            <a:ext cx="8063401" cy="435496"/>
          </a:xfrm>
          <a:prstGeom prst="rect">
            <a:avLst/>
          </a:prstGeom>
          <a:solidFill>
            <a:srgbClr val="ADDA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56" tIns="50775" rIns="101556" bIns="50775"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s-ES" altLang="es-ES" sz="1200">
              <a:latin typeface="Arial" panose="020B0604020202020204" pitchFamily="34" charset="0"/>
            </a:endParaRPr>
          </a:p>
        </p:txBody>
      </p:sp>
      <p:sp>
        <p:nvSpPr>
          <p:cNvPr id="5" name="Rectangle 4"/>
          <p:cNvSpPr txBox="1">
            <a:spLocks noChangeArrowheads="1"/>
          </p:cNvSpPr>
          <p:nvPr/>
        </p:nvSpPr>
        <p:spPr bwMode="auto">
          <a:xfrm>
            <a:off x="1853321" y="209600"/>
            <a:ext cx="8051215" cy="39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1" tIns="45702" rIns="91401" bIns="45702" anchor="b"/>
          <a:lstStyle>
            <a:lvl1pPr algn="l" rtl="0" fontAlgn="base">
              <a:lnSpc>
                <a:spcPct val="80000"/>
              </a:lnSpc>
              <a:spcBef>
                <a:spcPct val="0"/>
              </a:spcBef>
              <a:spcAft>
                <a:spcPct val="0"/>
              </a:spcAft>
              <a:defRPr sz="2200" b="1">
                <a:solidFill>
                  <a:schemeClr val="tx2"/>
                </a:solidFill>
                <a:latin typeface="+mj-lt"/>
                <a:ea typeface="+mj-ea"/>
                <a:cs typeface="+mj-cs"/>
              </a:defRPr>
            </a:lvl1pPr>
            <a:lvl2pPr algn="l" rtl="0" fontAlgn="base">
              <a:lnSpc>
                <a:spcPct val="80000"/>
              </a:lnSpc>
              <a:spcBef>
                <a:spcPct val="0"/>
              </a:spcBef>
              <a:spcAft>
                <a:spcPct val="0"/>
              </a:spcAft>
              <a:defRPr sz="2200" b="1">
                <a:solidFill>
                  <a:schemeClr val="tx2"/>
                </a:solidFill>
                <a:latin typeface="Arial Narrow" pitchFamily="34" charset="0"/>
              </a:defRPr>
            </a:lvl2pPr>
            <a:lvl3pPr algn="l" rtl="0" fontAlgn="base">
              <a:lnSpc>
                <a:spcPct val="80000"/>
              </a:lnSpc>
              <a:spcBef>
                <a:spcPct val="0"/>
              </a:spcBef>
              <a:spcAft>
                <a:spcPct val="0"/>
              </a:spcAft>
              <a:defRPr sz="2200" b="1">
                <a:solidFill>
                  <a:schemeClr val="tx2"/>
                </a:solidFill>
                <a:latin typeface="Arial Narrow" pitchFamily="34" charset="0"/>
              </a:defRPr>
            </a:lvl3pPr>
            <a:lvl4pPr algn="l" rtl="0" fontAlgn="base">
              <a:lnSpc>
                <a:spcPct val="80000"/>
              </a:lnSpc>
              <a:spcBef>
                <a:spcPct val="0"/>
              </a:spcBef>
              <a:spcAft>
                <a:spcPct val="0"/>
              </a:spcAft>
              <a:defRPr sz="2200" b="1">
                <a:solidFill>
                  <a:schemeClr val="tx2"/>
                </a:solidFill>
                <a:latin typeface="Arial Narrow" pitchFamily="34" charset="0"/>
              </a:defRPr>
            </a:lvl4pPr>
            <a:lvl5pPr algn="l" rtl="0" fontAlgn="base">
              <a:lnSpc>
                <a:spcPct val="80000"/>
              </a:lnSpc>
              <a:spcBef>
                <a:spcPct val="0"/>
              </a:spcBef>
              <a:spcAft>
                <a:spcPct val="0"/>
              </a:spcAft>
              <a:defRPr sz="2200" b="1">
                <a:solidFill>
                  <a:schemeClr val="tx2"/>
                </a:solidFill>
                <a:latin typeface="Arial Narrow" pitchFamily="34" charset="0"/>
              </a:defRPr>
            </a:lvl5pPr>
            <a:lvl6pPr marL="457200" algn="l" rtl="0" fontAlgn="base">
              <a:lnSpc>
                <a:spcPct val="80000"/>
              </a:lnSpc>
              <a:spcBef>
                <a:spcPct val="0"/>
              </a:spcBef>
              <a:spcAft>
                <a:spcPct val="0"/>
              </a:spcAft>
              <a:defRPr sz="2200" b="1">
                <a:solidFill>
                  <a:schemeClr val="tx2"/>
                </a:solidFill>
                <a:latin typeface="Arial Narrow" pitchFamily="34" charset="0"/>
              </a:defRPr>
            </a:lvl6pPr>
            <a:lvl7pPr marL="914400" algn="l" rtl="0" fontAlgn="base">
              <a:lnSpc>
                <a:spcPct val="80000"/>
              </a:lnSpc>
              <a:spcBef>
                <a:spcPct val="0"/>
              </a:spcBef>
              <a:spcAft>
                <a:spcPct val="0"/>
              </a:spcAft>
              <a:defRPr sz="2200" b="1">
                <a:solidFill>
                  <a:schemeClr val="tx2"/>
                </a:solidFill>
                <a:latin typeface="Arial Narrow" pitchFamily="34" charset="0"/>
              </a:defRPr>
            </a:lvl7pPr>
            <a:lvl8pPr marL="1371600" algn="l" rtl="0" fontAlgn="base">
              <a:lnSpc>
                <a:spcPct val="80000"/>
              </a:lnSpc>
              <a:spcBef>
                <a:spcPct val="0"/>
              </a:spcBef>
              <a:spcAft>
                <a:spcPct val="0"/>
              </a:spcAft>
              <a:defRPr sz="2200" b="1">
                <a:solidFill>
                  <a:schemeClr val="tx2"/>
                </a:solidFill>
                <a:latin typeface="Arial Narrow" pitchFamily="34" charset="0"/>
              </a:defRPr>
            </a:lvl8pPr>
            <a:lvl9pPr marL="1828800" algn="l" rtl="0" fontAlgn="base">
              <a:lnSpc>
                <a:spcPct val="80000"/>
              </a:lnSpc>
              <a:spcBef>
                <a:spcPct val="0"/>
              </a:spcBef>
              <a:spcAft>
                <a:spcPct val="0"/>
              </a:spcAft>
              <a:defRPr sz="2200" b="1">
                <a:solidFill>
                  <a:schemeClr val="tx2"/>
                </a:solidFill>
                <a:latin typeface="Arial Narrow" pitchFamily="34" charset="0"/>
              </a:defRPr>
            </a:lvl9pPr>
          </a:lstStyle>
          <a:p>
            <a:pPr defTabSz="914019" eaLnBrk="1" hangingPunct="1">
              <a:lnSpc>
                <a:spcPct val="100000"/>
              </a:lnSpc>
              <a:spcBef>
                <a:spcPts val="0"/>
              </a:spcBef>
              <a:defRPr/>
            </a:pPr>
            <a:r>
              <a:rPr lang="es-ES" sz="1800" dirty="0" smtClean="0"/>
              <a:t>INDICE</a:t>
            </a:r>
            <a:endParaRPr lang="es-ES" altLang="es-ES" sz="1800" kern="0" dirty="0" smtClean="0">
              <a:solidFill>
                <a:srgbClr val="000000"/>
              </a:solidFill>
              <a:latin typeface="Arial" panose="020B0604020202020204" pitchFamily="34" charset="0"/>
              <a:cs typeface="Arial" panose="020B0604020202020204" pitchFamily="34" charset="0"/>
            </a:endParaRPr>
          </a:p>
        </p:txBody>
      </p:sp>
      <p:sp>
        <p:nvSpPr>
          <p:cNvPr id="2" name="Marcador de número de diapositiva 1"/>
          <p:cNvSpPr>
            <a:spLocks noGrp="1"/>
          </p:cNvSpPr>
          <p:nvPr>
            <p:ph type="sldNum" sz="quarter" idx="10"/>
          </p:nvPr>
        </p:nvSpPr>
        <p:spPr/>
        <p:txBody>
          <a:bodyPr/>
          <a:lstStyle/>
          <a:p>
            <a:pPr>
              <a:defRPr/>
            </a:pPr>
            <a:fld id="{F83DB096-6497-4AB2-A12C-279E317AF65C}" type="slidenum">
              <a:rPr lang="es-ES" altLang="es-ES" smtClean="0"/>
              <a:pPr>
                <a:defRPr/>
              </a:pPr>
              <a:t>6</a:t>
            </a:fld>
            <a:endParaRPr lang="es-ES" altLang="es-ES"/>
          </a:p>
        </p:txBody>
      </p:sp>
    </p:spTree>
    <p:extLst>
      <p:ext uri="{BB962C8B-B14F-4D97-AF65-F5344CB8AC3E}">
        <p14:creationId xmlns:p14="http://schemas.microsoft.com/office/powerpoint/2010/main" val="2868124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135"/>
          <p:cNvSpPr>
            <a:spLocks noChangeAspect="1" noChangeArrowheads="1"/>
          </p:cNvSpPr>
          <p:nvPr/>
        </p:nvSpPr>
        <p:spPr bwMode="auto">
          <a:xfrm>
            <a:off x="323850" y="574675"/>
            <a:ext cx="95123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Font typeface="Arial" panose="020B0604020202020204" pitchFamily="34" charset="0"/>
              <a:buChar char="•"/>
              <a:defRPr sz="3600">
                <a:solidFill>
                  <a:schemeClr val="tx1"/>
                </a:solidFill>
                <a:latin typeface="Calibri" panose="020F0502020204030204" pitchFamily="34" charset="0"/>
              </a:defRPr>
            </a:lvl1pPr>
            <a:lvl2pPr marL="968375" indent="-342900">
              <a:spcBef>
                <a:spcPct val="20000"/>
              </a:spcBef>
              <a:buFont typeface="Arial" panose="020B0604020202020204" pitchFamily="34" charset="0"/>
              <a:buChar char="–"/>
              <a:defRPr sz="3100">
                <a:solidFill>
                  <a:schemeClr val="tx1"/>
                </a:solidFill>
                <a:latin typeface="Calibri" panose="020F0502020204030204" pitchFamily="34" charset="0"/>
              </a:defRPr>
            </a:lvl2pPr>
            <a:lvl3pPr marL="1382713" indent="-3048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790700" indent="-3048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160588" indent="-2667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617788" indent="-2667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3074988" indent="-2667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532188" indent="-2667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989388" indent="-2667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algn="ctr" eaLnBrk="1" hangingPunct="1">
              <a:lnSpc>
                <a:spcPct val="105000"/>
              </a:lnSpc>
              <a:spcBef>
                <a:spcPct val="0"/>
              </a:spcBef>
              <a:spcAft>
                <a:spcPct val="50000"/>
              </a:spcAft>
              <a:buFont typeface="Wingdings" panose="05000000000000000000" pitchFamily="2" charset="2"/>
              <a:buNone/>
            </a:pPr>
            <a:endParaRPr lang="es-ES" altLang="es-ES" sz="1800" b="1">
              <a:solidFill>
                <a:srgbClr val="003366"/>
              </a:solidFill>
              <a:latin typeface="Arial" panose="020B0604020202020204" pitchFamily="34" charset="0"/>
            </a:endParaRPr>
          </a:p>
        </p:txBody>
      </p:sp>
      <p:sp>
        <p:nvSpPr>
          <p:cNvPr id="21" name="Rectangle 10"/>
          <p:cNvSpPr txBox="1">
            <a:spLocks noChangeAspect="1" noChangeArrowheads="1"/>
          </p:cNvSpPr>
          <p:nvPr/>
        </p:nvSpPr>
        <p:spPr bwMode="auto">
          <a:xfrm>
            <a:off x="298202" y="1793776"/>
            <a:ext cx="9512300" cy="48965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lgn="l" rtl="0" fontAlgn="base">
              <a:spcBef>
                <a:spcPct val="20000"/>
              </a:spcBef>
              <a:spcAft>
                <a:spcPct val="0"/>
              </a:spcAft>
              <a:buClr>
                <a:srgbClr val="26A5A8"/>
              </a:buClr>
              <a:buFont typeface="Wingdings" pitchFamily="2" charset="2"/>
              <a:buChar char="§"/>
              <a:defRPr>
                <a:solidFill>
                  <a:schemeClr val="tx1"/>
                </a:solidFill>
                <a:latin typeface="+mn-lt"/>
                <a:ea typeface="+mn-ea"/>
                <a:cs typeface="+mn-cs"/>
              </a:defRPr>
            </a:lvl1pPr>
            <a:lvl2pPr marL="898525" indent="-273050" algn="l" rtl="0" fontAlgn="base">
              <a:spcBef>
                <a:spcPct val="20000"/>
              </a:spcBef>
              <a:spcAft>
                <a:spcPct val="0"/>
              </a:spcAft>
              <a:buChar char="–"/>
              <a:defRPr>
                <a:solidFill>
                  <a:schemeClr val="tx1"/>
                </a:solidFill>
                <a:latin typeface="+mn-lt"/>
              </a:defRPr>
            </a:lvl2pPr>
            <a:lvl3pPr marL="1306513" indent="-228600" algn="l" rtl="0" fontAlgn="base">
              <a:spcBef>
                <a:spcPct val="20000"/>
              </a:spcBef>
              <a:spcAft>
                <a:spcPct val="0"/>
              </a:spcAft>
              <a:buChar char="•"/>
              <a:defRPr sz="1600">
                <a:solidFill>
                  <a:schemeClr val="tx1"/>
                </a:solidFill>
                <a:latin typeface="+mn-lt"/>
              </a:defRPr>
            </a:lvl3pPr>
            <a:lvl4pPr marL="1714500" indent="-228600" algn="l" rtl="0" fontAlgn="base">
              <a:spcBef>
                <a:spcPct val="20000"/>
              </a:spcBef>
              <a:spcAft>
                <a:spcPct val="0"/>
              </a:spcAft>
              <a:buChar char="–"/>
              <a:defRPr sz="1600">
                <a:solidFill>
                  <a:schemeClr val="tx1"/>
                </a:solidFill>
                <a:latin typeface="+mn-lt"/>
              </a:defRPr>
            </a:lvl4pPr>
            <a:lvl5pPr marL="2122488" indent="-228600" algn="l" rtl="0" fontAlgn="base">
              <a:spcBef>
                <a:spcPct val="20000"/>
              </a:spcBef>
              <a:spcAft>
                <a:spcPct val="0"/>
              </a:spcAft>
              <a:buChar char="»"/>
              <a:defRPr sz="1400">
                <a:solidFill>
                  <a:schemeClr val="tx1"/>
                </a:solidFill>
                <a:latin typeface="+mn-lt"/>
              </a:defRPr>
            </a:lvl5pPr>
            <a:lvl6pPr marL="2579688" indent="-228600" algn="l" rtl="0" fontAlgn="base">
              <a:spcBef>
                <a:spcPct val="20000"/>
              </a:spcBef>
              <a:spcAft>
                <a:spcPct val="0"/>
              </a:spcAft>
              <a:buChar char="»"/>
              <a:defRPr sz="1400">
                <a:solidFill>
                  <a:schemeClr val="tx1"/>
                </a:solidFill>
                <a:latin typeface="+mn-lt"/>
              </a:defRPr>
            </a:lvl6pPr>
            <a:lvl7pPr marL="3036888" indent="-228600" algn="l" rtl="0" fontAlgn="base">
              <a:spcBef>
                <a:spcPct val="20000"/>
              </a:spcBef>
              <a:spcAft>
                <a:spcPct val="0"/>
              </a:spcAft>
              <a:buChar char="»"/>
              <a:defRPr sz="1400">
                <a:solidFill>
                  <a:schemeClr val="tx1"/>
                </a:solidFill>
                <a:latin typeface="+mn-lt"/>
              </a:defRPr>
            </a:lvl7pPr>
            <a:lvl8pPr marL="3494088" indent="-228600" algn="l" rtl="0" fontAlgn="base">
              <a:spcBef>
                <a:spcPct val="20000"/>
              </a:spcBef>
              <a:spcAft>
                <a:spcPct val="0"/>
              </a:spcAft>
              <a:buChar char="»"/>
              <a:defRPr sz="1400">
                <a:solidFill>
                  <a:schemeClr val="tx1"/>
                </a:solidFill>
                <a:latin typeface="+mn-lt"/>
              </a:defRPr>
            </a:lvl8pPr>
            <a:lvl9pPr marL="3951288" indent="-228600" algn="l" rtl="0" fontAlgn="base">
              <a:spcBef>
                <a:spcPct val="20000"/>
              </a:spcBef>
              <a:spcAft>
                <a:spcPct val="0"/>
              </a:spcAft>
              <a:buChar char="»"/>
              <a:defRPr sz="1400">
                <a:solidFill>
                  <a:schemeClr val="tx1"/>
                </a:solidFill>
                <a:latin typeface="+mn-lt"/>
              </a:defRPr>
            </a:lvl9pPr>
          </a:lstStyle>
          <a:p>
            <a:pPr marL="342900" indent="-342900" eaLnBrk="1" hangingPunct="1">
              <a:spcBef>
                <a:spcPts val="600"/>
              </a:spcBef>
              <a:buClrTx/>
              <a:buFont typeface="Wingdings" pitchFamily="2" charset="2"/>
              <a:buAutoNum type="arabicPeriod"/>
              <a:defRPr/>
            </a:pPr>
            <a:r>
              <a:rPr lang="es-ES" altLang="es-ES" sz="1500" b="1" kern="0" dirty="0" smtClean="0">
                <a:latin typeface="Arial" charset="0"/>
              </a:rPr>
              <a:t>Introducción</a:t>
            </a:r>
          </a:p>
          <a:p>
            <a:pPr marL="342900" indent="-342900" eaLnBrk="1" hangingPunct="1">
              <a:spcBef>
                <a:spcPts val="600"/>
              </a:spcBef>
              <a:buClrTx/>
              <a:buFont typeface="Wingdings" pitchFamily="2" charset="2"/>
              <a:buAutoNum type="arabicPeriod" startAt="2"/>
              <a:defRPr/>
            </a:pPr>
            <a:r>
              <a:rPr lang="es-ES" altLang="es-ES" sz="1500" b="1" kern="0" dirty="0" smtClean="0">
                <a:latin typeface="Arial" charset="0"/>
              </a:rPr>
              <a:t>IT-A, IT-B, IT-D,  IT-E: : “1.2.1 Datos técnicos generales”</a:t>
            </a:r>
          </a:p>
          <a:p>
            <a:pPr marL="909637" lvl="1" indent="-285750" eaLnBrk="1" hangingPunct="1">
              <a:spcBef>
                <a:spcPts val="600"/>
              </a:spcBef>
              <a:buFont typeface="Wingdings" panose="05000000000000000000" pitchFamily="2" charset="2"/>
              <a:buChar char="q"/>
              <a:defRPr/>
            </a:pPr>
            <a:r>
              <a:rPr lang="es-ES" altLang="es-ES" sz="1500" kern="0" dirty="0" smtClean="0">
                <a:solidFill>
                  <a:srgbClr val="000000"/>
                </a:solidFill>
                <a:latin typeface="Arial" panose="020B0604020202020204" pitchFamily="34" charset="0"/>
                <a:cs typeface="Arial" panose="020B0604020202020204" pitchFamily="34" charset="0"/>
              </a:rPr>
              <a:t>Tipo de Instalación y Categoría local </a:t>
            </a:r>
          </a:p>
          <a:p>
            <a:pPr marL="909637" lvl="1" indent="-285750" eaLnBrk="1" hangingPunct="1">
              <a:spcBef>
                <a:spcPts val="600"/>
              </a:spcBef>
              <a:buFont typeface="Wingdings" panose="05000000000000000000" pitchFamily="2" charset="2"/>
              <a:buChar char="q"/>
              <a:defRPr/>
            </a:pPr>
            <a:r>
              <a:rPr lang="es-ES" altLang="es-ES" sz="1500" kern="0" dirty="0" smtClean="0">
                <a:solidFill>
                  <a:srgbClr val="000000"/>
                </a:solidFill>
                <a:latin typeface="Arial" panose="020B0604020202020204" pitchFamily="34" charset="0"/>
                <a:cs typeface="Arial" panose="020B0604020202020204" pitchFamily="34" charset="0"/>
              </a:rPr>
              <a:t>Instrucción IF20</a:t>
            </a:r>
          </a:p>
          <a:p>
            <a:pPr marL="909637" lvl="1" indent="-285750" eaLnBrk="1" hangingPunct="1">
              <a:spcBef>
                <a:spcPts val="600"/>
              </a:spcBef>
              <a:buFont typeface="Wingdings" panose="05000000000000000000" pitchFamily="2" charset="2"/>
              <a:buChar char="q"/>
              <a:defRPr/>
            </a:pPr>
            <a:r>
              <a:rPr lang="es-ES" altLang="es-ES" sz="1500" kern="0" dirty="0" smtClean="0">
                <a:solidFill>
                  <a:srgbClr val="000000"/>
                </a:solidFill>
                <a:latin typeface="Arial" panose="020B0604020202020204" pitchFamily="34" charset="0"/>
                <a:cs typeface="Arial" panose="020B0604020202020204" pitchFamily="34" charset="0"/>
              </a:rPr>
              <a:t>ACS y Ventilación</a:t>
            </a:r>
          </a:p>
          <a:p>
            <a:pPr marL="909637" lvl="1" indent="-285750" eaLnBrk="1" hangingPunct="1">
              <a:spcBef>
                <a:spcPts val="600"/>
              </a:spcBef>
              <a:buFont typeface="Wingdings" panose="05000000000000000000" pitchFamily="2" charset="2"/>
              <a:buChar char="q"/>
              <a:defRPr/>
            </a:pPr>
            <a:r>
              <a:rPr lang="es-ES" altLang="es-ES" sz="1500" kern="0" dirty="0" smtClean="0">
                <a:solidFill>
                  <a:srgbClr val="000000"/>
                </a:solidFill>
                <a:latin typeface="Arial" panose="020B0604020202020204" pitchFamily="34" charset="0"/>
                <a:cs typeface="Arial" panose="020B0604020202020204" pitchFamily="34" charset="0"/>
              </a:rPr>
              <a:t>Energía renovable</a:t>
            </a:r>
          </a:p>
          <a:p>
            <a:pPr marL="909637" lvl="1" indent="-285750" eaLnBrk="1" hangingPunct="1">
              <a:spcBef>
                <a:spcPts val="600"/>
              </a:spcBef>
              <a:buFont typeface="Wingdings" panose="05000000000000000000" pitchFamily="2" charset="2"/>
              <a:buChar char="q"/>
              <a:defRPr/>
            </a:pPr>
            <a:r>
              <a:rPr lang="es-ES" altLang="es-ES" sz="1500" kern="0" dirty="0" smtClean="0">
                <a:solidFill>
                  <a:srgbClr val="000000"/>
                </a:solidFill>
                <a:latin typeface="Arial" panose="020B0604020202020204" pitchFamily="34" charset="0"/>
                <a:cs typeface="Arial" panose="020B0604020202020204" pitchFamily="34" charset="0"/>
              </a:rPr>
              <a:t>Combustibles líquidos</a:t>
            </a:r>
            <a:endParaRPr lang="es-ES" altLang="es-ES" sz="1500" kern="0" dirty="0" smtClean="0">
              <a:latin typeface="Arial" panose="020B0604020202020204" pitchFamily="34" charset="0"/>
              <a:cs typeface="Arial" panose="020B0604020202020204" pitchFamily="34" charset="0"/>
            </a:endParaRPr>
          </a:p>
          <a:p>
            <a:pPr marL="342900" indent="-342900" eaLnBrk="1" hangingPunct="1">
              <a:spcBef>
                <a:spcPts val="600"/>
              </a:spcBef>
              <a:buClrTx/>
              <a:buFont typeface="Wingdings" pitchFamily="2" charset="2"/>
              <a:buAutoNum type="arabicPeriod" startAt="2"/>
              <a:defRPr/>
            </a:pPr>
            <a:r>
              <a:rPr lang="es-ES" altLang="es-ES" sz="1500" b="1" kern="0" dirty="0" smtClean="0">
                <a:latin typeface="Arial" charset="0"/>
              </a:rPr>
              <a:t>IT-A, IT-B, IT-D,  IT-E: </a:t>
            </a:r>
            <a:r>
              <a:rPr lang="es-ES" altLang="es-ES" sz="1500" b="1" kern="0" dirty="0" smtClean="0">
                <a:latin typeface="Arial" panose="020B0604020202020204" pitchFamily="34" charset="0"/>
                <a:cs typeface="Arial" panose="020B0604020202020204" pitchFamily="34" charset="0"/>
              </a:rPr>
              <a:t>“1.2.2 </a:t>
            </a:r>
            <a:r>
              <a:rPr lang="es-ES" altLang="es-ES" sz="1500" b="1" kern="0" dirty="0" smtClean="0">
                <a:solidFill>
                  <a:srgbClr val="000000"/>
                </a:solidFill>
                <a:latin typeface="Arial" panose="020B0604020202020204" pitchFamily="34" charset="0"/>
                <a:cs typeface="Arial" panose="020B0604020202020204" pitchFamily="34" charset="0"/>
              </a:rPr>
              <a:t>Datos equipos de combustión”</a:t>
            </a:r>
            <a:endParaRPr lang="es-ES" altLang="es-ES" sz="1500" b="1" kern="0" dirty="0" smtClean="0">
              <a:latin typeface="Arial" charset="0"/>
            </a:endParaRPr>
          </a:p>
          <a:p>
            <a:pPr marL="342900" indent="-342900" eaLnBrk="1" hangingPunct="1">
              <a:spcBef>
                <a:spcPts val="600"/>
              </a:spcBef>
              <a:buClrTx/>
              <a:buFont typeface="Wingdings" pitchFamily="2" charset="2"/>
              <a:buAutoNum type="arabicPeriod" startAt="2"/>
              <a:defRPr/>
            </a:pPr>
            <a:r>
              <a:rPr lang="es-ES" altLang="es-ES" sz="1500" b="1" kern="0" dirty="0" smtClean="0">
                <a:latin typeface="Arial" charset="0"/>
              </a:rPr>
              <a:t>IT-A, IT-B, IT-D,  IT-E: </a:t>
            </a:r>
            <a:r>
              <a:rPr lang="es-ES" altLang="es-ES" sz="1500" b="1" kern="0" dirty="0" smtClean="0">
                <a:latin typeface="Arial" panose="020B0604020202020204" pitchFamily="34" charset="0"/>
                <a:cs typeface="Arial" panose="020B0604020202020204" pitchFamily="34" charset="0"/>
              </a:rPr>
              <a:t>“1.2.3 Datos equipos con refrigerante”</a:t>
            </a:r>
            <a:endParaRPr lang="es-ES" altLang="es-ES" sz="1500" b="1" kern="0" dirty="0" smtClean="0">
              <a:latin typeface="Arial" charset="0"/>
            </a:endParaRPr>
          </a:p>
          <a:p>
            <a:pPr marL="342900" indent="-342900" eaLnBrk="1" hangingPunct="1">
              <a:spcBef>
                <a:spcPts val="600"/>
              </a:spcBef>
              <a:buClrTx/>
              <a:buFont typeface="Wingdings" pitchFamily="2" charset="2"/>
              <a:buAutoNum type="arabicPeriod" startAt="2"/>
              <a:defRPr/>
            </a:pPr>
            <a:r>
              <a:rPr lang="es-ES" altLang="es-ES" sz="1500" b="1" kern="0" dirty="0" smtClean="0">
                <a:latin typeface="Arial" charset="0"/>
              </a:rPr>
              <a:t>IT-A, IT-B, IT-D,  IT-E: </a:t>
            </a:r>
            <a:r>
              <a:rPr lang="es-ES" altLang="es-ES" sz="1500" b="1" kern="0" dirty="0" smtClean="0">
                <a:latin typeface="Arial" panose="020B0604020202020204" pitchFamily="34" charset="0"/>
                <a:cs typeface="Arial" panose="020B0604020202020204" pitchFamily="34" charset="0"/>
              </a:rPr>
              <a:t>“1.2.4 Datos técnicos de energía solar”</a:t>
            </a:r>
          </a:p>
          <a:p>
            <a:pPr marL="342900" indent="-342900" eaLnBrk="1" hangingPunct="1">
              <a:spcBef>
                <a:spcPts val="600"/>
              </a:spcBef>
              <a:buClrTx/>
              <a:buFont typeface="Wingdings" pitchFamily="2" charset="2"/>
              <a:buAutoNum type="arabicPeriod" startAt="2"/>
              <a:defRPr/>
            </a:pPr>
            <a:r>
              <a:rPr lang="es-ES" altLang="es-ES" sz="1500" b="1" kern="0" dirty="0" smtClean="0">
                <a:latin typeface="Arial" charset="0"/>
              </a:rPr>
              <a:t>IT-A, IT-B, IT-D,  IT-E: </a:t>
            </a:r>
            <a:r>
              <a:rPr lang="es-ES" altLang="es-ES" sz="1500" b="1" kern="0" dirty="0" smtClean="0">
                <a:latin typeface="Arial" panose="020B0604020202020204" pitchFamily="34" charset="0"/>
                <a:cs typeface="Arial" panose="020B0604020202020204" pitchFamily="34" charset="0"/>
              </a:rPr>
              <a:t>“1.3.1 </a:t>
            </a:r>
            <a:r>
              <a:rPr lang="es-ES" altLang="es-ES" sz="1500" b="1" kern="0" dirty="0" smtClean="0">
                <a:solidFill>
                  <a:srgbClr val="000000"/>
                </a:solidFill>
                <a:latin typeface="Arial" panose="020B0604020202020204" pitchFamily="34" charset="0"/>
                <a:cs typeface="Arial" panose="020B0604020202020204" pitchFamily="34" charset="0"/>
              </a:rPr>
              <a:t>Paso de validación” </a:t>
            </a:r>
          </a:p>
          <a:p>
            <a:pPr marL="342900" indent="-342900" eaLnBrk="1" hangingPunct="1">
              <a:spcBef>
                <a:spcPts val="600"/>
              </a:spcBef>
              <a:buClrTx/>
              <a:buFont typeface="Wingdings" pitchFamily="2" charset="2"/>
              <a:buAutoNum type="arabicPeriod" startAt="2"/>
              <a:defRPr/>
            </a:pPr>
            <a:r>
              <a:rPr lang="es-ES" altLang="es-ES" sz="1500" b="1" kern="0" dirty="0">
                <a:latin typeface="Arial" charset="0"/>
              </a:rPr>
              <a:t>IT-A, IT-B, IT-D,  IT-E</a:t>
            </a:r>
            <a:r>
              <a:rPr lang="es-ES" altLang="es-ES" sz="1500" b="1" kern="0" dirty="0" smtClean="0">
                <a:latin typeface="Arial" charset="0"/>
              </a:rPr>
              <a:t>: </a:t>
            </a:r>
            <a:r>
              <a:rPr lang="es-ES" altLang="es-ES" sz="1500" b="1" kern="0" dirty="0" smtClean="0">
                <a:latin typeface="Arial" panose="020B0604020202020204" pitchFamily="34" charset="0"/>
                <a:cs typeface="Arial" panose="020B0604020202020204" pitchFamily="34" charset="0"/>
              </a:rPr>
              <a:t>“</a:t>
            </a:r>
            <a:r>
              <a:rPr lang="es-ES" altLang="es-ES" sz="1500" b="1" kern="0" dirty="0">
                <a:latin typeface="Arial" panose="020B0604020202020204" pitchFamily="34" charset="0"/>
                <a:cs typeface="Arial" panose="020B0604020202020204" pitchFamily="34" charset="0"/>
              </a:rPr>
              <a:t>2.1.2 </a:t>
            </a:r>
            <a:r>
              <a:rPr lang="es-ES" altLang="es-ES" sz="1500" b="1" kern="0" dirty="0" smtClean="0">
                <a:solidFill>
                  <a:srgbClr val="000000"/>
                </a:solidFill>
                <a:latin typeface="Arial" panose="020B0604020202020204" pitchFamily="34" charset="0"/>
                <a:cs typeface="Arial" panose="020B0604020202020204" pitchFamily="34" charset="0"/>
              </a:rPr>
              <a:t>Clausulas</a:t>
            </a:r>
            <a:r>
              <a:rPr lang="es-ES" altLang="es-ES" sz="1500" kern="0" dirty="0">
                <a:solidFill>
                  <a:srgbClr val="000000"/>
                </a:solidFill>
                <a:latin typeface="Arial" panose="020B0604020202020204" pitchFamily="34" charset="0"/>
                <a:cs typeface="Arial" panose="020B0604020202020204" pitchFamily="34" charset="0"/>
              </a:rPr>
              <a:t>” </a:t>
            </a:r>
            <a:endParaRPr lang="es-ES" altLang="es-ES" sz="1500" kern="0" dirty="0">
              <a:latin typeface="Arial" panose="020B0604020202020204" pitchFamily="34" charset="0"/>
              <a:cs typeface="Arial" panose="020B0604020202020204" pitchFamily="34" charset="0"/>
            </a:endParaRPr>
          </a:p>
          <a:p>
            <a:pPr marL="342900" indent="-342900" eaLnBrk="1" hangingPunct="1">
              <a:spcBef>
                <a:spcPts val="600"/>
              </a:spcBef>
              <a:buClrTx/>
              <a:buFont typeface="Wingdings" pitchFamily="2" charset="2"/>
              <a:buAutoNum type="arabicPeriod" startAt="2"/>
              <a:defRPr/>
            </a:pPr>
            <a:r>
              <a:rPr lang="es-ES" altLang="es-ES" sz="1500" b="1" kern="0" dirty="0" smtClean="0">
                <a:solidFill>
                  <a:srgbClr val="000000"/>
                </a:solidFill>
                <a:latin typeface="Arial" panose="020B0604020202020204" pitchFamily="34" charset="0"/>
                <a:cs typeface="Arial" panose="020B0604020202020204" pitchFamily="34" charset="0"/>
              </a:rPr>
              <a:t>IT-D: </a:t>
            </a:r>
            <a:r>
              <a:rPr lang="es-ES" altLang="es-ES" sz="1500" b="1" kern="0" dirty="0" smtClean="0">
                <a:latin typeface="Arial" charset="0"/>
              </a:rPr>
              <a:t>“1.2.1 Datos técnicos generales”</a:t>
            </a:r>
          </a:p>
          <a:p>
            <a:pPr marL="342900" indent="-342900" eaLnBrk="1" hangingPunct="1">
              <a:spcBef>
                <a:spcPts val="600"/>
              </a:spcBef>
              <a:buClrTx/>
              <a:buFont typeface="Wingdings" pitchFamily="2" charset="2"/>
              <a:buAutoNum type="arabicPeriod" startAt="2"/>
              <a:defRPr/>
            </a:pPr>
            <a:r>
              <a:rPr lang="es-ES" altLang="es-ES" sz="1500" b="1" kern="0" dirty="0" smtClean="0">
                <a:latin typeface="Arial" charset="0"/>
              </a:rPr>
              <a:t>IT-E: Nuevo procedimiento: “Modificación de instalación térmica sin proyecto (</a:t>
            </a:r>
            <a:r>
              <a:rPr lang="es-ES" altLang="es-ES" sz="1500" b="1" kern="0" dirty="0" err="1" smtClean="0">
                <a:latin typeface="Arial" charset="0"/>
              </a:rPr>
              <a:t>Pot</a:t>
            </a:r>
            <a:r>
              <a:rPr lang="es-ES" altLang="es-ES" sz="1500" b="1" kern="0" dirty="0" smtClean="0">
                <a:latin typeface="Arial" charset="0"/>
              </a:rPr>
              <a:t> &lt;= 70Kw) </a:t>
            </a:r>
          </a:p>
          <a:p>
            <a:pPr marL="342900" indent="-342900" eaLnBrk="1" hangingPunct="1">
              <a:spcBef>
                <a:spcPts val="600"/>
              </a:spcBef>
              <a:buClrTx/>
              <a:buFont typeface="Wingdings" pitchFamily="2" charset="2"/>
              <a:buAutoNum type="arabicPeriod" startAt="2"/>
              <a:defRPr/>
            </a:pPr>
            <a:r>
              <a:rPr lang="es-ES" altLang="es-ES" sz="1500" b="1" kern="0" dirty="0" smtClean="0">
                <a:latin typeface="Arial" charset="0"/>
              </a:rPr>
              <a:t>Declaración responsable</a:t>
            </a:r>
          </a:p>
          <a:p>
            <a:pPr marL="0" indent="0" eaLnBrk="1" hangingPunct="1">
              <a:spcBef>
                <a:spcPts val="600"/>
              </a:spcBef>
              <a:buClrTx/>
              <a:buNone/>
              <a:defRPr/>
            </a:pPr>
            <a:endParaRPr lang="es-ES" altLang="es-ES" sz="1500" b="1" kern="0" dirty="0" smtClean="0">
              <a:latin typeface="Arial" charset="0"/>
            </a:endParaRPr>
          </a:p>
          <a:p>
            <a:pPr marL="342900" indent="-342900" eaLnBrk="1" hangingPunct="1">
              <a:spcBef>
                <a:spcPts val="600"/>
              </a:spcBef>
              <a:buClrTx/>
              <a:buFont typeface="Wingdings" pitchFamily="2" charset="2"/>
              <a:buAutoNum type="arabicPeriod" startAt="2"/>
              <a:defRPr/>
            </a:pPr>
            <a:endParaRPr lang="es-ES" altLang="es-ES" sz="1500" b="1" kern="0" dirty="0">
              <a:latin typeface="Arial" charset="0"/>
            </a:endParaRPr>
          </a:p>
          <a:p>
            <a:pPr marL="0" indent="0" eaLnBrk="1" hangingPunct="1">
              <a:spcBef>
                <a:spcPts val="600"/>
              </a:spcBef>
              <a:buClrTx/>
              <a:buNone/>
              <a:defRPr/>
            </a:pPr>
            <a:endParaRPr lang="es-ES" altLang="es-ES" sz="1500" b="1" kern="0" dirty="0" smtClean="0">
              <a:solidFill>
                <a:srgbClr val="000000"/>
              </a:solidFill>
              <a:latin typeface="Arial" panose="020B0604020202020204" pitchFamily="34" charset="0"/>
              <a:cs typeface="Arial" panose="020B0604020202020204" pitchFamily="34" charset="0"/>
            </a:endParaRPr>
          </a:p>
          <a:p>
            <a:pPr marL="342900" indent="-342900" eaLnBrk="1" hangingPunct="1">
              <a:spcBef>
                <a:spcPts val="600"/>
              </a:spcBef>
              <a:buClrTx/>
              <a:buFont typeface="Wingdings" pitchFamily="2" charset="2"/>
              <a:buAutoNum type="arabicPeriod" startAt="2"/>
              <a:defRPr/>
            </a:pPr>
            <a:endParaRPr lang="es-ES" altLang="es-ES" sz="1500" b="1" kern="0" dirty="0">
              <a:latin typeface="Arial" panose="020B0604020202020204" pitchFamily="34" charset="0"/>
              <a:cs typeface="Arial" panose="020B0604020202020204" pitchFamily="34" charset="0"/>
            </a:endParaRPr>
          </a:p>
          <a:p>
            <a:pPr marL="342900" indent="-342900" eaLnBrk="1" hangingPunct="1">
              <a:spcBef>
                <a:spcPts val="600"/>
              </a:spcBef>
              <a:buClrTx/>
              <a:buFont typeface="Wingdings" pitchFamily="2" charset="2"/>
              <a:buAutoNum type="arabicPeriod" startAt="2"/>
              <a:defRPr/>
            </a:pPr>
            <a:endParaRPr lang="es-ES" altLang="es-ES" sz="1500" b="1" kern="0" dirty="0" smtClean="0">
              <a:latin typeface="Arial" charset="0"/>
            </a:endParaRPr>
          </a:p>
        </p:txBody>
      </p:sp>
      <p:sp>
        <p:nvSpPr>
          <p:cNvPr id="4" name="Rectangle 3"/>
          <p:cNvSpPr>
            <a:spLocks noChangeArrowheads="1"/>
          </p:cNvSpPr>
          <p:nvPr/>
        </p:nvSpPr>
        <p:spPr bwMode="auto">
          <a:xfrm>
            <a:off x="1805542" y="209600"/>
            <a:ext cx="8063401" cy="435496"/>
          </a:xfrm>
          <a:prstGeom prst="rect">
            <a:avLst/>
          </a:prstGeom>
          <a:solidFill>
            <a:srgbClr val="ADDA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56" tIns="50775" rIns="101556" bIns="50775"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s-ES" altLang="es-ES" sz="1200">
              <a:latin typeface="Arial" panose="020B0604020202020204" pitchFamily="34" charset="0"/>
            </a:endParaRPr>
          </a:p>
        </p:txBody>
      </p:sp>
      <p:sp>
        <p:nvSpPr>
          <p:cNvPr id="5" name="Rectangle 4"/>
          <p:cNvSpPr txBox="1">
            <a:spLocks noChangeArrowheads="1"/>
          </p:cNvSpPr>
          <p:nvPr/>
        </p:nvSpPr>
        <p:spPr bwMode="auto">
          <a:xfrm>
            <a:off x="1853321" y="209600"/>
            <a:ext cx="8051215" cy="39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1" tIns="45702" rIns="91401" bIns="45702" anchor="b"/>
          <a:lstStyle>
            <a:lvl1pPr algn="l" rtl="0" fontAlgn="base">
              <a:lnSpc>
                <a:spcPct val="80000"/>
              </a:lnSpc>
              <a:spcBef>
                <a:spcPct val="0"/>
              </a:spcBef>
              <a:spcAft>
                <a:spcPct val="0"/>
              </a:spcAft>
              <a:defRPr sz="2200" b="1">
                <a:solidFill>
                  <a:schemeClr val="tx2"/>
                </a:solidFill>
                <a:latin typeface="+mj-lt"/>
                <a:ea typeface="+mj-ea"/>
                <a:cs typeface="+mj-cs"/>
              </a:defRPr>
            </a:lvl1pPr>
            <a:lvl2pPr algn="l" rtl="0" fontAlgn="base">
              <a:lnSpc>
                <a:spcPct val="80000"/>
              </a:lnSpc>
              <a:spcBef>
                <a:spcPct val="0"/>
              </a:spcBef>
              <a:spcAft>
                <a:spcPct val="0"/>
              </a:spcAft>
              <a:defRPr sz="2200" b="1">
                <a:solidFill>
                  <a:schemeClr val="tx2"/>
                </a:solidFill>
                <a:latin typeface="Arial Narrow" pitchFamily="34" charset="0"/>
              </a:defRPr>
            </a:lvl2pPr>
            <a:lvl3pPr algn="l" rtl="0" fontAlgn="base">
              <a:lnSpc>
                <a:spcPct val="80000"/>
              </a:lnSpc>
              <a:spcBef>
                <a:spcPct val="0"/>
              </a:spcBef>
              <a:spcAft>
                <a:spcPct val="0"/>
              </a:spcAft>
              <a:defRPr sz="2200" b="1">
                <a:solidFill>
                  <a:schemeClr val="tx2"/>
                </a:solidFill>
                <a:latin typeface="Arial Narrow" pitchFamily="34" charset="0"/>
              </a:defRPr>
            </a:lvl3pPr>
            <a:lvl4pPr algn="l" rtl="0" fontAlgn="base">
              <a:lnSpc>
                <a:spcPct val="80000"/>
              </a:lnSpc>
              <a:spcBef>
                <a:spcPct val="0"/>
              </a:spcBef>
              <a:spcAft>
                <a:spcPct val="0"/>
              </a:spcAft>
              <a:defRPr sz="2200" b="1">
                <a:solidFill>
                  <a:schemeClr val="tx2"/>
                </a:solidFill>
                <a:latin typeface="Arial Narrow" pitchFamily="34" charset="0"/>
              </a:defRPr>
            </a:lvl4pPr>
            <a:lvl5pPr algn="l" rtl="0" fontAlgn="base">
              <a:lnSpc>
                <a:spcPct val="80000"/>
              </a:lnSpc>
              <a:spcBef>
                <a:spcPct val="0"/>
              </a:spcBef>
              <a:spcAft>
                <a:spcPct val="0"/>
              </a:spcAft>
              <a:defRPr sz="2200" b="1">
                <a:solidFill>
                  <a:schemeClr val="tx2"/>
                </a:solidFill>
                <a:latin typeface="Arial Narrow" pitchFamily="34" charset="0"/>
              </a:defRPr>
            </a:lvl5pPr>
            <a:lvl6pPr marL="457200" algn="l" rtl="0" fontAlgn="base">
              <a:lnSpc>
                <a:spcPct val="80000"/>
              </a:lnSpc>
              <a:spcBef>
                <a:spcPct val="0"/>
              </a:spcBef>
              <a:spcAft>
                <a:spcPct val="0"/>
              </a:spcAft>
              <a:defRPr sz="2200" b="1">
                <a:solidFill>
                  <a:schemeClr val="tx2"/>
                </a:solidFill>
                <a:latin typeface="Arial Narrow" pitchFamily="34" charset="0"/>
              </a:defRPr>
            </a:lvl6pPr>
            <a:lvl7pPr marL="914400" algn="l" rtl="0" fontAlgn="base">
              <a:lnSpc>
                <a:spcPct val="80000"/>
              </a:lnSpc>
              <a:spcBef>
                <a:spcPct val="0"/>
              </a:spcBef>
              <a:spcAft>
                <a:spcPct val="0"/>
              </a:spcAft>
              <a:defRPr sz="2200" b="1">
                <a:solidFill>
                  <a:schemeClr val="tx2"/>
                </a:solidFill>
                <a:latin typeface="Arial Narrow" pitchFamily="34" charset="0"/>
              </a:defRPr>
            </a:lvl7pPr>
            <a:lvl8pPr marL="1371600" algn="l" rtl="0" fontAlgn="base">
              <a:lnSpc>
                <a:spcPct val="80000"/>
              </a:lnSpc>
              <a:spcBef>
                <a:spcPct val="0"/>
              </a:spcBef>
              <a:spcAft>
                <a:spcPct val="0"/>
              </a:spcAft>
              <a:defRPr sz="2200" b="1">
                <a:solidFill>
                  <a:schemeClr val="tx2"/>
                </a:solidFill>
                <a:latin typeface="Arial Narrow" pitchFamily="34" charset="0"/>
              </a:defRPr>
            </a:lvl8pPr>
            <a:lvl9pPr marL="1828800" algn="l" rtl="0" fontAlgn="base">
              <a:lnSpc>
                <a:spcPct val="80000"/>
              </a:lnSpc>
              <a:spcBef>
                <a:spcPct val="0"/>
              </a:spcBef>
              <a:spcAft>
                <a:spcPct val="0"/>
              </a:spcAft>
              <a:defRPr sz="2200" b="1">
                <a:solidFill>
                  <a:schemeClr val="tx2"/>
                </a:solidFill>
                <a:latin typeface="Arial Narrow" pitchFamily="34" charset="0"/>
              </a:defRPr>
            </a:lvl9pPr>
          </a:lstStyle>
          <a:p>
            <a:pPr defTabSz="914019" eaLnBrk="1" hangingPunct="1">
              <a:lnSpc>
                <a:spcPct val="100000"/>
              </a:lnSpc>
              <a:spcBef>
                <a:spcPts val="0"/>
              </a:spcBef>
              <a:defRPr/>
            </a:pPr>
            <a:r>
              <a:rPr lang="es-ES" sz="1800" dirty="0" smtClean="0"/>
              <a:t>INDICE</a:t>
            </a:r>
            <a:endParaRPr lang="es-ES" altLang="es-ES" sz="1800" kern="0" dirty="0" smtClean="0">
              <a:solidFill>
                <a:srgbClr val="000000"/>
              </a:solidFill>
              <a:latin typeface="Arial" panose="020B0604020202020204" pitchFamily="34" charset="0"/>
              <a:cs typeface="Arial" panose="020B0604020202020204" pitchFamily="34" charset="0"/>
            </a:endParaRPr>
          </a:p>
        </p:txBody>
      </p:sp>
      <p:sp>
        <p:nvSpPr>
          <p:cNvPr id="2" name="Marcador de número de diapositiva 1"/>
          <p:cNvSpPr>
            <a:spLocks noGrp="1"/>
          </p:cNvSpPr>
          <p:nvPr>
            <p:ph type="sldNum" sz="quarter" idx="10"/>
          </p:nvPr>
        </p:nvSpPr>
        <p:spPr/>
        <p:txBody>
          <a:bodyPr/>
          <a:lstStyle/>
          <a:p>
            <a:pPr>
              <a:defRPr/>
            </a:pPr>
            <a:fld id="{F83DB096-6497-4AB2-A12C-279E317AF65C}" type="slidenum">
              <a:rPr lang="es-ES" altLang="es-ES" smtClean="0"/>
              <a:pPr>
                <a:defRPr/>
              </a:pPr>
              <a:t>7</a:t>
            </a:fld>
            <a:endParaRPr lang="es-ES" altLang="es-ES"/>
          </a:p>
        </p:txBody>
      </p:sp>
    </p:spTree>
    <p:extLst>
      <p:ext uri="{BB962C8B-B14F-4D97-AF65-F5344CB8AC3E}">
        <p14:creationId xmlns:p14="http://schemas.microsoft.com/office/powerpoint/2010/main" val="644742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stretch>
            <a:fillRect/>
          </a:stretch>
        </p:blipFill>
        <p:spPr>
          <a:xfrm>
            <a:off x="1006673" y="3037706"/>
            <a:ext cx="8105775" cy="1276350"/>
          </a:xfrm>
          <a:prstGeom prst="rect">
            <a:avLst/>
          </a:prstGeom>
        </p:spPr>
      </p:pic>
      <p:pic>
        <p:nvPicPr>
          <p:cNvPr id="11" name="Imagen 10"/>
          <p:cNvPicPr>
            <a:picLocks noChangeAspect="1"/>
          </p:cNvPicPr>
          <p:nvPr/>
        </p:nvPicPr>
        <p:blipFill>
          <a:blip r:embed="rId3"/>
          <a:stretch>
            <a:fillRect/>
          </a:stretch>
        </p:blipFill>
        <p:spPr>
          <a:xfrm>
            <a:off x="925140" y="1721768"/>
            <a:ext cx="8115300" cy="1104900"/>
          </a:xfrm>
          <a:prstGeom prst="rect">
            <a:avLst/>
          </a:prstGeom>
        </p:spPr>
      </p:pic>
      <p:sp>
        <p:nvSpPr>
          <p:cNvPr id="5" name="AutoShape 31"/>
          <p:cNvSpPr>
            <a:spLocks noChangeArrowheads="1"/>
          </p:cNvSpPr>
          <p:nvPr/>
        </p:nvSpPr>
        <p:spPr bwMode="auto">
          <a:xfrm>
            <a:off x="1695624" y="854720"/>
            <a:ext cx="8173319" cy="723032"/>
          </a:xfrm>
          <a:prstGeom prst="wedgeRectCallout">
            <a:avLst>
              <a:gd name="adj1" fmla="val -48254"/>
              <a:gd name="adj2" fmla="val -48637"/>
            </a:avLst>
          </a:prstGeom>
          <a:noFill/>
          <a:ln w="9525" algn="ctr">
            <a:solidFill>
              <a:schemeClr val="tx1"/>
            </a:solidFill>
            <a:miter lim="800000"/>
            <a:headEnd/>
            <a:tailEnd/>
          </a:ln>
          <a:effectLst/>
          <a:extLst/>
        </p:spPr>
        <p:txBody>
          <a:bodyPr lIns="99955" tIns="51975" rIns="99955" bIns="51975" anchor="ctr"/>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50000"/>
              </a:spcBef>
              <a:buNone/>
            </a:pPr>
            <a:r>
              <a:rPr lang="es-ES" altLang="es-ES" sz="1200" dirty="0">
                <a:latin typeface="Arial" panose="020B0604020202020204" pitchFamily="34" charset="0"/>
              </a:rPr>
              <a:t>El RD 552 /2019 obliga a adaptar las solicitudes telemáticas de </a:t>
            </a:r>
            <a:r>
              <a:rPr lang="es-ES" altLang="es-ES" sz="1200" dirty="0" smtClean="0">
                <a:latin typeface="Arial" panose="020B0604020202020204" pitchFamily="34" charset="0"/>
              </a:rPr>
              <a:t>los procedimientos señalados </a:t>
            </a:r>
            <a:r>
              <a:rPr lang="es-ES" altLang="es-ES" sz="1200" dirty="0">
                <a:latin typeface="Arial" panose="020B0604020202020204" pitchFamily="34" charset="0"/>
              </a:rPr>
              <a:t>en la siguiente imagen, correspondientes a la sección de </a:t>
            </a:r>
            <a:r>
              <a:rPr lang="es-ES" altLang="es-ES" sz="1200" b="1" dirty="0">
                <a:latin typeface="Arial" panose="020B0604020202020204" pitchFamily="34" charset="0"/>
              </a:rPr>
              <a:t>Instalaciones Térmicas:</a:t>
            </a:r>
          </a:p>
        </p:txBody>
      </p:sp>
      <p:sp>
        <p:nvSpPr>
          <p:cNvPr id="6" name="AutoShape 31"/>
          <p:cNvSpPr>
            <a:spLocks noChangeArrowheads="1"/>
          </p:cNvSpPr>
          <p:nvPr/>
        </p:nvSpPr>
        <p:spPr bwMode="auto">
          <a:xfrm>
            <a:off x="355680" y="4358414"/>
            <a:ext cx="9513263" cy="1415596"/>
          </a:xfrm>
          <a:prstGeom prst="wedgeRectCallout">
            <a:avLst>
              <a:gd name="adj1" fmla="val -48254"/>
              <a:gd name="adj2" fmla="val -48637"/>
            </a:avLst>
          </a:prstGeom>
          <a:noFill/>
          <a:ln w="9525" algn="ctr">
            <a:solidFill>
              <a:schemeClr val="tx1"/>
            </a:solidFill>
            <a:miter lim="800000"/>
            <a:headEnd/>
            <a:tailEnd/>
          </a:ln>
          <a:effectLst/>
          <a:extLst/>
        </p:spPr>
        <p:txBody>
          <a:bodyPr lIns="99955" tIns="51975" rIns="99955" bIns="51975" anchor="ctr"/>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50000"/>
              </a:spcBef>
              <a:buNone/>
            </a:pPr>
            <a:r>
              <a:rPr lang="es-ES" altLang="es-ES" sz="1300" dirty="0">
                <a:latin typeface="Arial" panose="020B0604020202020204" pitchFamily="34" charset="0"/>
              </a:rPr>
              <a:t>Se ha dado de alta </a:t>
            </a:r>
            <a:r>
              <a:rPr lang="es-ES" altLang="es-ES" sz="1300" dirty="0">
                <a:solidFill>
                  <a:srgbClr val="0070C0"/>
                </a:solidFill>
                <a:latin typeface="Arial" panose="020B0604020202020204" pitchFamily="34" charset="0"/>
              </a:rPr>
              <a:t>un </a:t>
            </a:r>
            <a:r>
              <a:rPr lang="es-ES" altLang="es-ES" sz="1300" b="1" dirty="0">
                <a:solidFill>
                  <a:srgbClr val="0070C0"/>
                </a:solidFill>
                <a:latin typeface="Arial" panose="020B0604020202020204" pitchFamily="34" charset="0"/>
              </a:rPr>
              <a:t>nuevo procedimiento de </a:t>
            </a:r>
            <a:r>
              <a:rPr lang="es-ES" altLang="es-ES" sz="1300" b="1" dirty="0" smtClean="0">
                <a:solidFill>
                  <a:srgbClr val="0070C0"/>
                </a:solidFill>
                <a:latin typeface="Arial" panose="020B0604020202020204" pitchFamily="34" charset="0"/>
              </a:rPr>
              <a:t>“M</a:t>
            </a:r>
            <a:r>
              <a:rPr lang="es-ES" altLang="es-ES" sz="1300" b="1" u="sng" dirty="0" smtClean="0">
                <a:solidFill>
                  <a:srgbClr val="0070C0"/>
                </a:solidFill>
                <a:latin typeface="Arial" panose="020B0604020202020204" pitchFamily="34" charset="0"/>
              </a:rPr>
              <a:t>odificación </a:t>
            </a:r>
            <a:r>
              <a:rPr lang="es-ES" altLang="es-ES" sz="1300" b="1" u="sng" dirty="0">
                <a:solidFill>
                  <a:srgbClr val="0070C0"/>
                </a:solidFill>
                <a:latin typeface="Arial" panose="020B0604020202020204" pitchFamily="34" charset="0"/>
              </a:rPr>
              <a:t>de instalación térmica sin </a:t>
            </a:r>
            <a:r>
              <a:rPr lang="es-ES" altLang="es-ES" sz="1300" b="1" u="sng" dirty="0" smtClean="0">
                <a:solidFill>
                  <a:srgbClr val="0070C0"/>
                </a:solidFill>
                <a:latin typeface="Arial" panose="020B0604020202020204" pitchFamily="34" charset="0"/>
              </a:rPr>
              <a:t>proyecto (Potencia menor o igual a 70Kw)</a:t>
            </a:r>
            <a:r>
              <a:rPr lang="es-ES" altLang="es-ES" sz="1300" b="1" dirty="0" smtClean="0">
                <a:solidFill>
                  <a:srgbClr val="0070C0"/>
                </a:solidFill>
                <a:latin typeface="Arial" panose="020B0604020202020204" pitchFamily="34" charset="0"/>
              </a:rPr>
              <a:t> </a:t>
            </a:r>
            <a:r>
              <a:rPr lang="es-ES" altLang="es-ES" sz="1300" dirty="0">
                <a:latin typeface="Arial" panose="020B0604020202020204" pitchFamily="34" charset="0"/>
              </a:rPr>
              <a:t>que se denomina </a:t>
            </a:r>
            <a:r>
              <a:rPr lang="es-ES" altLang="es-ES" sz="1300" b="1" dirty="0" smtClean="0">
                <a:latin typeface="Arial" panose="020B0604020202020204" pitchFamily="34" charset="0"/>
              </a:rPr>
              <a:t>IT-E. </a:t>
            </a:r>
          </a:p>
          <a:p>
            <a:pPr eaLnBrk="1" hangingPunct="1">
              <a:spcBef>
                <a:spcPct val="50000"/>
              </a:spcBef>
              <a:buNone/>
            </a:pPr>
            <a:r>
              <a:rPr lang="es-ES" altLang="es-ES" sz="1300" dirty="0">
                <a:latin typeface="Arial" panose="020B0604020202020204" pitchFamily="34" charset="0"/>
              </a:rPr>
              <a:t>S</a:t>
            </a:r>
            <a:r>
              <a:rPr lang="es-ES" altLang="es-ES" sz="1300" dirty="0" smtClean="0">
                <a:latin typeface="Arial" panose="020B0604020202020204" pitchFamily="34" charset="0"/>
              </a:rPr>
              <a:t>e </a:t>
            </a:r>
            <a:r>
              <a:rPr lang="es-ES" altLang="es-ES" sz="1300" dirty="0">
                <a:latin typeface="Arial" panose="020B0604020202020204" pitchFamily="34" charset="0"/>
              </a:rPr>
              <a:t>comporta de manera análoga al procedimiento IT-B pero para aquellas instalaciones térmicas sin proyecto</a:t>
            </a:r>
            <a:r>
              <a:rPr lang="es-ES" altLang="es-ES" sz="1300" dirty="0" smtClean="0">
                <a:latin typeface="Arial" panose="020B0604020202020204" pitchFamily="34" charset="0"/>
              </a:rPr>
              <a:t>.</a:t>
            </a:r>
          </a:p>
          <a:p>
            <a:pPr eaLnBrk="1" hangingPunct="1">
              <a:spcBef>
                <a:spcPct val="50000"/>
              </a:spcBef>
              <a:buNone/>
            </a:pPr>
            <a:r>
              <a:rPr lang="es-ES" altLang="es-ES" sz="1300" dirty="0" smtClean="0">
                <a:latin typeface="Arial" panose="020B0604020202020204" pitchFamily="34" charset="0"/>
              </a:rPr>
              <a:t>El procedimiento “Modificación de una instalación térmica” pasa a llamarse </a:t>
            </a:r>
            <a:r>
              <a:rPr lang="es-ES" altLang="es-ES" sz="1300" b="1" u="sng" dirty="0" smtClean="0">
                <a:latin typeface="Arial" panose="020B0604020202020204" pitchFamily="34" charset="0"/>
              </a:rPr>
              <a:t>“Modificación de una instalación térmica con proyecto (</a:t>
            </a:r>
            <a:r>
              <a:rPr lang="es-ES" altLang="es-ES" sz="1300" b="1" u="sng" dirty="0" err="1" smtClean="0">
                <a:latin typeface="Arial" panose="020B0604020202020204" pitchFamily="34" charset="0"/>
              </a:rPr>
              <a:t>Pot</a:t>
            </a:r>
            <a:r>
              <a:rPr lang="es-ES" altLang="es-ES" sz="1300" b="1" u="sng" dirty="0" smtClean="0">
                <a:latin typeface="Arial" panose="020B0604020202020204" pitchFamily="34" charset="0"/>
              </a:rPr>
              <a:t> &gt; 70 </a:t>
            </a:r>
            <a:r>
              <a:rPr lang="es-ES" altLang="es-ES" sz="1300" b="1" u="sng" dirty="0" err="1" smtClean="0">
                <a:latin typeface="Arial" panose="020B0604020202020204" pitchFamily="34" charset="0"/>
              </a:rPr>
              <a:t>kw</a:t>
            </a:r>
            <a:r>
              <a:rPr lang="es-ES" altLang="es-ES" sz="1300" b="1" u="sng" dirty="0" smtClean="0">
                <a:latin typeface="Arial" panose="020B0604020202020204" pitchFamily="34" charset="0"/>
              </a:rPr>
              <a:t>)”</a:t>
            </a:r>
            <a:endParaRPr lang="es-ES" altLang="es-ES" sz="1300" b="1" u="sng" dirty="0">
              <a:latin typeface="Arial" panose="020B0604020202020204" pitchFamily="34" charset="0"/>
            </a:endParaRPr>
          </a:p>
        </p:txBody>
      </p:sp>
      <p:sp>
        <p:nvSpPr>
          <p:cNvPr id="13" name="AutoShape 31"/>
          <p:cNvSpPr>
            <a:spLocks noChangeArrowheads="1"/>
          </p:cNvSpPr>
          <p:nvPr/>
        </p:nvSpPr>
        <p:spPr bwMode="auto">
          <a:xfrm>
            <a:off x="327472" y="5839965"/>
            <a:ext cx="9589240" cy="850355"/>
          </a:xfrm>
          <a:prstGeom prst="wedgeRectCallout">
            <a:avLst>
              <a:gd name="adj1" fmla="val -48254"/>
              <a:gd name="adj2" fmla="val -48637"/>
            </a:avLst>
          </a:prstGeom>
          <a:noFill/>
          <a:ln w="9525" algn="ctr">
            <a:solidFill>
              <a:schemeClr val="tx1"/>
            </a:solidFill>
            <a:miter lim="800000"/>
            <a:headEnd/>
            <a:tailEnd/>
          </a:ln>
          <a:effectLst/>
          <a:extLst/>
        </p:spPr>
        <p:txBody>
          <a:bodyPr lIns="99955" tIns="51975" rIns="99955" bIns="51975" anchor="ctr"/>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50000"/>
              </a:spcBef>
              <a:buNone/>
            </a:pPr>
            <a:r>
              <a:rPr lang="es-ES" altLang="es-ES" sz="1200" dirty="0">
                <a:latin typeface="Arial" panose="020B0604020202020204" pitchFamily="34" charset="0"/>
              </a:rPr>
              <a:t>Se ha modificado el bloque de </a:t>
            </a:r>
            <a:r>
              <a:rPr lang="es-ES" altLang="es-ES" sz="1200" b="1" dirty="0" smtClean="0">
                <a:latin typeface="Arial" panose="020B0604020202020204" pitchFamily="34" charset="0"/>
              </a:rPr>
              <a:t>DATOS TÉCNICOS </a:t>
            </a:r>
            <a:r>
              <a:rPr lang="es-ES" altLang="es-ES" sz="1200" dirty="0" smtClean="0">
                <a:latin typeface="Arial" panose="020B0604020202020204" pitchFamily="34" charset="0"/>
              </a:rPr>
              <a:t>de </a:t>
            </a:r>
            <a:r>
              <a:rPr lang="es-ES" altLang="es-ES" sz="1200" dirty="0">
                <a:latin typeface="Arial" panose="020B0604020202020204" pitchFamily="34" charset="0"/>
              </a:rPr>
              <a:t>los procedimientos </a:t>
            </a:r>
            <a:r>
              <a:rPr lang="es-ES" altLang="es-ES" sz="1200" b="1" dirty="0">
                <a:latin typeface="Arial" panose="020B0604020202020204" pitchFamily="34" charset="0"/>
              </a:rPr>
              <a:t>de puesta en servicio y modificación de instalaciones,</a:t>
            </a:r>
            <a:r>
              <a:rPr lang="es-ES" altLang="es-ES" sz="1200" dirty="0">
                <a:latin typeface="Arial" panose="020B0604020202020204" pitchFamily="34" charset="0"/>
              </a:rPr>
              <a:t> con el objetivo de </a:t>
            </a:r>
            <a:r>
              <a:rPr lang="es-ES" altLang="es-ES" sz="1200" u="sng" dirty="0">
                <a:latin typeface="Arial" panose="020B0604020202020204" pitchFamily="34" charset="0"/>
              </a:rPr>
              <a:t>recoger toda la </a:t>
            </a:r>
            <a:r>
              <a:rPr lang="es-ES" altLang="es-ES" sz="1200" u="sng">
                <a:latin typeface="Arial" panose="020B0604020202020204" pitchFamily="34" charset="0"/>
              </a:rPr>
              <a:t>información </a:t>
            </a:r>
            <a:r>
              <a:rPr lang="es-ES" altLang="es-ES" sz="1200" u="sng" smtClean="0">
                <a:latin typeface="Arial" panose="020B0604020202020204" pitchFamily="34" charset="0"/>
              </a:rPr>
              <a:t>que</a:t>
            </a:r>
            <a:r>
              <a:rPr lang="es-ES" altLang="es-ES" sz="1200" u="sng" smtClean="0">
                <a:latin typeface="Arial" panose="020B0604020202020204" pitchFamily="34" charset="0"/>
              </a:rPr>
              <a:t> </a:t>
            </a:r>
            <a:r>
              <a:rPr lang="es-ES" altLang="es-ES" sz="1200" u="sng" dirty="0">
                <a:latin typeface="Arial" panose="020B0604020202020204" pitchFamily="34" charset="0"/>
              </a:rPr>
              <a:t>la nueva clasificación de refrigerantes</a:t>
            </a:r>
            <a:r>
              <a:rPr lang="es-ES" altLang="es-ES" sz="1200" dirty="0">
                <a:latin typeface="Arial" panose="020B0604020202020204" pitchFamily="34" charset="0"/>
              </a:rPr>
              <a:t> y el </a:t>
            </a:r>
            <a:r>
              <a:rPr lang="es-ES" altLang="es-ES" sz="1200" u="sng" dirty="0">
                <a:latin typeface="Arial" panose="020B0604020202020204" pitchFamily="34" charset="0"/>
              </a:rPr>
              <a:t>cálculo del límite de carga </a:t>
            </a:r>
            <a:r>
              <a:rPr lang="es-ES" altLang="es-ES" sz="1200" dirty="0">
                <a:latin typeface="Arial" panose="020B0604020202020204" pitchFamily="34" charset="0"/>
              </a:rPr>
              <a:t>requieren.</a:t>
            </a:r>
          </a:p>
          <a:p>
            <a:pPr eaLnBrk="1" hangingPunct="1">
              <a:spcBef>
                <a:spcPct val="50000"/>
              </a:spcBef>
              <a:buNone/>
            </a:pPr>
            <a:r>
              <a:rPr lang="es-ES" altLang="es-ES" sz="1200" dirty="0">
                <a:latin typeface="Arial" panose="020B0604020202020204" pitchFamily="34" charset="0"/>
              </a:rPr>
              <a:t>Se incorporan además otras adaptaciones que </a:t>
            </a:r>
            <a:r>
              <a:rPr lang="es-ES" altLang="es-ES" sz="1200" dirty="0" smtClean="0">
                <a:latin typeface="Arial" panose="020B0604020202020204" pitchFamily="34" charset="0"/>
              </a:rPr>
              <a:t>se detallaran </a:t>
            </a:r>
            <a:r>
              <a:rPr lang="es-ES" altLang="es-ES" sz="1200" dirty="0">
                <a:latin typeface="Arial" panose="020B0604020202020204" pitchFamily="34" charset="0"/>
              </a:rPr>
              <a:t>en los siguientes apartados</a:t>
            </a:r>
            <a:r>
              <a:rPr lang="es-ES" altLang="es-ES" sz="1200" dirty="0" smtClean="0">
                <a:latin typeface="Arial" panose="020B0604020202020204" pitchFamily="34" charset="0"/>
              </a:rPr>
              <a:t>.</a:t>
            </a:r>
            <a:endParaRPr lang="es-ES" altLang="es-ES" sz="1200" dirty="0">
              <a:latin typeface="Arial" panose="020B0604020202020204" pitchFamily="34" charset="0"/>
            </a:endParaRPr>
          </a:p>
        </p:txBody>
      </p:sp>
      <p:grpSp>
        <p:nvGrpSpPr>
          <p:cNvPr id="14" name="Group 24"/>
          <p:cNvGrpSpPr>
            <a:grpSpLocks/>
          </p:cNvGrpSpPr>
          <p:nvPr/>
        </p:nvGrpSpPr>
        <p:grpSpPr bwMode="auto">
          <a:xfrm rot="501447">
            <a:off x="8650087" y="3480625"/>
            <a:ext cx="1418502" cy="891490"/>
            <a:chOff x="2018" y="1207"/>
            <a:chExt cx="1542" cy="1633"/>
          </a:xfrm>
        </p:grpSpPr>
        <p:sp>
          <p:nvSpPr>
            <p:cNvPr id="15" name="AutoShape 25"/>
            <p:cNvSpPr>
              <a:spLocks noChangeArrowheads="1"/>
            </p:cNvSpPr>
            <p:nvPr/>
          </p:nvSpPr>
          <p:spPr bwMode="auto">
            <a:xfrm>
              <a:off x="2018" y="1308"/>
              <a:ext cx="1542" cy="1532"/>
            </a:xfrm>
            <a:prstGeom prst="foldedCorner">
              <a:avLst>
                <a:gd name="adj" fmla="val 12500"/>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a:p>
              <a:endParaRPr lang="es-ES_tradnl" altLang="es-ES" sz="1400" u="sng">
                <a:solidFill>
                  <a:srgbClr val="FF3300"/>
                </a:solidFill>
              </a:endParaRPr>
            </a:p>
          </p:txBody>
        </p:sp>
        <p:pic>
          <p:nvPicPr>
            <p:cNvPr id="16" name="Picture 26" descr="pin_r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9" y="1207"/>
              <a:ext cx="28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7"/>
            <p:cNvSpPr>
              <a:spLocks noChangeArrowheads="1"/>
            </p:cNvSpPr>
            <p:nvPr/>
          </p:nvSpPr>
          <p:spPr bwMode="auto">
            <a:xfrm>
              <a:off x="2159" y="1759"/>
              <a:ext cx="1401" cy="591"/>
            </a:xfrm>
            <a:prstGeom prst="rect">
              <a:avLst/>
            </a:prstGeom>
            <a:noFill/>
            <a:ln>
              <a:noFill/>
            </a:ln>
            <a:effectLst/>
            <a:extLst>
              <a:ext uri="{909E8E84-426E-40DD-AFC4-6F175D3DCCD1}">
                <a14:hiddenFill xmlns:a14="http://schemas.microsoft.com/office/drawing/2010/main">
                  <a:solidFill>
                    <a:srgbClr val="D6ECEE"/>
                  </a:solidFill>
                </a14:hiddenFill>
              </a:ext>
              <a:ext uri="{91240B29-F687-4F45-9708-019B960494DF}">
                <a14:hiddenLine xmlns:a14="http://schemas.microsoft.com/office/drawing/2010/main" w="9525"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r>
                <a:rPr lang="es-ES" altLang="es-ES" sz="1800" b="1" dirty="0" smtClean="0"/>
                <a:t>IT-E</a:t>
              </a:r>
              <a:endParaRPr lang="es-ES" altLang="es-ES" sz="1800" b="1" dirty="0"/>
            </a:p>
          </p:txBody>
        </p:sp>
      </p:grpSp>
      <p:sp>
        <p:nvSpPr>
          <p:cNvPr id="12" name="Rectangle 3"/>
          <p:cNvSpPr>
            <a:spLocks noChangeArrowheads="1"/>
          </p:cNvSpPr>
          <p:nvPr/>
        </p:nvSpPr>
        <p:spPr bwMode="auto">
          <a:xfrm>
            <a:off x="1805542" y="209600"/>
            <a:ext cx="8063401" cy="435496"/>
          </a:xfrm>
          <a:prstGeom prst="rect">
            <a:avLst/>
          </a:prstGeom>
          <a:solidFill>
            <a:srgbClr val="ADDA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56" tIns="50775" rIns="101556" bIns="50775"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s-ES" altLang="es-ES" sz="1200">
              <a:latin typeface="Arial" panose="020B0604020202020204" pitchFamily="34" charset="0"/>
            </a:endParaRPr>
          </a:p>
        </p:txBody>
      </p:sp>
      <p:sp>
        <p:nvSpPr>
          <p:cNvPr id="19" name="Rectangle 4"/>
          <p:cNvSpPr txBox="1">
            <a:spLocks noChangeArrowheads="1"/>
          </p:cNvSpPr>
          <p:nvPr/>
        </p:nvSpPr>
        <p:spPr bwMode="auto">
          <a:xfrm>
            <a:off x="1805543" y="209600"/>
            <a:ext cx="8098994" cy="39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1" tIns="45702" rIns="91401" bIns="45702" anchor="b"/>
          <a:lstStyle>
            <a:lvl1pPr algn="l" rtl="0" fontAlgn="base">
              <a:lnSpc>
                <a:spcPct val="80000"/>
              </a:lnSpc>
              <a:spcBef>
                <a:spcPct val="0"/>
              </a:spcBef>
              <a:spcAft>
                <a:spcPct val="0"/>
              </a:spcAft>
              <a:defRPr sz="2200" b="1">
                <a:solidFill>
                  <a:schemeClr val="tx2"/>
                </a:solidFill>
                <a:latin typeface="+mj-lt"/>
                <a:ea typeface="+mj-ea"/>
                <a:cs typeface="+mj-cs"/>
              </a:defRPr>
            </a:lvl1pPr>
            <a:lvl2pPr algn="l" rtl="0" fontAlgn="base">
              <a:lnSpc>
                <a:spcPct val="80000"/>
              </a:lnSpc>
              <a:spcBef>
                <a:spcPct val="0"/>
              </a:spcBef>
              <a:spcAft>
                <a:spcPct val="0"/>
              </a:spcAft>
              <a:defRPr sz="2200" b="1">
                <a:solidFill>
                  <a:schemeClr val="tx2"/>
                </a:solidFill>
                <a:latin typeface="Arial Narrow" pitchFamily="34" charset="0"/>
              </a:defRPr>
            </a:lvl2pPr>
            <a:lvl3pPr algn="l" rtl="0" fontAlgn="base">
              <a:lnSpc>
                <a:spcPct val="80000"/>
              </a:lnSpc>
              <a:spcBef>
                <a:spcPct val="0"/>
              </a:spcBef>
              <a:spcAft>
                <a:spcPct val="0"/>
              </a:spcAft>
              <a:defRPr sz="2200" b="1">
                <a:solidFill>
                  <a:schemeClr val="tx2"/>
                </a:solidFill>
                <a:latin typeface="Arial Narrow" pitchFamily="34" charset="0"/>
              </a:defRPr>
            </a:lvl3pPr>
            <a:lvl4pPr algn="l" rtl="0" fontAlgn="base">
              <a:lnSpc>
                <a:spcPct val="80000"/>
              </a:lnSpc>
              <a:spcBef>
                <a:spcPct val="0"/>
              </a:spcBef>
              <a:spcAft>
                <a:spcPct val="0"/>
              </a:spcAft>
              <a:defRPr sz="2200" b="1">
                <a:solidFill>
                  <a:schemeClr val="tx2"/>
                </a:solidFill>
                <a:latin typeface="Arial Narrow" pitchFamily="34" charset="0"/>
              </a:defRPr>
            </a:lvl4pPr>
            <a:lvl5pPr algn="l" rtl="0" fontAlgn="base">
              <a:lnSpc>
                <a:spcPct val="80000"/>
              </a:lnSpc>
              <a:spcBef>
                <a:spcPct val="0"/>
              </a:spcBef>
              <a:spcAft>
                <a:spcPct val="0"/>
              </a:spcAft>
              <a:defRPr sz="2200" b="1">
                <a:solidFill>
                  <a:schemeClr val="tx2"/>
                </a:solidFill>
                <a:latin typeface="Arial Narrow" pitchFamily="34" charset="0"/>
              </a:defRPr>
            </a:lvl5pPr>
            <a:lvl6pPr marL="457200" algn="l" rtl="0" fontAlgn="base">
              <a:lnSpc>
                <a:spcPct val="80000"/>
              </a:lnSpc>
              <a:spcBef>
                <a:spcPct val="0"/>
              </a:spcBef>
              <a:spcAft>
                <a:spcPct val="0"/>
              </a:spcAft>
              <a:defRPr sz="2200" b="1">
                <a:solidFill>
                  <a:schemeClr val="tx2"/>
                </a:solidFill>
                <a:latin typeface="Arial Narrow" pitchFamily="34" charset="0"/>
              </a:defRPr>
            </a:lvl6pPr>
            <a:lvl7pPr marL="914400" algn="l" rtl="0" fontAlgn="base">
              <a:lnSpc>
                <a:spcPct val="80000"/>
              </a:lnSpc>
              <a:spcBef>
                <a:spcPct val="0"/>
              </a:spcBef>
              <a:spcAft>
                <a:spcPct val="0"/>
              </a:spcAft>
              <a:defRPr sz="2200" b="1">
                <a:solidFill>
                  <a:schemeClr val="tx2"/>
                </a:solidFill>
                <a:latin typeface="Arial Narrow" pitchFamily="34" charset="0"/>
              </a:defRPr>
            </a:lvl7pPr>
            <a:lvl8pPr marL="1371600" algn="l" rtl="0" fontAlgn="base">
              <a:lnSpc>
                <a:spcPct val="80000"/>
              </a:lnSpc>
              <a:spcBef>
                <a:spcPct val="0"/>
              </a:spcBef>
              <a:spcAft>
                <a:spcPct val="0"/>
              </a:spcAft>
              <a:defRPr sz="2200" b="1">
                <a:solidFill>
                  <a:schemeClr val="tx2"/>
                </a:solidFill>
                <a:latin typeface="Arial Narrow" pitchFamily="34" charset="0"/>
              </a:defRPr>
            </a:lvl8pPr>
            <a:lvl9pPr marL="1828800" algn="l" rtl="0" fontAlgn="base">
              <a:lnSpc>
                <a:spcPct val="80000"/>
              </a:lnSpc>
              <a:spcBef>
                <a:spcPct val="0"/>
              </a:spcBef>
              <a:spcAft>
                <a:spcPct val="0"/>
              </a:spcAft>
              <a:defRPr sz="2200" b="1">
                <a:solidFill>
                  <a:schemeClr val="tx2"/>
                </a:solidFill>
                <a:latin typeface="Arial Narrow" pitchFamily="34" charset="0"/>
              </a:defRPr>
            </a:lvl9pPr>
          </a:lstStyle>
          <a:p>
            <a:pPr defTabSz="914019" eaLnBrk="1" hangingPunct="1">
              <a:lnSpc>
                <a:spcPct val="100000"/>
              </a:lnSpc>
              <a:spcBef>
                <a:spcPts val="0"/>
              </a:spcBef>
              <a:defRPr/>
            </a:pPr>
            <a:r>
              <a:rPr lang="es-ES_tradnl" sz="1800" dirty="0" smtClean="0"/>
              <a:t>1. </a:t>
            </a:r>
            <a:r>
              <a:rPr lang="es-ES" sz="1800" dirty="0" smtClean="0"/>
              <a:t>INTRODUCCION</a:t>
            </a:r>
            <a:endParaRPr lang="es-ES" altLang="es-ES" sz="1800" kern="0" dirty="0" smtClean="0">
              <a:solidFill>
                <a:srgbClr val="000000"/>
              </a:solidFill>
              <a:latin typeface="Arial" panose="020B0604020202020204" pitchFamily="34" charset="0"/>
              <a:cs typeface="Arial" panose="020B0604020202020204" pitchFamily="34" charset="0"/>
            </a:endParaRPr>
          </a:p>
        </p:txBody>
      </p:sp>
      <p:sp>
        <p:nvSpPr>
          <p:cNvPr id="2" name="Marcador de número de diapositiva 1"/>
          <p:cNvSpPr>
            <a:spLocks noGrp="1"/>
          </p:cNvSpPr>
          <p:nvPr>
            <p:ph type="sldNum" sz="quarter" idx="10"/>
          </p:nvPr>
        </p:nvSpPr>
        <p:spPr/>
        <p:txBody>
          <a:bodyPr/>
          <a:lstStyle/>
          <a:p>
            <a:pPr>
              <a:defRPr/>
            </a:pPr>
            <a:fld id="{18A632D5-5245-416D-AE82-6F40C0B92BFE}" type="slidenum">
              <a:rPr lang="es-ES" altLang="es-ES" smtClean="0"/>
              <a:pPr>
                <a:defRPr/>
              </a:pPr>
              <a:t>8</a:t>
            </a:fld>
            <a:endParaRPr lang="es-ES" altLang="es-ES"/>
          </a:p>
        </p:txBody>
      </p:sp>
      <p:sp>
        <p:nvSpPr>
          <p:cNvPr id="18" name="Rectángulo 17"/>
          <p:cNvSpPr/>
          <p:nvPr/>
        </p:nvSpPr>
        <p:spPr>
          <a:xfrm>
            <a:off x="1263576" y="2058194"/>
            <a:ext cx="4270076" cy="455662"/>
          </a:xfrm>
          <a:prstGeom prst="rect">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p:cNvSpPr/>
          <p:nvPr/>
        </p:nvSpPr>
        <p:spPr>
          <a:xfrm>
            <a:off x="1263575" y="3367787"/>
            <a:ext cx="4306385" cy="635710"/>
          </a:xfrm>
          <a:prstGeom prst="rect">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AutoShape 31"/>
          <p:cNvSpPr>
            <a:spLocks noChangeArrowheads="1"/>
          </p:cNvSpPr>
          <p:nvPr/>
        </p:nvSpPr>
        <p:spPr bwMode="auto">
          <a:xfrm>
            <a:off x="925140" y="1538100"/>
            <a:ext cx="1296144" cy="322978"/>
          </a:xfrm>
          <a:prstGeom prst="wedgeRectCallout">
            <a:avLst>
              <a:gd name="adj1" fmla="val -48254"/>
              <a:gd name="adj2" fmla="val -48637"/>
            </a:avLst>
          </a:prstGeom>
          <a:solidFill>
            <a:schemeClr val="accent3">
              <a:lumMod val="20000"/>
              <a:lumOff val="80000"/>
            </a:schemeClr>
          </a:solid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50000"/>
              </a:spcBef>
              <a:buNone/>
            </a:pPr>
            <a:r>
              <a:rPr lang="es-ES" altLang="es-ES" sz="1600" b="1" dirty="0" smtClean="0">
                <a:latin typeface="Arial" panose="020B0604020202020204" pitchFamily="34" charset="0"/>
              </a:rPr>
              <a:t>Antes</a:t>
            </a:r>
            <a:endParaRPr lang="es-ES" altLang="es-ES" sz="1600" b="1" dirty="0">
              <a:latin typeface="Arial" panose="020B0604020202020204" pitchFamily="34" charset="0"/>
            </a:endParaRPr>
          </a:p>
        </p:txBody>
      </p:sp>
      <p:sp>
        <p:nvSpPr>
          <p:cNvPr id="22" name="AutoShape 31"/>
          <p:cNvSpPr>
            <a:spLocks noChangeArrowheads="1"/>
          </p:cNvSpPr>
          <p:nvPr/>
        </p:nvSpPr>
        <p:spPr bwMode="auto">
          <a:xfrm>
            <a:off x="1006673" y="2831785"/>
            <a:ext cx="1296144" cy="322978"/>
          </a:xfrm>
          <a:prstGeom prst="wedgeRectCallout">
            <a:avLst>
              <a:gd name="adj1" fmla="val -48254"/>
              <a:gd name="adj2" fmla="val -48637"/>
            </a:avLst>
          </a:prstGeom>
          <a:solidFill>
            <a:schemeClr val="accent3">
              <a:lumMod val="20000"/>
              <a:lumOff val="80000"/>
            </a:schemeClr>
          </a:solid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50000"/>
              </a:spcBef>
              <a:buNone/>
            </a:pPr>
            <a:r>
              <a:rPr lang="es-ES" altLang="es-ES" sz="1600" b="1" dirty="0" smtClean="0">
                <a:latin typeface="Arial" panose="020B0604020202020204" pitchFamily="34" charset="0"/>
              </a:rPr>
              <a:t>Ahora</a:t>
            </a:r>
            <a:endParaRPr lang="es-ES" altLang="es-ES" sz="1600" b="1" dirty="0">
              <a:latin typeface="Arial" panose="020B0604020202020204" pitchFamily="34" charset="0"/>
            </a:endParaRPr>
          </a:p>
        </p:txBody>
      </p:sp>
    </p:spTree>
    <p:extLst>
      <p:ext uri="{BB962C8B-B14F-4D97-AF65-F5344CB8AC3E}">
        <p14:creationId xmlns:p14="http://schemas.microsoft.com/office/powerpoint/2010/main" val="175847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800" decel="100000"/>
                                        <p:tgtEl>
                                          <p:spTgt spid="14"/>
                                        </p:tgtEl>
                                      </p:cBhvr>
                                    </p:animEffect>
                                    <p:anim calcmode="lin" valueType="num">
                                      <p:cBhvr>
                                        <p:cTn id="32" dur="800" decel="100000" fill="hold"/>
                                        <p:tgtEl>
                                          <p:spTgt spid="14"/>
                                        </p:tgtEl>
                                        <p:attrNameLst>
                                          <p:attrName>style.rotation</p:attrName>
                                        </p:attrNameLst>
                                      </p:cBhvr>
                                      <p:tavLst>
                                        <p:tav tm="0">
                                          <p:val>
                                            <p:fltVal val="-90"/>
                                          </p:val>
                                        </p:tav>
                                        <p:tav tm="100000">
                                          <p:val>
                                            <p:fltVal val="0"/>
                                          </p:val>
                                        </p:tav>
                                      </p:tavLst>
                                    </p:anim>
                                    <p:anim calcmode="lin" valueType="num">
                                      <p:cBhvr>
                                        <p:cTn id="33" dur="800" decel="100000" fill="hold"/>
                                        <p:tgtEl>
                                          <p:spTgt spid="14"/>
                                        </p:tgtEl>
                                        <p:attrNameLst>
                                          <p:attrName>ppt_x</p:attrName>
                                        </p:attrNameLst>
                                      </p:cBhvr>
                                      <p:tavLst>
                                        <p:tav tm="0">
                                          <p:val>
                                            <p:strVal val="#ppt_x+0.4"/>
                                          </p:val>
                                        </p:tav>
                                        <p:tav tm="100000">
                                          <p:val>
                                            <p:strVal val="#ppt_x-0.05"/>
                                          </p:val>
                                        </p:tav>
                                      </p:tavLst>
                                    </p:anim>
                                    <p:anim calcmode="lin" valueType="num">
                                      <p:cBhvr>
                                        <p:cTn id="34" dur="800" decel="100000" fill="hold"/>
                                        <p:tgtEl>
                                          <p:spTgt spid="14"/>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18" grpId="0" animBg="1"/>
      <p:bldP spid="20"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1"/>
          <p:cNvSpPr>
            <a:spLocks noChangeArrowheads="1"/>
          </p:cNvSpPr>
          <p:nvPr/>
        </p:nvSpPr>
        <p:spPr bwMode="auto">
          <a:xfrm>
            <a:off x="322264" y="1536874"/>
            <a:ext cx="9808707" cy="756084"/>
          </a:xfrm>
          <a:prstGeom prst="wedgeRectCallout">
            <a:avLst>
              <a:gd name="adj1" fmla="val -48254"/>
              <a:gd name="adj2" fmla="val -48637"/>
            </a:avLst>
          </a:prstGeom>
          <a:noFill/>
          <a:ln w="9525" algn="ctr">
            <a:solidFill>
              <a:schemeClr val="tx1"/>
            </a:solidFill>
            <a:miter lim="800000"/>
            <a:headEnd/>
            <a:tailEnd/>
          </a:ln>
          <a:effectLst/>
          <a:extLst/>
        </p:spPr>
        <p:txBody>
          <a:bodyPr lIns="99955" tIns="51975" rIns="99955" bIns="51975" anchor="ctr"/>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50000"/>
              </a:spcBef>
              <a:buNone/>
            </a:pPr>
            <a:r>
              <a:rPr lang="es-ES" altLang="es-ES" sz="1200" dirty="0" smtClean="0">
                <a:latin typeface="Arial" panose="020B0604020202020204" pitchFamily="34" charset="0"/>
              </a:rPr>
              <a:t>Los </a:t>
            </a:r>
            <a:r>
              <a:rPr lang="es-ES" altLang="es-ES" sz="1200" dirty="0">
                <a:latin typeface="Arial" panose="020B0604020202020204" pitchFamily="34" charset="0"/>
              </a:rPr>
              <a:t>4 </a:t>
            </a:r>
            <a:r>
              <a:rPr lang="es-ES" altLang="es-ES" sz="1200" dirty="0" smtClean="0">
                <a:latin typeface="Arial" panose="020B0604020202020204" pitchFamily="34" charset="0"/>
              </a:rPr>
              <a:t>procedimientos señalados </a:t>
            </a:r>
            <a:r>
              <a:rPr lang="es-ES" altLang="es-ES" sz="1200" dirty="0">
                <a:latin typeface="Arial" panose="020B0604020202020204" pitchFamily="34" charset="0"/>
              </a:rPr>
              <a:t>en la imagen anterior presentan los mismos pasos para completar los </a:t>
            </a:r>
            <a:r>
              <a:rPr lang="es-ES" altLang="es-ES" sz="1200" b="1" u="sng" dirty="0" smtClean="0">
                <a:latin typeface="Arial" panose="020B0604020202020204" pitchFamily="34" charset="0"/>
              </a:rPr>
              <a:t>DATOS TÉCNICOS </a:t>
            </a:r>
            <a:r>
              <a:rPr lang="es-ES" altLang="es-ES" sz="1200" dirty="0" smtClean="0">
                <a:latin typeface="Arial" panose="020B0604020202020204" pitchFamily="34" charset="0"/>
              </a:rPr>
              <a:t>de </a:t>
            </a:r>
            <a:r>
              <a:rPr lang="es-ES" altLang="es-ES" sz="1200" dirty="0">
                <a:latin typeface="Arial" panose="020B0604020202020204" pitchFamily="34" charset="0"/>
              </a:rPr>
              <a:t>la instalación:</a:t>
            </a:r>
          </a:p>
        </p:txBody>
      </p:sp>
      <p:sp>
        <p:nvSpPr>
          <p:cNvPr id="11" name="AutoShape 31"/>
          <p:cNvSpPr>
            <a:spLocks noChangeArrowheads="1"/>
          </p:cNvSpPr>
          <p:nvPr/>
        </p:nvSpPr>
        <p:spPr bwMode="auto">
          <a:xfrm>
            <a:off x="322264" y="5569112"/>
            <a:ext cx="9663112" cy="1018278"/>
          </a:xfrm>
          <a:prstGeom prst="wedgeRectCallout">
            <a:avLst>
              <a:gd name="adj1" fmla="val -48254"/>
              <a:gd name="adj2" fmla="val -48637"/>
            </a:avLst>
          </a:prstGeom>
          <a:noFill/>
          <a:ln w="9525" algn="ctr">
            <a:solidFill>
              <a:schemeClr val="tx1"/>
            </a:solidFill>
            <a:miter lim="800000"/>
            <a:headEnd/>
            <a:tailEnd/>
          </a:ln>
          <a:effectLst/>
          <a:extLst/>
        </p:spPr>
        <p:txBody>
          <a:bodyPr lIns="99955" tIns="51975" rIns="99955" bIns="51975" anchor="ctr"/>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50000"/>
              </a:spcBef>
              <a:buNone/>
            </a:pPr>
            <a:r>
              <a:rPr lang="es-ES" altLang="es-ES" sz="1200" dirty="0">
                <a:latin typeface="Arial" panose="020B0604020202020204" pitchFamily="34" charset="0"/>
              </a:rPr>
              <a:t>Los cambios realizados en estos pasos se han reflejado en el </a:t>
            </a:r>
            <a:r>
              <a:rPr lang="es-ES" altLang="es-ES" sz="1200" u="sng" dirty="0">
                <a:latin typeface="Arial" panose="020B0604020202020204" pitchFamily="34" charset="0"/>
              </a:rPr>
              <a:t>documento de declaración responsable</a:t>
            </a:r>
            <a:r>
              <a:rPr lang="es-ES" altLang="es-ES" sz="1200" dirty="0">
                <a:latin typeface="Arial" panose="020B0604020202020204" pitchFamily="34" charset="0"/>
              </a:rPr>
              <a:t> que el sistema genera automáticamente una vez remitida la solicitud a la Administración.</a:t>
            </a:r>
          </a:p>
        </p:txBody>
      </p:sp>
      <p:pic>
        <p:nvPicPr>
          <p:cNvPr id="8" name="Imagen 7"/>
          <p:cNvPicPr>
            <a:picLocks noChangeAspect="1"/>
          </p:cNvPicPr>
          <p:nvPr/>
        </p:nvPicPr>
        <p:blipFill>
          <a:blip r:embed="rId2"/>
          <a:stretch>
            <a:fillRect/>
          </a:stretch>
        </p:blipFill>
        <p:spPr>
          <a:xfrm>
            <a:off x="829492" y="3047591"/>
            <a:ext cx="4034484" cy="1842529"/>
          </a:xfrm>
          <a:prstGeom prst="rect">
            <a:avLst/>
          </a:prstGeom>
        </p:spPr>
      </p:pic>
      <p:sp>
        <p:nvSpPr>
          <p:cNvPr id="15" name="AutoShape 31"/>
          <p:cNvSpPr>
            <a:spLocks noChangeArrowheads="1"/>
          </p:cNvSpPr>
          <p:nvPr/>
        </p:nvSpPr>
        <p:spPr bwMode="auto">
          <a:xfrm>
            <a:off x="975544" y="2503690"/>
            <a:ext cx="2196877" cy="321861"/>
          </a:xfrm>
          <a:prstGeom prst="wedgeRectCallout">
            <a:avLst>
              <a:gd name="adj1" fmla="val -48254"/>
              <a:gd name="adj2" fmla="val -48637"/>
            </a:avLst>
          </a:prstGeom>
          <a:solidFill>
            <a:schemeClr val="accent3">
              <a:lumMod val="20000"/>
              <a:lumOff val="80000"/>
            </a:schemeClr>
          </a:solid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50000"/>
              </a:spcBef>
              <a:buNone/>
            </a:pPr>
            <a:r>
              <a:rPr lang="es-ES" altLang="es-ES" sz="1600" b="1" dirty="0" smtClean="0">
                <a:latin typeface="Arial" panose="020B0604020202020204" pitchFamily="34" charset="0"/>
              </a:rPr>
              <a:t>ANTES:</a:t>
            </a:r>
            <a:endParaRPr lang="es-ES" altLang="es-ES" sz="1600" b="1" dirty="0">
              <a:latin typeface="Arial" panose="020B0604020202020204" pitchFamily="34" charset="0"/>
            </a:endParaRPr>
          </a:p>
        </p:txBody>
      </p:sp>
      <p:sp>
        <p:nvSpPr>
          <p:cNvPr id="16" name="AutoShape 31"/>
          <p:cNvSpPr>
            <a:spLocks noChangeArrowheads="1"/>
          </p:cNvSpPr>
          <p:nvPr/>
        </p:nvSpPr>
        <p:spPr bwMode="auto">
          <a:xfrm>
            <a:off x="5404034" y="2503690"/>
            <a:ext cx="2196877" cy="321861"/>
          </a:xfrm>
          <a:prstGeom prst="wedgeRectCallout">
            <a:avLst>
              <a:gd name="adj1" fmla="val -48254"/>
              <a:gd name="adj2" fmla="val -48637"/>
            </a:avLst>
          </a:prstGeom>
          <a:solidFill>
            <a:schemeClr val="accent3">
              <a:lumMod val="20000"/>
              <a:lumOff val="80000"/>
            </a:schemeClr>
          </a:solidFill>
          <a:ln w="9525" algn="ctr">
            <a:solidFill>
              <a:schemeClr val="tx1"/>
            </a:solidFill>
            <a:miter lim="800000"/>
            <a:headEnd/>
            <a:tailEnd/>
          </a:ln>
          <a:effectLst/>
          <a:extLst/>
        </p:spPr>
        <p:txBody>
          <a:bodyPr lIns="99955" tIns="51975" rIns="99955" bIns="51975"/>
          <a:lstStyle>
            <a:lvl1pPr defTabSz="1016000" eaLnBrk="0" hangingPunct="0">
              <a:spcBef>
                <a:spcPct val="20000"/>
              </a:spcBef>
              <a:buFont typeface="Arial" panose="020B0604020202020204" pitchFamily="34" charset="0"/>
              <a:buChar char="•"/>
              <a:defRPr sz="3600">
                <a:solidFill>
                  <a:schemeClr val="tx1"/>
                </a:solidFill>
                <a:latin typeface="Calibri" panose="020F0502020204030204" pitchFamily="34" charset="0"/>
              </a:defRPr>
            </a:lvl1pPr>
            <a:lvl2pPr marL="508000" indent="-303213" defTabSz="1016000" eaLnBrk="0" hangingPunct="0">
              <a:spcBef>
                <a:spcPct val="20000"/>
              </a:spcBef>
              <a:buFont typeface="Arial" panose="020B0604020202020204" pitchFamily="34" charset="0"/>
              <a:buChar char="–"/>
              <a:defRPr sz="3100">
                <a:solidFill>
                  <a:schemeClr val="tx1"/>
                </a:solidFill>
                <a:latin typeface="Calibri" panose="020F0502020204030204" pitchFamily="34" charset="0"/>
              </a:defRPr>
            </a:lvl2pPr>
            <a:lvl3pPr marL="1016000" indent="-254000" defTabSz="101600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524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32000" indent="-254000" defTabSz="10160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5pPr>
            <a:lvl6pPr marL="24892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464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036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60800" indent="-254000" defTabSz="1016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50000"/>
              </a:spcBef>
              <a:buNone/>
            </a:pPr>
            <a:r>
              <a:rPr lang="es-ES" altLang="es-ES" sz="1600" b="1" dirty="0" smtClean="0">
                <a:latin typeface="Arial" panose="020B0604020202020204" pitchFamily="34" charset="0"/>
              </a:rPr>
              <a:t>AHORA:</a:t>
            </a:r>
            <a:endParaRPr lang="es-ES" altLang="es-ES" sz="1600" b="1" dirty="0">
              <a:latin typeface="Arial" panose="020B0604020202020204" pitchFamily="34" charset="0"/>
            </a:endParaRPr>
          </a:p>
        </p:txBody>
      </p:sp>
      <p:sp>
        <p:nvSpPr>
          <p:cNvPr id="12" name="Rectangle 3"/>
          <p:cNvSpPr>
            <a:spLocks noChangeArrowheads="1"/>
          </p:cNvSpPr>
          <p:nvPr/>
        </p:nvSpPr>
        <p:spPr bwMode="auto">
          <a:xfrm>
            <a:off x="1805542" y="209600"/>
            <a:ext cx="8063401" cy="435496"/>
          </a:xfrm>
          <a:prstGeom prst="rect">
            <a:avLst/>
          </a:prstGeom>
          <a:solidFill>
            <a:srgbClr val="ADDA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556" tIns="50775" rIns="101556" bIns="50775"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s-ES" altLang="es-ES" sz="1200">
              <a:latin typeface="Arial" panose="020B0604020202020204" pitchFamily="34" charset="0"/>
            </a:endParaRPr>
          </a:p>
        </p:txBody>
      </p:sp>
      <p:sp>
        <p:nvSpPr>
          <p:cNvPr id="13" name="Rectangle 4"/>
          <p:cNvSpPr txBox="1">
            <a:spLocks noChangeArrowheads="1"/>
          </p:cNvSpPr>
          <p:nvPr/>
        </p:nvSpPr>
        <p:spPr bwMode="auto">
          <a:xfrm>
            <a:off x="1853321" y="209600"/>
            <a:ext cx="8051215" cy="39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1" tIns="45702" rIns="91401" bIns="45702" anchor="b"/>
          <a:lstStyle>
            <a:lvl1pPr algn="l" rtl="0" fontAlgn="base">
              <a:lnSpc>
                <a:spcPct val="80000"/>
              </a:lnSpc>
              <a:spcBef>
                <a:spcPct val="0"/>
              </a:spcBef>
              <a:spcAft>
                <a:spcPct val="0"/>
              </a:spcAft>
              <a:defRPr sz="2200" b="1">
                <a:solidFill>
                  <a:schemeClr val="tx2"/>
                </a:solidFill>
                <a:latin typeface="+mj-lt"/>
                <a:ea typeface="+mj-ea"/>
                <a:cs typeface="+mj-cs"/>
              </a:defRPr>
            </a:lvl1pPr>
            <a:lvl2pPr algn="l" rtl="0" fontAlgn="base">
              <a:lnSpc>
                <a:spcPct val="80000"/>
              </a:lnSpc>
              <a:spcBef>
                <a:spcPct val="0"/>
              </a:spcBef>
              <a:spcAft>
                <a:spcPct val="0"/>
              </a:spcAft>
              <a:defRPr sz="2200" b="1">
                <a:solidFill>
                  <a:schemeClr val="tx2"/>
                </a:solidFill>
                <a:latin typeface="Arial Narrow" pitchFamily="34" charset="0"/>
              </a:defRPr>
            </a:lvl2pPr>
            <a:lvl3pPr algn="l" rtl="0" fontAlgn="base">
              <a:lnSpc>
                <a:spcPct val="80000"/>
              </a:lnSpc>
              <a:spcBef>
                <a:spcPct val="0"/>
              </a:spcBef>
              <a:spcAft>
                <a:spcPct val="0"/>
              </a:spcAft>
              <a:defRPr sz="2200" b="1">
                <a:solidFill>
                  <a:schemeClr val="tx2"/>
                </a:solidFill>
                <a:latin typeface="Arial Narrow" pitchFamily="34" charset="0"/>
              </a:defRPr>
            </a:lvl3pPr>
            <a:lvl4pPr algn="l" rtl="0" fontAlgn="base">
              <a:lnSpc>
                <a:spcPct val="80000"/>
              </a:lnSpc>
              <a:spcBef>
                <a:spcPct val="0"/>
              </a:spcBef>
              <a:spcAft>
                <a:spcPct val="0"/>
              </a:spcAft>
              <a:defRPr sz="2200" b="1">
                <a:solidFill>
                  <a:schemeClr val="tx2"/>
                </a:solidFill>
                <a:latin typeface="Arial Narrow" pitchFamily="34" charset="0"/>
              </a:defRPr>
            </a:lvl4pPr>
            <a:lvl5pPr algn="l" rtl="0" fontAlgn="base">
              <a:lnSpc>
                <a:spcPct val="80000"/>
              </a:lnSpc>
              <a:spcBef>
                <a:spcPct val="0"/>
              </a:spcBef>
              <a:spcAft>
                <a:spcPct val="0"/>
              </a:spcAft>
              <a:defRPr sz="2200" b="1">
                <a:solidFill>
                  <a:schemeClr val="tx2"/>
                </a:solidFill>
                <a:latin typeface="Arial Narrow" pitchFamily="34" charset="0"/>
              </a:defRPr>
            </a:lvl5pPr>
            <a:lvl6pPr marL="457200" algn="l" rtl="0" fontAlgn="base">
              <a:lnSpc>
                <a:spcPct val="80000"/>
              </a:lnSpc>
              <a:spcBef>
                <a:spcPct val="0"/>
              </a:spcBef>
              <a:spcAft>
                <a:spcPct val="0"/>
              </a:spcAft>
              <a:defRPr sz="2200" b="1">
                <a:solidFill>
                  <a:schemeClr val="tx2"/>
                </a:solidFill>
                <a:latin typeface="Arial Narrow" pitchFamily="34" charset="0"/>
              </a:defRPr>
            </a:lvl6pPr>
            <a:lvl7pPr marL="914400" algn="l" rtl="0" fontAlgn="base">
              <a:lnSpc>
                <a:spcPct val="80000"/>
              </a:lnSpc>
              <a:spcBef>
                <a:spcPct val="0"/>
              </a:spcBef>
              <a:spcAft>
                <a:spcPct val="0"/>
              </a:spcAft>
              <a:defRPr sz="2200" b="1">
                <a:solidFill>
                  <a:schemeClr val="tx2"/>
                </a:solidFill>
                <a:latin typeface="Arial Narrow" pitchFamily="34" charset="0"/>
              </a:defRPr>
            </a:lvl7pPr>
            <a:lvl8pPr marL="1371600" algn="l" rtl="0" fontAlgn="base">
              <a:lnSpc>
                <a:spcPct val="80000"/>
              </a:lnSpc>
              <a:spcBef>
                <a:spcPct val="0"/>
              </a:spcBef>
              <a:spcAft>
                <a:spcPct val="0"/>
              </a:spcAft>
              <a:defRPr sz="2200" b="1">
                <a:solidFill>
                  <a:schemeClr val="tx2"/>
                </a:solidFill>
                <a:latin typeface="Arial Narrow" pitchFamily="34" charset="0"/>
              </a:defRPr>
            </a:lvl8pPr>
            <a:lvl9pPr marL="1828800" algn="l" rtl="0" fontAlgn="base">
              <a:lnSpc>
                <a:spcPct val="80000"/>
              </a:lnSpc>
              <a:spcBef>
                <a:spcPct val="0"/>
              </a:spcBef>
              <a:spcAft>
                <a:spcPct val="0"/>
              </a:spcAft>
              <a:defRPr sz="2200" b="1">
                <a:solidFill>
                  <a:schemeClr val="tx2"/>
                </a:solidFill>
                <a:latin typeface="Arial Narrow" pitchFamily="34" charset="0"/>
              </a:defRPr>
            </a:lvl9pPr>
          </a:lstStyle>
          <a:p>
            <a:pPr defTabSz="914019" eaLnBrk="1" hangingPunct="1">
              <a:lnSpc>
                <a:spcPct val="100000"/>
              </a:lnSpc>
              <a:spcBef>
                <a:spcPts val="0"/>
              </a:spcBef>
              <a:defRPr/>
            </a:pPr>
            <a:r>
              <a:rPr lang="es-ES_tradnl" sz="1800" dirty="0" smtClean="0"/>
              <a:t>1. </a:t>
            </a:r>
            <a:r>
              <a:rPr lang="es-ES" sz="1800" dirty="0" smtClean="0"/>
              <a:t>INTRODUCCION</a:t>
            </a:r>
            <a:endParaRPr lang="es-ES" altLang="es-ES" sz="1800" kern="0" dirty="0" smtClean="0">
              <a:solidFill>
                <a:srgbClr val="000000"/>
              </a:solidFill>
              <a:latin typeface="Arial" panose="020B0604020202020204" pitchFamily="34" charset="0"/>
              <a:cs typeface="Arial" panose="020B0604020202020204" pitchFamily="34" charset="0"/>
            </a:endParaRPr>
          </a:p>
        </p:txBody>
      </p:sp>
      <p:pic>
        <p:nvPicPr>
          <p:cNvPr id="14" name="Imagen 13"/>
          <p:cNvPicPr/>
          <p:nvPr/>
        </p:nvPicPr>
        <p:blipFill rotWithShape="1">
          <a:blip r:embed="rId3" cstate="email">
            <a:extLst>
              <a:ext uri="{28A0092B-C50C-407E-A947-70E740481C1C}">
                <a14:useLocalDpi xmlns:a14="http://schemas.microsoft.com/office/drawing/2010/main"/>
              </a:ext>
            </a:extLst>
          </a:blip>
          <a:srcRect/>
          <a:stretch/>
        </p:blipFill>
        <p:spPr bwMode="auto">
          <a:xfrm>
            <a:off x="5404034" y="3054474"/>
            <a:ext cx="3636406" cy="1835646"/>
          </a:xfrm>
          <a:prstGeom prst="rect">
            <a:avLst/>
          </a:prstGeom>
          <a:noFill/>
          <a:ln>
            <a:noFill/>
          </a:ln>
          <a:extLst>
            <a:ext uri="{53640926-AAD7-44D8-BBD7-CCE9431645EC}">
              <a14:shadowObscured xmlns:a14="http://schemas.microsoft.com/office/drawing/2010/main"/>
            </a:ext>
          </a:extLst>
        </p:spPr>
      </p:pic>
      <p:sp>
        <p:nvSpPr>
          <p:cNvPr id="2" name="Marcador de número de diapositiva 1"/>
          <p:cNvSpPr>
            <a:spLocks noGrp="1"/>
          </p:cNvSpPr>
          <p:nvPr>
            <p:ph type="sldNum" sz="quarter" idx="10"/>
          </p:nvPr>
        </p:nvSpPr>
        <p:spPr/>
        <p:txBody>
          <a:bodyPr/>
          <a:lstStyle/>
          <a:p>
            <a:pPr>
              <a:defRPr/>
            </a:pPr>
            <a:fld id="{18A632D5-5245-416D-AE82-6F40C0B92BFE}" type="slidenum">
              <a:rPr lang="es-ES" altLang="es-ES" smtClean="0"/>
              <a:pPr>
                <a:defRPr/>
              </a:pPr>
              <a:t>9</a:t>
            </a:fld>
            <a:endParaRPr lang="es-ES" altLang="es-ES"/>
          </a:p>
        </p:txBody>
      </p:sp>
    </p:spTree>
    <p:extLst>
      <p:ext uri="{BB962C8B-B14F-4D97-AF65-F5344CB8AC3E}">
        <p14:creationId xmlns:p14="http://schemas.microsoft.com/office/powerpoint/2010/main" val="57991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5" grpId="0" animBg="1"/>
      <p:bldP spid="16" grpId="0" animBg="1"/>
    </p:bldLst>
  </p:timing>
</p:sld>
</file>

<file path=ppt/theme/theme1.xml><?xml version="1.0" encoding="utf-8"?>
<a:theme xmlns:a="http://schemas.openxmlformats.org/drawingml/2006/main" name="1_Diseño predeterminado">
  <a:themeElements>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redeterminad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lboetakoa">
  <a:themeElements>
    <a:clrScheme name="Alboetako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Alboetako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lboetako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9C0FB781A6AFC342916CD1DEA0B987C0" ma:contentTypeVersion="16" ma:contentTypeDescription="Crear nuevo documento." ma:contentTypeScope="" ma:versionID="fe327713578b897302058c56eaac5f08">
  <xsd:schema xmlns:xsd="http://www.w3.org/2001/XMLSchema" xmlns:xs="http://www.w3.org/2001/XMLSchema" xmlns:p="http://schemas.microsoft.com/office/2006/metadata/properties" xmlns:ns2="624f3b94-bbc5-4573-aeef-0eaada64f22b" xmlns:ns3="8c35392d-4ec5-4c96-a9bc-d6c97c77fa09" targetNamespace="http://schemas.microsoft.com/office/2006/metadata/properties" ma:root="true" ma:fieldsID="44c170c38570a49c55e2367eb06c4600" ns2:_="" ns3:_="">
    <xsd:import namespace="624f3b94-bbc5-4573-aeef-0eaada64f22b"/>
    <xsd:import namespace="8c35392d-4ec5-4c96-a9bc-d6c97c77fa0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lcf76f155ced4ddcb4097134ff3c332f" minOccurs="0"/>
                <xsd:element ref="ns2:TaxCatchAll"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4f3b94-bbc5-4573-aeef-0eaada64f22b"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TaxCatchAll" ma:index="22" nillable="true" ma:displayName="Taxonomy Catch All Column" ma:hidden="true" ma:list="{e5f06d05-d0b9-423e-99c7-eca76f3eea4b}" ma:internalName="TaxCatchAll" ma:showField="CatchAllData" ma:web="624f3b94-bbc5-4573-aeef-0eaada64f22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c35392d-4ec5-4c96-a9bc-d6c97c77fa0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Etiquetas de imagen" ma:readOnly="false" ma:fieldId="{5cf76f15-5ced-4ddc-b409-7134ff3c332f}" ma:taxonomyMulti="true" ma:sspId="16238219-447f-418f-809f-6e2596424ee1"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c35392d-4ec5-4c96-a9bc-d6c97c77fa09">
      <Terms xmlns="http://schemas.microsoft.com/office/infopath/2007/PartnerControls"/>
    </lcf76f155ced4ddcb4097134ff3c332f>
    <TaxCatchAll xmlns="624f3b94-bbc5-4573-aeef-0eaada64f22b" xsi:nil="true"/>
  </documentManagement>
</p:properties>
</file>

<file path=customXml/itemProps1.xml><?xml version="1.0" encoding="utf-8"?>
<ds:datastoreItem xmlns:ds="http://schemas.openxmlformats.org/officeDocument/2006/customXml" ds:itemID="{34FFF7C0-E5DB-4527-8CCB-A90775D50D57}">
  <ds:schemaRefs>
    <ds:schemaRef ds:uri="http://schemas.microsoft.com/sharepoint/v3/contenttype/forms"/>
  </ds:schemaRefs>
</ds:datastoreItem>
</file>

<file path=customXml/itemProps2.xml><?xml version="1.0" encoding="utf-8"?>
<ds:datastoreItem xmlns:ds="http://schemas.openxmlformats.org/officeDocument/2006/customXml" ds:itemID="{71945E95-5E8B-4008-805A-B5236A592F83}"/>
</file>

<file path=customXml/itemProps3.xml><?xml version="1.0" encoding="utf-8"?>
<ds:datastoreItem xmlns:ds="http://schemas.openxmlformats.org/officeDocument/2006/customXml" ds:itemID="{5798DDCF-9ACF-4AC6-98F3-764D71C44555}">
  <ds:schemaRefs>
    <ds:schemaRef ds:uri="http://schemas.microsoft.com/office/2006/documentManagement/types"/>
    <ds:schemaRef ds:uri="http://purl.org/dc/terms/"/>
    <ds:schemaRef ds:uri="624f3b94-bbc5-4573-aeef-0eaada64f22b"/>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8c35392d-4ec5-4c96-a9bc-d6c97c77fa0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31162</TotalTime>
  <Words>3152</Words>
  <Application>Microsoft Office PowerPoint</Application>
  <PresentationFormat>Personalizado</PresentationFormat>
  <Paragraphs>386</Paragraphs>
  <Slides>32</Slides>
  <Notes>1</Notes>
  <HiddenSlides>0</HiddenSlides>
  <MMClips>0</MMClips>
  <ScaleCrop>false</ScaleCrop>
  <HeadingPairs>
    <vt:vector size="8" baseType="variant">
      <vt:variant>
        <vt:lpstr>Fuentes usadas</vt:lpstr>
      </vt:variant>
      <vt:variant>
        <vt:i4>9</vt:i4>
      </vt:variant>
      <vt:variant>
        <vt:lpstr>Tema</vt:lpstr>
      </vt:variant>
      <vt:variant>
        <vt:i4>3</vt:i4>
      </vt:variant>
      <vt:variant>
        <vt:lpstr>Servidores OLE incrustados</vt:lpstr>
      </vt:variant>
      <vt:variant>
        <vt:i4>1</vt:i4>
      </vt:variant>
      <vt:variant>
        <vt:lpstr>Títulos de diapositiva</vt:lpstr>
      </vt:variant>
      <vt:variant>
        <vt:i4>32</vt:i4>
      </vt:variant>
    </vt:vector>
  </HeadingPairs>
  <TitlesOfParts>
    <vt:vector size="45" baseType="lpstr">
      <vt:lpstr>Arial</vt:lpstr>
      <vt:lpstr>Arial Narrow</vt:lpstr>
      <vt:lpstr>Calibri</vt:lpstr>
      <vt:lpstr>Courier New</vt:lpstr>
      <vt:lpstr>Kozuka Gothic Pr6N H</vt:lpstr>
      <vt:lpstr>Times New Roman</vt:lpstr>
      <vt:lpstr>Trebuchet MS</vt:lpstr>
      <vt:lpstr>Wingdings</vt:lpstr>
      <vt:lpstr>Wingdings 3</vt:lpstr>
      <vt:lpstr>1_Diseño predeterminado</vt:lpstr>
      <vt:lpstr>Diseño predeterminado</vt:lpstr>
      <vt:lpstr>Alboetakoa</vt:lpstr>
      <vt:lpstr>Presentación de Microsoft PowerPoint 97-2003</vt:lpstr>
      <vt:lpstr>Instalaciones térmicas: Modificaciones tramitación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PLATEA Tramitación – FdCdP y CTT</dc:title>
  <dc:creator>Platea Tramitación</dc:creator>
  <cp:lastModifiedBy>Ulibarri Hernández, Unai</cp:lastModifiedBy>
  <cp:revision>2336</cp:revision>
  <cp:lastPrinted>2019-01-08T07:45:22Z</cp:lastPrinted>
  <dcterms:created xsi:type="dcterms:W3CDTF">2004-05-06T09:28:21Z</dcterms:created>
  <dcterms:modified xsi:type="dcterms:W3CDTF">2021-11-17T12:15:15Z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Documento</vt:lpwstr>
  </property>
  <property fmtid="{D5CDD505-2E9C-101B-9397-08002B2CF9AE}" pid="3" name="PublishingContact">
    <vt:lpwstr/>
  </property>
  <property fmtid="{D5CDD505-2E9C-101B-9397-08002B2CF9AE}" pid="4" name="PublishingPageContent">
    <vt:lpwstr/>
  </property>
  <property fmtid="{D5CDD505-2E9C-101B-9397-08002B2CF9AE}" pid="5" name="HeaderStyleDefinitions">
    <vt:lpwstr/>
  </property>
  <property fmtid="{D5CDD505-2E9C-101B-9397-08002B2CF9AE}" pid="6" name="display_urn:schemas-microsoft-com:office:office#Editor">
    <vt:lpwstr>Lampreabe Martinez, Beatriz</vt:lpwstr>
  </property>
  <property fmtid="{D5CDD505-2E9C-101B-9397-08002B2CF9AE}" pid="7" name="ArticleStartDate">
    <vt:lpwstr/>
  </property>
  <property fmtid="{D5CDD505-2E9C-101B-9397-08002B2CF9AE}" pid="8" name="TemplateUrl">
    <vt:lpwstr/>
  </property>
  <property fmtid="{D5CDD505-2E9C-101B-9397-08002B2CF9AE}" pid="9" name="PublishingRollupImage">
    <vt:lpwstr/>
  </property>
  <property fmtid="{D5CDD505-2E9C-101B-9397-08002B2CF9AE}" pid="10" name="Audience">
    <vt:lpwstr/>
  </property>
  <property fmtid="{D5CDD505-2E9C-101B-9397-08002B2CF9AE}" pid="11" name="ArticleByLine">
    <vt:lpwstr/>
  </property>
  <property fmtid="{D5CDD505-2E9C-101B-9397-08002B2CF9AE}" pid="12" name="PublishingImageCaption">
    <vt:lpwstr/>
  </property>
  <property fmtid="{D5CDD505-2E9C-101B-9397-08002B2CF9AE}" pid="13" name="PublishingVariationRelationshipLinkFieldID">
    <vt:lpwstr/>
  </property>
  <property fmtid="{D5CDD505-2E9C-101B-9397-08002B2CF9AE}" pid="14" name="PublishingContactName">
    <vt:lpwstr/>
  </property>
  <property fmtid="{D5CDD505-2E9C-101B-9397-08002B2CF9AE}" pid="15" name="PublishingContactEmail">
    <vt:lpwstr/>
  </property>
  <property fmtid="{D5CDD505-2E9C-101B-9397-08002B2CF9AE}" pid="16" name="Comments">
    <vt:lpwstr/>
  </property>
  <property fmtid="{D5CDD505-2E9C-101B-9397-08002B2CF9AE}" pid="17" name="PublishingPageLayout">
    <vt:lpwstr/>
  </property>
  <property fmtid="{D5CDD505-2E9C-101B-9397-08002B2CF9AE}" pid="18" name="xd_Signature">
    <vt:lpwstr/>
  </property>
  <property fmtid="{D5CDD505-2E9C-101B-9397-08002B2CF9AE}" pid="19" name="PublishingPageImage">
    <vt:lpwstr/>
  </property>
  <property fmtid="{D5CDD505-2E9C-101B-9397-08002B2CF9AE}" pid="20" name="SummaryLinks">
    <vt:lpwstr/>
  </property>
  <property fmtid="{D5CDD505-2E9C-101B-9397-08002B2CF9AE}" pid="21" name="xd_ProgID">
    <vt:lpwstr/>
  </property>
  <property fmtid="{D5CDD505-2E9C-101B-9397-08002B2CF9AE}" pid="22" name="PublishingStartDate">
    <vt:lpwstr/>
  </property>
  <property fmtid="{D5CDD505-2E9C-101B-9397-08002B2CF9AE}" pid="23" name="PublishingExpirationDate">
    <vt:lpwstr/>
  </property>
  <property fmtid="{D5CDD505-2E9C-101B-9397-08002B2CF9AE}" pid="24" name="PublishingContactPicture">
    <vt:lpwstr/>
  </property>
  <property fmtid="{D5CDD505-2E9C-101B-9397-08002B2CF9AE}" pid="25" name="PublishingVariationGroupID">
    <vt:lpwstr/>
  </property>
  <property fmtid="{D5CDD505-2E9C-101B-9397-08002B2CF9AE}" pid="26" name="display_urn:schemas-microsoft-com:office:office#Author">
    <vt:lpwstr>PCI. Teletramitacion - Pan Gómez, Mónica - Ibermatica</vt:lpwstr>
  </property>
  <property fmtid="{D5CDD505-2E9C-101B-9397-08002B2CF9AE}" pid="27" name="ContentTypeId">
    <vt:lpwstr>0x0101009C0FB781A6AFC342916CD1DEA0B987C0</vt:lpwstr>
  </property>
</Properties>
</file>