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5"/>
  </p:notesMasterIdLst>
  <p:sldIdLst>
    <p:sldId id="272" r:id="rId5"/>
    <p:sldId id="271" r:id="rId6"/>
    <p:sldId id="274" r:id="rId7"/>
    <p:sldId id="281" r:id="rId8"/>
    <p:sldId id="275" r:id="rId9"/>
    <p:sldId id="279" r:id="rId10"/>
    <p:sldId id="285" r:id="rId11"/>
    <p:sldId id="282" r:id="rId12"/>
    <p:sldId id="284" r:id="rId13"/>
    <p:sldId id="286" r:id="rId14"/>
  </p:sldIdLst>
  <p:sldSz cx="11938000" cy="7112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25979" rtl="0" fontAlgn="auto" latinLnBrk="0" hangingPunct="0">
      <a:lnSpc>
        <a:spcPts val="22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15363F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1pPr>
    <a:lvl2pPr marL="0" marR="0" indent="0" algn="l" defTabSz="425979" rtl="0" fontAlgn="auto" latinLnBrk="0" hangingPunct="0">
      <a:lnSpc>
        <a:spcPts val="22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15363F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2pPr>
    <a:lvl3pPr marL="0" marR="0" indent="0" algn="l" defTabSz="425979" rtl="0" fontAlgn="auto" latinLnBrk="0" hangingPunct="0">
      <a:lnSpc>
        <a:spcPts val="22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15363F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3pPr>
    <a:lvl4pPr marL="0" marR="0" indent="0" algn="l" defTabSz="425979" rtl="0" fontAlgn="auto" latinLnBrk="0" hangingPunct="0">
      <a:lnSpc>
        <a:spcPts val="22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15363F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4pPr>
    <a:lvl5pPr marL="0" marR="0" indent="0" algn="l" defTabSz="425979" rtl="0" fontAlgn="auto" latinLnBrk="0" hangingPunct="0">
      <a:lnSpc>
        <a:spcPts val="22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15363F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5pPr>
    <a:lvl6pPr marL="0" marR="0" indent="0" algn="l" defTabSz="425979" rtl="0" fontAlgn="auto" latinLnBrk="0" hangingPunct="0">
      <a:lnSpc>
        <a:spcPts val="22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15363F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6pPr>
    <a:lvl7pPr marL="0" marR="0" indent="0" algn="l" defTabSz="425979" rtl="0" fontAlgn="auto" latinLnBrk="0" hangingPunct="0">
      <a:lnSpc>
        <a:spcPts val="22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15363F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7pPr>
    <a:lvl8pPr marL="0" marR="0" indent="0" algn="l" defTabSz="425979" rtl="0" fontAlgn="auto" latinLnBrk="0" hangingPunct="0">
      <a:lnSpc>
        <a:spcPts val="22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15363F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8pPr>
    <a:lvl9pPr marL="0" marR="0" indent="0" algn="l" defTabSz="425979" rtl="0" fontAlgn="auto" latinLnBrk="0" hangingPunct="0">
      <a:lnSpc>
        <a:spcPts val="22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15363F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Graphik Semibold"/>
          <a:ea typeface="Graphik Semibold"/>
          <a:cs typeface="Graphik Semibold"/>
        </a:font>
        <a:srgbClr val="15363F"/>
      </a:tcTxStyle>
      <a:tcStyle>
        <a:tcBdr>
          <a:left>
            <a:ln w="3175" cap="flat">
              <a:solidFill>
                <a:srgbClr val="15363F"/>
              </a:solidFill>
              <a:prstDash val="solid"/>
              <a:round/>
            </a:ln>
          </a:left>
          <a:right>
            <a:ln w="3175" cap="flat">
              <a:solidFill>
                <a:srgbClr val="15363F"/>
              </a:solidFill>
              <a:prstDash val="solid"/>
              <a:round/>
            </a:ln>
          </a:right>
          <a:top>
            <a:ln w="3175" cap="flat">
              <a:solidFill>
                <a:srgbClr val="15363F"/>
              </a:solidFill>
              <a:prstDash val="solid"/>
              <a:round/>
            </a:ln>
          </a:top>
          <a:bottom>
            <a:ln w="3175" cap="flat">
              <a:solidFill>
                <a:srgbClr val="15363F"/>
              </a:solidFill>
              <a:prstDash val="solid"/>
              <a:round/>
            </a:ln>
          </a:bottom>
          <a:insideH>
            <a:ln w="3175" cap="flat">
              <a:solidFill>
                <a:srgbClr val="15363F"/>
              </a:solidFill>
              <a:prstDash val="solid"/>
              <a:round/>
            </a:ln>
          </a:insideH>
          <a:insideV>
            <a:ln w="3175" cap="flat">
              <a:solidFill>
                <a:srgbClr val="15363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15363F"/>
      </a:tcTxStyle>
      <a:tcStyle>
        <a:tcBdr>
          <a:left>
            <a:ln w="3175" cap="flat">
              <a:solidFill>
                <a:srgbClr val="15363F"/>
              </a:solidFill>
              <a:prstDash val="solid"/>
              <a:round/>
            </a:ln>
          </a:left>
          <a:right>
            <a:ln w="3175" cap="flat">
              <a:solidFill>
                <a:srgbClr val="15363F"/>
              </a:solidFill>
              <a:prstDash val="solid"/>
              <a:round/>
            </a:ln>
          </a:right>
          <a:top>
            <a:ln w="3175" cap="flat">
              <a:solidFill>
                <a:srgbClr val="15363F"/>
              </a:solidFill>
              <a:prstDash val="solid"/>
              <a:round/>
            </a:ln>
          </a:top>
          <a:bottom>
            <a:ln w="3175" cap="flat">
              <a:solidFill>
                <a:srgbClr val="15363F"/>
              </a:solidFill>
              <a:prstDash val="solid"/>
              <a:round/>
            </a:ln>
          </a:bottom>
          <a:insideH>
            <a:ln w="3175" cap="flat">
              <a:solidFill>
                <a:srgbClr val="15363F"/>
              </a:solidFill>
              <a:prstDash val="solid"/>
              <a:round/>
            </a:ln>
          </a:insideH>
          <a:insideV>
            <a:ln w="3175" cap="flat">
              <a:solidFill>
                <a:srgbClr val="15363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15363F"/>
      </a:tcTxStyle>
      <a:tcStyle>
        <a:tcBdr>
          <a:left>
            <a:ln w="3175" cap="flat">
              <a:solidFill>
                <a:srgbClr val="15363F"/>
              </a:solidFill>
              <a:prstDash val="solid"/>
              <a:round/>
            </a:ln>
          </a:left>
          <a:right>
            <a:ln w="3175" cap="flat">
              <a:solidFill>
                <a:srgbClr val="15363F"/>
              </a:solidFill>
              <a:prstDash val="solid"/>
              <a:round/>
            </a:ln>
          </a:right>
          <a:top>
            <a:ln w="12700" cap="flat">
              <a:solidFill>
                <a:srgbClr val="15363F"/>
              </a:solidFill>
              <a:prstDash val="solid"/>
              <a:round/>
            </a:ln>
          </a:top>
          <a:bottom>
            <a:ln w="3175" cap="flat">
              <a:solidFill>
                <a:srgbClr val="15363F"/>
              </a:solidFill>
              <a:prstDash val="solid"/>
              <a:round/>
            </a:ln>
          </a:bottom>
          <a:insideH>
            <a:ln w="3175" cap="flat">
              <a:solidFill>
                <a:srgbClr val="15363F"/>
              </a:solidFill>
              <a:prstDash val="solid"/>
              <a:round/>
            </a:ln>
          </a:insideH>
          <a:insideV>
            <a:ln w="3175" cap="flat">
              <a:solidFill>
                <a:srgbClr val="15363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15363F"/>
      </a:tcTxStyle>
      <a:tcStyle>
        <a:tcBdr>
          <a:left>
            <a:ln w="3175" cap="flat">
              <a:solidFill>
                <a:srgbClr val="15363F"/>
              </a:solidFill>
              <a:prstDash val="solid"/>
              <a:round/>
            </a:ln>
          </a:left>
          <a:right>
            <a:ln w="3175" cap="flat">
              <a:solidFill>
                <a:srgbClr val="15363F"/>
              </a:solidFill>
              <a:prstDash val="solid"/>
              <a:round/>
            </a:ln>
          </a:right>
          <a:top>
            <a:ln w="3175" cap="flat">
              <a:solidFill>
                <a:srgbClr val="15363F"/>
              </a:solidFill>
              <a:prstDash val="solid"/>
              <a:round/>
            </a:ln>
          </a:top>
          <a:bottom>
            <a:ln w="12700" cap="flat">
              <a:solidFill>
                <a:srgbClr val="15363F"/>
              </a:solidFill>
              <a:prstDash val="solid"/>
              <a:round/>
            </a:ln>
          </a:bottom>
          <a:insideH>
            <a:ln w="3175" cap="flat">
              <a:solidFill>
                <a:srgbClr val="15363F"/>
              </a:solidFill>
              <a:prstDash val="solid"/>
              <a:round/>
            </a:ln>
          </a:insideH>
          <a:insideV>
            <a:ln w="3175" cap="flat">
              <a:solidFill>
                <a:srgbClr val="15363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Graphik Semibold"/>
          <a:ea typeface="Graphik Semibold"/>
          <a:cs typeface="Graphik Semibold"/>
        </a:font>
        <a:srgbClr val="15363F"/>
      </a:tcTxStyle>
      <a:tcStyle>
        <a:tcBdr>
          <a:left>
            <a:ln w="3175" cap="flat">
              <a:solidFill>
                <a:srgbClr val="15363F"/>
              </a:solidFill>
              <a:prstDash val="solid"/>
              <a:round/>
            </a:ln>
          </a:left>
          <a:right>
            <a:ln w="3175" cap="flat">
              <a:solidFill>
                <a:srgbClr val="15363F"/>
              </a:solidFill>
              <a:prstDash val="solid"/>
              <a:round/>
            </a:ln>
          </a:right>
          <a:top>
            <a:ln w="3175" cap="flat">
              <a:solidFill>
                <a:srgbClr val="15363F"/>
              </a:solidFill>
              <a:prstDash val="solid"/>
              <a:round/>
            </a:ln>
          </a:top>
          <a:bottom>
            <a:ln w="3175" cap="flat">
              <a:solidFill>
                <a:srgbClr val="15363F"/>
              </a:solidFill>
              <a:prstDash val="solid"/>
              <a:round/>
            </a:ln>
          </a:bottom>
          <a:insideH>
            <a:ln w="3175" cap="flat">
              <a:solidFill>
                <a:srgbClr val="15363F"/>
              </a:solidFill>
              <a:prstDash val="solid"/>
              <a:round/>
            </a:ln>
          </a:insideH>
          <a:insideV>
            <a:ln w="3175" cap="flat">
              <a:solidFill>
                <a:srgbClr val="15363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15363F"/>
      </a:tcTxStyle>
      <a:tcStyle>
        <a:tcBdr>
          <a:left>
            <a:ln w="3175" cap="flat">
              <a:solidFill>
                <a:srgbClr val="15363F"/>
              </a:solidFill>
              <a:prstDash val="solid"/>
              <a:round/>
            </a:ln>
          </a:left>
          <a:right>
            <a:ln w="3175" cap="flat">
              <a:solidFill>
                <a:srgbClr val="15363F"/>
              </a:solidFill>
              <a:prstDash val="solid"/>
              <a:round/>
            </a:ln>
          </a:right>
          <a:top>
            <a:ln w="3175" cap="flat">
              <a:solidFill>
                <a:srgbClr val="15363F"/>
              </a:solidFill>
              <a:prstDash val="solid"/>
              <a:round/>
            </a:ln>
          </a:top>
          <a:bottom>
            <a:ln w="3175" cap="flat">
              <a:solidFill>
                <a:srgbClr val="15363F"/>
              </a:solidFill>
              <a:prstDash val="solid"/>
              <a:round/>
            </a:ln>
          </a:bottom>
          <a:insideH>
            <a:ln w="3175" cap="flat">
              <a:solidFill>
                <a:srgbClr val="15363F"/>
              </a:solidFill>
              <a:prstDash val="solid"/>
              <a:round/>
            </a:ln>
          </a:insideH>
          <a:insideV>
            <a:ln w="3175" cap="flat">
              <a:solidFill>
                <a:srgbClr val="15363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15363F"/>
      </a:tcTxStyle>
      <a:tcStyle>
        <a:tcBdr>
          <a:left>
            <a:ln w="3175" cap="flat">
              <a:solidFill>
                <a:srgbClr val="15363F"/>
              </a:solidFill>
              <a:prstDash val="solid"/>
              <a:round/>
            </a:ln>
          </a:left>
          <a:right>
            <a:ln w="3175" cap="flat">
              <a:solidFill>
                <a:srgbClr val="15363F"/>
              </a:solidFill>
              <a:prstDash val="solid"/>
              <a:round/>
            </a:ln>
          </a:right>
          <a:top>
            <a:ln w="12700" cap="flat">
              <a:solidFill>
                <a:srgbClr val="15363F"/>
              </a:solidFill>
              <a:prstDash val="solid"/>
              <a:round/>
            </a:ln>
          </a:top>
          <a:bottom>
            <a:ln w="3175" cap="flat">
              <a:solidFill>
                <a:srgbClr val="15363F"/>
              </a:solidFill>
              <a:prstDash val="solid"/>
              <a:round/>
            </a:ln>
          </a:bottom>
          <a:insideH>
            <a:ln w="3175" cap="flat">
              <a:solidFill>
                <a:srgbClr val="15363F"/>
              </a:solidFill>
              <a:prstDash val="solid"/>
              <a:round/>
            </a:ln>
          </a:insideH>
          <a:insideV>
            <a:ln w="3175" cap="flat">
              <a:solidFill>
                <a:srgbClr val="15363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15363F"/>
      </a:tcTxStyle>
      <a:tcStyle>
        <a:tcBdr>
          <a:left>
            <a:ln w="3175" cap="flat">
              <a:solidFill>
                <a:srgbClr val="15363F"/>
              </a:solidFill>
              <a:prstDash val="solid"/>
              <a:round/>
            </a:ln>
          </a:left>
          <a:right>
            <a:ln w="3175" cap="flat">
              <a:solidFill>
                <a:srgbClr val="15363F"/>
              </a:solidFill>
              <a:prstDash val="solid"/>
              <a:round/>
            </a:ln>
          </a:right>
          <a:top>
            <a:ln w="3175" cap="flat">
              <a:solidFill>
                <a:srgbClr val="15363F"/>
              </a:solidFill>
              <a:prstDash val="solid"/>
              <a:round/>
            </a:ln>
          </a:top>
          <a:bottom>
            <a:ln w="12700" cap="flat">
              <a:solidFill>
                <a:srgbClr val="15363F"/>
              </a:solidFill>
              <a:prstDash val="solid"/>
              <a:round/>
            </a:ln>
          </a:bottom>
          <a:insideH>
            <a:ln w="3175" cap="flat">
              <a:solidFill>
                <a:srgbClr val="15363F"/>
              </a:solidFill>
              <a:prstDash val="solid"/>
              <a:round/>
            </a:ln>
          </a:insideH>
          <a:insideV>
            <a:ln w="3175" cap="flat">
              <a:solidFill>
                <a:srgbClr val="15363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Graphik Semibold"/>
          <a:ea typeface="Graphik Semibold"/>
          <a:cs typeface="Graphik Semibold"/>
        </a:font>
        <a:srgbClr val="15363F"/>
      </a:tcTxStyle>
      <a:tcStyle>
        <a:tcBdr>
          <a:left>
            <a:ln w="3175" cap="flat">
              <a:solidFill>
                <a:srgbClr val="15363F"/>
              </a:solidFill>
              <a:prstDash val="solid"/>
              <a:round/>
            </a:ln>
          </a:left>
          <a:right>
            <a:ln w="3175" cap="flat">
              <a:solidFill>
                <a:srgbClr val="15363F"/>
              </a:solidFill>
              <a:prstDash val="solid"/>
              <a:round/>
            </a:ln>
          </a:right>
          <a:top>
            <a:ln w="3175" cap="flat">
              <a:solidFill>
                <a:srgbClr val="15363F"/>
              </a:solidFill>
              <a:prstDash val="solid"/>
              <a:round/>
            </a:ln>
          </a:top>
          <a:bottom>
            <a:ln w="3175" cap="flat">
              <a:solidFill>
                <a:srgbClr val="15363F"/>
              </a:solidFill>
              <a:prstDash val="solid"/>
              <a:round/>
            </a:ln>
          </a:bottom>
          <a:insideH>
            <a:ln w="3175" cap="flat">
              <a:solidFill>
                <a:srgbClr val="15363F"/>
              </a:solidFill>
              <a:prstDash val="solid"/>
              <a:round/>
            </a:ln>
          </a:insideH>
          <a:insideV>
            <a:ln w="3175" cap="flat">
              <a:solidFill>
                <a:srgbClr val="15363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15363F"/>
      </a:tcTxStyle>
      <a:tcStyle>
        <a:tcBdr>
          <a:left>
            <a:ln w="3175" cap="flat">
              <a:solidFill>
                <a:srgbClr val="15363F"/>
              </a:solidFill>
              <a:prstDash val="solid"/>
              <a:round/>
            </a:ln>
          </a:left>
          <a:right>
            <a:ln w="3175" cap="flat">
              <a:solidFill>
                <a:srgbClr val="15363F"/>
              </a:solidFill>
              <a:prstDash val="solid"/>
              <a:round/>
            </a:ln>
          </a:right>
          <a:top>
            <a:ln w="3175" cap="flat">
              <a:solidFill>
                <a:srgbClr val="15363F"/>
              </a:solidFill>
              <a:prstDash val="solid"/>
              <a:round/>
            </a:ln>
          </a:top>
          <a:bottom>
            <a:ln w="3175" cap="flat">
              <a:solidFill>
                <a:srgbClr val="15363F"/>
              </a:solidFill>
              <a:prstDash val="solid"/>
              <a:round/>
            </a:ln>
          </a:bottom>
          <a:insideH>
            <a:ln w="3175" cap="flat">
              <a:solidFill>
                <a:srgbClr val="15363F"/>
              </a:solidFill>
              <a:prstDash val="solid"/>
              <a:round/>
            </a:ln>
          </a:insideH>
          <a:insideV>
            <a:ln w="3175" cap="flat">
              <a:solidFill>
                <a:srgbClr val="15363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15363F"/>
      </a:tcTxStyle>
      <a:tcStyle>
        <a:tcBdr>
          <a:left>
            <a:ln w="3175" cap="flat">
              <a:solidFill>
                <a:srgbClr val="15363F"/>
              </a:solidFill>
              <a:prstDash val="solid"/>
              <a:round/>
            </a:ln>
          </a:left>
          <a:right>
            <a:ln w="3175" cap="flat">
              <a:solidFill>
                <a:srgbClr val="15363F"/>
              </a:solidFill>
              <a:prstDash val="solid"/>
              <a:round/>
            </a:ln>
          </a:right>
          <a:top>
            <a:ln w="12700" cap="flat">
              <a:solidFill>
                <a:srgbClr val="15363F"/>
              </a:solidFill>
              <a:prstDash val="solid"/>
              <a:round/>
            </a:ln>
          </a:top>
          <a:bottom>
            <a:ln w="3175" cap="flat">
              <a:solidFill>
                <a:srgbClr val="15363F"/>
              </a:solidFill>
              <a:prstDash val="solid"/>
              <a:round/>
            </a:ln>
          </a:bottom>
          <a:insideH>
            <a:ln w="3175" cap="flat">
              <a:solidFill>
                <a:srgbClr val="15363F"/>
              </a:solidFill>
              <a:prstDash val="solid"/>
              <a:round/>
            </a:ln>
          </a:insideH>
          <a:insideV>
            <a:ln w="3175" cap="flat">
              <a:solidFill>
                <a:srgbClr val="15363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15363F"/>
      </a:tcTxStyle>
      <a:tcStyle>
        <a:tcBdr>
          <a:left>
            <a:ln w="3175" cap="flat">
              <a:solidFill>
                <a:srgbClr val="15363F"/>
              </a:solidFill>
              <a:prstDash val="solid"/>
              <a:round/>
            </a:ln>
          </a:left>
          <a:right>
            <a:ln w="3175" cap="flat">
              <a:solidFill>
                <a:srgbClr val="15363F"/>
              </a:solidFill>
              <a:prstDash val="solid"/>
              <a:round/>
            </a:ln>
          </a:right>
          <a:top>
            <a:ln w="3175" cap="flat">
              <a:solidFill>
                <a:srgbClr val="15363F"/>
              </a:solidFill>
              <a:prstDash val="solid"/>
              <a:round/>
            </a:ln>
          </a:top>
          <a:bottom>
            <a:ln w="12700" cap="flat">
              <a:solidFill>
                <a:srgbClr val="15363F"/>
              </a:solidFill>
              <a:prstDash val="solid"/>
              <a:round/>
            </a:ln>
          </a:bottom>
          <a:insideH>
            <a:ln w="3175" cap="flat">
              <a:solidFill>
                <a:srgbClr val="15363F"/>
              </a:solidFill>
              <a:prstDash val="solid"/>
              <a:round/>
            </a:ln>
          </a:insideH>
          <a:insideV>
            <a:ln w="3175" cap="flat">
              <a:solidFill>
                <a:srgbClr val="15363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Graphik Semibold"/>
          <a:ea typeface="Graphik Semibold"/>
          <a:cs typeface="Graphik Semibold"/>
        </a:font>
        <a:srgbClr val="15363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7E7E8"/>
          </a:solidFill>
        </a:fill>
      </a:tcStyle>
    </a:wholeTbl>
    <a:band2H>
      <a:tcTxStyle/>
      <a:tcStyle>
        <a:tcBdr/>
        <a:fill>
          <a:solidFill>
            <a:srgbClr val="15363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15363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15363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15363F"/>
              </a:solidFill>
              <a:prstDash val="solid"/>
              <a:round/>
            </a:ln>
          </a:top>
          <a:bottom>
            <a:ln w="3175" cap="flat">
              <a:solidFill>
                <a:srgbClr val="15363F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15363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15363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solidFill>
                <a:srgbClr val="15363F"/>
              </a:solidFill>
              <a:prstDash val="solid"/>
              <a:round/>
            </a:ln>
          </a:top>
          <a:bottom>
            <a:ln w="3175" cap="flat">
              <a:solidFill>
                <a:srgbClr val="15363F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Graphik Semibold"/>
          <a:ea typeface="Graphik Semibold"/>
          <a:cs typeface="Graphik Semibold"/>
        </a:font>
        <a:srgbClr val="15363F"/>
      </a:tcTxStyle>
      <a:tcStyle>
        <a:tcBdr>
          <a:left>
            <a:ln w="3175" cap="flat">
              <a:solidFill>
                <a:srgbClr val="15363F"/>
              </a:solidFill>
              <a:prstDash val="solid"/>
              <a:round/>
            </a:ln>
          </a:left>
          <a:right>
            <a:ln w="3175" cap="flat">
              <a:solidFill>
                <a:srgbClr val="15363F"/>
              </a:solidFill>
              <a:prstDash val="solid"/>
              <a:round/>
            </a:ln>
          </a:right>
          <a:top>
            <a:ln w="3175" cap="flat">
              <a:solidFill>
                <a:srgbClr val="15363F"/>
              </a:solidFill>
              <a:prstDash val="solid"/>
              <a:round/>
            </a:ln>
          </a:top>
          <a:bottom>
            <a:ln w="3175" cap="flat">
              <a:solidFill>
                <a:srgbClr val="15363F"/>
              </a:solidFill>
              <a:prstDash val="solid"/>
              <a:round/>
            </a:ln>
          </a:bottom>
          <a:insideH>
            <a:ln w="3175" cap="flat">
              <a:solidFill>
                <a:srgbClr val="15363F"/>
              </a:solidFill>
              <a:prstDash val="solid"/>
              <a:round/>
            </a:ln>
          </a:insideH>
          <a:insideV>
            <a:ln w="3175" cap="flat">
              <a:solidFill>
                <a:srgbClr val="15363F"/>
              </a:solidFill>
              <a:prstDash val="solid"/>
              <a:round/>
            </a:ln>
          </a:insideV>
        </a:tcBdr>
        <a:fill>
          <a:solidFill>
            <a:srgbClr val="CACCCD"/>
          </a:solidFill>
        </a:fill>
      </a:tcStyle>
    </a:wholeTbl>
    <a:band2H>
      <a:tcTxStyle/>
      <a:tcStyle>
        <a:tcBdr/>
        <a:fill>
          <a:solidFill>
            <a:srgbClr val="E7E7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15363F"/>
      </a:tcTxStyle>
      <a:tcStyle>
        <a:tcBdr>
          <a:left>
            <a:ln w="3175" cap="flat">
              <a:solidFill>
                <a:srgbClr val="15363F"/>
              </a:solidFill>
              <a:prstDash val="solid"/>
              <a:round/>
            </a:ln>
          </a:left>
          <a:right>
            <a:ln w="3175" cap="flat">
              <a:solidFill>
                <a:srgbClr val="15363F"/>
              </a:solidFill>
              <a:prstDash val="solid"/>
              <a:round/>
            </a:ln>
          </a:right>
          <a:top>
            <a:ln w="3175" cap="flat">
              <a:solidFill>
                <a:srgbClr val="15363F"/>
              </a:solidFill>
              <a:prstDash val="solid"/>
              <a:round/>
            </a:ln>
          </a:top>
          <a:bottom>
            <a:ln w="3175" cap="flat">
              <a:solidFill>
                <a:srgbClr val="15363F"/>
              </a:solidFill>
              <a:prstDash val="solid"/>
              <a:round/>
            </a:ln>
          </a:bottom>
          <a:insideH>
            <a:ln w="3175" cap="flat">
              <a:solidFill>
                <a:srgbClr val="15363F"/>
              </a:solidFill>
              <a:prstDash val="solid"/>
              <a:round/>
            </a:ln>
          </a:insideH>
          <a:insideV>
            <a:ln w="3175" cap="flat">
              <a:solidFill>
                <a:srgbClr val="15363F"/>
              </a:solidFill>
              <a:prstDash val="solid"/>
              <a:round/>
            </a:ln>
          </a:insideV>
        </a:tcBdr>
        <a:fill>
          <a:solidFill>
            <a:srgbClr val="15363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15363F"/>
      </a:tcTxStyle>
      <a:tcStyle>
        <a:tcBdr>
          <a:left>
            <a:ln w="3175" cap="flat">
              <a:solidFill>
                <a:srgbClr val="15363F"/>
              </a:solidFill>
              <a:prstDash val="solid"/>
              <a:round/>
            </a:ln>
          </a:left>
          <a:right>
            <a:ln w="3175" cap="flat">
              <a:solidFill>
                <a:srgbClr val="15363F"/>
              </a:solidFill>
              <a:prstDash val="solid"/>
              <a:round/>
            </a:ln>
          </a:right>
          <a:top>
            <a:ln w="12700" cap="flat">
              <a:solidFill>
                <a:srgbClr val="15363F"/>
              </a:solidFill>
              <a:prstDash val="solid"/>
              <a:round/>
            </a:ln>
          </a:top>
          <a:bottom>
            <a:ln w="3175" cap="flat">
              <a:solidFill>
                <a:srgbClr val="15363F"/>
              </a:solidFill>
              <a:prstDash val="solid"/>
              <a:round/>
            </a:ln>
          </a:bottom>
          <a:insideH>
            <a:ln w="3175" cap="flat">
              <a:solidFill>
                <a:srgbClr val="15363F"/>
              </a:solidFill>
              <a:prstDash val="solid"/>
              <a:round/>
            </a:ln>
          </a:insideH>
          <a:insideV>
            <a:ln w="3175" cap="flat">
              <a:solidFill>
                <a:srgbClr val="15363F"/>
              </a:solidFill>
              <a:prstDash val="solid"/>
              <a:round/>
            </a:ln>
          </a:insideV>
        </a:tcBdr>
        <a:fill>
          <a:solidFill>
            <a:srgbClr val="15363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15363F"/>
      </a:tcTxStyle>
      <a:tcStyle>
        <a:tcBdr>
          <a:left>
            <a:ln w="3175" cap="flat">
              <a:solidFill>
                <a:srgbClr val="15363F"/>
              </a:solidFill>
              <a:prstDash val="solid"/>
              <a:round/>
            </a:ln>
          </a:left>
          <a:right>
            <a:ln w="3175" cap="flat">
              <a:solidFill>
                <a:srgbClr val="15363F"/>
              </a:solidFill>
              <a:prstDash val="solid"/>
              <a:round/>
            </a:ln>
          </a:right>
          <a:top>
            <a:ln w="3175" cap="flat">
              <a:solidFill>
                <a:srgbClr val="15363F"/>
              </a:solidFill>
              <a:prstDash val="solid"/>
              <a:round/>
            </a:ln>
          </a:top>
          <a:bottom>
            <a:ln w="12700" cap="flat">
              <a:solidFill>
                <a:srgbClr val="15363F"/>
              </a:solidFill>
              <a:prstDash val="solid"/>
              <a:round/>
            </a:ln>
          </a:bottom>
          <a:insideH>
            <a:ln w="3175" cap="flat">
              <a:solidFill>
                <a:srgbClr val="15363F"/>
              </a:solidFill>
              <a:prstDash val="solid"/>
              <a:round/>
            </a:ln>
          </a:insideH>
          <a:insideV>
            <a:ln w="3175" cap="flat">
              <a:solidFill>
                <a:srgbClr val="15363F"/>
              </a:solidFill>
              <a:prstDash val="solid"/>
              <a:round/>
            </a:ln>
          </a:insideV>
        </a:tcBdr>
        <a:fill>
          <a:solidFill>
            <a:srgbClr val="15363F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Graphik Semibold"/>
          <a:ea typeface="Graphik Semibold"/>
          <a:cs typeface="Graphik Semibold"/>
        </a:font>
        <a:srgbClr val="15363F"/>
      </a:tcTxStyle>
      <a:tcStyle>
        <a:tcBdr>
          <a:left>
            <a:ln w="3175" cap="flat">
              <a:solidFill>
                <a:srgbClr val="15363F"/>
              </a:solidFill>
              <a:prstDash val="solid"/>
              <a:round/>
            </a:ln>
          </a:left>
          <a:right>
            <a:ln w="3175" cap="flat">
              <a:solidFill>
                <a:srgbClr val="15363F"/>
              </a:solidFill>
              <a:prstDash val="solid"/>
              <a:round/>
            </a:ln>
          </a:right>
          <a:top>
            <a:ln w="3175" cap="flat">
              <a:solidFill>
                <a:srgbClr val="15363F"/>
              </a:solidFill>
              <a:prstDash val="solid"/>
              <a:round/>
            </a:ln>
          </a:top>
          <a:bottom>
            <a:ln w="3175" cap="flat">
              <a:solidFill>
                <a:srgbClr val="15363F"/>
              </a:solidFill>
              <a:prstDash val="solid"/>
              <a:round/>
            </a:ln>
          </a:bottom>
          <a:insideH>
            <a:ln w="3175" cap="flat">
              <a:solidFill>
                <a:srgbClr val="15363F"/>
              </a:solidFill>
              <a:prstDash val="solid"/>
              <a:round/>
            </a:ln>
          </a:insideH>
          <a:insideV>
            <a:ln w="3175" cap="flat">
              <a:solidFill>
                <a:srgbClr val="15363F"/>
              </a:solidFill>
              <a:prstDash val="solid"/>
              <a:round/>
            </a:ln>
          </a:insideV>
        </a:tcBdr>
        <a:fill>
          <a:solidFill>
            <a:srgbClr val="15363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15363F"/>
      </a:tcTxStyle>
      <a:tcStyle>
        <a:tcBdr>
          <a:left>
            <a:ln w="3175" cap="flat">
              <a:solidFill>
                <a:srgbClr val="15363F"/>
              </a:solidFill>
              <a:prstDash val="solid"/>
              <a:round/>
            </a:ln>
          </a:left>
          <a:right>
            <a:ln w="3175" cap="flat">
              <a:solidFill>
                <a:srgbClr val="15363F"/>
              </a:solidFill>
              <a:prstDash val="solid"/>
              <a:round/>
            </a:ln>
          </a:right>
          <a:top>
            <a:ln w="3175" cap="flat">
              <a:solidFill>
                <a:srgbClr val="15363F"/>
              </a:solidFill>
              <a:prstDash val="solid"/>
              <a:round/>
            </a:ln>
          </a:top>
          <a:bottom>
            <a:ln w="3175" cap="flat">
              <a:solidFill>
                <a:srgbClr val="15363F"/>
              </a:solidFill>
              <a:prstDash val="solid"/>
              <a:round/>
            </a:ln>
          </a:bottom>
          <a:insideH>
            <a:ln w="3175" cap="flat">
              <a:solidFill>
                <a:srgbClr val="15363F"/>
              </a:solidFill>
              <a:prstDash val="solid"/>
              <a:round/>
            </a:ln>
          </a:insideH>
          <a:insideV>
            <a:ln w="3175" cap="flat">
              <a:solidFill>
                <a:srgbClr val="15363F"/>
              </a:solidFill>
              <a:prstDash val="solid"/>
              <a:round/>
            </a:ln>
          </a:insideV>
        </a:tcBdr>
        <a:fill>
          <a:solidFill>
            <a:srgbClr val="15363F">
              <a:alpha val="20000"/>
            </a:srgbClr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15363F"/>
      </a:tcTxStyle>
      <a:tcStyle>
        <a:tcBdr>
          <a:left>
            <a:ln w="3175" cap="flat">
              <a:solidFill>
                <a:srgbClr val="15363F"/>
              </a:solidFill>
              <a:prstDash val="solid"/>
              <a:round/>
            </a:ln>
          </a:left>
          <a:right>
            <a:ln w="3175" cap="flat">
              <a:solidFill>
                <a:srgbClr val="15363F"/>
              </a:solidFill>
              <a:prstDash val="solid"/>
              <a:round/>
            </a:ln>
          </a:right>
          <a:top>
            <a:ln w="12700" cap="flat">
              <a:solidFill>
                <a:srgbClr val="15363F"/>
              </a:solidFill>
              <a:prstDash val="solid"/>
              <a:round/>
            </a:ln>
          </a:top>
          <a:bottom>
            <a:ln w="3175" cap="flat">
              <a:solidFill>
                <a:srgbClr val="15363F"/>
              </a:solidFill>
              <a:prstDash val="solid"/>
              <a:round/>
            </a:ln>
          </a:bottom>
          <a:insideH>
            <a:ln w="3175" cap="flat">
              <a:solidFill>
                <a:srgbClr val="15363F"/>
              </a:solidFill>
              <a:prstDash val="solid"/>
              <a:round/>
            </a:ln>
          </a:insideH>
          <a:insideV>
            <a:ln w="3175" cap="flat">
              <a:solidFill>
                <a:srgbClr val="15363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15363F"/>
      </a:tcTxStyle>
      <a:tcStyle>
        <a:tcBdr>
          <a:left>
            <a:ln w="3175" cap="flat">
              <a:solidFill>
                <a:srgbClr val="15363F"/>
              </a:solidFill>
              <a:prstDash val="solid"/>
              <a:round/>
            </a:ln>
          </a:left>
          <a:right>
            <a:ln w="3175" cap="flat">
              <a:solidFill>
                <a:srgbClr val="15363F"/>
              </a:solidFill>
              <a:prstDash val="solid"/>
              <a:round/>
            </a:ln>
          </a:right>
          <a:top>
            <a:ln w="3175" cap="flat">
              <a:solidFill>
                <a:srgbClr val="15363F"/>
              </a:solidFill>
              <a:prstDash val="solid"/>
              <a:round/>
            </a:ln>
          </a:top>
          <a:bottom>
            <a:ln w="3175" cap="flat">
              <a:solidFill>
                <a:srgbClr val="15363F"/>
              </a:solidFill>
              <a:prstDash val="solid"/>
              <a:round/>
            </a:ln>
          </a:bottom>
          <a:insideH>
            <a:ln w="3175" cap="flat">
              <a:solidFill>
                <a:srgbClr val="15363F"/>
              </a:solidFill>
              <a:prstDash val="solid"/>
              <a:round/>
            </a:ln>
          </a:insideH>
          <a:insideV>
            <a:ln w="3175" cap="flat">
              <a:solidFill>
                <a:srgbClr val="15363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42"/>
    <p:restoredTop sz="94648"/>
  </p:normalViewPr>
  <p:slideViewPr>
    <p:cSldViewPr snapToGrid="0" snapToObjects="1">
      <p:cViewPr varScale="1">
        <p:scale>
          <a:sx n="49" d="100"/>
          <a:sy n="49" d="100"/>
        </p:scale>
        <p:origin x="52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8" name="Shape 3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37066" latinLnBrk="0">
      <a:lnSpc>
        <a:spcPct val="117999"/>
      </a:lnSpc>
      <a:defRPr sz="1100">
        <a:latin typeface="+mj-lt"/>
        <a:ea typeface="+mj-ea"/>
        <a:cs typeface="+mj-cs"/>
        <a:sym typeface="Helvetica Neue"/>
      </a:defRPr>
    </a:lvl1pPr>
    <a:lvl2pPr indent="228600" defTabSz="237066" latinLnBrk="0">
      <a:lnSpc>
        <a:spcPct val="117999"/>
      </a:lnSpc>
      <a:defRPr sz="1100">
        <a:latin typeface="+mj-lt"/>
        <a:ea typeface="+mj-ea"/>
        <a:cs typeface="+mj-cs"/>
        <a:sym typeface="Helvetica Neue"/>
      </a:defRPr>
    </a:lvl2pPr>
    <a:lvl3pPr indent="457200" defTabSz="237066" latinLnBrk="0">
      <a:lnSpc>
        <a:spcPct val="117999"/>
      </a:lnSpc>
      <a:defRPr sz="1100">
        <a:latin typeface="+mj-lt"/>
        <a:ea typeface="+mj-ea"/>
        <a:cs typeface="+mj-cs"/>
        <a:sym typeface="Helvetica Neue"/>
      </a:defRPr>
    </a:lvl3pPr>
    <a:lvl4pPr indent="685800" defTabSz="237066" latinLnBrk="0">
      <a:lnSpc>
        <a:spcPct val="117999"/>
      </a:lnSpc>
      <a:defRPr sz="1100">
        <a:latin typeface="+mj-lt"/>
        <a:ea typeface="+mj-ea"/>
        <a:cs typeface="+mj-cs"/>
        <a:sym typeface="Helvetica Neue"/>
      </a:defRPr>
    </a:lvl4pPr>
    <a:lvl5pPr indent="914400" defTabSz="237066" latinLnBrk="0">
      <a:lnSpc>
        <a:spcPct val="117999"/>
      </a:lnSpc>
      <a:defRPr sz="1100">
        <a:latin typeface="+mj-lt"/>
        <a:ea typeface="+mj-ea"/>
        <a:cs typeface="+mj-cs"/>
        <a:sym typeface="Helvetica Neue"/>
      </a:defRPr>
    </a:lvl5pPr>
    <a:lvl6pPr indent="1143000" defTabSz="237066" latinLnBrk="0">
      <a:lnSpc>
        <a:spcPct val="117999"/>
      </a:lnSpc>
      <a:defRPr sz="1100">
        <a:latin typeface="+mj-lt"/>
        <a:ea typeface="+mj-ea"/>
        <a:cs typeface="+mj-cs"/>
        <a:sym typeface="Helvetica Neue"/>
      </a:defRPr>
    </a:lvl6pPr>
    <a:lvl7pPr indent="1371600" defTabSz="237066" latinLnBrk="0">
      <a:lnSpc>
        <a:spcPct val="117999"/>
      </a:lnSpc>
      <a:defRPr sz="1100">
        <a:latin typeface="+mj-lt"/>
        <a:ea typeface="+mj-ea"/>
        <a:cs typeface="+mj-cs"/>
        <a:sym typeface="Helvetica Neue"/>
      </a:defRPr>
    </a:lvl7pPr>
    <a:lvl8pPr indent="1600200" defTabSz="237066" latinLnBrk="0">
      <a:lnSpc>
        <a:spcPct val="117999"/>
      </a:lnSpc>
      <a:defRPr sz="1100">
        <a:latin typeface="+mj-lt"/>
        <a:ea typeface="+mj-ea"/>
        <a:cs typeface="+mj-cs"/>
        <a:sym typeface="Helvetica Neue"/>
      </a:defRPr>
    </a:lvl8pPr>
    <a:lvl9pPr indent="1828800" defTabSz="237066" latinLnBrk="0">
      <a:lnSpc>
        <a:spcPct val="117999"/>
      </a:lnSpc>
      <a:defRPr sz="11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positibaren irudiaren leku-marka 1"/>
          <p:cNvSpPr>
            <a:spLocks noGrp="1" noRot="1" noChangeAspect="1"/>
          </p:cNvSpPr>
          <p:nvPr>
            <p:ph type="sldImg"/>
          </p:nvPr>
        </p:nvSpPr>
        <p:spPr>
          <a:xfrm>
            <a:off x="552450" y="685800"/>
            <a:ext cx="5753100" cy="3429000"/>
          </a:xfrm>
        </p:spPr>
      </p:sp>
      <p:sp>
        <p:nvSpPr>
          <p:cNvPr id="3" name="Oharren leku-mar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3459589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positibaren irudiaren leku-marka 1"/>
          <p:cNvSpPr>
            <a:spLocks noGrp="1" noRot="1" noChangeAspect="1"/>
          </p:cNvSpPr>
          <p:nvPr>
            <p:ph type="sldImg"/>
          </p:nvPr>
        </p:nvSpPr>
        <p:spPr>
          <a:xfrm>
            <a:off x="552450" y="685800"/>
            <a:ext cx="5753100" cy="3429000"/>
          </a:xfrm>
        </p:spPr>
      </p:sp>
      <p:sp>
        <p:nvSpPr>
          <p:cNvPr id="3" name="Oharren leku-mar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141957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+ contenido + fig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05499" y="6664968"/>
            <a:ext cx="127001" cy="127001"/>
          </a:xfrm>
          <a:prstGeom prst="rect">
            <a:avLst/>
          </a:prstGeom>
          <a:ln w="3175"/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‹zk.›</a:t>
            </a:fld>
            <a:endParaRPr/>
          </a:p>
        </p:txBody>
      </p:sp>
      <p:sp>
        <p:nvSpPr>
          <p:cNvPr id="34" name="Welcome"/>
          <p:cNvSpPr txBox="1">
            <a:spLocks noGrp="1"/>
          </p:cNvSpPr>
          <p:nvPr>
            <p:ph type="title" hasCustomPrompt="1"/>
          </p:nvPr>
        </p:nvSpPr>
        <p:spPr>
          <a:xfrm>
            <a:off x="465732" y="785366"/>
            <a:ext cx="5445245" cy="1279240"/>
          </a:xfrm>
          <a:prstGeom prst="rect">
            <a:avLst/>
          </a:prstGeom>
          <a:ln w="3175"/>
        </p:spPr>
        <p:txBody>
          <a:bodyPr>
            <a:noAutofit/>
          </a:bodyPr>
          <a:lstStyle>
            <a:lvl1pPr defTabSz="428037">
              <a:lnSpc>
                <a:spcPct val="100000"/>
              </a:lnSpc>
              <a:defRPr sz="3200" spc="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Welcome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65732" y="2064605"/>
            <a:ext cx="4572057" cy="3963532"/>
          </a:xfrm>
          <a:prstGeom prst="rect">
            <a:avLst/>
          </a:prstGeom>
        </p:spPr>
        <p:txBody>
          <a:bodyPr/>
          <a:lstStyle>
            <a:lvl1pPr defTabSz="1264323">
              <a:spcBef>
                <a:spcPts val="1000"/>
              </a:spcBef>
              <a:defRPr sz="1000">
                <a:latin typeface="Graphik Light"/>
                <a:ea typeface="Graphik Light"/>
                <a:cs typeface="Graphik Light"/>
                <a:sym typeface="Graphik Light"/>
              </a:defRPr>
            </a:lvl1pPr>
            <a:lvl2pPr marL="108857" indent="-108857" defTabSz="1264323">
              <a:spcBef>
                <a:spcPts val="1000"/>
              </a:spcBef>
              <a:buClr>
                <a:srgbClr val="323AAB"/>
              </a:buClr>
              <a:defRPr sz="1000">
                <a:latin typeface="Graphik Light"/>
                <a:ea typeface="Graphik Light"/>
                <a:cs typeface="Graphik Light"/>
                <a:sym typeface="Graphik Light"/>
              </a:defRPr>
            </a:lvl2pPr>
            <a:lvl3pPr marL="327991" indent="-99391" defTabSz="1264323">
              <a:spcBef>
                <a:spcPts val="1000"/>
              </a:spcBef>
              <a:buClr>
                <a:srgbClr val="323AAB"/>
              </a:buClr>
              <a:buChar char="•"/>
              <a:defRPr sz="1000">
                <a:latin typeface="Graphik Light"/>
                <a:ea typeface="Graphik Light"/>
                <a:cs typeface="Graphik Light"/>
                <a:sym typeface="Graphik Light"/>
              </a:defRPr>
            </a:lvl3pPr>
            <a:lvl4pPr marL="0" indent="342900" defTabSz="1264323">
              <a:spcBef>
                <a:spcPts val="1000"/>
              </a:spcBef>
              <a:buSzTx/>
              <a:buNone/>
              <a:defRPr sz="1000">
                <a:latin typeface="Graphik Light"/>
                <a:ea typeface="Graphik Light"/>
                <a:cs typeface="Graphik Light"/>
                <a:sym typeface="Graphik Light"/>
              </a:defRPr>
            </a:lvl4pPr>
            <a:lvl5pPr marL="0" indent="457200" defTabSz="1264323">
              <a:spcBef>
                <a:spcPts val="1000"/>
              </a:spcBef>
              <a:buSzTx/>
              <a:buNone/>
              <a:defRPr sz="1000">
                <a:latin typeface="Graphik Light"/>
                <a:ea typeface="Graphik Light"/>
                <a:cs typeface="Graphik Light"/>
                <a:sym typeface="Graphik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Copyright © 2021 Accenture. Todos los derechos reservados. Información Confidencial"/>
          <p:cNvSpPr txBox="1"/>
          <p:nvPr/>
        </p:nvSpPr>
        <p:spPr>
          <a:xfrm>
            <a:off x="8965364" y="6660021"/>
            <a:ext cx="2525079" cy="12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1264323">
              <a:lnSpc>
                <a:spcPct val="100000"/>
              </a:lnSpc>
              <a:defRPr sz="500">
                <a:solidFill>
                  <a:srgbClr val="FFFFFF"/>
                </a:solidFill>
                <a:latin typeface="Graphik Light"/>
                <a:ea typeface="Graphik Light"/>
                <a:cs typeface="Graphik Light"/>
                <a:sym typeface="Graphik Light"/>
              </a:defRPr>
            </a:lvl1pPr>
          </a:lstStyle>
          <a:p>
            <a:r>
              <a:t>Copyright © 2021 Accenture. Todos los derechos reservados. Información Confidencial</a:t>
            </a:r>
          </a:p>
        </p:txBody>
      </p:sp>
      <p:pic>
        <p:nvPicPr>
          <p:cNvPr id="38" name="Image" descr="Imag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53026" y="430957"/>
            <a:ext cx="716892" cy="1266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lumns 2 - 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ln w="3175"/>
        </p:spPr>
        <p:txBody>
          <a:bodyPr/>
          <a:lstStyle/>
          <a:p>
            <a:fld id="{86CB4B4D-7CA3-9044-876B-883B54F8677D}" type="slidenum">
              <a:t>‹zk.›</a:t>
            </a:fld>
            <a:endParaRPr/>
          </a:p>
        </p:txBody>
      </p:sp>
      <p:sp>
        <p:nvSpPr>
          <p:cNvPr id="159" name="Place headline here (36pt, min 30pt)"/>
          <p:cNvSpPr txBox="1">
            <a:spLocks noGrp="1"/>
          </p:cNvSpPr>
          <p:nvPr>
            <p:ph type="title" hasCustomPrompt="1"/>
          </p:nvPr>
        </p:nvSpPr>
        <p:spPr>
          <a:xfrm>
            <a:off x="373063" y="571498"/>
            <a:ext cx="11191875" cy="969966"/>
          </a:xfrm>
          <a:prstGeom prst="rect">
            <a:avLst/>
          </a:prstGeom>
          <a:ln w="3175"/>
        </p:spPr>
        <p:txBody>
          <a:bodyPr/>
          <a:lstStyle>
            <a:lvl1pPr>
              <a:defRPr b="1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Place headline here (36pt, min 30pt)</a:t>
            </a:r>
          </a:p>
        </p:txBody>
      </p:sp>
      <p:sp>
        <p:nvSpPr>
          <p:cNvPr id="1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73062" y="1541463"/>
            <a:ext cx="5409407" cy="8058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="1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sz="2400" b="1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sz="2400" b="1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sz="2400" b="1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sz="2400" b="1"/>
            </a:lvl5pPr>
          </a:lstStyle>
          <a:p>
            <a:r>
              <a:t>Place headline here 24pt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155530" y="1541463"/>
            <a:ext cx="5409407" cy="805816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="1"/>
            </a:lvl1pPr>
          </a:lstStyle>
          <a:p>
            <a:r>
              <a:t>Place headline here 24pt</a:t>
            </a:r>
          </a:p>
        </p:txBody>
      </p:sp>
      <p:sp>
        <p:nvSpPr>
          <p:cNvPr id="16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73062" y="5950087"/>
            <a:ext cx="5409407" cy="428751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/>
            </a:lvl1pPr>
          </a:lstStyle>
          <a:p>
            <a:r>
              <a:t>Place more info here 12pt</a:t>
            </a:r>
          </a:p>
        </p:txBody>
      </p:sp>
      <p:sp>
        <p:nvSpPr>
          <p:cNvPr id="163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155530" y="5950087"/>
            <a:ext cx="5409407" cy="428751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t>Place more info here 12pt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ln w="3175"/>
        </p:spPr>
        <p:txBody>
          <a:bodyPr/>
          <a:lstStyle/>
          <a:p>
            <a:fld id="{86CB4B4D-7CA3-9044-876B-883B54F8677D}" type="slidenum">
              <a:t>‹zk.›</a:t>
            </a:fld>
            <a:endParaRPr/>
          </a:p>
        </p:txBody>
      </p:sp>
      <p:sp>
        <p:nvSpPr>
          <p:cNvPr id="173" name="Place headline here (36pt, min 30pt)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  <a:ln w="3175"/>
        </p:spPr>
        <p:txBody>
          <a:bodyPr/>
          <a:lstStyle>
            <a:lvl1pPr>
              <a:defRPr b="1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Place headline here (36pt, min 30pt)</a:t>
            </a:r>
          </a:p>
        </p:txBody>
      </p:sp>
      <p:sp>
        <p:nvSpPr>
          <p:cNvPr id="17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373063" y="1541463"/>
            <a:ext cx="11191876" cy="48373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Place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lumns 2 - 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ln w="3175"/>
        </p:spPr>
        <p:txBody>
          <a:bodyPr/>
          <a:lstStyle/>
          <a:p>
            <a:fld id="{86CB4B4D-7CA3-9044-876B-883B54F8677D}" type="slidenum">
              <a:t>‹zk.›</a:t>
            </a:fld>
            <a:endParaRPr/>
          </a:p>
        </p:txBody>
      </p:sp>
      <p:sp>
        <p:nvSpPr>
          <p:cNvPr id="184" name="Place headline here (36pt, min 30pt)"/>
          <p:cNvSpPr txBox="1">
            <a:spLocks noGrp="1"/>
          </p:cNvSpPr>
          <p:nvPr>
            <p:ph type="title" hasCustomPrompt="1"/>
          </p:nvPr>
        </p:nvSpPr>
        <p:spPr>
          <a:xfrm>
            <a:off x="373063" y="571498"/>
            <a:ext cx="11191875" cy="969966"/>
          </a:xfrm>
          <a:prstGeom prst="rect">
            <a:avLst/>
          </a:prstGeom>
          <a:ln w="3175"/>
        </p:spPr>
        <p:txBody>
          <a:bodyPr/>
          <a:lstStyle>
            <a:lvl1pPr>
              <a:defRPr b="1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Place headline here (36pt, min 30pt)</a:t>
            </a:r>
          </a:p>
        </p:txBody>
      </p:sp>
      <p:sp>
        <p:nvSpPr>
          <p:cNvPr id="18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73062" y="1541463"/>
            <a:ext cx="5409407" cy="8058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="1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sz="2400" b="1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sz="2400" b="1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sz="2400" b="1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sz="2400" b="1"/>
            </a:lvl5pPr>
          </a:lstStyle>
          <a:p>
            <a:r>
              <a:t>Place headline here 24pt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86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155530" y="1541463"/>
            <a:ext cx="5409407" cy="805816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="1"/>
            </a:lvl1pPr>
          </a:lstStyle>
          <a:p>
            <a:r>
              <a:t>Place headline here 24pt</a:t>
            </a:r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73062" y="5950087"/>
            <a:ext cx="5409407" cy="428751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/>
            </a:lvl1pPr>
          </a:lstStyle>
          <a:p>
            <a:r>
              <a:t>Place more info here 12pt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155530" y="5950087"/>
            <a:ext cx="5409407" cy="428751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t>Place more info here 12pt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- Dark">
    <p:bg>
      <p:bgPr>
        <a:solidFill>
          <a:srgbClr val="4600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ln w="3175"/>
        </p:spPr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86CB4B4D-7CA3-9044-876B-883B54F8677D}" type="slidenum">
              <a:t>‹zk.›</a:t>
            </a:fld>
            <a:endParaRPr/>
          </a:p>
        </p:txBody>
      </p:sp>
      <p:sp>
        <p:nvSpPr>
          <p:cNvPr id="199" name="Place headline here (36pt, min 30pt)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  <a:ln w="3175"/>
        </p:spPr>
        <p:txBody>
          <a:bodyPr/>
          <a:lstStyle>
            <a:lvl1pPr>
              <a:defRPr b="1" spc="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Place headline here (36pt, min 30pt)</a:t>
            </a:r>
          </a:p>
        </p:txBody>
      </p:sp>
      <p:sp>
        <p:nvSpPr>
          <p:cNvPr id="200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373063" y="1541463"/>
            <a:ext cx="11191876" cy="48373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Place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hite_2_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ln w="3175"/>
        </p:spPr>
        <p:txBody>
          <a:bodyPr/>
          <a:lstStyle/>
          <a:p>
            <a:fld id="{86CB4B4D-7CA3-9044-876B-883B54F8677D}" type="slidenum">
              <a:t>‹zk.›</a:t>
            </a:fld>
            <a:endParaRPr/>
          </a:p>
        </p:txBody>
      </p:sp>
      <p:sp>
        <p:nvSpPr>
          <p:cNvPr id="21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96899" y="1238939"/>
            <a:ext cx="10744201" cy="2169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 b="1">
                <a:solidFill>
                  <a:srgbClr val="A100FF"/>
                </a:solidFill>
              </a:defRPr>
            </a:lvl1pPr>
            <a:lvl2pPr marL="0" indent="457200">
              <a:lnSpc>
                <a:spcPct val="90000"/>
              </a:lnSpc>
              <a:buSzTx/>
              <a:buNone/>
              <a:defRPr sz="1600" b="1">
                <a:solidFill>
                  <a:srgbClr val="A100FF"/>
                </a:solidFill>
              </a:defRPr>
            </a:lvl2pPr>
            <a:lvl3pPr marL="0" indent="914400">
              <a:lnSpc>
                <a:spcPct val="90000"/>
              </a:lnSpc>
              <a:buSzTx/>
              <a:buNone/>
              <a:defRPr sz="1600" b="1">
                <a:solidFill>
                  <a:srgbClr val="A100FF"/>
                </a:solidFill>
              </a:defRPr>
            </a:lvl3pPr>
            <a:lvl4pPr marL="0" indent="1371600">
              <a:lnSpc>
                <a:spcPct val="90000"/>
              </a:lnSpc>
              <a:buSzTx/>
              <a:buNone/>
              <a:defRPr sz="1600" b="1">
                <a:solidFill>
                  <a:srgbClr val="A100FF"/>
                </a:solidFill>
              </a:defRPr>
            </a:lvl4pPr>
            <a:lvl5pPr marL="0" indent="1828800">
              <a:lnSpc>
                <a:spcPct val="90000"/>
              </a:lnSpc>
              <a:buSzTx/>
              <a:buNone/>
              <a:defRPr sz="1600" b="1">
                <a:solidFill>
                  <a:srgbClr val="A100FF"/>
                </a:solidFill>
              </a:defRPr>
            </a:lvl5pPr>
          </a:lstStyle>
          <a:p>
            <a:r>
              <a:t>UPPERCASE SUBTITTLE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ln w="3175"/>
        </p:spPr>
        <p:txBody>
          <a:bodyPr/>
          <a:lstStyle/>
          <a:p>
            <a:fld id="{86CB4B4D-7CA3-9044-876B-883B54F8677D}" type="slidenum">
              <a:t>‹zk.›</a:t>
            </a:fld>
            <a:endParaRPr/>
          </a:p>
        </p:txBody>
      </p:sp>
      <p:sp>
        <p:nvSpPr>
          <p:cNvPr id="220" name="Place headline here (36pt, min 30pt)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  <a:ln w="3175"/>
        </p:spPr>
        <p:txBody>
          <a:bodyPr/>
          <a:lstStyle>
            <a:lvl1pPr>
              <a:defRPr b="1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Place headline here (36pt, min 30pt)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ver Image - Left-aligned, GTS">
    <p:bg>
      <p:bgPr>
        <a:solidFill>
          <a:srgbClr val="9BB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7" descr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198437"/>
            <a:ext cx="11938001" cy="6715126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Rectangle 4"/>
          <p:cNvSpPr/>
          <p:nvPr/>
        </p:nvSpPr>
        <p:spPr>
          <a:xfrm>
            <a:off x="0" y="198437"/>
            <a:ext cx="8381473" cy="6715126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100000">
                <a:srgbClr val="00000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89534" tIns="89534" rIns="89534" bIns="89534" anchor="ctr"/>
          <a:lstStyle/>
          <a:p>
            <a:pPr algn="ctr" defTabSz="948266">
              <a:lnSpc>
                <a:spcPct val="100000"/>
              </a:lnSpc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9" name="Place presentation title here 48pt"/>
          <p:cNvSpPr txBox="1">
            <a:spLocks noGrp="1"/>
          </p:cNvSpPr>
          <p:nvPr>
            <p:ph type="title" hasCustomPrompt="1"/>
          </p:nvPr>
        </p:nvSpPr>
        <p:spPr>
          <a:xfrm>
            <a:off x="373063" y="571500"/>
            <a:ext cx="5595938" cy="2424907"/>
          </a:xfrm>
          <a:prstGeom prst="rect">
            <a:avLst/>
          </a:prstGeom>
          <a:ln w="3175"/>
        </p:spPr>
        <p:txBody>
          <a:bodyPr anchor="b"/>
          <a:lstStyle>
            <a:lvl1pPr>
              <a:lnSpc>
                <a:spcPct val="90000"/>
              </a:lnSpc>
              <a:defRPr sz="4800" spc="0">
                <a:solidFill>
                  <a:srgbClr val="FFFFFF"/>
                </a:solidFill>
              </a:defRPr>
            </a:lvl1pPr>
          </a:lstStyle>
          <a:p>
            <a:r>
              <a:t>Place presentation title here 48pt</a:t>
            </a:r>
          </a:p>
        </p:txBody>
      </p:sp>
      <p:sp>
        <p:nvSpPr>
          <p:cNvPr id="23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73063" y="3231722"/>
            <a:ext cx="4211561" cy="1070078"/>
          </a:xfrm>
          <a:prstGeom prst="rect">
            <a:avLst/>
          </a:prstGeom>
        </p:spPr>
        <p:txBody>
          <a:bodyPr>
            <a:normAutofit/>
          </a:bodyPr>
          <a:lstStyle>
            <a:lvl1pPr defTabSz="948266">
              <a:spcBef>
                <a:spcPts val="0"/>
              </a:spcBef>
              <a:defRPr sz="2400">
                <a:solidFill>
                  <a:srgbClr val="FFFFFF"/>
                </a:solidFill>
                <a:latin typeface="GT Sectra Fine"/>
                <a:ea typeface="GT Sectra Fine"/>
                <a:cs typeface="GT Sectra Fine"/>
                <a:sym typeface="GT Sectra Fine"/>
              </a:defRPr>
            </a:lvl1pPr>
            <a:lvl2pPr marL="0" indent="457200" defTabSz="948266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  <a:latin typeface="GT Sectra Fine"/>
                <a:ea typeface="GT Sectra Fine"/>
                <a:cs typeface="GT Sectra Fine"/>
                <a:sym typeface="GT Sectra Fine"/>
              </a:defRPr>
            </a:lvl2pPr>
            <a:lvl3pPr marL="0" indent="914400" defTabSz="948266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  <a:latin typeface="GT Sectra Fine"/>
                <a:ea typeface="GT Sectra Fine"/>
                <a:cs typeface="GT Sectra Fine"/>
                <a:sym typeface="GT Sectra Fine"/>
              </a:defRPr>
            </a:lvl3pPr>
            <a:lvl4pPr marL="0" indent="1371600" defTabSz="948266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  <a:latin typeface="GT Sectra Fine"/>
                <a:ea typeface="GT Sectra Fine"/>
                <a:cs typeface="GT Sectra Fine"/>
                <a:sym typeface="GT Sectra Fine"/>
              </a:defRPr>
            </a:lvl4pPr>
            <a:lvl5pPr marL="0" indent="1828800" defTabSz="948266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  <a:latin typeface="GT Sectra Fine"/>
                <a:ea typeface="GT Sectra Fine"/>
                <a:cs typeface="GT Sectra Fine"/>
                <a:sym typeface="GT Sectra Fine"/>
              </a:defRPr>
            </a:lvl5pPr>
          </a:lstStyle>
          <a:p>
            <a:r>
              <a:t>Place subtitle here in GT Sectra Fine 24pt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1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373063" y="4541966"/>
            <a:ext cx="3185380" cy="519632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defTabSz="948266">
              <a:spcBef>
                <a:spcPts val="0"/>
              </a:spcBef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Presenter</a:t>
            </a:r>
          </a:p>
        </p:txBody>
      </p:sp>
      <p:sp>
        <p:nvSpPr>
          <p:cNvPr id="232" name="TextBox 3"/>
          <p:cNvSpPr txBox="1"/>
          <p:nvPr/>
        </p:nvSpPr>
        <p:spPr>
          <a:xfrm>
            <a:off x="-1" y="8669"/>
            <a:ext cx="5969001" cy="12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defTabSz="948266">
              <a:lnSpc>
                <a:spcPct val="100000"/>
              </a:lnSpc>
              <a:defRPr sz="8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Format Background… &gt; Picture or texture fill &gt; Set to one of the provided selections in the image library</a:t>
            </a:r>
          </a:p>
        </p:txBody>
      </p:sp>
      <p:sp>
        <p:nvSpPr>
          <p:cNvPr id="2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770033" y="6243604"/>
            <a:ext cx="2785534" cy="357519"/>
          </a:xfrm>
          <a:prstGeom prst="rect">
            <a:avLst/>
          </a:prstGeom>
          <a:ln w="3175"/>
        </p:spPr>
        <p:txBody>
          <a:bodyPr/>
          <a:lstStyle>
            <a:lvl1pPr>
              <a:defRPr>
                <a:noFill/>
              </a:defRPr>
            </a:lvl1pPr>
          </a:lstStyle>
          <a:p>
            <a:fld id="{86CB4B4D-7CA3-9044-876B-883B54F8677D}" type="slidenum">
              <a:t>‹zk.›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Basic - Light,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 presentation title here in sentence case, max 3 lines"/>
          <p:cNvSpPr txBox="1">
            <a:spLocks noGrp="1"/>
          </p:cNvSpPr>
          <p:nvPr>
            <p:ph type="title" hasCustomPrompt="1"/>
          </p:nvPr>
        </p:nvSpPr>
        <p:spPr>
          <a:xfrm>
            <a:off x="1125153" y="571500"/>
            <a:ext cx="7830908" cy="3357564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6200" b="1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Place presentation title here in sentence case, max 3 lines </a:t>
            </a:r>
          </a:p>
        </p:txBody>
      </p:sp>
      <p:sp>
        <p:nvSpPr>
          <p:cNvPr id="24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25153" y="4115593"/>
            <a:ext cx="6741134" cy="1070079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defTabSz="948266">
              <a:spcBef>
                <a:spcPts val="0"/>
              </a:spcBef>
              <a:defRPr sz="2400">
                <a:solidFill>
                  <a:srgbClr val="A100FF"/>
                </a:solidFill>
                <a:latin typeface="GT Sectra Fine"/>
                <a:ea typeface="GT Sectra Fine"/>
                <a:cs typeface="GT Sectra Fine"/>
                <a:sym typeface="GT Sectra Fine"/>
              </a:defRPr>
            </a:lvl1pPr>
            <a:lvl2pPr marL="0" indent="457200" defTabSz="948266">
              <a:spcBef>
                <a:spcPts val="0"/>
              </a:spcBef>
              <a:buSzTx/>
              <a:buNone/>
              <a:defRPr sz="2400">
                <a:solidFill>
                  <a:srgbClr val="A100FF"/>
                </a:solidFill>
                <a:latin typeface="GT Sectra Fine"/>
                <a:ea typeface="GT Sectra Fine"/>
                <a:cs typeface="GT Sectra Fine"/>
                <a:sym typeface="GT Sectra Fine"/>
              </a:defRPr>
            </a:lvl2pPr>
            <a:lvl3pPr marL="0" indent="914400" defTabSz="948266">
              <a:spcBef>
                <a:spcPts val="0"/>
              </a:spcBef>
              <a:buSzTx/>
              <a:buNone/>
              <a:defRPr sz="2400">
                <a:solidFill>
                  <a:srgbClr val="A100FF"/>
                </a:solidFill>
                <a:latin typeface="GT Sectra Fine"/>
                <a:ea typeface="GT Sectra Fine"/>
                <a:cs typeface="GT Sectra Fine"/>
                <a:sym typeface="GT Sectra Fine"/>
              </a:defRPr>
            </a:lvl3pPr>
            <a:lvl4pPr marL="0" indent="1371600" defTabSz="948266">
              <a:spcBef>
                <a:spcPts val="0"/>
              </a:spcBef>
              <a:buSzTx/>
              <a:buNone/>
              <a:defRPr sz="2400">
                <a:solidFill>
                  <a:srgbClr val="A100FF"/>
                </a:solidFill>
                <a:latin typeface="GT Sectra Fine"/>
                <a:ea typeface="GT Sectra Fine"/>
                <a:cs typeface="GT Sectra Fine"/>
                <a:sym typeface="GT Sectra Fine"/>
              </a:defRPr>
            </a:lvl4pPr>
            <a:lvl5pPr marL="0" indent="1828800" defTabSz="948266">
              <a:spcBef>
                <a:spcPts val="0"/>
              </a:spcBef>
              <a:buSzTx/>
              <a:buNone/>
              <a:defRPr sz="2400">
                <a:solidFill>
                  <a:srgbClr val="A100FF"/>
                </a:solidFill>
                <a:latin typeface="GT Sectra Fine"/>
                <a:ea typeface="GT Sectra Fine"/>
                <a:cs typeface="GT Sectra Fine"/>
                <a:sym typeface="GT Sectra Fine"/>
              </a:defRPr>
            </a:lvl5pPr>
          </a:lstStyle>
          <a:p>
            <a:r>
              <a:t>Place subtitle here in GT Sectra Fine 24pt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3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1125153" y="5439510"/>
            <a:ext cx="4029074" cy="519632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defTabSz="948266">
              <a:spcBef>
                <a:spcPts val="0"/>
              </a:spcBef>
              <a:defRPr sz="1400"/>
            </a:lvl1pPr>
          </a:lstStyle>
          <a:p>
            <a:r>
              <a:t>Presenter</a:t>
            </a:r>
          </a:p>
        </p:txBody>
      </p:sp>
      <p:sp>
        <p:nvSpPr>
          <p:cNvPr id="2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770033" y="6243604"/>
            <a:ext cx="2785534" cy="357519"/>
          </a:xfrm>
          <a:prstGeom prst="rect">
            <a:avLst/>
          </a:prstGeom>
          <a:ln w="3175"/>
        </p:spPr>
        <p:txBody>
          <a:bodyPr/>
          <a:lstStyle>
            <a:lvl1pPr>
              <a:defRPr>
                <a:noFill/>
              </a:defRPr>
            </a:lvl1pPr>
          </a:lstStyle>
          <a:p>
            <a:fld id="{86CB4B4D-7CA3-9044-876B-883B54F8677D}" type="slidenum">
              <a:t>‹zk.›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>
                <a:solidFill>
                  <a:srgbClr val="BB271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fld id="{86CB4B4D-7CA3-9044-876B-883B54F8677D}" type="slidenum">
              <a:t>‹zk.›</a:t>
            </a:fld>
            <a:endParaRPr/>
          </a:p>
        </p:txBody>
      </p:sp>
      <p:sp>
        <p:nvSpPr>
          <p:cNvPr id="254" name="Place headline here (36pt, min 30pt)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Place headline here (36pt, min 30pt)</a:t>
            </a:r>
          </a:p>
        </p:txBody>
      </p:sp>
      <p:sp>
        <p:nvSpPr>
          <p:cNvPr id="25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373063" y="1541463"/>
            <a:ext cx="11191876" cy="4837378"/>
          </a:xfrm>
          <a:prstGeom prst="rect">
            <a:avLst/>
          </a:prstGeom>
          <a:ln w="12700"/>
        </p:spPr>
        <p:txBody>
          <a:bodyPr>
            <a:normAutofit/>
          </a:bodyPr>
          <a:lstStyle/>
          <a:p>
            <a:r>
              <a:t>Place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eetings + Greater Than L">
    <p:bg>
      <p:bgPr>
        <a:solidFill>
          <a:srgbClr val="750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779" y="0"/>
            <a:ext cx="12643558" cy="711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Welcome"/>
          <p:cNvSpPr txBox="1">
            <a:spLocks noGrp="1"/>
          </p:cNvSpPr>
          <p:nvPr>
            <p:ph type="title" hasCustomPrompt="1"/>
          </p:nvPr>
        </p:nvSpPr>
        <p:spPr>
          <a:xfrm>
            <a:off x="373061" y="2468413"/>
            <a:ext cx="6894072" cy="2175174"/>
          </a:xfrm>
          <a:prstGeom prst="rect">
            <a:avLst/>
          </a:prstGeom>
          <a:ln w="3175"/>
        </p:spPr>
        <p:txBody>
          <a:bodyPr anchor="ctr"/>
          <a:lstStyle>
            <a:lvl1pPr>
              <a:defRPr sz="7400" b="1" spc="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Welcome</a:t>
            </a:r>
          </a:p>
        </p:txBody>
      </p:sp>
      <p:sp>
        <p:nvSpPr>
          <p:cNvPr id="2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770033" y="6243604"/>
            <a:ext cx="2785534" cy="357519"/>
          </a:xfrm>
          <a:prstGeom prst="rect">
            <a:avLst/>
          </a:prstGeom>
          <a:ln w="3175"/>
        </p:spPr>
        <p:txBody>
          <a:bodyPr/>
          <a:lstStyle>
            <a:lvl1pPr>
              <a:defRPr>
                <a:noFill/>
              </a:defRPr>
            </a:lvl1pPr>
          </a:lstStyle>
          <a:p>
            <a:fld id="{86CB4B4D-7CA3-9044-876B-883B54F8677D}" type="slidenum">
              <a:t>‹zk.›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+ párraf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ircle"/>
          <p:cNvSpPr/>
          <p:nvPr/>
        </p:nvSpPr>
        <p:spPr>
          <a:xfrm>
            <a:off x="6530864" y="-1632433"/>
            <a:ext cx="3697040" cy="3697039"/>
          </a:xfrm>
          <a:prstGeom prst="ellipse">
            <a:avLst/>
          </a:prstGeom>
          <a:solidFill>
            <a:srgbClr val="F0F3F6"/>
          </a:solidFill>
          <a:ln w="12700">
            <a:miter lim="400000"/>
          </a:ln>
        </p:spPr>
        <p:txBody>
          <a:bodyPr lIns="24870" tIns="24870" rIns="24870" bIns="24870" anchor="ctr"/>
          <a:lstStyle/>
          <a:p>
            <a:pPr algn="ctr" defTabSz="428037">
              <a:lnSpc>
                <a:spcPct val="100000"/>
              </a:lnSpc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" name="Shape"/>
          <p:cNvSpPr/>
          <p:nvPr/>
        </p:nvSpPr>
        <p:spPr>
          <a:xfrm>
            <a:off x="3588919" y="4830011"/>
            <a:ext cx="3482982" cy="34831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1" y="0"/>
                  <a:pt x="4803" y="1006"/>
                  <a:pt x="2882" y="3017"/>
                </a:cubicBezTo>
                <a:cubicBezTo>
                  <a:pt x="-961" y="7038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8"/>
                  <a:pt x="16796" y="3017"/>
                </a:cubicBezTo>
                <a:cubicBezTo>
                  <a:pt x="14875" y="1006"/>
                  <a:pt x="12358" y="0"/>
                  <a:pt x="9840" y="0"/>
                </a:cubicBezTo>
                <a:close/>
                <a:moveTo>
                  <a:pt x="9840" y="3117"/>
                </a:moveTo>
                <a:cubicBezTo>
                  <a:pt x="11596" y="3117"/>
                  <a:pt x="13351" y="3818"/>
                  <a:pt x="14691" y="5220"/>
                </a:cubicBezTo>
                <a:cubicBezTo>
                  <a:pt x="17371" y="8025"/>
                  <a:pt x="17371" y="12571"/>
                  <a:pt x="14691" y="15375"/>
                </a:cubicBezTo>
                <a:cubicBezTo>
                  <a:pt x="12011" y="18180"/>
                  <a:pt x="7667" y="18180"/>
                  <a:pt x="4987" y="15375"/>
                </a:cubicBezTo>
                <a:cubicBezTo>
                  <a:pt x="2307" y="12571"/>
                  <a:pt x="2307" y="8025"/>
                  <a:pt x="4987" y="5220"/>
                </a:cubicBezTo>
                <a:cubicBezTo>
                  <a:pt x="6327" y="3818"/>
                  <a:pt x="8083" y="3117"/>
                  <a:pt x="9840" y="3117"/>
                </a:cubicBezTo>
                <a:close/>
              </a:path>
            </a:pathLst>
          </a:custGeom>
          <a:solidFill>
            <a:srgbClr val="F0F3F6"/>
          </a:solidFill>
          <a:ln w="12700">
            <a:miter lim="400000"/>
          </a:ln>
        </p:spPr>
        <p:txBody>
          <a:bodyPr lIns="24870" tIns="24870" rIns="24870" bIns="24870" anchor="ctr"/>
          <a:lstStyle/>
          <a:p>
            <a:pPr algn="ctr" defTabSz="428037">
              <a:lnSpc>
                <a:spcPct val="100000"/>
              </a:lnSpc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" name="Welcome"/>
          <p:cNvSpPr txBox="1">
            <a:spLocks noGrp="1"/>
          </p:cNvSpPr>
          <p:nvPr>
            <p:ph type="title" hasCustomPrompt="1"/>
          </p:nvPr>
        </p:nvSpPr>
        <p:spPr>
          <a:xfrm>
            <a:off x="465732" y="785366"/>
            <a:ext cx="5445245" cy="1279240"/>
          </a:xfrm>
          <a:prstGeom prst="rect">
            <a:avLst/>
          </a:prstGeom>
          <a:ln w="3175"/>
        </p:spPr>
        <p:txBody>
          <a:bodyPr>
            <a:noAutofit/>
          </a:bodyPr>
          <a:lstStyle>
            <a:lvl1pPr defTabSz="428037">
              <a:lnSpc>
                <a:spcPct val="100000"/>
              </a:lnSpc>
              <a:defRPr sz="3200" spc="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Welcome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05499" y="6664968"/>
            <a:ext cx="127001" cy="127001"/>
          </a:xfrm>
          <a:prstGeom prst="rect">
            <a:avLst/>
          </a:prstGeom>
          <a:ln w="3175"/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‹zk.›</a:t>
            </a:fld>
            <a:endParaRPr/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5732" y="2064605"/>
            <a:ext cx="2722623" cy="3963532"/>
          </a:xfrm>
          <a:prstGeom prst="rect">
            <a:avLst/>
          </a:prstGeom>
        </p:spPr>
        <p:txBody>
          <a:bodyPr/>
          <a:lstStyle>
            <a:lvl1pPr defTabSz="1264323">
              <a:spcBef>
                <a:spcPts val="700"/>
              </a:spcBef>
              <a:defRPr sz="1000" cap="all">
                <a:solidFill>
                  <a:srgbClr val="323AAB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defTabSz="1264323">
              <a:spcBef>
                <a:spcPts val="0"/>
              </a:spcBef>
              <a:buSzTx/>
              <a:buNone/>
              <a:defRPr sz="1000">
                <a:latin typeface="Graphik Light"/>
                <a:ea typeface="Graphik Light"/>
                <a:cs typeface="Graphik Light"/>
                <a:sym typeface="Graphik Light"/>
              </a:defRPr>
            </a:lvl2pPr>
            <a:lvl3pPr marL="337457" indent="-108857" defTabSz="1264323">
              <a:spcBef>
                <a:spcPts val="0"/>
              </a:spcBef>
              <a:buClr>
                <a:srgbClr val="323AAB"/>
              </a:buClr>
              <a:buChar char="•"/>
              <a:defRPr sz="1000">
                <a:latin typeface="Graphik Light"/>
                <a:ea typeface="Graphik Light"/>
                <a:cs typeface="Graphik Light"/>
                <a:sym typeface="Graphik Light"/>
              </a:defRPr>
            </a:lvl3pPr>
            <a:lvl4pPr marL="0" indent="1371600" defTabSz="1264323">
              <a:spcBef>
                <a:spcPts val="0"/>
              </a:spcBef>
              <a:buSzTx/>
              <a:buNone/>
              <a:defRPr sz="1000">
                <a:latin typeface="Graphik Light"/>
                <a:ea typeface="Graphik Light"/>
                <a:cs typeface="Graphik Light"/>
                <a:sym typeface="Graphik Light"/>
              </a:defRPr>
            </a:lvl4pPr>
            <a:lvl5pPr marL="0" indent="1828800" defTabSz="1264323">
              <a:spcBef>
                <a:spcPts val="0"/>
              </a:spcBef>
              <a:buSzTx/>
              <a:buNone/>
              <a:defRPr sz="1000">
                <a:latin typeface="Graphik Light"/>
                <a:ea typeface="Graphik Light"/>
                <a:cs typeface="Graphik Light"/>
                <a:sym typeface="Graphik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Box 24"/>
          <p:cNvSpPr txBox="1"/>
          <p:nvPr/>
        </p:nvSpPr>
        <p:spPr>
          <a:xfrm>
            <a:off x="235559" y="6581457"/>
            <a:ext cx="3047276" cy="12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r" defTabSz="237066">
              <a:lnSpc>
                <a:spcPct val="100000"/>
              </a:lnSpc>
              <a:spcBef>
                <a:spcPts val="1200"/>
              </a:spcBef>
              <a:defRPr sz="8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Copyright © 2021 Accenture. All rights reserved.</a:t>
            </a:r>
          </a:p>
        </p:txBody>
      </p:sp>
      <p:sp>
        <p:nvSpPr>
          <p:cNvPr id="2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‹zk.›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20159" y="6631309"/>
            <a:ext cx="144781" cy="152401"/>
          </a:xfrm>
          <a:prstGeom prst="rect">
            <a:avLst/>
          </a:prstGeom>
        </p:spPr>
        <p:txBody>
          <a:bodyPr anchor="b"/>
          <a:lstStyle>
            <a:lvl1pPr defTabSz="948266">
              <a:spcBef>
                <a:spcPts val="0"/>
              </a:spcBef>
              <a:defRPr sz="1000">
                <a:solidFill>
                  <a:srgbClr val="000000"/>
                </a:solidFill>
                <a:latin typeface="Graphik Light"/>
                <a:ea typeface="Graphik Light"/>
                <a:cs typeface="Graphik Light"/>
                <a:sym typeface="Graphik Light"/>
              </a:defRPr>
            </a:lvl1pPr>
          </a:lstStyle>
          <a:p>
            <a:fld id="{86CB4B4D-7CA3-9044-876B-883B54F8677D}" type="slidenum">
              <a:t>‹zk.›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itle Text"/>
          <p:cNvSpPr txBox="1">
            <a:spLocks noGrp="1"/>
          </p:cNvSpPr>
          <p:nvPr>
            <p:ph type="title"/>
          </p:nvPr>
        </p:nvSpPr>
        <p:spPr>
          <a:xfrm>
            <a:off x="870479" y="1323842"/>
            <a:ext cx="10197042" cy="2275682"/>
          </a:xfrm>
          <a:prstGeom prst="rect">
            <a:avLst/>
          </a:prstGeom>
          <a:ln w="3175"/>
        </p:spPr>
        <p:txBody>
          <a:bodyPr lIns="24870" tIns="24870" rIns="24870" bIns="24870" anchor="b"/>
          <a:lstStyle>
            <a:lvl1pPr algn="ctr" defTabSz="428037">
              <a:lnSpc>
                <a:spcPct val="100000"/>
              </a:lnSpc>
              <a:defRPr sz="5800" spc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0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70479" y="3661700"/>
            <a:ext cx="10197042" cy="777215"/>
          </a:xfrm>
          <a:prstGeom prst="rect">
            <a:avLst/>
          </a:prstGeom>
        </p:spPr>
        <p:txBody>
          <a:bodyPr lIns="24870" tIns="24870" rIns="24870" bIns="24870">
            <a:normAutofit/>
          </a:bodyPr>
          <a:lstStyle>
            <a:lvl1pPr algn="ctr" defTabSz="428037">
              <a:spcBef>
                <a:spcPts val="0"/>
              </a:spcBef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 defTabSz="428037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 defTabSz="428037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 defTabSz="428037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 defTabSz="428037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49936" y="6602676"/>
            <a:ext cx="231911" cy="227543"/>
          </a:xfrm>
          <a:prstGeom prst="rect">
            <a:avLst/>
          </a:prstGeom>
          <a:ln w="3175"/>
        </p:spPr>
        <p:txBody>
          <a:bodyPr lIns="24870" tIns="24870" rIns="24870" bIns="24870" anchor="t"/>
          <a:lstStyle>
            <a:lvl1pPr algn="ctr" defTabSz="428037">
              <a:spcBef>
                <a:spcPts val="0"/>
              </a:spcBef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‹zk.›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ght B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96170" y="509322"/>
            <a:ext cx="2525849" cy="136791"/>
          </a:xfrm>
          <a:prstGeom prst="rect">
            <a:avLst/>
          </a:prstGeom>
        </p:spPr>
        <p:txBody>
          <a:bodyPr lIns="24870" tIns="24870" rIns="24870" bIns="24870" anchor="b">
            <a:normAutofit/>
          </a:bodyPr>
          <a:lstStyle>
            <a:lvl1pPr defTabSz="425978">
              <a:lnSpc>
                <a:spcPts val="700"/>
              </a:lnSpc>
              <a:spcBef>
                <a:spcPts val="2300"/>
              </a:spcBef>
              <a:defRPr sz="700" b="1" cap="all" spc="56">
                <a:solidFill>
                  <a:srgbClr val="1B202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  <a:lvl2pPr marL="0" indent="0" defTabSz="425978">
              <a:lnSpc>
                <a:spcPts val="700"/>
              </a:lnSpc>
              <a:spcBef>
                <a:spcPts val="2300"/>
              </a:spcBef>
              <a:buSzTx/>
              <a:buNone/>
              <a:defRPr sz="700" b="1" cap="all" spc="56">
                <a:solidFill>
                  <a:srgbClr val="1B2025"/>
                </a:solidFill>
                <a:latin typeface="Gotham Black"/>
                <a:ea typeface="Gotham Black"/>
                <a:cs typeface="Gotham Black"/>
                <a:sym typeface="Gotham Black"/>
              </a:defRPr>
            </a:lvl2pPr>
            <a:lvl3pPr marL="0" indent="0" defTabSz="425978">
              <a:lnSpc>
                <a:spcPts val="700"/>
              </a:lnSpc>
              <a:spcBef>
                <a:spcPts val="2300"/>
              </a:spcBef>
              <a:buSzTx/>
              <a:buNone/>
              <a:defRPr sz="700" b="1" cap="all" spc="56">
                <a:solidFill>
                  <a:srgbClr val="1B2025"/>
                </a:solidFill>
                <a:latin typeface="Gotham Black"/>
                <a:ea typeface="Gotham Black"/>
                <a:cs typeface="Gotham Black"/>
                <a:sym typeface="Gotham Black"/>
              </a:defRPr>
            </a:lvl3pPr>
            <a:lvl4pPr marL="0" indent="0" defTabSz="425978">
              <a:lnSpc>
                <a:spcPts val="700"/>
              </a:lnSpc>
              <a:spcBef>
                <a:spcPts val="2300"/>
              </a:spcBef>
              <a:buSzTx/>
              <a:buNone/>
              <a:defRPr sz="700" b="1" cap="all" spc="56">
                <a:solidFill>
                  <a:srgbClr val="1B2025"/>
                </a:solidFill>
                <a:latin typeface="Gotham Black"/>
                <a:ea typeface="Gotham Black"/>
                <a:cs typeface="Gotham Black"/>
                <a:sym typeface="Gotham Black"/>
              </a:defRPr>
            </a:lvl4pPr>
            <a:lvl5pPr marL="0" indent="0" defTabSz="425978">
              <a:lnSpc>
                <a:spcPts val="700"/>
              </a:lnSpc>
              <a:spcBef>
                <a:spcPts val="2300"/>
              </a:spcBef>
              <a:buSzTx/>
              <a:buNone/>
              <a:defRPr sz="700" b="1" cap="all" spc="56">
                <a:solidFill>
                  <a:srgbClr val="1B2025"/>
                </a:solidFill>
                <a:latin typeface="Gotham Black"/>
                <a:ea typeface="Gotham Black"/>
                <a:cs typeface="Gotham Black"/>
                <a:sym typeface="Gotham Blac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0" name="With love"/>
          <p:cNvSpPr>
            <a:spLocks noGrp="1"/>
          </p:cNvSpPr>
          <p:nvPr>
            <p:ph type="body" sz="quarter" idx="21"/>
          </p:nvPr>
        </p:nvSpPr>
        <p:spPr>
          <a:xfrm>
            <a:off x="10672696" y="6495421"/>
            <a:ext cx="694831" cy="136791"/>
          </a:xfrm>
          <a:prstGeom prst="rect">
            <a:avLst/>
          </a:prstGeom>
          <a:ln w="12700"/>
        </p:spPr>
        <p:txBody>
          <a:bodyPr lIns="24870" tIns="24870" rIns="24870" bIns="24870" anchor="b">
            <a:normAutofit/>
          </a:bodyPr>
          <a:lstStyle/>
          <a:p>
            <a:pPr marL="127000" indent="-127000" defTabSz="171214">
              <a:buSzPct val="125000"/>
              <a:buChar char="•"/>
              <a:defRPr sz="1040"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311" name="Title…"/>
          <p:cNvSpPr>
            <a:spLocks noGrp="1"/>
          </p:cNvSpPr>
          <p:nvPr>
            <p:ph type="body" sz="quarter" idx="22"/>
          </p:nvPr>
        </p:nvSpPr>
        <p:spPr>
          <a:xfrm>
            <a:off x="596170" y="938344"/>
            <a:ext cx="6174091" cy="947581"/>
          </a:xfrm>
          <a:prstGeom prst="rect">
            <a:avLst/>
          </a:prstGeom>
          <a:ln w="12700"/>
        </p:spPr>
        <p:txBody>
          <a:bodyPr lIns="31088" tIns="31088" rIns="31088" bIns="31088" anchor="b">
            <a:normAutofit/>
          </a:bodyPr>
          <a:lstStyle/>
          <a:p>
            <a:pPr marL="317500" indent="-317500" defTabSz="428037">
              <a:spcBef>
                <a:spcPts val="3000"/>
              </a:spcBef>
              <a:buSzPct val="125000"/>
              <a:buChar char="•"/>
              <a:defRPr sz="2600"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312" name="Paragraph"/>
          <p:cNvSpPr>
            <a:spLocks noGrp="1"/>
          </p:cNvSpPr>
          <p:nvPr>
            <p:ph type="body" sz="quarter" idx="23"/>
          </p:nvPr>
        </p:nvSpPr>
        <p:spPr>
          <a:xfrm>
            <a:off x="596170" y="1933178"/>
            <a:ext cx="3655311" cy="330783"/>
          </a:xfrm>
          <a:prstGeom prst="rect">
            <a:avLst/>
          </a:prstGeom>
          <a:ln w="12700"/>
        </p:spPr>
        <p:txBody>
          <a:bodyPr lIns="55959" tIns="55959" rIns="55959" bIns="55959">
            <a:normAutofit/>
          </a:bodyPr>
          <a:lstStyle/>
          <a:p>
            <a:pPr marL="196850" indent="-196850" defTabSz="265382">
              <a:spcBef>
                <a:spcPts val="1800"/>
              </a:spcBef>
              <a:buSzPct val="125000"/>
              <a:buChar char="•"/>
              <a:defRPr sz="1612"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313" name="/ 35"/>
          <p:cNvSpPr>
            <a:spLocks noGrp="1"/>
          </p:cNvSpPr>
          <p:nvPr>
            <p:ph type="body" sz="quarter" idx="24"/>
          </p:nvPr>
        </p:nvSpPr>
        <p:spPr>
          <a:xfrm>
            <a:off x="10382795" y="6482986"/>
            <a:ext cx="302339" cy="156998"/>
          </a:xfrm>
          <a:prstGeom prst="rect">
            <a:avLst/>
          </a:prstGeom>
          <a:ln w="12700"/>
        </p:spPr>
        <p:txBody>
          <a:bodyPr lIns="34973" tIns="34973" rIns="34973" bIns="34973">
            <a:normAutofit/>
          </a:bodyPr>
          <a:lstStyle/>
          <a:p>
            <a:pPr marL="127000" indent="-127000" defTabSz="171214">
              <a:buSzPct val="125000"/>
              <a:buChar char="•"/>
              <a:defRPr sz="1040"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3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234450" y="6486717"/>
            <a:ext cx="195756" cy="164148"/>
          </a:xfrm>
          <a:prstGeom prst="rect">
            <a:avLst/>
          </a:prstGeom>
          <a:ln w="3175"/>
        </p:spPr>
        <p:txBody>
          <a:bodyPr lIns="34973" tIns="34973" rIns="34973" bIns="34973" anchor="t"/>
          <a:lstStyle>
            <a:lvl1pPr defTabSz="425978">
              <a:lnSpc>
                <a:spcPts val="700"/>
              </a:lnSpc>
              <a:spcBef>
                <a:spcPts val="2300"/>
              </a:spcBef>
              <a:defRPr sz="700" cap="all" spc="56">
                <a:solidFill>
                  <a:srgbClr val="1B2025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fld id="{86CB4B4D-7CA3-9044-876B-883B54F8677D}" type="slidenum">
              <a:t>‹zk.›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09659" y="6483437"/>
            <a:ext cx="132996" cy="127001"/>
          </a:xfrm>
          <a:prstGeom prst="rect">
            <a:avLst/>
          </a:prstGeom>
        </p:spPr>
        <p:txBody>
          <a:bodyPr anchor="b"/>
          <a:lstStyle>
            <a:lvl1pPr defTabSz="425978">
              <a:lnSpc>
                <a:spcPts val="900"/>
              </a:lnSpc>
              <a:spcBef>
                <a:spcPts val="2300"/>
              </a:spcBef>
              <a:defRPr spc="32">
                <a:solidFill>
                  <a:srgbClr val="15363F"/>
                </a:solidFill>
              </a:defRPr>
            </a:lvl1pPr>
          </a:lstStyle>
          <a:p>
            <a:fld id="{86CB4B4D-7CA3-9044-876B-883B54F8677D}" type="slidenum">
              <a:t>‹zk.›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‹zk.›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esumen creden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Welcome"/>
          <p:cNvSpPr txBox="1">
            <a:spLocks noGrp="1"/>
          </p:cNvSpPr>
          <p:nvPr>
            <p:ph type="title" hasCustomPrompt="1"/>
          </p:nvPr>
        </p:nvSpPr>
        <p:spPr>
          <a:xfrm>
            <a:off x="465732" y="1443445"/>
            <a:ext cx="5445245" cy="1279240"/>
          </a:xfrm>
          <a:prstGeom prst="rect">
            <a:avLst/>
          </a:prstGeom>
          <a:ln w="3175"/>
        </p:spPr>
        <p:txBody>
          <a:bodyPr>
            <a:noAutofit/>
          </a:bodyPr>
          <a:lstStyle>
            <a:lvl1pPr defTabSz="428037">
              <a:lnSpc>
                <a:spcPct val="100000"/>
              </a:lnSpc>
              <a:defRPr sz="3200" spc="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Welcome</a:t>
            </a:r>
          </a:p>
        </p:txBody>
      </p:sp>
      <p:sp>
        <p:nvSpPr>
          <p:cNvPr id="6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65732" y="2722684"/>
            <a:ext cx="4521976" cy="3963532"/>
          </a:xfrm>
          <a:prstGeom prst="rect">
            <a:avLst/>
          </a:prstGeom>
        </p:spPr>
        <p:txBody>
          <a:bodyPr/>
          <a:lstStyle>
            <a:lvl1pPr defTabSz="1264323">
              <a:spcBef>
                <a:spcPts val="700"/>
              </a:spcBef>
              <a:defRPr sz="1000" cap="all">
                <a:solidFill>
                  <a:srgbClr val="323AAB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defTabSz="1264323">
              <a:spcBef>
                <a:spcPts val="0"/>
              </a:spcBef>
              <a:buSzTx/>
              <a:buNone/>
              <a:defRPr sz="1000">
                <a:latin typeface="Graphik Light"/>
                <a:ea typeface="Graphik Light"/>
                <a:cs typeface="Graphik Light"/>
                <a:sym typeface="Graphik Light"/>
              </a:defRPr>
            </a:lvl2pPr>
            <a:lvl3pPr marL="99391" indent="-99391" defTabSz="1264323">
              <a:spcBef>
                <a:spcPts val="0"/>
              </a:spcBef>
              <a:buClr>
                <a:srgbClr val="323AAB"/>
              </a:buClr>
              <a:buChar char="•"/>
              <a:defRPr sz="1000">
                <a:latin typeface="Graphik Light"/>
                <a:ea typeface="Graphik Light"/>
                <a:cs typeface="Graphik Light"/>
                <a:sym typeface="Graphik Light"/>
              </a:defRPr>
            </a:lvl3pPr>
            <a:lvl4pPr marL="0" indent="1371600" defTabSz="1264323">
              <a:spcBef>
                <a:spcPts val="0"/>
              </a:spcBef>
              <a:buClr>
                <a:srgbClr val="323AAB"/>
              </a:buClr>
              <a:buSzTx/>
              <a:buNone/>
              <a:defRPr sz="1000">
                <a:latin typeface="Graphik Light"/>
                <a:ea typeface="Graphik Light"/>
                <a:cs typeface="Graphik Light"/>
                <a:sym typeface="Graphik Light"/>
              </a:defRPr>
            </a:lvl4pPr>
            <a:lvl5pPr marL="0" indent="1828800" defTabSz="1264323">
              <a:spcBef>
                <a:spcPts val="200"/>
              </a:spcBef>
              <a:buClr>
                <a:srgbClr val="323AAB"/>
              </a:buClr>
              <a:buSzTx/>
              <a:buNone/>
              <a:defRPr sz="1000">
                <a:latin typeface="Graphik Light"/>
                <a:ea typeface="Graphik Light"/>
                <a:cs typeface="Graphik Light"/>
                <a:sym typeface="Graphik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05499" y="6664968"/>
            <a:ext cx="127001" cy="127001"/>
          </a:xfrm>
          <a:prstGeom prst="rect">
            <a:avLst/>
          </a:prstGeom>
          <a:ln w="3175"/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‹zk.›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+ contenido 1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05499" y="6664968"/>
            <a:ext cx="127001" cy="127001"/>
          </a:xfrm>
          <a:prstGeom prst="rect">
            <a:avLst/>
          </a:prstGeom>
          <a:ln w="3175"/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‹zk.›</a:t>
            </a:fld>
            <a:endParaRPr/>
          </a:p>
        </p:txBody>
      </p:sp>
      <p:sp>
        <p:nvSpPr>
          <p:cNvPr id="72" name="Welcome"/>
          <p:cNvSpPr txBox="1">
            <a:spLocks noGrp="1"/>
          </p:cNvSpPr>
          <p:nvPr>
            <p:ph type="title" hasCustomPrompt="1"/>
          </p:nvPr>
        </p:nvSpPr>
        <p:spPr>
          <a:xfrm>
            <a:off x="465732" y="785366"/>
            <a:ext cx="5445245" cy="1279240"/>
          </a:xfrm>
          <a:prstGeom prst="rect">
            <a:avLst/>
          </a:prstGeom>
          <a:ln w="3175"/>
        </p:spPr>
        <p:txBody>
          <a:bodyPr>
            <a:noAutofit/>
          </a:bodyPr>
          <a:lstStyle>
            <a:lvl1pPr defTabSz="428037">
              <a:lnSpc>
                <a:spcPct val="100000"/>
              </a:lnSpc>
              <a:defRPr sz="3200" spc="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Welcome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65732" y="2064605"/>
            <a:ext cx="4572057" cy="3963532"/>
          </a:xfrm>
          <a:prstGeom prst="rect">
            <a:avLst/>
          </a:prstGeom>
        </p:spPr>
        <p:txBody>
          <a:bodyPr/>
          <a:lstStyle>
            <a:lvl1pPr defTabSz="1264323">
              <a:spcBef>
                <a:spcPts val="1000"/>
              </a:spcBef>
              <a:defRPr sz="1000">
                <a:latin typeface="Graphik Light"/>
                <a:ea typeface="Graphik Light"/>
                <a:cs typeface="Graphik Light"/>
                <a:sym typeface="Graphik Light"/>
              </a:defRPr>
            </a:lvl1pPr>
            <a:lvl2pPr marL="108857" indent="-108857" defTabSz="1264323">
              <a:spcBef>
                <a:spcPts val="1000"/>
              </a:spcBef>
              <a:buClr>
                <a:srgbClr val="323AAB"/>
              </a:buClr>
              <a:defRPr sz="1000">
                <a:latin typeface="Graphik Light"/>
                <a:ea typeface="Graphik Light"/>
                <a:cs typeface="Graphik Light"/>
                <a:sym typeface="Graphik Light"/>
              </a:defRPr>
            </a:lvl2pPr>
            <a:lvl3pPr marL="327991" indent="-99391" defTabSz="1264323">
              <a:spcBef>
                <a:spcPts val="1000"/>
              </a:spcBef>
              <a:buClr>
                <a:srgbClr val="323AAB"/>
              </a:buClr>
              <a:buChar char="•"/>
              <a:defRPr sz="1000">
                <a:latin typeface="Graphik Light"/>
                <a:ea typeface="Graphik Light"/>
                <a:cs typeface="Graphik Light"/>
                <a:sym typeface="Graphik Light"/>
              </a:defRPr>
            </a:lvl3pPr>
            <a:lvl4pPr marL="0" indent="342900" defTabSz="1264323">
              <a:spcBef>
                <a:spcPts val="1000"/>
              </a:spcBef>
              <a:buSzTx/>
              <a:buNone/>
              <a:defRPr sz="1000">
                <a:latin typeface="Graphik Light"/>
                <a:ea typeface="Graphik Light"/>
                <a:cs typeface="Graphik Light"/>
                <a:sym typeface="Graphik Light"/>
              </a:defRPr>
            </a:lvl4pPr>
            <a:lvl5pPr marL="0" indent="457200" defTabSz="1264323">
              <a:spcBef>
                <a:spcPts val="1000"/>
              </a:spcBef>
              <a:buSzTx/>
              <a:buNone/>
              <a:defRPr sz="1000">
                <a:latin typeface="Graphik Light"/>
                <a:ea typeface="Graphik Light"/>
                <a:cs typeface="Graphik Light"/>
                <a:sym typeface="Graphik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+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ircle"/>
          <p:cNvSpPr/>
          <p:nvPr/>
        </p:nvSpPr>
        <p:spPr>
          <a:xfrm>
            <a:off x="10168347" y="1685482"/>
            <a:ext cx="2846034" cy="2846034"/>
          </a:xfrm>
          <a:prstGeom prst="ellipse">
            <a:avLst/>
          </a:prstGeom>
          <a:solidFill>
            <a:srgbClr val="F0F3F6"/>
          </a:solidFill>
          <a:ln w="12700">
            <a:miter lim="400000"/>
          </a:ln>
        </p:spPr>
        <p:txBody>
          <a:bodyPr lIns="24870" tIns="24870" rIns="24870" bIns="24870" anchor="ctr"/>
          <a:lstStyle/>
          <a:p>
            <a:pPr algn="ctr" defTabSz="428037">
              <a:lnSpc>
                <a:spcPct val="100000"/>
              </a:lnSpc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05499" y="6664968"/>
            <a:ext cx="127001" cy="127001"/>
          </a:xfrm>
          <a:prstGeom prst="rect">
            <a:avLst/>
          </a:prstGeom>
          <a:ln w="3175"/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‹zk.›</a:t>
            </a:fld>
            <a:endParaRPr/>
          </a:p>
        </p:txBody>
      </p:sp>
      <p:sp>
        <p:nvSpPr>
          <p:cNvPr id="86" name="Welcome"/>
          <p:cNvSpPr txBox="1">
            <a:spLocks noGrp="1"/>
          </p:cNvSpPr>
          <p:nvPr>
            <p:ph type="title" hasCustomPrompt="1"/>
          </p:nvPr>
        </p:nvSpPr>
        <p:spPr>
          <a:xfrm>
            <a:off x="465732" y="785366"/>
            <a:ext cx="5445245" cy="1279240"/>
          </a:xfrm>
          <a:prstGeom prst="rect">
            <a:avLst/>
          </a:prstGeom>
          <a:ln w="3175"/>
        </p:spPr>
        <p:txBody>
          <a:bodyPr>
            <a:noAutofit/>
          </a:bodyPr>
          <a:lstStyle>
            <a:lvl1pPr defTabSz="428037">
              <a:lnSpc>
                <a:spcPct val="100000"/>
              </a:lnSpc>
              <a:defRPr sz="3200" spc="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Welcome</a:t>
            </a:r>
          </a:p>
        </p:txBody>
      </p:sp>
      <p:sp>
        <p:nvSpPr>
          <p:cNvPr id="8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5732" y="1685482"/>
            <a:ext cx="6223539" cy="1356661"/>
          </a:xfrm>
          <a:prstGeom prst="rect">
            <a:avLst/>
          </a:prstGeom>
        </p:spPr>
        <p:txBody>
          <a:bodyPr/>
          <a:lstStyle>
            <a:lvl1pPr defTabSz="1264323">
              <a:spcBef>
                <a:spcPts val="1000"/>
              </a:spcBef>
              <a:defRPr sz="1000">
                <a:latin typeface="Graphik Light"/>
                <a:ea typeface="Graphik Light"/>
                <a:cs typeface="Graphik Light"/>
                <a:sym typeface="Graphik Light"/>
              </a:defRPr>
            </a:lvl1pPr>
            <a:lvl2pPr marL="108857" indent="-108857" defTabSz="1264323">
              <a:spcBef>
                <a:spcPts val="1000"/>
              </a:spcBef>
              <a:buClr>
                <a:srgbClr val="323AAB"/>
              </a:buClr>
              <a:defRPr sz="1000">
                <a:latin typeface="Graphik Light"/>
                <a:ea typeface="Graphik Light"/>
                <a:cs typeface="Graphik Light"/>
                <a:sym typeface="Graphik Light"/>
              </a:defRPr>
            </a:lvl2pPr>
            <a:lvl3pPr marL="327991" indent="-99391" defTabSz="1264323">
              <a:spcBef>
                <a:spcPts val="1000"/>
              </a:spcBef>
              <a:buClr>
                <a:srgbClr val="323AAB"/>
              </a:buClr>
              <a:buChar char="•"/>
              <a:defRPr sz="1000">
                <a:latin typeface="Graphik Light"/>
                <a:ea typeface="Graphik Light"/>
                <a:cs typeface="Graphik Light"/>
                <a:sym typeface="Graphik Light"/>
              </a:defRPr>
            </a:lvl3pPr>
            <a:lvl4pPr marL="0" indent="342900" defTabSz="1264323">
              <a:spcBef>
                <a:spcPts val="1000"/>
              </a:spcBef>
              <a:buSzTx/>
              <a:buNone/>
              <a:defRPr sz="1000">
                <a:latin typeface="Graphik Light"/>
                <a:ea typeface="Graphik Light"/>
                <a:cs typeface="Graphik Light"/>
                <a:sym typeface="Graphik Light"/>
              </a:defRPr>
            </a:lvl4pPr>
            <a:lvl5pPr marL="0" indent="457200" defTabSz="1264323">
              <a:spcBef>
                <a:spcPts val="1000"/>
              </a:spcBef>
              <a:buSzTx/>
              <a:buNone/>
              <a:defRPr sz="1000">
                <a:latin typeface="Graphik Light"/>
                <a:ea typeface="Graphik Light"/>
                <a:cs typeface="Graphik Light"/>
                <a:sym typeface="Graphik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+ det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"/>
          <p:cNvSpPr/>
          <p:nvPr/>
        </p:nvSpPr>
        <p:spPr>
          <a:xfrm>
            <a:off x="7110498" y="198437"/>
            <a:ext cx="4827503" cy="6715126"/>
          </a:xfrm>
          <a:prstGeom prst="rect">
            <a:avLst/>
          </a:prstGeom>
          <a:solidFill>
            <a:srgbClr val="F0F3F6"/>
          </a:solidFill>
          <a:ln w="12700">
            <a:miter lim="400000"/>
          </a:ln>
        </p:spPr>
        <p:txBody>
          <a:bodyPr lIns="24870" tIns="24870" rIns="24870" bIns="24870" anchor="ctr"/>
          <a:lstStyle/>
          <a:p>
            <a:pPr algn="ctr" defTabSz="428037">
              <a:lnSpc>
                <a:spcPct val="100000"/>
              </a:lnSpc>
              <a:defRPr>
                <a:solidFill>
                  <a:srgbClr val="5E5E5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05499" y="6664968"/>
            <a:ext cx="127001" cy="127001"/>
          </a:xfrm>
          <a:prstGeom prst="rect">
            <a:avLst/>
          </a:prstGeom>
          <a:ln w="3175"/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‹zk.›</a:t>
            </a:fld>
            <a:endParaRPr/>
          </a:p>
        </p:txBody>
      </p:sp>
      <p:sp>
        <p:nvSpPr>
          <p:cNvPr id="99" name="Welcome"/>
          <p:cNvSpPr txBox="1">
            <a:spLocks noGrp="1"/>
          </p:cNvSpPr>
          <p:nvPr>
            <p:ph type="title" hasCustomPrompt="1"/>
          </p:nvPr>
        </p:nvSpPr>
        <p:spPr>
          <a:xfrm>
            <a:off x="465732" y="785366"/>
            <a:ext cx="5445245" cy="1006147"/>
          </a:xfrm>
          <a:prstGeom prst="rect">
            <a:avLst/>
          </a:prstGeom>
          <a:ln w="3175"/>
        </p:spPr>
        <p:txBody>
          <a:bodyPr>
            <a:noAutofit/>
          </a:bodyPr>
          <a:lstStyle>
            <a:lvl1pPr defTabSz="428037">
              <a:lnSpc>
                <a:spcPct val="100000"/>
              </a:lnSpc>
              <a:defRPr sz="2000" spc="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Welcome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65732" y="2293073"/>
            <a:ext cx="5714248" cy="3963532"/>
          </a:xfrm>
          <a:prstGeom prst="rect">
            <a:avLst/>
          </a:prstGeom>
        </p:spPr>
        <p:txBody>
          <a:bodyPr numCol="2" spcCol="988787"/>
          <a:lstStyle>
            <a:lvl1pPr defTabSz="1264323">
              <a:defRPr sz="1100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defTabSz="1264323">
              <a:spcBef>
                <a:spcPts val="500"/>
              </a:spcBef>
              <a:buClr>
                <a:srgbClr val="723053"/>
              </a:buClr>
              <a:buSzTx/>
              <a:buNone/>
              <a:defRPr sz="1000">
                <a:latin typeface="Graphik Light"/>
                <a:ea typeface="Graphik Light"/>
                <a:cs typeface="Graphik Light"/>
                <a:sym typeface="Graphik Light"/>
              </a:defRPr>
            </a:lvl2pPr>
            <a:lvl3pPr marL="114300" indent="-114300" defTabSz="1264323">
              <a:spcBef>
                <a:spcPts val="200"/>
              </a:spcBef>
              <a:buClr>
                <a:srgbClr val="323AAB"/>
              </a:buClr>
              <a:buSzPct val="80000"/>
              <a:buChar char="•"/>
              <a:defRPr sz="1000">
                <a:latin typeface="Graphik Light"/>
                <a:ea typeface="Graphik Light"/>
                <a:cs typeface="Graphik Light"/>
                <a:sym typeface="Graphik Light"/>
              </a:defRPr>
            </a:lvl3pPr>
            <a:lvl4pPr marL="0" indent="1371600" defTabSz="1264323">
              <a:spcBef>
                <a:spcPts val="0"/>
              </a:spcBef>
              <a:buClr>
                <a:srgbClr val="323AAB"/>
              </a:buClr>
              <a:buSzTx/>
              <a:buNone/>
              <a:defRPr sz="1000">
                <a:latin typeface="Graphik Light"/>
                <a:ea typeface="Graphik Light"/>
                <a:cs typeface="Graphik Light"/>
                <a:sym typeface="Graphik Light"/>
              </a:defRPr>
            </a:lvl4pPr>
            <a:lvl5pPr marL="0" indent="1828800" defTabSz="1264323">
              <a:spcBef>
                <a:spcPts val="200"/>
              </a:spcBef>
              <a:buClr>
                <a:srgbClr val="323AAB"/>
              </a:buClr>
              <a:buSzTx/>
              <a:buNone/>
              <a:defRPr sz="1000">
                <a:latin typeface="Graphik Light"/>
                <a:ea typeface="Graphik Light"/>
                <a:cs typeface="Graphik Light"/>
                <a:sym typeface="Graphik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ey Message Mid Purple">
    <p:bg>
      <p:bgPr>
        <a:solidFill>
          <a:srgbClr val="750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7" descr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617117" y="-3957802"/>
            <a:ext cx="8453011" cy="15027573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Place key message here"/>
          <p:cNvSpPr txBox="1">
            <a:spLocks noGrp="1"/>
          </p:cNvSpPr>
          <p:nvPr>
            <p:ph type="title" hasCustomPrompt="1"/>
          </p:nvPr>
        </p:nvSpPr>
        <p:spPr>
          <a:xfrm>
            <a:off x="1731009" y="2172364"/>
            <a:ext cx="8475981" cy="2767273"/>
          </a:xfrm>
          <a:prstGeom prst="rect">
            <a:avLst/>
          </a:prstGeom>
        </p:spPr>
        <p:txBody>
          <a:bodyPr anchor="ctr"/>
          <a:lstStyle>
            <a:lvl1pPr algn="ctr">
              <a:defRPr sz="5600" b="1" spc="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Place key message here</a:t>
            </a:r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37937" y="6582701"/>
            <a:ext cx="127001" cy="127001"/>
          </a:xfrm>
          <a:prstGeom prst="rect">
            <a:avLst/>
          </a:prstGeom>
          <a:ln w="3175"/>
        </p:spPr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86CB4B4D-7CA3-9044-876B-883B54F8677D}" type="slidenum">
              <a:t>‹zk.›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Basic - Dark,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‹zk.›</a:t>
            </a:fld>
            <a:endParaRPr/>
          </a:p>
        </p:txBody>
      </p:sp>
      <p:sp>
        <p:nvSpPr>
          <p:cNvPr id="132" name="Place presentation title here in sentence case, max 3 lines"/>
          <p:cNvSpPr txBox="1">
            <a:spLocks noGrp="1"/>
          </p:cNvSpPr>
          <p:nvPr>
            <p:ph type="title" hasCustomPrompt="1"/>
          </p:nvPr>
        </p:nvSpPr>
        <p:spPr>
          <a:xfrm>
            <a:off x="1125153" y="571500"/>
            <a:ext cx="7830908" cy="3357564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6200" b="1" spc="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Place presentation title here in sentence case, max 3 lines </a:t>
            </a:r>
          </a:p>
        </p:txBody>
      </p:sp>
      <p:sp>
        <p:nvSpPr>
          <p:cNvPr id="1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25153" y="4115593"/>
            <a:ext cx="6741134" cy="1070079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defTabSz="948266">
              <a:spcBef>
                <a:spcPts val="0"/>
              </a:spcBef>
              <a:defRPr sz="2400">
                <a:solidFill>
                  <a:srgbClr val="E6DCFF"/>
                </a:solidFill>
                <a:latin typeface="GT Sectra Fine Rg"/>
                <a:ea typeface="GT Sectra Fine Rg"/>
                <a:cs typeface="GT Sectra Fine Rg"/>
                <a:sym typeface="GT Sectra Fine Rg"/>
              </a:defRPr>
            </a:lvl1pPr>
            <a:lvl2pPr marL="0" indent="457200" defTabSz="948266">
              <a:spcBef>
                <a:spcPts val="0"/>
              </a:spcBef>
              <a:buSzTx/>
              <a:buNone/>
              <a:defRPr sz="2400">
                <a:solidFill>
                  <a:srgbClr val="E6DCFF"/>
                </a:solidFill>
                <a:latin typeface="GT Sectra Fine Rg"/>
                <a:ea typeface="GT Sectra Fine Rg"/>
                <a:cs typeface="GT Sectra Fine Rg"/>
                <a:sym typeface="GT Sectra Fine Rg"/>
              </a:defRPr>
            </a:lvl2pPr>
            <a:lvl3pPr marL="0" indent="914400" defTabSz="948266">
              <a:spcBef>
                <a:spcPts val="0"/>
              </a:spcBef>
              <a:buSzTx/>
              <a:buNone/>
              <a:defRPr sz="2400">
                <a:solidFill>
                  <a:srgbClr val="E6DCFF"/>
                </a:solidFill>
                <a:latin typeface="GT Sectra Fine Rg"/>
                <a:ea typeface="GT Sectra Fine Rg"/>
                <a:cs typeface="GT Sectra Fine Rg"/>
                <a:sym typeface="GT Sectra Fine Rg"/>
              </a:defRPr>
            </a:lvl3pPr>
            <a:lvl4pPr marL="0" indent="1371600" defTabSz="948266">
              <a:spcBef>
                <a:spcPts val="0"/>
              </a:spcBef>
              <a:buSzTx/>
              <a:buNone/>
              <a:defRPr sz="2400">
                <a:solidFill>
                  <a:srgbClr val="E6DCFF"/>
                </a:solidFill>
                <a:latin typeface="GT Sectra Fine Rg"/>
                <a:ea typeface="GT Sectra Fine Rg"/>
                <a:cs typeface="GT Sectra Fine Rg"/>
                <a:sym typeface="GT Sectra Fine Rg"/>
              </a:defRPr>
            </a:lvl4pPr>
            <a:lvl5pPr marL="0" indent="1828800" defTabSz="948266">
              <a:spcBef>
                <a:spcPts val="0"/>
              </a:spcBef>
              <a:buSzTx/>
              <a:buNone/>
              <a:defRPr sz="2400">
                <a:solidFill>
                  <a:srgbClr val="E6DCFF"/>
                </a:solidFill>
                <a:latin typeface="GT Sectra Fine Rg"/>
                <a:ea typeface="GT Sectra Fine Rg"/>
                <a:cs typeface="GT Sectra Fine Rg"/>
                <a:sym typeface="GT Sectra Fine Rg"/>
              </a:defRPr>
            </a:lvl5pPr>
          </a:lstStyle>
          <a:p>
            <a:r>
              <a:t>Place subtitle here in GT Sectra Fine 24pt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4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1125153" y="5439510"/>
            <a:ext cx="4029074" cy="519632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defTabSz="948266">
              <a:spcBef>
                <a:spcPts val="0"/>
              </a:spcBef>
              <a:defRPr sz="1400">
                <a:solidFill>
                  <a:srgbClr val="FFFFFF"/>
                </a:solidFill>
              </a:defRPr>
            </a:lvl1pPr>
          </a:lstStyle>
          <a:p>
            <a:r>
              <a:t>Presenter</a:t>
            </a:r>
          </a:p>
        </p:txBody>
      </p:sp>
      <p:pic>
        <p:nvPicPr>
          <p:cNvPr id="135" name="Graphic 5" descr="Graphic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1963" y="5670471"/>
            <a:ext cx="1844980" cy="48764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extBox 25"/>
          <p:cNvSpPr txBox="1"/>
          <p:nvPr/>
        </p:nvSpPr>
        <p:spPr>
          <a:xfrm>
            <a:off x="1125153" y="6033441"/>
            <a:ext cx="3037391" cy="3764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defTabSz="237066">
              <a:lnSpc>
                <a:spcPct val="100000"/>
              </a:lnSpc>
              <a:spcBef>
                <a:spcPts val="1200"/>
              </a:spcBef>
              <a:defRPr sz="8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Copyright © 2021 Accenture. All rights reserved.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Divider with Image - Gradient Dark">
    <p:bg>
      <p:bgPr>
        <a:solidFill>
          <a:srgbClr val="4600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13" descr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60" y="199645"/>
            <a:ext cx="11935681" cy="6713918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19187" y="4712492"/>
            <a:ext cx="4849813" cy="1443503"/>
          </a:xfrm>
          <a:prstGeom prst="rect">
            <a:avLst/>
          </a:prstGeom>
        </p:spPr>
        <p:txBody>
          <a:bodyPr>
            <a:normAutofit/>
          </a:bodyPr>
          <a:lstStyle>
            <a:lvl1pPr defTabSz="948242">
              <a:lnSpc>
                <a:spcPct val="90000"/>
              </a:lnSpc>
              <a:spcBef>
                <a:spcPts val="600"/>
              </a:spcBef>
              <a:defRPr sz="2400" cap="all">
                <a:solidFill>
                  <a:srgbClr val="A100FF"/>
                </a:solidFill>
                <a:latin typeface="GT Sectra Fine"/>
                <a:ea typeface="GT Sectra Fine"/>
                <a:cs typeface="GT Sectra Fine"/>
                <a:sym typeface="GT Sectra Fine"/>
              </a:defRPr>
            </a:lvl1pPr>
            <a:lvl2pPr marL="0" indent="0" defTabSz="948242">
              <a:lnSpc>
                <a:spcPct val="90000"/>
              </a:lnSpc>
              <a:spcBef>
                <a:spcPts val="600"/>
              </a:spcBef>
              <a:buSzTx/>
              <a:buNone/>
              <a:defRPr sz="2400" cap="all">
                <a:solidFill>
                  <a:srgbClr val="A100FF"/>
                </a:solidFill>
                <a:latin typeface="GT Sectra Fine"/>
                <a:ea typeface="GT Sectra Fine"/>
                <a:cs typeface="GT Sectra Fine"/>
                <a:sym typeface="GT Sectra Fine"/>
              </a:defRPr>
            </a:lvl2pPr>
            <a:lvl3pPr marL="0" indent="0" defTabSz="948242">
              <a:lnSpc>
                <a:spcPct val="90000"/>
              </a:lnSpc>
              <a:spcBef>
                <a:spcPts val="600"/>
              </a:spcBef>
              <a:buSzTx/>
              <a:buNone/>
              <a:defRPr sz="2400" cap="all">
                <a:solidFill>
                  <a:srgbClr val="A100FF"/>
                </a:solidFill>
                <a:latin typeface="GT Sectra Fine"/>
                <a:ea typeface="GT Sectra Fine"/>
                <a:cs typeface="GT Sectra Fine"/>
                <a:sym typeface="GT Sectra Fine"/>
              </a:defRPr>
            </a:lvl3pPr>
            <a:lvl4pPr marL="0" indent="0" defTabSz="948242">
              <a:lnSpc>
                <a:spcPct val="90000"/>
              </a:lnSpc>
              <a:spcBef>
                <a:spcPts val="600"/>
              </a:spcBef>
              <a:buSzTx/>
              <a:buNone/>
              <a:defRPr sz="2400" cap="all">
                <a:solidFill>
                  <a:srgbClr val="A100FF"/>
                </a:solidFill>
                <a:latin typeface="GT Sectra Fine"/>
                <a:ea typeface="GT Sectra Fine"/>
                <a:cs typeface="GT Sectra Fine"/>
                <a:sym typeface="GT Sectra Fine"/>
              </a:defRPr>
            </a:lvl4pPr>
            <a:lvl5pPr marL="0" indent="0" defTabSz="948242">
              <a:lnSpc>
                <a:spcPct val="90000"/>
              </a:lnSpc>
              <a:spcBef>
                <a:spcPts val="600"/>
              </a:spcBef>
              <a:buSzTx/>
              <a:buNone/>
              <a:defRPr sz="2400" cap="all">
                <a:solidFill>
                  <a:srgbClr val="A100FF"/>
                </a:solidFill>
                <a:latin typeface="GT Sectra Fine"/>
                <a:ea typeface="GT Sectra Fine"/>
                <a:cs typeface="GT Sectra Fine"/>
                <a:sym typeface="GT Sectra Fine"/>
              </a:defRPr>
            </a:lvl5pPr>
          </a:lstStyle>
          <a:p>
            <a:r>
              <a:t>Place subtitle here in GT Sectra Fine 24pt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5" name="Picture Placeholder 18"/>
          <p:cNvSpPr>
            <a:spLocks noGrp="1"/>
          </p:cNvSpPr>
          <p:nvPr>
            <p:ph type="pic" sz="half" idx="21"/>
          </p:nvPr>
        </p:nvSpPr>
        <p:spPr>
          <a:xfrm>
            <a:off x="6715125" y="571499"/>
            <a:ext cx="4849813" cy="5584497"/>
          </a:xfrm>
          <a:prstGeom prst="rect">
            <a:avLst/>
          </a:prstGeom>
          <a:ln w="12700"/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46" name="Section title 54pt"/>
          <p:cNvSpPr txBox="1">
            <a:spLocks noGrp="1"/>
          </p:cNvSpPr>
          <p:nvPr>
            <p:ph type="title" hasCustomPrompt="1"/>
          </p:nvPr>
        </p:nvSpPr>
        <p:spPr>
          <a:xfrm>
            <a:off x="1119188" y="571499"/>
            <a:ext cx="4849812" cy="3833529"/>
          </a:xfrm>
          <a:prstGeom prst="rect">
            <a:avLst/>
          </a:prstGeom>
          <a:ln w="3175"/>
        </p:spPr>
        <p:txBody>
          <a:bodyPr anchor="b"/>
          <a:lstStyle>
            <a:lvl1pPr defTabSz="948242">
              <a:lnSpc>
                <a:spcPct val="90000"/>
              </a:lnSpc>
              <a:defRPr sz="5600" b="1" spc="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Section title 54pt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37937" y="6582701"/>
            <a:ext cx="127001" cy="127001"/>
          </a:xfrm>
          <a:prstGeom prst="rect">
            <a:avLst/>
          </a:prstGeom>
          <a:ln w="3175"/>
        </p:spPr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86CB4B4D-7CA3-9044-876B-883B54F8677D}" type="slidenum">
              <a:t>‹zk.›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37937" y="6581457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 defTabSz="237066">
              <a:lnSpc>
                <a:spcPct val="100000"/>
              </a:lnSpc>
              <a:spcBef>
                <a:spcPts val="1200"/>
              </a:spcBef>
              <a:defRPr sz="800">
                <a:solidFill>
                  <a:srgbClr val="000000">
                    <a:alpha val="75000"/>
                  </a:srgbClr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‹zk.›</a:t>
            </a:fld>
            <a:endParaRPr/>
          </a:p>
        </p:txBody>
      </p:sp>
      <p:sp>
        <p:nvSpPr>
          <p:cNvPr id="5" name="Place headline here (36pt, min 30pt)"/>
          <p:cNvSpPr txBox="1">
            <a:spLocks noGrp="1"/>
          </p:cNvSpPr>
          <p:nvPr>
            <p:ph type="title" hasCustomPrompt="1"/>
          </p:nvPr>
        </p:nvSpPr>
        <p:spPr>
          <a:xfrm>
            <a:off x="373062" y="571499"/>
            <a:ext cx="11191876" cy="969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Place headline here (36pt, min 30pt)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596899" y="1765300"/>
            <a:ext cx="10744201" cy="51482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</p:sldLayoutIdLst>
  <p:transition spd="med"/>
  <p:txStyles>
    <p:titleStyle>
      <a:lvl1pPr marL="0" marR="0" indent="0" algn="l" defTabSz="948266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-15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948266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-15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948266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-15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948266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-15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948266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-15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948266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-15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948266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-15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948266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-15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948266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-15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titleStyle>
    <p:bodyStyle>
      <a:lvl1pPr marL="0" marR="0" indent="0" algn="l" defTabSz="237066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228600" marR="0" indent="-228600" algn="l" defTabSz="237066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457200" marR="0" indent="-228600" algn="l" defTabSz="237066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–"/>
        <a:tabLst/>
        <a:defRPr sz="2000" b="0" i="0" u="none" strike="noStrike" cap="none" spc="0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711200" marR="0" indent="-254000" algn="l" defTabSz="237066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939800" marR="0" indent="-254000" algn="l" defTabSz="237066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–"/>
        <a:tabLst/>
        <a:defRPr sz="2000" b="0" i="0" u="none" strike="noStrike" cap="none" spc="0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11113" algn="l" defTabSz="237066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237066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237066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237066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bodyStyle>
    <p:otherStyle>
      <a:lvl1pPr marL="0" marR="0" indent="0" algn="r" defTabSz="237066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r" defTabSz="237066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r" defTabSz="237066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r" defTabSz="237066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r" defTabSz="237066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r" defTabSz="237066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r" defTabSz="237066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r" defTabSz="237066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r" defTabSz="237066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7826243-69C5-F04C-8669-1A8DF093055C}"/>
              </a:ext>
            </a:extLst>
          </p:cNvPr>
          <p:cNvSpPr/>
          <p:nvPr/>
        </p:nvSpPr>
        <p:spPr>
          <a:xfrm>
            <a:off x="0" y="6115792"/>
            <a:ext cx="11938000" cy="1008908"/>
          </a:xfrm>
          <a:prstGeom prst="rect">
            <a:avLst/>
          </a:prstGeom>
          <a:solidFill>
            <a:schemeClr val="bg1">
              <a:lumMod val="1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425979" rtl="0" fontAlgn="auto" latinLnBrk="0" hangingPunc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spc="0" normalizeH="0" baseline="0">
              <a:ln>
                <a:noFill/>
              </a:ln>
              <a:solidFill>
                <a:srgbClr val="15363F"/>
              </a:solidFill>
              <a:effectLst/>
              <a:uFillTx/>
              <a:latin typeface="Graphik Semibold"/>
              <a:ea typeface="Graphik Semibold"/>
              <a:cs typeface="Graphik Semibold"/>
              <a:sym typeface="Graphik Semibold"/>
            </a:endParaRP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6BFB5BB5-CFE5-EA47-B084-0C804232A0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75"/>
          <a:stretch/>
        </p:blipFill>
        <p:spPr>
          <a:xfrm>
            <a:off x="439386" y="273134"/>
            <a:ext cx="3869608" cy="230725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F01BBC5-CC25-5E47-A880-12D3466DBE6B}"/>
              </a:ext>
            </a:extLst>
          </p:cNvPr>
          <p:cNvSpPr txBox="1"/>
          <p:nvPr/>
        </p:nvSpPr>
        <p:spPr>
          <a:xfrm>
            <a:off x="439386" y="2805467"/>
            <a:ext cx="4018314" cy="315363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4870" tIns="24870" rIns="24870" bIns="24870" numCol="1" spcCol="38100" rtlCol="0" anchor="ctr">
            <a:spAutoFit/>
          </a:bodyPr>
          <a:lstStyle/>
          <a:p>
            <a:pPr marL="0" marR="0" indent="0" algn="ctr" defTabSz="425979" rtl="0" fontAlgn="auto" latinLnBrk="0" hangingPunc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000" u="none" strike="noStrike" cap="none" spc="0" normalizeH="0" baseline="0" dirty="0">
              <a:ln>
                <a:noFill/>
              </a:ln>
              <a:solidFill>
                <a:srgbClr val="15363F"/>
              </a:solidFill>
              <a:effectLst/>
              <a:uFillTx/>
              <a:latin typeface="Courier" pitchFamily="2" charset="0"/>
              <a:cs typeface="+mn-cs"/>
              <a:sym typeface="Graphik Semibold"/>
            </a:endParaRPr>
          </a:p>
          <a:p>
            <a:pPr marL="0" marR="0" indent="0" algn="ctr" defTabSz="425979" rtl="0" fontAlgn="auto" latinLnBrk="0" hangingPunc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000" u="none" strike="noStrike" cap="none" spc="0" normalizeH="0" baseline="0" dirty="0">
                <a:ln>
                  <a:noFill/>
                </a:ln>
                <a:solidFill>
                  <a:srgbClr val="15363F"/>
                </a:solidFill>
                <a:effectLst/>
                <a:uFillTx/>
                <a:latin typeface="Courier" pitchFamily="2" charset="0"/>
                <a:cs typeface="+mn-cs"/>
                <a:sym typeface="Graphik Semibold"/>
              </a:rPr>
              <a:t>RELEASE 1.0</a:t>
            </a:r>
          </a:p>
          <a:p>
            <a:pPr marL="0" marR="0" indent="0" algn="ctr" defTabSz="425979" rtl="0" fontAlgn="auto" latinLnBrk="0" hangingPunc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2000" dirty="0">
              <a:latin typeface="Courier" pitchFamily="2" charset="0"/>
              <a:cs typeface="+mn-cs"/>
            </a:endParaRPr>
          </a:p>
          <a:p>
            <a:pPr algn="ctr"/>
            <a:r>
              <a:rPr lang="es-ES" dirty="0" err="1">
                <a:latin typeface="Courier" pitchFamily="2" charset="0"/>
                <a:cs typeface="+mn-cs"/>
              </a:rPr>
              <a:t>IKTen</a:t>
            </a:r>
            <a:r>
              <a:rPr lang="es-ES" dirty="0">
                <a:latin typeface="Courier" pitchFamily="2" charset="0"/>
                <a:cs typeface="+mn-cs"/>
              </a:rPr>
              <a:t> </a:t>
            </a:r>
            <a:r>
              <a:rPr lang="es-ES" dirty="0" err="1">
                <a:latin typeface="Courier" pitchFamily="2" charset="0"/>
                <a:cs typeface="+mn-cs"/>
              </a:rPr>
              <a:t>berrikuntzari</a:t>
            </a:r>
            <a:r>
              <a:rPr lang="es-ES" dirty="0">
                <a:latin typeface="Courier" pitchFamily="2" charset="0"/>
                <a:cs typeface="+mn-cs"/>
              </a:rPr>
              <a:t> eta </a:t>
            </a:r>
            <a:r>
              <a:rPr lang="es-ES" dirty="0" err="1">
                <a:latin typeface="Courier" pitchFamily="2" charset="0"/>
                <a:cs typeface="+mn-cs"/>
              </a:rPr>
              <a:t>Administrazio</a:t>
            </a:r>
            <a:r>
              <a:rPr lang="es-ES" dirty="0">
                <a:latin typeface="Courier" pitchFamily="2" charset="0"/>
                <a:cs typeface="+mn-cs"/>
              </a:rPr>
              <a:t> </a:t>
            </a:r>
            <a:r>
              <a:rPr lang="es-ES" dirty="0" err="1">
                <a:latin typeface="Courier" pitchFamily="2" charset="0"/>
                <a:cs typeface="+mn-cs"/>
              </a:rPr>
              <a:t>arteko</a:t>
            </a:r>
            <a:r>
              <a:rPr lang="es-ES" dirty="0">
                <a:latin typeface="Courier" pitchFamily="2" charset="0"/>
                <a:cs typeface="+mn-cs"/>
              </a:rPr>
              <a:t> </a:t>
            </a:r>
            <a:r>
              <a:rPr lang="es-ES" dirty="0" err="1">
                <a:latin typeface="Courier" pitchFamily="2" charset="0"/>
                <a:cs typeface="+mn-cs"/>
              </a:rPr>
              <a:t>lankidetzari</a:t>
            </a:r>
            <a:r>
              <a:rPr lang="es-ES" dirty="0">
                <a:latin typeface="Courier" pitchFamily="2" charset="0"/>
                <a:cs typeface="+mn-cs"/>
              </a:rPr>
              <a:t> </a:t>
            </a:r>
            <a:r>
              <a:rPr lang="es-ES" dirty="0" err="1">
                <a:latin typeface="Courier" pitchFamily="2" charset="0"/>
                <a:cs typeface="+mn-cs"/>
              </a:rPr>
              <a:t>buruzko</a:t>
            </a:r>
            <a:r>
              <a:rPr lang="es-ES" dirty="0">
                <a:latin typeface="Courier" pitchFamily="2" charset="0"/>
                <a:cs typeface="+mn-cs"/>
              </a:rPr>
              <a:t> </a:t>
            </a:r>
            <a:r>
              <a:rPr lang="es-ES" dirty="0" err="1">
                <a:latin typeface="Courier" pitchFamily="2" charset="0"/>
                <a:cs typeface="+mn-cs"/>
              </a:rPr>
              <a:t>jardunaldiak</a:t>
            </a:r>
            <a:endParaRPr lang="es-ES" dirty="0">
              <a:latin typeface="Courier" pitchFamily="2" charset="0"/>
              <a:cs typeface="+mn-cs"/>
            </a:endParaRPr>
          </a:p>
          <a:p>
            <a:pPr fontAlgn="base"/>
            <a:endParaRPr lang="es-ES" dirty="0">
              <a:latin typeface="Courier" pitchFamily="2" charset="0"/>
              <a:cs typeface="+mn-cs"/>
            </a:endParaRPr>
          </a:p>
          <a:p>
            <a:pPr algn="ctr" fontAlgn="base"/>
            <a:r>
              <a:rPr lang="es-ES" dirty="0">
                <a:latin typeface="Courier" pitchFamily="2" charset="0"/>
                <a:cs typeface="+mn-cs"/>
              </a:rPr>
              <a:t>Jornadas de Innovación TIC y colaboración Interadministrativa</a:t>
            </a:r>
            <a:endParaRPr lang="es-ES" dirty="0"/>
          </a:p>
          <a:p>
            <a:pPr marL="0" marR="0" indent="0" algn="ctr" defTabSz="425979" rtl="0" fontAlgn="auto" latinLnBrk="0" hangingPunc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spc="0" normalizeH="0" baseline="0" dirty="0">
              <a:ln>
                <a:noFill/>
              </a:ln>
              <a:solidFill>
                <a:srgbClr val="15363F"/>
              </a:solidFill>
              <a:effectLst/>
              <a:uFillTx/>
              <a:latin typeface="Graphik Semibold"/>
              <a:ea typeface="Graphik Semibold"/>
              <a:cs typeface="Graphik Semibold"/>
              <a:sym typeface="Graphik Semibold"/>
            </a:endParaRPr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21076DFC-7300-AC4D-9ACC-B1337744D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00" y="6315446"/>
            <a:ext cx="2209800" cy="6096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227D3B6-9E04-9240-BA52-9264D298A7A6}"/>
              </a:ext>
            </a:extLst>
          </p:cNvPr>
          <p:cNvSpPr txBox="1"/>
          <p:nvPr/>
        </p:nvSpPr>
        <p:spPr>
          <a:xfrm>
            <a:off x="6178731" y="2289521"/>
            <a:ext cx="5479870" cy="202512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4870" tIns="24870" rIns="24870" bIns="24870" numCol="1" spcCol="38100" rtlCol="0" anchor="ctr">
            <a:spAutoFit/>
          </a:bodyPr>
          <a:lstStyle/>
          <a:p>
            <a:pPr marL="0" marR="0" indent="0" algn="ctr" defTabSz="425979" rtl="0" fontAlgn="auto" latinLnBrk="0" hangingPunc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000" u="none" strike="noStrike" cap="none" spc="0" normalizeH="0" baseline="0" dirty="0">
              <a:ln>
                <a:noFill/>
              </a:ln>
              <a:solidFill>
                <a:srgbClr val="15363F"/>
              </a:solidFill>
              <a:effectLst/>
              <a:uFillTx/>
              <a:latin typeface="Courier" pitchFamily="2" charset="0"/>
              <a:cs typeface="+mn-cs"/>
              <a:sym typeface="Graphik Semibold"/>
            </a:endParaRPr>
          </a:p>
          <a:p>
            <a:pPr marL="0" marR="0" indent="0" algn="ctr" defTabSz="425979" rtl="0" fontAlgn="auto" latinLnBrk="0" hangingPunc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000" b="1" dirty="0">
                <a:latin typeface="Courier" pitchFamily="2" charset="0"/>
                <a:cs typeface="+mn-cs"/>
              </a:rPr>
              <a:t>EUSKO JAURLARITZA – GOBIERNO VASCO</a:t>
            </a:r>
            <a:endParaRPr lang="es-ES" sz="2800" b="1" dirty="0">
              <a:latin typeface="Courier" pitchFamily="2" charset="0"/>
              <a:cs typeface="+mn-cs"/>
            </a:endParaRPr>
          </a:p>
          <a:p>
            <a:pPr fontAlgn="base"/>
            <a:endParaRPr lang="es-ES" sz="2800" b="1" dirty="0">
              <a:latin typeface="Courier" pitchFamily="2" charset="0"/>
              <a:cs typeface="+mn-cs"/>
            </a:endParaRPr>
          </a:p>
          <a:p>
            <a:pPr fontAlgn="base"/>
            <a:r>
              <a:rPr lang="es-ES" sz="2800" b="1" dirty="0" smtClean="0">
                <a:latin typeface="Courier" pitchFamily="2" charset="0"/>
                <a:cs typeface="+mn-cs"/>
              </a:rPr>
              <a:t>Francisca Pulgar</a:t>
            </a:r>
            <a:endParaRPr lang="es-ES" sz="2800" b="1" dirty="0">
              <a:latin typeface="Courier" pitchFamily="2" charset="0"/>
              <a:cs typeface="+mn-cs"/>
            </a:endParaRPr>
          </a:p>
          <a:p>
            <a:pPr fontAlgn="base"/>
            <a:endParaRPr lang="es-ES" sz="2800" b="1" dirty="0">
              <a:latin typeface="Courier" pitchFamily="2" charset="0"/>
              <a:cs typeface="+mn-cs"/>
            </a:endParaRPr>
          </a:p>
          <a:p>
            <a:pPr fontAlgn="base"/>
            <a:r>
              <a:rPr lang="es-ES" sz="2800" b="1" dirty="0" smtClean="0">
                <a:latin typeface="Courier" pitchFamily="2" charset="0"/>
                <a:cs typeface="+mn-cs"/>
              </a:rPr>
              <a:t>Bibliotecas vascas en Red</a:t>
            </a:r>
            <a:endParaRPr lang="es-ES" sz="2800" b="1" dirty="0"/>
          </a:p>
          <a:p>
            <a:pPr marL="0" marR="0" indent="0" algn="ctr" defTabSz="425979" rtl="0" fontAlgn="auto" latinLnBrk="0" hangingPunc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spc="0" normalizeH="0" baseline="0" dirty="0">
              <a:ln>
                <a:noFill/>
              </a:ln>
              <a:solidFill>
                <a:srgbClr val="15363F"/>
              </a:solidFill>
              <a:effectLst/>
              <a:uFillTx/>
              <a:latin typeface="Graphik Semibold"/>
              <a:ea typeface="Graphik Semibold"/>
              <a:cs typeface="Graphik Semibold"/>
              <a:sym typeface="Graphik Semibold"/>
            </a:endParaRPr>
          </a:p>
        </p:txBody>
      </p:sp>
      <p:pic>
        <p:nvPicPr>
          <p:cNvPr id="4" name="Irudi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657" y="4314646"/>
            <a:ext cx="3357154" cy="164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847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7AC6417-F4E4-FC44-BA42-871BF007C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0" y="6629400"/>
            <a:ext cx="1714500" cy="457200"/>
          </a:xfrm>
          <a:prstGeom prst="rect">
            <a:avLst/>
          </a:prstGeom>
        </p:spPr>
      </p:pic>
      <p:sp>
        <p:nvSpPr>
          <p:cNvPr id="2" name="Laukizuzena 1"/>
          <p:cNvSpPr/>
          <p:nvPr/>
        </p:nvSpPr>
        <p:spPr>
          <a:xfrm>
            <a:off x="431074" y="287383"/>
            <a:ext cx="11506926" cy="5347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u-ES" sz="4800" b="1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u-ES" sz="4800" b="1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ESKERRIK ASKO!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u-ES" sz="4800" b="1" dirty="0" smtClean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u-ES" sz="4800" b="1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u-ES" sz="4800" b="1" dirty="0" smtClean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u-ES" sz="4800" b="1" dirty="0" smtClean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4" name="Irudi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151" y="2903622"/>
            <a:ext cx="3211595" cy="3308474"/>
          </a:xfrm>
          <a:prstGeom prst="rect">
            <a:avLst/>
          </a:prstGeom>
        </p:spPr>
      </p:pic>
      <p:pic>
        <p:nvPicPr>
          <p:cNvPr id="5" name="Irudi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300" y="3249821"/>
            <a:ext cx="36004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656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7AC6417-F4E4-FC44-BA42-871BF007C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0" y="6629400"/>
            <a:ext cx="1714500" cy="457200"/>
          </a:xfrm>
          <a:prstGeom prst="rect">
            <a:avLst/>
          </a:prstGeom>
        </p:spPr>
      </p:pic>
      <p:sp>
        <p:nvSpPr>
          <p:cNvPr id="2" name="Laukizuzena 1"/>
          <p:cNvSpPr/>
          <p:nvPr/>
        </p:nvSpPr>
        <p:spPr>
          <a:xfrm>
            <a:off x="431074" y="287383"/>
            <a:ext cx="10737669" cy="5903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u-ES" sz="48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BIBLIOTECAS</a:t>
            </a:r>
            <a:r>
              <a:rPr lang="eu-ES" sz="48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u-ES" sz="48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VASCAS</a:t>
            </a:r>
            <a:r>
              <a:rPr lang="eu-ES" sz="48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u-ES" sz="48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u-ES" sz="48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RED</a:t>
            </a:r>
            <a:endParaRPr lang="eu-E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u-ES" sz="4000" b="1" dirty="0" smtClean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u-ES" sz="40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4 </a:t>
            </a:r>
            <a:r>
              <a:rPr lang="eu-ES" sz="4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EJES</a:t>
            </a:r>
            <a:r>
              <a:rPr lang="eu-ES" sz="40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u-E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4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u-ES" sz="40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Administraciones</a:t>
            </a:r>
            <a:r>
              <a:rPr lang="eu-ES" sz="40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u-ES" sz="40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Públicas</a:t>
            </a:r>
            <a:endParaRPr lang="eu-E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u-ES" sz="40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Profesionales</a:t>
            </a:r>
            <a:endParaRPr lang="eu-E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u-ES" sz="40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Tecnología</a:t>
            </a:r>
            <a:endParaRPr lang="eu-E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u-ES" sz="40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Ciudadanía</a:t>
            </a:r>
            <a:endParaRPr lang="eu-E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8150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7AC6417-F4E4-FC44-BA42-871BF007C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0" y="6629400"/>
            <a:ext cx="1714500" cy="457200"/>
          </a:xfrm>
          <a:prstGeom prst="rect">
            <a:avLst/>
          </a:prstGeom>
        </p:spPr>
      </p:pic>
      <p:sp>
        <p:nvSpPr>
          <p:cNvPr id="2" name="Laukizuzena 1"/>
          <p:cNvSpPr/>
          <p:nvPr/>
        </p:nvSpPr>
        <p:spPr>
          <a:xfrm>
            <a:off x="391885" y="457200"/>
            <a:ext cx="11430001" cy="538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u-ES" sz="4000" b="1" dirty="0" err="1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CRONOGRAMA</a:t>
            </a:r>
            <a:endParaRPr lang="eu-ES" sz="4000" b="1" dirty="0" smtClean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eu-ES" sz="4000" b="1" dirty="0" err="1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Etapas</a:t>
            </a:r>
            <a:r>
              <a:rPr lang="eu-ES" sz="40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u-ES" sz="40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principales</a:t>
            </a:r>
            <a:r>
              <a:rPr lang="eu-ES" sz="40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eu-E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u-ES" sz="32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2004-2006</a:t>
            </a:r>
            <a:r>
              <a:rPr lang="eu-ES" sz="32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u-ES" sz="32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proyecto</a:t>
            </a:r>
            <a:r>
              <a:rPr lang="eu-ES" sz="32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u-ES" sz="32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corto</a:t>
            </a:r>
            <a:r>
              <a:rPr lang="eu-ES" sz="32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y medio </a:t>
            </a:r>
            <a:r>
              <a:rPr lang="eu-ES" sz="32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plazo</a:t>
            </a:r>
            <a:endParaRPr lang="eu-E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u-ES" sz="32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2016-2018</a:t>
            </a:r>
            <a:r>
              <a:rPr lang="eu-ES" sz="32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u-ES" sz="32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Bilbao</a:t>
            </a:r>
            <a:r>
              <a:rPr lang="eu-ES" sz="32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Santurtzi, Donostia, </a:t>
            </a:r>
            <a:r>
              <a:rPr lang="eu-ES" sz="32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u-ES" sz="3200" dirty="0" err="1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Diputación</a:t>
            </a:r>
            <a:r>
              <a:rPr lang="eu-ES" sz="32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Foral </a:t>
            </a:r>
            <a:r>
              <a:rPr lang="eu-ES" sz="32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u-ES" sz="32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Álava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u-ES" sz="32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2020: </a:t>
            </a:r>
            <a:r>
              <a:rPr lang="eu-ES" sz="3200" dirty="0" err="1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bibliotecas</a:t>
            </a:r>
            <a:r>
              <a:rPr lang="eu-ES" sz="32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u-ES" sz="3200" dirty="0" err="1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Gobierno</a:t>
            </a:r>
            <a:r>
              <a:rPr lang="eu-ES" sz="32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u-ES" sz="320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Vasco</a:t>
            </a:r>
            <a:endParaRPr lang="eu-ES" sz="3200" dirty="0" smtClean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u-ES" sz="3600" dirty="0" err="1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Entre</a:t>
            </a:r>
            <a:r>
              <a:rPr lang="eu-ES" sz="36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tanto, 2014: </a:t>
            </a:r>
            <a:r>
              <a:rPr lang="eu-ES" sz="3600" b="1" dirty="0" err="1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eLiburutegia</a:t>
            </a:r>
            <a:endParaRPr lang="eu-ES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7947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7AC6417-F4E4-FC44-BA42-871BF007C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0" y="6629400"/>
            <a:ext cx="1714500" cy="457200"/>
          </a:xfrm>
          <a:prstGeom prst="rect">
            <a:avLst/>
          </a:prstGeom>
        </p:spPr>
      </p:pic>
      <p:sp>
        <p:nvSpPr>
          <p:cNvPr id="2" name="Laukizuzena 1"/>
          <p:cNvSpPr/>
          <p:nvPr/>
        </p:nvSpPr>
        <p:spPr>
          <a:xfrm>
            <a:off x="431074" y="287383"/>
            <a:ext cx="12113852" cy="5817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u-ES" sz="4800" b="1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¿QUÉ ES LA RED DE </a:t>
            </a:r>
            <a:r>
              <a:rPr lang="eu-ES" sz="4800" b="1" dirty="0" err="1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BIBLIOTECAS</a:t>
            </a:r>
            <a:r>
              <a:rPr lang="eu-ES" sz="4800" b="1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?</a:t>
            </a:r>
            <a:endParaRPr lang="eu-ES" sz="4800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u-ES" sz="4000" b="1" dirty="0" smtClean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eu-ES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Una </a:t>
            </a:r>
            <a:r>
              <a:rPr lang="eu-ES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gran</a:t>
            </a:r>
            <a:r>
              <a:rPr lang="eu-E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infraestructura</a:t>
            </a:r>
            <a:r>
              <a:rPr lang="eu-ES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cultural</a:t>
            </a:r>
            <a:r>
              <a:rPr lang="eu-ES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0"/>
            <a:endParaRPr lang="eu-ES" sz="4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eu-ES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u-ES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sostenible</a:t>
            </a:r>
            <a:endParaRPr lang="eu-ES" sz="4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lvl="0" indent="-571500">
              <a:buFont typeface="Wingdings" panose="05000000000000000000" pitchFamily="2" charset="2"/>
              <a:buChar char="ü"/>
            </a:pPr>
            <a:endParaRPr lang="eu-ES" sz="4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lvl="4" indent="-5715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u-ES" sz="4000" dirty="0" err="1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Administraciones</a:t>
            </a:r>
            <a:endParaRPr lang="eu-ES" sz="4000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571500" lvl="3" indent="-5715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u-ES" sz="4000" dirty="0" err="1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Profesionales</a:t>
            </a:r>
            <a:endParaRPr lang="eu-ES" sz="4000" dirty="0" smtClean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571500" lvl="3" indent="-5715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u-ES" sz="4000" dirty="0" err="1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Recursos</a:t>
            </a:r>
            <a:r>
              <a:rPr lang="eu-ES" sz="40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u-ES" sz="4000" dirty="0" err="1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tecnológicos</a:t>
            </a:r>
            <a:endParaRPr lang="eu-ES" sz="4000" dirty="0" smtClean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571500" lvl="3" indent="-5715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u-ES" sz="4000" dirty="0" err="1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Recursos</a:t>
            </a:r>
            <a:r>
              <a:rPr lang="eu-ES" sz="40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u-ES" sz="4000" dirty="0" err="1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económicos</a:t>
            </a:r>
            <a:endParaRPr lang="eu-ES" sz="4000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0581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7AC6417-F4E4-FC44-BA42-871BF007C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0" y="6629400"/>
            <a:ext cx="1714500" cy="457200"/>
          </a:xfrm>
          <a:prstGeom prst="rect">
            <a:avLst/>
          </a:prstGeom>
        </p:spPr>
      </p:pic>
      <p:pic>
        <p:nvPicPr>
          <p:cNvPr id="2" name="Irudi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94" y="0"/>
            <a:ext cx="10058812" cy="7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096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7AC6417-F4E4-FC44-BA42-871BF007C0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0" y="6629400"/>
            <a:ext cx="1714500" cy="457200"/>
          </a:xfrm>
          <a:prstGeom prst="rect">
            <a:avLst/>
          </a:prstGeom>
        </p:spPr>
      </p:pic>
      <p:sp>
        <p:nvSpPr>
          <p:cNvPr id="2" name="Laukizuzena 1"/>
          <p:cNvSpPr/>
          <p:nvPr/>
        </p:nvSpPr>
        <p:spPr>
          <a:xfrm>
            <a:off x="144379" y="0"/>
            <a:ext cx="11793621" cy="7134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u-ES" sz="4000" b="1" dirty="0" smtClean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u-ES" sz="40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u-ES" sz="4000" b="1" dirty="0" err="1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PROFESIONALES</a:t>
            </a:r>
            <a:r>
              <a:rPr lang="eu-ES" sz="40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u-ES" sz="4000" b="1" dirty="0" err="1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u-ES" sz="40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RED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u-ES" sz="3200" b="1" dirty="0" smtClean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ü"/>
            </a:pPr>
            <a:r>
              <a:rPr lang="eu-E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Todas</a:t>
            </a:r>
            <a:r>
              <a:rPr lang="eu-E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</a:t>
            </a:r>
            <a:r>
              <a:rPr lang="eu-E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bibliotecas</a:t>
            </a:r>
            <a:r>
              <a:rPr lang="eu-E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utilizan</a:t>
            </a:r>
            <a:r>
              <a:rPr lang="eu-E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</a:t>
            </a:r>
            <a:r>
              <a:rPr lang="eu-E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misma</a:t>
            </a:r>
            <a:r>
              <a:rPr lang="eu-E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u-E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última</a:t>
            </a:r>
            <a:endParaRPr lang="eu-E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ü"/>
            </a:pPr>
            <a:endParaRPr lang="eu-E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just"/>
            <a:r>
              <a:rPr lang="eu-E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u-E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versión</a:t>
            </a:r>
            <a:r>
              <a:rPr lang="eu-E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del </a:t>
            </a:r>
            <a:r>
              <a:rPr lang="eu-E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software</a:t>
            </a:r>
          </a:p>
          <a:p>
            <a:pPr lvl="0" algn="just"/>
            <a:endParaRPr lang="eu-E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just"/>
            <a:endParaRPr lang="eu-E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ü"/>
            </a:pPr>
            <a:r>
              <a:rPr lang="eu-E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Trabajo</a:t>
            </a:r>
            <a:r>
              <a:rPr lang="eu-E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colaborativo</a:t>
            </a:r>
            <a:r>
              <a:rPr lang="eu-E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u-E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ahorro</a:t>
            </a:r>
            <a:r>
              <a:rPr lang="eu-E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eu-E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eficiencia</a:t>
            </a:r>
            <a:endParaRPr lang="eu-E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just"/>
            <a:endParaRPr lang="eu-E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just"/>
            <a:endParaRPr lang="eu-E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ü"/>
            </a:pPr>
            <a:r>
              <a:rPr lang="eu-E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Catalogaciones</a:t>
            </a:r>
            <a:r>
              <a:rPr lang="eu-E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u-E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cambios</a:t>
            </a:r>
            <a:r>
              <a:rPr lang="eu-E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y </a:t>
            </a:r>
            <a:r>
              <a:rPr lang="eu-E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modificaciones</a:t>
            </a:r>
            <a:r>
              <a:rPr lang="eu-E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se </a:t>
            </a:r>
            <a:endParaRPr lang="eu-E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ü"/>
            </a:pPr>
            <a:endParaRPr lang="eu-E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just"/>
            <a:r>
              <a:rPr lang="eu-E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u-E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hacen</a:t>
            </a:r>
            <a:r>
              <a:rPr lang="eu-E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una  </a:t>
            </a:r>
            <a:r>
              <a:rPr lang="eu-E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sola</a:t>
            </a:r>
            <a:r>
              <a:rPr lang="eu-E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vez</a:t>
            </a:r>
            <a:endParaRPr lang="eu-E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just"/>
            <a:endParaRPr lang="eu-E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just"/>
            <a:endParaRPr lang="eu-E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ü"/>
            </a:pPr>
            <a:r>
              <a:rPr lang="eu-E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Soporte</a:t>
            </a:r>
            <a:r>
              <a:rPr lang="eu-E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u-E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formación</a:t>
            </a:r>
            <a:r>
              <a:rPr lang="eu-E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u-E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reciclaje</a:t>
            </a:r>
            <a:r>
              <a:rPr lang="eu-E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u-E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acompañamiento</a:t>
            </a:r>
            <a:endParaRPr lang="eu-E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just"/>
            <a:endParaRPr lang="eu-E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u-E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7084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7AC6417-F4E4-FC44-BA42-871BF007C0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0" y="6629400"/>
            <a:ext cx="1714500" cy="457200"/>
          </a:xfrm>
          <a:prstGeom prst="rect">
            <a:avLst/>
          </a:prstGeom>
        </p:spPr>
      </p:pic>
      <p:sp>
        <p:nvSpPr>
          <p:cNvPr id="2" name="Laukizuzena 1"/>
          <p:cNvSpPr/>
          <p:nvPr/>
        </p:nvSpPr>
        <p:spPr>
          <a:xfrm>
            <a:off x="144379" y="0"/>
            <a:ext cx="12464716" cy="837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u-ES" sz="40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u-ES" sz="40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CIUDADANÍA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u-ES" sz="4000" b="1" dirty="0" smtClean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u-ES" sz="4000" b="1" dirty="0" err="1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Acceso</a:t>
            </a:r>
            <a:r>
              <a:rPr lang="eu-ES" sz="40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u-ES" sz="4000" b="1" dirty="0" err="1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ocio</a:t>
            </a:r>
            <a:r>
              <a:rPr lang="eu-ES" sz="40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u-ES" sz="4000" b="1" dirty="0" err="1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cultura</a:t>
            </a:r>
            <a:r>
              <a:rPr lang="eu-ES" sz="40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u-ES" sz="4000" b="1" dirty="0" err="1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</a:t>
            </a:r>
            <a:endParaRPr lang="eu-ES" sz="4000" b="1" dirty="0" smtClean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u-ES" sz="3200" b="1" dirty="0" smtClean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ü"/>
            </a:pPr>
            <a:r>
              <a:rPr lang="eu-E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Catálogo</a:t>
            </a:r>
            <a:r>
              <a:rPr lang="eu-E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unificado</a:t>
            </a:r>
            <a:endParaRPr lang="eu-E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ü"/>
            </a:pPr>
            <a:endParaRPr lang="eu-E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ü"/>
            </a:pPr>
            <a:r>
              <a:rPr lang="eu-E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Interfaz</a:t>
            </a:r>
            <a:r>
              <a:rPr lang="eu-E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única</a:t>
            </a:r>
            <a:endParaRPr lang="eu-E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just"/>
            <a:endParaRPr lang="eu-E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ü"/>
            </a:pPr>
            <a:r>
              <a:rPr lang="eu-E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Carnet</a:t>
            </a:r>
            <a:r>
              <a:rPr lang="eu-E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único</a:t>
            </a:r>
            <a:endParaRPr lang="eu-E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ü"/>
            </a:pPr>
            <a:endParaRPr lang="eu-E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ü"/>
            </a:pPr>
            <a:r>
              <a:rPr lang="eu-E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Préstamo</a:t>
            </a:r>
            <a:r>
              <a:rPr lang="eu-E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de </a:t>
            </a:r>
            <a:r>
              <a:rPr lang="eu-E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documentos</a:t>
            </a:r>
            <a:r>
              <a:rPr lang="eu-E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u-E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contenidos</a:t>
            </a:r>
            <a:r>
              <a:rPr lang="eu-E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digitales</a:t>
            </a:r>
            <a:endParaRPr lang="eu-E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ü"/>
            </a:pPr>
            <a:endParaRPr lang="eu-E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ü"/>
            </a:pPr>
            <a:r>
              <a:rPr lang="eu-E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Actividades</a:t>
            </a:r>
            <a:r>
              <a:rPr lang="eu-E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culturales</a:t>
            </a:r>
            <a:r>
              <a:rPr lang="eu-E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u-E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tertulias</a:t>
            </a:r>
            <a:r>
              <a:rPr lang="eu-E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571500" lvl="0" indent="-571500" algn="just">
              <a:buFont typeface="Wingdings" panose="05000000000000000000" pitchFamily="2" charset="2"/>
              <a:buChar char="ü"/>
            </a:pPr>
            <a:endParaRPr lang="eu-E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ü"/>
            </a:pPr>
            <a:endParaRPr lang="eu-E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ü"/>
            </a:pPr>
            <a:endParaRPr lang="eu-E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ü"/>
            </a:pPr>
            <a:endParaRPr lang="eu-E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just"/>
            <a:endParaRPr lang="eu-E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u-E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859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7AC6417-F4E4-FC44-BA42-871BF007C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0" y="6629400"/>
            <a:ext cx="1714500" cy="457200"/>
          </a:xfrm>
          <a:prstGeom prst="rect">
            <a:avLst/>
          </a:prstGeom>
        </p:spPr>
      </p:pic>
      <p:sp>
        <p:nvSpPr>
          <p:cNvPr id="2" name="Laukizuzena 1"/>
          <p:cNvSpPr/>
          <p:nvPr/>
        </p:nvSpPr>
        <p:spPr>
          <a:xfrm>
            <a:off x="431073" y="287383"/>
            <a:ext cx="13204715" cy="6787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u-ES" sz="48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LA RED </a:t>
            </a:r>
            <a:r>
              <a:rPr lang="eu-ES" sz="4800" b="1" dirty="0" err="1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u-ES" sz="48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NÚMEROS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u-ES" sz="3200" b="1" dirty="0" smtClean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u-E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Más</a:t>
            </a:r>
            <a:r>
              <a:rPr lang="eu-E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de </a:t>
            </a:r>
            <a:r>
              <a:rPr lang="eu-E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330</a:t>
            </a:r>
            <a:r>
              <a:rPr lang="eu-E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bibliotecas</a:t>
            </a:r>
            <a:endParaRPr lang="eu-E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endParaRPr lang="eu-ES" sz="3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just"/>
            <a:endParaRPr lang="eu-ES" sz="3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Ø"/>
            </a:pPr>
            <a:r>
              <a:rPr lang="eu-E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Más</a:t>
            </a:r>
            <a:r>
              <a:rPr lang="eu-E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de </a:t>
            </a:r>
            <a:r>
              <a:rPr lang="eu-E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900 </a:t>
            </a:r>
            <a:r>
              <a:rPr lang="eu-E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profesionales</a:t>
            </a:r>
            <a:r>
              <a:rPr lang="eu-E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u-E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Red</a:t>
            </a:r>
          </a:p>
          <a:p>
            <a:pPr lvl="0" algn="just"/>
            <a:r>
              <a:rPr lang="eu-E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0"/>
            <a:endParaRPr lang="eu-E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u-E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Más</a:t>
            </a:r>
            <a:r>
              <a:rPr lang="eu-E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de </a:t>
            </a:r>
            <a:r>
              <a:rPr lang="eu-E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1.000.000 </a:t>
            </a:r>
            <a:r>
              <a:rPr lang="eu-E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personas</a:t>
            </a:r>
            <a:r>
              <a:rPr lang="eu-E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socias</a:t>
            </a:r>
            <a:endParaRPr lang="eu-E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endParaRPr lang="eu-ES" sz="3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endParaRPr lang="eu-ES" sz="3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u-E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Más</a:t>
            </a:r>
            <a:r>
              <a:rPr lang="eu-E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de </a:t>
            </a:r>
            <a:r>
              <a:rPr lang="eu-E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170.000</a:t>
            </a:r>
            <a:r>
              <a:rPr lang="eu-E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préstamos</a:t>
            </a:r>
            <a:r>
              <a:rPr lang="eu-E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interbibliotecarios</a:t>
            </a:r>
            <a:endParaRPr lang="eu-ES" sz="3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endParaRPr lang="eu-E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endParaRPr lang="eu-E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u-E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Más</a:t>
            </a:r>
            <a:r>
              <a:rPr lang="eu-E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de </a:t>
            </a:r>
            <a:r>
              <a:rPr lang="eu-E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1.800.000</a:t>
            </a:r>
            <a:r>
              <a:rPr lang="eu-E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préstamos</a:t>
            </a:r>
            <a:r>
              <a:rPr lang="eu-E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de </a:t>
            </a:r>
            <a:r>
              <a:rPr lang="eu-E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documentos</a:t>
            </a:r>
            <a:endParaRPr lang="eu-ES" sz="3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endParaRPr lang="eu-E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endParaRPr lang="eu-ES" sz="3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u-E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Más</a:t>
            </a:r>
            <a:r>
              <a:rPr lang="eu-E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de </a:t>
            </a:r>
            <a:r>
              <a:rPr lang="eu-E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7.000.000 </a:t>
            </a:r>
            <a:r>
              <a:rPr lang="eu-E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visitas</a:t>
            </a:r>
            <a:r>
              <a:rPr lang="eu-E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eu-E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las</a:t>
            </a:r>
            <a:r>
              <a:rPr lang="eu-E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bibliotecas</a:t>
            </a:r>
            <a:endParaRPr lang="eu-E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u-E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3425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7AC6417-F4E4-FC44-BA42-871BF007C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0" y="6629400"/>
            <a:ext cx="1714500" cy="457200"/>
          </a:xfrm>
          <a:prstGeom prst="rect">
            <a:avLst/>
          </a:prstGeom>
        </p:spPr>
      </p:pic>
      <p:sp>
        <p:nvSpPr>
          <p:cNvPr id="2" name="Laukizuzena 1"/>
          <p:cNvSpPr/>
          <p:nvPr/>
        </p:nvSpPr>
        <p:spPr>
          <a:xfrm>
            <a:off x="431074" y="287383"/>
            <a:ext cx="11506926" cy="7023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u-ES" sz="4800" b="1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¿QUÉ ES LA RED DE </a:t>
            </a:r>
            <a:r>
              <a:rPr lang="eu-ES" sz="4800" b="1" dirty="0" err="1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BIBLIOTECAS</a:t>
            </a:r>
            <a:r>
              <a:rPr lang="eu-ES" sz="4800" b="1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u-ES" sz="4800" b="1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u-E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u-ES" sz="3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osiblemente</a:t>
            </a:r>
            <a:r>
              <a:rPr lang="eu-E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u-E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</a:t>
            </a:r>
            <a:r>
              <a:rPr lang="eu-E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servicio</a:t>
            </a:r>
            <a:r>
              <a:rPr lang="eu-E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cultural</a:t>
            </a:r>
            <a:r>
              <a:rPr lang="eu-E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</a:t>
            </a:r>
            <a:r>
              <a:rPr lang="eu-E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llega</a:t>
            </a:r>
            <a:r>
              <a:rPr lang="eu-E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eu-E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más</a:t>
            </a:r>
            <a:r>
              <a:rPr lang="eu-E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personas</a:t>
            </a:r>
            <a:r>
              <a:rPr lang="eu-E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u-E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Euskadi. </a:t>
            </a:r>
            <a:r>
              <a:rPr lang="eu-E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Sean</a:t>
            </a:r>
            <a:r>
              <a:rPr lang="eu-E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de </a:t>
            </a:r>
            <a:r>
              <a:rPr lang="eu-E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donde</a:t>
            </a:r>
            <a:r>
              <a:rPr lang="eu-E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sean</a:t>
            </a:r>
            <a:r>
              <a:rPr lang="eu-E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eu-E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tengan</a:t>
            </a:r>
            <a:r>
              <a:rPr lang="eu-E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los</a:t>
            </a:r>
            <a:r>
              <a:rPr lang="eu-E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recursos</a:t>
            </a:r>
            <a:r>
              <a:rPr lang="eu-E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económicos</a:t>
            </a:r>
            <a:r>
              <a:rPr lang="eu-E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</a:t>
            </a:r>
            <a:r>
              <a:rPr lang="eu-E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tengan</a:t>
            </a:r>
            <a:r>
              <a:rPr lang="eu-E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u-E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pueden</a:t>
            </a:r>
            <a:r>
              <a:rPr lang="eu-E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acceder</a:t>
            </a:r>
            <a:r>
              <a:rPr lang="eu-E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exactamente</a:t>
            </a:r>
            <a:r>
              <a:rPr lang="eu-E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eu-E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los</a:t>
            </a:r>
            <a:r>
              <a:rPr lang="eu-E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mismos</a:t>
            </a:r>
            <a:r>
              <a:rPr lang="eu-E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fondos</a:t>
            </a:r>
            <a:r>
              <a:rPr lang="eu-E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u-E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actividades</a:t>
            </a:r>
            <a:r>
              <a:rPr lang="eu-E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eu-ES" sz="3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servicios</a:t>
            </a:r>
            <a:r>
              <a:rPr lang="eu-E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u-E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u-E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Democratización</a:t>
            </a:r>
            <a:r>
              <a:rPr lang="eu-E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de la </a:t>
            </a:r>
            <a:r>
              <a:rPr lang="eu-E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cultura</a:t>
            </a:r>
            <a:endParaRPr lang="eu-ES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u-ES" sz="4800" b="1" dirty="0" smtClean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3966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15363F"/>
      </a:dk1>
      <a:lt1>
        <a:srgbClr val="F0EDED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5363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l" defTabSz="425979" rtl="0" fontAlgn="auto" latinLnBrk="0" hangingPunct="0">
          <a:lnSpc>
            <a:spcPts val="22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15363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4870" tIns="24870" rIns="24870" bIns="24870" numCol="1" spcCol="38100" rtlCol="0" anchor="ctr">
        <a:spAutoFit/>
      </a:bodyPr>
      <a:lstStyle>
        <a:defPPr marL="0" marR="0" indent="0" algn="l" defTabSz="425979" rtl="0" fontAlgn="auto" latinLnBrk="0" hangingPunct="0">
          <a:lnSpc>
            <a:spcPts val="22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15363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5363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l" defTabSz="425979" rtl="0" fontAlgn="auto" latinLnBrk="0" hangingPunct="0">
          <a:lnSpc>
            <a:spcPts val="22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15363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4870" tIns="24870" rIns="24870" bIns="24870" numCol="1" spcCol="38100" rtlCol="0" anchor="ctr">
        <a:spAutoFit/>
      </a:bodyPr>
      <a:lstStyle>
        <a:defPPr marL="0" marR="0" indent="0" algn="l" defTabSz="425979" rtl="0" fontAlgn="auto" latinLnBrk="0" hangingPunct="0">
          <a:lnSpc>
            <a:spcPts val="22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15363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A0C852A55C954CBE74E18457887B7E" ma:contentTypeVersion="11" ma:contentTypeDescription="Create a new document." ma:contentTypeScope="" ma:versionID="6417cd5434ee33cc0050bc6bb3a9a574">
  <xsd:schema xmlns:xsd="http://www.w3.org/2001/XMLSchema" xmlns:xs="http://www.w3.org/2001/XMLSchema" xmlns:p="http://schemas.microsoft.com/office/2006/metadata/properties" xmlns:ns3="4dc9b269-a77d-4604-8683-812c7f79ddfb" xmlns:ns4="18bedda5-75c3-4ac5-ae54-9cb83aa7086a" targetNamespace="http://schemas.microsoft.com/office/2006/metadata/properties" ma:root="true" ma:fieldsID="071414185f299d0a0b735297370fea22" ns3:_="" ns4:_="">
    <xsd:import namespace="4dc9b269-a77d-4604-8683-812c7f79ddfb"/>
    <xsd:import namespace="18bedda5-75c3-4ac5-ae54-9cb83aa708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c9b269-a77d-4604-8683-812c7f79dd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edda5-75c3-4ac5-ae54-9cb83aa7086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6050D9-D11C-4336-9072-99098A69F9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c9b269-a77d-4604-8683-812c7f79ddfb"/>
    <ds:schemaRef ds:uri="18bedda5-75c3-4ac5-ae54-9cb83aa708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BEA2CC-D5CF-491E-950E-DE728E93C2CF}">
  <ds:schemaRefs>
    <ds:schemaRef ds:uri="18bedda5-75c3-4ac5-ae54-9cb83aa7086a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dc9b269-a77d-4604-8683-812c7f79ddf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03489FC-731E-4108-B4A1-F06D565923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252</Words>
  <Application>Microsoft Office PowerPoint</Application>
  <PresentationFormat>Pertsonalizatua</PresentationFormat>
  <Paragraphs>98</Paragraphs>
  <Slides>10</Slides>
  <Notes>2</Notes>
  <HiddenSlides>0</HiddenSlides>
  <MMClips>0</MMClips>
  <ScaleCrop>false</ScaleCrop>
  <HeadingPairs>
    <vt:vector size="6" baseType="variant">
      <vt:variant>
        <vt:lpstr>Erabilitako letra-tipoak</vt:lpstr>
      </vt:variant>
      <vt:variant>
        <vt:i4>18</vt:i4>
      </vt:variant>
      <vt:variant>
        <vt:lpstr>Gaia</vt:lpstr>
      </vt:variant>
      <vt:variant>
        <vt:i4>1</vt:i4>
      </vt:variant>
      <vt:variant>
        <vt:lpstr>Diapositiben tituluak</vt:lpstr>
      </vt:variant>
      <vt:variant>
        <vt:i4>10</vt:i4>
      </vt:variant>
    </vt:vector>
  </HeadingPairs>
  <TitlesOfParts>
    <vt:vector size="29" baseType="lpstr">
      <vt:lpstr>Calibri</vt:lpstr>
      <vt:lpstr>Courier</vt:lpstr>
      <vt:lpstr>Courier New</vt:lpstr>
      <vt:lpstr>Gotham Black</vt:lpstr>
      <vt:lpstr>Gotham Medium</vt:lpstr>
      <vt:lpstr>Graphik</vt:lpstr>
      <vt:lpstr>Graphik Light</vt:lpstr>
      <vt:lpstr>Graphik Medium</vt:lpstr>
      <vt:lpstr>Graphik Semibold</vt:lpstr>
      <vt:lpstr>GT Sectra Fine</vt:lpstr>
      <vt:lpstr>GT Sectra Fine Rg</vt:lpstr>
      <vt:lpstr>Helvetica</vt:lpstr>
      <vt:lpstr>Helvetica Light</vt:lpstr>
      <vt:lpstr>Helvetica Neue</vt:lpstr>
      <vt:lpstr>Helvetica Neue Medium</vt:lpstr>
      <vt:lpstr>Lato Light</vt:lpstr>
      <vt:lpstr>Times New Roman</vt:lpstr>
      <vt:lpstr>Wingdings</vt:lpstr>
      <vt:lpstr>White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TEKgunea</dc:title>
  <dc:subject/>
  <dc:creator>Jorge de la Herrán y Crespo</dc:creator>
  <cp:keywords/>
  <dc:description/>
  <cp:lastModifiedBy>Pulgar Vernalte, Francisca</cp:lastModifiedBy>
  <cp:revision>21</cp:revision>
  <dcterms:modified xsi:type="dcterms:W3CDTF">2021-03-23T13:47:25Z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0x0101003CA0C852A55C954CBE74E18457887B7E</vt:lpwstr>
  </property>
</Properties>
</file>