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6"/>
  </p:notesMasterIdLst>
  <p:sldIdLst>
    <p:sldId id="270" r:id="rId6"/>
    <p:sldId id="257" r:id="rId7"/>
    <p:sldId id="259" r:id="rId8"/>
    <p:sldId id="262" r:id="rId9"/>
    <p:sldId id="263" r:id="rId10"/>
    <p:sldId id="267" r:id="rId11"/>
    <p:sldId id="264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BB"/>
    <a:srgbClr val="000000"/>
    <a:srgbClr val="231F20"/>
    <a:srgbClr val="1072A6"/>
    <a:srgbClr val="86569B"/>
    <a:srgbClr val="71D3FF"/>
    <a:srgbClr val="F2F2F2"/>
    <a:srgbClr val="0066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79884" autoAdjust="0"/>
  </p:normalViewPr>
  <p:slideViewPr>
    <p:cSldViewPr>
      <p:cViewPr varScale="1">
        <p:scale>
          <a:sx n="58" d="100"/>
          <a:sy n="58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76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CE833-0646-4003-A525-9E34C23792A4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59CF0-938E-4078-9570-A0AD3D57F9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51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59CF0-938E-4078-9570-A0AD3D57F9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51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59CF0-938E-4078-9570-A0AD3D57F9F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327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59CF0-938E-4078-9570-A0AD3D57F9F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14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rgbClr val="008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5975-FBE0-40D2-9B4A-8FD47AA0F743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1F3-872E-48D6-9FEB-5C071FE9AA79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65" y="974412"/>
            <a:ext cx="214887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1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5975-FBE0-40D2-9B4A-8FD47AA0F743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1F3-872E-48D6-9FEB-5C071FE9AA79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1674633" cy="5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5975-FBE0-40D2-9B4A-8FD47AA0F743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1F3-872E-48D6-9FEB-5C071FE9AA79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1674633" cy="5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7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+ contenido + fig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03873" y="6441006"/>
            <a:ext cx="136256" cy="94321"/>
          </a:xfrm>
          <a:prstGeom prst="rect">
            <a:avLst/>
          </a:prstGeom>
          <a:ln w="3175"/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4" name="Welcome"/>
          <p:cNvSpPr txBox="1">
            <a:spLocks noGrp="1"/>
          </p:cNvSpPr>
          <p:nvPr>
            <p:ph type="title" hasCustomPrompt="1"/>
          </p:nvPr>
        </p:nvSpPr>
        <p:spPr>
          <a:xfrm>
            <a:off x="356731" y="757317"/>
            <a:ext cx="4170826" cy="1233553"/>
          </a:xfrm>
          <a:prstGeom prst="rect">
            <a:avLst/>
          </a:prstGeom>
          <a:ln w="3175"/>
        </p:spPr>
        <p:txBody>
          <a:bodyPr>
            <a:noAutofit/>
          </a:bodyPr>
          <a:lstStyle>
            <a:lvl1pPr defTabSz="327876">
              <a:lnSpc>
                <a:spcPct val="100000"/>
              </a:lnSpc>
              <a:defRPr sz="2451" spc="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Welcome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6731" y="1990869"/>
            <a:ext cx="3502001" cy="3821977"/>
          </a:xfrm>
          <a:prstGeom prst="rect">
            <a:avLst/>
          </a:prstGeom>
        </p:spPr>
        <p:txBody>
          <a:bodyPr/>
          <a:lstStyle>
            <a:lvl1pPr defTabSz="968471">
              <a:spcBef>
                <a:spcPts val="766"/>
              </a:spcBef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1pPr>
            <a:lvl2pPr marL="83384" indent="-83384" defTabSz="968471">
              <a:spcBef>
                <a:spcPts val="766"/>
              </a:spcBef>
              <a:buClr>
                <a:srgbClr val="323AAB"/>
              </a:buClr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2pPr>
            <a:lvl3pPr marL="251241" indent="-76134" defTabSz="968471">
              <a:spcBef>
                <a:spcPts val="766"/>
              </a:spcBef>
              <a:buClr>
                <a:srgbClr val="323AAB"/>
              </a:buClr>
              <a:buChar char="•"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3pPr>
            <a:lvl4pPr marL="0" indent="262661" defTabSz="968471">
              <a:spcBef>
                <a:spcPts val="766"/>
              </a:spcBef>
              <a:buSzTx/>
              <a:buNone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4pPr>
            <a:lvl5pPr marL="0" indent="350215" defTabSz="968471">
              <a:spcBef>
                <a:spcPts val="766"/>
              </a:spcBef>
              <a:buSzTx/>
              <a:buNone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Copyright © 2021 Accenture. Todos los derechos reservados. Información Confidencial"/>
          <p:cNvSpPr txBox="1"/>
          <p:nvPr/>
        </p:nvSpPr>
        <p:spPr>
          <a:xfrm>
            <a:off x="6882756" y="6453933"/>
            <a:ext cx="1902765" cy="589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1264323">
              <a:lnSpc>
                <a:spcPct val="100000"/>
              </a:lnSpc>
              <a:defRPr sz="500">
                <a:solidFill>
                  <a:srgbClr val="FFFFFF"/>
                </a:solidFill>
                <a:latin typeface="Graphik Light"/>
                <a:ea typeface="Graphik Light"/>
                <a:cs typeface="Graphik Light"/>
                <a:sym typeface="Graphik Light"/>
              </a:defRPr>
            </a:lvl1pPr>
          </a:lstStyle>
          <a:p>
            <a:r>
              <a:rPr sz="383"/>
              <a:t>Copyright © 2021 Accenture. Todos los derechos reservados. Información Confidencial</a:t>
            </a:r>
          </a:p>
        </p:txBody>
      </p:sp>
      <p:pic>
        <p:nvPicPr>
          <p:cNvPr id="38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6360" y="415566"/>
            <a:ext cx="549109" cy="1221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2494147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+ párraf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ircle"/>
          <p:cNvSpPr/>
          <p:nvPr/>
        </p:nvSpPr>
        <p:spPr>
          <a:xfrm>
            <a:off x="5002364" y="-1574131"/>
            <a:ext cx="2831775" cy="3565002"/>
          </a:xfrm>
          <a:prstGeom prst="ellipse">
            <a:avLst/>
          </a:prstGeom>
          <a:solidFill>
            <a:srgbClr val="F0F3F6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27876">
              <a:lnSpc>
                <a:spcPct val="100000"/>
              </a:lnSpc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79"/>
          </a:p>
        </p:txBody>
      </p:sp>
      <p:sp>
        <p:nvSpPr>
          <p:cNvPr id="46" name="Shape"/>
          <p:cNvSpPr/>
          <p:nvPr/>
        </p:nvSpPr>
        <p:spPr>
          <a:xfrm>
            <a:off x="2748959" y="4657511"/>
            <a:ext cx="2667816" cy="335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8" y="0"/>
                  <a:pt x="9840" y="0"/>
                </a:cubicBezTo>
                <a:close/>
                <a:moveTo>
                  <a:pt x="9840" y="3117"/>
                </a:moveTo>
                <a:cubicBezTo>
                  <a:pt x="11596" y="3117"/>
                  <a:pt x="13351" y="3818"/>
                  <a:pt x="14691" y="5220"/>
                </a:cubicBezTo>
                <a:cubicBezTo>
                  <a:pt x="17371" y="8025"/>
                  <a:pt x="17371" y="12571"/>
                  <a:pt x="14691" y="15375"/>
                </a:cubicBezTo>
                <a:cubicBezTo>
                  <a:pt x="12011" y="18180"/>
                  <a:pt x="7667" y="18180"/>
                  <a:pt x="4987" y="15375"/>
                </a:cubicBezTo>
                <a:cubicBezTo>
                  <a:pt x="2307" y="12571"/>
                  <a:pt x="2307" y="8025"/>
                  <a:pt x="4987" y="5220"/>
                </a:cubicBezTo>
                <a:cubicBezTo>
                  <a:pt x="6327" y="3818"/>
                  <a:pt x="8083" y="3117"/>
                  <a:pt x="9840" y="3117"/>
                </a:cubicBezTo>
                <a:close/>
              </a:path>
            </a:pathLst>
          </a:custGeom>
          <a:solidFill>
            <a:srgbClr val="F0F3F6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27876">
              <a:lnSpc>
                <a:spcPct val="100000"/>
              </a:lnSpc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79"/>
          </a:p>
        </p:txBody>
      </p:sp>
      <p:sp>
        <p:nvSpPr>
          <p:cNvPr id="47" name="Welcome"/>
          <p:cNvSpPr txBox="1">
            <a:spLocks noGrp="1"/>
          </p:cNvSpPr>
          <p:nvPr>
            <p:ph type="title" hasCustomPrompt="1"/>
          </p:nvPr>
        </p:nvSpPr>
        <p:spPr>
          <a:xfrm>
            <a:off x="356731" y="757317"/>
            <a:ext cx="4170826" cy="1233553"/>
          </a:xfrm>
          <a:prstGeom prst="rect">
            <a:avLst/>
          </a:prstGeom>
          <a:ln w="3175"/>
        </p:spPr>
        <p:txBody>
          <a:bodyPr>
            <a:noAutofit/>
          </a:bodyPr>
          <a:lstStyle>
            <a:lvl1pPr defTabSz="327876">
              <a:lnSpc>
                <a:spcPct val="100000"/>
              </a:lnSpc>
              <a:defRPr sz="2451" spc="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Welcome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03873" y="6441006"/>
            <a:ext cx="136256" cy="94321"/>
          </a:xfrm>
          <a:prstGeom prst="rect">
            <a:avLst/>
          </a:prstGeom>
          <a:ln w="3175"/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6731" y="1990869"/>
            <a:ext cx="2085413" cy="3821977"/>
          </a:xfrm>
          <a:prstGeom prst="rect">
            <a:avLst/>
          </a:prstGeom>
        </p:spPr>
        <p:txBody>
          <a:bodyPr/>
          <a:lstStyle>
            <a:lvl1pPr defTabSz="968471">
              <a:spcBef>
                <a:spcPts val="536"/>
              </a:spcBef>
              <a:defRPr sz="766" cap="all">
                <a:solidFill>
                  <a:srgbClr val="323AAB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defTabSz="968471">
              <a:spcBef>
                <a:spcPts val="0"/>
              </a:spcBef>
              <a:buSzTx/>
              <a:buNone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2pPr>
            <a:lvl3pPr marL="258492" indent="-83384" defTabSz="968471">
              <a:spcBef>
                <a:spcPts val="0"/>
              </a:spcBef>
              <a:buClr>
                <a:srgbClr val="323AAB"/>
              </a:buClr>
              <a:buChar char="•"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3pPr>
            <a:lvl4pPr marL="0" indent="1050646" defTabSz="968471">
              <a:spcBef>
                <a:spcPts val="0"/>
              </a:spcBef>
              <a:buSzTx/>
              <a:buNone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4pPr>
            <a:lvl5pPr marL="0" indent="1400861" defTabSz="968471">
              <a:spcBef>
                <a:spcPts val="0"/>
              </a:spcBef>
              <a:buSzTx/>
              <a:buNone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742385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sumen creden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Welcome"/>
          <p:cNvSpPr txBox="1">
            <a:spLocks noGrp="1"/>
          </p:cNvSpPr>
          <p:nvPr>
            <p:ph type="title" hasCustomPrompt="1"/>
          </p:nvPr>
        </p:nvSpPr>
        <p:spPr>
          <a:xfrm>
            <a:off x="356731" y="1391893"/>
            <a:ext cx="4170826" cy="1233553"/>
          </a:xfrm>
          <a:prstGeom prst="rect">
            <a:avLst/>
          </a:prstGeom>
          <a:ln w="3175"/>
        </p:spPr>
        <p:txBody>
          <a:bodyPr>
            <a:noAutofit/>
          </a:bodyPr>
          <a:lstStyle>
            <a:lvl1pPr defTabSz="327876">
              <a:lnSpc>
                <a:spcPct val="100000"/>
              </a:lnSpc>
              <a:defRPr sz="2451" spc="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Welcome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6731" y="2625445"/>
            <a:ext cx="3463641" cy="3821977"/>
          </a:xfrm>
          <a:prstGeom prst="rect">
            <a:avLst/>
          </a:prstGeom>
        </p:spPr>
        <p:txBody>
          <a:bodyPr/>
          <a:lstStyle>
            <a:lvl1pPr defTabSz="968471">
              <a:spcBef>
                <a:spcPts val="536"/>
              </a:spcBef>
              <a:defRPr sz="766" cap="all">
                <a:solidFill>
                  <a:srgbClr val="323AAB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defTabSz="968471">
              <a:spcBef>
                <a:spcPts val="0"/>
              </a:spcBef>
              <a:buSzTx/>
              <a:buNone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2pPr>
            <a:lvl3pPr marL="76134" indent="-76134" defTabSz="968471">
              <a:spcBef>
                <a:spcPts val="0"/>
              </a:spcBef>
              <a:buClr>
                <a:srgbClr val="323AAB"/>
              </a:buClr>
              <a:buChar char="•"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3pPr>
            <a:lvl4pPr marL="0" indent="1050646" defTabSz="968471">
              <a:spcBef>
                <a:spcPts val="0"/>
              </a:spcBef>
              <a:buClr>
                <a:srgbClr val="323AAB"/>
              </a:buClr>
              <a:buSzTx/>
              <a:buNone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4pPr>
            <a:lvl5pPr marL="0" indent="1400861" defTabSz="968471">
              <a:spcBef>
                <a:spcPts val="153"/>
              </a:spcBef>
              <a:buClr>
                <a:srgbClr val="323AAB"/>
              </a:buClr>
              <a:buSzTx/>
              <a:buNone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03873" y="6441006"/>
            <a:ext cx="136256" cy="94321"/>
          </a:xfrm>
          <a:prstGeom prst="rect">
            <a:avLst/>
          </a:prstGeom>
          <a:ln w="3175"/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448845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+ contenido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03873" y="6441006"/>
            <a:ext cx="136256" cy="94321"/>
          </a:xfrm>
          <a:prstGeom prst="rect">
            <a:avLst/>
          </a:prstGeom>
          <a:ln w="3175"/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2" name="Welcome"/>
          <p:cNvSpPr txBox="1">
            <a:spLocks noGrp="1"/>
          </p:cNvSpPr>
          <p:nvPr>
            <p:ph type="title" hasCustomPrompt="1"/>
          </p:nvPr>
        </p:nvSpPr>
        <p:spPr>
          <a:xfrm>
            <a:off x="356731" y="757317"/>
            <a:ext cx="4170826" cy="1233553"/>
          </a:xfrm>
          <a:prstGeom prst="rect">
            <a:avLst/>
          </a:prstGeom>
          <a:ln w="3175"/>
        </p:spPr>
        <p:txBody>
          <a:bodyPr>
            <a:noAutofit/>
          </a:bodyPr>
          <a:lstStyle>
            <a:lvl1pPr defTabSz="327876">
              <a:lnSpc>
                <a:spcPct val="100000"/>
              </a:lnSpc>
              <a:defRPr sz="2451" spc="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Welcome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6731" y="1990869"/>
            <a:ext cx="3502001" cy="3821977"/>
          </a:xfrm>
          <a:prstGeom prst="rect">
            <a:avLst/>
          </a:prstGeom>
        </p:spPr>
        <p:txBody>
          <a:bodyPr/>
          <a:lstStyle>
            <a:lvl1pPr defTabSz="968471">
              <a:spcBef>
                <a:spcPts val="766"/>
              </a:spcBef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1pPr>
            <a:lvl2pPr marL="83384" indent="-83384" defTabSz="968471">
              <a:spcBef>
                <a:spcPts val="766"/>
              </a:spcBef>
              <a:buClr>
                <a:srgbClr val="323AAB"/>
              </a:buClr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2pPr>
            <a:lvl3pPr marL="251241" indent="-76134" defTabSz="968471">
              <a:spcBef>
                <a:spcPts val="766"/>
              </a:spcBef>
              <a:buClr>
                <a:srgbClr val="323AAB"/>
              </a:buClr>
              <a:buChar char="•"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3pPr>
            <a:lvl4pPr marL="0" indent="262661" defTabSz="968471">
              <a:spcBef>
                <a:spcPts val="766"/>
              </a:spcBef>
              <a:buSzTx/>
              <a:buNone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4pPr>
            <a:lvl5pPr marL="0" indent="350215" defTabSz="968471">
              <a:spcBef>
                <a:spcPts val="766"/>
              </a:spcBef>
              <a:buSzTx/>
              <a:buNone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815895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+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ircle"/>
          <p:cNvSpPr/>
          <p:nvPr/>
        </p:nvSpPr>
        <p:spPr>
          <a:xfrm>
            <a:off x="7788521" y="1625286"/>
            <a:ext cx="2179941" cy="2744390"/>
          </a:xfrm>
          <a:prstGeom prst="ellipse">
            <a:avLst/>
          </a:prstGeom>
          <a:solidFill>
            <a:srgbClr val="F0F3F6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27876">
              <a:lnSpc>
                <a:spcPct val="100000"/>
              </a:lnSpc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79"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03873" y="6441006"/>
            <a:ext cx="136256" cy="94321"/>
          </a:xfrm>
          <a:prstGeom prst="rect">
            <a:avLst/>
          </a:prstGeom>
          <a:ln w="3175"/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86" name="Welcome"/>
          <p:cNvSpPr txBox="1">
            <a:spLocks noGrp="1"/>
          </p:cNvSpPr>
          <p:nvPr>
            <p:ph type="title" hasCustomPrompt="1"/>
          </p:nvPr>
        </p:nvSpPr>
        <p:spPr>
          <a:xfrm>
            <a:off x="356731" y="757317"/>
            <a:ext cx="4170826" cy="1233553"/>
          </a:xfrm>
          <a:prstGeom prst="rect">
            <a:avLst/>
          </a:prstGeom>
          <a:ln w="3175"/>
        </p:spPr>
        <p:txBody>
          <a:bodyPr>
            <a:noAutofit/>
          </a:bodyPr>
          <a:lstStyle>
            <a:lvl1pPr defTabSz="327876">
              <a:lnSpc>
                <a:spcPct val="100000"/>
              </a:lnSpc>
              <a:defRPr sz="2451" spc="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Welcome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6731" y="1625287"/>
            <a:ext cx="4766966" cy="1308209"/>
          </a:xfrm>
          <a:prstGeom prst="rect">
            <a:avLst/>
          </a:prstGeom>
        </p:spPr>
        <p:txBody>
          <a:bodyPr/>
          <a:lstStyle>
            <a:lvl1pPr defTabSz="968471">
              <a:spcBef>
                <a:spcPts val="766"/>
              </a:spcBef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1pPr>
            <a:lvl2pPr marL="83384" indent="-83384" defTabSz="968471">
              <a:spcBef>
                <a:spcPts val="766"/>
              </a:spcBef>
              <a:buClr>
                <a:srgbClr val="323AAB"/>
              </a:buClr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2pPr>
            <a:lvl3pPr marL="251241" indent="-76134" defTabSz="968471">
              <a:spcBef>
                <a:spcPts val="766"/>
              </a:spcBef>
              <a:buClr>
                <a:srgbClr val="323AAB"/>
              </a:buClr>
              <a:buChar char="•"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3pPr>
            <a:lvl4pPr marL="0" indent="262661" defTabSz="968471">
              <a:spcBef>
                <a:spcPts val="766"/>
              </a:spcBef>
              <a:buSzTx/>
              <a:buNone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4pPr>
            <a:lvl5pPr marL="0" indent="350215" defTabSz="968471">
              <a:spcBef>
                <a:spcPts val="766"/>
              </a:spcBef>
              <a:buSzTx/>
              <a:buNone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2908086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+ det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"/>
          <p:cNvSpPr/>
          <p:nvPr/>
        </p:nvSpPr>
        <p:spPr>
          <a:xfrm>
            <a:off x="5446339" y="191350"/>
            <a:ext cx="3697662" cy="6475300"/>
          </a:xfrm>
          <a:prstGeom prst="rect">
            <a:avLst/>
          </a:prstGeom>
          <a:solidFill>
            <a:srgbClr val="F0F3F6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27876">
              <a:lnSpc>
                <a:spcPct val="100000"/>
              </a:lnSpc>
              <a:defRPr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379"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03873" y="6441006"/>
            <a:ext cx="136256" cy="94321"/>
          </a:xfrm>
          <a:prstGeom prst="rect">
            <a:avLst/>
          </a:prstGeom>
          <a:ln w="3175"/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99" name="Welcome"/>
          <p:cNvSpPr txBox="1">
            <a:spLocks noGrp="1"/>
          </p:cNvSpPr>
          <p:nvPr>
            <p:ph type="title" hasCustomPrompt="1"/>
          </p:nvPr>
        </p:nvSpPr>
        <p:spPr>
          <a:xfrm>
            <a:off x="356731" y="757318"/>
            <a:ext cx="4170826" cy="970213"/>
          </a:xfrm>
          <a:prstGeom prst="rect">
            <a:avLst/>
          </a:prstGeom>
          <a:ln w="3175"/>
        </p:spPr>
        <p:txBody>
          <a:bodyPr>
            <a:noAutofit/>
          </a:bodyPr>
          <a:lstStyle>
            <a:lvl1pPr defTabSz="327876">
              <a:lnSpc>
                <a:spcPct val="100000"/>
              </a:lnSpc>
              <a:defRPr sz="1532" spc="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Welcome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6731" y="2211178"/>
            <a:ext cx="4376871" cy="3821977"/>
          </a:xfrm>
          <a:prstGeom prst="rect">
            <a:avLst/>
          </a:prstGeom>
        </p:spPr>
        <p:txBody>
          <a:bodyPr numCol="2" spcCol="988787"/>
          <a:lstStyle>
            <a:lvl1pPr defTabSz="968471">
              <a:defRPr sz="843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defTabSz="968471">
              <a:spcBef>
                <a:spcPts val="383"/>
              </a:spcBef>
              <a:buClr>
                <a:srgbClr val="723053"/>
              </a:buClr>
              <a:buSzTx/>
              <a:buNone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2pPr>
            <a:lvl3pPr marL="87554" indent="-87554" defTabSz="968471">
              <a:spcBef>
                <a:spcPts val="153"/>
              </a:spcBef>
              <a:buClr>
                <a:srgbClr val="323AAB"/>
              </a:buClr>
              <a:buSzPct val="80000"/>
              <a:buChar char="•"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3pPr>
            <a:lvl4pPr marL="0" indent="1050646" defTabSz="968471">
              <a:spcBef>
                <a:spcPts val="0"/>
              </a:spcBef>
              <a:buClr>
                <a:srgbClr val="323AAB"/>
              </a:buClr>
              <a:buSzTx/>
              <a:buNone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4pPr>
            <a:lvl5pPr marL="0" indent="1400861" defTabSz="968471">
              <a:spcBef>
                <a:spcPts val="153"/>
              </a:spcBef>
              <a:buClr>
                <a:srgbClr val="323AAB"/>
              </a:buClr>
              <a:buSzTx/>
              <a:buNone/>
              <a:defRPr sz="766">
                <a:latin typeface="Graphik Light"/>
                <a:ea typeface="Graphik Light"/>
                <a:cs typeface="Graphik Light"/>
                <a:sym typeface="Graphik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0028902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ey Message Mid Purple">
    <p:bg>
      <p:bgPr>
        <a:solidFill>
          <a:srgbClr val="750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7" descr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00408" y="-2326255"/>
            <a:ext cx="8151118" cy="11510481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Place key message here"/>
          <p:cNvSpPr txBox="1">
            <a:spLocks noGrp="1"/>
          </p:cNvSpPr>
          <p:nvPr>
            <p:ph type="title" hasCustomPrompt="1"/>
          </p:nvPr>
        </p:nvSpPr>
        <p:spPr>
          <a:xfrm>
            <a:off x="1325880" y="2094780"/>
            <a:ext cx="6492241" cy="2668442"/>
          </a:xfrm>
          <a:prstGeom prst="rect">
            <a:avLst/>
          </a:prstGeom>
        </p:spPr>
        <p:txBody>
          <a:bodyPr anchor="ctr"/>
          <a:lstStyle>
            <a:lvl1pPr algn="ctr">
              <a:defRPr sz="4290" b="1" spc="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key message here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21995" y="6361677"/>
            <a:ext cx="136256" cy="94321"/>
          </a:xfrm>
          <a:prstGeom prst="rect">
            <a:avLst/>
          </a:prstGeom>
          <a:ln w="3175"/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04425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asic - Dark,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32" name="Place presentation title here in sentence case, max 3 lines"/>
          <p:cNvSpPr txBox="1">
            <a:spLocks noGrp="1"/>
          </p:cNvSpPr>
          <p:nvPr>
            <p:ph type="title" hasCustomPrompt="1"/>
          </p:nvPr>
        </p:nvSpPr>
        <p:spPr>
          <a:xfrm>
            <a:off x="861819" y="551089"/>
            <a:ext cx="5998142" cy="323765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4749" b="1" spc="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presentation title here in sentence case, max 3 lines </a:t>
            </a:r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61819" y="3968608"/>
            <a:ext cx="5163422" cy="1031862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defTabSz="726372">
              <a:spcBef>
                <a:spcPts val="0"/>
              </a:spcBef>
              <a:defRPr sz="1838">
                <a:solidFill>
                  <a:srgbClr val="E6DCFF"/>
                </a:solidFill>
                <a:latin typeface="GT Sectra Fine Rg"/>
                <a:ea typeface="GT Sectra Fine Rg"/>
                <a:cs typeface="GT Sectra Fine Rg"/>
                <a:sym typeface="GT Sectra Fine Rg"/>
              </a:defRPr>
            </a:lvl1pPr>
            <a:lvl2pPr marL="0" indent="350215" defTabSz="726372">
              <a:spcBef>
                <a:spcPts val="0"/>
              </a:spcBef>
              <a:buSzTx/>
              <a:buNone/>
              <a:defRPr sz="1838">
                <a:solidFill>
                  <a:srgbClr val="E6DCFF"/>
                </a:solidFill>
                <a:latin typeface="GT Sectra Fine Rg"/>
                <a:ea typeface="GT Sectra Fine Rg"/>
                <a:cs typeface="GT Sectra Fine Rg"/>
                <a:sym typeface="GT Sectra Fine Rg"/>
              </a:defRPr>
            </a:lvl2pPr>
            <a:lvl3pPr marL="0" indent="700430" defTabSz="726372">
              <a:spcBef>
                <a:spcPts val="0"/>
              </a:spcBef>
              <a:buSzTx/>
              <a:buNone/>
              <a:defRPr sz="1838">
                <a:solidFill>
                  <a:srgbClr val="E6DCFF"/>
                </a:solidFill>
                <a:latin typeface="GT Sectra Fine Rg"/>
                <a:ea typeface="GT Sectra Fine Rg"/>
                <a:cs typeface="GT Sectra Fine Rg"/>
                <a:sym typeface="GT Sectra Fine Rg"/>
              </a:defRPr>
            </a:lvl3pPr>
            <a:lvl4pPr marL="0" indent="1050646" defTabSz="726372">
              <a:spcBef>
                <a:spcPts val="0"/>
              </a:spcBef>
              <a:buSzTx/>
              <a:buNone/>
              <a:defRPr sz="1838">
                <a:solidFill>
                  <a:srgbClr val="E6DCFF"/>
                </a:solidFill>
                <a:latin typeface="GT Sectra Fine Rg"/>
                <a:ea typeface="GT Sectra Fine Rg"/>
                <a:cs typeface="GT Sectra Fine Rg"/>
                <a:sym typeface="GT Sectra Fine Rg"/>
              </a:defRPr>
            </a:lvl4pPr>
            <a:lvl5pPr marL="0" indent="1400861" defTabSz="726372">
              <a:spcBef>
                <a:spcPts val="0"/>
              </a:spcBef>
              <a:buSzTx/>
              <a:buNone/>
              <a:defRPr sz="1838">
                <a:solidFill>
                  <a:srgbClr val="E6DCFF"/>
                </a:solidFill>
                <a:latin typeface="GT Sectra Fine Rg"/>
                <a:ea typeface="GT Sectra Fine Rg"/>
                <a:cs typeface="GT Sectra Fine Rg"/>
                <a:sym typeface="GT Sectra Fine Rg"/>
              </a:defRPr>
            </a:lvl5pPr>
          </a:lstStyle>
          <a:p>
            <a:r>
              <a:t>Place subtitle here in GT Sectra Fine 24pt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861819" y="5245242"/>
            <a:ext cx="3086099" cy="501074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defTabSz="726372">
              <a:spcBef>
                <a:spcPts val="0"/>
              </a:spcBef>
              <a:defRPr sz="1072">
                <a:solidFill>
                  <a:srgbClr val="FFFFFF"/>
                </a:solidFill>
              </a:defRPr>
            </a:lvl1pPr>
          </a:lstStyle>
          <a:p>
            <a:r>
              <a:t>Presenter</a:t>
            </a:r>
          </a:p>
        </p:txBody>
      </p:sp>
      <p:pic>
        <p:nvPicPr>
          <p:cNvPr id="135" name="Graphic 5" descr="Graphic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482" y="5467955"/>
            <a:ext cx="1413176" cy="470225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25"/>
          <p:cNvSpPr txBox="1"/>
          <p:nvPr/>
        </p:nvSpPr>
        <p:spPr>
          <a:xfrm>
            <a:off x="861820" y="5817962"/>
            <a:ext cx="2326512" cy="943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237066">
              <a:lnSpc>
                <a:spcPct val="100000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rPr sz="613"/>
              <a:t>Copyright © 2021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495112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5975-FBE0-40D2-9B4A-8FD47AA0F743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3BB"/>
                </a:solidFill>
              </a:defRPr>
            </a:lvl1pPr>
          </a:lstStyle>
          <a:p>
            <a:fld id="{DDAA71F3-872E-48D6-9FEB-5C071FE9AA7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1674633" cy="505048"/>
          </a:xfrm>
          <a:prstGeom prst="rect">
            <a:avLst/>
          </a:prstGeom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6245696"/>
            <a:ext cx="1714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36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ivider with Image - Gradient Dark">
    <p:bg>
      <p:bgPr>
        <a:solidFill>
          <a:srgbClr val="460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3" descr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9" y="192515"/>
            <a:ext cx="9142224" cy="6474135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57250" y="4544189"/>
            <a:ext cx="3714750" cy="1391949"/>
          </a:xfrm>
          <a:prstGeom prst="rect">
            <a:avLst/>
          </a:prstGeom>
        </p:spPr>
        <p:txBody>
          <a:bodyPr>
            <a:normAutofit/>
          </a:bodyPr>
          <a:lstStyle>
            <a:lvl1pPr defTabSz="726353">
              <a:lnSpc>
                <a:spcPct val="90000"/>
              </a:lnSpc>
              <a:spcBef>
                <a:spcPts val="460"/>
              </a:spcBef>
              <a:defRPr sz="1838" cap="all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1pPr>
            <a:lvl2pPr marL="0" indent="0" defTabSz="726353">
              <a:lnSpc>
                <a:spcPct val="90000"/>
              </a:lnSpc>
              <a:spcBef>
                <a:spcPts val="460"/>
              </a:spcBef>
              <a:buSzTx/>
              <a:buNone/>
              <a:defRPr sz="1838" cap="all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2pPr>
            <a:lvl3pPr marL="0" indent="0" defTabSz="726353">
              <a:lnSpc>
                <a:spcPct val="90000"/>
              </a:lnSpc>
              <a:spcBef>
                <a:spcPts val="460"/>
              </a:spcBef>
              <a:buSzTx/>
              <a:buNone/>
              <a:defRPr sz="1838" cap="all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3pPr>
            <a:lvl4pPr marL="0" indent="0" defTabSz="726353">
              <a:lnSpc>
                <a:spcPct val="90000"/>
              </a:lnSpc>
              <a:spcBef>
                <a:spcPts val="460"/>
              </a:spcBef>
              <a:buSzTx/>
              <a:buNone/>
              <a:defRPr sz="1838" cap="all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4pPr>
            <a:lvl5pPr marL="0" indent="0" defTabSz="726353">
              <a:lnSpc>
                <a:spcPct val="90000"/>
              </a:lnSpc>
              <a:spcBef>
                <a:spcPts val="460"/>
              </a:spcBef>
              <a:buSzTx/>
              <a:buNone/>
              <a:defRPr sz="1838" cap="all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5pPr>
          </a:lstStyle>
          <a:p>
            <a:r>
              <a:t>Place subtitle here in GT Sectra Fine 24pt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5" name="Picture Placeholder 18"/>
          <p:cNvSpPr>
            <a:spLocks noGrp="1"/>
          </p:cNvSpPr>
          <p:nvPr>
            <p:ph type="pic" sz="half" idx="21"/>
          </p:nvPr>
        </p:nvSpPr>
        <p:spPr>
          <a:xfrm>
            <a:off x="5143501" y="551089"/>
            <a:ext cx="3714750" cy="5385051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6" name="Section title 54pt"/>
          <p:cNvSpPr txBox="1">
            <a:spLocks noGrp="1"/>
          </p:cNvSpPr>
          <p:nvPr>
            <p:ph type="title" hasCustomPrompt="1"/>
          </p:nvPr>
        </p:nvSpPr>
        <p:spPr>
          <a:xfrm>
            <a:off x="857250" y="551089"/>
            <a:ext cx="3714750" cy="3696617"/>
          </a:xfrm>
          <a:prstGeom prst="rect">
            <a:avLst/>
          </a:prstGeom>
          <a:ln w="3175"/>
        </p:spPr>
        <p:txBody>
          <a:bodyPr anchor="b"/>
          <a:lstStyle>
            <a:lvl1pPr defTabSz="726353">
              <a:lnSpc>
                <a:spcPct val="90000"/>
              </a:lnSpc>
              <a:defRPr sz="4290" b="1" spc="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Section title 54pt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21995" y="6361677"/>
            <a:ext cx="136256" cy="94321"/>
          </a:xfrm>
          <a:prstGeom prst="rect">
            <a:avLst/>
          </a:prstGeom>
          <a:ln w="3175"/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65620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3175"/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59" name="Place headline here (36pt, min 30pt)"/>
          <p:cNvSpPr txBox="1">
            <a:spLocks noGrp="1"/>
          </p:cNvSpPr>
          <p:nvPr>
            <p:ph type="title" hasCustomPrompt="1"/>
          </p:nvPr>
        </p:nvSpPr>
        <p:spPr>
          <a:xfrm>
            <a:off x="285751" y="551088"/>
            <a:ext cx="8572500" cy="935324"/>
          </a:xfrm>
          <a:prstGeom prst="rect">
            <a:avLst/>
          </a:prstGeom>
          <a:ln w="3175"/>
        </p:spPr>
        <p:txBody>
          <a:bodyPr/>
          <a:lstStyle>
            <a:lvl1pPr>
              <a:defRPr b="1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headline here (36pt, min 30pt)</a:t>
            </a:r>
          </a:p>
        </p:txBody>
      </p:sp>
      <p:sp>
        <p:nvSpPr>
          <p:cNvPr id="1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5750" y="1486411"/>
            <a:ext cx="4143376" cy="7770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38" b="1"/>
            </a:lvl1pPr>
            <a:lvl2pPr marL="0" indent="350215">
              <a:lnSpc>
                <a:spcPct val="90000"/>
              </a:lnSpc>
              <a:spcBef>
                <a:spcPts val="0"/>
              </a:spcBef>
              <a:buSzTx/>
              <a:buNone/>
              <a:defRPr sz="1838" b="1"/>
            </a:lvl2pPr>
            <a:lvl3pPr marL="0" indent="700430">
              <a:lnSpc>
                <a:spcPct val="90000"/>
              </a:lnSpc>
              <a:spcBef>
                <a:spcPts val="0"/>
              </a:spcBef>
              <a:buSzTx/>
              <a:buNone/>
              <a:defRPr sz="1838" b="1"/>
            </a:lvl3pPr>
            <a:lvl4pPr marL="0" indent="1050646">
              <a:lnSpc>
                <a:spcPct val="90000"/>
              </a:lnSpc>
              <a:spcBef>
                <a:spcPts val="0"/>
              </a:spcBef>
              <a:buSzTx/>
              <a:buNone/>
              <a:defRPr sz="1838" b="1"/>
            </a:lvl4pPr>
            <a:lvl5pPr marL="0" indent="1400861">
              <a:lnSpc>
                <a:spcPct val="90000"/>
              </a:lnSpc>
              <a:spcBef>
                <a:spcPts val="0"/>
              </a:spcBef>
              <a:buSzTx/>
              <a:buNone/>
              <a:defRPr sz="1838" b="1"/>
            </a:lvl5pPr>
          </a:lstStyle>
          <a:p>
            <a:r>
              <a:t>Place headline here 24pt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714874" y="1486411"/>
            <a:ext cx="4143376" cy="777037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38" b="1"/>
            </a:lvl1pPr>
          </a:lstStyle>
          <a:p>
            <a:r>
              <a:t>Place headline here 24pt</a:t>
            </a:r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5737585"/>
            <a:ext cx="4143376" cy="413438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919"/>
            </a:lvl1pPr>
          </a:lstStyle>
          <a:p>
            <a:r>
              <a:t>Place more info here 12pt</a:t>
            </a:r>
          </a:p>
        </p:txBody>
      </p:sp>
      <p:sp>
        <p:nvSpPr>
          <p:cNvPr id="16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714874" y="5737585"/>
            <a:ext cx="4143376" cy="413438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>
              <a:defRPr sz="919"/>
            </a:lvl1pPr>
          </a:lstStyle>
          <a:p>
            <a:r>
              <a:t>Place more info here 12pt</a:t>
            </a:r>
          </a:p>
        </p:txBody>
      </p:sp>
    </p:spTree>
    <p:extLst>
      <p:ext uri="{BB962C8B-B14F-4D97-AF65-F5344CB8AC3E}">
        <p14:creationId xmlns:p14="http://schemas.microsoft.com/office/powerpoint/2010/main" val="31258190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3175"/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73" name="Place headline here (36pt, min 30pt)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  <a:ln w="3175"/>
        </p:spPr>
        <p:txBody>
          <a:bodyPr/>
          <a:lstStyle>
            <a:lvl1pPr>
              <a:defRPr b="1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headline here (36pt, min 30pt)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85750" y="1486411"/>
            <a:ext cx="8572501" cy="46646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Place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  <p:extLst>
      <p:ext uri="{BB962C8B-B14F-4D97-AF65-F5344CB8AC3E}">
        <p14:creationId xmlns:p14="http://schemas.microsoft.com/office/powerpoint/2010/main" val="239932256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3175"/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84" name="Place headline here (36pt, min 30pt)"/>
          <p:cNvSpPr txBox="1">
            <a:spLocks noGrp="1"/>
          </p:cNvSpPr>
          <p:nvPr>
            <p:ph type="title" hasCustomPrompt="1"/>
          </p:nvPr>
        </p:nvSpPr>
        <p:spPr>
          <a:xfrm>
            <a:off x="285751" y="551088"/>
            <a:ext cx="8572500" cy="935324"/>
          </a:xfrm>
          <a:prstGeom prst="rect">
            <a:avLst/>
          </a:prstGeom>
          <a:ln w="3175"/>
        </p:spPr>
        <p:txBody>
          <a:bodyPr/>
          <a:lstStyle>
            <a:lvl1pPr>
              <a:defRPr b="1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headline here (36pt, min 30pt)</a:t>
            </a:r>
          </a:p>
        </p:txBody>
      </p:sp>
      <p:sp>
        <p:nvSpPr>
          <p:cNvPr id="18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5750" y="1486411"/>
            <a:ext cx="4143376" cy="7770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38" b="1"/>
            </a:lvl1pPr>
            <a:lvl2pPr marL="0" indent="350215">
              <a:lnSpc>
                <a:spcPct val="90000"/>
              </a:lnSpc>
              <a:spcBef>
                <a:spcPts val="0"/>
              </a:spcBef>
              <a:buSzTx/>
              <a:buNone/>
              <a:defRPr sz="1838" b="1"/>
            </a:lvl2pPr>
            <a:lvl3pPr marL="0" indent="700430">
              <a:lnSpc>
                <a:spcPct val="90000"/>
              </a:lnSpc>
              <a:spcBef>
                <a:spcPts val="0"/>
              </a:spcBef>
              <a:buSzTx/>
              <a:buNone/>
              <a:defRPr sz="1838" b="1"/>
            </a:lvl3pPr>
            <a:lvl4pPr marL="0" indent="1050646">
              <a:lnSpc>
                <a:spcPct val="90000"/>
              </a:lnSpc>
              <a:spcBef>
                <a:spcPts val="0"/>
              </a:spcBef>
              <a:buSzTx/>
              <a:buNone/>
              <a:defRPr sz="1838" b="1"/>
            </a:lvl4pPr>
            <a:lvl5pPr marL="0" indent="1400861">
              <a:lnSpc>
                <a:spcPct val="90000"/>
              </a:lnSpc>
              <a:spcBef>
                <a:spcPts val="0"/>
              </a:spcBef>
              <a:buSzTx/>
              <a:buNone/>
              <a:defRPr sz="1838" b="1"/>
            </a:lvl5pPr>
          </a:lstStyle>
          <a:p>
            <a:r>
              <a:t>Place headline here 24pt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6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714874" y="1486411"/>
            <a:ext cx="4143376" cy="777037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38" b="1"/>
            </a:lvl1pPr>
          </a:lstStyle>
          <a:p>
            <a:r>
              <a:t>Place headline here 24pt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5737585"/>
            <a:ext cx="4143376" cy="413438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919"/>
            </a:lvl1pPr>
          </a:lstStyle>
          <a:p>
            <a:r>
              <a:t>Place more info here 12pt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714874" y="5737585"/>
            <a:ext cx="4143376" cy="413438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>
              <a:defRPr sz="919"/>
            </a:lvl1pPr>
          </a:lstStyle>
          <a:p>
            <a:r>
              <a:t>Place more info here 12pt</a:t>
            </a:r>
          </a:p>
        </p:txBody>
      </p:sp>
    </p:spTree>
    <p:extLst>
      <p:ext uri="{BB962C8B-B14F-4D97-AF65-F5344CB8AC3E}">
        <p14:creationId xmlns:p14="http://schemas.microsoft.com/office/powerpoint/2010/main" val="185535574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- Dark">
    <p:bg>
      <p:bgPr>
        <a:solidFill>
          <a:srgbClr val="460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3175"/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99" name="Place headline here (36pt, min 30pt)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  <a:ln w="3175"/>
        </p:spPr>
        <p:txBody>
          <a:bodyPr/>
          <a:lstStyle>
            <a:lvl1pPr>
              <a:defRPr b="1" spc="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headline here (36pt, min 30pt)</a:t>
            </a:r>
          </a:p>
        </p:txBody>
      </p:sp>
      <p:sp>
        <p:nvSpPr>
          <p:cNvPr id="20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85750" y="1486411"/>
            <a:ext cx="8572501" cy="46646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Place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  <p:extLst>
      <p:ext uri="{BB962C8B-B14F-4D97-AF65-F5344CB8AC3E}">
        <p14:creationId xmlns:p14="http://schemas.microsoft.com/office/powerpoint/2010/main" val="241929110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_2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3175"/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1194691"/>
            <a:ext cx="8229601" cy="2092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226" b="1">
                <a:solidFill>
                  <a:srgbClr val="A100FF"/>
                </a:solidFill>
              </a:defRPr>
            </a:lvl1pPr>
            <a:lvl2pPr marL="0" indent="350215">
              <a:lnSpc>
                <a:spcPct val="90000"/>
              </a:lnSpc>
              <a:buSzTx/>
              <a:buNone/>
              <a:defRPr sz="1226" b="1">
                <a:solidFill>
                  <a:srgbClr val="A100FF"/>
                </a:solidFill>
              </a:defRPr>
            </a:lvl2pPr>
            <a:lvl3pPr marL="0" indent="700430">
              <a:lnSpc>
                <a:spcPct val="90000"/>
              </a:lnSpc>
              <a:buSzTx/>
              <a:buNone/>
              <a:defRPr sz="1226" b="1">
                <a:solidFill>
                  <a:srgbClr val="A100FF"/>
                </a:solidFill>
              </a:defRPr>
            </a:lvl3pPr>
            <a:lvl4pPr marL="0" indent="1050646">
              <a:lnSpc>
                <a:spcPct val="90000"/>
              </a:lnSpc>
              <a:buSzTx/>
              <a:buNone/>
              <a:defRPr sz="1226" b="1">
                <a:solidFill>
                  <a:srgbClr val="A100FF"/>
                </a:solidFill>
              </a:defRPr>
            </a:lvl4pPr>
            <a:lvl5pPr marL="0" indent="1400861">
              <a:lnSpc>
                <a:spcPct val="90000"/>
              </a:lnSpc>
              <a:buSzTx/>
              <a:buNone/>
              <a:defRPr sz="1226" b="1">
                <a:solidFill>
                  <a:srgbClr val="A100FF"/>
                </a:solidFill>
              </a:defRPr>
            </a:lvl5pPr>
          </a:lstStyle>
          <a:p>
            <a:r>
              <a:t>UPPERCASE SUBTITTLE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  <p:extLst>
      <p:ext uri="{BB962C8B-B14F-4D97-AF65-F5344CB8AC3E}">
        <p14:creationId xmlns:p14="http://schemas.microsoft.com/office/powerpoint/2010/main" val="223379147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ln w="3175"/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20" name="Place headline here (36pt, min 30pt)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  <a:ln w="3175"/>
        </p:spPr>
        <p:txBody>
          <a:bodyPr/>
          <a:lstStyle>
            <a:lvl1pPr>
              <a:defRPr b="1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headline here (36pt, min 30pt)</a:t>
            </a:r>
          </a:p>
        </p:txBody>
      </p:sp>
    </p:spTree>
    <p:extLst>
      <p:ext uri="{BB962C8B-B14F-4D97-AF65-F5344CB8AC3E}">
        <p14:creationId xmlns:p14="http://schemas.microsoft.com/office/powerpoint/2010/main" val="419594676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ver Image - Left-aligned, GTS"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7" descr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91350"/>
            <a:ext cx="9144001" cy="647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4"/>
          <p:cNvSpPr/>
          <p:nvPr/>
        </p:nvSpPr>
        <p:spPr>
          <a:xfrm>
            <a:off x="0" y="191350"/>
            <a:ext cx="6419852" cy="6475300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68579" tIns="68579" rIns="68579" bIns="68579" anchor="ctr"/>
          <a:lstStyle/>
          <a:p>
            <a:pPr algn="ctr" defTabSz="726372">
              <a:lnSpc>
                <a:spcPct val="100000"/>
              </a:lnSpc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79"/>
          </a:p>
        </p:txBody>
      </p:sp>
      <p:sp>
        <p:nvSpPr>
          <p:cNvPr id="229" name="Place presentation title here 48pt"/>
          <p:cNvSpPr txBox="1">
            <a:spLocks noGrp="1"/>
          </p:cNvSpPr>
          <p:nvPr>
            <p:ph type="title" hasCustomPrompt="1"/>
          </p:nvPr>
        </p:nvSpPr>
        <p:spPr>
          <a:xfrm>
            <a:off x="285751" y="551090"/>
            <a:ext cx="4286250" cy="2338303"/>
          </a:xfrm>
          <a:prstGeom prst="rect">
            <a:avLst/>
          </a:prstGeom>
          <a:ln w="3175"/>
        </p:spPr>
        <p:txBody>
          <a:bodyPr anchor="b"/>
          <a:lstStyle>
            <a:lvl1pPr>
              <a:lnSpc>
                <a:spcPct val="90000"/>
              </a:lnSpc>
              <a:defRPr sz="3677" spc="0">
                <a:solidFill>
                  <a:srgbClr val="FFFFFF"/>
                </a:solidFill>
              </a:defRPr>
            </a:lvl1pPr>
          </a:lstStyle>
          <a:p>
            <a:r>
              <a:t>Place presentation title here 48pt</a:t>
            </a:r>
          </a:p>
        </p:txBody>
      </p:sp>
      <p:sp>
        <p:nvSpPr>
          <p:cNvPr id="2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5751" y="3116303"/>
            <a:ext cx="3225877" cy="1031861"/>
          </a:xfrm>
          <a:prstGeom prst="rect">
            <a:avLst/>
          </a:prstGeom>
        </p:spPr>
        <p:txBody>
          <a:bodyPr>
            <a:normAutofit/>
          </a:bodyPr>
          <a:lstStyle>
            <a:lvl1pPr defTabSz="726372">
              <a:spcBef>
                <a:spcPts val="0"/>
              </a:spcBef>
              <a:defRPr sz="1838">
                <a:solidFill>
                  <a:srgbClr val="FFFF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1pPr>
            <a:lvl2pPr marL="0" indent="350215" defTabSz="726372">
              <a:spcBef>
                <a:spcPts val="0"/>
              </a:spcBef>
              <a:buSzTx/>
              <a:buNone/>
              <a:defRPr sz="1838">
                <a:solidFill>
                  <a:srgbClr val="FFFF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2pPr>
            <a:lvl3pPr marL="0" indent="700430" defTabSz="726372">
              <a:spcBef>
                <a:spcPts val="0"/>
              </a:spcBef>
              <a:buSzTx/>
              <a:buNone/>
              <a:defRPr sz="1838">
                <a:solidFill>
                  <a:srgbClr val="FFFF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3pPr>
            <a:lvl4pPr marL="0" indent="1050646" defTabSz="726372">
              <a:spcBef>
                <a:spcPts val="0"/>
              </a:spcBef>
              <a:buSzTx/>
              <a:buNone/>
              <a:defRPr sz="1838">
                <a:solidFill>
                  <a:srgbClr val="FFFF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4pPr>
            <a:lvl5pPr marL="0" indent="1400861" defTabSz="726372">
              <a:spcBef>
                <a:spcPts val="0"/>
              </a:spcBef>
              <a:buSzTx/>
              <a:buNone/>
              <a:defRPr sz="1838">
                <a:solidFill>
                  <a:srgbClr val="FFFF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5pPr>
          </a:lstStyle>
          <a:p>
            <a:r>
              <a:t>Place subtitle here in GT Sectra Fine 24pt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1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85750" y="4379753"/>
            <a:ext cx="2439866" cy="501074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defTabSz="726372">
              <a:spcBef>
                <a:spcPts val="0"/>
              </a:spcBef>
              <a:defRPr sz="1072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Presenter</a:t>
            </a:r>
          </a:p>
        </p:txBody>
      </p:sp>
      <p:sp>
        <p:nvSpPr>
          <p:cNvPr id="232" name="TextBox 3"/>
          <p:cNvSpPr txBox="1"/>
          <p:nvPr/>
        </p:nvSpPr>
        <p:spPr>
          <a:xfrm>
            <a:off x="-1" y="22433"/>
            <a:ext cx="4572001" cy="943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48266">
              <a:lnSpc>
                <a:spcPct val="100000"/>
              </a:lnSpc>
              <a:defRPr sz="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613"/>
              <a:t>Format Background… &gt; Picture or texture fill &gt; Set to one of the provided selections in the image library</a:t>
            </a:r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6946" y="6145833"/>
            <a:ext cx="136255" cy="94321"/>
          </a:xfrm>
          <a:prstGeom prst="rect">
            <a:avLst/>
          </a:prstGeom>
          <a:ln w="3175"/>
        </p:spPr>
        <p:txBody>
          <a:bodyPr/>
          <a:lstStyle>
            <a:lvl1pPr>
              <a:defRPr>
                <a:noFill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54642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asic - Light,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 presentation title here in sentence case, max 3 lines"/>
          <p:cNvSpPr txBox="1">
            <a:spLocks noGrp="1"/>
          </p:cNvSpPr>
          <p:nvPr>
            <p:ph type="title" hasCustomPrompt="1"/>
          </p:nvPr>
        </p:nvSpPr>
        <p:spPr>
          <a:xfrm>
            <a:off x="861819" y="551089"/>
            <a:ext cx="5998142" cy="323765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4749" b="1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presentation title here in sentence case, max 3 lines </a:t>
            </a:r>
          </a:p>
        </p:txBody>
      </p:sp>
      <p:sp>
        <p:nvSpPr>
          <p:cNvPr id="2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61819" y="3968608"/>
            <a:ext cx="5163422" cy="1031862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defTabSz="726372">
              <a:spcBef>
                <a:spcPts val="0"/>
              </a:spcBef>
              <a:defRPr sz="1838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1pPr>
            <a:lvl2pPr marL="0" indent="350215" defTabSz="726372">
              <a:spcBef>
                <a:spcPts val="0"/>
              </a:spcBef>
              <a:buSzTx/>
              <a:buNone/>
              <a:defRPr sz="1838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2pPr>
            <a:lvl3pPr marL="0" indent="700430" defTabSz="726372">
              <a:spcBef>
                <a:spcPts val="0"/>
              </a:spcBef>
              <a:buSzTx/>
              <a:buNone/>
              <a:defRPr sz="1838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3pPr>
            <a:lvl4pPr marL="0" indent="1050646" defTabSz="726372">
              <a:spcBef>
                <a:spcPts val="0"/>
              </a:spcBef>
              <a:buSzTx/>
              <a:buNone/>
              <a:defRPr sz="1838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4pPr>
            <a:lvl5pPr marL="0" indent="1400861" defTabSz="726372">
              <a:spcBef>
                <a:spcPts val="0"/>
              </a:spcBef>
              <a:buSzTx/>
              <a:buNone/>
              <a:defRPr sz="1838">
                <a:solidFill>
                  <a:srgbClr val="A100FF"/>
                </a:solidFill>
                <a:latin typeface="GT Sectra Fine"/>
                <a:ea typeface="GT Sectra Fine"/>
                <a:cs typeface="GT Sectra Fine"/>
                <a:sym typeface="GT Sectra Fine"/>
              </a:defRPr>
            </a:lvl5pPr>
          </a:lstStyle>
          <a:p>
            <a:r>
              <a:t>Place subtitle here in GT Sectra Fine 24pt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3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861819" y="5245242"/>
            <a:ext cx="3086099" cy="501074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defTabSz="726372">
              <a:spcBef>
                <a:spcPts val="0"/>
              </a:spcBef>
              <a:defRPr sz="1072"/>
            </a:lvl1pPr>
          </a:lstStyle>
          <a:p>
            <a:r>
              <a:t>Presenter</a:t>
            </a:r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6946" y="6145833"/>
            <a:ext cx="136255" cy="94321"/>
          </a:xfrm>
          <a:prstGeom prst="rect">
            <a:avLst/>
          </a:prstGeom>
          <a:ln w="3175"/>
        </p:spPr>
        <p:txBody>
          <a:bodyPr/>
          <a:lstStyle>
            <a:lvl1pPr>
              <a:defRPr>
                <a:noFill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266204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BB271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54" name="Place headline here (36pt, min 30pt)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Place headline here (36pt, min 30pt)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85750" y="1486411"/>
            <a:ext cx="8572501" cy="4664615"/>
          </a:xfrm>
          <a:prstGeom prst="rect">
            <a:avLst/>
          </a:prstGeom>
          <a:ln w="12700"/>
        </p:spPr>
        <p:txBody>
          <a:bodyPr>
            <a:normAutofit/>
          </a:bodyPr>
          <a:lstStyle/>
          <a:p>
            <a:r>
              <a:t>Place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  <p:extLst>
      <p:ext uri="{BB962C8B-B14F-4D97-AF65-F5344CB8AC3E}">
        <p14:creationId xmlns:p14="http://schemas.microsoft.com/office/powerpoint/2010/main" val="946071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5975-FBE0-40D2-9B4A-8FD47AA0F743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1F3-872E-48D6-9FEB-5C071FE9AA79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1674633" cy="5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49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tings + Greater Than L">
    <p:bg>
      <p:bgPr>
        <a:solidFill>
          <a:srgbClr val="750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214" y="0"/>
            <a:ext cx="96844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Welcome"/>
          <p:cNvSpPr txBox="1">
            <a:spLocks noGrp="1"/>
          </p:cNvSpPr>
          <p:nvPr>
            <p:ph type="title" hasCustomPrompt="1"/>
          </p:nvPr>
        </p:nvSpPr>
        <p:spPr>
          <a:xfrm>
            <a:off x="285749" y="2380256"/>
            <a:ext cx="5280566" cy="2097489"/>
          </a:xfrm>
          <a:prstGeom prst="rect">
            <a:avLst/>
          </a:prstGeom>
          <a:ln w="3175"/>
        </p:spPr>
        <p:txBody>
          <a:bodyPr anchor="ctr"/>
          <a:lstStyle>
            <a:lvl1pPr>
              <a:defRPr sz="5668" b="1" spc="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Welcome</a:t>
            </a:r>
          </a:p>
        </p:txBody>
      </p:sp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16946" y="6145833"/>
            <a:ext cx="136255" cy="94321"/>
          </a:xfrm>
          <a:prstGeom prst="rect">
            <a:avLst/>
          </a:prstGeom>
          <a:ln w="3175"/>
        </p:spPr>
        <p:txBody>
          <a:bodyPr/>
          <a:lstStyle>
            <a:lvl1pPr>
              <a:defRPr>
                <a:noFill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408939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Box 24"/>
          <p:cNvSpPr txBox="1"/>
          <p:nvPr/>
        </p:nvSpPr>
        <p:spPr>
          <a:xfrm>
            <a:off x="180428" y="6360478"/>
            <a:ext cx="2334084" cy="943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 defTabSz="237066">
              <a:lnSpc>
                <a:spcPct val="100000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rPr sz="613"/>
              <a:t>Copyright © 2021 Accenture. All rights reserved.</a:t>
            </a:r>
          </a:p>
        </p:txBody>
      </p:sp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88509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8333" y="6423582"/>
            <a:ext cx="169919" cy="117853"/>
          </a:xfrm>
          <a:prstGeom prst="rect">
            <a:avLst/>
          </a:prstGeom>
        </p:spPr>
        <p:txBody>
          <a:bodyPr anchor="b"/>
          <a:lstStyle>
            <a:lvl1pPr defTabSz="726372">
              <a:spcBef>
                <a:spcPts val="0"/>
              </a:spcBef>
              <a:defRPr sz="766">
                <a:solidFill>
                  <a:srgbClr val="000000"/>
                </a:solidFill>
                <a:latin typeface="Graphik Light"/>
                <a:ea typeface="Graphik Light"/>
                <a:cs typeface="Graphik Light"/>
                <a:sym typeface="Graphik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03881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le Text"/>
          <p:cNvSpPr txBox="1">
            <a:spLocks noGrp="1"/>
          </p:cNvSpPr>
          <p:nvPr>
            <p:ph type="title"/>
          </p:nvPr>
        </p:nvSpPr>
        <p:spPr>
          <a:xfrm>
            <a:off x="666750" y="1276562"/>
            <a:ext cx="7810500" cy="2194408"/>
          </a:xfrm>
          <a:prstGeom prst="rect">
            <a:avLst/>
          </a:prstGeom>
          <a:ln w="3175"/>
        </p:spPr>
        <p:txBody>
          <a:bodyPr lIns="24870" tIns="24870" rIns="24870" bIns="24870" anchor="b"/>
          <a:lstStyle>
            <a:lvl1pPr algn="ctr" defTabSz="327876">
              <a:lnSpc>
                <a:spcPct val="100000"/>
              </a:lnSpc>
              <a:defRPr sz="4443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6750" y="3530926"/>
            <a:ext cx="7810500" cy="749457"/>
          </a:xfrm>
          <a:prstGeom prst="rect">
            <a:avLst/>
          </a:prstGeom>
        </p:spPr>
        <p:txBody>
          <a:bodyPr lIns="24870" tIns="24870" rIns="24870" bIns="24870">
            <a:normAutofit/>
          </a:bodyPr>
          <a:lstStyle>
            <a:lvl1pPr algn="ctr" defTabSz="327876">
              <a:spcBef>
                <a:spcPts val="0"/>
              </a:spcBef>
              <a:defRPr sz="1685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75108" algn="ctr" defTabSz="327876">
              <a:spcBef>
                <a:spcPts val="0"/>
              </a:spcBef>
              <a:buSzTx/>
              <a:buNone/>
              <a:defRPr sz="1685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350215" algn="ctr" defTabSz="327876">
              <a:spcBef>
                <a:spcPts val="0"/>
              </a:spcBef>
              <a:buSzTx/>
              <a:buNone/>
              <a:defRPr sz="1685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525323" algn="ctr" defTabSz="327876">
              <a:spcBef>
                <a:spcPts val="0"/>
              </a:spcBef>
              <a:buSzTx/>
              <a:buNone/>
              <a:defRPr sz="1685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700430" algn="ctr" defTabSz="327876">
              <a:spcBef>
                <a:spcPts val="0"/>
              </a:spcBef>
              <a:buSzTx/>
              <a:buNone/>
              <a:defRPr sz="1685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1914" y="6366867"/>
            <a:ext cx="255410" cy="191675"/>
          </a:xfrm>
          <a:prstGeom prst="rect">
            <a:avLst/>
          </a:prstGeom>
          <a:ln w="3175"/>
        </p:spPr>
        <p:txBody>
          <a:bodyPr lIns="24870" tIns="24870" rIns="24870" bIns="24870" anchor="t"/>
          <a:lstStyle>
            <a:lvl1pPr algn="ctr" defTabSz="327876">
              <a:spcBef>
                <a:spcPts val="0"/>
              </a:spcBef>
              <a:defRPr sz="91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367505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 B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6641" y="491132"/>
            <a:ext cx="1934693" cy="131906"/>
          </a:xfrm>
          <a:prstGeom prst="rect">
            <a:avLst/>
          </a:prstGeom>
        </p:spPr>
        <p:txBody>
          <a:bodyPr lIns="24870" tIns="24870" rIns="24870" bIns="24870" anchor="b">
            <a:normAutofit/>
          </a:bodyPr>
          <a:lstStyle>
            <a:lvl1pPr defTabSz="326299">
              <a:lnSpc>
                <a:spcPts val="536"/>
              </a:lnSpc>
              <a:spcBef>
                <a:spcPts val="1762"/>
              </a:spcBef>
              <a:defRPr sz="536" b="1" cap="all" spc="43">
                <a:solidFill>
                  <a:srgbClr val="1B202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  <a:lvl2pPr marL="0" indent="0" defTabSz="326299">
              <a:lnSpc>
                <a:spcPts val="536"/>
              </a:lnSpc>
              <a:spcBef>
                <a:spcPts val="1762"/>
              </a:spcBef>
              <a:buSzTx/>
              <a:buNone/>
              <a:defRPr sz="536" b="1" cap="all" spc="43">
                <a:solidFill>
                  <a:srgbClr val="1B2025"/>
                </a:solidFill>
                <a:latin typeface="Gotham Black"/>
                <a:ea typeface="Gotham Black"/>
                <a:cs typeface="Gotham Black"/>
                <a:sym typeface="Gotham Black"/>
              </a:defRPr>
            </a:lvl2pPr>
            <a:lvl3pPr marL="0" indent="0" defTabSz="326299">
              <a:lnSpc>
                <a:spcPts val="536"/>
              </a:lnSpc>
              <a:spcBef>
                <a:spcPts val="1762"/>
              </a:spcBef>
              <a:buSzTx/>
              <a:buNone/>
              <a:defRPr sz="536" b="1" cap="all" spc="43">
                <a:solidFill>
                  <a:srgbClr val="1B2025"/>
                </a:solidFill>
                <a:latin typeface="Gotham Black"/>
                <a:ea typeface="Gotham Black"/>
                <a:cs typeface="Gotham Black"/>
                <a:sym typeface="Gotham Black"/>
              </a:defRPr>
            </a:lvl3pPr>
            <a:lvl4pPr marL="0" indent="0" defTabSz="326299">
              <a:lnSpc>
                <a:spcPts val="536"/>
              </a:lnSpc>
              <a:spcBef>
                <a:spcPts val="1762"/>
              </a:spcBef>
              <a:buSzTx/>
              <a:buNone/>
              <a:defRPr sz="536" b="1" cap="all" spc="43">
                <a:solidFill>
                  <a:srgbClr val="1B2025"/>
                </a:solidFill>
                <a:latin typeface="Gotham Black"/>
                <a:ea typeface="Gotham Black"/>
                <a:cs typeface="Gotham Black"/>
                <a:sym typeface="Gotham Black"/>
              </a:defRPr>
            </a:lvl4pPr>
            <a:lvl5pPr marL="0" indent="0" defTabSz="326299">
              <a:lnSpc>
                <a:spcPts val="536"/>
              </a:lnSpc>
              <a:spcBef>
                <a:spcPts val="1762"/>
              </a:spcBef>
              <a:buSzTx/>
              <a:buNone/>
              <a:defRPr sz="536" b="1" cap="all" spc="43">
                <a:solidFill>
                  <a:srgbClr val="1B2025"/>
                </a:solidFill>
                <a:latin typeface="Gotham Black"/>
                <a:ea typeface="Gotham Black"/>
                <a:cs typeface="Gotham Black"/>
                <a:sym typeface="Gotham Blac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With love"/>
          <p:cNvSpPr>
            <a:spLocks noGrp="1"/>
          </p:cNvSpPr>
          <p:nvPr>
            <p:ph type="body" sz="quarter" idx="21"/>
          </p:nvPr>
        </p:nvSpPr>
        <p:spPr>
          <a:xfrm>
            <a:off x="8174831" y="6263442"/>
            <a:ext cx="532211" cy="131906"/>
          </a:xfrm>
          <a:prstGeom prst="rect">
            <a:avLst/>
          </a:prstGeom>
          <a:ln w="12700"/>
        </p:spPr>
        <p:txBody>
          <a:bodyPr lIns="24870" tIns="24870" rIns="24870" bIns="24870" anchor="b">
            <a:normAutofit/>
          </a:bodyPr>
          <a:lstStyle>
            <a:lvl1pPr marL="97282" indent="-97282" defTabSz="131150">
              <a:buSzPct val="125000"/>
              <a:buChar char="•"/>
              <a:defRPr sz="104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marL="127000" indent="-127000" defTabSz="171214">
              <a:buSzPct val="125000"/>
              <a:buChar char="•"/>
              <a:defRPr sz="104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11" name="Title…"/>
          <p:cNvSpPr>
            <a:spLocks noGrp="1"/>
          </p:cNvSpPr>
          <p:nvPr>
            <p:ph type="body" sz="quarter" idx="22"/>
          </p:nvPr>
        </p:nvSpPr>
        <p:spPr>
          <a:xfrm>
            <a:off x="456641" y="904832"/>
            <a:ext cx="4729091" cy="913739"/>
          </a:xfrm>
          <a:prstGeom prst="rect">
            <a:avLst/>
          </a:prstGeom>
          <a:ln w="12700"/>
        </p:spPr>
        <p:txBody>
          <a:bodyPr lIns="31088" tIns="31088" rIns="31088" bIns="31088" anchor="b">
            <a:normAutofit/>
          </a:bodyPr>
          <a:lstStyle>
            <a:lvl1pPr marL="243205" indent="-243205" defTabSz="327876">
              <a:spcBef>
                <a:spcPts val="2298"/>
              </a:spcBef>
              <a:buSzPct val="125000"/>
              <a:buChar char="•"/>
              <a:defRPr sz="26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marL="317500" indent="-317500" defTabSz="428037">
              <a:spcBef>
                <a:spcPts val="3000"/>
              </a:spcBef>
              <a:buSzPct val="125000"/>
              <a:buChar char="•"/>
              <a:defRPr sz="260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12" name="Paragraph"/>
          <p:cNvSpPr>
            <a:spLocks noGrp="1"/>
          </p:cNvSpPr>
          <p:nvPr>
            <p:ph type="body" sz="quarter" idx="23"/>
          </p:nvPr>
        </p:nvSpPr>
        <p:spPr>
          <a:xfrm>
            <a:off x="456641" y="1864137"/>
            <a:ext cx="2799813" cy="318969"/>
          </a:xfrm>
          <a:prstGeom prst="rect">
            <a:avLst/>
          </a:prstGeom>
          <a:ln w="12700"/>
        </p:spPr>
        <p:txBody>
          <a:bodyPr lIns="55959" tIns="55959" rIns="55959" bIns="55959">
            <a:normAutofit/>
          </a:bodyPr>
          <a:lstStyle>
            <a:lvl1pPr marL="150787" indent="-150787" defTabSz="203283">
              <a:spcBef>
                <a:spcPts val="1379"/>
              </a:spcBef>
              <a:buSzPct val="125000"/>
              <a:buChar char="•"/>
              <a:defRPr sz="1612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marL="196850" indent="-196850" defTabSz="265382">
              <a:spcBef>
                <a:spcPts val="1800"/>
              </a:spcBef>
              <a:buSzPct val="125000"/>
              <a:buChar char="•"/>
              <a:defRPr sz="1612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13" name="/ 35"/>
          <p:cNvSpPr>
            <a:spLocks noGrp="1"/>
          </p:cNvSpPr>
          <p:nvPr>
            <p:ph type="body" sz="quarter" idx="24"/>
          </p:nvPr>
        </p:nvSpPr>
        <p:spPr>
          <a:xfrm>
            <a:off x="7952779" y="6251451"/>
            <a:ext cx="231579" cy="151391"/>
          </a:xfrm>
          <a:prstGeom prst="rect">
            <a:avLst/>
          </a:prstGeom>
          <a:ln w="12700"/>
        </p:spPr>
        <p:txBody>
          <a:bodyPr lIns="34973" tIns="34973" rIns="34973" bIns="34973">
            <a:normAutofit/>
          </a:bodyPr>
          <a:lstStyle>
            <a:lvl1pPr marL="97282" indent="-97282" defTabSz="131150">
              <a:buSzPct val="125000"/>
              <a:buChar char="•"/>
              <a:defRPr sz="104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marL="127000" indent="-127000" defTabSz="171214">
              <a:buSzPct val="125000"/>
              <a:buChar char="•"/>
              <a:defRPr sz="104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76182" y="6255048"/>
            <a:ext cx="212912" cy="134749"/>
          </a:xfrm>
          <a:prstGeom prst="rect">
            <a:avLst/>
          </a:prstGeom>
          <a:ln w="3175"/>
        </p:spPr>
        <p:txBody>
          <a:bodyPr lIns="34973" tIns="34973" rIns="34973" bIns="34973" anchor="t"/>
          <a:lstStyle>
            <a:lvl1pPr defTabSz="326299">
              <a:lnSpc>
                <a:spcPts val="536"/>
              </a:lnSpc>
              <a:spcBef>
                <a:spcPts val="1762"/>
              </a:spcBef>
              <a:defRPr sz="536" cap="all" spc="43">
                <a:solidFill>
                  <a:srgbClr val="1B2025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83848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8911" y="6284583"/>
            <a:ext cx="149080" cy="89768"/>
          </a:xfrm>
          <a:prstGeom prst="rect">
            <a:avLst/>
          </a:prstGeom>
        </p:spPr>
        <p:txBody>
          <a:bodyPr anchor="b"/>
          <a:lstStyle>
            <a:lvl1pPr defTabSz="326299">
              <a:lnSpc>
                <a:spcPts val="689"/>
              </a:lnSpc>
              <a:spcBef>
                <a:spcPts val="1762"/>
              </a:spcBef>
              <a:defRPr spc="25">
                <a:solidFill>
                  <a:srgbClr val="15363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36839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27088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5975-FBE0-40D2-9B4A-8FD47AA0F743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1F3-872E-48D6-9FEB-5C071FE9AA79}" type="slidenum">
              <a:rPr lang="es-ES" smtClean="0"/>
              <a:t>‹Nº›</a:t>
            </a:fld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1674633" cy="5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5975-FBE0-40D2-9B4A-8FD47AA0F743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1F3-872E-48D6-9FEB-5C071FE9AA79}" type="slidenum">
              <a:rPr lang="es-ES" smtClean="0"/>
              <a:t>‹Nº›</a:t>
            </a:fld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1674633" cy="5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5975-FBE0-40D2-9B4A-8FD47AA0F743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1F3-872E-48D6-9FEB-5C071FE9AA79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1674633" cy="5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5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5975-FBE0-40D2-9B4A-8FD47AA0F743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1F3-872E-48D6-9FEB-5C071FE9AA79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1674633" cy="5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1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5975-FBE0-40D2-9B4A-8FD47AA0F743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1F3-872E-48D6-9FEB-5C071FE9AA79}" type="slidenum">
              <a:rPr lang="es-ES" smtClean="0"/>
              <a:t>‹Nº›</a:t>
            </a:fld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1674633" cy="5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5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5975-FBE0-40D2-9B4A-8FD47AA0F743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1F3-872E-48D6-9FEB-5C071FE9AA79}" type="slidenum">
              <a:rPr lang="es-ES" smtClean="0"/>
              <a:t>‹Nº›</a:t>
            </a:fld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1674633" cy="5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6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rgbClr val="10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145975-FBE0-40D2-9B4A-8FD47AA0F743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DDAA71F3-872E-48D6-9FEB-5C071FE9AA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52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21995" y="6360478"/>
            <a:ext cx="136256" cy="943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 defTabSz="181593">
              <a:lnSpc>
                <a:spcPct val="100000"/>
              </a:lnSpc>
              <a:spcBef>
                <a:spcPts val="919"/>
              </a:spcBef>
              <a:defRPr sz="613">
                <a:solidFill>
                  <a:srgbClr val="000000">
                    <a:alpha val="75000"/>
                  </a:srgbClr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" name="Place headline here (36pt, min 30pt)"/>
          <p:cNvSpPr txBox="1">
            <a:spLocks noGrp="1"/>
          </p:cNvSpPr>
          <p:nvPr>
            <p:ph type="title" hasCustomPrompt="1"/>
          </p:nvPr>
        </p:nvSpPr>
        <p:spPr>
          <a:xfrm>
            <a:off x="285750" y="551089"/>
            <a:ext cx="8572501" cy="935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Place headline here (36pt, min 30pt)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702254"/>
            <a:ext cx="8229601" cy="49643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9923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ransition spd="med"/>
  <p:txStyles>
    <p:titleStyle>
      <a:lvl1pPr marL="0" marR="0" indent="0" algn="l" defTabSz="726372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8" b="0" i="0" u="none" strike="noStrike" cap="none" spc="-115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726372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8" b="0" i="0" u="none" strike="noStrike" cap="none" spc="-115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726372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8" b="0" i="0" u="none" strike="noStrike" cap="none" spc="-115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726372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8" b="0" i="0" u="none" strike="noStrike" cap="none" spc="-115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726372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8" b="0" i="0" u="none" strike="noStrike" cap="none" spc="-115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726372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8" b="0" i="0" u="none" strike="noStrike" cap="none" spc="-115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726372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8" b="0" i="0" u="none" strike="noStrike" cap="none" spc="-115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726372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8" b="0" i="0" u="none" strike="noStrike" cap="none" spc="-115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726372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8" b="0" i="0" u="none" strike="noStrike" cap="none" spc="-115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titleStyle>
    <p:bodyStyle>
      <a:lvl1pPr marL="0" marR="0" indent="0" algn="l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Tx/>
        <a:buFontTx/>
        <a:buNone/>
        <a:tabLst/>
        <a:defRPr sz="1532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175108" marR="0" indent="-175108" algn="l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Pct val="100000"/>
        <a:buFontTx/>
        <a:buChar char="•"/>
        <a:tabLst/>
        <a:defRPr sz="1532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350215" marR="0" indent="-175108" algn="l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Pct val="100000"/>
        <a:buFontTx/>
        <a:buChar char="–"/>
        <a:tabLst/>
        <a:defRPr sz="1532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544779" marR="0" indent="-194564" algn="l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Pct val="100000"/>
        <a:buFontTx/>
        <a:buChar char="•"/>
        <a:tabLst/>
        <a:defRPr sz="1532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719887" marR="0" indent="-194564" algn="l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Pct val="100000"/>
        <a:buFontTx/>
        <a:buChar char="–"/>
        <a:tabLst/>
        <a:defRPr sz="1532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8513" algn="l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Tx/>
        <a:buFontTx/>
        <a:buNone/>
        <a:tabLst/>
        <a:defRPr sz="1532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Tx/>
        <a:buFontTx/>
        <a:buNone/>
        <a:tabLst/>
        <a:defRPr sz="1532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Tx/>
        <a:buFontTx/>
        <a:buNone/>
        <a:tabLst/>
        <a:defRPr sz="1532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Tx/>
        <a:buFontTx/>
        <a:buNone/>
        <a:tabLst/>
        <a:defRPr sz="1532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r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Tx/>
        <a:buFontTx/>
        <a:buNone/>
        <a:tabLst/>
        <a:defRPr sz="6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350215" algn="r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Tx/>
        <a:buFontTx/>
        <a:buNone/>
        <a:tabLst/>
        <a:defRPr sz="6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700430" algn="r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Tx/>
        <a:buFontTx/>
        <a:buNone/>
        <a:tabLst/>
        <a:defRPr sz="6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050646" algn="r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Tx/>
        <a:buFontTx/>
        <a:buNone/>
        <a:tabLst/>
        <a:defRPr sz="6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400861" algn="r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Tx/>
        <a:buFontTx/>
        <a:buNone/>
        <a:tabLst/>
        <a:defRPr sz="6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1751076" algn="r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Tx/>
        <a:buFontTx/>
        <a:buNone/>
        <a:tabLst/>
        <a:defRPr sz="6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101291" algn="r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Tx/>
        <a:buFontTx/>
        <a:buNone/>
        <a:tabLst/>
        <a:defRPr sz="6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2451506" algn="r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Tx/>
        <a:buFontTx/>
        <a:buNone/>
        <a:tabLst/>
        <a:defRPr sz="6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2801722" algn="r" defTabSz="181593" latinLnBrk="0">
        <a:lnSpc>
          <a:spcPct val="100000"/>
        </a:lnSpc>
        <a:spcBef>
          <a:spcPts val="919"/>
        </a:spcBef>
        <a:spcAft>
          <a:spcPts val="0"/>
        </a:spcAft>
        <a:buClrTx/>
        <a:buSzTx/>
        <a:buFontTx/>
        <a:buNone/>
        <a:tabLst/>
        <a:defRPr sz="61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gif"/><Relationship Id="rId4" Type="http://schemas.openxmlformats.org/officeDocument/2006/relationships/image" Target="../media/image14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nisae.izenpe.eus/contenidos/informacion/nisae/es_def/adjuntos/NISAE_erabilgarri_zerbitzuak-servicios_disponibles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6BFB5BB5-CFE5-EA47-B084-0C804232A0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5"/>
          <a:stretch/>
        </p:blipFill>
        <p:spPr>
          <a:xfrm>
            <a:off x="336551" y="914465"/>
            <a:ext cx="2963955" cy="17672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01BBC5-CC25-5E47-A880-12D3466DBE6B}"/>
              </a:ext>
            </a:extLst>
          </p:cNvPr>
          <p:cNvSpPr txBox="1"/>
          <p:nvPr/>
        </p:nvSpPr>
        <p:spPr>
          <a:xfrm>
            <a:off x="336551" y="2843620"/>
            <a:ext cx="3077858" cy="24365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49" tIns="19049" rIns="19049" bIns="19049" numCol="1" spcCol="38100" rtlCol="0" anchor="ctr">
            <a:spAutoFit/>
          </a:bodyPr>
          <a:lstStyle/>
          <a:p>
            <a:pPr algn="ctr" defTabSz="326300" hangingPunct="0">
              <a:lnSpc>
                <a:spcPts val="1685"/>
              </a:lnSpc>
            </a:pPr>
            <a:endParaRPr lang="es-ES" sz="1532" kern="0" dirty="0">
              <a:solidFill>
                <a:srgbClr val="15363F"/>
              </a:solidFill>
              <a:latin typeface="Courier" pitchFamily="2" charset="0"/>
              <a:cs typeface="Helvetica"/>
              <a:sym typeface="Graphik Semibold"/>
            </a:endParaRPr>
          </a:p>
          <a:p>
            <a:pPr algn="ctr" defTabSz="326300" hangingPunct="0">
              <a:lnSpc>
                <a:spcPts val="1685"/>
              </a:lnSpc>
            </a:pPr>
            <a:r>
              <a:rPr lang="es-ES" sz="1532" kern="0" dirty="0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RELEASE 1.0</a:t>
            </a:r>
          </a:p>
          <a:p>
            <a:pPr algn="ctr" defTabSz="326300" hangingPunct="0">
              <a:lnSpc>
                <a:spcPts val="1685"/>
              </a:lnSpc>
            </a:pPr>
            <a:endParaRPr lang="es-ES" sz="1532" kern="0" dirty="0">
              <a:solidFill>
                <a:srgbClr val="15363F"/>
              </a:solidFill>
              <a:latin typeface="Courier" pitchFamily="2" charset="0"/>
              <a:cs typeface="Helvetica"/>
              <a:sym typeface="Graphik Semibold"/>
            </a:endParaRPr>
          </a:p>
          <a:p>
            <a:pPr algn="ctr" defTabSz="326300" hangingPunct="0">
              <a:lnSpc>
                <a:spcPts val="1685"/>
              </a:lnSpc>
            </a:pPr>
            <a:r>
              <a:rPr lang="es-ES" sz="1226" kern="0" dirty="0" err="1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IKTen</a:t>
            </a:r>
            <a:r>
              <a:rPr lang="es-ES" sz="1226" kern="0" dirty="0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 </a:t>
            </a:r>
            <a:r>
              <a:rPr lang="es-ES" sz="1226" kern="0" dirty="0" err="1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berrikuntzari</a:t>
            </a:r>
            <a:r>
              <a:rPr lang="es-ES" sz="1226" kern="0" dirty="0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 eta </a:t>
            </a:r>
            <a:r>
              <a:rPr lang="es-ES" sz="1226" kern="0" dirty="0" err="1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Administrazio</a:t>
            </a:r>
            <a:r>
              <a:rPr lang="es-ES" sz="1226" kern="0" dirty="0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 </a:t>
            </a:r>
            <a:r>
              <a:rPr lang="es-ES" sz="1226" kern="0" dirty="0" err="1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arteko</a:t>
            </a:r>
            <a:r>
              <a:rPr lang="es-ES" sz="1226" kern="0" dirty="0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 </a:t>
            </a:r>
            <a:r>
              <a:rPr lang="es-ES" sz="1226" kern="0" dirty="0" err="1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lankidetzari</a:t>
            </a:r>
            <a:r>
              <a:rPr lang="es-ES" sz="1226" kern="0" dirty="0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 </a:t>
            </a:r>
            <a:r>
              <a:rPr lang="es-ES" sz="1226" kern="0" dirty="0" err="1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buruzko</a:t>
            </a:r>
            <a:r>
              <a:rPr lang="es-ES" sz="1226" kern="0" dirty="0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 </a:t>
            </a:r>
            <a:r>
              <a:rPr lang="es-ES" sz="1226" kern="0" dirty="0" err="1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jardunaldiak</a:t>
            </a:r>
            <a:endParaRPr lang="es-ES" sz="1226" kern="0" dirty="0">
              <a:solidFill>
                <a:srgbClr val="15363F"/>
              </a:solidFill>
              <a:latin typeface="Courier" pitchFamily="2" charset="0"/>
              <a:cs typeface="Helvetica"/>
              <a:sym typeface="Graphik Semibold"/>
            </a:endParaRPr>
          </a:p>
          <a:p>
            <a:pPr defTabSz="326300" fontAlgn="base" hangingPunct="0">
              <a:lnSpc>
                <a:spcPts val="1685"/>
              </a:lnSpc>
            </a:pPr>
            <a:endParaRPr lang="es-ES" sz="1226" kern="0" dirty="0">
              <a:solidFill>
                <a:srgbClr val="15363F"/>
              </a:solidFill>
              <a:latin typeface="Courier" pitchFamily="2" charset="0"/>
              <a:cs typeface="Helvetica"/>
              <a:sym typeface="Graphik Semibold"/>
            </a:endParaRPr>
          </a:p>
          <a:p>
            <a:pPr algn="ctr" defTabSz="326300" fontAlgn="base" hangingPunct="0">
              <a:lnSpc>
                <a:spcPts val="1685"/>
              </a:lnSpc>
            </a:pPr>
            <a:r>
              <a:rPr lang="es-ES" sz="1226" kern="0" dirty="0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Jornadas de Innovación TIC y colaboración Interadministrativa</a:t>
            </a:r>
            <a:endParaRPr lang="es-ES" sz="1226" kern="0" dirty="0">
              <a:solidFill>
                <a:srgbClr val="15363F"/>
              </a:solidFill>
              <a:latin typeface="Graphik Semibold"/>
              <a:sym typeface="Graphik Semibold"/>
            </a:endParaRPr>
          </a:p>
          <a:p>
            <a:pPr algn="ctr" defTabSz="326300" hangingPunct="0">
              <a:lnSpc>
                <a:spcPts val="1685"/>
              </a:lnSpc>
            </a:pPr>
            <a:endParaRPr lang="es-ES" sz="1226" kern="0" dirty="0">
              <a:solidFill>
                <a:srgbClr val="15363F"/>
              </a:solidFill>
              <a:latin typeface="Graphik Semibold"/>
              <a:ea typeface="Graphik Semibold"/>
              <a:cs typeface="Graphik Semibold"/>
              <a:sym typeface="Graphik Semibold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5667079"/>
            <a:ext cx="9144000" cy="1188000"/>
            <a:chOff x="0" y="5667079"/>
            <a:chExt cx="9144000" cy="11880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7826243-69C5-F04C-8669-1A8DF093055C}"/>
                </a:ext>
              </a:extLst>
            </p:cNvPr>
            <p:cNvSpPr/>
            <p:nvPr/>
          </p:nvSpPr>
          <p:spPr>
            <a:xfrm>
              <a:off x="0" y="5667079"/>
              <a:ext cx="9144000" cy="1188000"/>
            </a:xfrm>
            <a:prstGeom prst="rect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326300" hangingPunct="0">
                <a:lnSpc>
                  <a:spcPts val="1685"/>
                </a:lnSpc>
              </a:pPr>
              <a:endParaRPr lang="es-ES" sz="1226" kern="0">
                <a:solidFill>
                  <a:srgbClr val="15363F"/>
                </a:solidFill>
                <a:latin typeface="Graphik Semibold"/>
                <a:ea typeface="Graphik Semibold"/>
                <a:cs typeface="Graphik Semibold"/>
                <a:sym typeface="Graphik Semibold"/>
              </a:endParaRPr>
            </a:p>
          </p:txBody>
        </p:sp>
        <p:pic>
          <p:nvPicPr>
            <p:cNvPr id="5" name="Imagen 4" descr="Texto&#10;&#10;Descripción generada automáticamente">
              <a:extLst>
                <a:ext uri="{FF2B5EF4-FFF2-40B4-BE49-F238E27FC236}">
                  <a16:creationId xmlns:a16="http://schemas.microsoft.com/office/drawing/2014/main" id="{21076DFC-7300-AC4D-9ACC-B1337744D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693" y="6027615"/>
              <a:ext cx="1692613" cy="466928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227D3B6-9E04-9240-BA52-9264D298A7A6}"/>
              </a:ext>
            </a:extLst>
          </p:cNvPr>
          <p:cNvSpPr txBox="1"/>
          <p:nvPr/>
        </p:nvSpPr>
        <p:spPr>
          <a:xfrm>
            <a:off x="4264631" y="1997992"/>
            <a:ext cx="4860032" cy="20005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49" tIns="19049" rIns="19049" bIns="19049" numCol="1" spcCol="38100" rtlCol="0" anchor="ctr">
            <a:spAutoFit/>
          </a:bodyPr>
          <a:lstStyle/>
          <a:p>
            <a:pPr algn="ctr" defTabSz="326300" hangingPunct="0">
              <a:lnSpc>
                <a:spcPts val="1685"/>
              </a:lnSpc>
            </a:pPr>
            <a:endParaRPr lang="es-ES" sz="1532" kern="0" dirty="0">
              <a:solidFill>
                <a:srgbClr val="15363F"/>
              </a:solidFill>
              <a:latin typeface="Courier" pitchFamily="2" charset="0"/>
              <a:cs typeface="Helvetica"/>
              <a:sym typeface="Graphik Semibold"/>
            </a:endParaRPr>
          </a:p>
          <a:p>
            <a:pPr defTabSz="326300" fontAlgn="base" hangingPunct="0">
              <a:lnSpc>
                <a:spcPts val="1685"/>
              </a:lnSpc>
            </a:pPr>
            <a:endParaRPr lang="es-ES" sz="2145" b="1" kern="0" dirty="0">
              <a:solidFill>
                <a:srgbClr val="15363F"/>
              </a:solidFill>
              <a:latin typeface="Courier" pitchFamily="2" charset="0"/>
              <a:cs typeface="Helvetica"/>
              <a:sym typeface="Graphik Semibold"/>
            </a:endParaRPr>
          </a:p>
          <a:p>
            <a:pPr defTabSz="326300" fontAlgn="base" hangingPunct="0">
              <a:lnSpc>
                <a:spcPts val="1685"/>
              </a:lnSpc>
            </a:pPr>
            <a:r>
              <a:rPr lang="es-ES" sz="2145" b="1" kern="0" dirty="0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RAQUEL GARAY</a:t>
            </a:r>
          </a:p>
          <a:p>
            <a:pPr defTabSz="326300" fontAlgn="base" hangingPunct="0">
              <a:lnSpc>
                <a:spcPts val="1685"/>
              </a:lnSpc>
            </a:pPr>
            <a:endParaRPr lang="es-ES" sz="2145" b="1" kern="0" dirty="0">
              <a:solidFill>
                <a:srgbClr val="15363F"/>
              </a:solidFill>
              <a:latin typeface="Courier" pitchFamily="2" charset="0"/>
              <a:cs typeface="Helvetica"/>
              <a:sym typeface="Graphik Semibold"/>
            </a:endParaRPr>
          </a:p>
          <a:p>
            <a:pPr defTabSz="326300" fontAlgn="base" hangingPunct="0">
              <a:lnSpc>
                <a:spcPts val="1685"/>
              </a:lnSpc>
            </a:pPr>
            <a:r>
              <a:rPr lang="es-ES" sz="2145" b="1" kern="0" dirty="0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NISAE, </a:t>
            </a:r>
          </a:p>
          <a:p>
            <a:pPr defTabSz="326300" fontAlgn="base" hangingPunct="0">
              <a:lnSpc>
                <a:spcPts val="1685"/>
              </a:lnSpc>
            </a:pPr>
            <a:r>
              <a:rPr lang="es-ES" sz="2145" b="1" kern="0" dirty="0">
                <a:solidFill>
                  <a:srgbClr val="15363F"/>
                </a:solidFill>
                <a:latin typeface="Courier" pitchFamily="2" charset="0"/>
                <a:cs typeface="Helvetica"/>
                <a:sym typeface="Graphik Semibold"/>
              </a:rPr>
              <a:t>Nodo de interoperabilidad y seguridad de las administraciones de Euskadi.</a:t>
            </a:r>
            <a:endParaRPr lang="es-ES" sz="2145" b="1" kern="0" dirty="0">
              <a:solidFill>
                <a:srgbClr val="15363F"/>
              </a:solidFill>
              <a:latin typeface="Graphik Semibold"/>
              <a:sym typeface="Graphik Semibold"/>
            </a:endParaRPr>
          </a:p>
          <a:p>
            <a:pPr algn="ctr" defTabSz="326300" hangingPunct="0">
              <a:lnSpc>
                <a:spcPts val="1685"/>
              </a:lnSpc>
            </a:pPr>
            <a:endParaRPr lang="es-ES" sz="1226" kern="0" dirty="0">
              <a:solidFill>
                <a:srgbClr val="15363F"/>
              </a:solidFill>
              <a:latin typeface="Graphik Semibold"/>
              <a:ea typeface="Graphik Semibold"/>
              <a:cs typeface="Graphik Semibold"/>
              <a:sym typeface="Graphik Semibol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61901"/>
            <a:ext cx="1112144" cy="11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51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9" r="11959"/>
          <a:stretch>
            <a:fillRect/>
          </a:stretch>
        </p:blipFill>
        <p:spPr>
          <a:xfrm>
            <a:off x="2699792" y="764704"/>
            <a:ext cx="6086423" cy="533095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4282" y="836712"/>
            <a:ext cx="3403902" cy="86409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Mila esker</a:t>
            </a:r>
            <a:b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Muchas gracias</a:t>
            </a:r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2" y="1409409"/>
            <a:ext cx="1714500" cy="4572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F01BBC5-CC25-5E47-A880-12D3466DBE6B}"/>
              </a:ext>
            </a:extLst>
          </p:cNvPr>
          <p:cNvSpPr txBox="1"/>
          <p:nvPr/>
        </p:nvSpPr>
        <p:spPr>
          <a:xfrm>
            <a:off x="54523" y="2708920"/>
            <a:ext cx="2524307" cy="265457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49" tIns="19049" rIns="19049" bIns="19049" numCol="1" spcCol="38100" rtlCol="0" anchor="ctr">
            <a:spAutoFit/>
          </a:bodyPr>
          <a:lstStyle/>
          <a:p>
            <a:pPr algn="ctr" defTabSz="326300" hangingPunct="0">
              <a:lnSpc>
                <a:spcPts val="1685"/>
              </a:lnSpc>
            </a:pPr>
            <a:endParaRPr lang="es-ES" sz="1532" kern="0" dirty="0">
              <a:solidFill>
                <a:schemeClr val="bg1"/>
              </a:solidFill>
              <a:latin typeface="Courier" pitchFamily="2" charset="0"/>
              <a:cs typeface="Helvetica"/>
              <a:sym typeface="Graphik Semibold"/>
            </a:endParaRPr>
          </a:p>
          <a:p>
            <a:pPr algn="ctr" defTabSz="326300" hangingPunct="0">
              <a:lnSpc>
                <a:spcPts val="1685"/>
              </a:lnSpc>
            </a:pPr>
            <a:r>
              <a:rPr lang="es-ES" sz="1532" kern="0" dirty="0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RELEASE 1.0</a:t>
            </a:r>
          </a:p>
          <a:p>
            <a:pPr algn="ctr" defTabSz="326300" hangingPunct="0">
              <a:lnSpc>
                <a:spcPts val="1685"/>
              </a:lnSpc>
            </a:pPr>
            <a:endParaRPr lang="es-ES" sz="1532" kern="0" dirty="0">
              <a:solidFill>
                <a:schemeClr val="bg1"/>
              </a:solidFill>
              <a:latin typeface="Courier" pitchFamily="2" charset="0"/>
              <a:cs typeface="Helvetica"/>
              <a:sym typeface="Graphik Semibold"/>
            </a:endParaRPr>
          </a:p>
          <a:p>
            <a:pPr algn="ctr" defTabSz="326300" hangingPunct="0">
              <a:lnSpc>
                <a:spcPts val="1685"/>
              </a:lnSpc>
            </a:pPr>
            <a:r>
              <a:rPr lang="es-ES" sz="1226" kern="0" dirty="0" err="1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IKTen</a:t>
            </a:r>
            <a:r>
              <a:rPr lang="es-ES" sz="1226" kern="0" dirty="0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 </a:t>
            </a:r>
            <a:r>
              <a:rPr lang="es-ES" sz="1226" kern="0" dirty="0" err="1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berrikuntzari</a:t>
            </a:r>
            <a:r>
              <a:rPr lang="es-ES" sz="1226" kern="0" dirty="0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 eta </a:t>
            </a:r>
            <a:r>
              <a:rPr lang="es-ES" sz="1226" kern="0" dirty="0" err="1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Administrazio</a:t>
            </a:r>
            <a:r>
              <a:rPr lang="es-ES" sz="1226" kern="0" dirty="0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 </a:t>
            </a:r>
            <a:r>
              <a:rPr lang="es-ES" sz="1226" kern="0" dirty="0" err="1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arteko</a:t>
            </a:r>
            <a:r>
              <a:rPr lang="es-ES" sz="1226" kern="0" dirty="0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 </a:t>
            </a:r>
            <a:r>
              <a:rPr lang="es-ES" sz="1226" kern="0" dirty="0" err="1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lankidetzari</a:t>
            </a:r>
            <a:r>
              <a:rPr lang="es-ES" sz="1226" kern="0" dirty="0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 </a:t>
            </a:r>
            <a:r>
              <a:rPr lang="es-ES" sz="1226" kern="0" dirty="0" err="1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buruzko</a:t>
            </a:r>
            <a:r>
              <a:rPr lang="es-ES" sz="1226" kern="0" dirty="0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 </a:t>
            </a:r>
            <a:r>
              <a:rPr lang="es-ES" sz="1226" kern="0" dirty="0" err="1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jardunaldiak</a:t>
            </a:r>
            <a:endParaRPr lang="es-ES" sz="1226" kern="0" dirty="0">
              <a:solidFill>
                <a:schemeClr val="bg1"/>
              </a:solidFill>
              <a:latin typeface="Courier" pitchFamily="2" charset="0"/>
              <a:cs typeface="Helvetica"/>
              <a:sym typeface="Graphik Semibold"/>
            </a:endParaRPr>
          </a:p>
          <a:p>
            <a:pPr defTabSz="326300" fontAlgn="base" hangingPunct="0">
              <a:lnSpc>
                <a:spcPts val="1685"/>
              </a:lnSpc>
            </a:pPr>
            <a:endParaRPr lang="es-ES" sz="1226" kern="0" dirty="0">
              <a:solidFill>
                <a:schemeClr val="bg1"/>
              </a:solidFill>
              <a:latin typeface="Courier" pitchFamily="2" charset="0"/>
              <a:cs typeface="Helvetica"/>
              <a:sym typeface="Graphik Semibold"/>
            </a:endParaRPr>
          </a:p>
          <a:p>
            <a:pPr algn="ctr" defTabSz="326300" fontAlgn="base" hangingPunct="0">
              <a:lnSpc>
                <a:spcPts val="1685"/>
              </a:lnSpc>
            </a:pPr>
            <a:r>
              <a:rPr lang="es-ES" sz="1226" kern="0" dirty="0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Jornadas de Innovación TIC y colaboración Interadministrativa</a:t>
            </a:r>
            <a:endParaRPr lang="es-ES" sz="1226" kern="0" dirty="0">
              <a:solidFill>
                <a:schemeClr val="bg1"/>
              </a:solidFill>
              <a:latin typeface="Graphik Semibold"/>
              <a:sym typeface="Graphik Semibold"/>
            </a:endParaRPr>
          </a:p>
          <a:p>
            <a:pPr algn="ctr" defTabSz="326300" hangingPunct="0">
              <a:lnSpc>
                <a:spcPts val="1685"/>
              </a:lnSpc>
            </a:pPr>
            <a:endParaRPr lang="es-ES" sz="1226" kern="0" dirty="0">
              <a:solidFill>
                <a:schemeClr val="bg1"/>
              </a:solidFill>
              <a:latin typeface="Graphik Semibold"/>
              <a:ea typeface="Graphik Semibold"/>
              <a:cs typeface="Graphik Semibold"/>
              <a:sym typeface="Graphik Semibold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01BBC5-CC25-5E47-A880-12D3466DBE6B}"/>
              </a:ext>
            </a:extLst>
          </p:cNvPr>
          <p:cNvSpPr txBox="1"/>
          <p:nvPr/>
        </p:nvSpPr>
        <p:spPr>
          <a:xfrm>
            <a:off x="40866" y="1800401"/>
            <a:ext cx="2524307" cy="6924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49" tIns="19049" rIns="19049" bIns="19049" numCol="1" spcCol="38100" rtlCol="0" anchor="ctr">
            <a:spAutoFit/>
          </a:bodyPr>
          <a:lstStyle/>
          <a:p>
            <a:pPr algn="ctr" defTabSz="326300" hangingPunct="0">
              <a:lnSpc>
                <a:spcPts val="1685"/>
              </a:lnSpc>
            </a:pPr>
            <a:endParaRPr lang="es-ES" sz="1532" kern="0" dirty="0">
              <a:solidFill>
                <a:schemeClr val="bg1"/>
              </a:solidFill>
              <a:latin typeface="Courier" pitchFamily="2" charset="0"/>
              <a:cs typeface="Helvetica"/>
              <a:sym typeface="Graphik Semibold"/>
            </a:endParaRPr>
          </a:p>
          <a:p>
            <a:pPr algn="ctr" defTabSz="326300" hangingPunct="0">
              <a:lnSpc>
                <a:spcPts val="1685"/>
              </a:lnSpc>
            </a:pPr>
            <a:r>
              <a:rPr lang="es-ES" sz="1532" kern="0" dirty="0">
                <a:solidFill>
                  <a:schemeClr val="bg1"/>
                </a:solidFill>
                <a:latin typeface="Courier" pitchFamily="2" charset="0"/>
                <a:cs typeface="Helvetica"/>
                <a:sym typeface="Graphik Semibold"/>
              </a:rPr>
              <a:t>WORKING DAYS – EGUNAK</a:t>
            </a:r>
          </a:p>
          <a:p>
            <a:pPr algn="ctr" defTabSz="326300" hangingPunct="0">
              <a:lnSpc>
                <a:spcPts val="1685"/>
              </a:lnSpc>
            </a:pPr>
            <a:r>
              <a:rPr lang="es-ES" sz="1532" kern="0" dirty="0">
                <a:solidFill>
                  <a:schemeClr val="bg1"/>
                </a:solidFill>
                <a:latin typeface="Courier" pitchFamily="2" charset="0"/>
                <a:ea typeface="Graphik Semibold"/>
                <a:cs typeface="Helvetica"/>
                <a:sym typeface="Graphik Semibold"/>
              </a:rPr>
              <a:t>MARTXOAK 24 ETA 25</a:t>
            </a:r>
            <a:endParaRPr lang="es-ES" sz="1226" kern="0" dirty="0">
              <a:solidFill>
                <a:schemeClr val="bg1"/>
              </a:solidFill>
              <a:latin typeface="Graphik Semibold"/>
              <a:ea typeface="Graphik Semibold"/>
              <a:cs typeface="Graphik Semibold"/>
              <a:sym typeface="Graphik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46398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kern="0" dirty="0">
                <a:solidFill>
                  <a:schemeClr val="bg1"/>
                </a:solidFill>
                <a:latin typeface="Courier" pitchFamily="2" charset="0"/>
                <a:ea typeface="+mn-ea"/>
                <a:cs typeface="Helvetica"/>
              </a:rPr>
              <a:t>¿Qué es Nisae?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" t="10331" r="49600" b="10091"/>
          <a:stretch/>
        </p:blipFill>
        <p:spPr>
          <a:xfrm>
            <a:off x="2771801" y="836713"/>
            <a:ext cx="1371581" cy="14401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1259" t="12083" b="4498"/>
          <a:stretch/>
        </p:blipFill>
        <p:spPr>
          <a:xfrm>
            <a:off x="7236296" y="836713"/>
            <a:ext cx="1266938" cy="144016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5076056" y="3789040"/>
            <a:ext cx="1152128" cy="1008112"/>
            <a:chOff x="4143382" y="3051503"/>
            <a:chExt cx="1893256" cy="156734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/>
            <a:srcRect l="21920" t="55115" r="20840"/>
            <a:stretch/>
          </p:blipFill>
          <p:spPr>
            <a:xfrm>
              <a:off x="4143382" y="3051503"/>
              <a:ext cx="1893256" cy="156734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37"/>
            <a:stretch/>
          </p:blipFill>
          <p:spPr>
            <a:xfrm>
              <a:off x="4719446" y="3555559"/>
              <a:ext cx="291826" cy="263012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1" t="10331" r="49600" b="10091"/>
          <a:stretch/>
        </p:blipFill>
        <p:spPr>
          <a:xfrm>
            <a:off x="2771801" y="4653136"/>
            <a:ext cx="1371581" cy="14401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51259" t="12083" b="4498"/>
          <a:stretch/>
        </p:blipFill>
        <p:spPr>
          <a:xfrm>
            <a:off x="7236296" y="4653136"/>
            <a:ext cx="1266938" cy="1440160"/>
          </a:xfrm>
          <a:prstGeom prst="rect">
            <a:avLst/>
          </a:prstGeom>
        </p:spPr>
      </p:pic>
      <p:sp>
        <p:nvSpPr>
          <p:cNvPr id="15" name="Flecha curvada hacia la izquierda 14"/>
          <p:cNvSpPr/>
          <p:nvPr/>
        </p:nvSpPr>
        <p:spPr>
          <a:xfrm rot="3212991">
            <a:off x="4690004" y="4676259"/>
            <a:ext cx="413535" cy="1415264"/>
          </a:xfrm>
          <a:prstGeom prst="curvedLeftArrow">
            <a:avLst/>
          </a:prstGeom>
          <a:solidFill>
            <a:srgbClr val="71D3FF"/>
          </a:solidFill>
          <a:ln>
            <a:solidFill>
              <a:srgbClr val="0083BB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Flecha curvada hacia la izquierda 17"/>
          <p:cNvSpPr/>
          <p:nvPr/>
        </p:nvSpPr>
        <p:spPr>
          <a:xfrm rot="7696374" flipV="1">
            <a:off x="6328751" y="4833100"/>
            <a:ext cx="413535" cy="1544106"/>
          </a:xfrm>
          <a:prstGeom prst="curvedLeftArrow">
            <a:avLst/>
          </a:prstGeom>
          <a:solidFill>
            <a:srgbClr val="71D3FF"/>
          </a:solidFill>
          <a:ln>
            <a:solidFill>
              <a:srgbClr val="0083BB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Flecha curvada hacia la izquierda 19"/>
          <p:cNvSpPr/>
          <p:nvPr/>
        </p:nvSpPr>
        <p:spPr>
          <a:xfrm rot="5400000">
            <a:off x="5382050" y="523054"/>
            <a:ext cx="413535" cy="2873743"/>
          </a:xfrm>
          <a:prstGeom prst="curvedLeftArrow">
            <a:avLst/>
          </a:prstGeom>
          <a:solidFill>
            <a:srgbClr val="71D3FF"/>
          </a:solidFill>
          <a:ln>
            <a:solidFill>
              <a:srgbClr val="0083BB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133659" y="2675183"/>
            <a:ext cx="4910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kern="0" dirty="0">
                <a:solidFill>
                  <a:srgbClr val="15363F"/>
                </a:solidFill>
                <a:latin typeface="Courier" pitchFamily="2" charset="0"/>
                <a:cs typeface="Helvetica"/>
              </a:rPr>
              <a:t>Evitando desplazamientos</a:t>
            </a:r>
          </a:p>
          <a:p>
            <a:pPr algn="ctr"/>
            <a:r>
              <a:rPr lang="es-ES" sz="1400" kern="0" dirty="0">
                <a:solidFill>
                  <a:srgbClr val="15363F"/>
                </a:solidFill>
                <a:latin typeface="Courier" pitchFamily="2" charset="0"/>
                <a:cs typeface="Helvetica"/>
              </a:rPr>
              <a:t>Reduciendo burocracia</a:t>
            </a:r>
          </a:p>
          <a:p>
            <a:pPr algn="ctr"/>
            <a:r>
              <a:rPr lang="es-ES" sz="1400" kern="0" dirty="0">
                <a:solidFill>
                  <a:srgbClr val="15363F"/>
                </a:solidFill>
                <a:latin typeface="Courier" pitchFamily="2" charset="0"/>
                <a:cs typeface="Helvetica"/>
              </a:rPr>
              <a:t>Mejorando la eficiencia de la administración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6341725" y="517567"/>
            <a:ext cx="867095" cy="1097773"/>
            <a:chOff x="6348395" y="358027"/>
            <a:chExt cx="867095" cy="1097773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6"/>
            <a:srcRect l="27300" t="12506" r="28253" b="19134"/>
            <a:stretch/>
          </p:blipFill>
          <p:spPr>
            <a:xfrm>
              <a:off x="6348395" y="358027"/>
              <a:ext cx="584999" cy="750054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7"/>
            <a:srcRect l="13460" t="10940" r="13460" b="15981"/>
            <a:stretch/>
          </p:blipFill>
          <p:spPr>
            <a:xfrm>
              <a:off x="6781527" y="1021837"/>
              <a:ext cx="433963" cy="433963"/>
            </a:xfrm>
            <a:prstGeom prst="rect">
              <a:avLst/>
            </a:prstGeom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8349" y="5927906"/>
            <a:ext cx="539052" cy="53905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6"/>
          <a:srcRect l="27300" t="12506" r="28253" b="19134"/>
          <a:stretch/>
        </p:blipFill>
        <p:spPr>
          <a:xfrm>
            <a:off x="5350777" y="5248202"/>
            <a:ext cx="598767" cy="767706"/>
          </a:xfrm>
          <a:prstGeom prst="rect">
            <a:avLst/>
          </a:prstGeom>
        </p:spPr>
      </p:pic>
      <p:sp>
        <p:nvSpPr>
          <p:cNvPr id="26" name="Flecha curvada hacia la izquierda 25"/>
          <p:cNvSpPr/>
          <p:nvPr/>
        </p:nvSpPr>
        <p:spPr>
          <a:xfrm rot="14506597">
            <a:off x="3997958" y="3359197"/>
            <a:ext cx="413535" cy="1415264"/>
          </a:xfrm>
          <a:prstGeom prst="curvedLeftArrow">
            <a:avLst/>
          </a:prstGeom>
          <a:solidFill>
            <a:srgbClr val="71D3FF"/>
          </a:solidFill>
          <a:ln>
            <a:solidFill>
              <a:srgbClr val="0083BB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Flecha curvada hacia la izquierda 26"/>
          <p:cNvSpPr/>
          <p:nvPr/>
        </p:nvSpPr>
        <p:spPr>
          <a:xfrm rot="17884250" flipV="1">
            <a:off x="6688042" y="3460272"/>
            <a:ext cx="413535" cy="1290456"/>
          </a:xfrm>
          <a:prstGeom prst="curvedLeftArrow">
            <a:avLst/>
          </a:prstGeom>
          <a:solidFill>
            <a:srgbClr val="71D3FF"/>
          </a:solidFill>
          <a:ln>
            <a:solidFill>
              <a:srgbClr val="0083BB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140899" y="197332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kern="0" dirty="0">
                <a:solidFill>
                  <a:srgbClr val="15363F"/>
                </a:solidFill>
                <a:latin typeface="Courier" pitchFamily="2" charset="0"/>
                <a:cs typeface="Helvetica"/>
              </a:rPr>
              <a:t>Sin Nisae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499992" y="6016879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kern="0" dirty="0">
                <a:solidFill>
                  <a:srgbClr val="15363F"/>
                </a:solidFill>
                <a:latin typeface="Courier" pitchFamily="2" charset="0"/>
                <a:cs typeface="Helvetica"/>
              </a:rPr>
              <a:t>Con Nisae</a:t>
            </a:r>
          </a:p>
        </p:txBody>
      </p:sp>
      <p:pic>
        <p:nvPicPr>
          <p:cNvPr id="25" name="Imagen 2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6245696"/>
            <a:ext cx="1714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8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22222E-6 L 6.94444E-6 -2.22222E-6 C -0.00208 0.00393 -0.00381 0.00833 -0.00624 0.01157 C -0.00729 0.01296 -0.00885 0.0125 -0.01006 0.01342 C -0.01267 0.01528 -0.01493 0.01828 -0.01753 0.01991 L -0.02256 0.02338 C -0.02343 0.025 -0.02395 0.02685 -0.02499 0.02824 C -0.02847 0.03287 -0.03333 0.03333 -0.03749 0.03495 C -0.05173 0.04074 -0.03888 0.03773 -0.06006 0.04004 C -0.06128 0.04051 -0.06249 0.04166 -0.06388 0.04166 C -0.08142 0.04166 -0.12204 0.0456 -0.14878 0.03842 C -0.15052 0.03796 -0.15208 0.03727 -0.15381 0.03657 C -0.15642 0.03588 -0.16111 0.03518 -0.16388 0.03333 C -0.1651 0.03241 -0.16631 0.03102 -0.16753 0.03009 C -0.17083 0.02754 -0.17413 0.025 -0.1776 0.02338 C -0.17881 0.02268 -0.1802 0.02245 -0.18124 0.02176 C -0.18263 0.02083 -0.18368 0.01921 -0.18506 0.01828 C -0.18715 0.0169 -0.18923 0.0162 -0.19131 0.01504 C -0.19305 0.01389 -0.19461 0.0125 -0.19635 0.01157 C -0.19878 0.01041 -0.20156 0.01018 -0.20381 0.00833 C -0.20503 0.00717 -0.20624 0.00578 -0.20763 0.00509 C -0.21006 0.00347 -0.2151 0.00162 -0.2151 0.00162 C -0.21666 -2.22222E-6 -0.21822 -0.00209 -0.22013 -0.00324 C -0.22239 -0.00486 -0.2276 -0.00672 -0.2276 -0.00672 C -0.22881 -0.00834 -0.2302 -0.00996 -0.23124 -0.01158 C -0.23229 -0.0132 -0.23281 -0.01528 -0.23385 -0.01667 C -0.23489 -0.01806 -0.23645 -0.01875 -0.23749 -0.01991 C -0.24722 -0.03079 -0.23576 -0.02014 -0.24513 -0.02824 C -0.24791 -0.03403 -0.24652 -0.03195 -0.24878 -0.03496 L -0.24999 -0.03658 L -0.24999 -0.03658 " pathEditMode="relative" ptsTypes="AAAAAAAAAAAAAAAAAAAAAAAAAAAAA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kern="0" dirty="0">
                <a:solidFill>
                  <a:schemeClr val="bg1"/>
                </a:solidFill>
                <a:latin typeface="Courier" pitchFamily="2" charset="0"/>
                <a:ea typeface="+mn-ea"/>
                <a:cs typeface="Helvetica"/>
              </a:rPr>
              <a:t>Convenios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39500" r="67818" b="42650"/>
          <a:stretch/>
        </p:blipFill>
        <p:spPr>
          <a:xfrm>
            <a:off x="4989294" y="2852640"/>
            <a:ext cx="1224136" cy="122413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924" y="895021"/>
            <a:ext cx="5486876" cy="5139373"/>
          </a:xfrm>
          <a:prstGeom prst="rect">
            <a:avLst/>
          </a:prstGeom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6245696"/>
            <a:ext cx="1714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b="1" kern="0" dirty="0">
                <a:solidFill>
                  <a:schemeClr val="bg1"/>
                </a:solidFill>
                <a:latin typeface="Courier" pitchFamily="2" charset="0"/>
                <a:ea typeface="+mn-ea"/>
                <a:cs typeface="Helvetica"/>
              </a:rPr>
              <a:t>Organización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4162"/>
          <a:stretch/>
        </p:blipFill>
        <p:spPr>
          <a:xfrm>
            <a:off x="2627784" y="1412776"/>
            <a:ext cx="6220745" cy="3869000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6245696"/>
            <a:ext cx="1714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14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>
            <a:normAutofit/>
          </a:bodyPr>
          <a:lstStyle/>
          <a:p>
            <a:pPr algn="ctr"/>
            <a:r>
              <a:rPr lang="es-ES" sz="2400" b="1" kern="0" dirty="0">
                <a:solidFill>
                  <a:schemeClr val="bg1"/>
                </a:solidFill>
                <a:latin typeface="Courier" pitchFamily="2" charset="0"/>
                <a:ea typeface="+mn-ea"/>
                <a:cs typeface="Helvetica"/>
              </a:rPr>
              <a:t>Catálogo de servicios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5847530" cy="5080600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>
              <a:solidFill>
                <a:schemeClr val="tx1"/>
              </a:solidFill>
              <a:latin typeface="Century Gothic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>
              <a:solidFill>
                <a:schemeClr val="tx1"/>
              </a:solidFill>
              <a:latin typeface="Century Gothic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>
              <a:solidFill>
                <a:schemeClr val="tx1"/>
              </a:solidFill>
              <a:latin typeface="Century Gothic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>
              <a:solidFill>
                <a:schemeClr val="tx1"/>
              </a:solidFill>
              <a:latin typeface="Century Gothic"/>
            </a:endParaRPr>
          </a:p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995936" y="1123838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Catálogo de servicios</a:t>
            </a:r>
            <a:endParaRPr lang="fr-F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75" y="906755"/>
            <a:ext cx="495453" cy="5864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1331" t="6385" r="26375" b="5658"/>
          <a:stretch/>
        </p:blipFill>
        <p:spPr>
          <a:xfrm>
            <a:off x="3247575" y="1603907"/>
            <a:ext cx="5078447" cy="4626809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6245696"/>
            <a:ext cx="1714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31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kern="0" dirty="0">
                <a:solidFill>
                  <a:schemeClr val="bg1"/>
                </a:solidFill>
                <a:latin typeface="Courier" pitchFamily="2" charset="0"/>
                <a:ea typeface="+mn-ea"/>
                <a:cs typeface="Helvetica"/>
              </a:rPr>
              <a:t>Pasos a dar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Firmar la adhesión 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al convenio de colaboración con la Diputación Foral de mi territorio para la prestación mutua de soluciones básicas de administración electrónica.</a:t>
            </a:r>
          </a:p>
          <a:p>
            <a:r>
              <a:rPr lang="fr-F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Remitir el convenio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la Diputación Foral</a:t>
            </a:r>
          </a:p>
          <a:p>
            <a:r>
              <a:rPr lang="fr-F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Cumplimentar el formulario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 alta de entidad en el nodo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Cumplir los </a:t>
            </a:r>
            <a:r>
              <a:rPr lang="fr-F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requisitos técnicos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/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Dotar de certificados electrónicos profesionales a los usuarios involucrados</a:t>
            </a:r>
          </a:p>
          <a:p>
            <a:pPr lvl="1"/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Tener conexión a Euskalsarea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Trabajar: como cesionario o cedente: </a:t>
            </a:r>
          </a:p>
          <a:p>
            <a:pPr lvl="1"/>
            <a:r>
              <a:rPr lang="fr-F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Gestionar autorizaciones</a:t>
            </a:r>
          </a:p>
          <a:p>
            <a:pPr lvl="1"/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02920" lvl="1" indent="0">
              <a:buNone/>
            </a:pP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6245696"/>
            <a:ext cx="1714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92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kern="0" dirty="0">
                <a:solidFill>
                  <a:schemeClr val="bg1"/>
                </a:solidFill>
                <a:latin typeface="Courier" pitchFamily="2" charset="0"/>
                <a:ea typeface="+mn-ea"/>
                <a:cs typeface="Helvetica"/>
              </a:rPr>
              <a:t>Antes de </a:t>
            </a:r>
            <a:r>
              <a:rPr lang="es-ES" sz="2400" b="1" kern="0" dirty="0" smtClean="0">
                <a:solidFill>
                  <a:schemeClr val="bg1"/>
                </a:solidFill>
                <a:latin typeface="Courier" pitchFamily="2" charset="0"/>
                <a:ea typeface="+mn-ea"/>
                <a:cs typeface="Helvetica"/>
              </a:rPr>
              <a:t>Pedir: Adecuar</a:t>
            </a:r>
            <a:endParaRPr lang="es-ES" sz="2400" b="1" kern="0" dirty="0">
              <a:solidFill>
                <a:schemeClr val="bg1"/>
              </a:solidFill>
              <a:latin typeface="Courier" pitchFamily="2" charset="0"/>
              <a:ea typeface="+mn-e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771800" y="884129"/>
            <a:ext cx="5847530" cy="5080600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7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Adecuar las </a:t>
            </a:r>
            <a:r>
              <a:rPr lang="es-ES" sz="17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normativa</a:t>
            </a:r>
            <a:r>
              <a:rPr lang="es-ES" sz="17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 los </a:t>
            </a:r>
            <a:r>
              <a:rPr lang="es-ES" sz="17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formularios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5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Principio de </a:t>
            </a:r>
            <a:r>
              <a:rPr lang="es-ES" sz="15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minimización</a:t>
            </a:r>
            <a:r>
              <a:rPr lang="es-ES" sz="15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datos: solo solicitar datos adecuados, pertinentes y limitados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5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Adecuar el formulario a la normativa de protección de datos</a:t>
            </a:r>
          </a:p>
          <a:p>
            <a:pPr lvl="2" defTabSz="4572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Informar </a:t>
            </a:r>
            <a:r>
              <a:rPr lang="es-ES" sz="13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la consulta/verificación de datos a través de plataformas de intermediación</a:t>
            </a:r>
          </a:p>
          <a:p>
            <a:pPr lvl="2" defTabSz="4572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s-ES" sz="13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tipos de habilitación:</a:t>
            </a:r>
          </a:p>
          <a:p>
            <a:pPr lvl="3" defTabSz="4572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oposición motivada</a:t>
            </a:r>
          </a:p>
          <a:p>
            <a:pPr lvl="3" defTabSz="4572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 con rango de ley</a:t>
            </a:r>
            <a:endParaRPr lang="es-ES" sz="1100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 defTabSz="4572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Consentimiento expreso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700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7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Guía de Eudel</a:t>
            </a:r>
            <a:endParaRPr lang="es-ES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67586"/>
            <a:ext cx="434153" cy="512504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6245696"/>
            <a:ext cx="1714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68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kern="0" dirty="0">
                <a:solidFill>
                  <a:schemeClr val="bg1"/>
                </a:solidFill>
                <a:latin typeface="Courier" pitchFamily="2" charset="0"/>
                <a:ea typeface="+mn-ea"/>
                <a:cs typeface="Helvetica"/>
              </a:rPr>
              <a:t>Proceso completo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743712" y="753954"/>
            <a:ext cx="5847530" cy="5080600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>
              <a:solidFill>
                <a:schemeClr val="tx1"/>
              </a:solidFill>
              <a:latin typeface="Century Gothic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>
              <a:solidFill>
                <a:schemeClr val="tx1"/>
              </a:solidFill>
              <a:latin typeface="Century Gothic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>
              <a:latin typeface="Century Gothic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>
              <a:latin typeface="Century Gothic"/>
            </a:endParaRP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96"/>
          <a:stretch/>
        </p:blipFill>
        <p:spPr>
          <a:xfrm>
            <a:off x="2751961" y="1408304"/>
            <a:ext cx="5885956" cy="3771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58" y="6165304"/>
            <a:ext cx="2023673" cy="5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0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kern="0" dirty="0">
                <a:solidFill>
                  <a:schemeClr val="bg1"/>
                </a:solidFill>
                <a:latin typeface="Courier" pitchFamily="2" charset="0"/>
                <a:ea typeface="+mn-ea"/>
                <a:cs typeface="Helvetica"/>
              </a:rPr>
              <a:t>Grupos de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743712" y="753954"/>
            <a:ext cx="5847530" cy="5080600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>
              <a:solidFill>
                <a:schemeClr val="tx1"/>
              </a:solidFill>
              <a:latin typeface="Century Gothic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>
              <a:solidFill>
                <a:schemeClr val="tx1"/>
              </a:solidFill>
              <a:latin typeface="Century Gothic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>
              <a:latin typeface="Century Gothic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>
              <a:latin typeface="Century Gothic"/>
            </a:endParaRPr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423383" y="187412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Grupo de Instrucciones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Grupo de servicios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72" y="1491126"/>
            <a:ext cx="620688" cy="6206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16" y="2803741"/>
            <a:ext cx="620688" cy="620688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7AC6417-F4E4-FC44-BA42-871BF007C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6245696"/>
            <a:ext cx="1714500" cy="4572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067616" y="3813181"/>
            <a:ext cx="5163059" cy="21945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83BB"/>
                </a:solidFill>
              </a:rPr>
              <a:t>Diego, Haritz, Elena, Goizeder, Gorka, Juan Carlos</a:t>
            </a:r>
          </a:p>
          <a:p>
            <a:r>
              <a:rPr lang="es-ES" dirty="0">
                <a:solidFill>
                  <a:srgbClr val="0083BB"/>
                </a:solidFill>
              </a:rPr>
              <a:t> </a:t>
            </a:r>
          </a:p>
          <a:p>
            <a:r>
              <a:rPr lang="es-ES" dirty="0">
                <a:solidFill>
                  <a:srgbClr val="0083BB"/>
                </a:solidFill>
              </a:rPr>
              <a:t>Asier, Fernando, Itziar, Patxi</a:t>
            </a:r>
          </a:p>
          <a:p>
            <a:r>
              <a:rPr lang="es-ES" dirty="0">
                <a:solidFill>
                  <a:srgbClr val="0083BB"/>
                </a:solidFill>
              </a:rPr>
              <a:t> </a:t>
            </a:r>
          </a:p>
          <a:p>
            <a:r>
              <a:rPr lang="es-ES" dirty="0">
                <a:solidFill>
                  <a:srgbClr val="0083BB"/>
                </a:solidFill>
              </a:rPr>
              <a:t>Ane, Nuria, Itxaso, Esther</a:t>
            </a:r>
          </a:p>
          <a:p>
            <a:r>
              <a:rPr lang="es-ES" dirty="0">
                <a:solidFill>
                  <a:srgbClr val="0083BB"/>
                </a:solidFill>
              </a:rPr>
              <a:t> </a:t>
            </a:r>
          </a:p>
          <a:p>
            <a:r>
              <a:rPr lang="es-ES" dirty="0">
                <a:solidFill>
                  <a:srgbClr val="0083BB"/>
                </a:solidFill>
              </a:rPr>
              <a:t>Javier, Izaskun, Rocío</a:t>
            </a:r>
          </a:p>
          <a:p>
            <a:r>
              <a:rPr lang="es-ES" dirty="0">
                <a:solidFill>
                  <a:srgbClr val="0083BB"/>
                </a:solidFill>
              </a:rPr>
              <a:t> </a:t>
            </a:r>
          </a:p>
          <a:p>
            <a:r>
              <a:rPr lang="es-ES" dirty="0">
                <a:solidFill>
                  <a:srgbClr val="0083BB"/>
                </a:solidFill>
              </a:rPr>
              <a:t>Noemí,  Jose Antonio, Asier, Cristina</a:t>
            </a:r>
          </a:p>
          <a:p>
            <a:r>
              <a:rPr lang="es-ES" dirty="0">
                <a:solidFill>
                  <a:srgbClr val="0083BB"/>
                </a:solidFill>
              </a:rPr>
              <a:t> </a:t>
            </a:r>
          </a:p>
          <a:p>
            <a:r>
              <a:rPr lang="es-ES" dirty="0">
                <a:solidFill>
                  <a:srgbClr val="0083BB"/>
                </a:solidFill>
              </a:rPr>
              <a:t>Marijo, Elías, Maite, Enrique, Carol,</a:t>
            </a:r>
          </a:p>
          <a:p>
            <a:r>
              <a:rPr lang="es-ES" dirty="0">
                <a:solidFill>
                  <a:srgbClr val="0083BB"/>
                </a:solidFill>
              </a:rPr>
              <a:t> </a:t>
            </a:r>
          </a:p>
          <a:p>
            <a:r>
              <a:rPr lang="es-ES" dirty="0">
                <a:solidFill>
                  <a:srgbClr val="0083BB"/>
                </a:solidFill>
              </a:rPr>
              <a:t>Esther, Jose Ignacio…</a:t>
            </a:r>
          </a:p>
          <a:p>
            <a:r>
              <a:rPr lang="es-ES" dirty="0">
                <a:solidFill>
                  <a:srgbClr val="0083BB"/>
                </a:solidFill>
              </a:rPr>
              <a:t> </a:t>
            </a:r>
          </a:p>
          <a:p>
            <a:r>
              <a:rPr lang="es-ES" dirty="0">
                <a:solidFill>
                  <a:srgbClr val="0083BB"/>
                </a:solidFill>
              </a:rPr>
              <a:t>                                              …y claro también nuestro Kike.</a:t>
            </a:r>
            <a:endParaRPr lang="es-ES" sz="1400" dirty="0">
              <a:solidFill>
                <a:srgbClr val="0083B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60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15363F"/>
      </a:dk1>
      <a:lt1>
        <a:srgbClr val="F0EDED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5363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425979" rtl="0" fontAlgn="auto" latinLnBrk="0" hangingPunct="0">
          <a:lnSpc>
            <a:spcPts val="22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15363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4870" tIns="24870" rIns="24870" bIns="24870" numCol="1" spcCol="38100" rtlCol="0" anchor="ctr">
        <a:spAutoFit/>
      </a:bodyPr>
      <a:lstStyle>
        <a:defPPr marL="0" marR="0" indent="0" algn="l" defTabSz="425979" rtl="0" fontAlgn="auto" latinLnBrk="0" hangingPunct="0">
          <a:lnSpc>
            <a:spcPts val="22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15363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30B5CA00537546BB0AF8AF50B1A4DB" ma:contentTypeVersion="13" ma:contentTypeDescription="Create a new document." ma:contentTypeScope="" ma:versionID="df06ec4efda48fdc8b72bd270e1772fd">
  <xsd:schema xmlns:xsd="http://www.w3.org/2001/XMLSchema" xmlns:xs="http://www.w3.org/2001/XMLSchema" xmlns:p="http://schemas.microsoft.com/office/2006/metadata/properties" xmlns:ns3="5dd7fdf6-f6d8-439d-b2f9-3296e91631d2" xmlns:ns4="e70e8626-dbf0-45b5-b886-13ee6bc1a800" targetNamespace="http://schemas.microsoft.com/office/2006/metadata/properties" ma:root="true" ma:fieldsID="c570bc465ac6bf459a0209aa4a6caa2d" ns3:_="" ns4:_="">
    <xsd:import namespace="5dd7fdf6-f6d8-439d-b2f9-3296e91631d2"/>
    <xsd:import namespace="e70e8626-dbf0-45b5-b886-13ee6bc1a8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7fdf6-f6d8-439d-b2f9-3296e91631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e8626-dbf0-45b5-b886-13ee6bc1a8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E23BC7-355B-4644-9033-B67921C7306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70e8626-dbf0-45b5-b886-13ee6bc1a800"/>
    <ds:schemaRef ds:uri="5dd7fdf6-f6d8-439d-b2f9-3296e91631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41B5EB-8C76-4CDB-9A67-F4CEC93920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6D9C7A-0389-4A92-8500-E8D17A05CD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d7fdf6-f6d8-439d-b2f9-3296e91631d2"/>
    <ds:schemaRef ds:uri="e70e8626-dbf0-45b5-b886-13ee6bc1a8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888</TotalTime>
  <Words>311</Words>
  <Application>Microsoft Office PowerPoint</Application>
  <PresentationFormat>Presentación en pantalla (4:3)</PresentationFormat>
  <Paragraphs>85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31" baseType="lpstr">
      <vt:lpstr>Calibri</vt:lpstr>
      <vt:lpstr>Century Gothic</vt:lpstr>
      <vt:lpstr>Corbel</vt:lpstr>
      <vt:lpstr>Courier</vt:lpstr>
      <vt:lpstr>Courier New</vt:lpstr>
      <vt:lpstr>Gotham Black</vt:lpstr>
      <vt:lpstr>Gotham Medium</vt:lpstr>
      <vt:lpstr>Graphik</vt:lpstr>
      <vt:lpstr>Graphik Light</vt:lpstr>
      <vt:lpstr>Graphik Medium</vt:lpstr>
      <vt:lpstr>Graphik Semibold</vt:lpstr>
      <vt:lpstr>GT Sectra Fine</vt:lpstr>
      <vt:lpstr>GT Sectra Fine Rg</vt:lpstr>
      <vt:lpstr>Helvetica</vt:lpstr>
      <vt:lpstr>Helvetica Light</vt:lpstr>
      <vt:lpstr>Helvetica Neue</vt:lpstr>
      <vt:lpstr>Helvetica Neue Medium</vt:lpstr>
      <vt:lpstr>Lato Light</vt:lpstr>
      <vt:lpstr>Wingdings 2</vt:lpstr>
      <vt:lpstr>Marco</vt:lpstr>
      <vt:lpstr>White</vt:lpstr>
      <vt:lpstr>Presentación de PowerPoint</vt:lpstr>
      <vt:lpstr>¿Qué es Nisae?</vt:lpstr>
      <vt:lpstr>Convenios</vt:lpstr>
      <vt:lpstr>Organización</vt:lpstr>
      <vt:lpstr>Catálogo de servicios</vt:lpstr>
      <vt:lpstr>Pasos a dar</vt:lpstr>
      <vt:lpstr>Antes de Pedir: Adecuar</vt:lpstr>
      <vt:lpstr>Proceso completo</vt:lpstr>
      <vt:lpstr>Grupos de trabajo</vt:lpstr>
      <vt:lpstr>Mila esker Muchas gracias</vt:lpstr>
    </vt:vector>
  </TitlesOfParts>
  <Company>Ejie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Nisae - Solicitudes</dc:title>
  <dc:creator>Anitua Gil, Ainhoa</dc:creator>
  <cp:lastModifiedBy>Garay Ruiz De Azua, Raquel</cp:lastModifiedBy>
  <cp:revision>65</cp:revision>
  <dcterms:created xsi:type="dcterms:W3CDTF">2018-06-26T09:24:25Z</dcterms:created>
  <dcterms:modified xsi:type="dcterms:W3CDTF">2021-03-23T11:04:07Z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0x010100F430B5CA00537546BB0AF8AF50B1A4DB</vt:lpwstr>
  </property>
</Properties>
</file>