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</p:sldMasterIdLst>
  <p:notesMasterIdLst>
    <p:notesMasterId r:id="rId25"/>
  </p:notesMasterIdLst>
  <p:handoutMasterIdLst>
    <p:handoutMasterId r:id="rId26"/>
  </p:handoutMasterIdLst>
  <p:sldIdLst>
    <p:sldId id="256" r:id="rId5"/>
    <p:sldId id="289" r:id="rId6"/>
    <p:sldId id="332" r:id="rId7"/>
    <p:sldId id="333" r:id="rId8"/>
    <p:sldId id="334" r:id="rId9"/>
    <p:sldId id="335" r:id="rId10"/>
    <p:sldId id="328" r:id="rId11"/>
    <p:sldId id="336" r:id="rId12"/>
    <p:sldId id="329" r:id="rId13"/>
    <p:sldId id="330" r:id="rId14"/>
    <p:sldId id="337" r:id="rId15"/>
    <p:sldId id="271" r:id="rId16"/>
    <p:sldId id="331" r:id="rId17"/>
    <p:sldId id="338" r:id="rId18"/>
    <p:sldId id="323" r:id="rId19"/>
    <p:sldId id="319" r:id="rId20"/>
    <p:sldId id="308" r:id="rId21"/>
    <p:sldId id="307" r:id="rId22"/>
    <p:sldId id="318" r:id="rId23"/>
    <p:sldId id="266" r:id="rId24"/>
  </p:sldIdLst>
  <p:sldSz cx="9144000" cy="6858000" type="screen4x3"/>
  <p:notesSz cx="6797675" cy="9928225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pos="27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ia Fernandez" initials="NF" lastIdx="1" clrIdx="0">
    <p:extLst>
      <p:ext uri="{19B8F6BF-5375-455C-9EA6-DF929625EA0E}">
        <p15:presenceInfo xmlns:p15="http://schemas.microsoft.com/office/powerpoint/2012/main" userId="S-1-5-21-1994727897-3171158535-1805566281-1118" providerId="AD"/>
      </p:ext>
    </p:extLst>
  </p:cmAuthor>
  <p:cmAuthor id="2" name="Usuario de Microsoft Office" initials="UdMO" lastIdx="5" clrIdx="1">
    <p:extLst>
      <p:ext uri="{19B8F6BF-5375-455C-9EA6-DF929625EA0E}">
        <p15:presenceInfo xmlns:p15="http://schemas.microsoft.com/office/powerpoint/2012/main" userId="Usuario de Microsoft Office" providerId="None"/>
      </p:ext>
    </p:extLst>
  </p:cmAuthor>
  <p:cmAuthor id="3" name="naia fernandez" initials="nf" lastIdx="5" clrIdx="2">
    <p:extLst>
      <p:ext uri="{19B8F6BF-5375-455C-9EA6-DF929625EA0E}">
        <p15:presenceInfo xmlns:p15="http://schemas.microsoft.com/office/powerpoint/2012/main" userId="S::nfernandez@cdiconsultoriabilbao.onmicrosoft.com::2058fbb3-5e1c-4541-9278-cf58a2d75b3e" providerId="AD"/>
      </p:ext>
    </p:extLst>
  </p:cmAuthor>
  <p:cmAuthor id="4" name="Zabala Uribeecheverria, Eider" initials="ZUE" lastIdx="1" clrIdx="3">
    <p:extLst>
      <p:ext uri="{19B8F6BF-5375-455C-9EA6-DF929625EA0E}">
        <p15:presenceInfo xmlns:p15="http://schemas.microsoft.com/office/powerpoint/2012/main" userId="S-1-5-21-1662913853-120929469-1543857936-142175" providerId="AD"/>
      </p:ext>
    </p:extLst>
  </p:cmAuthor>
  <p:cmAuthor id="5" name="Eunate Lambarri" initials="EL" lastIdx="1" clrIdx="4">
    <p:extLst>
      <p:ext uri="{19B8F6BF-5375-455C-9EA6-DF929625EA0E}">
        <p15:presenceInfo xmlns:p15="http://schemas.microsoft.com/office/powerpoint/2012/main" userId="S::elambarri@cdiconsultoria.com::4f4dda28-44dd-48f0-b5e6-795314ec42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34A"/>
    <a:srgbClr val="004875"/>
    <a:srgbClr val="003399"/>
    <a:srgbClr val="4472C4"/>
    <a:srgbClr val="D9E1F2"/>
    <a:srgbClr val="D9EB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4C7FA0-4C87-4B38-B12F-03FD8CB7735D}" v="25" dt="2025-10-01T08:16:02.4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890"/>
        <p:guide pos="2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ón Murillo, Fco. Javier" userId="58bf10fd-eff4-405c-9148-7d9218c5845b" providerId="ADAL" clId="{385D38E0-CF8C-4CEB-B1B2-89FF176B509E}"/>
    <pc:docChg chg="undo custSel addSld delSld modSld">
      <pc:chgData name="Antón Murillo, Fco. Javier" userId="58bf10fd-eff4-405c-9148-7d9218c5845b" providerId="ADAL" clId="{385D38E0-CF8C-4CEB-B1B2-89FF176B509E}" dt="2024-10-24T08:45:04.794" v="201"/>
      <pc:docMkLst>
        <pc:docMk/>
      </pc:docMkLst>
      <pc:sldChg chg="addSp modSp">
        <pc:chgData name="Antón Murillo, Fco. Javier" userId="58bf10fd-eff4-405c-9148-7d9218c5845b" providerId="ADAL" clId="{385D38E0-CF8C-4CEB-B1B2-89FF176B509E}" dt="2024-10-24T08:45:04.794" v="201"/>
        <pc:sldMkLst>
          <pc:docMk/>
          <pc:sldMk cId="2005505635" sldId="304"/>
        </pc:sldMkLst>
        <pc:spChg chg="add mod">
          <ac:chgData name="Antón Murillo, Fco. Javier" userId="58bf10fd-eff4-405c-9148-7d9218c5845b" providerId="ADAL" clId="{385D38E0-CF8C-4CEB-B1B2-89FF176B509E}" dt="2024-10-24T08:45:03.331" v="200"/>
          <ac:spMkLst>
            <pc:docMk/>
            <pc:sldMk cId="2005505635" sldId="304"/>
            <ac:spMk id="3" creationId="{9C0A11B9-FFAD-6D0F-DD56-D92D0D16888E}"/>
          </ac:spMkLst>
        </pc:spChg>
        <pc:spChg chg="add mod">
          <ac:chgData name="Antón Murillo, Fco. Javier" userId="58bf10fd-eff4-405c-9148-7d9218c5845b" providerId="ADAL" clId="{385D38E0-CF8C-4CEB-B1B2-89FF176B509E}" dt="2024-10-24T08:45:04.794" v="201"/>
          <ac:spMkLst>
            <pc:docMk/>
            <pc:sldMk cId="2005505635" sldId="304"/>
            <ac:spMk id="9" creationId="{3A6E208B-3E24-2DCD-5AE9-21E6D88E52CC}"/>
          </ac:spMkLst>
        </pc:spChg>
        <pc:graphicFrameChg chg="add mod">
          <ac:chgData name="Antón Murillo, Fco. Javier" userId="58bf10fd-eff4-405c-9148-7d9218c5845b" providerId="ADAL" clId="{385D38E0-CF8C-4CEB-B1B2-89FF176B509E}" dt="2024-10-24T08:45:03.331" v="200"/>
          <ac:graphicFrameMkLst>
            <pc:docMk/>
            <pc:sldMk cId="2005505635" sldId="304"/>
            <ac:graphicFrameMk id="2" creationId="{581B51C7-CC91-2BC1-DA7F-8D296A21956F}"/>
          </ac:graphicFrameMkLst>
        </pc:graphicFrameChg>
        <pc:graphicFrameChg chg="add mod">
          <ac:chgData name="Antón Murillo, Fco. Javier" userId="58bf10fd-eff4-405c-9148-7d9218c5845b" providerId="ADAL" clId="{385D38E0-CF8C-4CEB-B1B2-89FF176B509E}" dt="2024-10-24T08:45:04.794" v="201"/>
          <ac:graphicFrameMkLst>
            <pc:docMk/>
            <pc:sldMk cId="2005505635" sldId="304"/>
            <ac:graphicFrameMk id="8" creationId="{49AC234A-DEC9-F291-C78C-FDFC7047AE62}"/>
          </ac:graphicFrameMkLst>
        </pc:graphicFrameChg>
      </pc:sldChg>
      <pc:sldChg chg="modSp mod">
        <pc:chgData name="Antón Murillo, Fco. Javier" userId="58bf10fd-eff4-405c-9148-7d9218c5845b" providerId="ADAL" clId="{385D38E0-CF8C-4CEB-B1B2-89FF176B509E}" dt="2024-10-23T09:12:12.578" v="43" actId="20577"/>
        <pc:sldMkLst>
          <pc:docMk/>
          <pc:sldMk cId="3223059755" sldId="307"/>
        </pc:sldMkLst>
        <pc:spChg chg="mod">
          <ac:chgData name="Antón Murillo, Fco. Javier" userId="58bf10fd-eff4-405c-9148-7d9218c5845b" providerId="ADAL" clId="{385D38E0-CF8C-4CEB-B1B2-89FF176B509E}" dt="2024-10-23T09:12:12.578" v="43" actId="20577"/>
          <ac:spMkLst>
            <pc:docMk/>
            <pc:sldMk cId="3223059755" sldId="307"/>
            <ac:spMk id="4" creationId="{3824120D-0F7C-2B06-3B18-8E08ACD3FF70}"/>
          </ac:spMkLst>
        </pc:spChg>
      </pc:sldChg>
      <pc:sldChg chg="modSp mod">
        <pc:chgData name="Antón Murillo, Fco. Javier" userId="58bf10fd-eff4-405c-9148-7d9218c5845b" providerId="ADAL" clId="{385D38E0-CF8C-4CEB-B1B2-89FF176B509E}" dt="2024-10-24T07:06:43.613" v="199" actId="6549"/>
        <pc:sldMkLst>
          <pc:docMk/>
          <pc:sldMk cId="997541755" sldId="311"/>
        </pc:sldMkLst>
        <pc:graphicFrameChg chg="modGraphic">
          <ac:chgData name="Antón Murillo, Fco. Javier" userId="58bf10fd-eff4-405c-9148-7d9218c5845b" providerId="ADAL" clId="{385D38E0-CF8C-4CEB-B1B2-89FF176B509E}" dt="2024-10-24T07:06:43.613" v="199" actId="6549"/>
          <ac:graphicFrameMkLst>
            <pc:docMk/>
            <pc:sldMk cId="997541755" sldId="311"/>
            <ac:graphicFrameMk id="3" creationId="{F6185FEA-B93B-BFD7-76C6-690D70A24B2A}"/>
          </ac:graphicFrameMkLst>
        </pc:graphicFrameChg>
      </pc:sldChg>
      <pc:sldChg chg="modSp del mod">
        <pc:chgData name="Antón Murillo, Fco. Javier" userId="58bf10fd-eff4-405c-9148-7d9218c5845b" providerId="ADAL" clId="{385D38E0-CF8C-4CEB-B1B2-89FF176B509E}" dt="2024-10-23T07:57:05.779" v="6" actId="2696"/>
        <pc:sldMkLst>
          <pc:docMk/>
          <pc:sldMk cId="3066235110" sldId="312"/>
        </pc:sldMkLst>
        <pc:graphicFrameChg chg="modGraphic">
          <ac:chgData name="Antón Murillo, Fco. Javier" userId="58bf10fd-eff4-405c-9148-7d9218c5845b" providerId="ADAL" clId="{385D38E0-CF8C-4CEB-B1B2-89FF176B509E}" dt="2024-10-23T07:56:42.247" v="3" actId="6549"/>
          <ac:graphicFrameMkLst>
            <pc:docMk/>
            <pc:sldMk cId="3066235110" sldId="312"/>
            <ac:graphicFrameMk id="3" creationId="{F33A7912-21DF-73CA-8239-EBD02682E2C1}"/>
          </ac:graphicFrameMkLst>
        </pc:graphicFrameChg>
      </pc:sldChg>
      <pc:sldChg chg="addSp modSp new del">
        <pc:chgData name="Antón Murillo, Fco. Javier" userId="58bf10fd-eff4-405c-9148-7d9218c5845b" providerId="ADAL" clId="{385D38E0-CF8C-4CEB-B1B2-89FF176B509E}" dt="2024-10-23T07:58:09.067" v="9" actId="2696"/>
        <pc:sldMkLst>
          <pc:docMk/>
          <pc:sldMk cId="1706704489" sldId="313"/>
        </pc:sldMkLst>
        <pc:graphicFrameChg chg="add mod">
          <ac:chgData name="Antón Murillo, Fco. Javier" userId="58bf10fd-eff4-405c-9148-7d9218c5845b" providerId="ADAL" clId="{385D38E0-CF8C-4CEB-B1B2-89FF176B509E}" dt="2024-10-23T07:56:58.391" v="5"/>
          <ac:graphicFrameMkLst>
            <pc:docMk/>
            <pc:sldMk cId="1706704489" sldId="313"/>
            <ac:graphicFrameMk id="2" creationId="{2EB7161C-726E-86D1-C539-2CB98B1C1DED}"/>
          </ac:graphicFrameMkLst>
        </pc:graphicFrameChg>
      </pc:sldChg>
      <pc:sldChg chg="addSp modSp new">
        <pc:chgData name="Antón Murillo, Fco. Javier" userId="58bf10fd-eff4-405c-9148-7d9218c5845b" providerId="ADAL" clId="{385D38E0-CF8C-4CEB-B1B2-89FF176B509E}" dt="2024-10-23T07:57:54.232" v="8"/>
        <pc:sldMkLst>
          <pc:docMk/>
          <pc:sldMk cId="3144080847" sldId="314"/>
        </pc:sldMkLst>
        <pc:graphicFrameChg chg="add mod">
          <ac:chgData name="Antón Murillo, Fco. Javier" userId="58bf10fd-eff4-405c-9148-7d9218c5845b" providerId="ADAL" clId="{385D38E0-CF8C-4CEB-B1B2-89FF176B509E}" dt="2024-10-23T07:57:54.232" v="8"/>
          <ac:graphicFrameMkLst>
            <pc:docMk/>
            <pc:sldMk cId="3144080847" sldId="314"/>
            <ac:graphicFrameMk id="2" creationId="{F1DE6C84-9B2A-CDA9-B46C-BEE5E3E49EB8}"/>
          </ac:graphicFrameMkLst>
        </pc:graphicFrameChg>
      </pc:sldChg>
    </pc:docChg>
  </pc:docChgLst>
  <pc:docChgLst>
    <pc:chgData name="Souto Lombillo, Patricia" userId="a34e287c-71d3-4f9c-9af1-4dc48a9c2447" providerId="ADAL" clId="{BAE6C020-268C-4A62-BF53-646E63626D69}"/>
    <pc:docChg chg="undo custSel delSld modSld">
      <pc:chgData name="Souto Lombillo, Patricia" userId="a34e287c-71d3-4f9c-9af1-4dc48a9c2447" providerId="ADAL" clId="{BAE6C020-268C-4A62-BF53-646E63626D69}" dt="2025-09-22T06:33:18.470" v="181" actId="47"/>
      <pc:docMkLst>
        <pc:docMk/>
      </pc:docMkLst>
      <pc:sldChg chg="modSp mod">
        <pc:chgData name="Souto Lombillo, Patricia" userId="a34e287c-71d3-4f9c-9af1-4dc48a9c2447" providerId="ADAL" clId="{BAE6C020-268C-4A62-BF53-646E63626D69}" dt="2025-09-22T06:32:23.940" v="180" actId="20577"/>
        <pc:sldMkLst>
          <pc:docMk/>
          <pc:sldMk cId="2585501693" sldId="266"/>
        </pc:sldMkLst>
        <pc:spChg chg="mod">
          <ac:chgData name="Souto Lombillo, Patricia" userId="a34e287c-71d3-4f9c-9af1-4dc48a9c2447" providerId="ADAL" clId="{BAE6C020-268C-4A62-BF53-646E63626D69}" dt="2025-09-22T06:32:23.940" v="180" actId="20577"/>
          <ac:spMkLst>
            <pc:docMk/>
            <pc:sldMk cId="2585501693" sldId="266"/>
            <ac:spMk id="2" creationId="{00000000-0000-0000-0000-000000000000}"/>
          </ac:spMkLst>
        </pc:spChg>
      </pc:sldChg>
      <pc:sldChg chg="modSp mod">
        <pc:chgData name="Souto Lombillo, Patricia" userId="a34e287c-71d3-4f9c-9af1-4dc48a9c2447" providerId="ADAL" clId="{BAE6C020-268C-4A62-BF53-646E63626D69}" dt="2025-09-22T06:25:27.497" v="73" actId="1076"/>
        <pc:sldMkLst>
          <pc:docMk/>
          <pc:sldMk cId="3731934225" sldId="289"/>
        </pc:sldMkLst>
        <pc:spChg chg="mod">
          <ac:chgData name="Souto Lombillo, Patricia" userId="a34e287c-71d3-4f9c-9af1-4dc48a9c2447" providerId="ADAL" clId="{BAE6C020-268C-4A62-BF53-646E63626D69}" dt="2025-09-22T06:25:27.497" v="73" actId="1076"/>
          <ac:spMkLst>
            <pc:docMk/>
            <pc:sldMk cId="3731934225" sldId="289"/>
            <ac:spMk id="4" creationId="{FF8A961B-740D-3EEE-1155-82003ADC3953}"/>
          </ac:spMkLst>
        </pc:spChg>
      </pc:sldChg>
      <pc:sldChg chg="del">
        <pc:chgData name="Souto Lombillo, Patricia" userId="a34e287c-71d3-4f9c-9af1-4dc48a9c2447" providerId="ADAL" clId="{BAE6C020-268C-4A62-BF53-646E63626D69}" dt="2025-09-22T06:33:18.470" v="181" actId="47"/>
        <pc:sldMkLst>
          <pc:docMk/>
          <pc:sldMk cId="1954946368" sldId="300"/>
        </pc:sldMkLst>
      </pc:sldChg>
      <pc:sldChg chg="modSp mod">
        <pc:chgData name="Souto Lombillo, Patricia" userId="a34e287c-71d3-4f9c-9af1-4dc48a9c2447" providerId="ADAL" clId="{BAE6C020-268C-4A62-BF53-646E63626D69}" dt="2025-09-22T06:31:40.977" v="167" actId="20577"/>
        <pc:sldMkLst>
          <pc:docMk/>
          <pc:sldMk cId="3223059755" sldId="307"/>
        </pc:sldMkLst>
        <pc:spChg chg="mod">
          <ac:chgData name="Souto Lombillo, Patricia" userId="a34e287c-71d3-4f9c-9af1-4dc48a9c2447" providerId="ADAL" clId="{BAE6C020-268C-4A62-BF53-646E63626D69}" dt="2025-09-22T06:31:40.977" v="167" actId="20577"/>
          <ac:spMkLst>
            <pc:docMk/>
            <pc:sldMk cId="3223059755" sldId="307"/>
            <ac:spMk id="4" creationId="{3824120D-0F7C-2B06-3B18-8E08ACD3FF70}"/>
          </ac:spMkLst>
        </pc:spChg>
      </pc:sldChg>
      <pc:sldChg chg="modSp mod">
        <pc:chgData name="Souto Lombillo, Patricia" userId="a34e287c-71d3-4f9c-9af1-4dc48a9c2447" providerId="ADAL" clId="{BAE6C020-268C-4A62-BF53-646E63626D69}" dt="2025-09-22T06:30:19.355" v="128" actId="113"/>
        <pc:sldMkLst>
          <pc:docMk/>
          <pc:sldMk cId="2847908944" sldId="308"/>
        </pc:sldMkLst>
        <pc:spChg chg="mod">
          <ac:chgData name="Souto Lombillo, Patricia" userId="a34e287c-71d3-4f9c-9af1-4dc48a9c2447" providerId="ADAL" clId="{BAE6C020-268C-4A62-BF53-646E63626D69}" dt="2025-09-22T06:30:19.355" v="128" actId="113"/>
          <ac:spMkLst>
            <pc:docMk/>
            <pc:sldMk cId="2847908944" sldId="308"/>
            <ac:spMk id="5" creationId="{E4B0F916-44C7-20EF-027F-53C1A19A29E0}"/>
          </ac:spMkLst>
        </pc:spChg>
      </pc:sldChg>
      <pc:sldChg chg="modSp mod">
        <pc:chgData name="Souto Lombillo, Patricia" userId="a34e287c-71d3-4f9c-9af1-4dc48a9c2447" providerId="ADAL" clId="{BAE6C020-268C-4A62-BF53-646E63626D69}" dt="2025-09-22T06:25:34.669" v="75" actId="1076"/>
        <pc:sldMkLst>
          <pc:docMk/>
          <pc:sldMk cId="274880921" sldId="315"/>
        </pc:sldMkLst>
        <pc:spChg chg="mod">
          <ac:chgData name="Souto Lombillo, Patricia" userId="a34e287c-71d3-4f9c-9af1-4dc48a9c2447" providerId="ADAL" clId="{BAE6C020-268C-4A62-BF53-646E63626D69}" dt="2025-09-22T06:25:34.669" v="75" actId="1076"/>
          <ac:spMkLst>
            <pc:docMk/>
            <pc:sldMk cId="274880921" sldId="315"/>
            <ac:spMk id="4" creationId="{FF8A961B-740D-3EEE-1155-82003ADC3953}"/>
          </ac:spMkLst>
        </pc:spChg>
      </pc:sldChg>
      <pc:sldChg chg="modSp mod">
        <pc:chgData name="Souto Lombillo, Patricia" userId="a34e287c-71d3-4f9c-9af1-4dc48a9c2447" providerId="ADAL" clId="{BAE6C020-268C-4A62-BF53-646E63626D69}" dt="2025-09-22T06:25:19.184" v="71" actId="1076"/>
        <pc:sldMkLst>
          <pc:docMk/>
          <pc:sldMk cId="2225680389" sldId="316"/>
        </pc:sldMkLst>
        <pc:spChg chg="mod">
          <ac:chgData name="Souto Lombillo, Patricia" userId="a34e287c-71d3-4f9c-9af1-4dc48a9c2447" providerId="ADAL" clId="{BAE6C020-268C-4A62-BF53-646E63626D69}" dt="2025-09-22T06:25:19.184" v="71" actId="1076"/>
          <ac:spMkLst>
            <pc:docMk/>
            <pc:sldMk cId="2225680389" sldId="316"/>
            <ac:spMk id="4" creationId="{FF8A961B-740D-3EEE-1155-82003ADC3953}"/>
          </ac:spMkLst>
        </pc:spChg>
      </pc:sldChg>
      <pc:sldChg chg="modSp mod">
        <pc:chgData name="Souto Lombillo, Patricia" userId="a34e287c-71d3-4f9c-9af1-4dc48a9c2447" providerId="ADAL" clId="{BAE6C020-268C-4A62-BF53-646E63626D69}" dt="2025-09-22T06:25:11.127" v="69" actId="1076"/>
        <pc:sldMkLst>
          <pc:docMk/>
          <pc:sldMk cId="2880805525" sldId="317"/>
        </pc:sldMkLst>
        <pc:spChg chg="mod">
          <ac:chgData name="Souto Lombillo, Patricia" userId="a34e287c-71d3-4f9c-9af1-4dc48a9c2447" providerId="ADAL" clId="{BAE6C020-268C-4A62-BF53-646E63626D69}" dt="2025-09-22T06:25:11.127" v="69" actId="1076"/>
          <ac:spMkLst>
            <pc:docMk/>
            <pc:sldMk cId="2880805525" sldId="317"/>
            <ac:spMk id="4" creationId="{FF8A961B-740D-3EEE-1155-82003ADC3953}"/>
          </ac:spMkLst>
        </pc:spChg>
      </pc:sldChg>
      <pc:sldChg chg="modSp mod">
        <pc:chgData name="Souto Lombillo, Patricia" userId="a34e287c-71d3-4f9c-9af1-4dc48a9c2447" providerId="ADAL" clId="{BAE6C020-268C-4A62-BF53-646E63626D69}" dt="2025-09-22T06:31:53.933" v="169" actId="1076"/>
        <pc:sldMkLst>
          <pc:docMk/>
          <pc:sldMk cId="2823662175" sldId="318"/>
        </pc:sldMkLst>
        <pc:spChg chg="mod">
          <ac:chgData name="Souto Lombillo, Patricia" userId="a34e287c-71d3-4f9c-9af1-4dc48a9c2447" providerId="ADAL" clId="{BAE6C020-268C-4A62-BF53-646E63626D69}" dt="2025-09-22T06:31:53.933" v="169" actId="1076"/>
          <ac:spMkLst>
            <pc:docMk/>
            <pc:sldMk cId="2823662175" sldId="318"/>
            <ac:spMk id="4" creationId="{FF8A961B-740D-3EEE-1155-82003ADC3953}"/>
          </ac:spMkLst>
        </pc:spChg>
      </pc:sldChg>
      <pc:sldChg chg="modSp mod">
        <pc:chgData name="Souto Lombillo, Patricia" userId="a34e287c-71d3-4f9c-9af1-4dc48a9c2447" providerId="ADAL" clId="{BAE6C020-268C-4A62-BF53-646E63626D69}" dt="2025-09-22T06:29:00.299" v="114" actId="1076"/>
        <pc:sldMkLst>
          <pc:docMk/>
          <pc:sldMk cId="438936183" sldId="319"/>
        </pc:sldMkLst>
        <pc:spChg chg="mod">
          <ac:chgData name="Souto Lombillo, Patricia" userId="a34e287c-71d3-4f9c-9af1-4dc48a9c2447" providerId="ADAL" clId="{BAE6C020-268C-4A62-BF53-646E63626D69}" dt="2025-09-22T06:29:00.299" v="114" actId="1076"/>
          <ac:spMkLst>
            <pc:docMk/>
            <pc:sldMk cId="438936183" sldId="319"/>
            <ac:spMk id="4" creationId="{FF8A961B-740D-3EEE-1155-82003ADC3953}"/>
          </ac:spMkLst>
        </pc:spChg>
      </pc:sldChg>
      <pc:sldChg chg="modSp mod">
        <pc:chgData name="Souto Lombillo, Patricia" userId="a34e287c-71d3-4f9c-9af1-4dc48a9c2447" providerId="ADAL" clId="{BAE6C020-268C-4A62-BF53-646E63626D69}" dt="2025-09-22T06:25:03.058" v="67" actId="1076"/>
        <pc:sldMkLst>
          <pc:docMk/>
          <pc:sldMk cId="641965526" sldId="320"/>
        </pc:sldMkLst>
        <pc:spChg chg="mod">
          <ac:chgData name="Souto Lombillo, Patricia" userId="a34e287c-71d3-4f9c-9af1-4dc48a9c2447" providerId="ADAL" clId="{BAE6C020-268C-4A62-BF53-646E63626D69}" dt="2025-09-22T06:25:03.058" v="67" actId="1076"/>
          <ac:spMkLst>
            <pc:docMk/>
            <pc:sldMk cId="641965526" sldId="320"/>
            <ac:spMk id="4" creationId="{FF8A961B-740D-3EEE-1155-82003ADC3953}"/>
          </ac:spMkLst>
        </pc:spChg>
      </pc:sldChg>
      <pc:sldChg chg="modSp mod">
        <pc:chgData name="Souto Lombillo, Patricia" userId="a34e287c-71d3-4f9c-9af1-4dc48a9c2447" providerId="ADAL" clId="{BAE6C020-268C-4A62-BF53-646E63626D69}" dt="2025-09-22T06:24:54.413" v="65" actId="1076"/>
        <pc:sldMkLst>
          <pc:docMk/>
          <pc:sldMk cId="317194389" sldId="321"/>
        </pc:sldMkLst>
        <pc:spChg chg="mod">
          <ac:chgData name="Souto Lombillo, Patricia" userId="a34e287c-71d3-4f9c-9af1-4dc48a9c2447" providerId="ADAL" clId="{BAE6C020-268C-4A62-BF53-646E63626D69}" dt="2025-09-22T06:24:54.413" v="65" actId="1076"/>
          <ac:spMkLst>
            <pc:docMk/>
            <pc:sldMk cId="317194389" sldId="321"/>
            <ac:spMk id="4" creationId="{FF8A961B-740D-3EEE-1155-82003ADC3953}"/>
          </ac:spMkLst>
        </pc:spChg>
      </pc:sldChg>
      <pc:sldChg chg="modSp mod">
        <pc:chgData name="Souto Lombillo, Patricia" userId="a34e287c-71d3-4f9c-9af1-4dc48a9c2447" providerId="ADAL" clId="{BAE6C020-268C-4A62-BF53-646E63626D69}" dt="2025-09-22T06:28:41.980" v="110" actId="1076"/>
        <pc:sldMkLst>
          <pc:docMk/>
          <pc:sldMk cId="1394980863" sldId="322"/>
        </pc:sldMkLst>
        <pc:spChg chg="mod">
          <ac:chgData name="Souto Lombillo, Patricia" userId="a34e287c-71d3-4f9c-9af1-4dc48a9c2447" providerId="ADAL" clId="{BAE6C020-268C-4A62-BF53-646E63626D69}" dt="2025-09-22T06:28:41.980" v="110" actId="1076"/>
          <ac:spMkLst>
            <pc:docMk/>
            <pc:sldMk cId="1394980863" sldId="322"/>
            <ac:spMk id="4" creationId="{FF8A961B-740D-3EEE-1155-82003ADC3953}"/>
          </ac:spMkLst>
        </pc:spChg>
      </pc:sldChg>
      <pc:sldChg chg="modSp mod">
        <pc:chgData name="Souto Lombillo, Patricia" userId="a34e287c-71d3-4f9c-9af1-4dc48a9c2447" providerId="ADAL" clId="{BAE6C020-268C-4A62-BF53-646E63626D69}" dt="2025-09-22T06:28:50.190" v="112" actId="1076"/>
        <pc:sldMkLst>
          <pc:docMk/>
          <pc:sldMk cId="3423822110" sldId="323"/>
        </pc:sldMkLst>
        <pc:spChg chg="mod">
          <ac:chgData name="Souto Lombillo, Patricia" userId="a34e287c-71d3-4f9c-9af1-4dc48a9c2447" providerId="ADAL" clId="{BAE6C020-268C-4A62-BF53-646E63626D69}" dt="2025-09-22T06:28:50.190" v="112" actId="1076"/>
          <ac:spMkLst>
            <pc:docMk/>
            <pc:sldMk cId="3423822110" sldId="323"/>
            <ac:spMk id="4" creationId="{FF8A961B-740D-3EEE-1155-82003ADC3953}"/>
          </ac:spMkLst>
        </pc:spChg>
      </pc:sldChg>
      <pc:sldChg chg="modSp mod">
        <pc:chgData name="Souto Lombillo, Patricia" userId="a34e287c-71d3-4f9c-9af1-4dc48a9c2447" providerId="ADAL" clId="{BAE6C020-268C-4A62-BF53-646E63626D69}" dt="2025-09-22T06:24:44.226" v="63" actId="1076"/>
        <pc:sldMkLst>
          <pc:docMk/>
          <pc:sldMk cId="1929050872" sldId="325"/>
        </pc:sldMkLst>
        <pc:spChg chg="mod">
          <ac:chgData name="Souto Lombillo, Patricia" userId="a34e287c-71d3-4f9c-9af1-4dc48a9c2447" providerId="ADAL" clId="{BAE6C020-268C-4A62-BF53-646E63626D69}" dt="2025-09-22T06:24:44.226" v="63" actId="1076"/>
          <ac:spMkLst>
            <pc:docMk/>
            <pc:sldMk cId="1929050872" sldId="325"/>
            <ac:spMk id="4" creationId="{FF8A961B-740D-3EEE-1155-82003ADC3953}"/>
          </ac:spMkLst>
        </pc:spChg>
      </pc:sldChg>
      <pc:sldChg chg="modSp mod">
        <pc:chgData name="Souto Lombillo, Patricia" userId="a34e287c-71d3-4f9c-9af1-4dc48a9c2447" providerId="ADAL" clId="{BAE6C020-268C-4A62-BF53-646E63626D69}" dt="2025-09-22T06:28:33.841" v="108" actId="1076"/>
        <pc:sldMkLst>
          <pc:docMk/>
          <pc:sldMk cId="1223072425" sldId="326"/>
        </pc:sldMkLst>
        <pc:spChg chg="mod">
          <ac:chgData name="Souto Lombillo, Patricia" userId="a34e287c-71d3-4f9c-9af1-4dc48a9c2447" providerId="ADAL" clId="{BAE6C020-268C-4A62-BF53-646E63626D69}" dt="2025-09-22T06:28:33.841" v="108" actId="1076"/>
          <ac:spMkLst>
            <pc:docMk/>
            <pc:sldMk cId="1223072425" sldId="326"/>
            <ac:spMk id="4" creationId="{FF8A961B-740D-3EEE-1155-82003ADC3953}"/>
          </ac:spMkLst>
        </pc:spChg>
      </pc:sldChg>
      <pc:sldChg chg="modSp mod">
        <pc:chgData name="Souto Lombillo, Patricia" userId="a34e287c-71d3-4f9c-9af1-4dc48a9c2447" providerId="ADAL" clId="{BAE6C020-268C-4A62-BF53-646E63626D69}" dt="2025-09-22T06:23:44.539" v="55" actId="242"/>
        <pc:sldMkLst>
          <pc:docMk/>
          <pc:sldMk cId="921847726" sldId="328"/>
        </pc:sldMkLst>
        <pc:graphicFrameChg chg="mod modGraphic">
          <ac:chgData name="Souto Lombillo, Patricia" userId="a34e287c-71d3-4f9c-9af1-4dc48a9c2447" providerId="ADAL" clId="{BAE6C020-268C-4A62-BF53-646E63626D69}" dt="2025-09-22T06:23:44.539" v="55" actId="242"/>
          <ac:graphicFrameMkLst>
            <pc:docMk/>
            <pc:sldMk cId="921847726" sldId="328"/>
            <ac:graphicFrameMk id="2" creationId="{6A917934-7EF6-FC1A-973F-1C614C761AA0}"/>
          </ac:graphicFrameMkLst>
        </pc:graphicFrameChg>
      </pc:sldChg>
      <pc:sldChg chg="modSp mod">
        <pc:chgData name="Souto Lombillo, Patricia" userId="a34e287c-71d3-4f9c-9af1-4dc48a9c2447" providerId="ADAL" clId="{BAE6C020-268C-4A62-BF53-646E63626D69}" dt="2025-09-22T06:24:26.958" v="61" actId="255"/>
        <pc:sldMkLst>
          <pc:docMk/>
          <pc:sldMk cId="178874611" sldId="329"/>
        </pc:sldMkLst>
        <pc:graphicFrameChg chg="mod modGraphic">
          <ac:chgData name="Souto Lombillo, Patricia" userId="a34e287c-71d3-4f9c-9af1-4dc48a9c2447" providerId="ADAL" clId="{BAE6C020-268C-4A62-BF53-646E63626D69}" dt="2025-09-22T06:24:26.958" v="61" actId="255"/>
          <ac:graphicFrameMkLst>
            <pc:docMk/>
            <pc:sldMk cId="178874611" sldId="329"/>
            <ac:graphicFrameMk id="2" creationId="{3FA325A0-0505-E7BD-24AF-7932D4648DD7}"/>
          </ac:graphicFrameMkLst>
        </pc:graphicFrameChg>
      </pc:sldChg>
      <pc:sldChg chg="modSp mod">
        <pc:chgData name="Souto Lombillo, Patricia" userId="a34e287c-71d3-4f9c-9af1-4dc48a9c2447" providerId="ADAL" clId="{BAE6C020-268C-4A62-BF53-646E63626D69}" dt="2025-09-22T06:24:19.227" v="60" actId="255"/>
        <pc:sldMkLst>
          <pc:docMk/>
          <pc:sldMk cId="2427955996" sldId="330"/>
        </pc:sldMkLst>
        <pc:graphicFrameChg chg="mod modGraphic">
          <ac:chgData name="Souto Lombillo, Patricia" userId="a34e287c-71d3-4f9c-9af1-4dc48a9c2447" providerId="ADAL" clId="{BAE6C020-268C-4A62-BF53-646E63626D69}" dt="2025-09-22T06:24:19.227" v="60" actId="255"/>
          <ac:graphicFrameMkLst>
            <pc:docMk/>
            <pc:sldMk cId="2427955996" sldId="330"/>
            <ac:graphicFrameMk id="2" creationId="{D48696AA-1E93-BAED-EB8B-E7BE704517AA}"/>
          </ac:graphicFrameMkLst>
        </pc:graphicFrameChg>
      </pc:sldChg>
      <pc:sldChg chg="modSp mod">
        <pc:chgData name="Souto Lombillo, Patricia" userId="a34e287c-71d3-4f9c-9af1-4dc48a9c2447" providerId="ADAL" clId="{BAE6C020-268C-4A62-BF53-646E63626D69}" dt="2025-09-22T06:28:20.405" v="106" actId="13926"/>
        <pc:sldMkLst>
          <pc:docMk/>
          <pc:sldMk cId="284678651" sldId="331"/>
        </pc:sldMkLst>
        <pc:graphicFrameChg chg="mod modGraphic">
          <ac:chgData name="Souto Lombillo, Patricia" userId="a34e287c-71d3-4f9c-9af1-4dc48a9c2447" providerId="ADAL" clId="{BAE6C020-268C-4A62-BF53-646E63626D69}" dt="2025-09-22T06:28:20.405" v="106" actId="13926"/>
          <ac:graphicFrameMkLst>
            <pc:docMk/>
            <pc:sldMk cId="284678651" sldId="331"/>
            <ac:graphicFrameMk id="3" creationId="{B2D863B7-8085-8FAA-0CC7-77D7C79C9B9D}"/>
          </ac:graphicFrameMkLst>
        </pc:graphicFrameChg>
      </pc:sldChg>
    </pc:docChg>
  </pc:docChgLst>
  <pc:docChgLst>
    <pc:chgData name="Souto Lombillo, Patricia" userId="a34e287c-71d3-4f9c-9af1-4dc48a9c2447" providerId="ADAL" clId="{9B4C7FA0-4C87-4B38-B12F-03FD8CB7735D}"/>
    <pc:docChg chg="undo custSel modSld">
      <pc:chgData name="Souto Lombillo, Patricia" userId="a34e287c-71d3-4f9c-9af1-4dc48a9c2447" providerId="ADAL" clId="{9B4C7FA0-4C87-4B38-B12F-03FD8CB7735D}" dt="2025-10-01T08:18:35.895" v="365" actId="113"/>
      <pc:docMkLst>
        <pc:docMk/>
      </pc:docMkLst>
      <pc:sldChg chg="modSp mod">
        <pc:chgData name="Souto Lombillo, Patricia" userId="a34e287c-71d3-4f9c-9af1-4dc48a9c2447" providerId="ADAL" clId="{9B4C7FA0-4C87-4B38-B12F-03FD8CB7735D}" dt="2025-10-01T08:15:22.494" v="260" actId="114"/>
        <pc:sldMkLst>
          <pc:docMk/>
          <pc:sldMk cId="178874611" sldId="329"/>
        </pc:sldMkLst>
        <pc:graphicFrameChg chg="mod modGraphic">
          <ac:chgData name="Souto Lombillo, Patricia" userId="a34e287c-71d3-4f9c-9af1-4dc48a9c2447" providerId="ADAL" clId="{9B4C7FA0-4C87-4B38-B12F-03FD8CB7735D}" dt="2025-10-01T08:15:22.494" v="260" actId="114"/>
          <ac:graphicFrameMkLst>
            <pc:docMk/>
            <pc:sldMk cId="178874611" sldId="329"/>
            <ac:graphicFrameMk id="2" creationId="{3FA325A0-0505-E7BD-24AF-7932D4648DD7}"/>
          </ac:graphicFrameMkLst>
        </pc:graphicFrameChg>
      </pc:sldChg>
      <pc:sldChg chg="modSp mod">
        <pc:chgData name="Souto Lombillo, Patricia" userId="a34e287c-71d3-4f9c-9af1-4dc48a9c2447" providerId="ADAL" clId="{9B4C7FA0-4C87-4B38-B12F-03FD8CB7735D}" dt="2025-10-01T08:18:35.895" v="365" actId="113"/>
        <pc:sldMkLst>
          <pc:docMk/>
          <pc:sldMk cId="2427955996" sldId="330"/>
        </pc:sldMkLst>
        <pc:graphicFrameChg chg="mod modGraphic">
          <ac:chgData name="Souto Lombillo, Patricia" userId="a34e287c-71d3-4f9c-9af1-4dc48a9c2447" providerId="ADAL" clId="{9B4C7FA0-4C87-4B38-B12F-03FD8CB7735D}" dt="2025-10-01T08:18:35.895" v="365" actId="113"/>
          <ac:graphicFrameMkLst>
            <pc:docMk/>
            <pc:sldMk cId="2427955996" sldId="330"/>
            <ac:graphicFrameMk id="2" creationId="{D48696AA-1E93-BAED-EB8B-E7BE704517AA}"/>
          </ac:graphicFrameMkLst>
        </pc:graphicFrameChg>
      </pc:sldChg>
    </pc:docChg>
  </pc:docChgLst>
  <pc:docChgLst>
    <pc:chgData name="Antón Murillo, Fco. Javier" userId="58bf10fd-eff4-405c-9148-7d9218c5845b" providerId="ADAL" clId="{A1415AF1-5AB9-46EE-8B6F-07E1991D1C11}"/>
    <pc:docChg chg="undo custSel addSld delSld modSld sldOrd">
      <pc:chgData name="Antón Murillo, Fco. Javier" userId="58bf10fd-eff4-405c-9148-7d9218c5845b" providerId="ADAL" clId="{A1415AF1-5AB9-46EE-8B6F-07E1991D1C11}" dt="2025-09-26T06:00:03.661" v="442" actId="2696"/>
      <pc:docMkLst>
        <pc:docMk/>
      </pc:docMkLst>
      <pc:sldChg chg="modSp mod">
        <pc:chgData name="Antón Murillo, Fco. Javier" userId="58bf10fd-eff4-405c-9148-7d9218c5845b" providerId="ADAL" clId="{A1415AF1-5AB9-46EE-8B6F-07E1991D1C11}" dt="2025-09-22T05:32:35.149" v="302" actId="20577"/>
        <pc:sldMkLst>
          <pc:docMk/>
          <pc:sldMk cId="3420133331" sldId="256"/>
        </pc:sldMkLst>
        <pc:spChg chg="mod">
          <ac:chgData name="Antón Murillo, Fco. Javier" userId="58bf10fd-eff4-405c-9148-7d9218c5845b" providerId="ADAL" clId="{A1415AF1-5AB9-46EE-8B6F-07E1991D1C11}" dt="2025-09-22T05:32:35.149" v="302" actId="20577"/>
          <ac:spMkLst>
            <pc:docMk/>
            <pc:sldMk cId="3420133331" sldId="256"/>
            <ac:spMk id="7" creationId="{286E814B-E094-7323-0DC1-6421C54F4564}"/>
          </ac:spMkLst>
        </pc:spChg>
      </pc:sldChg>
      <pc:sldChg chg="ord">
        <pc:chgData name="Antón Murillo, Fco. Javier" userId="58bf10fd-eff4-405c-9148-7d9218c5845b" providerId="ADAL" clId="{A1415AF1-5AB9-46EE-8B6F-07E1991D1C11}" dt="2025-09-19T15:31:02.747" v="78"/>
        <pc:sldMkLst>
          <pc:docMk/>
          <pc:sldMk cId="2585501693" sldId="266"/>
        </pc:sldMkLst>
      </pc:sldChg>
      <pc:sldChg chg="ord">
        <pc:chgData name="Antón Murillo, Fco. Javier" userId="58bf10fd-eff4-405c-9148-7d9218c5845b" providerId="ADAL" clId="{A1415AF1-5AB9-46EE-8B6F-07E1991D1C11}" dt="2025-09-20T17:29:10.812" v="241"/>
        <pc:sldMkLst>
          <pc:docMk/>
          <pc:sldMk cId="1121792401" sldId="271"/>
        </pc:sldMkLst>
      </pc:sldChg>
      <pc:sldChg chg="modSp mod">
        <pc:chgData name="Antón Murillo, Fco. Javier" userId="58bf10fd-eff4-405c-9148-7d9218c5845b" providerId="ADAL" clId="{A1415AF1-5AB9-46EE-8B6F-07E1991D1C11}" dt="2025-09-25T11:47:36.299" v="400" actId="14100"/>
        <pc:sldMkLst>
          <pc:docMk/>
          <pc:sldMk cId="3731934225" sldId="289"/>
        </pc:sldMkLst>
        <pc:spChg chg="mod">
          <ac:chgData name="Antón Murillo, Fco. Javier" userId="58bf10fd-eff4-405c-9148-7d9218c5845b" providerId="ADAL" clId="{A1415AF1-5AB9-46EE-8B6F-07E1991D1C11}" dt="2025-09-25T11:47:36.299" v="400" actId="14100"/>
          <ac:spMkLst>
            <pc:docMk/>
            <pc:sldMk cId="3731934225" sldId="289"/>
            <ac:spMk id="4" creationId="{FF8A961B-740D-3EEE-1155-82003ADC3953}"/>
          </ac:spMkLst>
        </pc:spChg>
      </pc:sldChg>
      <pc:sldChg chg="del">
        <pc:chgData name="Antón Murillo, Fco. Javier" userId="58bf10fd-eff4-405c-9148-7d9218c5845b" providerId="ADAL" clId="{A1415AF1-5AB9-46EE-8B6F-07E1991D1C11}" dt="2025-09-19T15:30:20.743" v="72" actId="2696"/>
        <pc:sldMkLst>
          <pc:docMk/>
          <pc:sldMk cId="2005505635" sldId="304"/>
        </pc:sldMkLst>
      </pc:sldChg>
      <pc:sldChg chg="ord">
        <pc:chgData name="Antón Murillo, Fco. Javier" userId="58bf10fd-eff4-405c-9148-7d9218c5845b" providerId="ADAL" clId="{A1415AF1-5AB9-46EE-8B6F-07E1991D1C11}" dt="2025-09-19T15:31:08.995" v="80"/>
        <pc:sldMkLst>
          <pc:docMk/>
          <pc:sldMk cId="3223059755" sldId="307"/>
        </pc:sldMkLst>
      </pc:sldChg>
      <pc:sldChg chg="modSp mod ord">
        <pc:chgData name="Antón Murillo, Fco. Javier" userId="58bf10fd-eff4-405c-9148-7d9218c5845b" providerId="ADAL" clId="{A1415AF1-5AB9-46EE-8B6F-07E1991D1C11}" dt="2025-09-20T17:19:14.722" v="237" actId="20577"/>
        <pc:sldMkLst>
          <pc:docMk/>
          <pc:sldMk cId="2847908944" sldId="308"/>
        </pc:sldMkLst>
        <pc:spChg chg="mod">
          <ac:chgData name="Antón Murillo, Fco. Javier" userId="58bf10fd-eff4-405c-9148-7d9218c5845b" providerId="ADAL" clId="{A1415AF1-5AB9-46EE-8B6F-07E1991D1C11}" dt="2025-09-20T17:19:14.722" v="237" actId="20577"/>
          <ac:spMkLst>
            <pc:docMk/>
            <pc:sldMk cId="2847908944" sldId="308"/>
            <ac:spMk id="5" creationId="{E4B0F916-44C7-20EF-027F-53C1A19A29E0}"/>
          </ac:spMkLst>
        </pc:spChg>
      </pc:sldChg>
      <pc:sldChg chg="del">
        <pc:chgData name="Antón Murillo, Fco. Javier" userId="58bf10fd-eff4-405c-9148-7d9218c5845b" providerId="ADAL" clId="{A1415AF1-5AB9-46EE-8B6F-07E1991D1C11}" dt="2025-09-26T05:56:34.061" v="405" actId="2696"/>
        <pc:sldMkLst>
          <pc:docMk/>
          <pc:sldMk cId="274880921" sldId="315"/>
        </pc:sldMkLst>
      </pc:sldChg>
      <pc:sldChg chg="del">
        <pc:chgData name="Antón Murillo, Fco. Javier" userId="58bf10fd-eff4-405c-9148-7d9218c5845b" providerId="ADAL" clId="{A1415AF1-5AB9-46EE-8B6F-07E1991D1C11}" dt="2025-09-26T05:56:55.306" v="409" actId="2696"/>
        <pc:sldMkLst>
          <pc:docMk/>
          <pc:sldMk cId="2225680389" sldId="316"/>
        </pc:sldMkLst>
      </pc:sldChg>
      <pc:sldChg chg="del">
        <pc:chgData name="Antón Murillo, Fco. Javier" userId="58bf10fd-eff4-405c-9148-7d9218c5845b" providerId="ADAL" clId="{A1415AF1-5AB9-46EE-8B6F-07E1991D1C11}" dt="2025-09-26T05:57:21.315" v="413" actId="2696"/>
        <pc:sldMkLst>
          <pc:docMk/>
          <pc:sldMk cId="2880805525" sldId="317"/>
        </pc:sldMkLst>
      </pc:sldChg>
      <pc:sldChg chg="del">
        <pc:chgData name="Antón Murillo, Fco. Javier" userId="58bf10fd-eff4-405c-9148-7d9218c5845b" providerId="ADAL" clId="{A1415AF1-5AB9-46EE-8B6F-07E1991D1C11}" dt="2025-09-26T05:57:49.299" v="418" actId="2696"/>
        <pc:sldMkLst>
          <pc:docMk/>
          <pc:sldMk cId="641965526" sldId="320"/>
        </pc:sldMkLst>
      </pc:sldChg>
      <pc:sldChg chg="addSp delSp del mod ord">
        <pc:chgData name="Antón Murillo, Fco. Javier" userId="58bf10fd-eff4-405c-9148-7d9218c5845b" providerId="ADAL" clId="{A1415AF1-5AB9-46EE-8B6F-07E1991D1C11}" dt="2025-09-26T05:58:29.450" v="426" actId="2696"/>
        <pc:sldMkLst>
          <pc:docMk/>
          <pc:sldMk cId="317194389" sldId="321"/>
        </pc:sldMkLst>
        <pc:picChg chg="del">
          <ac:chgData name="Antón Murillo, Fco. Javier" userId="58bf10fd-eff4-405c-9148-7d9218c5845b" providerId="ADAL" clId="{A1415AF1-5AB9-46EE-8B6F-07E1991D1C11}" dt="2025-09-19T14:45:30.587" v="6" actId="478"/>
          <ac:picMkLst>
            <pc:docMk/>
            <pc:sldMk cId="317194389" sldId="321"/>
            <ac:picMk id="6" creationId="{70EAC5FF-E9CA-4E61-9F51-BEFCE2A3DAE4}"/>
          </ac:picMkLst>
        </pc:picChg>
        <pc:picChg chg="add del">
          <ac:chgData name="Antón Murillo, Fco. Javier" userId="58bf10fd-eff4-405c-9148-7d9218c5845b" providerId="ADAL" clId="{A1415AF1-5AB9-46EE-8B6F-07E1991D1C11}" dt="2025-09-19T14:46:05.722" v="8"/>
          <ac:picMkLst>
            <pc:docMk/>
            <pc:sldMk cId="317194389" sldId="321"/>
            <ac:picMk id="7" creationId="{BFBBA5CA-36C2-5A2F-3B88-8D49041BD01E}"/>
          </ac:picMkLst>
        </pc:picChg>
      </pc:sldChg>
      <pc:sldChg chg="delSp del mod">
        <pc:chgData name="Antón Murillo, Fco. Javier" userId="58bf10fd-eff4-405c-9148-7d9218c5845b" providerId="ADAL" clId="{A1415AF1-5AB9-46EE-8B6F-07E1991D1C11}" dt="2025-09-22T07:34:45.526" v="303" actId="2696"/>
        <pc:sldMkLst>
          <pc:docMk/>
          <pc:sldMk cId="1394980863" sldId="322"/>
        </pc:sldMkLst>
        <pc:picChg chg="del">
          <ac:chgData name="Antón Murillo, Fco. Javier" userId="58bf10fd-eff4-405c-9148-7d9218c5845b" providerId="ADAL" clId="{A1415AF1-5AB9-46EE-8B6F-07E1991D1C11}" dt="2025-09-19T15:29:01.985" v="71" actId="478"/>
          <ac:picMkLst>
            <pc:docMk/>
            <pc:sldMk cId="1394980863" sldId="322"/>
            <ac:picMk id="6" creationId="{53A6ACD2-8EA2-0AD4-9299-0FDBBB85B173}"/>
          </ac:picMkLst>
        </pc:picChg>
      </pc:sldChg>
      <pc:sldChg chg="del">
        <pc:chgData name="Antón Murillo, Fco. Javier" userId="58bf10fd-eff4-405c-9148-7d9218c5845b" providerId="ADAL" clId="{A1415AF1-5AB9-46EE-8B6F-07E1991D1C11}" dt="2025-09-20T17:29:34.477" v="242" actId="2696"/>
        <pc:sldMkLst>
          <pc:docMk/>
          <pc:sldMk cId="947071461" sldId="324"/>
        </pc:sldMkLst>
      </pc:sldChg>
      <pc:sldChg chg="del">
        <pc:chgData name="Antón Murillo, Fco. Javier" userId="58bf10fd-eff4-405c-9148-7d9218c5845b" providerId="ADAL" clId="{A1415AF1-5AB9-46EE-8B6F-07E1991D1C11}" dt="2025-09-26T05:59:01.960" v="432" actId="2696"/>
        <pc:sldMkLst>
          <pc:docMk/>
          <pc:sldMk cId="1929050872" sldId="325"/>
        </pc:sldMkLst>
      </pc:sldChg>
      <pc:sldChg chg="del">
        <pc:chgData name="Antón Murillo, Fco. Javier" userId="58bf10fd-eff4-405c-9148-7d9218c5845b" providerId="ADAL" clId="{A1415AF1-5AB9-46EE-8B6F-07E1991D1C11}" dt="2025-09-26T05:59:33.253" v="438" actId="2696"/>
        <pc:sldMkLst>
          <pc:docMk/>
          <pc:sldMk cId="1223072425" sldId="326"/>
        </pc:sldMkLst>
      </pc:sldChg>
      <pc:sldChg chg="new del">
        <pc:chgData name="Antón Murillo, Fco. Javier" userId="58bf10fd-eff4-405c-9148-7d9218c5845b" providerId="ADAL" clId="{A1415AF1-5AB9-46EE-8B6F-07E1991D1C11}" dt="2025-09-19T14:50:56.499" v="13" actId="2696"/>
        <pc:sldMkLst>
          <pc:docMk/>
          <pc:sldMk cId="2947779292" sldId="327"/>
        </pc:sldMkLst>
      </pc:sldChg>
      <pc:sldChg chg="addSp delSp modSp add mod ord">
        <pc:chgData name="Antón Murillo, Fco. Javier" userId="58bf10fd-eff4-405c-9148-7d9218c5845b" providerId="ADAL" clId="{A1415AF1-5AB9-46EE-8B6F-07E1991D1C11}" dt="2025-09-20T17:27:35.962" v="239"/>
        <pc:sldMkLst>
          <pc:docMk/>
          <pc:sldMk cId="921847726" sldId="328"/>
        </pc:sldMkLst>
        <pc:graphicFrameChg chg="add mod">
          <ac:chgData name="Antón Murillo, Fco. Javier" userId="58bf10fd-eff4-405c-9148-7d9218c5845b" providerId="ADAL" clId="{A1415AF1-5AB9-46EE-8B6F-07E1991D1C11}" dt="2025-09-20T17:27:35.962" v="239"/>
          <ac:graphicFrameMkLst>
            <pc:docMk/>
            <pc:sldMk cId="921847726" sldId="328"/>
            <ac:graphicFrameMk id="2" creationId="{6A917934-7EF6-FC1A-973F-1C614C761AA0}"/>
          </ac:graphicFrameMkLst>
        </pc:graphicFrameChg>
        <pc:graphicFrameChg chg="add del mod modGraphic">
          <ac:chgData name="Antón Murillo, Fco. Javier" userId="58bf10fd-eff4-405c-9148-7d9218c5845b" providerId="ADAL" clId="{A1415AF1-5AB9-46EE-8B6F-07E1991D1C11}" dt="2025-09-19T15:19:22.874" v="37" actId="478"/>
          <ac:graphicFrameMkLst>
            <pc:docMk/>
            <pc:sldMk cId="921847726" sldId="328"/>
            <ac:graphicFrameMk id="2" creationId="{D458150B-15BA-C15F-248B-F503023FD0C9}"/>
          </ac:graphicFrameMkLst>
        </pc:graphicFrameChg>
        <pc:graphicFrameChg chg="add del mod modGraphic">
          <ac:chgData name="Antón Murillo, Fco. Javier" userId="58bf10fd-eff4-405c-9148-7d9218c5845b" providerId="ADAL" clId="{A1415AF1-5AB9-46EE-8B6F-07E1991D1C11}" dt="2025-09-19T15:28:14.550" v="59" actId="478"/>
          <ac:graphicFrameMkLst>
            <pc:docMk/>
            <pc:sldMk cId="921847726" sldId="328"/>
            <ac:graphicFrameMk id="3" creationId="{B2D863B7-8085-8FAA-0CC7-77D7C79C9B9D}"/>
          </ac:graphicFrameMkLst>
        </pc:graphicFrameChg>
        <pc:graphicFrameChg chg="del">
          <ac:chgData name="Antón Murillo, Fco. Javier" userId="58bf10fd-eff4-405c-9148-7d9218c5845b" providerId="ADAL" clId="{A1415AF1-5AB9-46EE-8B6F-07E1991D1C11}" dt="2025-09-19T15:18:28.494" v="33" actId="478"/>
          <ac:graphicFrameMkLst>
            <pc:docMk/>
            <pc:sldMk cId="921847726" sldId="328"/>
            <ac:graphicFrameMk id="4" creationId="{FB2F2D4F-93D5-33F4-5E90-D448D1B73A51}"/>
          </ac:graphicFrameMkLst>
        </pc:graphicFrameChg>
        <pc:graphicFrameChg chg="del modGraphic">
          <ac:chgData name="Antón Murillo, Fco. Javier" userId="58bf10fd-eff4-405c-9148-7d9218c5845b" providerId="ADAL" clId="{A1415AF1-5AB9-46EE-8B6F-07E1991D1C11}" dt="2025-09-20T17:27:29.532" v="238" actId="478"/>
          <ac:graphicFrameMkLst>
            <pc:docMk/>
            <pc:sldMk cId="921847726" sldId="328"/>
            <ac:graphicFrameMk id="6" creationId="{49646BEE-227C-4A77-AB83-367E9C3BE72C}"/>
          </ac:graphicFrameMkLst>
        </pc:graphicFrameChg>
      </pc:sldChg>
      <pc:sldChg chg="addSp modSp new mod ord">
        <pc:chgData name="Antón Murillo, Fco. Javier" userId="58bf10fd-eff4-405c-9148-7d9218c5845b" providerId="ADAL" clId="{A1415AF1-5AB9-46EE-8B6F-07E1991D1C11}" dt="2025-09-19T15:27:14.445" v="49"/>
        <pc:sldMkLst>
          <pc:docMk/>
          <pc:sldMk cId="178874611" sldId="329"/>
        </pc:sldMkLst>
        <pc:graphicFrameChg chg="add mod modGraphic">
          <ac:chgData name="Antón Murillo, Fco. Javier" userId="58bf10fd-eff4-405c-9148-7d9218c5845b" providerId="ADAL" clId="{A1415AF1-5AB9-46EE-8B6F-07E1991D1C11}" dt="2025-09-19T15:25:54.892" v="45" actId="14734"/>
          <ac:graphicFrameMkLst>
            <pc:docMk/>
            <pc:sldMk cId="178874611" sldId="329"/>
            <ac:graphicFrameMk id="2" creationId="{3FA325A0-0505-E7BD-24AF-7932D4648DD7}"/>
          </ac:graphicFrameMkLst>
        </pc:graphicFrameChg>
      </pc:sldChg>
      <pc:sldChg chg="addSp modSp new">
        <pc:chgData name="Antón Murillo, Fco. Javier" userId="58bf10fd-eff4-405c-9148-7d9218c5845b" providerId="ADAL" clId="{A1415AF1-5AB9-46EE-8B6F-07E1991D1C11}" dt="2025-09-19T15:27:01.504" v="47"/>
        <pc:sldMkLst>
          <pc:docMk/>
          <pc:sldMk cId="2427955996" sldId="330"/>
        </pc:sldMkLst>
        <pc:graphicFrameChg chg="add mod">
          <ac:chgData name="Antón Murillo, Fco. Javier" userId="58bf10fd-eff4-405c-9148-7d9218c5845b" providerId="ADAL" clId="{A1415AF1-5AB9-46EE-8B6F-07E1991D1C11}" dt="2025-09-19T15:27:01.504" v="47"/>
          <ac:graphicFrameMkLst>
            <pc:docMk/>
            <pc:sldMk cId="2427955996" sldId="330"/>
            <ac:graphicFrameMk id="2" creationId="{D48696AA-1E93-BAED-EB8B-E7BE704517AA}"/>
          </ac:graphicFrameMkLst>
        </pc:graphicFrameChg>
      </pc:sldChg>
      <pc:sldChg chg="delSp modSp add mod ord">
        <pc:chgData name="Antón Murillo, Fco. Javier" userId="58bf10fd-eff4-405c-9148-7d9218c5845b" providerId="ADAL" clId="{A1415AF1-5AB9-46EE-8B6F-07E1991D1C11}" dt="2025-09-24T08:19:48.964" v="336" actId="20577"/>
        <pc:sldMkLst>
          <pc:docMk/>
          <pc:sldMk cId="284678651" sldId="331"/>
        </pc:sldMkLst>
        <pc:graphicFrameChg chg="modGraphic">
          <ac:chgData name="Antón Murillo, Fco. Javier" userId="58bf10fd-eff4-405c-9148-7d9218c5845b" providerId="ADAL" clId="{A1415AF1-5AB9-46EE-8B6F-07E1991D1C11}" dt="2025-09-24T08:19:48.964" v="336" actId="20577"/>
          <ac:graphicFrameMkLst>
            <pc:docMk/>
            <pc:sldMk cId="284678651" sldId="331"/>
            <ac:graphicFrameMk id="3" creationId="{B2D863B7-8085-8FAA-0CC7-77D7C79C9B9D}"/>
          </ac:graphicFrameMkLst>
        </pc:graphicFrameChg>
        <pc:graphicFrameChg chg="del mod modGraphic">
          <ac:chgData name="Antón Murillo, Fco. Javier" userId="58bf10fd-eff4-405c-9148-7d9218c5845b" providerId="ADAL" clId="{A1415AF1-5AB9-46EE-8B6F-07E1991D1C11}" dt="2025-09-19T15:28:47.460" v="70" actId="478"/>
          <ac:graphicFrameMkLst>
            <pc:docMk/>
            <pc:sldMk cId="284678651" sldId="331"/>
            <ac:graphicFrameMk id="6" creationId="{49646BEE-227C-4A77-AB83-367E9C3BE72C}"/>
          </ac:graphicFrameMkLst>
        </pc:graphicFrameChg>
      </pc:sldChg>
      <pc:sldChg chg="modSp add mod">
        <pc:chgData name="Antón Murillo, Fco. Javier" userId="58bf10fd-eff4-405c-9148-7d9218c5845b" providerId="ADAL" clId="{A1415AF1-5AB9-46EE-8B6F-07E1991D1C11}" dt="2025-09-26T05:56:30.184" v="404" actId="113"/>
        <pc:sldMkLst>
          <pc:docMk/>
          <pc:sldMk cId="1374317927" sldId="332"/>
        </pc:sldMkLst>
        <pc:spChg chg="mod">
          <ac:chgData name="Antón Murillo, Fco. Javier" userId="58bf10fd-eff4-405c-9148-7d9218c5845b" providerId="ADAL" clId="{A1415AF1-5AB9-46EE-8B6F-07E1991D1C11}" dt="2025-09-26T05:56:30.184" v="404" actId="113"/>
          <ac:spMkLst>
            <pc:docMk/>
            <pc:sldMk cId="1374317927" sldId="332"/>
            <ac:spMk id="4" creationId="{FF8A961B-740D-3EEE-1155-82003ADC3953}"/>
          </ac:spMkLst>
        </pc:spChg>
      </pc:sldChg>
      <pc:sldChg chg="add del">
        <pc:chgData name="Antón Murillo, Fco. Javier" userId="58bf10fd-eff4-405c-9148-7d9218c5845b" providerId="ADAL" clId="{A1415AF1-5AB9-46EE-8B6F-07E1991D1C11}" dt="2025-09-26T05:56:21.399" v="402" actId="2696"/>
        <pc:sldMkLst>
          <pc:docMk/>
          <pc:sldMk cId="2999843300" sldId="332"/>
        </pc:sldMkLst>
      </pc:sldChg>
      <pc:sldChg chg="modSp add mod">
        <pc:chgData name="Antón Murillo, Fco. Javier" userId="58bf10fd-eff4-405c-9148-7d9218c5845b" providerId="ADAL" clId="{A1415AF1-5AB9-46EE-8B6F-07E1991D1C11}" dt="2025-09-26T05:56:51.003" v="408" actId="113"/>
        <pc:sldMkLst>
          <pc:docMk/>
          <pc:sldMk cId="2115807073" sldId="333"/>
        </pc:sldMkLst>
        <pc:spChg chg="mod">
          <ac:chgData name="Antón Murillo, Fco. Javier" userId="58bf10fd-eff4-405c-9148-7d9218c5845b" providerId="ADAL" clId="{A1415AF1-5AB9-46EE-8B6F-07E1991D1C11}" dt="2025-09-26T05:56:51.003" v="408" actId="113"/>
          <ac:spMkLst>
            <pc:docMk/>
            <pc:sldMk cId="2115807073" sldId="333"/>
            <ac:spMk id="4" creationId="{FF8A961B-740D-3EEE-1155-82003ADC3953}"/>
          </ac:spMkLst>
        </pc:spChg>
      </pc:sldChg>
      <pc:sldChg chg="modSp add mod">
        <pc:chgData name="Antón Murillo, Fco. Javier" userId="58bf10fd-eff4-405c-9148-7d9218c5845b" providerId="ADAL" clId="{A1415AF1-5AB9-46EE-8B6F-07E1991D1C11}" dt="2025-09-26T05:57:17.405" v="412" actId="113"/>
        <pc:sldMkLst>
          <pc:docMk/>
          <pc:sldMk cId="2998687957" sldId="334"/>
        </pc:sldMkLst>
        <pc:spChg chg="mod">
          <ac:chgData name="Antón Murillo, Fco. Javier" userId="58bf10fd-eff4-405c-9148-7d9218c5845b" providerId="ADAL" clId="{A1415AF1-5AB9-46EE-8B6F-07E1991D1C11}" dt="2025-09-26T05:57:17.405" v="412" actId="113"/>
          <ac:spMkLst>
            <pc:docMk/>
            <pc:sldMk cId="2998687957" sldId="334"/>
            <ac:spMk id="4" creationId="{FF8A961B-740D-3EEE-1155-82003ADC3953}"/>
          </ac:spMkLst>
        </pc:spChg>
      </pc:sldChg>
      <pc:sldChg chg="modSp add mod">
        <pc:chgData name="Antón Murillo, Fco. Javier" userId="58bf10fd-eff4-405c-9148-7d9218c5845b" providerId="ADAL" clId="{A1415AF1-5AB9-46EE-8B6F-07E1991D1C11}" dt="2025-09-26T05:57:44.207" v="417" actId="113"/>
        <pc:sldMkLst>
          <pc:docMk/>
          <pc:sldMk cId="1889171839" sldId="335"/>
        </pc:sldMkLst>
        <pc:spChg chg="mod">
          <ac:chgData name="Antón Murillo, Fco. Javier" userId="58bf10fd-eff4-405c-9148-7d9218c5845b" providerId="ADAL" clId="{A1415AF1-5AB9-46EE-8B6F-07E1991D1C11}" dt="2025-09-26T05:57:44.207" v="417" actId="113"/>
          <ac:spMkLst>
            <pc:docMk/>
            <pc:sldMk cId="1889171839" sldId="335"/>
            <ac:spMk id="4" creationId="{FF8A961B-740D-3EEE-1155-82003ADC3953}"/>
          </ac:spMkLst>
        </pc:spChg>
      </pc:sldChg>
      <pc:sldChg chg="modSp add mod ord">
        <pc:chgData name="Antón Murillo, Fco. Javier" userId="58bf10fd-eff4-405c-9148-7d9218c5845b" providerId="ADAL" clId="{A1415AF1-5AB9-46EE-8B6F-07E1991D1C11}" dt="2025-09-26T05:58:24.027" v="425" actId="20577"/>
        <pc:sldMkLst>
          <pc:docMk/>
          <pc:sldMk cId="1610618221" sldId="336"/>
        </pc:sldMkLst>
        <pc:spChg chg="mod">
          <ac:chgData name="Antón Murillo, Fco. Javier" userId="58bf10fd-eff4-405c-9148-7d9218c5845b" providerId="ADAL" clId="{A1415AF1-5AB9-46EE-8B6F-07E1991D1C11}" dt="2025-09-26T05:58:24.027" v="425" actId="20577"/>
          <ac:spMkLst>
            <pc:docMk/>
            <pc:sldMk cId="1610618221" sldId="336"/>
            <ac:spMk id="4" creationId="{FF8A961B-740D-3EEE-1155-82003ADC3953}"/>
          </ac:spMkLst>
        </pc:spChg>
      </pc:sldChg>
      <pc:sldChg chg="modSp add mod ord">
        <pc:chgData name="Antón Murillo, Fco. Javier" userId="58bf10fd-eff4-405c-9148-7d9218c5845b" providerId="ADAL" clId="{A1415AF1-5AB9-46EE-8B6F-07E1991D1C11}" dt="2025-09-26T05:58:52.442" v="431" actId="113"/>
        <pc:sldMkLst>
          <pc:docMk/>
          <pc:sldMk cId="2743595350" sldId="337"/>
        </pc:sldMkLst>
        <pc:spChg chg="mod">
          <ac:chgData name="Antón Murillo, Fco. Javier" userId="58bf10fd-eff4-405c-9148-7d9218c5845b" providerId="ADAL" clId="{A1415AF1-5AB9-46EE-8B6F-07E1991D1C11}" dt="2025-09-26T05:58:52.442" v="431" actId="113"/>
          <ac:spMkLst>
            <pc:docMk/>
            <pc:sldMk cId="2743595350" sldId="337"/>
            <ac:spMk id="4" creationId="{FF8A961B-740D-3EEE-1155-82003ADC3953}"/>
          </ac:spMkLst>
        </pc:spChg>
      </pc:sldChg>
      <pc:sldChg chg="modSp add mod ord">
        <pc:chgData name="Antón Murillo, Fco. Javier" userId="58bf10fd-eff4-405c-9148-7d9218c5845b" providerId="ADAL" clId="{A1415AF1-5AB9-46EE-8B6F-07E1991D1C11}" dt="2025-09-26T05:59:22.412" v="437" actId="113"/>
        <pc:sldMkLst>
          <pc:docMk/>
          <pc:sldMk cId="1556785876" sldId="338"/>
        </pc:sldMkLst>
        <pc:spChg chg="mod">
          <ac:chgData name="Antón Murillo, Fco. Javier" userId="58bf10fd-eff4-405c-9148-7d9218c5845b" providerId="ADAL" clId="{A1415AF1-5AB9-46EE-8B6F-07E1991D1C11}" dt="2025-09-26T05:59:22.412" v="437" actId="113"/>
          <ac:spMkLst>
            <pc:docMk/>
            <pc:sldMk cId="1556785876" sldId="338"/>
            <ac:spMk id="4" creationId="{FF8A961B-740D-3EEE-1155-82003ADC3953}"/>
          </ac:spMkLst>
        </pc:spChg>
      </pc:sldChg>
      <pc:sldChg chg="modSp add del mod">
        <pc:chgData name="Antón Murillo, Fco. Javier" userId="58bf10fd-eff4-405c-9148-7d9218c5845b" providerId="ADAL" clId="{A1415AF1-5AB9-46EE-8B6F-07E1991D1C11}" dt="2025-09-26T06:00:03.661" v="442" actId="2696"/>
        <pc:sldMkLst>
          <pc:docMk/>
          <pc:sldMk cId="1315509507" sldId="339"/>
        </pc:sldMkLst>
        <pc:spChg chg="mod">
          <ac:chgData name="Antón Murillo, Fco. Javier" userId="58bf10fd-eff4-405c-9148-7d9218c5845b" providerId="ADAL" clId="{A1415AF1-5AB9-46EE-8B6F-07E1991D1C11}" dt="2025-09-26T05:59:54.644" v="441" actId="113"/>
          <ac:spMkLst>
            <pc:docMk/>
            <pc:sldMk cId="1315509507" sldId="339"/>
            <ac:spMk id="4" creationId="{FF8A961B-740D-3EEE-1155-82003ADC3953}"/>
          </ac:spMkLst>
        </pc:spChg>
      </pc:sldChg>
    </pc:docChg>
  </pc:docChgLst>
  <pc:docChgLst>
    <pc:chgData name="Antón Murillo, Fco. Javier" userId="58bf10fd-eff4-405c-9148-7d9218c5845b" providerId="ADAL" clId="{ACD42274-94A7-4EE2-8347-9BEA0964D194}"/>
    <pc:docChg chg="addSld delSld modSld sldOrd">
      <pc:chgData name="Antón Murillo, Fco. Javier" userId="58bf10fd-eff4-405c-9148-7d9218c5845b" providerId="ADAL" clId="{ACD42274-94A7-4EE2-8347-9BEA0964D194}" dt="2025-09-19T12:16:39.745" v="161" actId="113"/>
      <pc:docMkLst>
        <pc:docMk/>
      </pc:docMkLst>
      <pc:sldChg chg="modSp mod">
        <pc:chgData name="Antón Murillo, Fco. Javier" userId="58bf10fd-eff4-405c-9148-7d9218c5845b" providerId="ADAL" clId="{ACD42274-94A7-4EE2-8347-9BEA0964D194}" dt="2025-09-19T10:19:39.306" v="20" actId="1036"/>
        <pc:sldMkLst>
          <pc:docMk/>
          <pc:sldMk cId="3420133331" sldId="256"/>
        </pc:sldMkLst>
        <pc:spChg chg="mod">
          <ac:chgData name="Antón Murillo, Fco. Javier" userId="58bf10fd-eff4-405c-9148-7d9218c5845b" providerId="ADAL" clId="{ACD42274-94A7-4EE2-8347-9BEA0964D194}" dt="2025-09-19T10:19:39.306" v="20" actId="1036"/>
          <ac:spMkLst>
            <pc:docMk/>
            <pc:sldMk cId="3420133331" sldId="256"/>
            <ac:spMk id="7" creationId="{286E814B-E094-7323-0DC1-6421C54F4564}"/>
          </ac:spMkLst>
        </pc:spChg>
      </pc:sldChg>
      <pc:sldChg chg="ord">
        <pc:chgData name="Antón Murillo, Fco. Javier" userId="58bf10fd-eff4-405c-9148-7d9218c5845b" providerId="ADAL" clId="{ACD42274-94A7-4EE2-8347-9BEA0964D194}" dt="2025-09-19T10:31:11.611" v="150"/>
        <pc:sldMkLst>
          <pc:docMk/>
          <pc:sldMk cId="1121792401" sldId="271"/>
        </pc:sldMkLst>
      </pc:sldChg>
      <pc:sldChg chg="modSp mod">
        <pc:chgData name="Antón Murillo, Fco. Javier" userId="58bf10fd-eff4-405c-9148-7d9218c5845b" providerId="ADAL" clId="{ACD42274-94A7-4EE2-8347-9BEA0964D194}" dt="2025-09-19T10:22:53.381" v="87" actId="20577"/>
        <pc:sldMkLst>
          <pc:docMk/>
          <pc:sldMk cId="3731934225" sldId="289"/>
        </pc:sldMkLst>
        <pc:spChg chg="mod">
          <ac:chgData name="Antón Murillo, Fco. Javier" userId="58bf10fd-eff4-405c-9148-7d9218c5845b" providerId="ADAL" clId="{ACD42274-94A7-4EE2-8347-9BEA0964D194}" dt="2025-09-19T10:22:53.381" v="87" actId="20577"/>
          <ac:spMkLst>
            <pc:docMk/>
            <pc:sldMk cId="3731934225" sldId="289"/>
            <ac:spMk id="4" creationId="{FF8A961B-740D-3EEE-1155-82003ADC3953}"/>
          </ac:spMkLst>
        </pc:spChg>
      </pc:sldChg>
      <pc:sldChg chg="modSp del mod">
        <pc:chgData name="Antón Murillo, Fco. Javier" userId="58bf10fd-eff4-405c-9148-7d9218c5845b" providerId="ADAL" clId="{ACD42274-94A7-4EE2-8347-9BEA0964D194}" dt="2025-09-19T10:25:29.589" v="104" actId="2696"/>
        <pc:sldMkLst>
          <pc:docMk/>
          <pc:sldMk cId="3342911171" sldId="290"/>
        </pc:sldMkLst>
        <pc:spChg chg="mod">
          <ac:chgData name="Antón Murillo, Fco. Javier" userId="58bf10fd-eff4-405c-9148-7d9218c5845b" providerId="ADAL" clId="{ACD42274-94A7-4EE2-8347-9BEA0964D194}" dt="2025-09-19T10:23:10.207" v="102" actId="20577"/>
          <ac:spMkLst>
            <pc:docMk/>
            <pc:sldMk cId="3342911171" sldId="290"/>
            <ac:spMk id="4" creationId="{FF8A961B-740D-3EEE-1155-82003ADC3953}"/>
          </ac:spMkLst>
        </pc:spChg>
      </pc:sldChg>
      <pc:sldChg chg="del">
        <pc:chgData name="Antón Murillo, Fco. Javier" userId="58bf10fd-eff4-405c-9148-7d9218c5845b" providerId="ADAL" clId="{ACD42274-94A7-4EE2-8347-9BEA0964D194}" dt="2025-09-19T10:25:20.436" v="103" actId="2696"/>
        <pc:sldMkLst>
          <pc:docMk/>
          <pc:sldMk cId="1683562141" sldId="291"/>
        </pc:sldMkLst>
      </pc:sldChg>
      <pc:sldChg chg="del">
        <pc:chgData name="Antón Murillo, Fco. Javier" userId="58bf10fd-eff4-405c-9148-7d9218c5845b" providerId="ADAL" clId="{ACD42274-94A7-4EE2-8347-9BEA0964D194}" dt="2025-09-19T10:25:33.288" v="105" actId="2696"/>
        <pc:sldMkLst>
          <pc:docMk/>
          <pc:sldMk cId="518097412" sldId="292"/>
        </pc:sldMkLst>
      </pc:sldChg>
      <pc:sldChg chg="del">
        <pc:chgData name="Antón Murillo, Fco. Javier" userId="58bf10fd-eff4-405c-9148-7d9218c5845b" providerId="ADAL" clId="{ACD42274-94A7-4EE2-8347-9BEA0964D194}" dt="2025-09-19T10:25:39.870" v="106" actId="2696"/>
        <pc:sldMkLst>
          <pc:docMk/>
          <pc:sldMk cId="1577136036" sldId="293"/>
        </pc:sldMkLst>
      </pc:sldChg>
      <pc:sldChg chg="del">
        <pc:chgData name="Antón Murillo, Fco. Javier" userId="58bf10fd-eff4-405c-9148-7d9218c5845b" providerId="ADAL" clId="{ACD42274-94A7-4EE2-8347-9BEA0964D194}" dt="2025-09-19T10:27:23.060" v="121" actId="2696"/>
        <pc:sldMkLst>
          <pc:docMk/>
          <pc:sldMk cId="3283266622" sldId="294"/>
        </pc:sldMkLst>
      </pc:sldChg>
      <pc:sldChg chg="del">
        <pc:chgData name="Antón Murillo, Fco. Javier" userId="58bf10fd-eff4-405c-9148-7d9218c5845b" providerId="ADAL" clId="{ACD42274-94A7-4EE2-8347-9BEA0964D194}" dt="2025-09-19T10:27:37.134" v="124" actId="2696"/>
        <pc:sldMkLst>
          <pc:docMk/>
          <pc:sldMk cId="2047821923" sldId="295"/>
        </pc:sldMkLst>
      </pc:sldChg>
      <pc:sldChg chg="del">
        <pc:chgData name="Antón Murillo, Fco. Javier" userId="58bf10fd-eff4-405c-9148-7d9218c5845b" providerId="ADAL" clId="{ACD42274-94A7-4EE2-8347-9BEA0964D194}" dt="2025-09-19T10:27:51.920" v="125" actId="2696"/>
        <pc:sldMkLst>
          <pc:docMk/>
          <pc:sldMk cId="2982644646" sldId="296"/>
        </pc:sldMkLst>
      </pc:sldChg>
      <pc:sldChg chg="del">
        <pc:chgData name="Antón Murillo, Fco. Javier" userId="58bf10fd-eff4-405c-9148-7d9218c5845b" providerId="ADAL" clId="{ACD42274-94A7-4EE2-8347-9BEA0964D194}" dt="2025-09-19T10:28:17.489" v="126" actId="2696"/>
        <pc:sldMkLst>
          <pc:docMk/>
          <pc:sldMk cId="171742321" sldId="297"/>
        </pc:sldMkLst>
      </pc:sldChg>
      <pc:sldChg chg="del">
        <pc:chgData name="Antón Murillo, Fco. Javier" userId="58bf10fd-eff4-405c-9148-7d9218c5845b" providerId="ADAL" clId="{ACD42274-94A7-4EE2-8347-9BEA0964D194}" dt="2025-09-19T10:28:49.140" v="128" actId="2696"/>
        <pc:sldMkLst>
          <pc:docMk/>
          <pc:sldMk cId="47019385" sldId="298"/>
        </pc:sldMkLst>
      </pc:sldChg>
      <pc:sldChg chg="del">
        <pc:chgData name="Antón Murillo, Fco. Javier" userId="58bf10fd-eff4-405c-9148-7d9218c5845b" providerId="ADAL" clId="{ACD42274-94A7-4EE2-8347-9BEA0964D194}" dt="2025-09-19T10:29:04.791" v="129" actId="2696"/>
        <pc:sldMkLst>
          <pc:docMk/>
          <pc:sldMk cId="3855306363" sldId="299"/>
        </pc:sldMkLst>
      </pc:sldChg>
      <pc:sldChg chg="del">
        <pc:chgData name="Antón Murillo, Fco. Javier" userId="58bf10fd-eff4-405c-9148-7d9218c5845b" providerId="ADAL" clId="{ACD42274-94A7-4EE2-8347-9BEA0964D194}" dt="2025-09-19T10:27:27.421" v="122" actId="2696"/>
        <pc:sldMkLst>
          <pc:docMk/>
          <pc:sldMk cId="2398084162" sldId="302"/>
        </pc:sldMkLst>
      </pc:sldChg>
      <pc:sldChg chg="del">
        <pc:chgData name="Antón Murillo, Fco. Javier" userId="58bf10fd-eff4-405c-9148-7d9218c5845b" providerId="ADAL" clId="{ACD42274-94A7-4EE2-8347-9BEA0964D194}" dt="2025-09-19T10:27:13.881" v="119" actId="2696"/>
        <pc:sldMkLst>
          <pc:docMk/>
          <pc:sldMk cId="1974826719" sldId="309"/>
        </pc:sldMkLst>
      </pc:sldChg>
      <pc:sldChg chg="del">
        <pc:chgData name="Antón Murillo, Fco. Javier" userId="58bf10fd-eff4-405c-9148-7d9218c5845b" providerId="ADAL" clId="{ACD42274-94A7-4EE2-8347-9BEA0964D194}" dt="2025-09-19T10:27:17.331" v="120" actId="2696"/>
        <pc:sldMkLst>
          <pc:docMk/>
          <pc:sldMk cId="149117039" sldId="310"/>
        </pc:sldMkLst>
      </pc:sldChg>
      <pc:sldChg chg="del">
        <pc:chgData name="Antón Murillo, Fco. Javier" userId="58bf10fd-eff4-405c-9148-7d9218c5845b" providerId="ADAL" clId="{ACD42274-94A7-4EE2-8347-9BEA0964D194}" dt="2025-09-19T10:27:33.338" v="123" actId="2696"/>
        <pc:sldMkLst>
          <pc:docMk/>
          <pc:sldMk cId="997541755" sldId="311"/>
        </pc:sldMkLst>
      </pc:sldChg>
      <pc:sldChg chg="del">
        <pc:chgData name="Antón Murillo, Fco. Javier" userId="58bf10fd-eff4-405c-9148-7d9218c5845b" providerId="ADAL" clId="{ACD42274-94A7-4EE2-8347-9BEA0964D194}" dt="2025-09-19T10:28:44.627" v="127" actId="2696"/>
        <pc:sldMkLst>
          <pc:docMk/>
          <pc:sldMk cId="3144080847" sldId="314"/>
        </pc:sldMkLst>
      </pc:sldChg>
      <pc:sldChg chg="modSp add mod">
        <pc:chgData name="Antón Murillo, Fco. Javier" userId="58bf10fd-eff4-405c-9148-7d9218c5845b" providerId="ADAL" clId="{ACD42274-94A7-4EE2-8347-9BEA0964D194}" dt="2025-09-19T10:26:30.851" v="113" actId="113"/>
        <pc:sldMkLst>
          <pc:docMk/>
          <pc:sldMk cId="274880921" sldId="315"/>
        </pc:sldMkLst>
        <pc:spChg chg="mod">
          <ac:chgData name="Antón Murillo, Fco. Javier" userId="58bf10fd-eff4-405c-9148-7d9218c5845b" providerId="ADAL" clId="{ACD42274-94A7-4EE2-8347-9BEA0964D194}" dt="2025-09-19T10:26:30.851" v="113" actId="113"/>
          <ac:spMkLst>
            <pc:docMk/>
            <pc:sldMk cId="274880921" sldId="315"/>
            <ac:spMk id="4" creationId="{FF8A961B-740D-3EEE-1155-82003ADC3953}"/>
          </ac:spMkLst>
        </pc:spChg>
      </pc:sldChg>
      <pc:sldChg chg="modSp add mod">
        <pc:chgData name="Antón Murillo, Fco. Javier" userId="58bf10fd-eff4-405c-9148-7d9218c5845b" providerId="ADAL" clId="{ACD42274-94A7-4EE2-8347-9BEA0964D194}" dt="2025-09-19T10:26:36.232" v="114" actId="113"/>
        <pc:sldMkLst>
          <pc:docMk/>
          <pc:sldMk cId="2225680389" sldId="316"/>
        </pc:sldMkLst>
        <pc:spChg chg="mod">
          <ac:chgData name="Antón Murillo, Fco. Javier" userId="58bf10fd-eff4-405c-9148-7d9218c5845b" providerId="ADAL" clId="{ACD42274-94A7-4EE2-8347-9BEA0964D194}" dt="2025-09-19T10:26:36.232" v="114" actId="113"/>
          <ac:spMkLst>
            <pc:docMk/>
            <pc:sldMk cId="2225680389" sldId="316"/>
            <ac:spMk id="4" creationId="{FF8A961B-740D-3EEE-1155-82003ADC3953}"/>
          </ac:spMkLst>
        </pc:spChg>
      </pc:sldChg>
      <pc:sldChg chg="modSp add mod">
        <pc:chgData name="Antón Murillo, Fco. Javier" userId="58bf10fd-eff4-405c-9148-7d9218c5845b" providerId="ADAL" clId="{ACD42274-94A7-4EE2-8347-9BEA0964D194}" dt="2025-09-19T10:26:42.281" v="115" actId="113"/>
        <pc:sldMkLst>
          <pc:docMk/>
          <pc:sldMk cId="2880805525" sldId="317"/>
        </pc:sldMkLst>
        <pc:spChg chg="mod">
          <ac:chgData name="Antón Murillo, Fco. Javier" userId="58bf10fd-eff4-405c-9148-7d9218c5845b" providerId="ADAL" clId="{ACD42274-94A7-4EE2-8347-9BEA0964D194}" dt="2025-09-19T10:26:42.281" v="115" actId="113"/>
          <ac:spMkLst>
            <pc:docMk/>
            <pc:sldMk cId="2880805525" sldId="317"/>
            <ac:spMk id="4" creationId="{FF8A961B-740D-3EEE-1155-82003ADC3953}"/>
          </ac:spMkLst>
        </pc:spChg>
      </pc:sldChg>
      <pc:sldChg chg="modSp add mod">
        <pc:chgData name="Antón Murillo, Fco. Javier" userId="58bf10fd-eff4-405c-9148-7d9218c5845b" providerId="ADAL" clId="{ACD42274-94A7-4EE2-8347-9BEA0964D194}" dt="2025-09-19T10:26:59.372" v="118" actId="113"/>
        <pc:sldMkLst>
          <pc:docMk/>
          <pc:sldMk cId="2823662175" sldId="318"/>
        </pc:sldMkLst>
        <pc:spChg chg="mod">
          <ac:chgData name="Antón Murillo, Fco. Javier" userId="58bf10fd-eff4-405c-9148-7d9218c5845b" providerId="ADAL" clId="{ACD42274-94A7-4EE2-8347-9BEA0964D194}" dt="2025-09-19T10:26:59.372" v="118" actId="113"/>
          <ac:spMkLst>
            <pc:docMk/>
            <pc:sldMk cId="2823662175" sldId="318"/>
            <ac:spMk id="4" creationId="{FF8A961B-740D-3EEE-1155-82003ADC3953}"/>
          </ac:spMkLst>
        </pc:spChg>
      </pc:sldChg>
      <pc:sldChg chg="modSp add mod">
        <pc:chgData name="Antón Murillo, Fco. Javier" userId="58bf10fd-eff4-405c-9148-7d9218c5845b" providerId="ADAL" clId="{ACD42274-94A7-4EE2-8347-9BEA0964D194}" dt="2025-09-19T10:26:54.537" v="117" actId="113"/>
        <pc:sldMkLst>
          <pc:docMk/>
          <pc:sldMk cId="438936183" sldId="319"/>
        </pc:sldMkLst>
        <pc:spChg chg="mod">
          <ac:chgData name="Antón Murillo, Fco. Javier" userId="58bf10fd-eff4-405c-9148-7d9218c5845b" providerId="ADAL" clId="{ACD42274-94A7-4EE2-8347-9BEA0964D194}" dt="2025-09-19T10:26:54.537" v="117" actId="113"/>
          <ac:spMkLst>
            <pc:docMk/>
            <pc:sldMk cId="438936183" sldId="319"/>
            <ac:spMk id="4" creationId="{FF8A961B-740D-3EEE-1155-82003ADC3953}"/>
          </ac:spMkLst>
        </pc:spChg>
      </pc:sldChg>
      <pc:sldChg chg="modSp add mod">
        <pc:chgData name="Antón Murillo, Fco. Javier" userId="58bf10fd-eff4-405c-9148-7d9218c5845b" providerId="ADAL" clId="{ACD42274-94A7-4EE2-8347-9BEA0964D194}" dt="2025-09-19T10:30:16.322" v="142" actId="20577"/>
        <pc:sldMkLst>
          <pc:docMk/>
          <pc:sldMk cId="641965526" sldId="320"/>
        </pc:sldMkLst>
        <pc:spChg chg="mod">
          <ac:chgData name="Antón Murillo, Fco. Javier" userId="58bf10fd-eff4-405c-9148-7d9218c5845b" providerId="ADAL" clId="{ACD42274-94A7-4EE2-8347-9BEA0964D194}" dt="2025-09-19T10:30:16.322" v="142" actId="20577"/>
          <ac:spMkLst>
            <pc:docMk/>
            <pc:sldMk cId="641965526" sldId="320"/>
            <ac:spMk id="4" creationId="{FF8A961B-740D-3EEE-1155-82003ADC3953}"/>
          </ac:spMkLst>
        </pc:spChg>
      </pc:sldChg>
      <pc:sldChg chg="addSp modSp add mod">
        <pc:chgData name="Antón Murillo, Fco. Javier" userId="58bf10fd-eff4-405c-9148-7d9218c5845b" providerId="ADAL" clId="{ACD42274-94A7-4EE2-8347-9BEA0964D194}" dt="2025-09-19T12:14:43.707" v="151"/>
        <pc:sldMkLst>
          <pc:docMk/>
          <pc:sldMk cId="317194389" sldId="321"/>
        </pc:sldMkLst>
        <pc:spChg chg="mod">
          <ac:chgData name="Antón Murillo, Fco. Javier" userId="58bf10fd-eff4-405c-9148-7d9218c5845b" providerId="ADAL" clId="{ACD42274-94A7-4EE2-8347-9BEA0964D194}" dt="2025-09-19T10:30:12.540" v="140" actId="113"/>
          <ac:spMkLst>
            <pc:docMk/>
            <pc:sldMk cId="317194389" sldId="321"/>
            <ac:spMk id="4" creationId="{FF8A961B-740D-3EEE-1155-82003ADC3953}"/>
          </ac:spMkLst>
        </pc:spChg>
        <pc:picChg chg="add">
          <ac:chgData name="Antón Murillo, Fco. Javier" userId="58bf10fd-eff4-405c-9148-7d9218c5845b" providerId="ADAL" clId="{ACD42274-94A7-4EE2-8347-9BEA0964D194}" dt="2025-09-19T12:14:43.707" v="151"/>
          <ac:picMkLst>
            <pc:docMk/>
            <pc:sldMk cId="317194389" sldId="321"/>
            <ac:picMk id="6" creationId="{70EAC5FF-E9CA-4E61-9F51-BEFCE2A3DAE4}"/>
          </ac:picMkLst>
        </pc:picChg>
      </pc:sldChg>
      <pc:sldChg chg="addSp modSp add mod">
        <pc:chgData name="Antón Murillo, Fco. Javier" userId="58bf10fd-eff4-405c-9148-7d9218c5845b" providerId="ADAL" clId="{ACD42274-94A7-4EE2-8347-9BEA0964D194}" dt="2025-09-19T12:15:38.468" v="152"/>
        <pc:sldMkLst>
          <pc:docMk/>
          <pc:sldMk cId="1394980863" sldId="322"/>
        </pc:sldMkLst>
        <pc:spChg chg="mod">
          <ac:chgData name="Antón Murillo, Fco. Javier" userId="58bf10fd-eff4-405c-9148-7d9218c5845b" providerId="ADAL" clId="{ACD42274-94A7-4EE2-8347-9BEA0964D194}" dt="2025-09-19T10:30:28.680" v="145" actId="113"/>
          <ac:spMkLst>
            <pc:docMk/>
            <pc:sldMk cId="1394980863" sldId="322"/>
            <ac:spMk id="4" creationId="{FF8A961B-740D-3EEE-1155-82003ADC3953}"/>
          </ac:spMkLst>
        </pc:spChg>
        <pc:picChg chg="add">
          <ac:chgData name="Antón Murillo, Fco. Javier" userId="58bf10fd-eff4-405c-9148-7d9218c5845b" providerId="ADAL" clId="{ACD42274-94A7-4EE2-8347-9BEA0964D194}" dt="2025-09-19T12:15:38.468" v="152"/>
          <ac:picMkLst>
            <pc:docMk/>
            <pc:sldMk cId="1394980863" sldId="322"/>
            <ac:picMk id="6" creationId="{53A6ACD2-8EA2-0AD4-9299-0FDBBB85B173}"/>
          </ac:picMkLst>
        </pc:picChg>
      </pc:sldChg>
      <pc:sldChg chg="modSp add mod">
        <pc:chgData name="Antón Murillo, Fco. Javier" userId="58bf10fd-eff4-405c-9148-7d9218c5845b" providerId="ADAL" clId="{ACD42274-94A7-4EE2-8347-9BEA0964D194}" dt="2025-09-19T10:30:55.147" v="148" actId="113"/>
        <pc:sldMkLst>
          <pc:docMk/>
          <pc:sldMk cId="3423822110" sldId="323"/>
        </pc:sldMkLst>
        <pc:spChg chg="mod">
          <ac:chgData name="Antón Murillo, Fco. Javier" userId="58bf10fd-eff4-405c-9148-7d9218c5845b" providerId="ADAL" clId="{ACD42274-94A7-4EE2-8347-9BEA0964D194}" dt="2025-09-19T10:30:55.147" v="148" actId="113"/>
          <ac:spMkLst>
            <pc:docMk/>
            <pc:sldMk cId="3423822110" sldId="323"/>
            <ac:spMk id="4" creationId="{FF8A961B-740D-3EEE-1155-82003ADC3953}"/>
          </ac:spMkLst>
        </pc:spChg>
      </pc:sldChg>
      <pc:sldChg chg="modSp add mod">
        <pc:chgData name="Antón Murillo, Fco. Javier" userId="58bf10fd-eff4-405c-9148-7d9218c5845b" providerId="ADAL" clId="{ACD42274-94A7-4EE2-8347-9BEA0964D194}" dt="2025-09-19T12:15:55.259" v="155" actId="113"/>
        <pc:sldMkLst>
          <pc:docMk/>
          <pc:sldMk cId="947071461" sldId="324"/>
        </pc:sldMkLst>
        <pc:spChg chg="mod">
          <ac:chgData name="Antón Murillo, Fco. Javier" userId="58bf10fd-eff4-405c-9148-7d9218c5845b" providerId="ADAL" clId="{ACD42274-94A7-4EE2-8347-9BEA0964D194}" dt="2025-09-19T12:15:55.259" v="155" actId="113"/>
          <ac:spMkLst>
            <pc:docMk/>
            <pc:sldMk cId="947071461" sldId="324"/>
            <ac:spMk id="4" creationId="{FF8A961B-740D-3EEE-1155-82003ADC3953}"/>
          </ac:spMkLst>
        </pc:spChg>
      </pc:sldChg>
      <pc:sldChg chg="modSp add mod">
        <pc:chgData name="Antón Murillo, Fco. Javier" userId="58bf10fd-eff4-405c-9148-7d9218c5845b" providerId="ADAL" clId="{ACD42274-94A7-4EE2-8347-9BEA0964D194}" dt="2025-09-19T12:16:11.107" v="158" actId="113"/>
        <pc:sldMkLst>
          <pc:docMk/>
          <pc:sldMk cId="1929050872" sldId="325"/>
        </pc:sldMkLst>
        <pc:spChg chg="mod">
          <ac:chgData name="Antón Murillo, Fco. Javier" userId="58bf10fd-eff4-405c-9148-7d9218c5845b" providerId="ADAL" clId="{ACD42274-94A7-4EE2-8347-9BEA0964D194}" dt="2025-09-19T12:16:11.107" v="158" actId="113"/>
          <ac:spMkLst>
            <pc:docMk/>
            <pc:sldMk cId="1929050872" sldId="325"/>
            <ac:spMk id="4" creationId="{FF8A961B-740D-3EEE-1155-82003ADC3953}"/>
          </ac:spMkLst>
        </pc:spChg>
      </pc:sldChg>
      <pc:sldChg chg="modSp add mod">
        <pc:chgData name="Antón Murillo, Fco. Javier" userId="58bf10fd-eff4-405c-9148-7d9218c5845b" providerId="ADAL" clId="{ACD42274-94A7-4EE2-8347-9BEA0964D194}" dt="2025-09-19T12:16:39.745" v="161" actId="113"/>
        <pc:sldMkLst>
          <pc:docMk/>
          <pc:sldMk cId="1223072425" sldId="326"/>
        </pc:sldMkLst>
        <pc:spChg chg="mod">
          <ac:chgData name="Antón Murillo, Fco. Javier" userId="58bf10fd-eff4-405c-9148-7d9218c5845b" providerId="ADAL" clId="{ACD42274-94A7-4EE2-8347-9BEA0964D194}" dt="2025-09-19T12:16:39.745" v="161" actId="113"/>
          <ac:spMkLst>
            <pc:docMk/>
            <pc:sldMk cId="1223072425" sldId="326"/>
            <ac:spMk id="4" creationId="{FF8A961B-740D-3EEE-1155-82003ADC3953}"/>
          </ac:spMkLst>
        </pc:spChg>
      </pc:sldChg>
    </pc:docChg>
  </pc:docChgLst>
  <pc:docChgLst>
    <pc:chgData name="Echave Olazabal, Aitziber" userId="S::a-echaveolazabal@euskadi.eus::2ea542b0-4e79-4092-a2b1-7748d86e2cba" providerId="AD" clId="Web-{A65B0A9D-4458-E836-9812-2E9C76DC6BA9}"/>
    <pc:docChg chg="modSld">
      <pc:chgData name="Echave Olazabal, Aitziber" userId="S::a-echaveolazabal@euskadi.eus::2ea542b0-4e79-4092-a2b1-7748d86e2cba" providerId="AD" clId="Web-{A65B0A9D-4458-E836-9812-2E9C76DC6BA9}" dt="2024-11-14T11:38:33.550" v="1" actId="14100"/>
      <pc:docMkLst>
        <pc:docMk/>
      </pc:docMkLst>
      <pc:sldChg chg="modSp">
        <pc:chgData name="Echave Olazabal, Aitziber" userId="S::a-echaveolazabal@euskadi.eus::2ea542b0-4e79-4092-a2b1-7748d86e2cba" providerId="AD" clId="Web-{A65B0A9D-4458-E836-9812-2E9C76DC6BA9}" dt="2024-11-14T11:38:33.550" v="1" actId="14100"/>
        <pc:sldMkLst>
          <pc:docMk/>
          <pc:sldMk cId="3420133331" sldId="256"/>
        </pc:sldMkLst>
        <pc:picChg chg="mod">
          <ac:chgData name="Echave Olazabal, Aitziber" userId="S::a-echaveolazabal@euskadi.eus::2ea542b0-4e79-4092-a2b1-7748d86e2cba" providerId="AD" clId="Web-{A65B0A9D-4458-E836-9812-2E9C76DC6BA9}" dt="2024-11-14T11:38:33.550" v="1" actId="14100"/>
          <ac:picMkLst>
            <pc:docMk/>
            <pc:sldMk cId="3420133331" sldId="256"/>
            <ac:picMk id="6" creationId="{48D1C232-139D-50C3-927B-718104FBEC1A}"/>
          </ac:picMkLst>
        </pc:picChg>
      </pc:sldChg>
    </pc:docChg>
  </pc:docChgLst>
  <pc:docChgLst>
    <pc:chgData name="Etxebarria Lizaso, Claudia" userId="b297fa19-1483-4b64-b8c7-2b9d98ff2f6f" providerId="ADAL" clId="{4AC38CE4-8D5E-4BB0-9B33-DC1F4C5502A6}"/>
    <pc:docChg chg="custSel modSld">
      <pc:chgData name="Etxebarria Lizaso, Claudia" userId="b297fa19-1483-4b64-b8c7-2b9d98ff2f6f" providerId="ADAL" clId="{4AC38CE4-8D5E-4BB0-9B33-DC1F4C5502A6}" dt="2024-10-28T12:46:42.867" v="13" actId="478"/>
      <pc:docMkLst>
        <pc:docMk/>
      </pc:docMkLst>
      <pc:sldChg chg="delSp modSp mod">
        <pc:chgData name="Etxebarria Lizaso, Claudia" userId="b297fa19-1483-4b64-b8c7-2b9d98ff2f6f" providerId="ADAL" clId="{4AC38CE4-8D5E-4BB0-9B33-DC1F4C5502A6}" dt="2024-10-28T12:46:42.867" v="13" actId="478"/>
        <pc:sldMkLst>
          <pc:docMk/>
          <pc:sldMk cId="2005505635" sldId="304"/>
        </pc:sldMkLst>
        <pc:spChg chg="del mod">
          <ac:chgData name="Etxebarria Lizaso, Claudia" userId="b297fa19-1483-4b64-b8c7-2b9d98ff2f6f" providerId="ADAL" clId="{4AC38CE4-8D5E-4BB0-9B33-DC1F4C5502A6}" dt="2024-10-28T12:46:42.867" v="13" actId="478"/>
          <ac:spMkLst>
            <pc:docMk/>
            <pc:sldMk cId="2005505635" sldId="304"/>
            <ac:spMk id="3" creationId="{9C0A11B9-FFAD-6D0F-DD56-D92D0D16888E}"/>
          </ac:spMkLst>
        </pc:spChg>
        <pc:spChg chg="del mod">
          <ac:chgData name="Etxebarria Lizaso, Claudia" userId="b297fa19-1483-4b64-b8c7-2b9d98ff2f6f" providerId="ADAL" clId="{4AC38CE4-8D5E-4BB0-9B33-DC1F4C5502A6}" dt="2024-10-28T12:46:35.347" v="10"/>
          <ac:spMkLst>
            <pc:docMk/>
            <pc:sldMk cId="2005505635" sldId="304"/>
            <ac:spMk id="9" creationId="{3A6E208B-3E24-2DCD-5AE9-21E6D88E52CC}"/>
          </ac:spMkLst>
        </pc:spChg>
        <pc:graphicFrameChg chg="del">
          <ac:chgData name="Etxebarria Lizaso, Claudia" userId="b297fa19-1483-4b64-b8c7-2b9d98ff2f6f" providerId="ADAL" clId="{4AC38CE4-8D5E-4BB0-9B33-DC1F4C5502A6}" dt="2024-10-28T07:08:59.880" v="2" actId="478"/>
          <ac:graphicFrameMkLst>
            <pc:docMk/>
            <pc:sldMk cId="2005505635" sldId="304"/>
            <ac:graphicFrameMk id="2" creationId="{581B51C7-CC91-2BC1-DA7F-8D296A21956F}"/>
          </ac:graphicFrameMkLst>
        </pc:graphicFrameChg>
        <pc:graphicFrameChg chg="del mod">
          <ac:chgData name="Etxebarria Lizaso, Claudia" userId="b297fa19-1483-4b64-b8c7-2b9d98ff2f6f" providerId="ADAL" clId="{4AC38CE4-8D5E-4BB0-9B33-DC1F4C5502A6}" dt="2024-10-28T07:08:56.880" v="1" actId="478"/>
          <ac:graphicFrameMkLst>
            <pc:docMk/>
            <pc:sldMk cId="2005505635" sldId="304"/>
            <ac:graphicFrameMk id="8" creationId="{49AC234A-DEC9-F291-C78C-FDFC7047AE62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/>
              <a:t>1111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15DB2-A38C-0448-8F15-AD0CB29EC566}" type="datetime1">
              <a:rPr lang="es-ES" smtClean="0"/>
              <a:t>01/10/2025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4F3E6-D5D5-CF40-A19A-99A82ECB78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31811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/>
              <a:t>1111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6ED40-3BA6-614A-AB40-D1843675DF18}" type="datetime1">
              <a:rPr lang="es-ES" smtClean="0"/>
              <a:t>01/10/2025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AA0D2-3D7B-7A45-B7B0-997E68CE98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26299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110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5082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F71B80A-A100-3F97-D4E8-0C2606177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91277"/>
            <a:ext cx="9144000" cy="206672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D6BA5F5-DC1C-D459-740A-436BAC930F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45" y="5935952"/>
            <a:ext cx="2537460" cy="531495"/>
          </a:xfrm>
          <a:prstGeom prst="rect">
            <a:avLst/>
          </a:prstGeom>
          <a:noFill/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11BAB44-01D6-2714-55CE-190FB5D24BD5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23"/>
          <a:stretch>
            <a:fillRect/>
          </a:stretch>
        </p:blipFill>
        <p:spPr bwMode="auto">
          <a:xfrm>
            <a:off x="6553085" y="5863562"/>
            <a:ext cx="1906270" cy="603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6190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EECE7CE-3AEF-B359-1764-3AD7759404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30497"/>
            <a:ext cx="9144000" cy="212750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5661287-B2FE-54AE-3D98-4369E1F5F3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71" y="77962"/>
            <a:ext cx="1598809" cy="334886"/>
          </a:xfrm>
          <a:prstGeom prst="rect">
            <a:avLst/>
          </a:prstGeom>
          <a:noFill/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85D4E03-89B3-1BFB-AC92-3D218A8CACDE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23"/>
          <a:stretch>
            <a:fillRect/>
          </a:stretch>
        </p:blipFill>
        <p:spPr bwMode="auto">
          <a:xfrm>
            <a:off x="1727779" y="77962"/>
            <a:ext cx="1144836" cy="3364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5042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25668"/>
            <a:ext cx="8229600" cy="991969"/>
          </a:xfrm>
        </p:spPr>
        <p:txBody>
          <a:bodyPr/>
          <a:lstStyle>
            <a:lvl1pPr algn="l">
              <a:defRPr sz="1800" b="1">
                <a:latin typeface="+mn-lt"/>
              </a:defRPr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32000"/>
            <a:ext cx="8229600" cy="4525963"/>
          </a:xfrm>
        </p:spPr>
        <p:txBody>
          <a:bodyPr/>
          <a:lstStyle>
            <a:lvl1pPr algn="just">
              <a:spcBef>
                <a:spcPts val="600"/>
              </a:spcBef>
              <a:spcAft>
                <a:spcPts val="600"/>
              </a:spcAft>
              <a:defRPr sz="1800">
                <a:latin typeface="+mn-lt"/>
              </a:defRPr>
            </a:lvl1pPr>
            <a:lvl2pPr marL="7429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1800">
                <a:latin typeface="+mn-lt"/>
              </a:defRPr>
            </a:lvl2pPr>
            <a:lvl3pPr algn="just">
              <a:spcBef>
                <a:spcPts val="600"/>
              </a:spcBef>
              <a:spcAft>
                <a:spcPts val="600"/>
              </a:spcAft>
              <a:defRPr sz="1800">
                <a:latin typeface="+mn-lt"/>
              </a:defRPr>
            </a:lvl3pPr>
            <a:lvl4pPr algn="just">
              <a:spcBef>
                <a:spcPts val="600"/>
              </a:spcBef>
              <a:spcAft>
                <a:spcPts val="600"/>
              </a:spcAft>
              <a:defRPr sz="1800">
                <a:latin typeface="+mn-lt"/>
              </a:defRPr>
            </a:lvl4pPr>
            <a:lvl5pPr algn="just">
              <a:spcBef>
                <a:spcPts val="600"/>
              </a:spcBef>
              <a:spcAft>
                <a:spcPts val="600"/>
              </a:spcAft>
              <a:defRPr sz="1800">
                <a:latin typeface="+mn-lt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1"/>
          </p:nvPr>
        </p:nvSpPr>
        <p:spPr>
          <a:xfrm>
            <a:off x="6884286" y="6403648"/>
            <a:ext cx="21336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fld id="{8AC09BBE-44FF-C846-8391-1478290FF320}" type="slidenum">
              <a:rPr lang="es-ES_tradnl" smtClean="0"/>
              <a:pPr/>
              <a:t>‹Nº›</a:t>
            </a:fld>
            <a:endParaRPr lang="es-ES_tradn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CB96F76-9FC2-22F8-3A0B-59EF6599A9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3679"/>
            <a:ext cx="1413691" cy="296111"/>
          </a:xfrm>
          <a:prstGeom prst="rect">
            <a:avLst/>
          </a:prstGeom>
          <a:noFill/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244B6F3-FAE7-ACAF-23BF-BBB6F94FF271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23"/>
          <a:stretch>
            <a:fillRect/>
          </a:stretch>
        </p:blipFill>
        <p:spPr bwMode="auto">
          <a:xfrm>
            <a:off x="1745013" y="63349"/>
            <a:ext cx="1012281" cy="3364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2335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B0A028-C76A-2E46-8E04-34851AB8F4F2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2483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 para editar título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962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Helvetica" charset="0"/>
                <a:cs typeface="Helvetic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962E79-390C-4244-9452-3EFCFFE4EFFA}" type="slidenum">
              <a:rPr lang="es-ES_tradnl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>
              <a:ea typeface="ＭＳ Ｐゴシック" charset="0"/>
            </a:endParaRPr>
          </a:p>
        </p:txBody>
      </p:sp>
      <p:sp>
        <p:nvSpPr>
          <p:cNvPr id="10" name="Título 1"/>
          <p:cNvSpPr txBox="1">
            <a:spLocks/>
          </p:cNvSpPr>
          <p:nvPr userDrawn="1"/>
        </p:nvSpPr>
        <p:spPr>
          <a:xfrm>
            <a:off x="4953000" y="122198"/>
            <a:ext cx="3987800" cy="284202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9pPr>
          </a:lstStyle>
          <a:p>
            <a:pPr algn="r"/>
            <a:r>
              <a:rPr lang="es-ES" sz="1000" b="1">
                <a:solidFill>
                  <a:srgbClr val="4F81BD">
                    <a:lumMod val="75000"/>
                  </a:srgbClr>
                </a:solidFill>
                <a:latin typeface="Calibri" charset="0"/>
                <a:ea typeface="Calibri" charset="0"/>
                <a:cs typeface="Calibri" charset="0"/>
              </a:rPr>
              <a:t>EAEko EGF Programa · Programa  FSE+ de País Vasco</a:t>
            </a:r>
          </a:p>
        </p:txBody>
      </p:sp>
      <p:cxnSp>
        <p:nvCxnSpPr>
          <p:cNvPr id="11" name="Conector recto 10"/>
          <p:cNvCxnSpPr/>
          <p:nvPr userDrawn="1"/>
        </p:nvCxnSpPr>
        <p:spPr>
          <a:xfrm flipH="1">
            <a:off x="5181600" y="406400"/>
            <a:ext cx="3658064" cy="0"/>
          </a:xfrm>
          <a:prstGeom prst="line">
            <a:avLst/>
          </a:prstGeom>
          <a:ln w="12700" cmpd="sng">
            <a:solidFill>
              <a:schemeClr val="tx2">
                <a:lumMod val="7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85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8" r:id="rId3"/>
    <p:sldLayoutId id="2147483683" r:id="rId4"/>
  </p:sldLayoutIdLst>
  <p:hf hd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  <a:cs typeface="Helvetic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  <a:cs typeface="Helvetic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  <a:cs typeface="Helvetic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  <a:cs typeface="Helvetic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  <a:cs typeface="Helvetic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  <a:cs typeface="Helvetic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  <a:cs typeface="Helvetic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  <a:cs typeface="Helvetic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Helvetica"/>
          <a:ea typeface="Helvetica" charset="0"/>
          <a:cs typeface="Helvetica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"/>
          <a:ea typeface="Helvetica" charset="0"/>
          <a:cs typeface="Helvetica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"/>
          <a:ea typeface="Helvetica" charset="0"/>
          <a:cs typeface="Helvetica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euskadi.eus/fse-21-27/web01-a2ogafon/es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35" y="5946124"/>
            <a:ext cx="2226384" cy="562625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DF51BF9-D8DE-0938-A6BD-CDF724513B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918611"/>
              </p:ext>
            </p:extLst>
          </p:nvPr>
        </p:nvGraphicFramePr>
        <p:xfrm>
          <a:off x="6890335" y="6292313"/>
          <a:ext cx="176168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981">
                  <a:extLst>
                    <a:ext uri="{9D8B030D-6E8A-4147-A177-3AD203B41FA5}">
                      <a16:colId xmlns:a16="http://schemas.microsoft.com/office/drawing/2014/main" val="2089947425"/>
                    </a:ext>
                  </a:extLst>
                </a:gridCol>
                <a:gridCol w="967707">
                  <a:extLst>
                    <a:ext uri="{9D8B030D-6E8A-4147-A177-3AD203B41FA5}">
                      <a16:colId xmlns:a16="http://schemas.microsoft.com/office/drawing/2014/main" val="667860335"/>
                    </a:ext>
                  </a:extLst>
                </a:gridCol>
              </a:tblGrid>
              <a:tr h="312024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6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OGASUN ETA            FINANTZA SAILA</a:t>
                      </a:r>
                      <a:endParaRPr lang="eu-ES" sz="6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u-ES" sz="6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6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HACIENDA Y FINANZAS</a:t>
                      </a:r>
                      <a:endParaRPr lang="eu-ES" sz="6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u-ES" sz="6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9936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48D1C232-139D-50C3-927B-718104FBE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35" y="315883"/>
            <a:ext cx="1973519" cy="4696691"/>
          </a:xfrm>
          <a:prstGeom prst="rect">
            <a:avLst/>
          </a:prstGeom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286E814B-E094-7323-0DC1-6421C54F4564}"/>
              </a:ext>
            </a:extLst>
          </p:cNvPr>
          <p:cNvSpPr txBox="1">
            <a:spLocks/>
          </p:cNvSpPr>
          <p:nvPr/>
        </p:nvSpPr>
        <p:spPr bwMode="auto">
          <a:xfrm>
            <a:off x="2678454" y="1577320"/>
            <a:ext cx="5792217" cy="212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Helvetica"/>
                <a:ea typeface="ＭＳ Ｐゴシック" charset="0"/>
                <a:cs typeface="Helvetica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Helvetica"/>
                <a:ea typeface="Helvetica" charset="0"/>
                <a:cs typeface="Helvetica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/>
                <a:ea typeface="Helvetica" charset="0"/>
                <a:cs typeface="Helvetica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/>
                <a:ea typeface="Helvetica" charset="0"/>
                <a:cs typeface="Helvetica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/>
                <a:ea typeface="Helvetica" charset="0"/>
                <a:cs typeface="Helvetic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0070C0"/>
                </a:solidFill>
                <a:latin typeface="+mn-lt"/>
              </a:rPr>
              <a:t>EUSKADIKO EGF+</a:t>
            </a:r>
          </a:p>
          <a:p>
            <a:r>
              <a:rPr lang="es-ES" sz="2400" dirty="0">
                <a:solidFill>
                  <a:srgbClr val="0070C0"/>
                </a:solidFill>
                <a:latin typeface="+mn-lt"/>
              </a:rPr>
              <a:t>2021-2027</a:t>
            </a:r>
          </a:p>
          <a:p>
            <a:r>
              <a:rPr lang="es-ES" dirty="0">
                <a:solidFill>
                  <a:srgbClr val="0070C0"/>
                </a:solidFill>
                <a:latin typeface="+mn-lt"/>
              </a:rPr>
              <a:t>FSE+ PAÍS VASCO</a:t>
            </a:r>
            <a:endParaRPr lang="es-ES" sz="1200" dirty="0">
              <a:solidFill>
                <a:srgbClr val="0070C0"/>
              </a:solidFill>
              <a:latin typeface="+mn-lt"/>
            </a:endParaRPr>
          </a:p>
          <a:p>
            <a:endParaRPr lang="es-ES" sz="1200" dirty="0">
              <a:latin typeface="+mn-lt"/>
            </a:endParaRPr>
          </a:p>
          <a:p>
            <a:r>
              <a:rPr lang="es-ES" sz="2400" dirty="0" err="1">
                <a:latin typeface="+mn-lt"/>
              </a:rPr>
              <a:t>Hirugarren</a:t>
            </a:r>
            <a:r>
              <a:rPr lang="es-ES" sz="2400" dirty="0">
                <a:latin typeface="+mn-lt"/>
              </a:rPr>
              <a:t> </a:t>
            </a:r>
            <a:r>
              <a:rPr lang="es-ES" sz="2400" dirty="0" err="1">
                <a:latin typeface="+mn-lt"/>
              </a:rPr>
              <a:t>Jarraipen</a:t>
            </a:r>
            <a:r>
              <a:rPr lang="es-ES" sz="2400" dirty="0">
                <a:latin typeface="+mn-lt"/>
              </a:rPr>
              <a:t> </a:t>
            </a:r>
            <a:r>
              <a:rPr lang="es-ES" sz="2400" dirty="0" err="1">
                <a:latin typeface="+mn-lt"/>
              </a:rPr>
              <a:t>Batzordea</a:t>
            </a:r>
            <a:endParaRPr lang="es-ES" sz="2400" dirty="0">
              <a:latin typeface="+mn-lt"/>
            </a:endParaRPr>
          </a:p>
          <a:p>
            <a:r>
              <a:rPr lang="es-ES" sz="2400" dirty="0">
                <a:latin typeface="+mn-lt"/>
              </a:rPr>
              <a:t>Tercer Comité de Seguimiento </a:t>
            </a:r>
          </a:p>
          <a:p>
            <a:r>
              <a:rPr lang="es-ES" sz="1600" b="1" dirty="0">
                <a:latin typeface="+mn-lt"/>
              </a:rPr>
              <a:t>2024ko </a:t>
            </a:r>
            <a:r>
              <a:rPr lang="es-ES" sz="1600" b="1" dirty="0" err="1">
                <a:latin typeface="+mn-lt"/>
              </a:rPr>
              <a:t>irailaren</a:t>
            </a:r>
            <a:r>
              <a:rPr lang="es-ES" sz="1600" b="1" dirty="0">
                <a:latin typeface="+mn-lt"/>
              </a:rPr>
              <a:t> 29a / 29 de septiembre de 2025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49B2DD5-BF37-21D1-3BFF-089715D10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85" y="4422810"/>
            <a:ext cx="907965" cy="26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33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48696AA-1E93-BAED-EB8B-E7BE704517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746922"/>
              </p:ext>
            </p:extLst>
          </p:nvPr>
        </p:nvGraphicFramePr>
        <p:xfrm>
          <a:off x="612559" y="985422"/>
          <a:ext cx="7972148" cy="45986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4015">
                  <a:extLst>
                    <a:ext uri="{9D8B030D-6E8A-4147-A177-3AD203B41FA5}">
                      <a16:colId xmlns:a16="http://schemas.microsoft.com/office/drawing/2014/main" val="1779461833"/>
                    </a:ext>
                  </a:extLst>
                </a:gridCol>
                <a:gridCol w="882339">
                  <a:extLst>
                    <a:ext uri="{9D8B030D-6E8A-4147-A177-3AD203B41FA5}">
                      <a16:colId xmlns:a16="http://schemas.microsoft.com/office/drawing/2014/main" val="46288508"/>
                    </a:ext>
                  </a:extLst>
                </a:gridCol>
                <a:gridCol w="2093592">
                  <a:extLst>
                    <a:ext uri="{9D8B030D-6E8A-4147-A177-3AD203B41FA5}">
                      <a16:colId xmlns:a16="http://schemas.microsoft.com/office/drawing/2014/main" val="1529526604"/>
                    </a:ext>
                  </a:extLst>
                </a:gridCol>
                <a:gridCol w="577048">
                  <a:extLst>
                    <a:ext uri="{9D8B030D-6E8A-4147-A177-3AD203B41FA5}">
                      <a16:colId xmlns:a16="http://schemas.microsoft.com/office/drawing/2014/main" val="2325575833"/>
                    </a:ext>
                  </a:extLst>
                </a:gridCol>
                <a:gridCol w="949911">
                  <a:extLst>
                    <a:ext uri="{9D8B030D-6E8A-4147-A177-3AD203B41FA5}">
                      <a16:colId xmlns:a16="http://schemas.microsoft.com/office/drawing/2014/main" val="2510515924"/>
                    </a:ext>
                  </a:extLst>
                </a:gridCol>
                <a:gridCol w="1029810">
                  <a:extLst>
                    <a:ext uri="{9D8B030D-6E8A-4147-A177-3AD203B41FA5}">
                      <a16:colId xmlns:a16="http://schemas.microsoft.com/office/drawing/2014/main" val="4259224932"/>
                    </a:ext>
                  </a:extLst>
                </a:gridCol>
                <a:gridCol w="674703">
                  <a:extLst>
                    <a:ext uri="{9D8B030D-6E8A-4147-A177-3AD203B41FA5}">
                      <a16:colId xmlns:a16="http://schemas.microsoft.com/office/drawing/2014/main" val="420359915"/>
                    </a:ext>
                  </a:extLst>
                </a:gridCol>
                <a:gridCol w="639192">
                  <a:extLst>
                    <a:ext uri="{9D8B030D-6E8A-4147-A177-3AD203B41FA5}">
                      <a16:colId xmlns:a16="http://schemas.microsoft.com/office/drawing/2014/main" val="3739213308"/>
                    </a:ext>
                  </a:extLst>
                </a:gridCol>
                <a:gridCol w="541538">
                  <a:extLst>
                    <a:ext uri="{9D8B030D-6E8A-4147-A177-3AD203B41FA5}">
                      <a16:colId xmlns:a16="http://schemas.microsoft.com/office/drawing/2014/main" val="931853215"/>
                    </a:ext>
                  </a:extLst>
                </a:gridCol>
              </a:tblGrid>
              <a:tr h="1191548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s-ES_tradnl" sz="20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2000" dirty="0">
                          <a:effectLst/>
                        </a:rPr>
                        <a:t>Tabla 2. INDICADORES DE RESULTADO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s-ES_tradnl" sz="16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_tradnl" sz="1800" dirty="0">
                          <a:effectLst/>
                        </a:rPr>
                        <a:t>Valores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_tradnl" sz="1800" dirty="0">
                          <a:effectLst/>
                        </a:rPr>
                        <a:t>alcanzados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643606"/>
                  </a:ext>
                </a:extLst>
              </a:tr>
              <a:tr h="9495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1400" b="1" u="sng" dirty="0">
                          <a:effectLst/>
                        </a:rPr>
                        <a:t>P</a:t>
                      </a:r>
                      <a:endParaRPr lang="es-ES" sz="14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1400" b="1" u="sng" dirty="0">
                          <a:effectLst/>
                        </a:rPr>
                        <a:t>OE</a:t>
                      </a:r>
                      <a:endParaRPr lang="es-ES" sz="14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1400" b="1" u="sng" dirty="0">
                          <a:effectLst/>
                        </a:rPr>
                        <a:t>Nombre del indicador</a:t>
                      </a:r>
                      <a:endParaRPr lang="es-ES" sz="14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1400" b="1" u="sng" dirty="0">
                          <a:effectLst/>
                        </a:rPr>
                        <a:t>Hito (2024)</a:t>
                      </a:r>
                      <a:endParaRPr lang="es-ES" sz="14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1400" b="1" u="sng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1400" b="1" u="sng" dirty="0">
                          <a:effectLst/>
                        </a:rPr>
                        <a:t>Real</a:t>
                      </a:r>
                      <a:endParaRPr lang="es-ES" sz="14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1400" b="1" u="sng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1400" b="1" u="sng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1400" b="1" u="sng" dirty="0">
                          <a:effectLst/>
                        </a:rPr>
                        <a:t>%</a:t>
                      </a:r>
                      <a:endParaRPr lang="es-ES" sz="14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52337426"/>
                  </a:ext>
                </a:extLst>
              </a:tr>
              <a:tr h="3723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1400">
                          <a:effectLst/>
                        </a:rPr>
                        <a:t>1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" sz="1400">
                          <a:effectLst/>
                        </a:rPr>
                        <a:t>ESO4.1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" sz="1400" dirty="0">
                          <a:effectLst/>
                        </a:rPr>
                        <a:t>Obtienen una cualificación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" sz="1400" dirty="0">
                          <a:effectLst/>
                        </a:rPr>
                        <a:t> -------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" sz="1400" dirty="0">
                          <a:effectLst/>
                        </a:rPr>
                        <a:t>  14.267       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1400" dirty="0">
                          <a:effectLst/>
                        </a:rPr>
                        <a:t> 13.896 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1400" dirty="0">
                          <a:effectLst/>
                          <a:latin typeface="+mn-lt"/>
                        </a:rPr>
                        <a:t>50%        </a:t>
                      </a:r>
                      <a:endParaRPr lang="es-E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1400" b="1" dirty="0">
                          <a:effectLst/>
                        </a:rPr>
                        <a:t>97%</a:t>
                      </a:r>
                      <a:endParaRPr lang="es-E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56639368"/>
                  </a:ext>
                </a:extLst>
              </a:tr>
              <a:tr h="3723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1400">
                          <a:effectLst/>
                        </a:rPr>
                        <a:t>1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" sz="1400">
                          <a:effectLst/>
                        </a:rPr>
                        <a:t>ESO4.1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" sz="1400">
                          <a:effectLst/>
                        </a:rPr>
                        <a:t>Obtienen un empleo 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" sz="1400" dirty="0">
                          <a:effectLst/>
                        </a:rPr>
                        <a:t> ------- 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" sz="1400" dirty="0">
                          <a:effectLst/>
                        </a:rPr>
                        <a:t>    9.804       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1400" dirty="0">
                          <a:effectLst/>
                        </a:rPr>
                        <a:t>   1.126 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45%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55%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1400" b="1" dirty="0">
                          <a:effectLst/>
                        </a:rPr>
                        <a:t>11%</a:t>
                      </a:r>
                      <a:endParaRPr lang="es-E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27989902"/>
                  </a:ext>
                </a:extLst>
              </a:tr>
              <a:tr h="3723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1400">
                          <a:effectLst/>
                        </a:rPr>
                        <a:t>2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" sz="1400">
                          <a:effectLst/>
                        </a:rPr>
                        <a:t>ESO4.8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" sz="1400">
                          <a:effectLst/>
                        </a:rPr>
                        <a:t>Obtienen una cualificación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" sz="1400" dirty="0">
                          <a:effectLst/>
                        </a:rPr>
                        <a:t> ------- 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" sz="1400" dirty="0">
                          <a:effectLst/>
                        </a:rPr>
                        <a:t>  10.113       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1400" dirty="0">
                          <a:effectLst/>
                        </a:rPr>
                        <a:t>      584 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77%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23%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1400" b="1" dirty="0">
                          <a:effectLst/>
                        </a:rPr>
                        <a:t>6%</a:t>
                      </a:r>
                      <a:endParaRPr lang="es-E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03574855"/>
                  </a:ext>
                </a:extLst>
              </a:tr>
              <a:tr h="3909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1400">
                          <a:effectLst/>
                        </a:rPr>
                        <a:t>2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" sz="1400">
                          <a:effectLst/>
                        </a:rPr>
                        <a:t>ESO4.8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" sz="1400">
                          <a:effectLst/>
                        </a:rPr>
                        <a:t>Obtienen un empleo 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" sz="1400" dirty="0">
                          <a:effectLst/>
                        </a:rPr>
                        <a:t> ------- 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" sz="1400" dirty="0">
                          <a:effectLst/>
                        </a:rPr>
                        <a:t>    3.368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1400" dirty="0">
                          <a:effectLst/>
                        </a:rPr>
                        <a:t>      248 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58%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42%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1400" b="1" dirty="0">
                          <a:effectLst/>
                        </a:rPr>
                        <a:t>7%</a:t>
                      </a:r>
                      <a:endParaRPr lang="es-E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16853335"/>
                  </a:ext>
                </a:extLst>
              </a:tr>
              <a:tr h="3909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1400">
                          <a:effectLst/>
                        </a:rPr>
                        <a:t>5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" sz="1400">
                          <a:effectLst/>
                        </a:rPr>
                        <a:t>ESO4.1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" sz="1400">
                          <a:effectLst/>
                        </a:rPr>
                        <a:t>Obtienen una cualificación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" sz="1400" dirty="0">
                          <a:effectLst/>
                        </a:rPr>
                        <a:t> ------- 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" sz="1400" dirty="0">
                          <a:effectLst/>
                        </a:rPr>
                        <a:t>      719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1400" dirty="0">
                          <a:effectLst/>
                        </a:rPr>
                        <a:t>       19 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98%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2%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1400" b="1" dirty="0">
                          <a:effectLst/>
                        </a:rPr>
                        <a:t>3%</a:t>
                      </a:r>
                      <a:endParaRPr lang="es-E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47191044"/>
                  </a:ext>
                </a:extLst>
              </a:tr>
              <a:tr h="5585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1400">
                          <a:effectLst/>
                        </a:rPr>
                        <a:t>5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" sz="1400">
                          <a:effectLst/>
                        </a:rPr>
                        <a:t>ESO4.1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" sz="1400">
                          <a:effectLst/>
                        </a:rPr>
                        <a:t>Obtienen un empleo 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" sz="1400" dirty="0">
                          <a:effectLst/>
                        </a:rPr>
                        <a:t> ------- 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ES" sz="1400" dirty="0">
                          <a:effectLst/>
                        </a:rPr>
                        <a:t>    2.830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1400" dirty="0">
                          <a:effectLst/>
                        </a:rPr>
                        <a:t>      921 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73%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27%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1400" b="1" dirty="0">
                          <a:effectLst/>
                        </a:rPr>
                        <a:t>33%</a:t>
                      </a:r>
                      <a:endParaRPr lang="es-E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78266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955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AEED626-7E54-2EE9-BEB8-0EC0F6582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67" y="89043"/>
            <a:ext cx="1418346" cy="351488"/>
          </a:xfrm>
          <a:prstGeom prst="rect">
            <a:avLst/>
          </a:prstGeom>
        </p:spPr>
      </p:pic>
      <p:sp>
        <p:nvSpPr>
          <p:cNvPr id="3" name="1 Título">
            <a:extLst>
              <a:ext uri="{FF2B5EF4-FFF2-40B4-BE49-F238E27FC236}">
                <a16:creationId xmlns:a16="http://schemas.microsoft.com/office/drawing/2014/main" id="{6E2B1C3B-FAF3-12E1-B134-1FAF8479B01A}"/>
              </a:ext>
            </a:extLst>
          </p:cNvPr>
          <p:cNvSpPr txBox="1">
            <a:spLocks/>
          </p:cNvSpPr>
          <p:nvPr/>
        </p:nvSpPr>
        <p:spPr>
          <a:xfrm>
            <a:off x="457200" y="719582"/>
            <a:ext cx="8229600" cy="991969"/>
          </a:xfrm>
          <a:prstGeom prst="rect">
            <a:avLst/>
          </a:prstGeom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9pPr>
          </a:lstStyle>
          <a:p>
            <a:pPr algn="l"/>
            <a:r>
              <a:rPr lang="es-ES" sz="2400" b="1">
                <a:latin typeface="+mj-lt"/>
              </a:rPr>
              <a:t>ORDEN DEL DÍA</a:t>
            </a:r>
          </a:p>
        </p:txBody>
      </p: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FF8A961B-740D-3EEE-1155-82003ADC3953}"/>
              </a:ext>
            </a:extLst>
          </p:cNvPr>
          <p:cNvSpPr txBox="1">
            <a:spLocks/>
          </p:cNvSpPr>
          <p:nvPr/>
        </p:nvSpPr>
        <p:spPr>
          <a:xfrm>
            <a:off x="1336090" y="1711551"/>
            <a:ext cx="6831366" cy="3836993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+mj-lt"/>
              <a:buAutoNum type="arabicPeriod"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Presentación y Bienvenida</a:t>
            </a:r>
            <a:endParaRPr lang="eu-ES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Intervención de la Comisión Europea</a:t>
            </a:r>
            <a:r>
              <a:rPr lang="es-E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.</a:t>
            </a: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 </a:t>
            </a:r>
            <a:endParaRPr lang="eu-ES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Lectura y aprobación, en su caso, del acta de la reunión anterior.</a:t>
            </a:r>
            <a:endParaRPr lang="eu-ES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 b="1" dirty="0">
                <a:effectLst/>
                <a:latin typeface="+mj-lt"/>
                <a:ea typeface="Calibri" panose="020F0502020204030204" pitchFamily="34" charset="0"/>
              </a:rPr>
              <a:t>Análisis del estado del programa: </a:t>
            </a:r>
          </a:p>
          <a:p>
            <a:pPr marL="0" lvl="0" indent="0">
              <a:buNone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	a.	Selección de operaciones </a:t>
            </a:r>
          </a:p>
          <a:p>
            <a:pPr marL="0" lvl="0" indent="0">
              <a:buNone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	b.	Primeros resultados en indicadores</a:t>
            </a:r>
          </a:p>
          <a:p>
            <a:pPr marL="0" lvl="0" indent="0">
              <a:buNone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	c.	</a:t>
            </a:r>
            <a:r>
              <a:rPr lang="es-ES" sz="1800" b="1" dirty="0">
                <a:effectLst/>
                <a:latin typeface="+mj-lt"/>
                <a:ea typeface="Calibri" panose="020F0502020204030204" pitchFamily="34" charset="0"/>
              </a:rPr>
              <a:t>Previsiones de ejecución</a:t>
            </a:r>
          </a:p>
          <a:p>
            <a:pPr marL="0" lvl="0" indent="0">
              <a:buNone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	d.	Dificultades para la puesta en marcha de algunas medidas</a:t>
            </a:r>
          </a:p>
          <a:p>
            <a:pPr marL="0" lvl="0" indent="0">
              <a:buNone/>
            </a:pPr>
            <a:r>
              <a:rPr lang="es-ES" sz="1800" dirty="0">
                <a:latin typeface="+mj-lt"/>
                <a:ea typeface="Calibri" panose="020F0502020204030204" pitchFamily="34" charset="0"/>
              </a:rPr>
              <a:t>5. Apuntes sobre comunicación</a:t>
            </a:r>
            <a:endParaRPr lang="es-ES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6. Ruegos y preguntas</a:t>
            </a:r>
          </a:p>
          <a:p>
            <a:pPr marL="0" lvl="0" indent="0">
              <a:buNone/>
            </a:pPr>
            <a:r>
              <a:rPr lang="es-ES" sz="1800" dirty="0">
                <a:latin typeface="+mj-lt"/>
                <a:ea typeface="Calibri" panose="020F0502020204030204" pitchFamily="34" charset="0"/>
              </a:rPr>
              <a:t>7. Cierre y visita al proyecto de Fomento San </a:t>
            </a:r>
            <a:r>
              <a:rPr lang="es-ES" sz="1800" dirty="0" err="1">
                <a:latin typeface="+mj-lt"/>
                <a:ea typeface="Calibri" panose="020F0502020204030204" pitchFamily="34" charset="0"/>
              </a:rPr>
              <a:t>sebastian</a:t>
            </a:r>
            <a:endParaRPr lang="es-ES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0" lvl="0" indent="0">
              <a:buNone/>
            </a:pPr>
            <a:endParaRPr lang="eu-ES" sz="1800" dirty="0">
              <a:effectLst/>
              <a:latin typeface="+mj-lt"/>
              <a:ea typeface="Calibri" panose="020F050202020403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98B49E9-5D13-D272-1491-D742DF523AF5}"/>
              </a:ext>
            </a:extLst>
          </p:cNvPr>
          <p:cNvGraphicFramePr>
            <a:graphicFrameLocks noGrp="1"/>
          </p:cNvGraphicFramePr>
          <p:nvPr/>
        </p:nvGraphicFramePr>
        <p:xfrm>
          <a:off x="1963418" y="292203"/>
          <a:ext cx="1125664" cy="22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06">
                  <a:extLst>
                    <a:ext uri="{9D8B030D-6E8A-4147-A177-3AD203B41FA5}">
                      <a16:colId xmlns:a16="http://schemas.microsoft.com/office/drawing/2014/main" val="2089947425"/>
                    </a:ext>
                  </a:extLst>
                </a:gridCol>
                <a:gridCol w="662658">
                  <a:extLst>
                    <a:ext uri="{9D8B030D-6E8A-4147-A177-3AD203B41FA5}">
                      <a16:colId xmlns:a16="http://schemas.microsoft.com/office/drawing/2014/main" val="667860335"/>
                    </a:ext>
                  </a:extLst>
                </a:gridCol>
              </a:tblGrid>
              <a:tr h="148328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OGASUN ETA            FINANTZA SAILA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HACIENDA Y FINANZAS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u-ES" sz="3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9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595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4">
            <a:extLst>
              <a:ext uri="{FF2B5EF4-FFF2-40B4-BE49-F238E27FC236}">
                <a16:creationId xmlns:a16="http://schemas.microsoft.com/office/drawing/2014/main" id="{5D910FE4-0A8B-2529-68B4-E5A90A0DA7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869815"/>
              </p:ext>
            </p:extLst>
          </p:nvPr>
        </p:nvGraphicFramePr>
        <p:xfrm>
          <a:off x="432345" y="2145342"/>
          <a:ext cx="817200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000">
                  <a:extLst>
                    <a:ext uri="{9D8B030D-6E8A-4147-A177-3AD203B41FA5}">
                      <a16:colId xmlns:a16="http://schemas.microsoft.com/office/drawing/2014/main" val="271928416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5188280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71128157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799902386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82027022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32981877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126511671"/>
                    </a:ext>
                  </a:extLst>
                </a:gridCol>
              </a:tblGrid>
              <a:tr h="241451">
                <a:tc>
                  <a:txBody>
                    <a:bodyPr/>
                    <a:lstStyle/>
                    <a:p>
                      <a:pPr algn="ctr"/>
                      <a:r>
                        <a:rPr lang="es-ES" sz="1200" b="0"/>
                        <a:t>FSE+ PV 2021-2027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33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/>
                        <a:t>2022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33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/>
                        <a:t>2023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33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/>
                        <a:t>2024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33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/>
                        <a:t>2025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33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/>
                        <a:t>2026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33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/>
                        <a:t>2027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3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945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b="1">
                          <a:solidFill>
                            <a:srgbClr val="23334A"/>
                          </a:solidFill>
                        </a:rPr>
                        <a:t>79.041.968€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>
                          <a:solidFill>
                            <a:srgbClr val="23334A"/>
                          </a:solidFill>
                          <a:latin typeface="+mn-lt"/>
                          <a:ea typeface="+mn-ea"/>
                          <a:cs typeface="+mn-cs"/>
                        </a:rPr>
                        <a:t>13.501.980€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>
                          <a:solidFill>
                            <a:srgbClr val="23334A"/>
                          </a:solidFill>
                          <a:latin typeface="+mn-lt"/>
                          <a:ea typeface="+mn-ea"/>
                          <a:cs typeface="+mn-cs"/>
                        </a:rPr>
                        <a:t>13.719.120€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>
                          <a:solidFill>
                            <a:srgbClr val="23334A"/>
                          </a:solidFill>
                          <a:latin typeface="+mn-lt"/>
                          <a:ea typeface="+mn-ea"/>
                          <a:cs typeface="+mn-cs"/>
                        </a:rPr>
                        <a:t>13.940.648€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>
                          <a:solidFill>
                            <a:srgbClr val="23334A"/>
                          </a:solidFill>
                          <a:latin typeface="+mn-lt"/>
                          <a:ea typeface="+mn-ea"/>
                          <a:cs typeface="+mn-cs"/>
                        </a:rPr>
                        <a:t>14.166.606€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>
                          <a:solidFill>
                            <a:srgbClr val="23334A"/>
                          </a:solidFill>
                          <a:latin typeface="+mn-lt"/>
                          <a:ea typeface="+mn-ea"/>
                          <a:cs typeface="+mn-cs"/>
                        </a:rPr>
                        <a:t>11.739.263€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kern="1200">
                          <a:solidFill>
                            <a:srgbClr val="23334A"/>
                          </a:solidFill>
                          <a:latin typeface="+mn-lt"/>
                          <a:ea typeface="+mn-ea"/>
                          <a:cs typeface="+mn-cs"/>
                        </a:rPr>
                        <a:t>11.974.351€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432082"/>
                  </a:ext>
                </a:extLst>
              </a:tr>
            </a:tbl>
          </a:graphicData>
        </a:graphic>
      </p:graphicFrame>
      <p:sp>
        <p:nvSpPr>
          <p:cNvPr id="40" name="Rectángulo 39">
            <a:extLst>
              <a:ext uri="{FF2B5EF4-FFF2-40B4-BE49-F238E27FC236}">
                <a16:creationId xmlns:a16="http://schemas.microsoft.com/office/drawing/2014/main" id="{9B936431-2808-98ED-25AF-3D2F4C1FDF9C}"/>
              </a:ext>
            </a:extLst>
          </p:cNvPr>
          <p:cNvSpPr/>
          <p:nvPr/>
        </p:nvSpPr>
        <p:spPr>
          <a:xfrm>
            <a:off x="6951968" y="4600183"/>
            <a:ext cx="1872155" cy="288000"/>
          </a:xfrm>
          <a:prstGeom prst="rect">
            <a:avLst/>
          </a:prstGeom>
          <a:solidFill>
            <a:srgbClr val="D9E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r>
              <a:rPr lang="es-ES" sz="1200">
                <a:solidFill>
                  <a:srgbClr val="23334A"/>
                </a:solidFill>
              </a:rPr>
              <a:t>Mínimo según RDC un 25%</a:t>
            </a:r>
            <a:endParaRPr lang="eu-ES" sz="1200">
              <a:solidFill>
                <a:srgbClr val="23334A"/>
              </a:solidFill>
            </a:endParaRP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084123BF-4EE6-1479-E757-60929883AF45}"/>
              </a:ext>
            </a:extLst>
          </p:cNvPr>
          <p:cNvSpPr/>
          <p:nvPr/>
        </p:nvSpPr>
        <p:spPr>
          <a:xfrm>
            <a:off x="6951968" y="5063644"/>
            <a:ext cx="1872155" cy="288000"/>
          </a:xfrm>
          <a:prstGeom prst="rect">
            <a:avLst/>
          </a:prstGeom>
          <a:solidFill>
            <a:srgbClr val="D9E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s-ES" sz="1200">
                <a:solidFill>
                  <a:srgbClr val="23334A"/>
                </a:solidFill>
              </a:rPr>
              <a:t>Mínimo según RDC un 12,5%</a:t>
            </a:r>
            <a:endParaRPr lang="eu-ES" sz="1200">
              <a:solidFill>
                <a:srgbClr val="23334A"/>
              </a:solidFill>
            </a:endParaRP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23013522-D585-30CB-8492-35A262FB0A5E}"/>
              </a:ext>
            </a:extLst>
          </p:cNvPr>
          <p:cNvSpPr/>
          <p:nvPr/>
        </p:nvSpPr>
        <p:spPr>
          <a:xfrm>
            <a:off x="6951968" y="5381112"/>
            <a:ext cx="1872155" cy="288000"/>
          </a:xfrm>
          <a:prstGeom prst="rect">
            <a:avLst/>
          </a:prstGeom>
          <a:solidFill>
            <a:srgbClr val="D9E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r>
              <a:rPr lang="es-ES" sz="1200">
                <a:solidFill>
                  <a:srgbClr val="23334A"/>
                </a:solidFill>
              </a:rPr>
              <a:t>Mínimo según RDC un 5%</a:t>
            </a:r>
            <a:endParaRPr lang="eu-ES" sz="1200">
              <a:solidFill>
                <a:srgbClr val="23334A"/>
              </a:solidFill>
            </a:endParaRP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445AE096-94F6-0C07-51FF-602B3257A6AC}"/>
              </a:ext>
            </a:extLst>
          </p:cNvPr>
          <p:cNvSpPr txBox="1"/>
          <p:nvPr/>
        </p:nvSpPr>
        <p:spPr>
          <a:xfrm>
            <a:off x="431747" y="1431322"/>
            <a:ext cx="79728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300">
                <a:solidFill>
                  <a:srgbClr val="23334A"/>
                </a:solidFill>
              </a:rPr>
              <a:t>La distribución financiera entre Prioridades de Inversión, Objetivos Específicos y Líneas de Actuación se ha realizado en base a las necesidades regionales, así como cumpliendo los requisitos establecidos en el RDC</a:t>
            </a: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DCA59A91-92B2-6099-337D-A0C436950F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441341"/>
              </p:ext>
            </p:extLst>
          </p:nvPr>
        </p:nvGraphicFramePr>
        <p:xfrm>
          <a:off x="432345" y="3078011"/>
          <a:ext cx="6372493" cy="3239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344">
                  <a:extLst>
                    <a:ext uri="{9D8B030D-6E8A-4147-A177-3AD203B41FA5}">
                      <a16:colId xmlns:a16="http://schemas.microsoft.com/office/drawing/2014/main" val="1584832441"/>
                    </a:ext>
                  </a:extLst>
                </a:gridCol>
                <a:gridCol w="169400">
                  <a:extLst>
                    <a:ext uri="{9D8B030D-6E8A-4147-A177-3AD203B41FA5}">
                      <a16:colId xmlns:a16="http://schemas.microsoft.com/office/drawing/2014/main" val="948413339"/>
                    </a:ext>
                  </a:extLst>
                </a:gridCol>
                <a:gridCol w="544911">
                  <a:extLst>
                    <a:ext uri="{9D8B030D-6E8A-4147-A177-3AD203B41FA5}">
                      <a16:colId xmlns:a16="http://schemas.microsoft.com/office/drawing/2014/main" val="3022869237"/>
                    </a:ext>
                  </a:extLst>
                </a:gridCol>
                <a:gridCol w="169400">
                  <a:extLst>
                    <a:ext uri="{9D8B030D-6E8A-4147-A177-3AD203B41FA5}">
                      <a16:colId xmlns:a16="http://schemas.microsoft.com/office/drawing/2014/main" val="635197707"/>
                    </a:ext>
                  </a:extLst>
                </a:gridCol>
                <a:gridCol w="1010814">
                  <a:extLst>
                    <a:ext uri="{9D8B030D-6E8A-4147-A177-3AD203B41FA5}">
                      <a16:colId xmlns:a16="http://schemas.microsoft.com/office/drawing/2014/main" val="3288416392"/>
                    </a:ext>
                  </a:extLst>
                </a:gridCol>
                <a:gridCol w="169400">
                  <a:extLst>
                    <a:ext uri="{9D8B030D-6E8A-4147-A177-3AD203B41FA5}">
                      <a16:colId xmlns:a16="http://schemas.microsoft.com/office/drawing/2014/main" val="1788673415"/>
                    </a:ext>
                  </a:extLst>
                </a:gridCol>
                <a:gridCol w="1042712">
                  <a:extLst>
                    <a:ext uri="{9D8B030D-6E8A-4147-A177-3AD203B41FA5}">
                      <a16:colId xmlns:a16="http://schemas.microsoft.com/office/drawing/2014/main" val="979265309"/>
                    </a:ext>
                  </a:extLst>
                </a:gridCol>
                <a:gridCol w="169400">
                  <a:extLst>
                    <a:ext uri="{9D8B030D-6E8A-4147-A177-3AD203B41FA5}">
                      <a16:colId xmlns:a16="http://schemas.microsoft.com/office/drawing/2014/main" val="3112244029"/>
                    </a:ext>
                  </a:extLst>
                </a:gridCol>
                <a:gridCol w="1212112">
                  <a:extLst>
                    <a:ext uri="{9D8B030D-6E8A-4147-A177-3AD203B41FA5}">
                      <a16:colId xmlns:a16="http://schemas.microsoft.com/office/drawing/2014/main" val="1554505566"/>
                    </a:ext>
                  </a:extLst>
                </a:gridCol>
              </a:tblGrid>
              <a:tr h="48861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>
                          <a:solidFill>
                            <a:schemeClr val="bg1"/>
                          </a:solidFill>
                        </a:rPr>
                        <a:t>PRIORIDAD DE INVERSIÓN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334A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es-ES" sz="100" b="0">
                        <a:solidFill>
                          <a:srgbClr val="23334A"/>
                        </a:solidFill>
                      </a:endParaRPr>
                    </a:p>
                  </a:txBody>
                  <a:tcPr marL="36000" marR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OE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334A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00" b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>
                          <a:solidFill>
                            <a:schemeClr val="bg1"/>
                          </a:solidFill>
                          <a:latin typeface="+mn-lt"/>
                        </a:rPr>
                        <a:t>AYUDA FSE+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33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" b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>
                          <a:solidFill>
                            <a:schemeClr val="bg1"/>
                          </a:solidFill>
                          <a:latin typeface="+mn-lt"/>
                        </a:rPr>
                        <a:t>COSTE TOTAL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334A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" b="0">
                        <a:solidFill>
                          <a:srgbClr val="23334A"/>
                        </a:solidFill>
                        <a:latin typeface="+mn-lt"/>
                      </a:endParaRPr>
                    </a:p>
                  </a:txBody>
                  <a:tcPr marL="0" marR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>
                          <a:solidFill>
                            <a:schemeClr val="bg1"/>
                          </a:solidFill>
                          <a:latin typeface="+mn-lt"/>
                        </a:rPr>
                        <a:t>CONCENTRACIÓN TEMÁTICA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3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20663"/>
                  </a:ext>
                </a:extLst>
              </a:tr>
              <a:tr h="133792">
                <a:tc>
                  <a:txBody>
                    <a:bodyPr/>
                    <a:lstStyle/>
                    <a:p>
                      <a:pPr algn="ctr"/>
                      <a:endParaRPr lang="es-ES" sz="100" b="0">
                        <a:solidFill>
                          <a:srgbClr val="23334A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sz="100" b="0">
                        <a:solidFill>
                          <a:srgbClr val="23334A"/>
                        </a:solidFill>
                      </a:endParaRPr>
                    </a:p>
                  </a:txBody>
                  <a:tcPr marL="36000" marR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00" b="0">
                        <a:solidFill>
                          <a:srgbClr val="23334A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00" b="0">
                        <a:solidFill>
                          <a:srgbClr val="23334A"/>
                        </a:solidFill>
                      </a:endParaRPr>
                    </a:p>
                  </a:txBody>
                  <a:tcPr marL="36000" marR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" b="0">
                        <a:solidFill>
                          <a:srgbClr val="23334A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" b="0">
                        <a:solidFill>
                          <a:srgbClr val="23334A"/>
                        </a:solidFill>
                      </a:endParaRPr>
                    </a:p>
                  </a:txBody>
                  <a:tcPr marL="0" marR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" b="0" kern="1200">
                        <a:solidFill>
                          <a:srgbClr val="23334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" b="0" kern="1200">
                        <a:solidFill>
                          <a:srgbClr val="23334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" b="0" kern="1200">
                        <a:solidFill>
                          <a:srgbClr val="23334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924896"/>
                  </a:ext>
                </a:extLst>
              </a:tr>
              <a:tr h="314110">
                <a:tc rowSpan="2">
                  <a:txBody>
                    <a:bodyPr/>
                    <a:lstStyle/>
                    <a:p>
                      <a:r>
                        <a:rPr lang="es-ES" sz="1200">
                          <a:solidFill>
                            <a:srgbClr val="23334A"/>
                          </a:solidFill>
                        </a:rPr>
                        <a:t>P1. Empleo, adaptabilidad, emprendimiento y economía social </a:t>
                      </a:r>
                    </a:p>
                  </a:txBody>
                  <a:tcPr marL="72000" marR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33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es-ES" sz="1200" b="0">
                        <a:solidFill>
                          <a:srgbClr val="23334A"/>
                        </a:solidFill>
                      </a:endParaRPr>
                    </a:p>
                  </a:txBody>
                  <a:tcPr marL="36000" marR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solidFill>
                            <a:srgbClr val="23334A"/>
                          </a:solidFill>
                        </a:rPr>
                        <a:t>OE A</a:t>
                      </a:r>
                    </a:p>
                  </a:txBody>
                  <a:tcPr marL="72000" marR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00" b="0">
                        <a:solidFill>
                          <a:srgbClr val="23334A"/>
                        </a:solidFill>
                      </a:endParaRPr>
                    </a:p>
                  </a:txBody>
                  <a:tcPr marL="36000" marR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200">
                          <a:solidFill>
                            <a:srgbClr val="23334A"/>
                          </a:solidFill>
                        </a:rPr>
                        <a:t> 36.861.892€ </a:t>
                      </a:r>
                    </a:p>
                  </a:txBody>
                  <a:tcPr marL="72000" marR="72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" b="0">
                        <a:solidFill>
                          <a:srgbClr val="23334A"/>
                        </a:solidFill>
                      </a:endParaRPr>
                    </a:p>
                  </a:txBody>
                  <a:tcPr marL="0" marR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200">
                          <a:solidFill>
                            <a:srgbClr val="23334A"/>
                          </a:solidFill>
                        </a:rPr>
                        <a:t>92.154.730 €</a:t>
                      </a:r>
                    </a:p>
                  </a:txBody>
                  <a:tcPr marL="72000" marR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ES" sz="100">
                        <a:solidFill>
                          <a:srgbClr val="23334A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200">
                          <a:solidFill>
                            <a:srgbClr val="23334A"/>
                          </a:solidFill>
                        </a:rPr>
                        <a:t>48,50%</a:t>
                      </a:r>
                    </a:p>
                  </a:txBody>
                  <a:tcPr marL="72000" marR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6496"/>
                  </a:ext>
                </a:extLst>
              </a:tr>
              <a:tr h="41882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33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33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es-ES" sz="1200" b="0">
                        <a:solidFill>
                          <a:srgbClr val="23334A"/>
                        </a:solidFill>
                      </a:endParaRPr>
                    </a:p>
                  </a:txBody>
                  <a:tcPr marL="36000" marR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solidFill>
                            <a:srgbClr val="23334A"/>
                          </a:solidFill>
                        </a:rPr>
                        <a:t>OE D</a:t>
                      </a:r>
                    </a:p>
                  </a:txBody>
                  <a:tcPr marL="72000" marR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33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00" b="0">
                        <a:solidFill>
                          <a:srgbClr val="23334A"/>
                        </a:solidFill>
                      </a:endParaRPr>
                    </a:p>
                  </a:txBody>
                  <a:tcPr marL="36000" marR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sz="140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" b="0">
                        <a:solidFill>
                          <a:srgbClr val="23334A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ES" sz="100" kern="1200">
                        <a:solidFill>
                          <a:srgbClr val="23334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ES" sz="140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481009"/>
                  </a:ext>
                </a:extLst>
              </a:tr>
              <a:tr h="314110">
                <a:tc rowSpan="2">
                  <a:txBody>
                    <a:bodyPr/>
                    <a:lstStyle/>
                    <a:p>
                      <a:r>
                        <a:rPr lang="es-ES" sz="1200">
                          <a:solidFill>
                            <a:srgbClr val="23334A"/>
                          </a:solidFill>
                        </a:rPr>
                        <a:t>P2. Inclusión social y lucha contra la pobreza</a:t>
                      </a:r>
                    </a:p>
                  </a:txBody>
                  <a:tcPr marL="72000" marR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33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es-ES" sz="1200" b="0">
                        <a:solidFill>
                          <a:srgbClr val="23334A"/>
                        </a:solidFill>
                      </a:endParaRPr>
                    </a:p>
                  </a:txBody>
                  <a:tcPr marL="36000" marR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solidFill>
                            <a:srgbClr val="23334A"/>
                          </a:solidFill>
                        </a:rPr>
                        <a:t>OE H</a:t>
                      </a:r>
                    </a:p>
                  </a:txBody>
                  <a:tcPr marL="72000" marR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33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33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00" b="0">
                        <a:solidFill>
                          <a:srgbClr val="23334A"/>
                        </a:solidFill>
                      </a:endParaRPr>
                    </a:p>
                  </a:txBody>
                  <a:tcPr marL="36000" marR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>
                          <a:solidFill>
                            <a:srgbClr val="23334A"/>
                          </a:solidFill>
                        </a:rPr>
                        <a:t> 23.560.000€ </a:t>
                      </a:r>
                    </a:p>
                  </a:txBody>
                  <a:tcPr marL="72000" marR="72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" b="0">
                        <a:solidFill>
                          <a:srgbClr val="23334A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>
                          <a:solidFill>
                            <a:srgbClr val="23334A"/>
                          </a:solidFill>
                        </a:rPr>
                        <a:t>58.900.000 €</a:t>
                      </a:r>
                    </a:p>
                  </a:txBody>
                  <a:tcPr marL="72000" marR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ES" sz="100" kern="1200">
                        <a:solidFill>
                          <a:srgbClr val="23334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200">
                          <a:solidFill>
                            <a:srgbClr val="23334A"/>
                          </a:solidFill>
                        </a:rPr>
                        <a:t> 31,00%</a:t>
                      </a:r>
                    </a:p>
                  </a:txBody>
                  <a:tcPr marL="72000" marR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383037"/>
                  </a:ext>
                </a:extLst>
              </a:tr>
              <a:tr h="314110">
                <a:tc vMerge="1">
                  <a:txBody>
                    <a:bodyPr/>
                    <a:lstStyle/>
                    <a:p>
                      <a:endParaRPr lang="es-ES" sz="1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es-ES" sz="1200" b="0">
                        <a:solidFill>
                          <a:srgbClr val="23334A"/>
                        </a:solidFill>
                      </a:endParaRPr>
                    </a:p>
                  </a:txBody>
                  <a:tcPr marL="36000" marR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solidFill>
                            <a:srgbClr val="23334A"/>
                          </a:solidFill>
                        </a:rPr>
                        <a:t>OE L</a:t>
                      </a:r>
                    </a:p>
                  </a:txBody>
                  <a:tcPr marL="72000" marR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33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00" b="0">
                        <a:solidFill>
                          <a:srgbClr val="23334A"/>
                        </a:solidFill>
                      </a:endParaRPr>
                    </a:p>
                  </a:txBody>
                  <a:tcPr marL="36000" marR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sz="140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" b="0">
                        <a:solidFill>
                          <a:srgbClr val="23334A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">
                        <a:solidFill>
                          <a:srgbClr val="23334A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ES" sz="140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617021"/>
                  </a:ext>
                </a:extLst>
              </a:tr>
              <a:tr h="314110">
                <a:tc>
                  <a:txBody>
                    <a:bodyPr/>
                    <a:lstStyle/>
                    <a:p>
                      <a:r>
                        <a:rPr lang="es-ES" sz="1200">
                          <a:solidFill>
                            <a:srgbClr val="23334A"/>
                          </a:solidFill>
                        </a:rPr>
                        <a:t>P5. Empleo juvenil</a:t>
                      </a:r>
                    </a:p>
                  </a:txBody>
                  <a:tcPr marL="72000" marR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es-ES" sz="1200" b="0">
                        <a:solidFill>
                          <a:srgbClr val="23334A"/>
                        </a:solidFill>
                      </a:endParaRPr>
                    </a:p>
                  </a:txBody>
                  <a:tcPr marL="36000" marR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solidFill>
                            <a:srgbClr val="23334A"/>
                          </a:solidFill>
                        </a:rPr>
                        <a:t>OE A</a:t>
                      </a:r>
                    </a:p>
                  </a:txBody>
                  <a:tcPr marL="72000" marR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00" b="0">
                        <a:solidFill>
                          <a:srgbClr val="23334A"/>
                        </a:solidFill>
                      </a:endParaRPr>
                    </a:p>
                  </a:txBody>
                  <a:tcPr marL="36000" marR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>
                          <a:solidFill>
                            <a:srgbClr val="23334A"/>
                          </a:solidFill>
                          <a:latin typeface="+mn-lt"/>
                        </a:rPr>
                        <a:t>11.780.000</a:t>
                      </a:r>
                      <a:r>
                        <a:rPr lang="es-ES" sz="1200">
                          <a:solidFill>
                            <a:srgbClr val="23334A"/>
                          </a:solidFill>
                        </a:rPr>
                        <a:t>€</a:t>
                      </a:r>
                    </a:p>
                  </a:txBody>
                  <a:tcPr marL="72000" marR="72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33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" b="0">
                        <a:solidFill>
                          <a:srgbClr val="23334A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>
                          <a:solidFill>
                            <a:srgbClr val="23334A"/>
                          </a:solidFill>
                          <a:latin typeface="+mn-lt"/>
                        </a:rPr>
                        <a:t>29.450.000€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">
                        <a:solidFill>
                          <a:srgbClr val="23334A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solidFill>
                            <a:srgbClr val="23334A"/>
                          </a:solidFill>
                        </a:rPr>
                        <a:t>15,50%</a:t>
                      </a:r>
                    </a:p>
                  </a:txBody>
                  <a:tcPr marL="72000" marR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554634"/>
                  </a:ext>
                </a:extLst>
              </a:tr>
              <a:tr h="314110">
                <a:tc>
                  <a:txBody>
                    <a:bodyPr/>
                    <a:lstStyle/>
                    <a:p>
                      <a:r>
                        <a:rPr lang="es-ES" sz="1200" kern="1200">
                          <a:solidFill>
                            <a:srgbClr val="23334A"/>
                          </a:solidFill>
                          <a:latin typeface="+mn-lt"/>
                          <a:ea typeface="+mn-ea"/>
                          <a:cs typeface="+mn-cs"/>
                        </a:rPr>
                        <a:t>P7. Garantía infantil</a:t>
                      </a:r>
                    </a:p>
                  </a:txBody>
                  <a:tcPr marL="72000" marR="72000" anchor="ctr">
                    <a:lnL w="12700" cmpd="sng">
                      <a:noFill/>
                    </a:lnL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" kern="1200">
                        <a:solidFill>
                          <a:srgbClr val="23334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>
                          <a:solidFill>
                            <a:srgbClr val="23334A"/>
                          </a:solidFill>
                          <a:latin typeface="+mn-lt"/>
                          <a:ea typeface="+mn-ea"/>
                          <a:cs typeface="+mn-cs"/>
                        </a:rPr>
                        <a:t>OE L</a:t>
                      </a:r>
                    </a:p>
                  </a:txBody>
                  <a:tcPr marL="72000" marR="72000" anchor="ctr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" kern="1200">
                        <a:solidFill>
                          <a:srgbClr val="23334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kern="1200">
                          <a:solidFill>
                            <a:srgbClr val="23334A"/>
                          </a:solidFill>
                          <a:latin typeface="+mn-lt"/>
                          <a:ea typeface="+mn-ea"/>
                          <a:cs typeface="+mn-cs"/>
                        </a:rPr>
                        <a:t> 3.800.000€ </a:t>
                      </a:r>
                    </a:p>
                  </a:txBody>
                  <a:tcPr marL="72000" marR="7200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33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00" kern="1200">
                        <a:solidFill>
                          <a:srgbClr val="23334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>
                          <a:solidFill>
                            <a:srgbClr val="23334A"/>
                          </a:solidFill>
                          <a:latin typeface="+mn-lt"/>
                          <a:ea typeface="+mn-ea"/>
                          <a:cs typeface="+mn-cs"/>
                        </a:rPr>
                        <a:t>9.500.000 €</a:t>
                      </a:r>
                    </a:p>
                  </a:txBody>
                  <a:tcPr marL="72000" marR="72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" kern="1200">
                        <a:solidFill>
                          <a:srgbClr val="23334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kern="1200">
                          <a:solidFill>
                            <a:srgbClr val="23334A"/>
                          </a:solidFill>
                          <a:latin typeface="+mn-lt"/>
                          <a:ea typeface="+mn-ea"/>
                          <a:cs typeface="+mn-cs"/>
                        </a:rPr>
                        <a:t>5,00%</a:t>
                      </a:r>
                    </a:p>
                  </a:txBody>
                  <a:tcPr marL="72000" marR="72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391514"/>
                  </a:ext>
                </a:extLst>
              </a:tr>
              <a:tr h="314110">
                <a:tc gridSpan="3"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>
                          <a:solidFill>
                            <a:srgbClr val="23334A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72000" marR="72000" anchor="ctr">
                    <a:lnL w="12700" cmpd="sng">
                      <a:noFill/>
                    </a:lnL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72000" marR="72000" anchor="ctr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" kern="1200">
                        <a:solidFill>
                          <a:srgbClr val="23334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kern="1200">
                          <a:solidFill>
                            <a:srgbClr val="23334A"/>
                          </a:solidFill>
                          <a:latin typeface="+mn-lt"/>
                          <a:ea typeface="+mn-ea"/>
                          <a:cs typeface="+mn-cs"/>
                        </a:rPr>
                        <a:t>76.001.892 €</a:t>
                      </a:r>
                    </a:p>
                  </a:txBody>
                  <a:tcPr marL="72000" marR="7200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00" kern="1200">
                        <a:solidFill>
                          <a:srgbClr val="23334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>
                          <a:solidFill>
                            <a:srgbClr val="23334A"/>
                          </a:solidFill>
                        </a:rPr>
                        <a:t>190.004.730 €</a:t>
                      </a:r>
                    </a:p>
                  </a:txBody>
                  <a:tcPr marL="72000" marR="72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7830565"/>
                  </a:ext>
                </a:extLst>
              </a:tr>
              <a:tr h="314110">
                <a:tc gridSpan="3"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kern="1200">
                          <a:solidFill>
                            <a:srgbClr val="23334A"/>
                          </a:solidFill>
                          <a:latin typeface="+mn-lt"/>
                          <a:ea typeface="+mn-ea"/>
                          <a:cs typeface="+mn-cs"/>
                        </a:rPr>
                        <a:t>Asistencia Técnica</a:t>
                      </a:r>
                    </a:p>
                  </a:txBody>
                  <a:tcPr marL="72000" marR="72000" anchor="ctr">
                    <a:lnL w="12700" cmpd="sng">
                      <a:noFill/>
                    </a:lnL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Asistencia Técnica</a:t>
                      </a:r>
                    </a:p>
                  </a:txBody>
                  <a:tcPr marL="72000" marR="72000" anchor="ctr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" kern="1200">
                        <a:solidFill>
                          <a:srgbClr val="23334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>
                          <a:solidFill>
                            <a:srgbClr val="23334A"/>
                          </a:solidFill>
                        </a:rPr>
                        <a:t>3.040.076 €</a:t>
                      </a:r>
                    </a:p>
                  </a:txBody>
                  <a:tcPr marL="72000" marR="7200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00" kern="1200">
                        <a:solidFill>
                          <a:srgbClr val="23334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>
                          <a:solidFill>
                            <a:srgbClr val="23334A"/>
                          </a:solidFill>
                        </a:rPr>
                        <a:t>7.600.190 €</a:t>
                      </a:r>
                    </a:p>
                  </a:txBody>
                  <a:tcPr marL="72000" marR="72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4686008"/>
                  </a:ext>
                </a:extLst>
              </a:tr>
            </a:tbl>
          </a:graphicData>
        </a:graphic>
      </p:graphicFrame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C5ACBA5F-89D9-3953-E74F-53836FA24E1A}"/>
              </a:ext>
            </a:extLst>
          </p:cNvPr>
          <p:cNvCxnSpPr>
            <a:cxnSpLocks/>
            <a:endCxn id="50" idx="1"/>
          </p:cNvCxnSpPr>
          <p:nvPr/>
        </p:nvCxnSpPr>
        <p:spPr>
          <a:xfrm flipV="1">
            <a:off x="6648567" y="5525112"/>
            <a:ext cx="303401" cy="8362"/>
          </a:xfrm>
          <a:prstGeom prst="line">
            <a:avLst/>
          </a:prstGeom>
          <a:ln w="22225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4418AE39-1511-C1CD-46B5-0EF6E496B583}"/>
              </a:ext>
            </a:extLst>
          </p:cNvPr>
          <p:cNvCxnSpPr>
            <a:cxnSpLocks/>
            <a:endCxn id="48" idx="1"/>
          </p:cNvCxnSpPr>
          <p:nvPr/>
        </p:nvCxnSpPr>
        <p:spPr>
          <a:xfrm flipV="1">
            <a:off x="6648567" y="5207644"/>
            <a:ext cx="303401" cy="8362"/>
          </a:xfrm>
          <a:prstGeom prst="line">
            <a:avLst/>
          </a:prstGeom>
          <a:ln w="22225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85A44C03-D4DA-36B1-D654-0A4602EF9E7F}"/>
              </a:ext>
            </a:extLst>
          </p:cNvPr>
          <p:cNvCxnSpPr>
            <a:cxnSpLocks/>
            <a:endCxn id="40" idx="1"/>
          </p:cNvCxnSpPr>
          <p:nvPr/>
        </p:nvCxnSpPr>
        <p:spPr>
          <a:xfrm flipV="1">
            <a:off x="6648567" y="4744183"/>
            <a:ext cx="303401" cy="8362"/>
          </a:xfrm>
          <a:prstGeom prst="line">
            <a:avLst/>
          </a:prstGeom>
          <a:ln w="22225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F8FC8007-3931-994D-F652-CB5886D9091F}"/>
              </a:ext>
            </a:extLst>
          </p:cNvPr>
          <p:cNvSpPr txBox="1">
            <a:spLocks/>
          </p:cNvSpPr>
          <p:nvPr/>
        </p:nvSpPr>
        <p:spPr>
          <a:xfrm>
            <a:off x="389311" y="562908"/>
            <a:ext cx="8057772" cy="842317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400" b="1">
                <a:solidFill>
                  <a:srgbClr val="23334A"/>
                </a:solidFill>
                <a:latin typeface="+mn-lt"/>
                <a:cs typeface="Calibri Light" panose="020F0302020204030204" pitchFamily="34" charset="0"/>
              </a:rPr>
              <a:t>Presentación de las líneas principales del Programa FSE+ de País Vasco 2021-2027. </a:t>
            </a:r>
            <a:r>
              <a:rPr lang="es-ES" sz="2000" b="1">
                <a:solidFill>
                  <a:srgbClr val="23334A"/>
                </a:solidFill>
                <a:latin typeface="+mn-lt"/>
                <a:cs typeface="Calibri Light" panose="020F0302020204030204" pitchFamily="34" charset="0"/>
              </a:rPr>
              <a:t>Distribución financiera</a:t>
            </a:r>
          </a:p>
          <a:p>
            <a:pPr marL="0" indent="0">
              <a:buNone/>
            </a:pPr>
            <a:endParaRPr lang="es-ES" sz="2000" b="1">
              <a:solidFill>
                <a:srgbClr val="23334A"/>
              </a:solidFill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67" y="89043"/>
            <a:ext cx="1418346" cy="351488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861628C2-F1D3-207C-969F-1B37D6F3F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419215"/>
              </p:ext>
            </p:extLst>
          </p:nvPr>
        </p:nvGraphicFramePr>
        <p:xfrm>
          <a:off x="1963418" y="292203"/>
          <a:ext cx="1125664" cy="22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06">
                  <a:extLst>
                    <a:ext uri="{9D8B030D-6E8A-4147-A177-3AD203B41FA5}">
                      <a16:colId xmlns:a16="http://schemas.microsoft.com/office/drawing/2014/main" val="2089947425"/>
                    </a:ext>
                  </a:extLst>
                </a:gridCol>
                <a:gridCol w="662658">
                  <a:extLst>
                    <a:ext uri="{9D8B030D-6E8A-4147-A177-3AD203B41FA5}">
                      <a16:colId xmlns:a16="http://schemas.microsoft.com/office/drawing/2014/main" val="667860335"/>
                    </a:ext>
                  </a:extLst>
                </a:gridCol>
              </a:tblGrid>
              <a:tr h="148328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OGASUN ETA            FINANTZA SAILA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HACIENDA Y FINANZAS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u-ES" sz="3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9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792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73F0D05-720B-E1C7-93BB-72BCF28EA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67" y="89043"/>
            <a:ext cx="1418346" cy="351488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1E245461-8766-C2B8-C517-81A2DF5F731D}"/>
              </a:ext>
            </a:extLst>
          </p:cNvPr>
          <p:cNvGraphicFramePr>
            <a:graphicFrameLocks noGrp="1"/>
          </p:cNvGraphicFramePr>
          <p:nvPr/>
        </p:nvGraphicFramePr>
        <p:xfrm>
          <a:off x="1963418" y="292203"/>
          <a:ext cx="1125664" cy="22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06">
                  <a:extLst>
                    <a:ext uri="{9D8B030D-6E8A-4147-A177-3AD203B41FA5}">
                      <a16:colId xmlns:a16="http://schemas.microsoft.com/office/drawing/2014/main" val="2089947425"/>
                    </a:ext>
                  </a:extLst>
                </a:gridCol>
                <a:gridCol w="662658">
                  <a:extLst>
                    <a:ext uri="{9D8B030D-6E8A-4147-A177-3AD203B41FA5}">
                      <a16:colId xmlns:a16="http://schemas.microsoft.com/office/drawing/2014/main" val="667860335"/>
                    </a:ext>
                  </a:extLst>
                </a:gridCol>
              </a:tblGrid>
              <a:tr h="148328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OGASUN ETA            FINANTZA SAILA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HACIENDA Y FINANZAS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u-ES" sz="3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9936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2D863B7-8085-8FAA-0CC7-77D7C79C9B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07423"/>
              </p:ext>
            </p:extLst>
          </p:nvPr>
        </p:nvGraphicFramePr>
        <p:xfrm>
          <a:off x="669303" y="1242874"/>
          <a:ext cx="6792879" cy="3955916"/>
        </p:xfrm>
        <a:graphic>
          <a:graphicData uri="http://schemas.openxmlformats.org/drawingml/2006/table">
            <a:tbl>
              <a:tblPr/>
              <a:tblGrid>
                <a:gridCol w="2642579">
                  <a:extLst>
                    <a:ext uri="{9D8B030D-6E8A-4147-A177-3AD203B41FA5}">
                      <a16:colId xmlns:a16="http://schemas.microsoft.com/office/drawing/2014/main" val="921923908"/>
                    </a:ext>
                  </a:extLst>
                </a:gridCol>
                <a:gridCol w="1228632">
                  <a:extLst>
                    <a:ext uri="{9D8B030D-6E8A-4147-A177-3AD203B41FA5}">
                      <a16:colId xmlns:a16="http://schemas.microsoft.com/office/drawing/2014/main" val="3104719423"/>
                    </a:ext>
                  </a:extLst>
                </a:gridCol>
                <a:gridCol w="1460834">
                  <a:extLst>
                    <a:ext uri="{9D8B030D-6E8A-4147-A177-3AD203B41FA5}">
                      <a16:colId xmlns:a16="http://schemas.microsoft.com/office/drawing/2014/main" val="4028285871"/>
                    </a:ext>
                  </a:extLst>
                </a:gridCol>
                <a:gridCol w="1460834">
                  <a:extLst>
                    <a:ext uri="{9D8B030D-6E8A-4147-A177-3AD203B41FA5}">
                      <a16:colId xmlns:a16="http://schemas.microsoft.com/office/drawing/2014/main" val="1958466048"/>
                    </a:ext>
                  </a:extLst>
                </a:gridCol>
              </a:tblGrid>
              <a:tr h="57691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PREVISIÓN EJECUCIÓN FSE+ 21-27 PAIS VASCO</a:t>
                      </a:r>
                    </a:p>
                    <a:p>
                      <a:pPr algn="ctr" fontAlgn="b"/>
                      <a:endParaRPr lang="es-E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626185"/>
                  </a:ext>
                </a:extLst>
              </a:tr>
              <a:tr h="57691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PRIORIDAD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 2025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 26-29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53040"/>
                  </a:ext>
                </a:extLst>
              </a:tr>
              <a:tr h="55383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P1-EMPLEO, ADAPT., EMPREND.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38.918.592 €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51.383.712 €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90.302.304 €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4038192"/>
                  </a:ext>
                </a:extLst>
              </a:tr>
              <a:tr h="55383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P2-INCLUSIÓN SOCIAL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8.230.500 €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53.615.118 €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61.845.618 €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375643"/>
                  </a:ext>
                </a:extLst>
              </a:tr>
              <a:tr h="55383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P5-GARANTÍA JUVENIL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27.130.000 €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9.338.750 €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36.468.750 €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4648380"/>
                  </a:ext>
                </a:extLst>
              </a:tr>
              <a:tr h="55383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P7-GARANTÍA INFANTIL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-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9.000.000 €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9.000.000 €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528415"/>
                  </a:ext>
                </a:extLst>
              </a:tr>
              <a:tr h="553837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</a:t>
                      </a:r>
                      <a:r>
                        <a:rPr lang="es-ES" sz="1800" b="1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197.616.672 </a:t>
                      </a:r>
                      <a:r>
                        <a:rPr lang="es-ES" sz="1800" b="1" i="1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5550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678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AEED626-7E54-2EE9-BEB8-0EC0F6582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67" y="89043"/>
            <a:ext cx="1418346" cy="351488"/>
          </a:xfrm>
          <a:prstGeom prst="rect">
            <a:avLst/>
          </a:prstGeom>
        </p:spPr>
      </p:pic>
      <p:sp>
        <p:nvSpPr>
          <p:cNvPr id="3" name="1 Título">
            <a:extLst>
              <a:ext uri="{FF2B5EF4-FFF2-40B4-BE49-F238E27FC236}">
                <a16:creationId xmlns:a16="http://schemas.microsoft.com/office/drawing/2014/main" id="{6E2B1C3B-FAF3-12E1-B134-1FAF8479B01A}"/>
              </a:ext>
            </a:extLst>
          </p:cNvPr>
          <p:cNvSpPr txBox="1">
            <a:spLocks/>
          </p:cNvSpPr>
          <p:nvPr/>
        </p:nvSpPr>
        <p:spPr>
          <a:xfrm>
            <a:off x="457200" y="719582"/>
            <a:ext cx="8229600" cy="991969"/>
          </a:xfrm>
          <a:prstGeom prst="rect">
            <a:avLst/>
          </a:prstGeom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9pPr>
          </a:lstStyle>
          <a:p>
            <a:pPr algn="l"/>
            <a:r>
              <a:rPr lang="es-ES" sz="2400" b="1">
                <a:latin typeface="+mj-lt"/>
              </a:rPr>
              <a:t>ORDEN DEL DÍA</a:t>
            </a:r>
          </a:p>
        </p:txBody>
      </p: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FF8A961B-740D-3EEE-1155-82003ADC3953}"/>
              </a:ext>
            </a:extLst>
          </p:cNvPr>
          <p:cNvSpPr txBox="1">
            <a:spLocks/>
          </p:cNvSpPr>
          <p:nvPr/>
        </p:nvSpPr>
        <p:spPr>
          <a:xfrm>
            <a:off x="1336090" y="1711551"/>
            <a:ext cx="6831366" cy="3836993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+mj-lt"/>
              <a:buAutoNum type="arabicPeriod"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Presentación y Bienvenida</a:t>
            </a:r>
            <a:endParaRPr lang="eu-ES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Intervención de la Comisión Europea</a:t>
            </a:r>
            <a:r>
              <a:rPr lang="es-E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.</a:t>
            </a: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 </a:t>
            </a:r>
            <a:endParaRPr lang="eu-ES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Lectura y aprobación, en su caso, del acta de la reunión anterior.</a:t>
            </a:r>
            <a:endParaRPr lang="eu-ES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 b="1" dirty="0">
                <a:effectLst/>
                <a:latin typeface="+mj-lt"/>
                <a:ea typeface="Calibri" panose="020F0502020204030204" pitchFamily="34" charset="0"/>
              </a:rPr>
              <a:t>Análisis del estado del programa: </a:t>
            </a:r>
          </a:p>
          <a:p>
            <a:pPr marL="0" lvl="0" indent="0">
              <a:buNone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	a.	Selección de operaciones </a:t>
            </a:r>
          </a:p>
          <a:p>
            <a:pPr marL="0" lvl="0" indent="0">
              <a:buNone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	b.	Primeros resultados en indicadores</a:t>
            </a:r>
          </a:p>
          <a:p>
            <a:pPr marL="0" lvl="0" indent="0">
              <a:buNone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	c.	Previsiones de ejecución</a:t>
            </a:r>
          </a:p>
          <a:p>
            <a:pPr marL="0" lvl="0" indent="0">
              <a:buNone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	d.	</a:t>
            </a:r>
            <a:r>
              <a:rPr lang="es-ES" sz="1800" b="1" dirty="0">
                <a:effectLst/>
                <a:latin typeface="+mj-lt"/>
                <a:ea typeface="Calibri" panose="020F0502020204030204" pitchFamily="34" charset="0"/>
              </a:rPr>
              <a:t>Dificultades para la puesta en marcha de algunas medidas</a:t>
            </a:r>
          </a:p>
          <a:p>
            <a:pPr marL="0" lvl="0" indent="0">
              <a:buNone/>
            </a:pPr>
            <a:r>
              <a:rPr lang="es-ES" sz="1800" dirty="0">
                <a:latin typeface="+mj-lt"/>
                <a:ea typeface="Calibri" panose="020F0502020204030204" pitchFamily="34" charset="0"/>
              </a:rPr>
              <a:t>5. Apuntes sobre comunicación</a:t>
            </a:r>
            <a:endParaRPr lang="es-ES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6. Ruegos y preguntas</a:t>
            </a:r>
          </a:p>
          <a:p>
            <a:pPr marL="0" lvl="0" indent="0">
              <a:buNone/>
            </a:pPr>
            <a:r>
              <a:rPr lang="es-ES" sz="1800" dirty="0">
                <a:latin typeface="+mj-lt"/>
                <a:ea typeface="Calibri" panose="020F0502020204030204" pitchFamily="34" charset="0"/>
              </a:rPr>
              <a:t>7. Cierre y visita al proyecto de Fomento San </a:t>
            </a:r>
            <a:r>
              <a:rPr lang="es-ES" sz="1800" dirty="0" err="1">
                <a:latin typeface="+mj-lt"/>
                <a:ea typeface="Calibri" panose="020F0502020204030204" pitchFamily="34" charset="0"/>
              </a:rPr>
              <a:t>sebastian</a:t>
            </a:r>
            <a:endParaRPr lang="es-ES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0" lvl="0" indent="0">
              <a:buNone/>
            </a:pPr>
            <a:endParaRPr lang="eu-ES" sz="1800" dirty="0">
              <a:effectLst/>
              <a:latin typeface="+mj-lt"/>
              <a:ea typeface="Calibri" panose="020F050202020403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98B49E9-5D13-D272-1491-D742DF523AF5}"/>
              </a:ext>
            </a:extLst>
          </p:cNvPr>
          <p:cNvGraphicFramePr>
            <a:graphicFrameLocks noGrp="1"/>
          </p:cNvGraphicFramePr>
          <p:nvPr/>
        </p:nvGraphicFramePr>
        <p:xfrm>
          <a:off x="1963418" y="292203"/>
          <a:ext cx="1125664" cy="22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06">
                  <a:extLst>
                    <a:ext uri="{9D8B030D-6E8A-4147-A177-3AD203B41FA5}">
                      <a16:colId xmlns:a16="http://schemas.microsoft.com/office/drawing/2014/main" val="2089947425"/>
                    </a:ext>
                  </a:extLst>
                </a:gridCol>
                <a:gridCol w="662658">
                  <a:extLst>
                    <a:ext uri="{9D8B030D-6E8A-4147-A177-3AD203B41FA5}">
                      <a16:colId xmlns:a16="http://schemas.microsoft.com/office/drawing/2014/main" val="667860335"/>
                    </a:ext>
                  </a:extLst>
                </a:gridCol>
              </a:tblGrid>
              <a:tr h="148328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OGASUN ETA            FINANTZA SAILA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HACIENDA Y FINANZAS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u-ES" sz="3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9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785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AEED626-7E54-2EE9-BEB8-0EC0F6582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67" y="89043"/>
            <a:ext cx="1418346" cy="351488"/>
          </a:xfrm>
          <a:prstGeom prst="rect">
            <a:avLst/>
          </a:prstGeom>
        </p:spPr>
      </p:pic>
      <p:sp>
        <p:nvSpPr>
          <p:cNvPr id="3" name="1 Título">
            <a:extLst>
              <a:ext uri="{FF2B5EF4-FFF2-40B4-BE49-F238E27FC236}">
                <a16:creationId xmlns:a16="http://schemas.microsoft.com/office/drawing/2014/main" id="{6E2B1C3B-FAF3-12E1-B134-1FAF8479B01A}"/>
              </a:ext>
            </a:extLst>
          </p:cNvPr>
          <p:cNvSpPr txBox="1">
            <a:spLocks/>
          </p:cNvSpPr>
          <p:nvPr/>
        </p:nvSpPr>
        <p:spPr>
          <a:xfrm>
            <a:off x="457200" y="719582"/>
            <a:ext cx="8229600" cy="991969"/>
          </a:xfrm>
          <a:prstGeom prst="rect">
            <a:avLst/>
          </a:prstGeom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9pPr>
          </a:lstStyle>
          <a:p>
            <a:pPr algn="l"/>
            <a:r>
              <a:rPr lang="es-ES" sz="2400" b="1">
                <a:latin typeface="+mj-lt"/>
              </a:rPr>
              <a:t>ORDEN DEL DÍA</a:t>
            </a:r>
          </a:p>
        </p:txBody>
      </p: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FF8A961B-740D-3EEE-1155-82003ADC3953}"/>
              </a:ext>
            </a:extLst>
          </p:cNvPr>
          <p:cNvSpPr txBox="1">
            <a:spLocks/>
          </p:cNvSpPr>
          <p:nvPr/>
        </p:nvSpPr>
        <p:spPr>
          <a:xfrm>
            <a:off x="1415988" y="1727467"/>
            <a:ext cx="6680447" cy="3444335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+mj-lt"/>
              <a:buAutoNum type="arabicPeriod"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Presentación y Bienvenida</a:t>
            </a:r>
            <a:endParaRPr lang="eu-ES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Intervención de la Comisión Europea</a:t>
            </a:r>
            <a:r>
              <a:rPr lang="es-E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.</a:t>
            </a: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 </a:t>
            </a:r>
            <a:endParaRPr lang="eu-ES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Lectura y aprobación, en su caso, del acta de la reunión anterior.</a:t>
            </a:r>
            <a:endParaRPr lang="eu-ES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 b="1" dirty="0">
                <a:effectLst/>
                <a:latin typeface="+mj-lt"/>
                <a:ea typeface="Calibri" panose="020F0502020204030204" pitchFamily="34" charset="0"/>
              </a:rPr>
              <a:t>Análisis del estado del programa: </a:t>
            </a:r>
          </a:p>
          <a:p>
            <a:pPr marL="0" lvl="0" indent="0">
              <a:buNone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	a.	Selección de operaciones</a:t>
            </a:r>
          </a:p>
          <a:p>
            <a:pPr marL="0" lvl="0" indent="0">
              <a:buNone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	b.	Primeros resultados en indicadores</a:t>
            </a:r>
          </a:p>
          <a:p>
            <a:pPr marL="0" lvl="0" indent="0">
              <a:buNone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	c.	Previsiones de ejecución</a:t>
            </a:r>
          </a:p>
          <a:p>
            <a:pPr marL="0" lvl="0" indent="0">
              <a:buNone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	d.	</a:t>
            </a:r>
            <a:r>
              <a:rPr lang="es-ES" sz="1800" b="1" dirty="0">
                <a:effectLst/>
                <a:latin typeface="+mj-lt"/>
                <a:ea typeface="Calibri" panose="020F0502020204030204" pitchFamily="34" charset="0"/>
              </a:rPr>
              <a:t>Dificultades para la puesta en marcha de algunas medidas</a:t>
            </a:r>
          </a:p>
          <a:p>
            <a:pPr marL="0" lvl="0" indent="0">
              <a:buNone/>
            </a:pPr>
            <a:r>
              <a:rPr lang="es-ES" sz="1800" dirty="0">
                <a:latin typeface="+mj-lt"/>
                <a:ea typeface="Calibri" panose="020F0502020204030204" pitchFamily="34" charset="0"/>
              </a:rPr>
              <a:t>5. Apuntes sobre comunicación</a:t>
            </a:r>
            <a:endParaRPr lang="es-ES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6. Ruegos y preguntas</a:t>
            </a:r>
            <a:endParaRPr lang="eu-ES" sz="1800" dirty="0">
              <a:effectLst/>
              <a:latin typeface="+mj-lt"/>
              <a:ea typeface="Calibri" panose="020F050202020403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98B49E9-5D13-D272-1491-D742DF523AF5}"/>
              </a:ext>
            </a:extLst>
          </p:cNvPr>
          <p:cNvGraphicFramePr>
            <a:graphicFrameLocks noGrp="1"/>
          </p:cNvGraphicFramePr>
          <p:nvPr/>
        </p:nvGraphicFramePr>
        <p:xfrm>
          <a:off x="1963418" y="292203"/>
          <a:ext cx="1125664" cy="22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06">
                  <a:extLst>
                    <a:ext uri="{9D8B030D-6E8A-4147-A177-3AD203B41FA5}">
                      <a16:colId xmlns:a16="http://schemas.microsoft.com/office/drawing/2014/main" val="2089947425"/>
                    </a:ext>
                  </a:extLst>
                </a:gridCol>
                <a:gridCol w="662658">
                  <a:extLst>
                    <a:ext uri="{9D8B030D-6E8A-4147-A177-3AD203B41FA5}">
                      <a16:colId xmlns:a16="http://schemas.microsoft.com/office/drawing/2014/main" val="667860335"/>
                    </a:ext>
                  </a:extLst>
                </a:gridCol>
              </a:tblGrid>
              <a:tr h="148328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OGASUN ETA            FINANTZA SAILA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HACIENDA Y FINANZAS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u-ES" sz="3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9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3822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AEED626-7E54-2EE9-BEB8-0EC0F6582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67" y="89043"/>
            <a:ext cx="1418346" cy="351488"/>
          </a:xfrm>
          <a:prstGeom prst="rect">
            <a:avLst/>
          </a:prstGeom>
        </p:spPr>
      </p:pic>
      <p:sp>
        <p:nvSpPr>
          <p:cNvPr id="3" name="1 Título">
            <a:extLst>
              <a:ext uri="{FF2B5EF4-FFF2-40B4-BE49-F238E27FC236}">
                <a16:creationId xmlns:a16="http://schemas.microsoft.com/office/drawing/2014/main" id="{6E2B1C3B-FAF3-12E1-B134-1FAF8479B01A}"/>
              </a:ext>
            </a:extLst>
          </p:cNvPr>
          <p:cNvSpPr txBox="1">
            <a:spLocks/>
          </p:cNvSpPr>
          <p:nvPr/>
        </p:nvSpPr>
        <p:spPr>
          <a:xfrm>
            <a:off x="457200" y="719582"/>
            <a:ext cx="8229600" cy="991969"/>
          </a:xfrm>
          <a:prstGeom prst="rect">
            <a:avLst/>
          </a:prstGeom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9pPr>
          </a:lstStyle>
          <a:p>
            <a:pPr algn="l"/>
            <a:r>
              <a:rPr lang="es-ES" sz="2400" b="1">
                <a:latin typeface="+mj-lt"/>
              </a:rPr>
              <a:t>ORDEN DEL DÍA</a:t>
            </a:r>
          </a:p>
        </p:txBody>
      </p: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FF8A961B-740D-3EEE-1155-82003ADC3953}"/>
              </a:ext>
            </a:extLst>
          </p:cNvPr>
          <p:cNvSpPr txBox="1">
            <a:spLocks/>
          </p:cNvSpPr>
          <p:nvPr/>
        </p:nvSpPr>
        <p:spPr>
          <a:xfrm>
            <a:off x="1478132" y="1711551"/>
            <a:ext cx="6715957" cy="3444335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+mj-lt"/>
              <a:buAutoNum type="arabicPeriod"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Presentación y Bienvenida</a:t>
            </a:r>
            <a:endParaRPr lang="eu-ES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Intervención de la Comisión Europea</a:t>
            </a:r>
            <a:r>
              <a:rPr lang="es-E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.</a:t>
            </a: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 </a:t>
            </a:r>
            <a:endParaRPr lang="eu-ES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Lectura y aprobación, en su caso, del acta de la reunión anterior.</a:t>
            </a:r>
            <a:endParaRPr lang="eu-ES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Análisis del estado del programa: </a:t>
            </a:r>
          </a:p>
          <a:p>
            <a:pPr marL="0" lvl="0" indent="0">
              <a:buNone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	a.	Selección de operaciones, </a:t>
            </a:r>
          </a:p>
          <a:p>
            <a:pPr marL="0" lvl="0" indent="0">
              <a:buNone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	b.	Primeros resultados en indicadores,</a:t>
            </a:r>
          </a:p>
          <a:p>
            <a:pPr marL="0" lvl="0" indent="0">
              <a:buNone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	c.	Previsiones de ejecución</a:t>
            </a:r>
          </a:p>
          <a:p>
            <a:pPr marL="0" lvl="0" indent="0">
              <a:buNone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	d.	Dificultades para la puesta en marcha de algunas medidas</a:t>
            </a:r>
          </a:p>
          <a:p>
            <a:pPr marL="0" lvl="0" indent="0">
              <a:buNone/>
            </a:pPr>
            <a:r>
              <a:rPr lang="es-ES" sz="1800" dirty="0">
                <a:latin typeface="+mj-lt"/>
                <a:ea typeface="Calibri" panose="020F0502020204030204" pitchFamily="34" charset="0"/>
              </a:rPr>
              <a:t>5</a:t>
            </a:r>
            <a:r>
              <a:rPr lang="es-ES" sz="1800" b="1" dirty="0">
                <a:latin typeface="+mj-lt"/>
                <a:ea typeface="Calibri" panose="020F0502020204030204" pitchFamily="34" charset="0"/>
              </a:rPr>
              <a:t>. Apuntes sobre comunicación</a:t>
            </a:r>
            <a:endParaRPr lang="es-ES" sz="1800" b="1" dirty="0">
              <a:effectLst/>
              <a:latin typeface="+mj-lt"/>
              <a:ea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6. Ruegos y preguntas</a:t>
            </a:r>
            <a:endParaRPr lang="eu-ES" sz="1800" dirty="0">
              <a:effectLst/>
              <a:latin typeface="+mj-lt"/>
              <a:ea typeface="Calibri" panose="020F050202020403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98B49E9-5D13-D272-1491-D742DF523AF5}"/>
              </a:ext>
            </a:extLst>
          </p:cNvPr>
          <p:cNvGraphicFramePr>
            <a:graphicFrameLocks noGrp="1"/>
          </p:cNvGraphicFramePr>
          <p:nvPr/>
        </p:nvGraphicFramePr>
        <p:xfrm>
          <a:off x="1963418" y="292203"/>
          <a:ext cx="1125664" cy="22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06">
                  <a:extLst>
                    <a:ext uri="{9D8B030D-6E8A-4147-A177-3AD203B41FA5}">
                      <a16:colId xmlns:a16="http://schemas.microsoft.com/office/drawing/2014/main" val="2089947425"/>
                    </a:ext>
                  </a:extLst>
                </a:gridCol>
                <a:gridCol w="662658">
                  <a:extLst>
                    <a:ext uri="{9D8B030D-6E8A-4147-A177-3AD203B41FA5}">
                      <a16:colId xmlns:a16="http://schemas.microsoft.com/office/drawing/2014/main" val="667860335"/>
                    </a:ext>
                  </a:extLst>
                </a:gridCol>
              </a:tblGrid>
              <a:tr h="148328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OGASUN ETA            FINANTZA SAILA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HACIENDA Y FINANZAS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u-ES" sz="3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9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8936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>
            <a:extLst>
              <a:ext uri="{FF2B5EF4-FFF2-40B4-BE49-F238E27FC236}">
                <a16:creationId xmlns:a16="http://schemas.microsoft.com/office/drawing/2014/main" id="{A23C6AA4-1B00-73B6-B307-42FE9EE764A5}"/>
              </a:ext>
            </a:extLst>
          </p:cNvPr>
          <p:cNvSpPr txBox="1">
            <a:spLocks/>
          </p:cNvSpPr>
          <p:nvPr/>
        </p:nvSpPr>
        <p:spPr>
          <a:xfrm>
            <a:off x="457200" y="719583"/>
            <a:ext cx="8229600" cy="807214"/>
          </a:xfrm>
          <a:prstGeom prst="rect">
            <a:avLst/>
          </a:prstGeom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9pPr>
          </a:lstStyle>
          <a:p>
            <a:pPr algn="l"/>
            <a:r>
              <a:rPr lang="es-ES" sz="2400" b="1">
                <a:latin typeface="+mj-lt"/>
              </a:rPr>
              <a:t>Acciones de Comunicación y Visibilidad</a:t>
            </a:r>
          </a:p>
        </p:txBody>
      </p:sp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id="{E4B0F916-44C7-20EF-027F-53C1A19A29E0}"/>
              </a:ext>
            </a:extLst>
          </p:cNvPr>
          <p:cNvSpPr txBox="1">
            <a:spLocks/>
          </p:cNvSpPr>
          <p:nvPr/>
        </p:nvSpPr>
        <p:spPr>
          <a:xfrm>
            <a:off x="813080" y="1400961"/>
            <a:ext cx="7763912" cy="4999839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1600" b="1" dirty="0">
                <a:solidFill>
                  <a:srgbClr val="2333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Visita</a:t>
            </a:r>
            <a:r>
              <a:rPr lang="es-ES" sz="1600" dirty="0">
                <a:solidFill>
                  <a:srgbClr val="2333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del 16 de junio de 2025 del Director General de Empleo, Asuntos Sociales e Inclusión de la Comisión Europea, </a:t>
            </a:r>
            <a:r>
              <a:rPr lang="es-ES" sz="1600" b="1" dirty="0">
                <a:solidFill>
                  <a:srgbClr val="2333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Mario Nava</a:t>
            </a:r>
            <a:r>
              <a:rPr lang="es-ES" sz="1600" dirty="0">
                <a:solidFill>
                  <a:srgbClr val="2333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y la Directora de Dialogo Social y Condiciones Laborales, de la DG Empleo de la Comisión Europea, </a:t>
            </a:r>
            <a:r>
              <a:rPr lang="es-ES" sz="1600" b="1" dirty="0">
                <a:solidFill>
                  <a:srgbClr val="2333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María Luisa Cabral</a:t>
            </a:r>
            <a:r>
              <a:rPr lang="es-ES" sz="1600" dirty="0">
                <a:solidFill>
                  <a:srgbClr val="2333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marL="0" indent="0" algn="just">
              <a:buNone/>
            </a:pPr>
            <a:endParaRPr lang="es-ES" sz="1600" dirty="0">
              <a:solidFill>
                <a:srgbClr val="23334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es-ES" sz="1600" b="1" dirty="0">
                <a:solidFill>
                  <a:srgbClr val="2333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Conocieron 3 proyectos</a:t>
            </a:r>
            <a:r>
              <a:rPr lang="es-ES" sz="1600" dirty="0">
                <a:solidFill>
                  <a:srgbClr val="2333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s-ES" sz="16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Asociación Empresarial </a:t>
            </a:r>
            <a:r>
              <a:rPr lang="es-ES" sz="16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Asle</a:t>
            </a:r>
            <a:r>
              <a:rPr lang="es-ES" sz="1600" dirty="0">
                <a:solidFill>
                  <a:srgbClr val="2333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cuyo fin es la consolidación del autoempleo y la creación de empresas, </a:t>
            </a:r>
            <a:r>
              <a:rPr lang="es-ES" sz="16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Fundación EDE </a:t>
            </a:r>
            <a:r>
              <a:rPr lang="es-ES" sz="1600" dirty="0">
                <a:solidFill>
                  <a:srgbClr val="2333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 la </a:t>
            </a:r>
            <a:r>
              <a:rPr lang="es-ES" sz="16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Fundación Peñascal</a:t>
            </a:r>
            <a:r>
              <a:rPr lang="es-ES" sz="1600" b="1" dirty="0">
                <a:solidFill>
                  <a:srgbClr val="2333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sz="1600" dirty="0">
                <a:solidFill>
                  <a:srgbClr val="2333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(Asociación </a:t>
            </a:r>
            <a:r>
              <a:rPr lang="es-ES" sz="1600" dirty="0" err="1">
                <a:solidFill>
                  <a:srgbClr val="2333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Sendotu</a:t>
            </a:r>
            <a:r>
              <a:rPr lang="es-ES" sz="1600" dirty="0">
                <a:solidFill>
                  <a:srgbClr val="2333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destinados al desarrollo laboral pleno de las personas con más dificultades en el acceso al mercado laboral.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es-ES" sz="16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Lanbide, Servicio Vasco de Empleo:</a:t>
            </a:r>
            <a:r>
              <a:rPr lang="es-ES" sz="16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</a:rPr>
              <a:t>Difusión tanto en web como en redes sociales información referente a las operaciones cofinanciadas.</a:t>
            </a:r>
          </a:p>
          <a:p>
            <a:pPr algn="just"/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es-ES" sz="16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Actualización de </a:t>
            </a:r>
            <a:r>
              <a:rPr lang="es-ES" sz="1600" u="sng" dirty="0">
                <a:solidFill>
                  <a:srgbClr val="0563C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nuestra página web</a:t>
            </a:r>
            <a:r>
              <a:rPr lang="es-ES_tradnl" sz="16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s-ES_tradnl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EE927A9-0B82-0D66-7B73-D951F2C44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67" y="89043"/>
            <a:ext cx="1418346" cy="351488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E0FC65F-BD8D-1552-E42F-30CB597D6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419215"/>
              </p:ext>
            </p:extLst>
          </p:nvPr>
        </p:nvGraphicFramePr>
        <p:xfrm>
          <a:off x="1963418" y="292203"/>
          <a:ext cx="1125664" cy="22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06">
                  <a:extLst>
                    <a:ext uri="{9D8B030D-6E8A-4147-A177-3AD203B41FA5}">
                      <a16:colId xmlns:a16="http://schemas.microsoft.com/office/drawing/2014/main" val="2089947425"/>
                    </a:ext>
                  </a:extLst>
                </a:gridCol>
                <a:gridCol w="662658">
                  <a:extLst>
                    <a:ext uri="{9D8B030D-6E8A-4147-A177-3AD203B41FA5}">
                      <a16:colId xmlns:a16="http://schemas.microsoft.com/office/drawing/2014/main" val="667860335"/>
                    </a:ext>
                  </a:extLst>
                </a:gridCol>
              </a:tblGrid>
              <a:tr h="148328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OGASUN ETA            FINANTZA SAILA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HACIENDA Y FINANZAS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u-ES" sz="3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9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908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F8A770AE-3339-7084-2D58-91A99E52E6E8}"/>
              </a:ext>
            </a:extLst>
          </p:cNvPr>
          <p:cNvSpPr txBox="1">
            <a:spLocks/>
          </p:cNvSpPr>
          <p:nvPr/>
        </p:nvSpPr>
        <p:spPr>
          <a:xfrm>
            <a:off x="457200" y="719582"/>
            <a:ext cx="8229600" cy="991969"/>
          </a:xfrm>
          <a:prstGeom prst="rect">
            <a:avLst/>
          </a:prstGeom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9pPr>
          </a:lstStyle>
          <a:p>
            <a:pPr algn="l"/>
            <a:r>
              <a:rPr lang="es-ES" sz="2400" b="1">
                <a:latin typeface="+mj-lt"/>
              </a:rPr>
              <a:t>Operaciones de Importancia Estratégica</a:t>
            </a:r>
          </a:p>
        </p:txBody>
      </p: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3824120D-0F7C-2B06-3B18-8E08ACD3FF70}"/>
              </a:ext>
            </a:extLst>
          </p:cNvPr>
          <p:cNvSpPr txBox="1">
            <a:spLocks/>
          </p:cNvSpPr>
          <p:nvPr/>
        </p:nvSpPr>
        <p:spPr>
          <a:xfrm>
            <a:off x="861134" y="1715494"/>
            <a:ext cx="8034291" cy="3444335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6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LANBIDE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s-E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s-ES" sz="16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Lehen</a:t>
            </a:r>
            <a:r>
              <a:rPr lang="es-ES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Aukera</a:t>
            </a:r>
            <a:r>
              <a:rPr lang="es-E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Posibilidad de convocatoria 2024 </a:t>
            </a:r>
            <a:r>
              <a:rPr lang="es-ES" sz="16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ó</a:t>
            </a:r>
            <a:r>
              <a:rPr lang="es-E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2025</a:t>
            </a:r>
          </a:p>
          <a:p>
            <a:pPr marL="0" indent="0">
              <a:buNone/>
            </a:pPr>
            <a:r>
              <a:rPr lang="es-E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s-ES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Formación desempleados ordinaria 2024-2025</a:t>
            </a:r>
            <a:r>
              <a:rPr lang="es-E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fin octubre 2026 </a:t>
            </a:r>
          </a:p>
          <a:p>
            <a:pPr marL="0" indent="0">
              <a:buNone/>
            </a:pPr>
            <a:endParaRPr lang="es-ES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s-ES" sz="16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SENDOTU ALDI BEREAN</a:t>
            </a:r>
          </a:p>
          <a:p>
            <a:pPr marL="0" indent="0">
              <a:buNone/>
            </a:pPr>
            <a:r>
              <a:rPr lang="es-E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s-ES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Itinerario colectivo vulnerables. </a:t>
            </a:r>
            <a:r>
              <a:rPr lang="es-E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Periodo 2024-2029</a:t>
            </a:r>
          </a:p>
          <a:p>
            <a:pPr marL="0" indent="0">
              <a:buNone/>
            </a:pPr>
            <a:endParaRPr lang="es-ES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s-ES" sz="16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FUNDACIÓN EDE</a:t>
            </a:r>
          </a:p>
          <a:p>
            <a:pPr marL="0" indent="0">
              <a:buNone/>
            </a:pPr>
            <a:r>
              <a:rPr lang="es-E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s-ES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Proyecto EMAKTIVA BIRAN. </a:t>
            </a:r>
            <a:r>
              <a:rPr lang="es-E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Periodo 2024-2029</a:t>
            </a:r>
          </a:p>
          <a:p>
            <a:pPr marL="0" indent="0">
              <a:buNone/>
            </a:pPr>
            <a:endParaRPr lang="es-ES_tradnl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C740929-8B8B-919F-1076-0C6AF0A50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67" y="89043"/>
            <a:ext cx="1418346" cy="351488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A8A38B3-686E-4806-C0CF-C44C899A9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419215"/>
              </p:ext>
            </p:extLst>
          </p:nvPr>
        </p:nvGraphicFramePr>
        <p:xfrm>
          <a:off x="1963418" y="292203"/>
          <a:ext cx="1125664" cy="22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06">
                  <a:extLst>
                    <a:ext uri="{9D8B030D-6E8A-4147-A177-3AD203B41FA5}">
                      <a16:colId xmlns:a16="http://schemas.microsoft.com/office/drawing/2014/main" val="2089947425"/>
                    </a:ext>
                  </a:extLst>
                </a:gridCol>
                <a:gridCol w="662658">
                  <a:extLst>
                    <a:ext uri="{9D8B030D-6E8A-4147-A177-3AD203B41FA5}">
                      <a16:colId xmlns:a16="http://schemas.microsoft.com/office/drawing/2014/main" val="667860335"/>
                    </a:ext>
                  </a:extLst>
                </a:gridCol>
              </a:tblGrid>
              <a:tr h="148328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OGASUN ETA            FINANTZA SAILA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HACIENDA Y FINANZAS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u-ES" sz="3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9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3059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AEED626-7E54-2EE9-BEB8-0EC0F6582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67" y="89043"/>
            <a:ext cx="1418346" cy="351488"/>
          </a:xfrm>
          <a:prstGeom prst="rect">
            <a:avLst/>
          </a:prstGeom>
        </p:spPr>
      </p:pic>
      <p:sp>
        <p:nvSpPr>
          <p:cNvPr id="3" name="1 Título">
            <a:extLst>
              <a:ext uri="{FF2B5EF4-FFF2-40B4-BE49-F238E27FC236}">
                <a16:creationId xmlns:a16="http://schemas.microsoft.com/office/drawing/2014/main" id="{6E2B1C3B-FAF3-12E1-B134-1FAF8479B01A}"/>
              </a:ext>
            </a:extLst>
          </p:cNvPr>
          <p:cNvSpPr txBox="1">
            <a:spLocks/>
          </p:cNvSpPr>
          <p:nvPr/>
        </p:nvSpPr>
        <p:spPr>
          <a:xfrm>
            <a:off x="457200" y="719582"/>
            <a:ext cx="8229600" cy="991969"/>
          </a:xfrm>
          <a:prstGeom prst="rect">
            <a:avLst/>
          </a:prstGeom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9pPr>
          </a:lstStyle>
          <a:p>
            <a:pPr algn="l"/>
            <a:r>
              <a:rPr lang="es-ES" sz="2400" b="1">
                <a:latin typeface="+mj-lt"/>
              </a:rPr>
              <a:t>ORDEN DEL DÍA</a:t>
            </a:r>
          </a:p>
        </p:txBody>
      </p: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FF8A961B-740D-3EEE-1155-82003ADC3953}"/>
              </a:ext>
            </a:extLst>
          </p:cNvPr>
          <p:cNvSpPr txBox="1">
            <a:spLocks/>
          </p:cNvSpPr>
          <p:nvPr/>
        </p:nvSpPr>
        <p:spPr>
          <a:xfrm>
            <a:off x="1700213" y="1700834"/>
            <a:ext cx="6822489" cy="3444335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+mj-lt"/>
              <a:buAutoNum type="arabicPeriod"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Presentación y Bienvenida</a:t>
            </a:r>
            <a:endParaRPr lang="eu-ES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Intervención de la Comisión Europea</a:t>
            </a:r>
            <a:r>
              <a:rPr lang="es-E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.</a:t>
            </a: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 </a:t>
            </a:r>
            <a:endParaRPr lang="eu-ES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Lectura y aprobación, en su caso, del acta de la reunión anterior.</a:t>
            </a:r>
            <a:endParaRPr lang="eu-ES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Análisis del estado del programa: </a:t>
            </a:r>
          </a:p>
          <a:p>
            <a:pPr marL="0" lvl="0" indent="0">
              <a:buNone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	a.	Selección de operaciones, </a:t>
            </a:r>
          </a:p>
          <a:p>
            <a:pPr marL="0" lvl="0" indent="0">
              <a:buNone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	b.	Primeros resultados en indicadores,</a:t>
            </a:r>
          </a:p>
          <a:p>
            <a:pPr marL="0" lvl="0" indent="0">
              <a:buNone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	c.	Previsiones de ejecución</a:t>
            </a:r>
          </a:p>
          <a:p>
            <a:pPr marL="0" lvl="0" indent="0">
              <a:buNone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	d.	Dificultades para la puesta en marcha de algunas medidas</a:t>
            </a:r>
          </a:p>
          <a:p>
            <a:pPr marL="0" lvl="0" indent="0">
              <a:buNone/>
            </a:pPr>
            <a:r>
              <a:rPr lang="es-ES" sz="1800" dirty="0">
                <a:latin typeface="+mj-lt"/>
                <a:ea typeface="Calibri" panose="020F0502020204030204" pitchFamily="34" charset="0"/>
              </a:rPr>
              <a:t>5. Apuntes sobre comunicación</a:t>
            </a:r>
            <a:endParaRPr lang="es-ES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s-ES" sz="1800" b="1" dirty="0">
                <a:effectLst/>
                <a:latin typeface="+mj-lt"/>
                <a:ea typeface="Calibri" panose="020F0502020204030204" pitchFamily="34" charset="0"/>
              </a:rPr>
              <a:t>6. Ruegos y preguntas</a:t>
            </a:r>
            <a:endParaRPr lang="eu-ES" sz="1800" b="1" dirty="0">
              <a:effectLst/>
              <a:latin typeface="+mj-lt"/>
              <a:ea typeface="Calibri" panose="020F050202020403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98B49E9-5D13-D272-1491-D742DF523AF5}"/>
              </a:ext>
            </a:extLst>
          </p:cNvPr>
          <p:cNvGraphicFramePr>
            <a:graphicFrameLocks noGrp="1"/>
          </p:cNvGraphicFramePr>
          <p:nvPr/>
        </p:nvGraphicFramePr>
        <p:xfrm>
          <a:off x="1963418" y="292203"/>
          <a:ext cx="1125664" cy="22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06">
                  <a:extLst>
                    <a:ext uri="{9D8B030D-6E8A-4147-A177-3AD203B41FA5}">
                      <a16:colId xmlns:a16="http://schemas.microsoft.com/office/drawing/2014/main" val="2089947425"/>
                    </a:ext>
                  </a:extLst>
                </a:gridCol>
                <a:gridCol w="662658">
                  <a:extLst>
                    <a:ext uri="{9D8B030D-6E8A-4147-A177-3AD203B41FA5}">
                      <a16:colId xmlns:a16="http://schemas.microsoft.com/office/drawing/2014/main" val="667860335"/>
                    </a:ext>
                  </a:extLst>
                </a:gridCol>
              </a:tblGrid>
              <a:tr h="148328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OGASUN ETA            FINANTZA SAILA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HACIENDA Y FINANZAS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u-ES" sz="3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9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3662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AEED626-7E54-2EE9-BEB8-0EC0F6582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67" y="89043"/>
            <a:ext cx="1418346" cy="351488"/>
          </a:xfrm>
          <a:prstGeom prst="rect">
            <a:avLst/>
          </a:prstGeom>
        </p:spPr>
      </p:pic>
      <p:sp>
        <p:nvSpPr>
          <p:cNvPr id="3" name="1 Título">
            <a:extLst>
              <a:ext uri="{FF2B5EF4-FFF2-40B4-BE49-F238E27FC236}">
                <a16:creationId xmlns:a16="http://schemas.microsoft.com/office/drawing/2014/main" id="{6E2B1C3B-FAF3-12E1-B134-1FAF8479B01A}"/>
              </a:ext>
            </a:extLst>
          </p:cNvPr>
          <p:cNvSpPr txBox="1">
            <a:spLocks/>
          </p:cNvSpPr>
          <p:nvPr/>
        </p:nvSpPr>
        <p:spPr>
          <a:xfrm>
            <a:off x="457200" y="719582"/>
            <a:ext cx="8229600" cy="991969"/>
          </a:xfrm>
          <a:prstGeom prst="rect">
            <a:avLst/>
          </a:prstGeom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9pPr>
          </a:lstStyle>
          <a:p>
            <a:pPr algn="l"/>
            <a:r>
              <a:rPr lang="es-ES" sz="2400" b="1">
                <a:latin typeface="+mj-lt"/>
              </a:rPr>
              <a:t>ORDEN DEL DÍA</a:t>
            </a:r>
          </a:p>
        </p:txBody>
      </p: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FF8A961B-740D-3EEE-1155-82003ADC3953}"/>
              </a:ext>
            </a:extLst>
          </p:cNvPr>
          <p:cNvSpPr txBox="1">
            <a:spLocks/>
          </p:cNvSpPr>
          <p:nvPr/>
        </p:nvSpPr>
        <p:spPr>
          <a:xfrm>
            <a:off x="1336090" y="1711551"/>
            <a:ext cx="6831366" cy="3836993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+mj-lt"/>
              <a:buAutoNum type="arabicPeriod"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Presentación y Bienvenida</a:t>
            </a:r>
            <a:endParaRPr lang="eu-ES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Intervención de la Comisión Europea</a:t>
            </a:r>
            <a:r>
              <a:rPr lang="es-E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.</a:t>
            </a: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 </a:t>
            </a:r>
            <a:endParaRPr lang="eu-ES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Lectura y aprobación, en su caso, del acta de la reunión anterior.</a:t>
            </a:r>
            <a:endParaRPr lang="eu-ES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Análisis del estado del programa: </a:t>
            </a:r>
          </a:p>
          <a:p>
            <a:pPr marL="0" lvl="0" indent="0">
              <a:buNone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	a.	Selección de operaciones, </a:t>
            </a:r>
          </a:p>
          <a:p>
            <a:pPr marL="0" lvl="0" indent="0">
              <a:buNone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	b.	Primeros resultados en indicadores,</a:t>
            </a:r>
          </a:p>
          <a:p>
            <a:pPr marL="0" lvl="0" indent="0">
              <a:buNone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	c.	Previsiones de ejecución</a:t>
            </a:r>
          </a:p>
          <a:p>
            <a:pPr marL="0" lvl="0" indent="0">
              <a:buNone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	d.	Dificultades para la puesta en marcha de algunas medidas</a:t>
            </a:r>
          </a:p>
          <a:p>
            <a:pPr marL="0" lvl="0" indent="0">
              <a:buNone/>
            </a:pPr>
            <a:r>
              <a:rPr lang="es-ES" sz="1800" dirty="0">
                <a:latin typeface="+mj-lt"/>
                <a:ea typeface="Calibri" panose="020F0502020204030204" pitchFamily="34" charset="0"/>
              </a:rPr>
              <a:t>5. Apuntes sobre comunicación</a:t>
            </a:r>
            <a:endParaRPr lang="es-ES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6. Ruegos y preguntas</a:t>
            </a:r>
          </a:p>
          <a:p>
            <a:pPr marL="0" lvl="0" indent="0">
              <a:buNone/>
            </a:pPr>
            <a:r>
              <a:rPr lang="es-ES" sz="1800" dirty="0">
                <a:latin typeface="+mj-lt"/>
                <a:ea typeface="Calibri" panose="020F0502020204030204" pitchFamily="34" charset="0"/>
              </a:rPr>
              <a:t>7. Cierre y visita al proyecto de Fomento San </a:t>
            </a:r>
            <a:r>
              <a:rPr lang="es-ES" sz="1800" dirty="0" err="1">
                <a:latin typeface="+mj-lt"/>
                <a:ea typeface="Calibri" panose="020F0502020204030204" pitchFamily="34" charset="0"/>
              </a:rPr>
              <a:t>sebastian</a:t>
            </a:r>
            <a:endParaRPr lang="es-ES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0" lvl="0" indent="0">
              <a:buNone/>
            </a:pPr>
            <a:endParaRPr lang="eu-ES" sz="1800" dirty="0">
              <a:effectLst/>
              <a:latin typeface="+mj-lt"/>
              <a:ea typeface="Calibri" panose="020F050202020403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98B49E9-5D13-D272-1491-D742DF523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700597"/>
              </p:ext>
            </p:extLst>
          </p:nvPr>
        </p:nvGraphicFramePr>
        <p:xfrm>
          <a:off x="1963418" y="292203"/>
          <a:ext cx="1125664" cy="22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06">
                  <a:extLst>
                    <a:ext uri="{9D8B030D-6E8A-4147-A177-3AD203B41FA5}">
                      <a16:colId xmlns:a16="http://schemas.microsoft.com/office/drawing/2014/main" val="2089947425"/>
                    </a:ext>
                  </a:extLst>
                </a:gridCol>
                <a:gridCol w="662658">
                  <a:extLst>
                    <a:ext uri="{9D8B030D-6E8A-4147-A177-3AD203B41FA5}">
                      <a16:colId xmlns:a16="http://schemas.microsoft.com/office/drawing/2014/main" val="667860335"/>
                    </a:ext>
                  </a:extLst>
                </a:gridCol>
              </a:tblGrid>
              <a:tr h="148328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OGASUN ETA            FINANTZA SAILA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HACIENDA Y FINANZAS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u-ES" sz="3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9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1934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86000" y="406503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endParaRPr lang="es-ES" sz="3600" b="1" dirty="0">
              <a:solidFill>
                <a:srgbClr val="23334A"/>
              </a:solidFill>
            </a:endParaRPr>
          </a:p>
          <a:p>
            <a:pPr lvl="0" algn="ctr">
              <a:spcBef>
                <a:spcPct val="20000"/>
              </a:spcBef>
            </a:pPr>
            <a:endParaRPr lang="es-ES" sz="3600" b="1" dirty="0">
              <a:solidFill>
                <a:srgbClr val="23334A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es-ES" sz="3600" b="1" dirty="0" err="1">
                <a:solidFill>
                  <a:srgbClr val="23334A"/>
                </a:solidFill>
              </a:rPr>
              <a:t>Eskerrik</a:t>
            </a:r>
            <a:r>
              <a:rPr lang="es-ES" sz="3600" b="1" dirty="0">
                <a:solidFill>
                  <a:srgbClr val="23334A"/>
                </a:solidFill>
              </a:rPr>
              <a:t> </a:t>
            </a:r>
            <a:r>
              <a:rPr lang="es-ES" sz="3600" b="1" dirty="0" err="1">
                <a:solidFill>
                  <a:srgbClr val="23334A"/>
                </a:solidFill>
              </a:rPr>
              <a:t>asko</a:t>
            </a:r>
            <a:r>
              <a:rPr lang="es-ES" sz="3600" b="1" dirty="0">
                <a:solidFill>
                  <a:srgbClr val="23334A"/>
                </a:solidFill>
              </a:rPr>
              <a:t> </a:t>
            </a:r>
            <a:r>
              <a:rPr lang="es-ES" sz="3600" b="1" dirty="0" err="1">
                <a:solidFill>
                  <a:srgbClr val="23334A"/>
                </a:solidFill>
              </a:rPr>
              <a:t>zuen</a:t>
            </a:r>
            <a:r>
              <a:rPr lang="es-ES" sz="3600" b="1" dirty="0">
                <a:solidFill>
                  <a:srgbClr val="23334A"/>
                </a:solidFill>
              </a:rPr>
              <a:t> </a:t>
            </a:r>
            <a:r>
              <a:rPr lang="es-ES" sz="3600" b="1" dirty="0" err="1">
                <a:solidFill>
                  <a:srgbClr val="23334A"/>
                </a:solidFill>
              </a:rPr>
              <a:t>arretagatik</a:t>
            </a:r>
            <a:endParaRPr lang="es-ES" sz="3600" b="1" dirty="0">
              <a:solidFill>
                <a:srgbClr val="23334A"/>
              </a:solidFill>
            </a:endParaRPr>
          </a:p>
          <a:p>
            <a:pPr lvl="0" algn="ctr">
              <a:spcBef>
                <a:spcPct val="20000"/>
              </a:spcBef>
            </a:pPr>
            <a:endParaRPr lang="es-ES" sz="3600" b="1" dirty="0">
              <a:solidFill>
                <a:srgbClr val="23334A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es-ES" sz="3600" b="1" dirty="0">
                <a:solidFill>
                  <a:srgbClr val="23334A"/>
                </a:solidFill>
              </a:rPr>
              <a:t>Gracias por vuestra atención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endParaRPr lang="es-ES" sz="3600" b="1" dirty="0">
              <a:solidFill>
                <a:srgbClr val="23334A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67" y="89043"/>
            <a:ext cx="1418346" cy="351488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691F421-46EF-F6F5-084D-6F6BE4111E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419215"/>
              </p:ext>
            </p:extLst>
          </p:nvPr>
        </p:nvGraphicFramePr>
        <p:xfrm>
          <a:off x="1963418" y="292203"/>
          <a:ext cx="1125664" cy="22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06">
                  <a:extLst>
                    <a:ext uri="{9D8B030D-6E8A-4147-A177-3AD203B41FA5}">
                      <a16:colId xmlns:a16="http://schemas.microsoft.com/office/drawing/2014/main" val="2089947425"/>
                    </a:ext>
                  </a:extLst>
                </a:gridCol>
                <a:gridCol w="662658">
                  <a:extLst>
                    <a:ext uri="{9D8B030D-6E8A-4147-A177-3AD203B41FA5}">
                      <a16:colId xmlns:a16="http://schemas.microsoft.com/office/drawing/2014/main" val="667860335"/>
                    </a:ext>
                  </a:extLst>
                </a:gridCol>
              </a:tblGrid>
              <a:tr h="148328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OGASUN ETA            FINANTZA SAILA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HACIENDA Y FINANZAS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u-ES" sz="3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9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501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AEED626-7E54-2EE9-BEB8-0EC0F6582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67" y="89043"/>
            <a:ext cx="1418346" cy="351488"/>
          </a:xfrm>
          <a:prstGeom prst="rect">
            <a:avLst/>
          </a:prstGeom>
        </p:spPr>
      </p:pic>
      <p:sp>
        <p:nvSpPr>
          <p:cNvPr id="3" name="1 Título">
            <a:extLst>
              <a:ext uri="{FF2B5EF4-FFF2-40B4-BE49-F238E27FC236}">
                <a16:creationId xmlns:a16="http://schemas.microsoft.com/office/drawing/2014/main" id="{6E2B1C3B-FAF3-12E1-B134-1FAF8479B01A}"/>
              </a:ext>
            </a:extLst>
          </p:cNvPr>
          <p:cNvSpPr txBox="1">
            <a:spLocks/>
          </p:cNvSpPr>
          <p:nvPr/>
        </p:nvSpPr>
        <p:spPr>
          <a:xfrm>
            <a:off x="457200" y="719582"/>
            <a:ext cx="8229600" cy="991969"/>
          </a:xfrm>
          <a:prstGeom prst="rect">
            <a:avLst/>
          </a:prstGeom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9pPr>
          </a:lstStyle>
          <a:p>
            <a:pPr algn="l"/>
            <a:r>
              <a:rPr lang="es-ES" sz="2400" b="1">
                <a:latin typeface="+mj-lt"/>
              </a:rPr>
              <a:t>ORDEN DEL DÍA</a:t>
            </a:r>
          </a:p>
        </p:txBody>
      </p: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FF8A961B-740D-3EEE-1155-82003ADC3953}"/>
              </a:ext>
            </a:extLst>
          </p:cNvPr>
          <p:cNvSpPr txBox="1">
            <a:spLocks/>
          </p:cNvSpPr>
          <p:nvPr/>
        </p:nvSpPr>
        <p:spPr>
          <a:xfrm>
            <a:off x="1336090" y="1711551"/>
            <a:ext cx="6831366" cy="3836993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+mj-lt"/>
              <a:buAutoNum type="arabicPeriod"/>
            </a:pPr>
            <a:r>
              <a:rPr lang="es-ES" sz="1800" b="1" dirty="0">
                <a:effectLst/>
                <a:latin typeface="+mj-lt"/>
                <a:ea typeface="Calibri" panose="020F0502020204030204" pitchFamily="34" charset="0"/>
              </a:rPr>
              <a:t>Presentación y Bienvenida</a:t>
            </a:r>
            <a:endParaRPr lang="eu-ES" sz="1800" b="1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Intervención de la Comisión Europea</a:t>
            </a:r>
            <a:r>
              <a:rPr lang="es-E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.</a:t>
            </a: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 </a:t>
            </a:r>
            <a:endParaRPr lang="eu-ES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Lectura y aprobación, en su caso, del acta de la reunión anterior.</a:t>
            </a:r>
            <a:endParaRPr lang="eu-ES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Análisis del estado del programa: </a:t>
            </a:r>
          </a:p>
          <a:p>
            <a:pPr marL="0" lvl="0" indent="0">
              <a:buNone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	a.	Selección de operaciones, </a:t>
            </a:r>
          </a:p>
          <a:p>
            <a:pPr marL="0" lvl="0" indent="0">
              <a:buNone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	b.	Primeros resultados en indicadores,</a:t>
            </a:r>
          </a:p>
          <a:p>
            <a:pPr marL="0" lvl="0" indent="0">
              <a:buNone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	c.	Previsiones de ejecución</a:t>
            </a:r>
          </a:p>
          <a:p>
            <a:pPr marL="0" lvl="0" indent="0">
              <a:buNone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	d.	Dificultades para la puesta en marcha de algunas medidas</a:t>
            </a:r>
          </a:p>
          <a:p>
            <a:pPr marL="0" lvl="0" indent="0">
              <a:buNone/>
            </a:pPr>
            <a:r>
              <a:rPr lang="es-ES" sz="1800" dirty="0">
                <a:latin typeface="+mj-lt"/>
                <a:ea typeface="Calibri" panose="020F0502020204030204" pitchFamily="34" charset="0"/>
              </a:rPr>
              <a:t>5. Apuntes sobre comunicación</a:t>
            </a:r>
            <a:endParaRPr lang="es-ES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6. Ruegos y preguntas</a:t>
            </a:r>
          </a:p>
          <a:p>
            <a:pPr marL="0" lvl="0" indent="0">
              <a:buNone/>
            </a:pPr>
            <a:r>
              <a:rPr lang="es-ES" sz="1800" dirty="0">
                <a:latin typeface="+mj-lt"/>
                <a:ea typeface="Calibri" panose="020F0502020204030204" pitchFamily="34" charset="0"/>
              </a:rPr>
              <a:t>7. Cierre y visita al proyecto de Fomento San </a:t>
            </a:r>
            <a:r>
              <a:rPr lang="es-ES" sz="1800" dirty="0" err="1">
                <a:latin typeface="+mj-lt"/>
                <a:ea typeface="Calibri" panose="020F0502020204030204" pitchFamily="34" charset="0"/>
              </a:rPr>
              <a:t>sebastian</a:t>
            </a:r>
            <a:endParaRPr lang="es-ES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0" lvl="0" indent="0">
              <a:buNone/>
            </a:pPr>
            <a:endParaRPr lang="eu-ES" sz="1800" dirty="0">
              <a:effectLst/>
              <a:latin typeface="+mj-lt"/>
              <a:ea typeface="Calibri" panose="020F050202020403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98B49E9-5D13-D272-1491-D742DF523AF5}"/>
              </a:ext>
            </a:extLst>
          </p:cNvPr>
          <p:cNvGraphicFramePr>
            <a:graphicFrameLocks noGrp="1"/>
          </p:cNvGraphicFramePr>
          <p:nvPr/>
        </p:nvGraphicFramePr>
        <p:xfrm>
          <a:off x="1963418" y="292203"/>
          <a:ext cx="1125664" cy="22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06">
                  <a:extLst>
                    <a:ext uri="{9D8B030D-6E8A-4147-A177-3AD203B41FA5}">
                      <a16:colId xmlns:a16="http://schemas.microsoft.com/office/drawing/2014/main" val="2089947425"/>
                    </a:ext>
                  </a:extLst>
                </a:gridCol>
                <a:gridCol w="662658">
                  <a:extLst>
                    <a:ext uri="{9D8B030D-6E8A-4147-A177-3AD203B41FA5}">
                      <a16:colId xmlns:a16="http://schemas.microsoft.com/office/drawing/2014/main" val="667860335"/>
                    </a:ext>
                  </a:extLst>
                </a:gridCol>
              </a:tblGrid>
              <a:tr h="148328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OGASUN ETA            FINANTZA SAILA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HACIENDA Y FINANZAS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u-ES" sz="3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9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317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AEED626-7E54-2EE9-BEB8-0EC0F6582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67" y="89043"/>
            <a:ext cx="1418346" cy="351488"/>
          </a:xfrm>
          <a:prstGeom prst="rect">
            <a:avLst/>
          </a:prstGeom>
        </p:spPr>
      </p:pic>
      <p:sp>
        <p:nvSpPr>
          <p:cNvPr id="3" name="1 Título">
            <a:extLst>
              <a:ext uri="{FF2B5EF4-FFF2-40B4-BE49-F238E27FC236}">
                <a16:creationId xmlns:a16="http://schemas.microsoft.com/office/drawing/2014/main" id="{6E2B1C3B-FAF3-12E1-B134-1FAF8479B01A}"/>
              </a:ext>
            </a:extLst>
          </p:cNvPr>
          <p:cNvSpPr txBox="1">
            <a:spLocks/>
          </p:cNvSpPr>
          <p:nvPr/>
        </p:nvSpPr>
        <p:spPr>
          <a:xfrm>
            <a:off x="457200" y="719582"/>
            <a:ext cx="8229600" cy="991969"/>
          </a:xfrm>
          <a:prstGeom prst="rect">
            <a:avLst/>
          </a:prstGeom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9pPr>
          </a:lstStyle>
          <a:p>
            <a:pPr algn="l"/>
            <a:r>
              <a:rPr lang="es-ES" sz="2400" b="1">
                <a:latin typeface="+mj-lt"/>
              </a:rPr>
              <a:t>ORDEN DEL DÍA</a:t>
            </a:r>
          </a:p>
        </p:txBody>
      </p: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FF8A961B-740D-3EEE-1155-82003ADC3953}"/>
              </a:ext>
            </a:extLst>
          </p:cNvPr>
          <p:cNvSpPr txBox="1">
            <a:spLocks/>
          </p:cNvSpPr>
          <p:nvPr/>
        </p:nvSpPr>
        <p:spPr>
          <a:xfrm>
            <a:off x="1336090" y="1711551"/>
            <a:ext cx="6831366" cy="3836993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+mj-lt"/>
              <a:buAutoNum type="arabicPeriod"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Presentación y Bienvenida</a:t>
            </a:r>
            <a:endParaRPr lang="eu-ES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 b="1" dirty="0">
                <a:effectLst/>
                <a:latin typeface="+mj-lt"/>
                <a:ea typeface="Calibri" panose="020F0502020204030204" pitchFamily="34" charset="0"/>
              </a:rPr>
              <a:t>Intervención de la Comisión Europea</a:t>
            </a:r>
            <a:r>
              <a:rPr lang="es-ES" sz="1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.</a:t>
            </a:r>
            <a:r>
              <a:rPr lang="es-ES" sz="1800" b="1" dirty="0">
                <a:effectLst/>
                <a:latin typeface="+mj-lt"/>
                <a:ea typeface="Calibri" panose="020F0502020204030204" pitchFamily="34" charset="0"/>
              </a:rPr>
              <a:t> </a:t>
            </a:r>
            <a:endParaRPr lang="eu-ES" sz="1800" b="1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Lectura y aprobación, en su caso, del acta de la reunión anterior.</a:t>
            </a:r>
            <a:endParaRPr lang="eu-ES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Análisis del estado del programa: </a:t>
            </a:r>
          </a:p>
          <a:p>
            <a:pPr marL="0" lvl="0" indent="0">
              <a:buNone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	a.	Selección de operaciones, </a:t>
            </a:r>
          </a:p>
          <a:p>
            <a:pPr marL="0" lvl="0" indent="0">
              <a:buNone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	b.	Primeros resultados en indicadores,</a:t>
            </a:r>
          </a:p>
          <a:p>
            <a:pPr marL="0" lvl="0" indent="0">
              <a:buNone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	c.	Previsiones de ejecución</a:t>
            </a:r>
          </a:p>
          <a:p>
            <a:pPr marL="0" lvl="0" indent="0">
              <a:buNone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	d.	Dificultades para la puesta en marcha de algunas medidas</a:t>
            </a:r>
          </a:p>
          <a:p>
            <a:pPr marL="0" lvl="0" indent="0">
              <a:buNone/>
            </a:pPr>
            <a:r>
              <a:rPr lang="es-ES" sz="1800" dirty="0">
                <a:latin typeface="+mj-lt"/>
                <a:ea typeface="Calibri" panose="020F0502020204030204" pitchFamily="34" charset="0"/>
              </a:rPr>
              <a:t>5. Apuntes sobre comunicación</a:t>
            </a:r>
            <a:endParaRPr lang="es-ES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6. Ruegos y preguntas</a:t>
            </a:r>
          </a:p>
          <a:p>
            <a:pPr marL="0" lvl="0" indent="0">
              <a:buNone/>
            </a:pPr>
            <a:r>
              <a:rPr lang="es-ES" sz="1800" dirty="0">
                <a:latin typeface="+mj-lt"/>
                <a:ea typeface="Calibri" panose="020F0502020204030204" pitchFamily="34" charset="0"/>
              </a:rPr>
              <a:t>7. Cierre y visita al proyecto de Fomento San </a:t>
            </a:r>
            <a:r>
              <a:rPr lang="es-ES" sz="1800" dirty="0" err="1">
                <a:latin typeface="+mj-lt"/>
                <a:ea typeface="Calibri" panose="020F0502020204030204" pitchFamily="34" charset="0"/>
              </a:rPr>
              <a:t>sebastian</a:t>
            </a:r>
            <a:endParaRPr lang="es-ES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0" lvl="0" indent="0">
              <a:buNone/>
            </a:pPr>
            <a:endParaRPr lang="eu-ES" sz="1800" dirty="0">
              <a:effectLst/>
              <a:latin typeface="+mj-lt"/>
              <a:ea typeface="Calibri" panose="020F050202020403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98B49E9-5D13-D272-1491-D742DF523AF5}"/>
              </a:ext>
            </a:extLst>
          </p:cNvPr>
          <p:cNvGraphicFramePr>
            <a:graphicFrameLocks noGrp="1"/>
          </p:cNvGraphicFramePr>
          <p:nvPr/>
        </p:nvGraphicFramePr>
        <p:xfrm>
          <a:off x="1963418" y="292203"/>
          <a:ext cx="1125664" cy="22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06">
                  <a:extLst>
                    <a:ext uri="{9D8B030D-6E8A-4147-A177-3AD203B41FA5}">
                      <a16:colId xmlns:a16="http://schemas.microsoft.com/office/drawing/2014/main" val="2089947425"/>
                    </a:ext>
                  </a:extLst>
                </a:gridCol>
                <a:gridCol w="662658">
                  <a:extLst>
                    <a:ext uri="{9D8B030D-6E8A-4147-A177-3AD203B41FA5}">
                      <a16:colId xmlns:a16="http://schemas.microsoft.com/office/drawing/2014/main" val="667860335"/>
                    </a:ext>
                  </a:extLst>
                </a:gridCol>
              </a:tblGrid>
              <a:tr h="148328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OGASUN ETA            FINANTZA SAILA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HACIENDA Y FINANZAS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u-ES" sz="3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9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807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AEED626-7E54-2EE9-BEB8-0EC0F6582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67" y="89043"/>
            <a:ext cx="1418346" cy="351488"/>
          </a:xfrm>
          <a:prstGeom prst="rect">
            <a:avLst/>
          </a:prstGeom>
        </p:spPr>
      </p:pic>
      <p:sp>
        <p:nvSpPr>
          <p:cNvPr id="3" name="1 Título">
            <a:extLst>
              <a:ext uri="{FF2B5EF4-FFF2-40B4-BE49-F238E27FC236}">
                <a16:creationId xmlns:a16="http://schemas.microsoft.com/office/drawing/2014/main" id="{6E2B1C3B-FAF3-12E1-B134-1FAF8479B01A}"/>
              </a:ext>
            </a:extLst>
          </p:cNvPr>
          <p:cNvSpPr txBox="1">
            <a:spLocks/>
          </p:cNvSpPr>
          <p:nvPr/>
        </p:nvSpPr>
        <p:spPr>
          <a:xfrm>
            <a:off x="457200" y="719582"/>
            <a:ext cx="8229600" cy="991969"/>
          </a:xfrm>
          <a:prstGeom prst="rect">
            <a:avLst/>
          </a:prstGeom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9pPr>
          </a:lstStyle>
          <a:p>
            <a:pPr algn="l"/>
            <a:r>
              <a:rPr lang="es-ES" sz="2400" b="1">
                <a:latin typeface="+mj-lt"/>
              </a:rPr>
              <a:t>ORDEN DEL DÍA</a:t>
            </a:r>
          </a:p>
        </p:txBody>
      </p: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FF8A961B-740D-3EEE-1155-82003ADC3953}"/>
              </a:ext>
            </a:extLst>
          </p:cNvPr>
          <p:cNvSpPr txBox="1">
            <a:spLocks/>
          </p:cNvSpPr>
          <p:nvPr/>
        </p:nvSpPr>
        <p:spPr>
          <a:xfrm>
            <a:off x="1336090" y="1711551"/>
            <a:ext cx="6831366" cy="3836993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+mj-lt"/>
              <a:buAutoNum type="arabicPeriod"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Presentación y Bienvenida</a:t>
            </a:r>
            <a:endParaRPr lang="eu-ES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Intervención de la Comisión Europea</a:t>
            </a:r>
            <a:r>
              <a:rPr lang="es-E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.</a:t>
            </a: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 </a:t>
            </a:r>
            <a:endParaRPr lang="eu-ES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 b="1" dirty="0">
                <a:effectLst/>
                <a:latin typeface="+mj-lt"/>
                <a:ea typeface="Calibri" panose="020F0502020204030204" pitchFamily="34" charset="0"/>
              </a:rPr>
              <a:t>Lectura y aprobación, en su caso, del acta de la reunión anterior</a:t>
            </a: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.</a:t>
            </a:r>
            <a:endParaRPr lang="eu-ES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Análisis del estado del programa: </a:t>
            </a:r>
          </a:p>
          <a:p>
            <a:pPr marL="0" lvl="0" indent="0">
              <a:buNone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	a.	Selección de operaciones, </a:t>
            </a:r>
          </a:p>
          <a:p>
            <a:pPr marL="0" lvl="0" indent="0">
              <a:buNone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	b.	Primeros resultados en indicadores,</a:t>
            </a:r>
          </a:p>
          <a:p>
            <a:pPr marL="0" lvl="0" indent="0">
              <a:buNone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	c.	Previsiones de ejecución</a:t>
            </a:r>
          </a:p>
          <a:p>
            <a:pPr marL="0" lvl="0" indent="0">
              <a:buNone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	d.	Dificultades para la puesta en marcha de algunas medidas</a:t>
            </a:r>
          </a:p>
          <a:p>
            <a:pPr marL="0" lvl="0" indent="0">
              <a:buNone/>
            </a:pPr>
            <a:r>
              <a:rPr lang="es-ES" sz="1800" dirty="0">
                <a:latin typeface="+mj-lt"/>
                <a:ea typeface="Calibri" panose="020F0502020204030204" pitchFamily="34" charset="0"/>
              </a:rPr>
              <a:t>5. Apuntes sobre comunicación</a:t>
            </a:r>
            <a:endParaRPr lang="es-ES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6. Ruegos y preguntas</a:t>
            </a:r>
          </a:p>
          <a:p>
            <a:pPr marL="0" lvl="0" indent="0">
              <a:buNone/>
            </a:pPr>
            <a:r>
              <a:rPr lang="es-ES" sz="1800" dirty="0">
                <a:latin typeface="+mj-lt"/>
                <a:ea typeface="Calibri" panose="020F0502020204030204" pitchFamily="34" charset="0"/>
              </a:rPr>
              <a:t>7. Cierre y visita al proyecto de Fomento San </a:t>
            </a:r>
            <a:r>
              <a:rPr lang="es-ES" sz="1800" dirty="0" err="1">
                <a:latin typeface="+mj-lt"/>
                <a:ea typeface="Calibri" panose="020F0502020204030204" pitchFamily="34" charset="0"/>
              </a:rPr>
              <a:t>sebastian</a:t>
            </a:r>
            <a:endParaRPr lang="es-ES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0" lvl="0" indent="0">
              <a:buNone/>
            </a:pPr>
            <a:endParaRPr lang="eu-ES" sz="1800" dirty="0">
              <a:effectLst/>
              <a:latin typeface="+mj-lt"/>
              <a:ea typeface="Calibri" panose="020F050202020403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98B49E9-5D13-D272-1491-D742DF523AF5}"/>
              </a:ext>
            </a:extLst>
          </p:cNvPr>
          <p:cNvGraphicFramePr>
            <a:graphicFrameLocks noGrp="1"/>
          </p:cNvGraphicFramePr>
          <p:nvPr/>
        </p:nvGraphicFramePr>
        <p:xfrm>
          <a:off x="1963418" y="292203"/>
          <a:ext cx="1125664" cy="22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06">
                  <a:extLst>
                    <a:ext uri="{9D8B030D-6E8A-4147-A177-3AD203B41FA5}">
                      <a16:colId xmlns:a16="http://schemas.microsoft.com/office/drawing/2014/main" val="2089947425"/>
                    </a:ext>
                  </a:extLst>
                </a:gridCol>
                <a:gridCol w="662658">
                  <a:extLst>
                    <a:ext uri="{9D8B030D-6E8A-4147-A177-3AD203B41FA5}">
                      <a16:colId xmlns:a16="http://schemas.microsoft.com/office/drawing/2014/main" val="667860335"/>
                    </a:ext>
                  </a:extLst>
                </a:gridCol>
              </a:tblGrid>
              <a:tr h="148328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OGASUN ETA            FINANTZA SAILA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HACIENDA Y FINANZAS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u-ES" sz="3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9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687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AEED626-7E54-2EE9-BEB8-0EC0F6582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67" y="89043"/>
            <a:ext cx="1418346" cy="351488"/>
          </a:xfrm>
          <a:prstGeom prst="rect">
            <a:avLst/>
          </a:prstGeom>
        </p:spPr>
      </p:pic>
      <p:sp>
        <p:nvSpPr>
          <p:cNvPr id="3" name="1 Título">
            <a:extLst>
              <a:ext uri="{FF2B5EF4-FFF2-40B4-BE49-F238E27FC236}">
                <a16:creationId xmlns:a16="http://schemas.microsoft.com/office/drawing/2014/main" id="{6E2B1C3B-FAF3-12E1-B134-1FAF8479B01A}"/>
              </a:ext>
            </a:extLst>
          </p:cNvPr>
          <p:cNvSpPr txBox="1">
            <a:spLocks/>
          </p:cNvSpPr>
          <p:nvPr/>
        </p:nvSpPr>
        <p:spPr>
          <a:xfrm>
            <a:off x="457200" y="719582"/>
            <a:ext cx="8229600" cy="991969"/>
          </a:xfrm>
          <a:prstGeom prst="rect">
            <a:avLst/>
          </a:prstGeom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9pPr>
          </a:lstStyle>
          <a:p>
            <a:pPr algn="l"/>
            <a:r>
              <a:rPr lang="es-ES" sz="2400" b="1">
                <a:latin typeface="+mj-lt"/>
              </a:rPr>
              <a:t>ORDEN DEL DÍA</a:t>
            </a:r>
          </a:p>
        </p:txBody>
      </p: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FF8A961B-740D-3EEE-1155-82003ADC3953}"/>
              </a:ext>
            </a:extLst>
          </p:cNvPr>
          <p:cNvSpPr txBox="1">
            <a:spLocks/>
          </p:cNvSpPr>
          <p:nvPr/>
        </p:nvSpPr>
        <p:spPr>
          <a:xfrm>
            <a:off x="1336090" y="1711551"/>
            <a:ext cx="6831366" cy="3836993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+mj-lt"/>
              <a:buAutoNum type="arabicPeriod"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Presentación y Bienvenida</a:t>
            </a:r>
            <a:endParaRPr lang="eu-ES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Intervención de la Comisión Europea</a:t>
            </a:r>
            <a:r>
              <a:rPr lang="es-E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.</a:t>
            </a: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 </a:t>
            </a:r>
            <a:endParaRPr lang="eu-ES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Lectura y aprobación, en su caso, del acta de la reunión anterior.</a:t>
            </a:r>
            <a:endParaRPr lang="eu-ES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 b="1" dirty="0">
                <a:effectLst/>
                <a:latin typeface="+mj-lt"/>
                <a:ea typeface="Calibri" panose="020F0502020204030204" pitchFamily="34" charset="0"/>
              </a:rPr>
              <a:t>Análisis del estado del programa: </a:t>
            </a:r>
          </a:p>
          <a:p>
            <a:pPr marL="0" lvl="0" indent="0">
              <a:buNone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	a.	</a:t>
            </a:r>
            <a:r>
              <a:rPr lang="es-ES" sz="1800" b="1" dirty="0">
                <a:effectLst/>
                <a:latin typeface="+mj-lt"/>
                <a:ea typeface="Calibri" panose="020F0502020204030204" pitchFamily="34" charset="0"/>
              </a:rPr>
              <a:t>Selección de operaciones, </a:t>
            </a:r>
          </a:p>
          <a:p>
            <a:pPr marL="0" lvl="0" indent="0">
              <a:buNone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	b.	Primeros resultados en indicadores,</a:t>
            </a:r>
          </a:p>
          <a:p>
            <a:pPr marL="0" lvl="0" indent="0">
              <a:buNone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	c.	Previsiones de ejecución</a:t>
            </a:r>
          </a:p>
          <a:p>
            <a:pPr marL="0" lvl="0" indent="0">
              <a:buNone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	d.	Dificultades para la puesta en marcha de algunas medidas</a:t>
            </a:r>
          </a:p>
          <a:p>
            <a:pPr marL="0" lvl="0" indent="0">
              <a:buNone/>
            </a:pPr>
            <a:r>
              <a:rPr lang="es-ES" sz="1800" dirty="0">
                <a:latin typeface="+mj-lt"/>
                <a:ea typeface="Calibri" panose="020F0502020204030204" pitchFamily="34" charset="0"/>
              </a:rPr>
              <a:t>5. Apuntes sobre comunicación</a:t>
            </a:r>
            <a:endParaRPr lang="es-ES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6. Ruegos y preguntas</a:t>
            </a:r>
          </a:p>
          <a:p>
            <a:pPr marL="0" lvl="0" indent="0">
              <a:buNone/>
            </a:pPr>
            <a:r>
              <a:rPr lang="es-ES" sz="1800" dirty="0">
                <a:latin typeface="+mj-lt"/>
                <a:ea typeface="Calibri" panose="020F0502020204030204" pitchFamily="34" charset="0"/>
              </a:rPr>
              <a:t>7. Cierre y visita al proyecto de Fomento San </a:t>
            </a:r>
            <a:r>
              <a:rPr lang="es-ES" sz="1800" dirty="0" err="1">
                <a:latin typeface="+mj-lt"/>
                <a:ea typeface="Calibri" panose="020F0502020204030204" pitchFamily="34" charset="0"/>
              </a:rPr>
              <a:t>sebastian</a:t>
            </a:r>
            <a:endParaRPr lang="es-ES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0" lvl="0" indent="0">
              <a:buNone/>
            </a:pPr>
            <a:endParaRPr lang="eu-ES" sz="1800" dirty="0">
              <a:effectLst/>
              <a:latin typeface="+mj-lt"/>
              <a:ea typeface="Calibri" panose="020F050202020403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98B49E9-5D13-D272-1491-D742DF523AF5}"/>
              </a:ext>
            </a:extLst>
          </p:cNvPr>
          <p:cNvGraphicFramePr>
            <a:graphicFrameLocks noGrp="1"/>
          </p:cNvGraphicFramePr>
          <p:nvPr/>
        </p:nvGraphicFramePr>
        <p:xfrm>
          <a:off x="1963418" y="292203"/>
          <a:ext cx="1125664" cy="22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06">
                  <a:extLst>
                    <a:ext uri="{9D8B030D-6E8A-4147-A177-3AD203B41FA5}">
                      <a16:colId xmlns:a16="http://schemas.microsoft.com/office/drawing/2014/main" val="2089947425"/>
                    </a:ext>
                  </a:extLst>
                </a:gridCol>
                <a:gridCol w="662658">
                  <a:extLst>
                    <a:ext uri="{9D8B030D-6E8A-4147-A177-3AD203B41FA5}">
                      <a16:colId xmlns:a16="http://schemas.microsoft.com/office/drawing/2014/main" val="667860335"/>
                    </a:ext>
                  </a:extLst>
                </a:gridCol>
              </a:tblGrid>
              <a:tr h="148328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OGASUN ETA            FINANTZA SAILA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HACIENDA Y FINANZAS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u-ES" sz="3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9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171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73F0D05-720B-E1C7-93BB-72BCF28EA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67" y="89043"/>
            <a:ext cx="1418346" cy="351488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1E245461-8766-C2B8-C517-81A2DF5F731D}"/>
              </a:ext>
            </a:extLst>
          </p:cNvPr>
          <p:cNvGraphicFramePr>
            <a:graphicFrameLocks noGrp="1"/>
          </p:cNvGraphicFramePr>
          <p:nvPr/>
        </p:nvGraphicFramePr>
        <p:xfrm>
          <a:off x="1963418" y="292203"/>
          <a:ext cx="1125664" cy="22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06">
                  <a:extLst>
                    <a:ext uri="{9D8B030D-6E8A-4147-A177-3AD203B41FA5}">
                      <a16:colId xmlns:a16="http://schemas.microsoft.com/office/drawing/2014/main" val="2089947425"/>
                    </a:ext>
                  </a:extLst>
                </a:gridCol>
                <a:gridCol w="662658">
                  <a:extLst>
                    <a:ext uri="{9D8B030D-6E8A-4147-A177-3AD203B41FA5}">
                      <a16:colId xmlns:a16="http://schemas.microsoft.com/office/drawing/2014/main" val="667860335"/>
                    </a:ext>
                  </a:extLst>
                </a:gridCol>
              </a:tblGrid>
              <a:tr h="148328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OGASUN ETA            FINANTZA SAILA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HACIENDA Y FINANZAS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u-ES" sz="3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9936"/>
                  </a:ext>
                </a:extLst>
              </a:tr>
            </a:tbl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A917934-7EF6-FC1A-973F-1C614C761A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903984"/>
              </p:ext>
            </p:extLst>
          </p:nvPr>
        </p:nvGraphicFramePr>
        <p:xfrm>
          <a:off x="932155" y="1331649"/>
          <a:ext cx="7474999" cy="4012708"/>
        </p:xfrm>
        <a:graphic>
          <a:graphicData uri="http://schemas.openxmlformats.org/drawingml/2006/table">
            <a:tbl>
              <a:tblPr/>
              <a:tblGrid>
                <a:gridCol w="3097516">
                  <a:extLst>
                    <a:ext uri="{9D8B030D-6E8A-4147-A177-3AD203B41FA5}">
                      <a16:colId xmlns:a16="http://schemas.microsoft.com/office/drawing/2014/main" val="3343955543"/>
                    </a:ext>
                  </a:extLst>
                </a:gridCol>
                <a:gridCol w="1459161">
                  <a:extLst>
                    <a:ext uri="{9D8B030D-6E8A-4147-A177-3AD203B41FA5}">
                      <a16:colId xmlns:a16="http://schemas.microsoft.com/office/drawing/2014/main" val="3398115934"/>
                    </a:ext>
                  </a:extLst>
                </a:gridCol>
                <a:gridCol w="1459161">
                  <a:extLst>
                    <a:ext uri="{9D8B030D-6E8A-4147-A177-3AD203B41FA5}">
                      <a16:colId xmlns:a16="http://schemas.microsoft.com/office/drawing/2014/main" val="1043497896"/>
                    </a:ext>
                  </a:extLst>
                </a:gridCol>
                <a:gridCol w="1459161">
                  <a:extLst>
                    <a:ext uri="{9D8B030D-6E8A-4147-A177-3AD203B41FA5}">
                      <a16:colId xmlns:a16="http://schemas.microsoft.com/office/drawing/2014/main" val="107810051"/>
                    </a:ext>
                  </a:extLst>
                </a:gridCol>
              </a:tblGrid>
              <a:tr h="68710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OPERACIONES SELECCIONADAS FSE+21-27 PAIS VASCO</a:t>
                      </a:r>
                    </a:p>
                    <a:p>
                      <a:pPr algn="ctr" fontAlgn="b"/>
                      <a:endParaRPr lang="es-ES" sz="2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814171"/>
                  </a:ext>
                </a:extLst>
              </a:tr>
              <a:tr h="68710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PRIORIDAD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LANBIDE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ENTIDADES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989659"/>
                  </a:ext>
                </a:extLst>
              </a:tr>
              <a:tr h="65962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P1-EMPLEO, ADAPT., EMPREND.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1757864"/>
                  </a:ext>
                </a:extLst>
              </a:tr>
              <a:tr h="65962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P2-INCLUSIÓN SOCIAL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195390"/>
                  </a:ext>
                </a:extLst>
              </a:tr>
              <a:tr h="65962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P5-GARANTÍA JUVENIL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1619009"/>
                  </a:ext>
                </a:extLst>
              </a:tr>
              <a:tr h="65962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P7-GARANTÍA INFANTIL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954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1847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AEED626-7E54-2EE9-BEB8-0EC0F6582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67" y="89043"/>
            <a:ext cx="1418346" cy="351488"/>
          </a:xfrm>
          <a:prstGeom prst="rect">
            <a:avLst/>
          </a:prstGeom>
        </p:spPr>
      </p:pic>
      <p:sp>
        <p:nvSpPr>
          <p:cNvPr id="3" name="1 Título">
            <a:extLst>
              <a:ext uri="{FF2B5EF4-FFF2-40B4-BE49-F238E27FC236}">
                <a16:creationId xmlns:a16="http://schemas.microsoft.com/office/drawing/2014/main" id="{6E2B1C3B-FAF3-12E1-B134-1FAF8479B01A}"/>
              </a:ext>
            </a:extLst>
          </p:cNvPr>
          <p:cNvSpPr txBox="1">
            <a:spLocks/>
          </p:cNvSpPr>
          <p:nvPr/>
        </p:nvSpPr>
        <p:spPr>
          <a:xfrm>
            <a:off x="457200" y="719582"/>
            <a:ext cx="8229600" cy="991969"/>
          </a:xfrm>
          <a:prstGeom prst="rect">
            <a:avLst/>
          </a:prstGeom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9pPr>
          </a:lstStyle>
          <a:p>
            <a:pPr algn="l"/>
            <a:r>
              <a:rPr lang="es-ES" sz="2400" b="1">
                <a:latin typeface="+mj-lt"/>
              </a:rPr>
              <a:t>ORDEN DEL DÍA</a:t>
            </a:r>
          </a:p>
        </p:txBody>
      </p: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FF8A961B-740D-3EEE-1155-82003ADC3953}"/>
              </a:ext>
            </a:extLst>
          </p:cNvPr>
          <p:cNvSpPr txBox="1">
            <a:spLocks/>
          </p:cNvSpPr>
          <p:nvPr/>
        </p:nvSpPr>
        <p:spPr>
          <a:xfrm>
            <a:off x="1336090" y="1711551"/>
            <a:ext cx="6831366" cy="3836993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Helvetica" charset="0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+mj-lt"/>
              <a:buAutoNum type="arabicPeriod"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Presentación y Bienvenida</a:t>
            </a:r>
            <a:endParaRPr lang="eu-ES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Intervención de la Comisión Europea</a:t>
            </a:r>
            <a:r>
              <a:rPr lang="es-E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.</a:t>
            </a: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 </a:t>
            </a:r>
            <a:endParaRPr lang="eu-ES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Lectura y aprobación, en su caso, del acta de la reunión anterior.</a:t>
            </a:r>
            <a:endParaRPr lang="eu-ES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1800" b="1" dirty="0">
                <a:effectLst/>
                <a:latin typeface="+mj-lt"/>
                <a:ea typeface="Calibri" panose="020F0502020204030204" pitchFamily="34" charset="0"/>
              </a:rPr>
              <a:t>Análisis del estado del programa: </a:t>
            </a:r>
          </a:p>
          <a:p>
            <a:pPr marL="0" lvl="0" indent="0">
              <a:buNone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	a.	Selección de operaciones </a:t>
            </a:r>
          </a:p>
          <a:p>
            <a:pPr marL="0" lvl="0" indent="0">
              <a:buNone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	b.	</a:t>
            </a:r>
            <a:r>
              <a:rPr lang="es-ES" sz="1800" b="1" dirty="0">
                <a:effectLst/>
                <a:latin typeface="+mj-lt"/>
                <a:ea typeface="Calibri" panose="020F0502020204030204" pitchFamily="34" charset="0"/>
              </a:rPr>
              <a:t>Primeros resultados en indicadores</a:t>
            </a:r>
          </a:p>
          <a:p>
            <a:pPr marL="0" lvl="0" indent="0">
              <a:buNone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	c.	Previsiones de ejecución</a:t>
            </a:r>
          </a:p>
          <a:p>
            <a:pPr marL="0" lvl="0" indent="0">
              <a:buNone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	d.	Dificultades para la puesta en marcha de algunas medidas</a:t>
            </a:r>
          </a:p>
          <a:p>
            <a:pPr marL="0" lvl="0" indent="0">
              <a:buNone/>
            </a:pPr>
            <a:r>
              <a:rPr lang="es-ES" sz="1800" dirty="0">
                <a:latin typeface="+mj-lt"/>
                <a:ea typeface="Calibri" panose="020F0502020204030204" pitchFamily="34" charset="0"/>
              </a:rPr>
              <a:t>5. Apuntes sobre comunicación</a:t>
            </a:r>
            <a:endParaRPr lang="es-ES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s-ES" sz="1800" dirty="0">
                <a:effectLst/>
                <a:latin typeface="+mj-lt"/>
                <a:ea typeface="Calibri" panose="020F0502020204030204" pitchFamily="34" charset="0"/>
              </a:rPr>
              <a:t>6. Ruegos y preguntas</a:t>
            </a:r>
          </a:p>
          <a:p>
            <a:pPr marL="0" lvl="0" indent="0">
              <a:buNone/>
            </a:pPr>
            <a:r>
              <a:rPr lang="es-ES" sz="1800" dirty="0">
                <a:latin typeface="+mj-lt"/>
                <a:ea typeface="Calibri" panose="020F0502020204030204" pitchFamily="34" charset="0"/>
              </a:rPr>
              <a:t>7. Cierre y visita al proyecto de Fomento San </a:t>
            </a:r>
            <a:r>
              <a:rPr lang="es-ES" sz="1800" dirty="0" err="1">
                <a:latin typeface="+mj-lt"/>
                <a:ea typeface="Calibri" panose="020F0502020204030204" pitchFamily="34" charset="0"/>
              </a:rPr>
              <a:t>sebastian</a:t>
            </a:r>
            <a:endParaRPr lang="es-ES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0" lvl="0" indent="0">
              <a:buNone/>
            </a:pPr>
            <a:endParaRPr lang="eu-ES" sz="1800" dirty="0">
              <a:effectLst/>
              <a:latin typeface="+mj-lt"/>
              <a:ea typeface="Calibri" panose="020F050202020403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98B49E9-5D13-D272-1491-D742DF523AF5}"/>
              </a:ext>
            </a:extLst>
          </p:cNvPr>
          <p:cNvGraphicFramePr>
            <a:graphicFrameLocks noGrp="1"/>
          </p:cNvGraphicFramePr>
          <p:nvPr/>
        </p:nvGraphicFramePr>
        <p:xfrm>
          <a:off x="1963418" y="292203"/>
          <a:ext cx="1125664" cy="22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06">
                  <a:extLst>
                    <a:ext uri="{9D8B030D-6E8A-4147-A177-3AD203B41FA5}">
                      <a16:colId xmlns:a16="http://schemas.microsoft.com/office/drawing/2014/main" val="2089947425"/>
                    </a:ext>
                  </a:extLst>
                </a:gridCol>
                <a:gridCol w="662658">
                  <a:extLst>
                    <a:ext uri="{9D8B030D-6E8A-4147-A177-3AD203B41FA5}">
                      <a16:colId xmlns:a16="http://schemas.microsoft.com/office/drawing/2014/main" val="667860335"/>
                    </a:ext>
                  </a:extLst>
                </a:gridCol>
              </a:tblGrid>
              <a:tr h="148328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OGASUN ETA            FINANTZA SAILA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3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HACIENDA Y FINANZAS</a:t>
                      </a:r>
                      <a:endParaRPr lang="eu-ES" sz="3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u-ES" sz="3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9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618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FA325A0-0505-E7BD-24AF-7932D4648D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186181"/>
              </p:ext>
            </p:extLst>
          </p:nvPr>
        </p:nvGraphicFramePr>
        <p:xfrm>
          <a:off x="568172" y="648071"/>
          <a:ext cx="8229600" cy="52820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795">
                  <a:extLst>
                    <a:ext uri="{9D8B030D-6E8A-4147-A177-3AD203B41FA5}">
                      <a16:colId xmlns:a16="http://schemas.microsoft.com/office/drawing/2014/main" val="814095278"/>
                    </a:ext>
                  </a:extLst>
                </a:gridCol>
                <a:gridCol w="1143757">
                  <a:extLst>
                    <a:ext uri="{9D8B030D-6E8A-4147-A177-3AD203B41FA5}">
                      <a16:colId xmlns:a16="http://schemas.microsoft.com/office/drawing/2014/main" val="864370359"/>
                    </a:ext>
                  </a:extLst>
                </a:gridCol>
                <a:gridCol w="2490724">
                  <a:extLst>
                    <a:ext uri="{9D8B030D-6E8A-4147-A177-3AD203B41FA5}">
                      <a16:colId xmlns:a16="http://schemas.microsoft.com/office/drawing/2014/main" val="1292441425"/>
                    </a:ext>
                  </a:extLst>
                </a:gridCol>
                <a:gridCol w="977463">
                  <a:extLst>
                    <a:ext uri="{9D8B030D-6E8A-4147-A177-3AD203B41FA5}">
                      <a16:colId xmlns:a16="http://schemas.microsoft.com/office/drawing/2014/main" val="3583456306"/>
                    </a:ext>
                  </a:extLst>
                </a:gridCol>
                <a:gridCol w="736846">
                  <a:extLst>
                    <a:ext uri="{9D8B030D-6E8A-4147-A177-3AD203B41FA5}">
                      <a16:colId xmlns:a16="http://schemas.microsoft.com/office/drawing/2014/main" val="3918617827"/>
                    </a:ext>
                  </a:extLst>
                </a:gridCol>
                <a:gridCol w="665826">
                  <a:extLst>
                    <a:ext uri="{9D8B030D-6E8A-4147-A177-3AD203B41FA5}">
                      <a16:colId xmlns:a16="http://schemas.microsoft.com/office/drawing/2014/main" val="2597125714"/>
                    </a:ext>
                  </a:extLst>
                </a:gridCol>
                <a:gridCol w="705222">
                  <a:extLst>
                    <a:ext uri="{9D8B030D-6E8A-4147-A177-3AD203B41FA5}">
                      <a16:colId xmlns:a16="http://schemas.microsoft.com/office/drawing/2014/main" val="122220472"/>
                    </a:ext>
                  </a:extLst>
                </a:gridCol>
                <a:gridCol w="582040">
                  <a:extLst>
                    <a:ext uri="{9D8B030D-6E8A-4147-A177-3AD203B41FA5}">
                      <a16:colId xmlns:a16="http://schemas.microsoft.com/office/drawing/2014/main" val="2517605269"/>
                    </a:ext>
                  </a:extLst>
                </a:gridCol>
                <a:gridCol w="585927">
                  <a:extLst>
                    <a:ext uri="{9D8B030D-6E8A-4147-A177-3AD203B41FA5}">
                      <a16:colId xmlns:a16="http://schemas.microsoft.com/office/drawing/2014/main" val="916905513"/>
                    </a:ext>
                  </a:extLst>
                </a:gridCol>
              </a:tblGrid>
              <a:tr h="1057391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s-ES_tradnl" sz="20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2000" dirty="0">
                          <a:effectLst/>
                        </a:rPr>
                        <a:t>Tabla 1. INDICADORES DE REALIZACIÓN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s-ES_tradnl" sz="16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_tradnl" sz="1800" dirty="0">
                          <a:effectLst/>
                        </a:rPr>
                        <a:t>Valores alcanzados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847628"/>
                  </a:ext>
                </a:extLst>
              </a:tr>
              <a:tr h="8552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_tradnl" sz="1000" dirty="0">
                          <a:effectLst/>
                        </a:rPr>
                        <a:t>P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_tradnl" sz="1400" b="1" u="sng" dirty="0">
                          <a:effectLst/>
                        </a:rPr>
                        <a:t>OE</a:t>
                      </a:r>
                      <a:endParaRPr lang="es-ES" sz="14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_tradnl" sz="1400" b="1" u="sng" dirty="0">
                          <a:effectLst/>
                        </a:rPr>
                        <a:t>Nombre del indicador</a:t>
                      </a:r>
                      <a:endParaRPr lang="es-ES" sz="14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4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Hito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4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(2024)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1" u="sng" dirty="0">
                          <a:effectLst/>
                        </a:rPr>
                        <a:t>2029</a:t>
                      </a:r>
                      <a:endParaRPr lang="es-ES" sz="14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1" u="sng" dirty="0">
                          <a:effectLst/>
                        </a:rPr>
                        <a:t>Real</a:t>
                      </a:r>
                      <a:endParaRPr lang="es-ES" sz="14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4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4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1" u="sng" dirty="0">
                          <a:effectLst/>
                        </a:rPr>
                        <a:t>%</a:t>
                      </a:r>
                      <a:endParaRPr lang="es-ES" sz="14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8021638"/>
                  </a:ext>
                </a:extLst>
              </a:tr>
              <a:tr h="7417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_tradnl" sz="10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_tradnl" sz="1400" b="0" dirty="0">
                          <a:effectLst/>
                        </a:rPr>
                        <a:t>ESO4.1</a:t>
                      </a:r>
                      <a:endParaRPr lang="es-E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_tradnl" sz="1400" b="0" dirty="0">
                          <a:effectLst/>
                        </a:rPr>
                        <a:t>Desempleados (</a:t>
                      </a:r>
                      <a:r>
                        <a:rPr lang="es-ES_tradnl" sz="1400" b="0" dirty="0" err="1">
                          <a:effectLst/>
                        </a:rPr>
                        <a:t>tb</a:t>
                      </a:r>
                      <a:r>
                        <a:rPr lang="es-ES_tradnl" sz="1400" b="0" dirty="0">
                          <a:effectLst/>
                        </a:rPr>
                        <a:t> larga duración)</a:t>
                      </a:r>
                      <a:endParaRPr lang="es-E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0" dirty="0">
                          <a:effectLst/>
                        </a:rPr>
                        <a:t>6.814</a:t>
                      </a:r>
                      <a:endParaRPr lang="es-E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0">
                          <a:effectLst/>
                        </a:rPr>
                        <a:t>34.073</a:t>
                      </a:r>
                      <a:endParaRPr lang="es-E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0" dirty="0">
                          <a:effectLst/>
                        </a:rPr>
                        <a:t>13.404</a:t>
                      </a:r>
                      <a:endParaRPr lang="es-E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400" b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51%</a:t>
                      </a:r>
                      <a:endParaRPr lang="es-ES" sz="1400" b="0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400" b="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49%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1" dirty="0">
                          <a:effectLst/>
                        </a:rPr>
                        <a:t>39%</a:t>
                      </a:r>
                      <a:endParaRPr lang="es-E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840716"/>
                  </a:ext>
                </a:extLst>
              </a:tr>
              <a:tr h="62143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_tradnl" sz="10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_tradnl" sz="1400" b="0" dirty="0">
                          <a:effectLst/>
                        </a:rPr>
                        <a:t>ESO4.8</a:t>
                      </a:r>
                      <a:endParaRPr lang="es-E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_tradnl" sz="1400" b="0" dirty="0">
                          <a:effectLst/>
                        </a:rPr>
                        <a:t>Participantes vulnerables</a:t>
                      </a:r>
                      <a:endParaRPr lang="es-E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0" dirty="0">
                          <a:effectLst/>
                        </a:rPr>
                        <a:t>5.250</a:t>
                      </a:r>
                      <a:endParaRPr lang="es-E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0" dirty="0">
                          <a:effectLst/>
                        </a:rPr>
                        <a:t>26.246</a:t>
                      </a:r>
                      <a:endParaRPr lang="es-E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0" dirty="0">
                          <a:effectLst/>
                        </a:rPr>
                        <a:t>1.374</a:t>
                      </a:r>
                      <a:endParaRPr lang="es-E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400" b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57%</a:t>
                      </a:r>
                      <a:endParaRPr lang="es-ES" sz="1400" b="0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400" b="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1" dirty="0">
                          <a:effectLst/>
                        </a:rPr>
                        <a:t>5%</a:t>
                      </a:r>
                      <a:endParaRPr lang="es-E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1371555"/>
                  </a:ext>
                </a:extLst>
              </a:tr>
              <a:tr h="8552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_tradnl" sz="10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_tradnl" sz="1400" b="0">
                          <a:effectLst/>
                        </a:rPr>
                        <a:t>ESO4.8</a:t>
                      </a:r>
                      <a:endParaRPr lang="es-E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_tradnl" sz="1400" b="0" dirty="0">
                          <a:effectLst/>
                        </a:rPr>
                        <a:t>Participantes con discapacidad</a:t>
                      </a:r>
                      <a:endParaRPr lang="es-E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0" dirty="0">
                          <a:effectLst/>
                        </a:rPr>
                        <a:t>156</a:t>
                      </a:r>
                      <a:endParaRPr lang="es-E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0" dirty="0">
                          <a:effectLst/>
                        </a:rPr>
                        <a:t>780</a:t>
                      </a:r>
                      <a:endParaRPr lang="es-E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0" dirty="0">
                          <a:effectLst/>
                        </a:rPr>
                        <a:t>709</a:t>
                      </a:r>
                      <a:endParaRPr lang="es-E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400" b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60%</a:t>
                      </a:r>
                      <a:endParaRPr lang="es-ES" sz="1400" b="0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400" b="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1" dirty="0">
                          <a:effectLst/>
                        </a:rPr>
                        <a:t>91%</a:t>
                      </a:r>
                      <a:endParaRPr lang="es-E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1227664"/>
                  </a:ext>
                </a:extLst>
              </a:tr>
              <a:tr h="115088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_tradnl" sz="10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_tradnl" sz="1400" b="0">
                          <a:effectLst/>
                        </a:rPr>
                        <a:t>ESO4.1</a:t>
                      </a:r>
                      <a:endParaRPr lang="es-E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_tradnl" sz="1400" b="0" dirty="0">
                          <a:effectLst/>
                        </a:rPr>
                        <a:t>Desempleados (</a:t>
                      </a:r>
                      <a:r>
                        <a:rPr lang="es-ES_tradnl" sz="1400" b="0" dirty="0" err="1">
                          <a:effectLst/>
                        </a:rPr>
                        <a:t>tb</a:t>
                      </a:r>
                      <a:r>
                        <a:rPr lang="es-ES_tradnl" sz="1400" b="0" dirty="0">
                          <a:effectLst/>
                        </a:rPr>
                        <a:t> larga duración)</a:t>
                      </a:r>
                      <a:endParaRPr lang="es-E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0" dirty="0">
                          <a:effectLst/>
                        </a:rPr>
                        <a:t>1.673</a:t>
                      </a:r>
                      <a:endParaRPr lang="es-E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0" dirty="0">
                          <a:effectLst/>
                        </a:rPr>
                        <a:t>8.367</a:t>
                      </a:r>
                      <a:endParaRPr lang="es-E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0" dirty="0">
                          <a:effectLst/>
                        </a:rPr>
                        <a:t>1.717</a:t>
                      </a:r>
                      <a:endParaRPr lang="es-E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400" b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75%</a:t>
                      </a:r>
                      <a:endParaRPr lang="es-ES" sz="1400" b="0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400" b="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b="1" dirty="0">
                          <a:effectLst/>
                        </a:rPr>
                        <a:t>21%</a:t>
                      </a:r>
                      <a:endParaRPr lang="es-E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1928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74611"/>
      </p:ext>
    </p:extLst>
  </p:cSld>
  <p:clrMapOvr>
    <a:masterClrMapping/>
  </p:clrMapOvr>
</p:sld>
</file>

<file path=ppt/theme/theme1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70f321a-7c98-4edc-98e3-874eacb98eea">
      <Terms xmlns="http://schemas.microsoft.com/office/infopath/2007/PartnerControls"/>
    </lcf76f155ced4ddcb4097134ff3c332f>
    <TaxCatchAll xmlns="0f9d02d5-d7c8-404e-86e0-b56ca37cb1e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719D4026D0CC042862B43557B67FBD4" ma:contentTypeVersion="15" ma:contentTypeDescription="Crear nuevo documento." ma:contentTypeScope="" ma:versionID="d3f92feb6553aafd8a730808d0368917">
  <xsd:schema xmlns:xsd="http://www.w3.org/2001/XMLSchema" xmlns:xs="http://www.w3.org/2001/XMLSchema" xmlns:p="http://schemas.microsoft.com/office/2006/metadata/properties" xmlns:ns2="870f321a-7c98-4edc-98e3-874eacb98eea" xmlns:ns3="0f9d02d5-d7c8-404e-86e0-b56ca37cb1ec" targetNamespace="http://schemas.microsoft.com/office/2006/metadata/properties" ma:root="true" ma:fieldsID="4f03a01c7971cdaf632dd4750312a9cb" ns2:_="" ns3:_="">
    <xsd:import namespace="870f321a-7c98-4edc-98e3-874eacb98eea"/>
    <xsd:import namespace="0f9d02d5-d7c8-404e-86e0-b56ca37cb1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f321a-7c98-4edc-98e3-874eacb98e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16238219-447f-418f-809f-6e2596424e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9d02d5-d7c8-404e-86e0-b56ca37cb1e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58aca0c-222e-44f3-b859-acc88af1d795}" ma:internalName="TaxCatchAll" ma:showField="CatchAllData" ma:web="0f9d02d5-d7c8-404e-86e0-b56ca37cb1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A60AEE-5120-4501-B8A3-305B902353E8}">
  <ds:schemaRefs>
    <ds:schemaRef ds:uri="0f9d02d5-d7c8-404e-86e0-b56ca37cb1ec"/>
    <ds:schemaRef ds:uri="870f321a-7c98-4edc-98e3-874eacb98ee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5624BFF-2186-423F-9031-C82E9E1ABD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10A64F-92CC-490B-9EF0-A206516ED717}">
  <ds:schemaRefs>
    <ds:schemaRef ds:uri="0f9d02d5-d7c8-404e-86e0-b56ca37cb1ec"/>
    <ds:schemaRef ds:uri="870f321a-7c98-4edc-98e3-874eacb98ee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</TotalTime>
  <Words>1813</Words>
  <Application>Microsoft Office PowerPoint</Application>
  <PresentationFormat>Presentación en pantalla (4:3)</PresentationFormat>
  <Paragraphs>408</Paragraphs>
  <Slides>20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</vt:lpstr>
      <vt:lpstr>Calibri</vt:lpstr>
      <vt:lpstr>Helvetica</vt:lpstr>
      <vt:lpstr>Times New Roman</vt:lpstr>
      <vt:lpstr>Verdana</vt:lpstr>
      <vt:lpstr>Wingdings</vt:lpstr>
      <vt:lpstr>1_Diseño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dafsdfasdf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sdfasdfadf fasdfasdf</dc:creator>
  <cp:lastModifiedBy>Souto Lombillo, Patricia</cp:lastModifiedBy>
  <cp:revision>3</cp:revision>
  <cp:lastPrinted>2024-10-23T07:50:48Z</cp:lastPrinted>
  <dcterms:created xsi:type="dcterms:W3CDTF">2015-10-30T07:44:51Z</dcterms:created>
  <dcterms:modified xsi:type="dcterms:W3CDTF">2025-10-01T08:18:44Z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0x0101003719D4026D0CC042862B43557B67FBD4</vt:lpwstr>
  </property>
  <property fmtid="{D5CDD505-2E9C-101B-9397-08002B2CF9AE}" pid="3" name="MediaServiceImageTags">
    <vt:lpwstr/>
  </property>
</Properties>
</file>