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9" r:id="rId4"/>
  </p:sldMasterIdLst>
  <p:notesMasterIdLst>
    <p:notesMasterId r:id="rId32"/>
  </p:notesMasterIdLst>
  <p:sldIdLst>
    <p:sldId id="641" r:id="rId5"/>
    <p:sldId id="642" r:id="rId6"/>
    <p:sldId id="647" r:id="rId7"/>
    <p:sldId id="649" r:id="rId8"/>
    <p:sldId id="671" r:id="rId9"/>
    <p:sldId id="673" r:id="rId10"/>
    <p:sldId id="652" r:id="rId11"/>
    <p:sldId id="651" r:id="rId12"/>
    <p:sldId id="650" r:id="rId13"/>
    <p:sldId id="648" r:id="rId14"/>
    <p:sldId id="653" r:id="rId15"/>
    <p:sldId id="656" r:id="rId16"/>
    <p:sldId id="655" r:id="rId17"/>
    <p:sldId id="654" r:id="rId18"/>
    <p:sldId id="663" r:id="rId19"/>
    <p:sldId id="658" r:id="rId20"/>
    <p:sldId id="661" r:id="rId21"/>
    <p:sldId id="660" r:id="rId22"/>
    <p:sldId id="662" r:id="rId23"/>
    <p:sldId id="664" r:id="rId24"/>
    <p:sldId id="669" r:id="rId25"/>
    <p:sldId id="670" r:id="rId26"/>
    <p:sldId id="667" r:id="rId27"/>
    <p:sldId id="659" r:id="rId28"/>
    <p:sldId id="674" r:id="rId29"/>
    <p:sldId id="675" r:id="rId30"/>
    <p:sldId id="645" r:id="rId3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0B0724-33A2-5A44-8E0B-D9AEA46CCD6F}" v="511" dt="2024-04-21T17:22:09.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37" autoAdjust="0"/>
    <p:restoredTop sz="94660"/>
  </p:normalViewPr>
  <p:slideViewPr>
    <p:cSldViewPr snapToGrid="0">
      <p:cViewPr varScale="1">
        <p:scale>
          <a:sx n="73" d="100"/>
          <a:sy n="73" d="100"/>
        </p:scale>
        <p:origin x="87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lerdi Iraola, Xabier" userId="6d03f3e8-452d-431a-b079-71692af5dd48" providerId="ADAL" clId="{D30B0724-33A2-5A44-8E0B-D9AEA46CCD6F}"/>
    <pc:docChg chg="undo custSel addSld delSld modSld sldOrd">
      <pc:chgData name="Balerdi Iraola, Xabier" userId="6d03f3e8-452d-431a-b079-71692af5dd48" providerId="ADAL" clId="{D30B0724-33A2-5A44-8E0B-D9AEA46CCD6F}" dt="2024-04-22T18:52:35.955" v="2983" actId="20578"/>
      <pc:docMkLst>
        <pc:docMk/>
      </pc:docMkLst>
      <pc:sldChg chg="addSp delSp modSp mod setBg setClrOvrMap delDesignElem">
        <pc:chgData name="Balerdi Iraola, Xabier" userId="6d03f3e8-452d-431a-b079-71692af5dd48" providerId="ADAL" clId="{D30B0724-33A2-5A44-8E0B-D9AEA46CCD6F}" dt="2024-04-21T17:26:50.102" v="2940" actId="790"/>
        <pc:sldMkLst>
          <pc:docMk/>
          <pc:sldMk cId="3422800610" sldId="641"/>
        </pc:sldMkLst>
        <pc:spChg chg="del mod">
          <ac:chgData name="Balerdi Iraola, Xabier" userId="6d03f3e8-452d-431a-b079-71692af5dd48" providerId="ADAL" clId="{D30B0724-33A2-5A44-8E0B-D9AEA46CCD6F}" dt="2024-04-20T08:05:29.999" v="19" actId="478"/>
          <ac:spMkLst>
            <pc:docMk/>
            <pc:sldMk cId="3422800610" sldId="641"/>
            <ac:spMk id="2" creationId="{A6DB290B-7412-76C3-ED20-21A938D0F5D3}"/>
          </ac:spMkLst>
        </pc:spChg>
        <pc:spChg chg="del mod">
          <ac:chgData name="Balerdi Iraola, Xabier" userId="6d03f3e8-452d-431a-b079-71692af5dd48" providerId="ADAL" clId="{D30B0724-33A2-5A44-8E0B-D9AEA46CCD6F}" dt="2024-04-20T08:05:32.236" v="20" actId="478"/>
          <ac:spMkLst>
            <pc:docMk/>
            <pc:sldMk cId="3422800610" sldId="641"/>
            <ac:spMk id="3" creationId="{EE9ABEA6-4F20-0CB4-D038-7FC4D75EFCC8}"/>
          </ac:spMkLst>
        </pc:spChg>
        <pc:spChg chg="add del mod">
          <ac:chgData name="Balerdi Iraola, Xabier" userId="6d03f3e8-452d-431a-b079-71692af5dd48" providerId="ADAL" clId="{D30B0724-33A2-5A44-8E0B-D9AEA46CCD6F}" dt="2024-04-20T08:06:10.041" v="25"/>
          <ac:spMkLst>
            <pc:docMk/>
            <pc:sldMk cId="3422800610" sldId="641"/>
            <ac:spMk id="5" creationId="{A1ED986E-11D5-289C-5FDA-7528FE86DBFD}"/>
          </ac:spMkLst>
        </pc:spChg>
        <pc:spChg chg="add mod ord">
          <ac:chgData name="Balerdi Iraola, Xabier" userId="6d03f3e8-452d-431a-b079-71692af5dd48" providerId="ADAL" clId="{D30B0724-33A2-5A44-8E0B-D9AEA46CCD6F}" dt="2024-04-21T17:26:50.102" v="2940" actId="790"/>
          <ac:spMkLst>
            <pc:docMk/>
            <pc:sldMk cId="3422800610" sldId="641"/>
            <ac:spMk id="7" creationId="{6C097F12-062E-3589-0AB4-965F75B1F06E}"/>
          </ac:spMkLst>
        </pc:spChg>
        <pc:spChg chg="add del">
          <ac:chgData name="Balerdi Iraola, Xabier" userId="6d03f3e8-452d-431a-b079-71692af5dd48" providerId="ADAL" clId="{D30B0724-33A2-5A44-8E0B-D9AEA46CCD6F}" dt="2024-04-20T08:10:26.884" v="31" actId="478"/>
          <ac:spMkLst>
            <pc:docMk/>
            <pc:sldMk cId="3422800610" sldId="641"/>
            <ac:spMk id="9" creationId="{FE1006DF-0EF8-080E-3FE9-EE5734D8B73B}"/>
          </ac:spMkLst>
        </pc:spChg>
        <pc:spChg chg="add del">
          <ac:chgData name="Balerdi Iraola, Xabier" userId="6d03f3e8-452d-431a-b079-71692af5dd48" providerId="ADAL" clId="{D30B0724-33A2-5A44-8E0B-D9AEA46CCD6F}" dt="2024-04-20T11:41:58.095" v="1860" actId="26606"/>
          <ac:spMkLst>
            <pc:docMk/>
            <pc:sldMk cId="3422800610" sldId="641"/>
            <ac:spMk id="10" creationId="{8F3CF990-ACB8-443A-BB74-D36EC8A00B02}"/>
          </ac:spMkLst>
        </pc:spChg>
        <pc:spChg chg="add del">
          <ac:chgData name="Balerdi Iraola, Xabier" userId="6d03f3e8-452d-431a-b079-71692af5dd48" providerId="ADAL" clId="{D30B0724-33A2-5A44-8E0B-D9AEA46CCD6F}" dt="2024-04-20T11:41:58.095" v="1860" actId="26606"/>
          <ac:spMkLst>
            <pc:docMk/>
            <pc:sldMk cId="3422800610" sldId="641"/>
            <ac:spMk id="11" creationId="{2601900C-265D-4146-A578-477541E3DF28}"/>
          </ac:spMkLst>
        </pc:spChg>
        <pc:spChg chg="add del">
          <ac:chgData name="Balerdi Iraola, Xabier" userId="6d03f3e8-452d-431a-b079-71692af5dd48" providerId="ADAL" clId="{D30B0724-33A2-5A44-8E0B-D9AEA46CCD6F}" dt="2024-04-20T08:10:46.933" v="36" actId="26606"/>
          <ac:spMkLst>
            <pc:docMk/>
            <pc:sldMk cId="3422800610" sldId="641"/>
            <ac:spMk id="12" creationId="{8DF4D7F6-81B5-452A-9CE6-76D81F91D41B}"/>
          </ac:spMkLst>
        </pc:spChg>
        <pc:spChg chg="add del">
          <ac:chgData name="Balerdi Iraola, Xabier" userId="6d03f3e8-452d-431a-b079-71692af5dd48" providerId="ADAL" clId="{D30B0724-33A2-5A44-8E0B-D9AEA46CCD6F}" dt="2024-04-20T08:10:46.933" v="36" actId="26606"/>
          <ac:spMkLst>
            <pc:docMk/>
            <pc:sldMk cId="3422800610" sldId="641"/>
            <ac:spMk id="14" creationId="{4600514D-20FB-4559-97DC-D1DC39E6C3DE}"/>
          </ac:spMkLst>
        </pc:spChg>
        <pc:spChg chg="add del">
          <ac:chgData name="Balerdi Iraola, Xabier" userId="6d03f3e8-452d-431a-b079-71692af5dd48" providerId="ADAL" clId="{D30B0724-33A2-5A44-8E0B-D9AEA46CCD6F}" dt="2024-04-20T11:41:58.095" v="1860" actId="26606"/>
          <ac:spMkLst>
            <pc:docMk/>
            <pc:sldMk cId="3422800610" sldId="641"/>
            <ac:spMk id="15" creationId="{65F94F98-3A57-49AA-838E-91AAF600B6EE}"/>
          </ac:spMkLst>
        </pc:spChg>
        <pc:spChg chg="add del">
          <ac:chgData name="Balerdi Iraola, Xabier" userId="6d03f3e8-452d-431a-b079-71692af5dd48" providerId="ADAL" clId="{D30B0724-33A2-5A44-8E0B-D9AEA46CCD6F}" dt="2024-04-20T08:10:46.933" v="36" actId="26606"/>
          <ac:spMkLst>
            <pc:docMk/>
            <pc:sldMk cId="3422800610" sldId="641"/>
            <ac:spMk id="16" creationId="{266F638A-E405-4AC0-B984-72E5813B0DD1}"/>
          </ac:spMkLst>
        </pc:spChg>
        <pc:spChg chg="add del">
          <ac:chgData name="Balerdi Iraola, Xabier" userId="6d03f3e8-452d-431a-b079-71692af5dd48" providerId="ADAL" clId="{D30B0724-33A2-5A44-8E0B-D9AEA46CCD6F}" dt="2024-04-20T11:41:58.095" v="1860" actId="26606"/>
          <ac:spMkLst>
            <pc:docMk/>
            <pc:sldMk cId="3422800610" sldId="641"/>
            <ac:spMk id="19" creationId="{41F8C064-2DC5-4758-B49C-76BFF64052AF}"/>
          </ac:spMkLst>
        </pc:spChg>
        <pc:spChg chg="add del">
          <ac:chgData name="Balerdi Iraola, Xabier" userId="6d03f3e8-452d-431a-b079-71692af5dd48" providerId="ADAL" clId="{D30B0724-33A2-5A44-8E0B-D9AEA46CCD6F}" dt="2024-04-20T11:41:58.095" v="1860" actId="26606"/>
          <ac:spMkLst>
            <pc:docMk/>
            <pc:sldMk cId="3422800610" sldId="641"/>
            <ac:spMk id="21" creationId="{A0B5529D-5CAA-4BF2-B5C9-34705E7661F9}"/>
          </ac:spMkLst>
        </pc:spChg>
        <pc:spChg chg="add del">
          <ac:chgData name="Balerdi Iraola, Xabier" userId="6d03f3e8-452d-431a-b079-71692af5dd48" providerId="ADAL" clId="{D30B0724-33A2-5A44-8E0B-D9AEA46CCD6F}" dt="2024-04-20T08:10:46.933" v="36" actId="26606"/>
          <ac:spMkLst>
            <pc:docMk/>
            <pc:sldMk cId="3422800610" sldId="641"/>
            <ac:spMk id="22" creationId="{27B538D5-95DB-47ED-9CB4-34AE5BF78E6B}"/>
          </ac:spMkLst>
        </pc:spChg>
        <pc:spChg chg="add del">
          <ac:chgData name="Balerdi Iraola, Xabier" userId="6d03f3e8-452d-431a-b079-71692af5dd48" providerId="ADAL" clId="{D30B0724-33A2-5A44-8E0B-D9AEA46CCD6F}" dt="2024-04-20T11:41:58.095" v="1860" actId="26606"/>
          <ac:spMkLst>
            <pc:docMk/>
            <pc:sldMk cId="3422800610" sldId="641"/>
            <ac:spMk id="23" creationId="{332A6F87-AC28-4AA8-B8A6-AEBC67BD0D64}"/>
          </ac:spMkLst>
        </pc:spChg>
        <pc:spChg chg="add del">
          <ac:chgData name="Balerdi Iraola, Xabier" userId="6d03f3e8-452d-431a-b079-71692af5dd48" providerId="ADAL" clId="{D30B0724-33A2-5A44-8E0B-D9AEA46CCD6F}" dt="2024-04-20T11:41:58.095" v="1860" actId="26606"/>
          <ac:spMkLst>
            <pc:docMk/>
            <pc:sldMk cId="3422800610" sldId="641"/>
            <ac:spMk id="24" creationId="{FBD68200-BC03-4015-860B-CD5C30CD76B8}"/>
          </ac:spMkLst>
        </pc:spChg>
        <pc:spChg chg="add del">
          <ac:chgData name="Balerdi Iraola, Xabier" userId="6d03f3e8-452d-431a-b079-71692af5dd48" providerId="ADAL" clId="{D30B0724-33A2-5A44-8E0B-D9AEA46CCD6F}" dt="2024-04-20T08:10:35.320" v="33" actId="26606"/>
          <ac:spMkLst>
            <pc:docMk/>
            <pc:sldMk cId="3422800610" sldId="641"/>
            <ac:spMk id="27" creationId="{603AE127-802C-459A-A612-DB85B67F0DC0}"/>
          </ac:spMkLst>
        </pc:spChg>
        <pc:spChg chg="add del">
          <ac:chgData name="Balerdi Iraola, Xabier" userId="6d03f3e8-452d-431a-b079-71692af5dd48" providerId="ADAL" clId="{D30B0724-33A2-5A44-8E0B-D9AEA46CCD6F}" dt="2024-04-20T08:11:18.612" v="37" actId="26606"/>
          <ac:spMkLst>
            <pc:docMk/>
            <pc:sldMk cId="3422800610" sldId="641"/>
            <ac:spMk id="28" creationId="{86C16C40-7C29-4ACC-B851-7E08E459B596}"/>
          </ac:spMkLst>
        </pc:spChg>
        <pc:spChg chg="add del">
          <ac:chgData name="Balerdi Iraola, Xabier" userId="6d03f3e8-452d-431a-b079-71692af5dd48" providerId="ADAL" clId="{D30B0724-33A2-5A44-8E0B-D9AEA46CCD6F}" dt="2024-04-20T08:10:35.320" v="33" actId="26606"/>
          <ac:spMkLst>
            <pc:docMk/>
            <pc:sldMk cId="3422800610" sldId="641"/>
            <ac:spMk id="29" creationId="{9323D83D-50D6-4040-A58B-FCEA340F886A}"/>
          </ac:spMkLst>
        </pc:spChg>
        <pc:spChg chg="add del">
          <ac:chgData name="Balerdi Iraola, Xabier" userId="6d03f3e8-452d-431a-b079-71692af5dd48" providerId="ADAL" clId="{D30B0724-33A2-5A44-8E0B-D9AEA46CCD6F}" dt="2024-04-20T08:10:35.320" v="33" actId="26606"/>
          <ac:spMkLst>
            <pc:docMk/>
            <pc:sldMk cId="3422800610" sldId="641"/>
            <ac:spMk id="33" creationId="{F10FD715-4DCE-4779-B634-EC78315EA213}"/>
          </ac:spMkLst>
        </pc:spChg>
        <pc:spChg chg="add del mod">
          <ac:chgData name="Balerdi Iraola, Xabier" userId="6d03f3e8-452d-431a-b079-71692af5dd48" providerId="ADAL" clId="{D30B0724-33A2-5A44-8E0B-D9AEA46CCD6F}" dt="2024-04-20T11:35:44.142" v="1801" actId="478"/>
          <ac:spMkLst>
            <pc:docMk/>
            <pc:sldMk cId="3422800610" sldId="641"/>
            <ac:spMk id="44" creationId="{D8916189-B0C1-ECCC-ED02-03E181552745}"/>
          </ac:spMkLst>
        </pc:spChg>
        <pc:spChg chg="add">
          <ac:chgData name="Balerdi Iraola, Xabier" userId="6d03f3e8-452d-431a-b079-71692af5dd48" providerId="ADAL" clId="{D30B0724-33A2-5A44-8E0B-D9AEA46CCD6F}" dt="2024-04-21T16:53:31.734" v="2679"/>
          <ac:spMkLst>
            <pc:docMk/>
            <pc:sldMk cId="3422800610" sldId="641"/>
            <ac:spMk id="46" creationId="{F8C66AA4-BC8E-9C35-FBEF-97F65387BA90}"/>
          </ac:spMkLst>
        </pc:spChg>
        <pc:spChg chg="add del">
          <ac:chgData name="Balerdi Iraola, Xabier" userId="6d03f3e8-452d-431a-b079-71692af5dd48" providerId="ADAL" clId="{D30B0724-33A2-5A44-8E0B-D9AEA46CCD6F}" dt="2024-04-20T08:11:37.148" v="39"/>
          <ac:spMkLst>
            <pc:docMk/>
            <pc:sldMk cId="3422800610" sldId="641"/>
            <ac:spMk id="47" creationId="{E80B86A7-A1EC-475B-9166-88902B033A38}"/>
          </ac:spMkLst>
        </pc:spChg>
        <pc:spChg chg="add del">
          <ac:chgData name="Balerdi Iraola, Xabier" userId="6d03f3e8-452d-431a-b079-71692af5dd48" providerId="ADAL" clId="{D30B0724-33A2-5A44-8E0B-D9AEA46CCD6F}" dt="2024-04-20T11:41:58.079" v="1859" actId="26606"/>
          <ac:spMkLst>
            <pc:docMk/>
            <pc:sldMk cId="3422800610" sldId="641"/>
            <ac:spMk id="48" creationId="{54961F17-D0E4-4576-8697-C062B28F32CF}"/>
          </ac:spMkLst>
        </pc:spChg>
        <pc:spChg chg="add del">
          <ac:chgData name="Balerdi Iraola, Xabier" userId="6d03f3e8-452d-431a-b079-71692af5dd48" providerId="ADAL" clId="{D30B0724-33A2-5A44-8E0B-D9AEA46CCD6F}" dt="2024-04-20T08:11:37.148" v="39"/>
          <ac:spMkLst>
            <pc:docMk/>
            <pc:sldMk cId="3422800610" sldId="641"/>
            <ac:spMk id="49" creationId="{C2C29CB1-9F74-4879-A6AF-AEA67B6F1F4D}"/>
          </ac:spMkLst>
        </pc:spChg>
        <pc:spChg chg="add del">
          <ac:chgData name="Balerdi Iraola, Xabier" userId="6d03f3e8-452d-431a-b079-71692af5dd48" providerId="ADAL" clId="{D30B0724-33A2-5A44-8E0B-D9AEA46CCD6F}" dt="2024-04-20T08:11:37.148" v="39"/>
          <ac:spMkLst>
            <pc:docMk/>
            <pc:sldMk cId="3422800610" sldId="641"/>
            <ac:spMk id="51" creationId="{7E2C7115-5336-410C-AD71-0F0952A2E5A7}"/>
          </ac:spMkLst>
        </pc:spChg>
        <pc:spChg chg="add del mod">
          <ac:chgData name="Balerdi Iraola, Xabier" userId="6d03f3e8-452d-431a-b079-71692af5dd48" providerId="ADAL" clId="{D30B0724-33A2-5A44-8E0B-D9AEA46CCD6F}" dt="2024-04-21T16:53:49.398" v="2682" actId="478"/>
          <ac:spMkLst>
            <pc:docMk/>
            <pc:sldMk cId="3422800610" sldId="641"/>
            <ac:spMk id="53" creationId="{BE8EF072-CAA7-D193-8CB1-A2B520F7EB39}"/>
          </ac:spMkLst>
        </pc:spChg>
        <pc:spChg chg="add del">
          <ac:chgData name="Balerdi Iraola, Xabier" userId="6d03f3e8-452d-431a-b079-71692af5dd48" providerId="ADAL" clId="{D30B0724-33A2-5A44-8E0B-D9AEA46CCD6F}" dt="2024-04-20T11:41:58.079" v="1859" actId="26606"/>
          <ac:spMkLst>
            <pc:docMk/>
            <pc:sldMk cId="3422800610" sldId="641"/>
            <ac:spMk id="54" creationId="{5F3ADA23-8B3C-4029-923E-81303CBEA190}"/>
          </ac:spMkLst>
        </pc:spChg>
        <pc:spChg chg="add">
          <ac:chgData name="Balerdi Iraola, Xabier" userId="6d03f3e8-452d-431a-b079-71692af5dd48" providerId="ADAL" clId="{D30B0724-33A2-5A44-8E0B-D9AEA46CCD6F}" dt="2024-04-21T16:53:55.896" v="2683"/>
          <ac:spMkLst>
            <pc:docMk/>
            <pc:sldMk cId="3422800610" sldId="641"/>
            <ac:spMk id="55" creationId="{211C3561-F9F4-0984-BB66-D828E01FCAF4}"/>
          </ac:spMkLst>
        </pc:spChg>
        <pc:spChg chg="add del">
          <ac:chgData name="Balerdi Iraola, Xabier" userId="6d03f3e8-452d-431a-b079-71692af5dd48" providerId="ADAL" clId="{D30B0724-33A2-5A44-8E0B-D9AEA46CCD6F}" dt="2024-04-20T11:41:58.079" v="1859" actId="26606"/>
          <ac:spMkLst>
            <pc:docMk/>
            <pc:sldMk cId="3422800610" sldId="641"/>
            <ac:spMk id="56" creationId="{39EAE543-FFF6-43C7-AD71-A9856C6E7C89}"/>
          </ac:spMkLst>
        </pc:spChg>
        <pc:spChg chg="add">
          <ac:chgData name="Balerdi Iraola, Xabier" userId="6d03f3e8-452d-431a-b079-71692af5dd48" providerId="ADAL" clId="{D30B0724-33A2-5A44-8E0B-D9AEA46CCD6F}" dt="2024-04-21T16:53:59.445" v="2684"/>
          <ac:spMkLst>
            <pc:docMk/>
            <pc:sldMk cId="3422800610" sldId="641"/>
            <ac:spMk id="57" creationId="{406FBED9-E584-1432-A1AD-FE32B5C29852}"/>
          </ac:spMkLst>
        </pc:spChg>
        <pc:spChg chg="add del">
          <ac:chgData name="Balerdi Iraola, Xabier" userId="6d03f3e8-452d-431a-b079-71692af5dd48" providerId="ADAL" clId="{D30B0724-33A2-5A44-8E0B-D9AEA46CCD6F}" dt="2024-04-20T11:41:58.079" v="1859" actId="26606"/>
          <ac:spMkLst>
            <pc:docMk/>
            <pc:sldMk cId="3422800610" sldId="641"/>
            <ac:spMk id="58" creationId="{8D7E355E-8304-4C50-B384-7DAC68D87CEC}"/>
          </ac:spMkLst>
        </pc:spChg>
        <pc:spChg chg="add del">
          <ac:chgData name="Balerdi Iraola, Xabier" userId="6d03f3e8-452d-431a-b079-71692af5dd48" providerId="ADAL" clId="{D30B0724-33A2-5A44-8E0B-D9AEA46CCD6F}" dt="2024-04-20T11:41:58.079" v="1859" actId="26606"/>
          <ac:spMkLst>
            <pc:docMk/>
            <pc:sldMk cId="3422800610" sldId="641"/>
            <ac:spMk id="60" creationId="{0178E784-3C81-4963-ACD9-58EF41CE826D}"/>
          </ac:spMkLst>
        </pc:spChg>
        <pc:spChg chg="add">
          <ac:chgData name="Balerdi Iraola, Xabier" userId="6d03f3e8-452d-431a-b079-71692af5dd48" providerId="ADAL" clId="{D30B0724-33A2-5A44-8E0B-D9AEA46CCD6F}" dt="2024-04-20T11:41:58.095" v="1860" actId="26606"/>
          <ac:spMkLst>
            <pc:docMk/>
            <pc:sldMk cId="3422800610" sldId="641"/>
            <ac:spMk id="62" creationId="{3FAD17B9-9E6C-4DD1-9728-97B5E5FCCAB2}"/>
          </ac:spMkLst>
        </pc:spChg>
        <pc:spChg chg="add">
          <ac:chgData name="Balerdi Iraola, Xabier" userId="6d03f3e8-452d-431a-b079-71692af5dd48" providerId="ADAL" clId="{D30B0724-33A2-5A44-8E0B-D9AEA46CCD6F}" dt="2024-04-20T11:41:58.095" v="1860" actId="26606"/>
          <ac:spMkLst>
            <pc:docMk/>
            <pc:sldMk cId="3422800610" sldId="641"/>
            <ac:spMk id="63" creationId="{D7AC3F90-A588-42FF-B41D-062A8D91B9E5}"/>
          </ac:spMkLst>
        </pc:spChg>
        <pc:spChg chg="add">
          <ac:chgData name="Balerdi Iraola, Xabier" userId="6d03f3e8-452d-431a-b079-71692af5dd48" providerId="ADAL" clId="{D30B0724-33A2-5A44-8E0B-D9AEA46CCD6F}" dt="2024-04-20T11:41:58.095" v="1860" actId="26606"/>
          <ac:spMkLst>
            <pc:docMk/>
            <pc:sldMk cId="3422800610" sldId="641"/>
            <ac:spMk id="65" creationId="{E1AADF25-43E9-4DE0-AD82-4F6052319136}"/>
          </ac:spMkLst>
        </pc:spChg>
        <pc:spChg chg="add">
          <ac:chgData name="Balerdi Iraola, Xabier" userId="6d03f3e8-452d-431a-b079-71692af5dd48" providerId="ADAL" clId="{D30B0724-33A2-5A44-8E0B-D9AEA46CCD6F}" dt="2024-04-20T11:41:58.095" v="1860" actId="26606"/>
          <ac:spMkLst>
            <pc:docMk/>
            <pc:sldMk cId="3422800610" sldId="641"/>
            <ac:spMk id="66" creationId="{CBC2D515-EF3C-4E4E-8BC1-192B21E92713}"/>
          </ac:spMkLst>
        </pc:spChg>
        <pc:spChg chg="add mod">
          <ac:chgData name="Balerdi Iraola, Xabier" userId="6d03f3e8-452d-431a-b079-71692af5dd48" providerId="ADAL" clId="{D30B0724-33A2-5A44-8E0B-D9AEA46CCD6F}" dt="2024-04-21T16:57:54.032" v="2764" actId="1076"/>
          <ac:spMkLst>
            <pc:docMk/>
            <pc:sldMk cId="3422800610" sldId="641"/>
            <ac:spMk id="67" creationId="{1D1CBDFF-6EB4-61D5-96DE-B740577F50CE}"/>
          </ac:spMkLst>
        </pc:spChg>
        <pc:grpChg chg="add del">
          <ac:chgData name="Balerdi Iraola, Xabier" userId="6d03f3e8-452d-431a-b079-71692af5dd48" providerId="ADAL" clId="{D30B0724-33A2-5A44-8E0B-D9AEA46CCD6F}" dt="2024-04-20T08:11:18.612" v="37" actId="26606"/>
          <ac:grpSpMkLst>
            <pc:docMk/>
            <pc:sldMk cId="3422800610" sldId="641"/>
            <ac:grpSpMk id="40" creationId="{648049AD-9827-49E8-8BF5-32E175C8EA8A}"/>
          </ac:grpSpMkLst>
        </pc:grpChg>
        <pc:picChg chg="add del mod">
          <ac:chgData name="Balerdi Iraola, Xabier" userId="6d03f3e8-452d-431a-b079-71692af5dd48" providerId="ADAL" clId="{D30B0724-33A2-5A44-8E0B-D9AEA46CCD6F}" dt="2024-04-20T08:09:54.282" v="27" actId="478"/>
          <ac:picMkLst>
            <pc:docMk/>
            <pc:sldMk cId="3422800610" sldId="641"/>
            <ac:picMk id="4" creationId="{03D92E88-4B4E-85CB-DC06-AD5BE9014B21}"/>
          </ac:picMkLst>
        </pc:picChg>
        <pc:picChg chg="add del">
          <ac:chgData name="Balerdi Iraola, Xabier" userId="6d03f3e8-452d-431a-b079-71692af5dd48" providerId="ADAL" clId="{D30B0724-33A2-5A44-8E0B-D9AEA46CCD6F}" dt="2024-04-20T11:41:58.095" v="1860" actId="26606"/>
          <ac:picMkLst>
            <pc:docMk/>
            <pc:sldMk cId="3422800610" sldId="641"/>
            <ac:picMk id="13" creationId="{00B98862-BEE1-44FB-A335-A1B9106B445E}"/>
          </ac:picMkLst>
        </pc:picChg>
        <pc:picChg chg="add del">
          <ac:chgData name="Balerdi Iraola, Xabier" userId="6d03f3e8-452d-431a-b079-71692af5dd48" providerId="ADAL" clId="{D30B0724-33A2-5A44-8E0B-D9AEA46CCD6F}" dt="2024-04-20T11:41:58.095" v="1860" actId="26606"/>
          <ac:picMkLst>
            <pc:docMk/>
            <pc:sldMk cId="3422800610" sldId="641"/>
            <ac:picMk id="17" creationId="{7185CF21-0594-48C0-9F3E-254D6BCE9D9B}"/>
          </ac:picMkLst>
        </pc:picChg>
        <pc:picChg chg="add del">
          <ac:chgData name="Balerdi Iraola, Xabier" userId="6d03f3e8-452d-431a-b079-71692af5dd48" providerId="ADAL" clId="{D30B0724-33A2-5A44-8E0B-D9AEA46CCD6F}" dt="2024-04-20T08:10:46.928" v="35" actId="26606"/>
          <ac:picMkLst>
            <pc:docMk/>
            <pc:sldMk cId="3422800610" sldId="641"/>
            <ac:picMk id="26" creationId="{9090AF1F-D3F4-5BDF-5E15-8BEDB23FA7DB}"/>
          </ac:picMkLst>
        </pc:picChg>
        <pc:picChg chg="add del mod">
          <ac:chgData name="Balerdi Iraola, Xabier" userId="6d03f3e8-452d-431a-b079-71692af5dd48" providerId="ADAL" clId="{D30B0724-33A2-5A44-8E0B-D9AEA46CCD6F}" dt="2024-04-21T16:53:49.398" v="2682" actId="478"/>
          <ac:picMkLst>
            <pc:docMk/>
            <pc:sldMk cId="3422800610" sldId="641"/>
            <ac:picMk id="43" creationId="{EED86A73-7873-D93C-9ED1-89EBA56C7E4B}"/>
          </ac:picMkLst>
        </pc:picChg>
        <pc:picChg chg="add mod">
          <ac:chgData name="Balerdi Iraola, Xabier" userId="6d03f3e8-452d-431a-b079-71692af5dd48" providerId="ADAL" clId="{D30B0724-33A2-5A44-8E0B-D9AEA46CCD6F}" dt="2024-04-21T16:44:42.656" v="2624"/>
          <ac:picMkLst>
            <pc:docMk/>
            <pc:sldMk cId="3422800610" sldId="641"/>
            <ac:picMk id="45" creationId="{E372EF04-5D01-E78A-234C-D87F1D7A2DFE}"/>
          </ac:picMkLst>
        </pc:picChg>
        <pc:picChg chg="add del">
          <ac:chgData name="Balerdi Iraola, Xabier" userId="6d03f3e8-452d-431a-b079-71692af5dd48" providerId="ADAL" clId="{D30B0724-33A2-5A44-8E0B-D9AEA46CCD6F}" dt="2024-04-20T11:41:58.079" v="1859" actId="26606"/>
          <ac:picMkLst>
            <pc:docMk/>
            <pc:sldMk cId="3422800610" sldId="641"/>
            <ac:picMk id="50" creationId="{02DF1AEC-0327-4A10-AED3-E227ACAEBC5D}"/>
          </ac:picMkLst>
        </pc:picChg>
        <pc:picChg chg="add del">
          <ac:chgData name="Balerdi Iraola, Xabier" userId="6d03f3e8-452d-431a-b079-71692af5dd48" providerId="ADAL" clId="{D30B0724-33A2-5A44-8E0B-D9AEA46CCD6F}" dt="2024-04-20T11:41:58.079" v="1859" actId="26606"/>
          <ac:picMkLst>
            <pc:docMk/>
            <pc:sldMk cId="3422800610" sldId="641"/>
            <ac:picMk id="52" creationId="{C839742D-6F41-4E7D-9C32-1D9825B40F2F}"/>
          </ac:picMkLst>
        </pc:picChg>
        <pc:picChg chg="add del mod">
          <ac:chgData name="Balerdi Iraola, Xabier" userId="6d03f3e8-452d-431a-b079-71692af5dd48" providerId="ADAL" clId="{D30B0724-33A2-5A44-8E0B-D9AEA46CCD6F}" dt="2024-04-21T16:56:34.575" v="2714" actId="478"/>
          <ac:picMkLst>
            <pc:docMk/>
            <pc:sldMk cId="3422800610" sldId="641"/>
            <ac:picMk id="59" creationId="{90B949B0-4A94-CE70-A253-5CB7287247B2}"/>
          </ac:picMkLst>
        </pc:picChg>
        <pc:picChg chg="add mod">
          <ac:chgData name="Balerdi Iraola, Xabier" userId="6d03f3e8-452d-431a-b079-71692af5dd48" providerId="ADAL" clId="{D30B0724-33A2-5A44-8E0B-D9AEA46CCD6F}" dt="2024-04-21T16:56:31.604" v="2713"/>
          <ac:picMkLst>
            <pc:docMk/>
            <pc:sldMk cId="3422800610" sldId="641"/>
            <ac:picMk id="61" creationId="{5EFD0469-2DCC-BE62-0398-45F45B3550C4}"/>
          </ac:picMkLst>
        </pc:picChg>
        <pc:picChg chg="add">
          <ac:chgData name="Balerdi Iraola, Xabier" userId="6d03f3e8-452d-431a-b079-71692af5dd48" providerId="ADAL" clId="{D30B0724-33A2-5A44-8E0B-D9AEA46CCD6F}" dt="2024-04-20T11:41:58.095" v="1860" actId="26606"/>
          <ac:picMkLst>
            <pc:docMk/>
            <pc:sldMk cId="3422800610" sldId="641"/>
            <ac:picMk id="64" creationId="{015AB904-4FB7-4A0D-B43E-03ACF05E1445}"/>
          </ac:picMkLst>
        </pc:picChg>
        <pc:cxnChg chg="add del">
          <ac:chgData name="Balerdi Iraola, Xabier" userId="6d03f3e8-452d-431a-b079-71692af5dd48" providerId="ADAL" clId="{D30B0724-33A2-5A44-8E0B-D9AEA46CCD6F}" dt="2024-04-20T08:10:46.933" v="36" actId="26606"/>
          <ac:cxnSpMkLst>
            <pc:docMk/>
            <pc:sldMk cId="3422800610" sldId="641"/>
            <ac:cxnSpMk id="18" creationId="{7D1CBE93-B17D-4509-843C-82287C38032A}"/>
          </ac:cxnSpMkLst>
        </pc:cxnChg>
        <pc:cxnChg chg="add del">
          <ac:chgData name="Balerdi Iraola, Xabier" userId="6d03f3e8-452d-431a-b079-71692af5dd48" providerId="ADAL" clId="{D30B0724-33A2-5A44-8E0B-D9AEA46CCD6F}" dt="2024-04-20T08:10:46.933" v="36" actId="26606"/>
          <ac:cxnSpMkLst>
            <pc:docMk/>
            <pc:sldMk cId="3422800610" sldId="641"/>
            <ac:cxnSpMk id="20" creationId="{AE6277B4-6A43-48AB-89B2-3442221619CC}"/>
          </ac:cxnSpMkLst>
        </pc:cxnChg>
        <pc:cxnChg chg="add del">
          <ac:chgData name="Balerdi Iraola, Xabier" userId="6d03f3e8-452d-431a-b079-71692af5dd48" providerId="ADAL" clId="{D30B0724-33A2-5A44-8E0B-D9AEA46CCD6F}" dt="2024-04-20T08:10:35.320" v="33" actId="26606"/>
          <ac:cxnSpMkLst>
            <pc:docMk/>
            <pc:sldMk cId="3422800610" sldId="641"/>
            <ac:cxnSpMk id="31" creationId="{1A1FE6BB-DFB2-4080-9B5E-076EF5DDE67B}"/>
          </ac:cxnSpMkLst>
        </pc:cxnChg>
      </pc:sldChg>
      <pc:sldChg chg="addSp delSp modSp add mod setBg setClrOvrMap">
        <pc:chgData name="Balerdi Iraola, Xabier" userId="6d03f3e8-452d-431a-b079-71692af5dd48" providerId="ADAL" clId="{D30B0724-33A2-5A44-8E0B-D9AEA46CCD6F}" dt="2024-04-21T17:26:28.865" v="2939" actId="790"/>
        <pc:sldMkLst>
          <pc:docMk/>
          <pc:sldMk cId="1276328285" sldId="642"/>
        </pc:sldMkLst>
        <pc:spChg chg="del">
          <ac:chgData name="Balerdi Iraola, Xabier" userId="6d03f3e8-452d-431a-b079-71692af5dd48" providerId="ADAL" clId="{D30B0724-33A2-5A44-8E0B-D9AEA46CCD6F}" dt="2024-04-20T08:14:03.088" v="40" actId="478"/>
          <ac:spMkLst>
            <pc:docMk/>
            <pc:sldMk cId="1276328285" sldId="642"/>
            <ac:spMk id="2" creationId="{A6DB290B-7412-76C3-ED20-21A938D0F5D3}"/>
          </ac:spMkLst>
        </pc:spChg>
        <pc:spChg chg="del">
          <ac:chgData name="Balerdi Iraola, Xabier" userId="6d03f3e8-452d-431a-b079-71692af5dd48" providerId="ADAL" clId="{D30B0724-33A2-5A44-8E0B-D9AEA46CCD6F}" dt="2024-04-20T08:14:04.800" v="41" actId="478"/>
          <ac:spMkLst>
            <pc:docMk/>
            <pc:sldMk cId="1276328285" sldId="642"/>
            <ac:spMk id="3" creationId="{EE9ABEA6-4F20-0CB4-D038-7FC4D75EFCC8}"/>
          </ac:spMkLst>
        </pc:spChg>
        <pc:spChg chg="add del mod">
          <ac:chgData name="Balerdi Iraola, Xabier" userId="6d03f3e8-452d-431a-b079-71692af5dd48" providerId="ADAL" clId="{D30B0724-33A2-5A44-8E0B-D9AEA46CCD6F}" dt="2024-04-20T08:14:18.137" v="44"/>
          <ac:spMkLst>
            <pc:docMk/>
            <pc:sldMk cId="1276328285" sldId="642"/>
            <ac:spMk id="5" creationId="{313596E1-4547-9B4E-175D-E56376F713E5}"/>
          </ac:spMkLst>
        </pc:spChg>
        <pc:spChg chg="add mod ord">
          <ac:chgData name="Balerdi Iraola, Xabier" userId="6d03f3e8-452d-431a-b079-71692af5dd48" providerId="ADAL" clId="{D30B0724-33A2-5A44-8E0B-D9AEA46CCD6F}" dt="2024-04-21T17:26:28.865" v="2939" actId="790"/>
          <ac:spMkLst>
            <pc:docMk/>
            <pc:sldMk cId="1276328285" sldId="642"/>
            <ac:spMk id="6" creationId="{1A217142-F020-B971-E716-239FE51D237E}"/>
          </ac:spMkLst>
        </pc:spChg>
        <pc:spChg chg="add del mod">
          <ac:chgData name="Balerdi Iraola, Xabier" userId="6d03f3e8-452d-431a-b079-71692af5dd48" providerId="ADAL" clId="{D30B0724-33A2-5A44-8E0B-D9AEA46CCD6F}" dt="2024-04-20T08:15:54.287" v="97" actId="478"/>
          <ac:spMkLst>
            <pc:docMk/>
            <pc:sldMk cId="1276328285" sldId="642"/>
            <ac:spMk id="7" creationId="{06713259-60B0-7B75-98B5-E4DEFAD15F7A}"/>
          </ac:spMkLst>
        </pc:spChg>
        <pc:spChg chg="add del mod">
          <ac:chgData name="Balerdi Iraola, Xabier" userId="6d03f3e8-452d-431a-b079-71692af5dd48" providerId="ADAL" clId="{D30B0724-33A2-5A44-8E0B-D9AEA46CCD6F}" dt="2024-04-20T08:16:01.736" v="98" actId="478"/>
          <ac:spMkLst>
            <pc:docMk/>
            <pc:sldMk cId="1276328285" sldId="642"/>
            <ac:spMk id="8" creationId="{5C13E1DB-6B70-4593-8D50-A815A3C32507}"/>
          </ac:spMkLst>
        </pc:spChg>
        <pc:spChg chg="add del mod">
          <ac:chgData name="Balerdi Iraola, Xabier" userId="6d03f3e8-452d-431a-b079-71692af5dd48" providerId="ADAL" clId="{D30B0724-33A2-5A44-8E0B-D9AEA46CCD6F}" dt="2024-04-20T08:16:57.063" v="154" actId="478"/>
          <ac:spMkLst>
            <pc:docMk/>
            <pc:sldMk cId="1276328285" sldId="642"/>
            <ac:spMk id="9" creationId="{DF7B650B-9355-030E-28B6-948F2253A92B}"/>
          </ac:spMkLst>
        </pc:spChg>
        <pc:spChg chg="add del mod">
          <ac:chgData name="Balerdi Iraola, Xabier" userId="6d03f3e8-452d-431a-b079-71692af5dd48" providerId="ADAL" clId="{D30B0724-33A2-5A44-8E0B-D9AEA46CCD6F}" dt="2024-04-20T11:38:36.716" v="1808" actId="478"/>
          <ac:spMkLst>
            <pc:docMk/>
            <pc:sldMk cId="1276328285" sldId="642"/>
            <ac:spMk id="13" creationId="{3F3E52B4-6378-7F18-3280-822136ADDA05}"/>
          </ac:spMkLst>
        </pc:spChg>
        <pc:spChg chg="add del">
          <ac:chgData name="Balerdi Iraola, Xabier" userId="6d03f3e8-452d-431a-b079-71692af5dd48" providerId="ADAL" clId="{D30B0724-33A2-5A44-8E0B-D9AEA46CCD6F}" dt="2024-04-20T08:16:48.679" v="152" actId="26606"/>
          <ac:spMkLst>
            <pc:docMk/>
            <pc:sldMk cId="1276328285" sldId="642"/>
            <ac:spMk id="16" creationId="{7BA5DE79-30D1-4A10-8DB9-0A6E523A9723}"/>
          </ac:spMkLst>
        </pc:spChg>
        <pc:spChg chg="add del">
          <ac:chgData name="Balerdi Iraola, Xabier" userId="6d03f3e8-452d-431a-b079-71692af5dd48" providerId="ADAL" clId="{D30B0724-33A2-5A44-8E0B-D9AEA46CCD6F}" dt="2024-04-20T08:16:48.679" v="152" actId="26606"/>
          <ac:spMkLst>
            <pc:docMk/>
            <pc:sldMk cId="1276328285" sldId="642"/>
            <ac:spMk id="18" creationId="{9ABD0D63-D23F-4AE7-8270-4185EF9C1C25}"/>
          </ac:spMkLst>
        </pc:spChg>
        <pc:spChg chg="add mod">
          <ac:chgData name="Balerdi Iraola, Xabier" userId="6d03f3e8-452d-431a-b079-71692af5dd48" providerId="ADAL" clId="{D30B0724-33A2-5A44-8E0B-D9AEA46CCD6F}" dt="2024-04-20T12:05:00.241" v="2126" actId="255"/>
          <ac:spMkLst>
            <pc:docMk/>
            <pc:sldMk cId="1276328285" sldId="642"/>
            <ac:spMk id="19" creationId="{51727D1F-1FEB-AA85-3284-B15332E0D64A}"/>
          </ac:spMkLst>
        </pc:spChg>
        <pc:spChg chg="add del">
          <ac:chgData name="Balerdi Iraola, Xabier" userId="6d03f3e8-452d-431a-b079-71692af5dd48" providerId="ADAL" clId="{D30B0724-33A2-5A44-8E0B-D9AEA46CCD6F}" dt="2024-04-20T08:16:48.679" v="152" actId="26606"/>
          <ac:spMkLst>
            <pc:docMk/>
            <pc:sldMk cId="1276328285" sldId="642"/>
            <ac:spMk id="20" creationId="{72168E9E-94E9-4BE3-B88C-C8A468117753}"/>
          </ac:spMkLst>
        </pc:spChg>
        <pc:spChg chg="add del">
          <ac:chgData name="Balerdi Iraola, Xabier" userId="6d03f3e8-452d-431a-b079-71692af5dd48" providerId="ADAL" clId="{D30B0724-33A2-5A44-8E0B-D9AEA46CCD6F}" dt="2024-04-20T08:16:48.679" v="152" actId="26606"/>
          <ac:spMkLst>
            <pc:docMk/>
            <pc:sldMk cId="1276328285" sldId="642"/>
            <ac:spMk id="22" creationId="{12107AC1-AA0D-4097-B03D-FD3C632AB886}"/>
          </ac:spMkLst>
        </pc:spChg>
        <pc:spChg chg="add del">
          <ac:chgData name="Balerdi Iraola, Xabier" userId="6d03f3e8-452d-431a-b079-71692af5dd48" providerId="ADAL" clId="{D30B0724-33A2-5A44-8E0B-D9AEA46CCD6F}" dt="2024-04-20T08:16:48.679" v="152" actId="26606"/>
          <ac:spMkLst>
            <pc:docMk/>
            <pc:sldMk cId="1276328285" sldId="642"/>
            <ac:spMk id="24" creationId="{7C8D231A-EC46-4736-B00F-76D307082204}"/>
          </ac:spMkLst>
        </pc:spChg>
        <pc:spChg chg="add del">
          <ac:chgData name="Balerdi Iraola, Xabier" userId="6d03f3e8-452d-431a-b079-71692af5dd48" providerId="ADAL" clId="{D30B0724-33A2-5A44-8E0B-D9AEA46CCD6F}" dt="2024-04-20T08:16:48.679" v="152" actId="26606"/>
          <ac:spMkLst>
            <pc:docMk/>
            <pc:sldMk cId="1276328285" sldId="642"/>
            <ac:spMk id="26" creationId="{D0BE3D13-5BE5-4B05-AFCF-2A2E059D29F8}"/>
          </ac:spMkLst>
        </pc:spChg>
        <pc:spChg chg="add del">
          <ac:chgData name="Balerdi Iraola, Xabier" userId="6d03f3e8-452d-431a-b079-71692af5dd48" providerId="ADAL" clId="{D30B0724-33A2-5A44-8E0B-D9AEA46CCD6F}" dt="2024-04-20T08:16:48.679" v="152" actId="26606"/>
          <ac:spMkLst>
            <pc:docMk/>
            <pc:sldMk cId="1276328285" sldId="642"/>
            <ac:spMk id="28" creationId="{1AC85C80-0175-4214-A13D-03C224658C16}"/>
          </ac:spMkLst>
        </pc:spChg>
        <pc:spChg chg="add del">
          <ac:chgData name="Balerdi Iraola, Xabier" userId="6d03f3e8-452d-431a-b079-71692af5dd48" providerId="ADAL" clId="{D30B0724-33A2-5A44-8E0B-D9AEA46CCD6F}" dt="2024-04-20T08:16:48.679" v="152" actId="26606"/>
          <ac:spMkLst>
            <pc:docMk/>
            <pc:sldMk cId="1276328285" sldId="642"/>
            <ac:spMk id="32" creationId="{76562092-3AA7-4EF0-9007-C44F879A1308}"/>
          </ac:spMkLst>
        </pc:spChg>
        <pc:spChg chg="add del">
          <ac:chgData name="Balerdi Iraola, Xabier" userId="6d03f3e8-452d-431a-b079-71692af5dd48" providerId="ADAL" clId="{D30B0724-33A2-5A44-8E0B-D9AEA46CCD6F}" dt="2024-04-20T08:16:48.679" v="152" actId="26606"/>
          <ac:spMkLst>
            <pc:docMk/>
            <pc:sldMk cId="1276328285" sldId="642"/>
            <ac:spMk id="34" creationId="{2663C086-1480-4E81-BD6F-3E43A4C38C62}"/>
          </ac:spMkLst>
        </pc:spChg>
        <pc:spChg chg="add del">
          <ac:chgData name="Balerdi Iraola, Xabier" userId="6d03f3e8-452d-431a-b079-71692af5dd48" providerId="ADAL" clId="{D30B0724-33A2-5A44-8E0B-D9AEA46CCD6F}" dt="2024-04-20T08:19:52.373" v="269" actId="26606"/>
          <ac:spMkLst>
            <pc:docMk/>
            <pc:sldMk cId="1276328285" sldId="642"/>
            <ac:spMk id="39" creationId="{8F3CF990-ACB8-443A-BB74-D36EC8A00B02}"/>
          </ac:spMkLst>
        </pc:spChg>
        <pc:spChg chg="add del">
          <ac:chgData name="Balerdi Iraola, Xabier" userId="6d03f3e8-452d-431a-b079-71692af5dd48" providerId="ADAL" clId="{D30B0724-33A2-5A44-8E0B-D9AEA46CCD6F}" dt="2024-04-20T08:19:52.373" v="269" actId="26606"/>
          <ac:spMkLst>
            <pc:docMk/>
            <pc:sldMk cId="1276328285" sldId="642"/>
            <ac:spMk id="45" creationId="{A0B5529D-5CAA-4BF2-B5C9-34705E7661F9}"/>
          </ac:spMkLst>
        </pc:spChg>
        <pc:spChg chg="add del">
          <ac:chgData name="Balerdi Iraola, Xabier" userId="6d03f3e8-452d-431a-b079-71692af5dd48" providerId="ADAL" clId="{D30B0724-33A2-5A44-8E0B-D9AEA46CCD6F}" dt="2024-04-20T08:19:52.373" v="269" actId="26606"/>
          <ac:spMkLst>
            <pc:docMk/>
            <pc:sldMk cId="1276328285" sldId="642"/>
            <ac:spMk id="47" creationId="{FBD68200-BC03-4015-860B-CD5C30CD76B8}"/>
          </ac:spMkLst>
        </pc:spChg>
        <pc:spChg chg="add del">
          <ac:chgData name="Balerdi Iraola, Xabier" userId="6d03f3e8-452d-431a-b079-71692af5dd48" providerId="ADAL" clId="{D30B0724-33A2-5A44-8E0B-D9AEA46CCD6F}" dt="2024-04-20T08:19:52.373" v="269" actId="26606"/>
          <ac:spMkLst>
            <pc:docMk/>
            <pc:sldMk cId="1276328285" sldId="642"/>
            <ac:spMk id="49" creationId="{332A6F87-AC28-4AA8-B8A6-AEBC67BD0D64}"/>
          </ac:spMkLst>
        </pc:spChg>
        <pc:spChg chg="add del">
          <ac:chgData name="Balerdi Iraola, Xabier" userId="6d03f3e8-452d-431a-b079-71692af5dd48" providerId="ADAL" clId="{D30B0724-33A2-5A44-8E0B-D9AEA46CCD6F}" dt="2024-04-20T11:41:12.239" v="1824" actId="26606"/>
          <ac:spMkLst>
            <pc:docMk/>
            <pc:sldMk cId="1276328285" sldId="642"/>
            <ac:spMk id="54" creationId="{8F3CF990-ACB8-443A-BB74-D36EC8A00B02}"/>
          </ac:spMkLst>
        </pc:spChg>
        <pc:spChg chg="add del">
          <ac:chgData name="Balerdi Iraola, Xabier" userId="6d03f3e8-452d-431a-b079-71692af5dd48" providerId="ADAL" clId="{D30B0724-33A2-5A44-8E0B-D9AEA46CCD6F}" dt="2024-04-20T11:41:12.239" v="1824" actId="26606"/>
          <ac:spMkLst>
            <pc:docMk/>
            <pc:sldMk cId="1276328285" sldId="642"/>
            <ac:spMk id="56" creationId="{2601900C-265D-4146-A578-477541E3DF28}"/>
          </ac:spMkLst>
        </pc:spChg>
        <pc:spChg chg="add del">
          <ac:chgData name="Balerdi Iraola, Xabier" userId="6d03f3e8-452d-431a-b079-71692af5dd48" providerId="ADAL" clId="{D30B0724-33A2-5A44-8E0B-D9AEA46CCD6F}" dt="2024-04-20T11:41:12.239" v="1824" actId="26606"/>
          <ac:spMkLst>
            <pc:docMk/>
            <pc:sldMk cId="1276328285" sldId="642"/>
            <ac:spMk id="60" creationId="{65F94F98-3A57-49AA-838E-91AAF600B6EE}"/>
          </ac:spMkLst>
        </pc:spChg>
        <pc:spChg chg="add del">
          <ac:chgData name="Balerdi Iraola, Xabier" userId="6d03f3e8-452d-431a-b079-71692af5dd48" providerId="ADAL" clId="{D30B0724-33A2-5A44-8E0B-D9AEA46CCD6F}" dt="2024-04-20T11:41:12.239" v="1824" actId="26606"/>
          <ac:spMkLst>
            <pc:docMk/>
            <pc:sldMk cId="1276328285" sldId="642"/>
            <ac:spMk id="64" creationId="{41F8C064-2DC5-4758-B49C-76BFF64052AF}"/>
          </ac:spMkLst>
        </pc:spChg>
        <pc:spChg chg="add del">
          <ac:chgData name="Balerdi Iraola, Xabier" userId="6d03f3e8-452d-431a-b079-71692af5dd48" providerId="ADAL" clId="{D30B0724-33A2-5A44-8E0B-D9AEA46CCD6F}" dt="2024-04-20T11:41:12.239" v="1824" actId="26606"/>
          <ac:spMkLst>
            <pc:docMk/>
            <pc:sldMk cId="1276328285" sldId="642"/>
            <ac:spMk id="66" creationId="{FBD68200-BC03-4015-860B-CD5C30CD76B8}"/>
          </ac:spMkLst>
        </pc:spChg>
        <pc:spChg chg="add del">
          <ac:chgData name="Balerdi Iraola, Xabier" userId="6d03f3e8-452d-431a-b079-71692af5dd48" providerId="ADAL" clId="{D30B0724-33A2-5A44-8E0B-D9AEA46CCD6F}" dt="2024-04-20T11:41:12.239" v="1824" actId="26606"/>
          <ac:spMkLst>
            <pc:docMk/>
            <pc:sldMk cId="1276328285" sldId="642"/>
            <ac:spMk id="68" creationId="{A0B5529D-5CAA-4BF2-B5C9-34705E7661F9}"/>
          </ac:spMkLst>
        </pc:spChg>
        <pc:spChg chg="add del">
          <ac:chgData name="Balerdi Iraola, Xabier" userId="6d03f3e8-452d-431a-b079-71692af5dd48" providerId="ADAL" clId="{D30B0724-33A2-5A44-8E0B-D9AEA46CCD6F}" dt="2024-04-20T11:41:12.239" v="1824" actId="26606"/>
          <ac:spMkLst>
            <pc:docMk/>
            <pc:sldMk cId="1276328285" sldId="642"/>
            <ac:spMk id="70" creationId="{332A6F87-AC28-4AA8-B8A6-AEBC67BD0D64}"/>
          </ac:spMkLst>
        </pc:spChg>
        <pc:spChg chg="add">
          <ac:chgData name="Balerdi Iraola, Xabier" userId="6d03f3e8-452d-431a-b079-71692af5dd48" providerId="ADAL" clId="{D30B0724-33A2-5A44-8E0B-D9AEA46CCD6F}" dt="2024-04-20T11:41:12.239" v="1824" actId="26606"/>
          <ac:spMkLst>
            <pc:docMk/>
            <pc:sldMk cId="1276328285" sldId="642"/>
            <ac:spMk id="75" creationId="{43BBAF34-367D-4E18-A62E-4602BD90855C}"/>
          </ac:spMkLst>
        </pc:spChg>
        <pc:spChg chg="add">
          <ac:chgData name="Balerdi Iraola, Xabier" userId="6d03f3e8-452d-431a-b079-71692af5dd48" providerId="ADAL" clId="{D30B0724-33A2-5A44-8E0B-D9AEA46CCD6F}" dt="2024-04-20T11:41:12.239" v="1824" actId="26606"/>
          <ac:spMkLst>
            <pc:docMk/>
            <pc:sldMk cId="1276328285" sldId="642"/>
            <ac:spMk id="77" creationId="{99A4CF08-858A-49E4-B707-4E7585D11566}"/>
          </ac:spMkLst>
        </pc:spChg>
        <pc:spChg chg="add">
          <ac:chgData name="Balerdi Iraola, Xabier" userId="6d03f3e8-452d-431a-b079-71692af5dd48" providerId="ADAL" clId="{D30B0724-33A2-5A44-8E0B-D9AEA46CCD6F}" dt="2024-04-20T11:41:12.239" v="1824" actId="26606"/>
          <ac:spMkLst>
            <pc:docMk/>
            <pc:sldMk cId="1276328285" sldId="642"/>
            <ac:spMk id="79" creationId="{56938E62-910D-4D69-AA09-567AAAC3776D}"/>
          </ac:spMkLst>
        </pc:spChg>
        <pc:spChg chg="add">
          <ac:chgData name="Balerdi Iraola, Xabier" userId="6d03f3e8-452d-431a-b079-71692af5dd48" providerId="ADAL" clId="{D30B0724-33A2-5A44-8E0B-D9AEA46CCD6F}" dt="2024-04-20T11:41:12.239" v="1824" actId="26606"/>
          <ac:spMkLst>
            <pc:docMk/>
            <pc:sldMk cId="1276328285" sldId="642"/>
            <ac:spMk id="81" creationId="{A74E54C6-D084-4BC8-B3F9-8B9EC22A6B67}"/>
          </ac:spMkLst>
        </pc:spChg>
        <pc:spChg chg="add">
          <ac:chgData name="Balerdi Iraola, Xabier" userId="6d03f3e8-452d-431a-b079-71692af5dd48" providerId="ADAL" clId="{D30B0724-33A2-5A44-8E0B-D9AEA46CCD6F}" dt="2024-04-20T11:41:12.239" v="1824" actId="26606"/>
          <ac:spMkLst>
            <pc:docMk/>
            <pc:sldMk cId="1276328285" sldId="642"/>
            <ac:spMk id="83" creationId="{777713DB-A0B1-4507-9991-B6DCAE436C74}"/>
          </ac:spMkLst>
        </pc:spChg>
        <pc:picChg chg="del">
          <ac:chgData name="Balerdi Iraola, Xabier" userId="6d03f3e8-452d-431a-b079-71692af5dd48" providerId="ADAL" clId="{D30B0724-33A2-5A44-8E0B-D9AEA46CCD6F}" dt="2024-04-20T08:09:49.871" v="26" actId="478"/>
          <ac:picMkLst>
            <pc:docMk/>
            <pc:sldMk cId="1276328285" sldId="642"/>
            <ac:picMk id="4" creationId="{03D92E88-4B4E-85CB-DC06-AD5BE9014B21}"/>
          </ac:picMkLst>
        </pc:picChg>
        <pc:picChg chg="add del mod">
          <ac:chgData name="Balerdi Iraola, Xabier" userId="6d03f3e8-452d-431a-b079-71692af5dd48" providerId="ADAL" clId="{D30B0724-33A2-5A44-8E0B-D9AEA46CCD6F}" dt="2024-04-20T11:40:28.006" v="1822" actId="478"/>
          <ac:picMkLst>
            <pc:docMk/>
            <pc:sldMk cId="1276328285" sldId="642"/>
            <ac:picMk id="11" creationId="{1DB6631A-70A2-972E-5ACC-593015C44212}"/>
          </ac:picMkLst>
        </pc:picChg>
        <pc:picChg chg="add del">
          <ac:chgData name="Balerdi Iraola, Xabier" userId="6d03f3e8-452d-431a-b079-71692af5dd48" providerId="ADAL" clId="{D30B0724-33A2-5A44-8E0B-D9AEA46CCD6F}" dt="2024-04-20T08:16:48.679" v="152" actId="26606"/>
          <ac:picMkLst>
            <pc:docMk/>
            <pc:sldMk cId="1276328285" sldId="642"/>
            <ac:picMk id="12" creationId="{3DBBA26C-89C3-411F-9753-606A413F89AF}"/>
          </ac:picMkLst>
        </pc:picChg>
        <pc:picChg chg="add del">
          <ac:chgData name="Balerdi Iraola, Xabier" userId="6d03f3e8-452d-431a-b079-71692af5dd48" providerId="ADAL" clId="{D30B0724-33A2-5A44-8E0B-D9AEA46CCD6F}" dt="2024-04-20T08:16:48.679" v="152" actId="26606"/>
          <ac:picMkLst>
            <pc:docMk/>
            <pc:sldMk cId="1276328285" sldId="642"/>
            <ac:picMk id="14" creationId="{EEAD2215-6311-4D1C-B6B5-F57CB6BFCBCA}"/>
          </ac:picMkLst>
        </pc:picChg>
        <pc:picChg chg="add mod">
          <ac:chgData name="Balerdi Iraola, Xabier" userId="6d03f3e8-452d-431a-b079-71692af5dd48" providerId="ADAL" clId="{D30B0724-33A2-5A44-8E0B-D9AEA46CCD6F}" dt="2024-04-20T11:41:12.239" v="1824" actId="26606"/>
          <ac:picMkLst>
            <pc:docMk/>
            <pc:sldMk cId="1276328285" sldId="642"/>
            <ac:picMk id="17" creationId="{ED6CC9EB-022B-9BB9-1D11-83A9F5E765C3}"/>
          </ac:picMkLst>
        </pc:picChg>
        <pc:picChg chg="add mod">
          <ac:chgData name="Balerdi Iraola, Xabier" userId="6d03f3e8-452d-431a-b079-71692af5dd48" providerId="ADAL" clId="{D30B0724-33A2-5A44-8E0B-D9AEA46CCD6F}" dt="2024-04-21T16:44:46.943" v="2625"/>
          <ac:picMkLst>
            <pc:docMk/>
            <pc:sldMk cId="1276328285" sldId="642"/>
            <ac:picMk id="21" creationId="{50B8E99E-2445-B6F1-76B5-19B1BFAD665B}"/>
          </ac:picMkLst>
        </pc:picChg>
        <pc:picChg chg="add mod">
          <ac:chgData name="Balerdi Iraola, Xabier" userId="6d03f3e8-452d-431a-b079-71692af5dd48" providerId="ADAL" clId="{D30B0724-33A2-5A44-8E0B-D9AEA46CCD6F}" dt="2024-04-21T16:55:09.014" v="2691" actId="1076"/>
          <ac:picMkLst>
            <pc:docMk/>
            <pc:sldMk cId="1276328285" sldId="642"/>
            <ac:picMk id="23" creationId="{051CA664-7D6B-95F9-F29C-01E18B86FEE8}"/>
          </ac:picMkLst>
        </pc:picChg>
        <pc:picChg chg="add del">
          <ac:chgData name="Balerdi Iraola, Xabier" userId="6d03f3e8-452d-431a-b079-71692af5dd48" providerId="ADAL" clId="{D30B0724-33A2-5A44-8E0B-D9AEA46CCD6F}" dt="2024-04-20T08:16:48.679" v="152" actId="26606"/>
          <ac:picMkLst>
            <pc:docMk/>
            <pc:sldMk cId="1276328285" sldId="642"/>
            <ac:picMk id="30" creationId="{15ADB788-8569-409E-862D-665AD53C9904}"/>
          </ac:picMkLst>
        </pc:picChg>
        <pc:picChg chg="add del">
          <ac:chgData name="Balerdi Iraola, Xabier" userId="6d03f3e8-452d-431a-b079-71692af5dd48" providerId="ADAL" clId="{D30B0724-33A2-5A44-8E0B-D9AEA46CCD6F}" dt="2024-04-20T08:19:52.373" v="269" actId="26606"/>
          <ac:picMkLst>
            <pc:docMk/>
            <pc:sldMk cId="1276328285" sldId="642"/>
            <ac:picMk id="41" creationId="{00B98862-BEE1-44FB-A335-A1B9106B445E}"/>
          </ac:picMkLst>
        </pc:picChg>
        <pc:picChg chg="add del">
          <ac:chgData name="Balerdi Iraola, Xabier" userId="6d03f3e8-452d-431a-b079-71692af5dd48" providerId="ADAL" clId="{D30B0724-33A2-5A44-8E0B-D9AEA46CCD6F}" dt="2024-04-20T08:19:52.373" v="269" actId="26606"/>
          <ac:picMkLst>
            <pc:docMk/>
            <pc:sldMk cId="1276328285" sldId="642"/>
            <ac:picMk id="43" creationId="{7185CF21-0594-48C0-9F3E-254D6BCE9D9B}"/>
          </ac:picMkLst>
        </pc:picChg>
        <pc:picChg chg="add del">
          <ac:chgData name="Balerdi Iraola, Xabier" userId="6d03f3e8-452d-431a-b079-71692af5dd48" providerId="ADAL" clId="{D30B0724-33A2-5A44-8E0B-D9AEA46CCD6F}" dt="2024-04-20T11:41:12.239" v="1824" actId="26606"/>
          <ac:picMkLst>
            <pc:docMk/>
            <pc:sldMk cId="1276328285" sldId="642"/>
            <ac:picMk id="58" creationId="{00B98862-BEE1-44FB-A335-A1B9106B445E}"/>
          </ac:picMkLst>
        </pc:picChg>
        <pc:picChg chg="add del">
          <ac:chgData name="Balerdi Iraola, Xabier" userId="6d03f3e8-452d-431a-b079-71692af5dd48" providerId="ADAL" clId="{D30B0724-33A2-5A44-8E0B-D9AEA46CCD6F}" dt="2024-04-20T11:41:12.239" v="1824" actId="26606"/>
          <ac:picMkLst>
            <pc:docMk/>
            <pc:sldMk cId="1276328285" sldId="642"/>
            <ac:picMk id="62" creationId="{7185CF21-0594-48C0-9F3E-254D6BCE9D9B}"/>
          </ac:picMkLst>
        </pc:picChg>
        <pc:picChg chg="add">
          <ac:chgData name="Balerdi Iraola, Xabier" userId="6d03f3e8-452d-431a-b079-71692af5dd48" providerId="ADAL" clId="{D30B0724-33A2-5A44-8E0B-D9AEA46CCD6F}" dt="2024-04-20T11:41:12.239" v="1824" actId="26606"/>
          <ac:picMkLst>
            <pc:docMk/>
            <pc:sldMk cId="1276328285" sldId="642"/>
            <ac:picMk id="85" creationId="{A9A96FF2-ACD7-48C4-BCE1-FC7F42108606}"/>
          </ac:picMkLst>
        </pc:picChg>
      </pc:sldChg>
      <pc:sldChg chg="add del">
        <pc:chgData name="Balerdi Iraola, Xabier" userId="6d03f3e8-452d-431a-b079-71692af5dd48" providerId="ADAL" clId="{D30B0724-33A2-5A44-8E0B-D9AEA46CCD6F}" dt="2024-04-21T16:47:13.062" v="2673" actId="2696"/>
        <pc:sldMkLst>
          <pc:docMk/>
          <pc:sldMk cId="2831350055" sldId="643"/>
        </pc:sldMkLst>
      </pc:sldChg>
      <pc:sldChg chg="add del">
        <pc:chgData name="Balerdi Iraola, Xabier" userId="6d03f3e8-452d-431a-b079-71692af5dd48" providerId="ADAL" clId="{D30B0724-33A2-5A44-8E0B-D9AEA46CCD6F}" dt="2024-04-21T16:47:10.402" v="2672" actId="2696"/>
        <pc:sldMkLst>
          <pc:docMk/>
          <pc:sldMk cId="4032594580" sldId="644"/>
        </pc:sldMkLst>
      </pc:sldChg>
      <pc:sldChg chg="addSp delSp modSp add mod">
        <pc:chgData name="Balerdi Iraola, Xabier" userId="6d03f3e8-452d-431a-b079-71692af5dd48" providerId="ADAL" clId="{D30B0724-33A2-5A44-8E0B-D9AEA46CCD6F}" dt="2024-04-21T17:34:32.915" v="2982" actId="20577"/>
        <pc:sldMkLst>
          <pc:docMk/>
          <pc:sldMk cId="2485812526" sldId="645"/>
        </pc:sldMkLst>
        <pc:spChg chg="del">
          <ac:chgData name="Balerdi Iraola, Xabier" userId="6d03f3e8-452d-431a-b079-71692af5dd48" providerId="ADAL" clId="{D30B0724-33A2-5A44-8E0B-D9AEA46CCD6F}" dt="2024-04-21T16:46:33.380" v="2649" actId="478"/>
          <ac:spMkLst>
            <pc:docMk/>
            <pc:sldMk cId="2485812526" sldId="645"/>
            <ac:spMk id="2" creationId="{A6DB290B-7412-76C3-ED20-21A938D0F5D3}"/>
          </ac:spMkLst>
        </pc:spChg>
        <pc:spChg chg="del">
          <ac:chgData name="Balerdi Iraola, Xabier" userId="6d03f3e8-452d-431a-b079-71692af5dd48" providerId="ADAL" clId="{D30B0724-33A2-5A44-8E0B-D9AEA46CCD6F}" dt="2024-04-21T16:46:37.655" v="2650" actId="478"/>
          <ac:spMkLst>
            <pc:docMk/>
            <pc:sldMk cId="2485812526" sldId="645"/>
            <ac:spMk id="3" creationId="{EE9ABEA6-4F20-0CB4-D038-7FC4D75EFCC8}"/>
          </ac:spMkLst>
        </pc:spChg>
        <pc:spChg chg="add mod">
          <ac:chgData name="Balerdi Iraola, Xabier" userId="6d03f3e8-452d-431a-b079-71692af5dd48" providerId="ADAL" clId="{D30B0724-33A2-5A44-8E0B-D9AEA46CCD6F}" dt="2024-04-21T17:34:32.915" v="2982" actId="20577"/>
          <ac:spMkLst>
            <pc:docMk/>
            <pc:sldMk cId="2485812526" sldId="645"/>
            <ac:spMk id="5" creationId="{BDA198B4-5C2B-1299-4960-E7CB864A2B41}"/>
          </ac:spMkLst>
        </pc:spChg>
        <pc:picChg chg="mod">
          <ac:chgData name="Balerdi Iraola, Xabier" userId="6d03f3e8-452d-431a-b079-71692af5dd48" providerId="ADAL" clId="{D30B0724-33A2-5A44-8E0B-D9AEA46CCD6F}" dt="2024-04-21T16:42:20.615" v="2623" actId="1076"/>
          <ac:picMkLst>
            <pc:docMk/>
            <pc:sldMk cId="2485812526" sldId="645"/>
            <ac:picMk id="4" creationId="{03D92E88-4B4E-85CB-DC06-AD5BE9014B21}"/>
          </ac:picMkLst>
        </pc:picChg>
        <pc:picChg chg="add mod">
          <ac:chgData name="Balerdi Iraola, Xabier" userId="6d03f3e8-452d-431a-b079-71692af5dd48" providerId="ADAL" clId="{D30B0724-33A2-5A44-8E0B-D9AEA46CCD6F}" dt="2024-04-21T16:56:21.909" v="2712"/>
          <ac:picMkLst>
            <pc:docMk/>
            <pc:sldMk cId="2485812526" sldId="645"/>
            <ac:picMk id="6" creationId="{110698A7-B707-C355-316B-E7514F788587}"/>
          </ac:picMkLst>
        </pc:picChg>
      </pc:sldChg>
      <pc:sldChg chg="delSp add del mod">
        <pc:chgData name="Balerdi Iraola, Xabier" userId="6d03f3e8-452d-431a-b079-71692af5dd48" providerId="ADAL" clId="{D30B0724-33A2-5A44-8E0B-D9AEA46CCD6F}" dt="2024-04-21T16:41:42.612" v="2618" actId="2696"/>
        <pc:sldMkLst>
          <pc:docMk/>
          <pc:sldMk cId="532936457" sldId="646"/>
        </pc:sldMkLst>
        <pc:picChg chg="del">
          <ac:chgData name="Balerdi Iraola, Xabier" userId="6d03f3e8-452d-431a-b079-71692af5dd48" providerId="ADAL" clId="{D30B0724-33A2-5A44-8E0B-D9AEA46CCD6F}" dt="2024-04-20T08:22:00.951" v="306" actId="478"/>
          <ac:picMkLst>
            <pc:docMk/>
            <pc:sldMk cId="532936457" sldId="646"/>
            <ac:picMk id="4" creationId="{03D92E88-4B4E-85CB-DC06-AD5BE9014B21}"/>
          </ac:picMkLst>
        </pc:picChg>
      </pc:sldChg>
      <pc:sldChg chg="addSp delSp modSp add mod setBg setClrOvrMap delDesignElem">
        <pc:chgData name="Balerdi Iraola, Xabier" userId="6d03f3e8-452d-431a-b079-71692af5dd48" providerId="ADAL" clId="{D30B0724-33A2-5A44-8E0B-D9AEA46CCD6F}" dt="2024-04-21T17:27:50.756" v="2944" actId="790"/>
        <pc:sldMkLst>
          <pc:docMk/>
          <pc:sldMk cId="2949050846" sldId="647"/>
        </pc:sldMkLst>
        <pc:spChg chg="add mod">
          <ac:chgData name="Balerdi Iraola, Xabier" userId="6d03f3e8-452d-431a-b079-71692af5dd48" providerId="ADAL" clId="{D30B0724-33A2-5A44-8E0B-D9AEA46CCD6F}" dt="2024-04-21T17:27:50.756" v="2944" actId="790"/>
          <ac:spMkLst>
            <pc:docMk/>
            <pc:sldMk cId="2949050846" sldId="647"/>
            <ac:spMk id="2" creationId="{71AED09A-311D-1C67-96DD-BBCD47EDD1FE}"/>
          </ac:spMkLst>
        </pc:spChg>
        <pc:spChg chg="add mod">
          <ac:chgData name="Balerdi Iraola, Xabier" userId="6d03f3e8-452d-431a-b079-71692af5dd48" providerId="ADAL" clId="{D30B0724-33A2-5A44-8E0B-D9AEA46CCD6F}" dt="2024-04-21T17:27:06.854" v="2941" actId="790"/>
          <ac:spMkLst>
            <pc:docMk/>
            <pc:sldMk cId="2949050846" sldId="647"/>
            <ac:spMk id="3" creationId="{965743D0-4ACC-9FEA-69C7-030D47262577}"/>
          </ac:spMkLst>
        </pc:spChg>
        <pc:spChg chg="add mod">
          <ac:chgData name="Balerdi Iraola, Xabier" userId="6d03f3e8-452d-431a-b079-71692af5dd48" providerId="ADAL" clId="{D30B0724-33A2-5A44-8E0B-D9AEA46CCD6F}" dt="2024-04-21T17:27:27.385" v="2943" actId="790"/>
          <ac:spMkLst>
            <pc:docMk/>
            <pc:sldMk cId="2949050846" sldId="647"/>
            <ac:spMk id="4" creationId="{B87363B9-2CBD-88B3-2DE4-D6A2B4BFE395}"/>
          </ac:spMkLst>
        </pc:spChg>
        <pc:spChg chg="del mod">
          <ac:chgData name="Balerdi Iraola, Xabier" userId="6d03f3e8-452d-431a-b079-71692af5dd48" providerId="ADAL" clId="{D30B0724-33A2-5A44-8E0B-D9AEA46CCD6F}" dt="2024-04-20T08:22:14.900" v="309" actId="478"/>
          <ac:spMkLst>
            <pc:docMk/>
            <pc:sldMk cId="2949050846" sldId="647"/>
            <ac:spMk id="6" creationId="{1A217142-F020-B971-E716-239FE51D237E}"/>
          </ac:spMkLst>
        </pc:spChg>
        <pc:spChg chg="add del mod">
          <ac:chgData name="Balerdi Iraola, Xabier" userId="6d03f3e8-452d-431a-b079-71692af5dd48" providerId="ADAL" clId="{D30B0724-33A2-5A44-8E0B-D9AEA46CCD6F}" dt="2024-04-20T11:39:26.379" v="1816" actId="478"/>
          <ac:spMkLst>
            <pc:docMk/>
            <pc:sldMk cId="2949050846" sldId="647"/>
            <ac:spMk id="8" creationId="{2F15FEC5-0029-D107-A0F3-943CCD871CFE}"/>
          </ac:spMkLst>
        </pc:spChg>
        <pc:spChg chg="add">
          <ac:chgData name="Balerdi Iraola, Xabier" userId="6d03f3e8-452d-431a-b079-71692af5dd48" providerId="ADAL" clId="{D30B0724-33A2-5A44-8E0B-D9AEA46CCD6F}" dt="2024-04-20T11:44:35.317" v="1884" actId="26606"/>
          <ac:spMkLst>
            <pc:docMk/>
            <pc:sldMk cId="2949050846" sldId="647"/>
            <ac:spMk id="10" creationId="{936FA072-D541-4EE8-9DC6-513AAB2B95D4}"/>
          </ac:spMkLst>
        </pc:spChg>
        <pc:spChg chg="add del mod">
          <ac:chgData name="Balerdi Iraola, Xabier" userId="6d03f3e8-452d-431a-b079-71692af5dd48" providerId="ADAL" clId="{D30B0724-33A2-5A44-8E0B-D9AEA46CCD6F}" dt="2024-04-20T11:46:30.145" v="1900" actId="478"/>
          <ac:spMkLst>
            <pc:docMk/>
            <pc:sldMk cId="2949050846" sldId="647"/>
            <ac:spMk id="13" creationId="{F532F8E4-C3E1-6C8C-A058-735F0B8937EE}"/>
          </ac:spMkLst>
        </pc:spChg>
        <pc:spChg chg="add">
          <ac:chgData name="Balerdi Iraola, Xabier" userId="6d03f3e8-452d-431a-b079-71692af5dd48" providerId="ADAL" clId="{D30B0724-33A2-5A44-8E0B-D9AEA46CCD6F}" dt="2024-04-20T11:44:35.317" v="1884" actId="26606"/>
          <ac:spMkLst>
            <pc:docMk/>
            <pc:sldMk cId="2949050846" sldId="647"/>
            <ac:spMk id="14" creationId="{27A27B9E-2573-4972-8BC6-6FC372B9F644}"/>
          </ac:spMkLst>
        </pc:spChg>
        <pc:spChg chg="add">
          <ac:chgData name="Balerdi Iraola, Xabier" userId="6d03f3e8-452d-431a-b079-71692af5dd48" providerId="ADAL" clId="{D30B0724-33A2-5A44-8E0B-D9AEA46CCD6F}" dt="2024-04-20T11:44:35.317" v="1884" actId="26606"/>
          <ac:spMkLst>
            <pc:docMk/>
            <pc:sldMk cId="2949050846" sldId="647"/>
            <ac:spMk id="16" creationId="{A2684A4E-2FEB-456B-BFC9-4FEA3CCD5697}"/>
          </ac:spMkLst>
        </pc:spChg>
        <pc:spChg chg="del">
          <ac:chgData name="Balerdi Iraola, Xabier" userId="6d03f3e8-452d-431a-b079-71692af5dd48" providerId="ADAL" clId="{D30B0724-33A2-5A44-8E0B-D9AEA46CCD6F}" dt="2024-04-20T11:44:25.655" v="1883"/>
          <ac:spMkLst>
            <pc:docMk/>
            <pc:sldMk cId="2949050846" sldId="647"/>
            <ac:spMk id="54" creationId="{8F3CF990-ACB8-443A-BB74-D36EC8A00B02}"/>
          </ac:spMkLst>
        </pc:spChg>
        <pc:spChg chg="del">
          <ac:chgData name="Balerdi Iraola, Xabier" userId="6d03f3e8-452d-431a-b079-71692af5dd48" providerId="ADAL" clId="{D30B0724-33A2-5A44-8E0B-D9AEA46CCD6F}" dt="2024-04-20T11:44:25.655" v="1883"/>
          <ac:spMkLst>
            <pc:docMk/>
            <pc:sldMk cId="2949050846" sldId="647"/>
            <ac:spMk id="56" creationId="{2601900C-265D-4146-A578-477541E3DF28}"/>
          </ac:spMkLst>
        </pc:spChg>
        <pc:spChg chg="del">
          <ac:chgData name="Balerdi Iraola, Xabier" userId="6d03f3e8-452d-431a-b079-71692af5dd48" providerId="ADAL" clId="{D30B0724-33A2-5A44-8E0B-D9AEA46CCD6F}" dt="2024-04-20T11:44:25.655" v="1883"/>
          <ac:spMkLst>
            <pc:docMk/>
            <pc:sldMk cId="2949050846" sldId="647"/>
            <ac:spMk id="60" creationId="{65F94F98-3A57-49AA-838E-91AAF600B6EE}"/>
          </ac:spMkLst>
        </pc:spChg>
        <pc:spChg chg="del">
          <ac:chgData name="Balerdi Iraola, Xabier" userId="6d03f3e8-452d-431a-b079-71692af5dd48" providerId="ADAL" clId="{D30B0724-33A2-5A44-8E0B-D9AEA46CCD6F}" dt="2024-04-20T11:44:25.655" v="1883"/>
          <ac:spMkLst>
            <pc:docMk/>
            <pc:sldMk cId="2949050846" sldId="647"/>
            <ac:spMk id="64" creationId="{41F8C064-2DC5-4758-B49C-76BFF64052AF}"/>
          </ac:spMkLst>
        </pc:spChg>
        <pc:spChg chg="del">
          <ac:chgData name="Balerdi Iraola, Xabier" userId="6d03f3e8-452d-431a-b079-71692af5dd48" providerId="ADAL" clId="{D30B0724-33A2-5A44-8E0B-D9AEA46CCD6F}" dt="2024-04-20T11:44:25.655" v="1883"/>
          <ac:spMkLst>
            <pc:docMk/>
            <pc:sldMk cId="2949050846" sldId="647"/>
            <ac:spMk id="66" creationId="{FBD68200-BC03-4015-860B-CD5C30CD76B8}"/>
          </ac:spMkLst>
        </pc:spChg>
        <pc:spChg chg="del">
          <ac:chgData name="Balerdi Iraola, Xabier" userId="6d03f3e8-452d-431a-b079-71692af5dd48" providerId="ADAL" clId="{D30B0724-33A2-5A44-8E0B-D9AEA46CCD6F}" dt="2024-04-20T11:44:25.655" v="1883"/>
          <ac:spMkLst>
            <pc:docMk/>
            <pc:sldMk cId="2949050846" sldId="647"/>
            <ac:spMk id="68" creationId="{A0B5529D-5CAA-4BF2-B5C9-34705E7661F9}"/>
          </ac:spMkLst>
        </pc:spChg>
        <pc:spChg chg="del">
          <ac:chgData name="Balerdi Iraola, Xabier" userId="6d03f3e8-452d-431a-b079-71692af5dd48" providerId="ADAL" clId="{D30B0724-33A2-5A44-8E0B-D9AEA46CCD6F}" dt="2024-04-20T11:44:25.655" v="1883"/>
          <ac:spMkLst>
            <pc:docMk/>
            <pc:sldMk cId="2949050846" sldId="647"/>
            <ac:spMk id="70" creationId="{332A6F87-AC28-4AA8-B8A6-AEBC67BD0D64}"/>
          </ac:spMkLst>
        </pc:spChg>
        <pc:picChg chg="add del mod">
          <ac:chgData name="Balerdi Iraola, Xabier" userId="6d03f3e8-452d-431a-b079-71692af5dd48" providerId="ADAL" clId="{D30B0724-33A2-5A44-8E0B-D9AEA46CCD6F}" dt="2024-04-20T11:42:09.325" v="1861" actId="478"/>
          <ac:picMkLst>
            <pc:docMk/>
            <pc:sldMk cId="2949050846" sldId="647"/>
            <ac:picMk id="7" creationId="{B82C799F-A431-18F3-66A1-4B35AA8E7761}"/>
          </ac:picMkLst>
        </pc:picChg>
        <pc:picChg chg="add del mod">
          <ac:chgData name="Balerdi Iraola, Xabier" userId="6d03f3e8-452d-431a-b079-71692af5dd48" providerId="ADAL" clId="{D30B0724-33A2-5A44-8E0B-D9AEA46CCD6F}" dt="2024-04-20T11:46:30.145" v="1900" actId="478"/>
          <ac:picMkLst>
            <pc:docMk/>
            <pc:sldMk cId="2949050846" sldId="647"/>
            <ac:picMk id="11" creationId="{6B4F9411-E6EB-87C1-DF8A-3DFFAFB0C4AA}"/>
          </ac:picMkLst>
        </pc:picChg>
        <pc:picChg chg="add">
          <ac:chgData name="Balerdi Iraola, Xabier" userId="6d03f3e8-452d-431a-b079-71692af5dd48" providerId="ADAL" clId="{D30B0724-33A2-5A44-8E0B-D9AEA46CCD6F}" dt="2024-04-20T11:44:35.317" v="1884" actId="26606"/>
          <ac:picMkLst>
            <pc:docMk/>
            <pc:sldMk cId="2949050846" sldId="647"/>
            <ac:picMk id="12" creationId="{2BD4AA0B-889E-42F1-8C61-06B590988062}"/>
          </ac:picMkLst>
        </pc:picChg>
        <pc:picChg chg="add mod">
          <ac:chgData name="Balerdi Iraola, Xabier" userId="6d03f3e8-452d-431a-b079-71692af5dd48" providerId="ADAL" clId="{D30B0724-33A2-5A44-8E0B-D9AEA46CCD6F}" dt="2024-04-21T16:44:49.776" v="2626"/>
          <ac:picMkLst>
            <pc:docMk/>
            <pc:sldMk cId="2949050846" sldId="647"/>
            <ac:picMk id="20" creationId="{33D570E6-BB53-B249-95D1-4079E0F01C39}"/>
          </ac:picMkLst>
        </pc:picChg>
        <pc:picChg chg="add del mod">
          <ac:chgData name="Balerdi Iraola, Xabier" userId="6d03f3e8-452d-431a-b079-71692af5dd48" providerId="ADAL" clId="{D30B0724-33A2-5A44-8E0B-D9AEA46CCD6F}" dt="2024-04-21T16:49:21.236" v="2678" actId="478"/>
          <ac:picMkLst>
            <pc:docMk/>
            <pc:sldMk cId="2949050846" sldId="647"/>
            <ac:picMk id="22" creationId="{0E52DF29-1360-0EDA-3FE4-0506F76FB85C}"/>
          </ac:picMkLst>
        </pc:picChg>
        <pc:picChg chg="add mod">
          <ac:chgData name="Balerdi Iraola, Xabier" userId="6d03f3e8-452d-431a-b079-71692af5dd48" providerId="ADAL" clId="{D30B0724-33A2-5A44-8E0B-D9AEA46CCD6F}" dt="2024-04-21T16:55:16.313" v="2692"/>
          <ac:picMkLst>
            <pc:docMk/>
            <pc:sldMk cId="2949050846" sldId="647"/>
            <ac:picMk id="23" creationId="{5EAEDE32-F44F-5E15-4A1E-63B79A89D224}"/>
          </ac:picMkLst>
        </pc:picChg>
        <pc:picChg chg="del">
          <ac:chgData name="Balerdi Iraola, Xabier" userId="6d03f3e8-452d-431a-b079-71692af5dd48" providerId="ADAL" clId="{D30B0724-33A2-5A44-8E0B-D9AEA46CCD6F}" dt="2024-04-20T11:44:25.655" v="1883"/>
          <ac:picMkLst>
            <pc:docMk/>
            <pc:sldMk cId="2949050846" sldId="647"/>
            <ac:picMk id="58" creationId="{00B98862-BEE1-44FB-A335-A1B9106B445E}"/>
          </ac:picMkLst>
        </pc:picChg>
        <pc:picChg chg="del">
          <ac:chgData name="Balerdi Iraola, Xabier" userId="6d03f3e8-452d-431a-b079-71692af5dd48" providerId="ADAL" clId="{D30B0724-33A2-5A44-8E0B-D9AEA46CCD6F}" dt="2024-04-20T11:44:25.655" v="1883"/>
          <ac:picMkLst>
            <pc:docMk/>
            <pc:sldMk cId="2949050846" sldId="647"/>
            <ac:picMk id="62" creationId="{7185CF21-0594-48C0-9F3E-254D6BCE9D9B}"/>
          </ac:picMkLst>
        </pc:picChg>
        <pc:cxnChg chg="add mod">
          <ac:chgData name="Balerdi Iraola, Xabier" userId="6d03f3e8-452d-431a-b079-71692af5dd48" providerId="ADAL" clId="{D30B0724-33A2-5A44-8E0B-D9AEA46CCD6F}" dt="2024-04-21T17:01:47.644" v="2783" actId="1076"/>
          <ac:cxnSpMkLst>
            <pc:docMk/>
            <pc:sldMk cId="2949050846" sldId="647"/>
            <ac:cxnSpMk id="17" creationId="{F3C3A391-9D47-1170-D0BF-E19C75678103}"/>
          </ac:cxnSpMkLst>
        </pc:cxnChg>
        <pc:cxnChg chg="add mod">
          <ac:chgData name="Balerdi Iraola, Xabier" userId="6d03f3e8-452d-431a-b079-71692af5dd48" providerId="ADAL" clId="{D30B0724-33A2-5A44-8E0B-D9AEA46CCD6F}" dt="2024-04-21T17:02:00.365" v="2786" actId="14100"/>
          <ac:cxnSpMkLst>
            <pc:docMk/>
            <pc:sldMk cId="2949050846" sldId="647"/>
            <ac:cxnSpMk id="19" creationId="{6D3D56F3-34CE-24A7-17B0-3BEA3EB17E99}"/>
          </ac:cxnSpMkLst>
        </pc:cxnChg>
      </pc:sldChg>
      <pc:sldChg chg="addSp delSp modSp add mod setBg delDesignElem">
        <pc:chgData name="Balerdi Iraola, Xabier" userId="6d03f3e8-452d-431a-b079-71692af5dd48" providerId="ADAL" clId="{D30B0724-33A2-5A44-8E0B-D9AEA46CCD6F}" dt="2024-04-21T17:29:14.327" v="2951" actId="790"/>
        <pc:sldMkLst>
          <pc:docMk/>
          <pc:sldMk cId="2875349261" sldId="648"/>
        </pc:sldMkLst>
        <pc:spChg chg="add mod">
          <ac:chgData name="Balerdi Iraola, Xabier" userId="6d03f3e8-452d-431a-b079-71692af5dd48" providerId="ADAL" clId="{D30B0724-33A2-5A44-8E0B-D9AEA46CCD6F}" dt="2024-04-21T17:29:14.327" v="2951" actId="790"/>
          <ac:spMkLst>
            <pc:docMk/>
            <pc:sldMk cId="2875349261" sldId="648"/>
            <ac:spMk id="3" creationId="{6F16722B-F97F-CE1D-CD56-BCC395DEE9EB}"/>
          </ac:spMkLst>
        </pc:spChg>
        <pc:spChg chg="add del mod">
          <ac:chgData name="Balerdi Iraola, Xabier" userId="6d03f3e8-452d-431a-b079-71692af5dd48" providerId="ADAL" clId="{D30B0724-33A2-5A44-8E0B-D9AEA46CCD6F}" dt="2024-04-20T08:55:18.383" v="654"/>
          <ac:spMkLst>
            <pc:docMk/>
            <pc:sldMk cId="2875349261" sldId="648"/>
            <ac:spMk id="5" creationId="{3007489B-63A1-B211-4189-888D468398CE}"/>
          </ac:spMkLst>
        </pc:spChg>
        <pc:spChg chg="add mod">
          <ac:chgData name="Balerdi Iraola, Xabier" userId="6d03f3e8-452d-431a-b079-71692af5dd48" providerId="ADAL" clId="{D30B0724-33A2-5A44-8E0B-D9AEA46CCD6F}" dt="2024-04-20T11:59:52.880" v="2092"/>
          <ac:spMkLst>
            <pc:docMk/>
            <pc:sldMk cId="2875349261" sldId="648"/>
            <ac:spMk id="6" creationId="{2006F6AF-3FC8-33DF-EAB1-1B2BD1C19BD6}"/>
          </ac:spMkLst>
        </pc:spChg>
        <pc:spChg chg="del">
          <ac:chgData name="Balerdi Iraola, Xabier" userId="6d03f3e8-452d-431a-b079-71692af5dd48" providerId="ADAL" clId="{D30B0724-33A2-5A44-8E0B-D9AEA46CCD6F}" dt="2024-04-20T11:59:14.823" v="2090"/>
          <ac:spMkLst>
            <pc:docMk/>
            <pc:sldMk cId="2875349261" sldId="648"/>
            <ac:spMk id="54" creationId="{8F3CF990-ACB8-443A-BB74-D36EC8A00B02}"/>
          </ac:spMkLst>
        </pc:spChg>
        <pc:spChg chg="del">
          <ac:chgData name="Balerdi Iraola, Xabier" userId="6d03f3e8-452d-431a-b079-71692af5dd48" providerId="ADAL" clId="{D30B0724-33A2-5A44-8E0B-D9AEA46CCD6F}" dt="2024-04-20T11:59:14.823" v="2090"/>
          <ac:spMkLst>
            <pc:docMk/>
            <pc:sldMk cId="2875349261" sldId="648"/>
            <ac:spMk id="56" creationId="{2601900C-265D-4146-A578-477541E3DF28}"/>
          </ac:spMkLst>
        </pc:spChg>
        <pc:spChg chg="del">
          <ac:chgData name="Balerdi Iraola, Xabier" userId="6d03f3e8-452d-431a-b079-71692af5dd48" providerId="ADAL" clId="{D30B0724-33A2-5A44-8E0B-D9AEA46CCD6F}" dt="2024-04-20T11:59:14.823" v="2090"/>
          <ac:spMkLst>
            <pc:docMk/>
            <pc:sldMk cId="2875349261" sldId="648"/>
            <ac:spMk id="60" creationId="{65F94F98-3A57-49AA-838E-91AAF600B6EE}"/>
          </ac:spMkLst>
        </pc:spChg>
        <pc:spChg chg="del">
          <ac:chgData name="Balerdi Iraola, Xabier" userId="6d03f3e8-452d-431a-b079-71692af5dd48" providerId="ADAL" clId="{D30B0724-33A2-5A44-8E0B-D9AEA46CCD6F}" dt="2024-04-20T11:59:14.823" v="2090"/>
          <ac:spMkLst>
            <pc:docMk/>
            <pc:sldMk cId="2875349261" sldId="648"/>
            <ac:spMk id="64" creationId="{41F8C064-2DC5-4758-B49C-76BFF64052AF}"/>
          </ac:spMkLst>
        </pc:spChg>
        <pc:spChg chg="del">
          <ac:chgData name="Balerdi Iraola, Xabier" userId="6d03f3e8-452d-431a-b079-71692af5dd48" providerId="ADAL" clId="{D30B0724-33A2-5A44-8E0B-D9AEA46CCD6F}" dt="2024-04-20T11:59:14.823" v="2090"/>
          <ac:spMkLst>
            <pc:docMk/>
            <pc:sldMk cId="2875349261" sldId="648"/>
            <ac:spMk id="66" creationId="{FBD68200-BC03-4015-860B-CD5C30CD76B8}"/>
          </ac:spMkLst>
        </pc:spChg>
        <pc:spChg chg="del">
          <ac:chgData name="Balerdi Iraola, Xabier" userId="6d03f3e8-452d-431a-b079-71692af5dd48" providerId="ADAL" clId="{D30B0724-33A2-5A44-8E0B-D9AEA46CCD6F}" dt="2024-04-20T11:59:14.823" v="2090"/>
          <ac:spMkLst>
            <pc:docMk/>
            <pc:sldMk cId="2875349261" sldId="648"/>
            <ac:spMk id="68" creationId="{A0B5529D-5CAA-4BF2-B5C9-34705E7661F9}"/>
          </ac:spMkLst>
        </pc:spChg>
        <pc:spChg chg="del">
          <ac:chgData name="Balerdi Iraola, Xabier" userId="6d03f3e8-452d-431a-b079-71692af5dd48" providerId="ADAL" clId="{D30B0724-33A2-5A44-8E0B-D9AEA46CCD6F}" dt="2024-04-20T11:59:14.823" v="2090"/>
          <ac:spMkLst>
            <pc:docMk/>
            <pc:sldMk cId="2875349261" sldId="648"/>
            <ac:spMk id="70" creationId="{332A6F87-AC28-4AA8-B8A6-AEBC67BD0D64}"/>
          </ac:spMkLst>
        </pc:spChg>
        <pc:picChg chg="add mod">
          <ac:chgData name="Balerdi Iraola, Xabier" userId="6d03f3e8-452d-431a-b079-71692af5dd48" providerId="ADAL" clId="{D30B0724-33A2-5A44-8E0B-D9AEA46CCD6F}" dt="2024-04-21T16:45:27.534" v="2634"/>
          <ac:picMkLst>
            <pc:docMk/>
            <pc:sldMk cId="2875349261" sldId="648"/>
            <ac:picMk id="7" creationId="{6EC2EE44-E85A-878C-E5A6-EF01FF10C4E4}"/>
          </ac:picMkLst>
        </pc:picChg>
        <pc:picChg chg="add mod">
          <ac:chgData name="Balerdi Iraola, Xabier" userId="6d03f3e8-452d-431a-b079-71692af5dd48" providerId="ADAL" clId="{D30B0724-33A2-5A44-8E0B-D9AEA46CCD6F}" dt="2024-04-21T16:55:36.228" v="2697"/>
          <ac:picMkLst>
            <pc:docMk/>
            <pc:sldMk cId="2875349261" sldId="648"/>
            <ac:picMk id="8" creationId="{1023744A-C5AC-0262-7D70-F21FEFA755CC}"/>
          </ac:picMkLst>
        </pc:picChg>
        <pc:picChg chg="del">
          <ac:chgData name="Balerdi Iraola, Xabier" userId="6d03f3e8-452d-431a-b079-71692af5dd48" providerId="ADAL" clId="{D30B0724-33A2-5A44-8E0B-D9AEA46CCD6F}" dt="2024-04-20T11:59:14.823" v="2090"/>
          <ac:picMkLst>
            <pc:docMk/>
            <pc:sldMk cId="2875349261" sldId="648"/>
            <ac:picMk id="58" creationId="{00B98862-BEE1-44FB-A335-A1B9106B445E}"/>
          </ac:picMkLst>
        </pc:picChg>
        <pc:picChg chg="del">
          <ac:chgData name="Balerdi Iraola, Xabier" userId="6d03f3e8-452d-431a-b079-71692af5dd48" providerId="ADAL" clId="{D30B0724-33A2-5A44-8E0B-D9AEA46CCD6F}" dt="2024-04-20T11:59:14.823" v="2090"/>
          <ac:picMkLst>
            <pc:docMk/>
            <pc:sldMk cId="2875349261" sldId="648"/>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28:05.246" v="2945" actId="790"/>
        <pc:sldMkLst>
          <pc:docMk/>
          <pc:sldMk cId="2370865165" sldId="649"/>
        </pc:sldMkLst>
        <pc:spChg chg="add del mod">
          <ac:chgData name="Balerdi Iraola, Xabier" userId="6d03f3e8-452d-431a-b079-71692af5dd48" providerId="ADAL" clId="{D30B0724-33A2-5A44-8E0B-D9AEA46CCD6F}" dt="2024-04-20T08:24:53.799" v="393"/>
          <ac:spMkLst>
            <pc:docMk/>
            <pc:sldMk cId="2370865165" sldId="649"/>
            <ac:spMk id="2" creationId="{32F912A4-DF76-FF00-C5BE-A1A22A7FF9E1}"/>
          </ac:spMkLst>
        </pc:spChg>
        <pc:spChg chg="add mod">
          <ac:chgData name="Balerdi Iraola, Xabier" userId="6d03f3e8-452d-431a-b079-71692af5dd48" providerId="ADAL" clId="{D30B0724-33A2-5A44-8E0B-D9AEA46CCD6F}" dt="2024-04-20T11:48:01.864" v="1907" actId="1076"/>
          <ac:spMkLst>
            <pc:docMk/>
            <pc:sldMk cId="2370865165" sldId="649"/>
            <ac:spMk id="3" creationId="{AE1C6DD7-60BC-D995-21B7-78CEC5954BD4}"/>
          </ac:spMkLst>
        </pc:spChg>
        <pc:spChg chg="add del mod">
          <ac:chgData name="Balerdi Iraola, Xabier" userId="6d03f3e8-452d-431a-b079-71692af5dd48" providerId="ADAL" clId="{D30B0724-33A2-5A44-8E0B-D9AEA46CCD6F}" dt="2024-04-20T08:25:35.511" v="397" actId="478"/>
          <ac:spMkLst>
            <pc:docMk/>
            <pc:sldMk cId="2370865165" sldId="649"/>
            <ac:spMk id="4" creationId="{A6EA9BB4-39D9-4CF6-0251-AEAA1C8ED0F3}"/>
          </ac:spMkLst>
        </pc:spChg>
        <pc:spChg chg="add del mod">
          <ac:chgData name="Balerdi Iraola, Xabier" userId="6d03f3e8-452d-431a-b079-71692af5dd48" providerId="ADAL" clId="{D30B0724-33A2-5A44-8E0B-D9AEA46CCD6F}" dt="2024-04-20T08:26:30.977" v="403" actId="478"/>
          <ac:spMkLst>
            <pc:docMk/>
            <pc:sldMk cId="2370865165" sldId="649"/>
            <ac:spMk id="5" creationId="{CE29A3D6-2B6B-20B0-C35A-37956E7C5659}"/>
          </ac:spMkLst>
        </pc:spChg>
        <pc:spChg chg="add del mod">
          <ac:chgData name="Balerdi Iraola, Xabier" userId="6d03f3e8-452d-431a-b079-71692af5dd48" providerId="ADAL" clId="{D30B0724-33A2-5A44-8E0B-D9AEA46CCD6F}" dt="2024-04-20T08:26:58.649" v="408"/>
          <ac:spMkLst>
            <pc:docMk/>
            <pc:sldMk cId="2370865165" sldId="649"/>
            <ac:spMk id="6" creationId="{3B5CDC28-6B44-3D94-C8E5-08BFAF9E55C1}"/>
          </ac:spMkLst>
        </pc:spChg>
        <pc:spChg chg="add mod">
          <ac:chgData name="Balerdi Iraola, Xabier" userId="6d03f3e8-452d-431a-b079-71692af5dd48" providerId="ADAL" clId="{D30B0724-33A2-5A44-8E0B-D9AEA46CCD6F}" dt="2024-04-21T17:28:05.246" v="2945" actId="790"/>
          <ac:spMkLst>
            <pc:docMk/>
            <pc:sldMk cId="2370865165" sldId="649"/>
            <ac:spMk id="8" creationId="{E6C7F09F-D9DA-A05E-EDB3-FA72BBDCCBE3}"/>
          </ac:spMkLst>
        </pc:spChg>
        <pc:spChg chg="add del mod">
          <ac:chgData name="Balerdi Iraola, Xabier" userId="6d03f3e8-452d-431a-b079-71692af5dd48" providerId="ADAL" clId="{D30B0724-33A2-5A44-8E0B-D9AEA46CCD6F}" dt="2024-04-20T11:50:24.448" v="1947" actId="1076"/>
          <ac:spMkLst>
            <pc:docMk/>
            <pc:sldMk cId="2370865165" sldId="649"/>
            <ac:spMk id="9" creationId="{FFD57B4C-5FFF-11AD-1525-71746B5F3CF4}"/>
          </ac:spMkLst>
        </pc:spChg>
        <pc:spChg chg="del">
          <ac:chgData name="Balerdi Iraola, Xabier" userId="6d03f3e8-452d-431a-b079-71692af5dd48" providerId="ADAL" clId="{D30B0724-33A2-5A44-8E0B-D9AEA46CCD6F}" dt="2024-04-20T11:47:12.316" v="1905"/>
          <ac:spMkLst>
            <pc:docMk/>
            <pc:sldMk cId="2370865165" sldId="649"/>
            <ac:spMk id="54" creationId="{8F3CF990-ACB8-443A-BB74-D36EC8A00B02}"/>
          </ac:spMkLst>
        </pc:spChg>
        <pc:spChg chg="del">
          <ac:chgData name="Balerdi Iraola, Xabier" userId="6d03f3e8-452d-431a-b079-71692af5dd48" providerId="ADAL" clId="{D30B0724-33A2-5A44-8E0B-D9AEA46CCD6F}" dt="2024-04-20T11:47:12.316" v="1905"/>
          <ac:spMkLst>
            <pc:docMk/>
            <pc:sldMk cId="2370865165" sldId="649"/>
            <ac:spMk id="56" creationId="{2601900C-265D-4146-A578-477541E3DF28}"/>
          </ac:spMkLst>
        </pc:spChg>
        <pc:spChg chg="del">
          <ac:chgData name="Balerdi Iraola, Xabier" userId="6d03f3e8-452d-431a-b079-71692af5dd48" providerId="ADAL" clId="{D30B0724-33A2-5A44-8E0B-D9AEA46CCD6F}" dt="2024-04-20T11:47:12.316" v="1905"/>
          <ac:spMkLst>
            <pc:docMk/>
            <pc:sldMk cId="2370865165" sldId="649"/>
            <ac:spMk id="60" creationId="{65F94F98-3A57-49AA-838E-91AAF600B6EE}"/>
          </ac:spMkLst>
        </pc:spChg>
        <pc:spChg chg="del">
          <ac:chgData name="Balerdi Iraola, Xabier" userId="6d03f3e8-452d-431a-b079-71692af5dd48" providerId="ADAL" clId="{D30B0724-33A2-5A44-8E0B-D9AEA46CCD6F}" dt="2024-04-20T11:47:12.316" v="1905"/>
          <ac:spMkLst>
            <pc:docMk/>
            <pc:sldMk cId="2370865165" sldId="649"/>
            <ac:spMk id="64" creationId="{41F8C064-2DC5-4758-B49C-76BFF64052AF}"/>
          </ac:spMkLst>
        </pc:spChg>
        <pc:spChg chg="del">
          <ac:chgData name="Balerdi Iraola, Xabier" userId="6d03f3e8-452d-431a-b079-71692af5dd48" providerId="ADAL" clId="{D30B0724-33A2-5A44-8E0B-D9AEA46CCD6F}" dt="2024-04-20T11:47:12.316" v="1905"/>
          <ac:spMkLst>
            <pc:docMk/>
            <pc:sldMk cId="2370865165" sldId="649"/>
            <ac:spMk id="66" creationId="{FBD68200-BC03-4015-860B-CD5C30CD76B8}"/>
          </ac:spMkLst>
        </pc:spChg>
        <pc:spChg chg="del">
          <ac:chgData name="Balerdi Iraola, Xabier" userId="6d03f3e8-452d-431a-b079-71692af5dd48" providerId="ADAL" clId="{D30B0724-33A2-5A44-8E0B-D9AEA46CCD6F}" dt="2024-04-20T11:47:12.316" v="1905"/>
          <ac:spMkLst>
            <pc:docMk/>
            <pc:sldMk cId="2370865165" sldId="649"/>
            <ac:spMk id="68" creationId="{A0B5529D-5CAA-4BF2-B5C9-34705E7661F9}"/>
          </ac:spMkLst>
        </pc:spChg>
        <pc:spChg chg="del">
          <ac:chgData name="Balerdi Iraola, Xabier" userId="6d03f3e8-452d-431a-b079-71692af5dd48" providerId="ADAL" clId="{D30B0724-33A2-5A44-8E0B-D9AEA46CCD6F}" dt="2024-04-20T11:47:12.316" v="1905"/>
          <ac:spMkLst>
            <pc:docMk/>
            <pc:sldMk cId="2370865165" sldId="649"/>
            <ac:spMk id="70" creationId="{332A6F87-AC28-4AA8-B8A6-AEBC67BD0D64}"/>
          </ac:spMkLst>
        </pc:spChg>
        <pc:picChg chg="add mod">
          <ac:chgData name="Balerdi Iraola, Xabier" userId="6d03f3e8-452d-431a-b079-71692af5dd48" providerId="ADAL" clId="{D30B0724-33A2-5A44-8E0B-D9AEA46CCD6F}" dt="2024-04-21T16:44:53.550" v="2627"/>
          <ac:picMkLst>
            <pc:docMk/>
            <pc:sldMk cId="2370865165" sldId="649"/>
            <ac:picMk id="12" creationId="{02302777-8E60-AF8B-F3B3-38419D7DDE64}"/>
          </ac:picMkLst>
        </pc:picChg>
        <pc:picChg chg="add mod">
          <ac:chgData name="Balerdi Iraola, Xabier" userId="6d03f3e8-452d-431a-b079-71692af5dd48" providerId="ADAL" clId="{D30B0724-33A2-5A44-8E0B-D9AEA46CCD6F}" dt="2024-04-21T16:55:20.953" v="2693"/>
          <ac:picMkLst>
            <pc:docMk/>
            <pc:sldMk cId="2370865165" sldId="649"/>
            <ac:picMk id="13" creationId="{A55CC39D-1A4A-9C80-AFDC-3AD6D9A7A80A}"/>
          </ac:picMkLst>
        </pc:picChg>
        <pc:picChg chg="del">
          <ac:chgData name="Balerdi Iraola, Xabier" userId="6d03f3e8-452d-431a-b079-71692af5dd48" providerId="ADAL" clId="{D30B0724-33A2-5A44-8E0B-D9AEA46CCD6F}" dt="2024-04-20T11:47:12.316" v="1905"/>
          <ac:picMkLst>
            <pc:docMk/>
            <pc:sldMk cId="2370865165" sldId="649"/>
            <ac:picMk id="58" creationId="{00B98862-BEE1-44FB-A335-A1B9106B445E}"/>
          </ac:picMkLst>
        </pc:picChg>
        <pc:picChg chg="del">
          <ac:chgData name="Balerdi Iraola, Xabier" userId="6d03f3e8-452d-431a-b079-71692af5dd48" providerId="ADAL" clId="{D30B0724-33A2-5A44-8E0B-D9AEA46CCD6F}" dt="2024-04-20T11:47:12.316" v="1905"/>
          <ac:picMkLst>
            <pc:docMk/>
            <pc:sldMk cId="2370865165" sldId="649"/>
            <ac:picMk id="62" creationId="{7185CF21-0594-48C0-9F3E-254D6BCE9D9B}"/>
          </ac:picMkLst>
        </pc:picChg>
        <pc:cxnChg chg="add mod">
          <ac:chgData name="Balerdi Iraola, Xabier" userId="6d03f3e8-452d-431a-b079-71692af5dd48" providerId="ADAL" clId="{D30B0724-33A2-5A44-8E0B-D9AEA46CCD6F}" dt="2024-04-20T11:50:20.851" v="1946" actId="1076"/>
          <ac:cxnSpMkLst>
            <pc:docMk/>
            <pc:sldMk cId="2370865165" sldId="649"/>
            <ac:cxnSpMk id="11" creationId="{E430DAB8-0BF0-7C75-9C6A-C483BF5A82AE}"/>
          </ac:cxnSpMkLst>
        </pc:cxnChg>
      </pc:sldChg>
      <pc:sldChg chg="addSp delSp modSp add mod setBg delDesignElem">
        <pc:chgData name="Balerdi Iraola, Xabier" userId="6d03f3e8-452d-431a-b079-71692af5dd48" providerId="ADAL" clId="{D30B0724-33A2-5A44-8E0B-D9AEA46CCD6F}" dt="2024-04-21T17:29:03.189" v="2950" actId="790"/>
        <pc:sldMkLst>
          <pc:docMk/>
          <pc:sldMk cId="2462434204" sldId="650"/>
        </pc:sldMkLst>
        <pc:spChg chg="add mod">
          <ac:chgData name="Balerdi Iraola, Xabier" userId="6d03f3e8-452d-431a-b079-71692af5dd48" providerId="ADAL" clId="{D30B0724-33A2-5A44-8E0B-D9AEA46CCD6F}" dt="2024-04-21T16:45:14.368" v="2633" actId="1076"/>
          <ac:spMkLst>
            <pc:docMk/>
            <pc:sldMk cId="2462434204" sldId="650"/>
            <ac:spMk id="2" creationId="{0E5FBFD5-DD3B-3621-D3FE-ED6F6603C69D}"/>
          </ac:spMkLst>
        </pc:spChg>
        <pc:spChg chg="add mod">
          <ac:chgData name="Balerdi Iraola, Xabier" userId="6d03f3e8-452d-431a-b079-71692af5dd48" providerId="ADAL" clId="{D30B0724-33A2-5A44-8E0B-D9AEA46CCD6F}" dt="2024-04-21T16:45:12.184" v="2632" actId="1076"/>
          <ac:spMkLst>
            <pc:docMk/>
            <pc:sldMk cId="2462434204" sldId="650"/>
            <ac:spMk id="3" creationId="{BA8E0992-9743-C3BD-A625-CC94CE46ADD6}"/>
          </ac:spMkLst>
        </pc:spChg>
        <pc:spChg chg="add del mod">
          <ac:chgData name="Balerdi Iraola, Xabier" userId="6d03f3e8-452d-431a-b079-71692af5dd48" providerId="ADAL" clId="{D30B0724-33A2-5A44-8E0B-D9AEA46CCD6F}" dt="2024-04-20T08:44:00.823" v="583" actId="478"/>
          <ac:spMkLst>
            <pc:docMk/>
            <pc:sldMk cId="2462434204" sldId="650"/>
            <ac:spMk id="4" creationId="{E072F3E9-5CD6-2493-1E12-38672A148BFA}"/>
          </ac:spMkLst>
        </pc:spChg>
        <pc:spChg chg="add del">
          <ac:chgData name="Balerdi Iraola, Xabier" userId="6d03f3e8-452d-431a-b079-71692af5dd48" providerId="ADAL" clId="{D30B0724-33A2-5A44-8E0B-D9AEA46CCD6F}" dt="2024-04-20T08:44:06.915" v="585" actId="478"/>
          <ac:spMkLst>
            <pc:docMk/>
            <pc:sldMk cId="2462434204" sldId="650"/>
            <ac:spMk id="6" creationId="{DD67A865-0BBA-BB8D-D70D-2AF02CBD1E72}"/>
          </ac:spMkLst>
        </pc:spChg>
        <pc:spChg chg="add mod">
          <ac:chgData name="Balerdi Iraola, Xabier" userId="6d03f3e8-452d-431a-b079-71692af5dd48" providerId="ADAL" clId="{D30B0724-33A2-5A44-8E0B-D9AEA46CCD6F}" dt="2024-04-21T17:28:48.688" v="2948" actId="790"/>
          <ac:spMkLst>
            <pc:docMk/>
            <pc:sldMk cId="2462434204" sldId="650"/>
            <ac:spMk id="8" creationId="{21B4B2CD-89C9-CC92-057F-5AD54F8F152A}"/>
          </ac:spMkLst>
        </pc:spChg>
        <pc:spChg chg="add del mod">
          <ac:chgData name="Balerdi Iraola, Xabier" userId="6d03f3e8-452d-431a-b079-71692af5dd48" providerId="ADAL" clId="{D30B0724-33A2-5A44-8E0B-D9AEA46CCD6F}" dt="2024-04-20T08:48:50.543" v="597"/>
          <ac:spMkLst>
            <pc:docMk/>
            <pc:sldMk cId="2462434204" sldId="650"/>
            <ac:spMk id="9" creationId="{D800A8FE-4775-4A0F-AC2C-54DE2414D279}"/>
          </ac:spMkLst>
        </pc:spChg>
        <pc:spChg chg="add mod">
          <ac:chgData name="Balerdi Iraola, Xabier" userId="6d03f3e8-452d-431a-b079-71692af5dd48" providerId="ADAL" clId="{D30B0724-33A2-5A44-8E0B-D9AEA46CCD6F}" dt="2024-04-21T17:28:55.953" v="2949" actId="790"/>
          <ac:spMkLst>
            <pc:docMk/>
            <pc:sldMk cId="2462434204" sldId="650"/>
            <ac:spMk id="11" creationId="{C94E53C5-D2DF-06B2-026A-BA40D3E70958}"/>
          </ac:spMkLst>
        </pc:spChg>
        <pc:spChg chg="add mod">
          <ac:chgData name="Balerdi Iraola, Xabier" userId="6d03f3e8-452d-431a-b079-71692af5dd48" providerId="ADAL" clId="{D30B0724-33A2-5A44-8E0B-D9AEA46CCD6F}" dt="2024-04-21T17:29:03.189" v="2950" actId="790"/>
          <ac:spMkLst>
            <pc:docMk/>
            <pc:sldMk cId="2462434204" sldId="650"/>
            <ac:spMk id="13" creationId="{CA6325EE-4216-9798-581E-8FE03476F092}"/>
          </ac:spMkLst>
        </pc:spChg>
        <pc:spChg chg="add del mod">
          <ac:chgData name="Balerdi Iraola, Xabier" userId="6d03f3e8-452d-431a-b079-71692af5dd48" providerId="ADAL" clId="{D30B0724-33A2-5A44-8E0B-D9AEA46CCD6F}" dt="2024-04-20T11:54:41.847" v="2018" actId="478"/>
          <ac:spMkLst>
            <pc:docMk/>
            <pc:sldMk cId="2462434204" sldId="650"/>
            <ac:spMk id="14" creationId="{19E44F76-0839-4621-2672-A4F75B72DE6C}"/>
          </ac:spMkLst>
        </pc:spChg>
        <pc:spChg chg="add mod">
          <ac:chgData name="Balerdi Iraola, Xabier" userId="6d03f3e8-452d-431a-b079-71692af5dd48" providerId="ADAL" clId="{D30B0724-33A2-5A44-8E0B-D9AEA46CCD6F}" dt="2024-04-20T11:58:58.967" v="2088" actId="1076"/>
          <ac:spMkLst>
            <pc:docMk/>
            <pc:sldMk cId="2462434204" sldId="650"/>
            <ac:spMk id="15" creationId="{F60A0622-FC35-5DBC-57C7-35D09243F45E}"/>
          </ac:spMkLst>
        </pc:spChg>
        <pc:spChg chg="del">
          <ac:chgData name="Balerdi Iraola, Xabier" userId="6d03f3e8-452d-431a-b079-71692af5dd48" providerId="ADAL" clId="{D30B0724-33A2-5A44-8E0B-D9AEA46CCD6F}" dt="2024-04-20T11:53:53.352" v="2015"/>
          <ac:spMkLst>
            <pc:docMk/>
            <pc:sldMk cId="2462434204" sldId="650"/>
            <ac:spMk id="54" creationId="{8F3CF990-ACB8-443A-BB74-D36EC8A00B02}"/>
          </ac:spMkLst>
        </pc:spChg>
        <pc:spChg chg="del">
          <ac:chgData name="Balerdi Iraola, Xabier" userId="6d03f3e8-452d-431a-b079-71692af5dd48" providerId="ADAL" clId="{D30B0724-33A2-5A44-8E0B-D9AEA46CCD6F}" dt="2024-04-20T11:53:53.352" v="2015"/>
          <ac:spMkLst>
            <pc:docMk/>
            <pc:sldMk cId="2462434204" sldId="650"/>
            <ac:spMk id="56" creationId="{2601900C-265D-4146-A578-477541E3DF28}"/>
          </ac:spMkLst>
        </pc:spChg>
        <pc:spChg chg="del">
          <ac:chgData name="Balerdi Iraola, Xabier" userId="6d03f3e8-452d-431a-b079-71692af5dd48" providerId="ADAL" clId="{D30B0724-33A2-5A44-8E0B-D9AEA46CCD6F}" dt="2024-04-20T11:53:53.352" v="2015"/>
          <ac:spMkLst>
            <pc:docMk/>
            <pc:sldMk cId="2462434204" sldId="650"/>
            <ac:spMk id="60" creationId="{65F94F98-3A57-49AA-838E-91AAF600B6EE}"/>
          </ac:spMkLst>
        </pc:spChg>
        <pc:spChg chg="del">
          <ac:chgData name="Balerdi Iraola, Xabier" userId="6d03f3e8-452d-431a-b079-71692af5dd48" providerId="ADAL" clId="{D30B0724-33A2-5A44-8E0B-D9AEA46CCD6F}" dt="2024-04-20T11:53:53.352" v="2015"/>
          <ac:spMkLst>
            <pc:docMk/>
            <pc:sldMk cId="2462434204" sldId="650"/>
            <ac:spMk id="64" creationId="{41F8C064-2DC5-4758-B49C-76BFF64052AF}"/>
          </ac:spMkLst>
        </pc:spChg>
        <pc:spChg chg="del">
          <ac:chgData name="Balerdi Iraola, Xabier" userId="6d03f3e8-452d-431a-b079-71692af5dd48" providerId="ADAL" clId="{D30B0724-33A2-5A44-8E0B-D9AEA46CCD6F}" dt="2024-04-20T11:53:53.352" v="2015"/>
          <ac:spMkLst>
            <pc:docMk/>
            <pc:sldMk cId="2462434204" sldId="650"/>
            <ac:spMk id="66" creationId="{FBD68200-BC03-4015-860B-CD5C30CD76B8}"/>
          </ac:spMkLst>
        </pc:spChg>
        <pc:spChg chg="del">
          <ac:chgData name="Balerdi Iraola, Xabier" userId="6d03f3e8-452d-431a-b079-71692af5dd48" providerId="ADAL" clId="{D30B0724-33A2-5A44-8E0B-D9AEA46CCD6F}" dt="2024-04-20T11:53:53.352" v="2015"/>
          <ac:spMkLst>
            <pc:docMk/>
            <pc:sldMk cId="2462434204" sldId="650"/>
            <ac:spMk id="68" creationId="{A0B5529D-5CAA-4BF2-B5C9-34705E7661F9}"/>
          </ac:spMkLst>
        </pc:spChg>
        <pc:spChg chg="del">
          <ac:chgData name="Balerdi Iraola, Xabier" userId="6d03f3e8-452d-431a-b079-71692af5dd48" providerId="ADAL" clId="{D30B0724-33A2-5A44-8E0B-D9AEA46CCD6F}" dt="2024-04-20T11:53:53.352" v="2015"/>
          <ac:spMkLst>
            <pc:docMk/>
            <pc:sldMk cId="2462434204" sldId="650"/>
            <ac:spMk id="70" creationId="{332A6F87-AC28-4AA8-B8A6-AEBC67BD0D64}"/>
          </ac:spMkLst>
        </pc:spChg>
        <pc:picChg chg="add mod">
          <ac:chgData name="Balerdi Iraola, Xabier" userId="6d03f3e8-452d-431a-b079-71692af5dd48" providerId="ADAL" clId="{D30B0724-33A2-5A44-8E0B-D9AEA46CCD6F}" dt="2024-04-21T16:45:03.560" v="2630"/>
          <ac:picMkLst>
            <pc:docMk/>
            <pc:sldMk cId="2462434204" sldId="650"/>
            <ac:picMk id="16" creationId="{A0B6ADB4-93BD-8FE1-B5BB-E163AD033BBC}"/>
          </ac:picMkLst>
        </pc:picChg>
        <pc:picChg chg="add mod">
          <ac:chgData name="Balerdi Iraola, Xabier" userId="6d03f3e8-452d-431a-b079-71692af5dd48" providerId="ADAL" clId="{D30B0724-33A2-5A44-8E0B-D9AEA46CCD6F}" dt="2024-04-21T16:55:33.641" v="2696"/>
          <ac:picMkLst>
            <pc:docMk/>
            <pc:sldMk cId="2462434204" sldId="650"/>
            <ac:picMk id="17" creationId="{357B78BE-CB75-D6F3-7D77-32B2BA7A9795}"/>
          </ac:picMkLst>
        </pc:picChg>
        <pc:picChg chg="del">
          <ac:chgData name="Balerdi Iraola, Xabier" userId="6d03f3e8-452d-431a-b079-71692af5dd48" providerId="ADAL" clId="{D30B0724-33A2-5A44-8E0B-D9AEA46CCD6F}" dt="2024-04-20T11:53:53.352" v="2015"/>
          <ac:picMkLst>
            <pc:docMk/>
            <pc:sldMk cId="2462434204" sldId="650"/>
            <ac:picMk id="58" creationId="{00B98862-BEE1-44FB-A335-A1B9106B445E}"/>
          </ac:picMkLst>
        </pc:picChg>
        <pc:picChg chg="del">
          <ac:chgData name="Balerdi Iraola, Xabier" userId="6d03f3e8-452d-431a-b079-71692af5dd48" providerId="ADAL" clId="{D30B0724-33A2-5A44-8E0B-D9AEA46CCD6F}" dt="2024-04-20T11:53:53.352" v="2015"/>
          <ac:picMkLst>
            <pc:docMk/>
            <pc:sldMk cId="2462434204" sldId="650"/>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28:33.911" v="2947" actId="790"/>
        <pc:sldMkLst>
          <pc:docMk/>
          <pc:sldMk cId="2690434685" sldId="651"/>
        </pc:sldMkLst>
        <pc:spChg chg="add mod">
          <ac:chgData name="Balerdi Iraola, Xabier" userId="6d03f3e8-452d-431a-b079-71692af5dd48" providerId="ADAL" clId="{D30B0724-33A2-5A44-8E0B-D9AEA46CCD6F}" dt="2024-04-21T17:28:33.911" v="2947" actId="790"/>
          <ac:spMkLst>
            <pc:docMk/>
            <pc:sldMk cId="2690434685" sldId="651"/>
            <ac:spMk id="3" creationId="{96FDF784-B6E7-7BF5-236A-E840B063E1BA}"/>
          </ac:spMkLst>
        </pc:spChg>
        <pc:spChg chg="add mod">
          <ac:chgData name="Balerdi Iraola, Xabier" userId="6d03f3e8-452d-431a-b079-71692af5dd48" providerId="ADAL" clId="{D30B0724-33A2-5A44-8E0B-D9AEA46CCD6F}" dt="2024-04-20T11:52:53.764" v="2007" actId="1076"/>
          <ac:spMkLst>
            <pc:docMk/>
            <pc:sldMk cId="2690434685" sldId="651"/>
            <ac:spMk id="4" creationId="{A719FF3D-7B29-B256-FAA1-7DE4827A6498}"/>
          </ac:spMkLst>
        </pc:spChg>
        <pc:spChg chg="del">
          <ac:chgData name="Balerdi Iraola, Xabier" userId="6d03f3e8-452d-431a-b079-71692af5dd48" providerId="ADAL" clId="{D30B0724-33A2-5A44-8E0B-D9AEA46CCD6F}" dt="2024-04-20T08:35:43.283" v="512" actId="26606"/>
          <ac:spMkLst>
            <pc:docMk/>
            <pc:sldMk cId="2690434685" sldId="651"/>
            <ac:spMk id="54" creationId="{8F3CF990-ACB8-443A-BB74-D36EC8A00B02}"/>
          </ac:spMkLst>
        </pc:spChg>
        <pc:spChg chg="del">
          <ac:chgData name="Balerdi Iraola, Xabier" userId="6d03f3e8-452d-431a-b079-71692af5dd48" providerId="ADAL" clId="{D30B0724-33A2-5A44-8E0B-D9AEA46CCD6F}" dt="2024-04-20T08:35:43.283" v="512" actId="26606"/>
          <ac:spMkLst>
            <pc:docMk/>
            <pc:sldMk cId="2690434685" sldId="651"/>
            <ac:spMk id="56" creationId="{2601900C-265D-4146-A578-477541E3DF28}"/>
          </ac:spMkLst>
        </pc:spChg>
        <pc:spChg chg="del">
          <ac:chgData name="Balerdi Iraola, Xabier" userId="6d03f3e8-452d-431a-b079-71692af5dd48" providerId="ADAL" clId="{D30B0724-33A2-5A44-8E0B-D9AEA46CCD6F}" dt="2024-04-20T08:35:43.283" v="512" actId="26606"/>
          <ac:spMkLst>
            <pc:docMk/>
            <pc:sldMk cId="2690434685" sldId="651"/>
            <ac:spMk id="60" creationId="{65F94F98-3A57-49AA-838E-91AAF600B6EE}"/>
          </ac:spMkLst>
        </pc:spChg>
        <pc:spChg chg="del">
          <ac:chgData name="Balerdi Iraola, Xabier" userId="6d03f3e8-452d-431a-b079-71692af5dd48" providerId="ADAL" clId="{D30B0724-33A2-5A44-8E0B-D9AEA46CCD6F}" dt="2024-04-20T08:35:43.283" v="512" actId="26606"/>
          <ac:spMkLst>
            <pc:docMk/>
            <pc:sldMk cId="2690434685" sldId="651"/>
            <ac:spMk id="64" creationId="{41F8C064-2DC5-4758-B49C-76BFF64052AF}"/>
          </ac:spMkLst>
        </pc:spChg>
        <pc:spChg chg="del">
          <ac:chgData name="Balerdi Iraola, Xabier" userId="6d03f3e8-452d-431a-b079-71692af5dd48" providerId="ADAL" clId="{D30B0724-33A2-5A44-8E0B-D9AEA46CCD6F}" dt="2024-04-20T08:35:43.283" v="512" actId="26606"/>
          <ac:spMkLst>
            <pc:docMk/>
            <pc:sldMk cId="2690434685" sldId="651"/>
            <ac:spMk id="66" creationId="{FBD68200-BC03-4015-860B-CD5C30CD76B8}"/>
          </ac:spMkLst>
        </pc:spChg>
        <pc:spChg chg="del">
          <ac:chgData name="Balerdi Iraola, Xabier" userId="6d03f3e8-452d-431a-b079-71692af5dd48" providerId="ADAL" clId="{D30B0724-33A2-5A44-8E0B-D9AEA46CCD6F}" dt="2024-04-20T08:35:43.283" v="512" actId="26606"/>
          <ac:spMkLst>
            <pc:docMk/>
            <pc:sldMk cId="2690434685" sldId="651"/>
            <ac:spMk id="68" creationId="{A0B5529D-5CAA-4BF2-B5C9-34705E7661F9}"/>
          </ac:spMkLst>
        </pc:spChg>
        <pc:spChg chg="del">
          <ac:chgData name="Balerdi Iraola, Xabier" userId="6d03f3e8-452d-431a-b079-71692af5dd48" providerId="ADAL" clId="{D30B0724-33A2-5A44-8E0B-D9AEA46CCD6F}" dt="2024-04-20T08:35:43.283" v="512" actId="26606"/>
          <ac:spMkLst>
            <pc:docMk/>
            <pc:sldMk cId="2690434685" sldId="651"/>
            <ac:spMk id="70" creationId="{332A6F87-AC28-4AA8-B8A6-AEBC67BD0D64}"/>
          </ac:spMkLst>
        </pc:spChg>
        <pc:spChg chg="add del">
          <ac:chgData name="Balerdi Iraola, Xabier" userId="6d03f3e8-452d-431a-b079-71692af5dd48" providerId="ADAL" clId="{D30B0724-33A2-5A44-8E0B-D9AEA46CCD6F}" dt="2024-04-20T11:52:17.351" v="1976"/>
          <ac:spMkLst>
            <pc:docMk/>
            <pc:sldMk cId="2690434685" sldId="651"/>
            <ac:spMk id="75" creationId="{8F3CF990-ACB8-443A-BB74-D36EC8A00B02}"/>
          </ac:spMkLst>
        </pc:spChg>
        <pc:spChg chg="add del">
          <ac:chgData name="Balerdi Iraola, Xabier" userId="6d03f3e8-452d-431a-b079-71692af5dd48" providerId="ADAL" clId="{D30B0724-33A2-5A44-8E0B-D9AEA46CCD6F}" dt="2024-04-20T11:52:17.351" v="1976"/>
          <ac:spMkLst>
            <pc:docMk/>
            <pc:sldMk cId="2690434685" sldId="651"/>
            <ac:spMk id="77" creationId="{2601900C-265D-4146-A578-477541E3DF28}"/>
          </ac:spMkLst>
        </pc:spChg>
        <pc:spChg chg="add del">
          <ac:chgData name="Balerdi Iraola, Xabier" userId="6d03f3e8-452d-431a-b079-71692af5dd48" providerId="ADAL" clId="{D30B0724-33A2-5A44-8E0B-D9AEA46CCD6F}" dt="2024-04-20T11:52:17.351" v="1976"/>
          <ac:spMkLst>
            <pc:docMk/>
            <pc:sldMk cId="2690434685" sldId="651"/>
            <ac:spMk id="81" creationId="{65F94F98-3A57-49AA-838E-91AAF600B6EE}"/>
          </ac:spMkLst>
        </pc:spChg>
        <pc:spChg chg="add del">
          <ac:chgData name="Balerdi Iraola, Xabier" userId="6d03f3e8-452d-431a-b079-71692af5dd48" providerId="ADAL" clId="{D30B0724-33A2-5A44-8E0B-D9AEA46CCD6F}" dt="2024-04-20T11:52:17.351" v="1976"/>
          <ac:spMkLst>
            <pc:docMk/>
            <pc:sldMk cId="2690434685" sldId="651"/>
            <ac:spMk id="85" creationId="{41F8C064-2DC5-4758-B49C-76BFF64052AF}"/>
          </ac:spMkLst>
        </pc:spChg>
        <pc:spChg chg="add del">
          <ac:chgData name="Balerdi Iraola, Xabier" userId="6d03f3e8-452d-431a-b079-71692af5dd48" providerId="ADAL" clId="{D30B0724-33A2-5A44-8E0B-D9AEA46CCD6F}" dt="2024-04-20T11:52:17.351" v="1976"/>
          <ac:spMkLst>
            <pc:docMk/>
            <pc:sldMk cId="2690434685" sldId="651"/>
            <ac:spMk id="87" creationId="{FBD68200-BC03-4015-860B-CD5C30CD76B8}"/>
          </ac:spMkLst>
        </pc:spChg>
        <pc:spChg chg="add del">
          <ac:chgData name="Balerdi Iraola, Xabier" userId="6d03f3e8-452d-431a-b079-71692af5dd48" providerId="ADAL" clId="{D30B0724-33A2-5A44-8E0B-D9AEA46CCD6F}" dt="2024-04-20T11:52:17.351" v="1976"/>
          <ac:spMkLst>
            <pc:docMk/>
            <pc:sldMk cId="2690434685" sldId="651"/>
            <ac:spMk id="89" creationId="{A0B5529D-5CAA-4BF2-B5C9-34705E7661F9}"/>
          </ac:spMkLst>
        </pc:spChg>
        <pc:spChg chg="add del">
          <ac:chgData name="Balerdi Iraola, Xabier" userId="6d03f3e8-452d-431a-b079-71692af5dd48" providerId="ADAL" clId="{D30B0724-33A2-5A44-8E0B-D9AEA46CCD6F}" dt="2024-04-20T11:52:17.351" v="1976"/>
          <ac:spMkLst>
            <pc:docMk/>
            <pc:sldMk cId="2690434685" sldId="651"/>
            <ac:spMk id="91" creationId="{332A6F87-AC28-4AA8-B8A6-AEBC67BD0D64}"/>
          </ac:spMkLst>
        </pc:spChg>
        <pc:picChg chg="add mod">
          <ac:chgData name="Balerdi Iraola, Xabier" userId="6d03f3e8-452d-431a-b079-71692af5dd48" providerId="ADAL" clId="{D30B0724-33A2-5A44-8E0B-D9AEA46CCD6F}" dt="2024-04-21T16:45:01.300" v="2629"/>
          <ac:picMkLst>
            <pc:docMk/>
            <pc:sldMk cId="2690434685" sldId="651"/>
            <ac:picMk id="9" creationId="{85527CA3-A87C-2BA1-E9DD-3E9B497C71CD}"/>
          </ac:picMkLst>
        </pc:picChg>
        <pc:picChg chg="add mod">
          <ac:chgData name="Balerdi Iraola, Xabier" userId="6d03f3e8-452d-431a-b079-71692af5dd48" providerId="ADAL" clId="{D30B0724-33A2-5A44-8E0B-D9AEA46CCD6F}" dt="2024-04-21T16:55:30.628" v="2695"/>
          <ac:picMkLst>
            <pc:docMk/>
            <pc:sldMk cId="2690434685" sldId="651"/>
            <ac:picMk id="10" creationId="{7AEBD710-C6FA-6ABD-96F6-C2D4970796E7}"/>
          </ac:picMkLst>
        </pc:picChg>
        <pc:picChg chg="del">
          <ac:chgData name="Balerdi Iraola, Xabier" userId="6d03f3e8-452d-431a-b079-71692af5dd48" providerId="ADAL" clId="{D30B0724-33A2-5A44-8E0B-D9AEA46CCD6F}" dt="2024-04-20T08:35:43.283" v="512" actId="26606"/>
          <ac:picMkLst>
            <pc:docMk/>
            <pc:sldMk cId="2690434685" sldId="651"/>
            <ac:picMk id="58" creationId="{00B98862-BEE1-44FB-A335-A1B9106B445E}"/>
          </ac:picMkLst>
        </pc:picChg>
        <pc:picChg chg="del">
          <ac:chgData name="Balerdi Iraola, Xabier" userId="6d03f3e8-452d-431a-b079-71692af5dd48" providerId="ADAL" clId="{D30B0724-33A2-5A44-8E0B-D9AEA46CCD6F}" dt="2024-04-20T08:35:43.283" v="512" actId="26606"/>
          <ac:picMkLst>
            <pc:docMk/>
            <pc:sldMk cId="2690434685" sldId="651"/>
            <ac:picMk id="62" creationId="{7185CF21-0594-48C0-9F3E-254D6BCE9D9B}"/>
          </ac:picMkLst>
        </pc:picChg>
        <pc:picChg chg="add del">
          <ac:chgData name="Balerdi Iraola, Xabier" userId="6d03f3e8-452d-431a-b079-71692af5dd48" providerId="ADAL" clId="{D30B0724-33A2-5A44-8E0B-D9AEA46CCD6F}" dt="2024-04-20T11:52:17.351" v="1976"/>
          <ac:picMkLst>
            <pc:docMk/>
            <pc:sldMk cId="2690434685" sldId="651"/>
            <ac:picMk id="79" creationId="{00B98862-BEE1-44FB-A335-A1B9106B445E}"/>
          </ac:picMkLst>
        </pc:picChg>
        <pc:picChg chg="add del">
          <ac:chgData name="Balerdi Iraola, Xabier" userId="6d03f3e8-452d-431a-b079-71692af5dd48" providerId="ADAL" clId="{D30B0724-33A2-5A44-8E0B-D9AEA46CCD6F}" dt="2024-04-20T11:52:17.351" v="1976"/>
          <ac:picMkLst>
            <pc:docMk/>
            <pc:sldMk cId="2690434685" sldId="651"/>
            <ac:picMk id="83" creationId="{7185CF21-0594-48C0-9F3E-254D6BCE9D9B}"/>
          </ac:picMkLst>
        </pc:picChg>
        <pc:cxnChg chg="add mod">
          <ac:chgData name="Balerdi Iraola, Xabier" userId="6d03f3e8-452d-431a-b079-71692af5dd48" providerId="ADAL" clId="{D30B0724-33A2-5A44-8E0B-D9AEA46CCD6F}" dt="2024-04-20T11:53:42.882" v="2012" actId="1076"/>
          <ac:cxnSpMkLst>
            <pc:docMk/>
            <pc:sldMk cId="2690434685" sldId="651"/>
            <ac:cxnSpMk id="6" creationId="{7D13D6FD-CB0A-CBA4-7B07-F26087C37DE0}"/>
          </ac:cxnSpMkLst>
        </pc:cxnChg>
        <pc:cxnChg chg="add del mod">
          <ac:chgData name="Balerdi Iraola, Xabier" userId="6d03f3e8-452d-431a-b079-71692af5dd48" providerId="ADAL" clId="{D30B0724-33A2-5A44-8E0B-D9AEA46CCD6F}" dt="2024-04-20T11:53:38.846" v="2011" actId="478"/>
          <ac:cxnSpMkLst>
            <pc:docMk/>
            <pc:sldMk cId="2690434685" sldId="651"/>
            <ac:cxnSpMk id="8" creationId="{39709420-A16B-B6AF-31FA-7C7DB63B841D}"/>
          </ac:cxnSpMkLst>
        </pc:cxnChg>
      </pc:sldChg>
      <pc:sldChg chg="addSp delSp modSp add mod setBg delDesignElem">
        <pc:chgData name="Balerdi Iraola, Xabier" userId="6d03f3e8-452d-431a-b079-71692af5dd48" providerId="ADAL" clId="{D30B0724-33A2-5A44-8E0B-D9AEA46CCD6F}" dt="2024-04-21T17:28:17.698" v="2946" actId="790"/>
        <pc:sldMkLst>
          <pc:docMk/>
          <pc:sldMk cId="320558418" sldId="652"/>
        </pc:sldMkLst>
        <pc:spChg chg="add mod">
          <ac:chgData name="Balerdi Iraola, Xabier" userId="6d03f3e8-452d-431a-b079-71692af5dd48" providerId="ADAL" clId="{D30B0724-33A2-5A44-8E0B-D9AEA46CCD6F}" dt="2024-04-20T11:49:49.330" v="1930" actId="1076"/>
          <ac:spMkLst>
            <pc:docMk/>
            <pc:sldMk cId="320558418" sldId="652"/>
            <ac:spMk id="2" creationId="{A4668966-81E9-C7A2-645D-9BBB9FB4B61C}"/>
          </ac:spMkLst>
        </pc:spChg>
        <pc:spChg chg="add mod">
          <ac:chgData name="Balerdi Iraola, Xabier" userId="6d03f3e8-452d-431a-b079-71692af5dd48" providerId="ADAL" clId="{D30B0724-33A2-5A44-8E0B-D9AEA46CCD6F}" dt="2024-04-21T17:28:17.698" v="2946" actId="790"/>
          <ac:spMkLst>
            <pc:docMk/>
            <pc:sldMk cId="320558418" sldId="652"/>
            <ac:spMk id="4" creationId="{22533A23-2F2C-834E-DB2C-FF156B394BDE}"/>
          </ac:spMkLst>
        </pc:spChg>
        <pc:spChg chg="add del mod">
          <ac:chgData name="Balerdi Iraola, Xabier" userId="6d03f3e8-452d-431a-b079-71692af5dd48" providerId="ADAL" clId="{D30B0724-33A2-5A44-8E0B-D9AEA46CCD6F}" dt="2024-04-20T08:33:46.286" v="502" actId="478"/>
          <ac:spMkLst>
            <pc:docMk/>
            <pc:sldMk cId="320558418" sldId="652"/>
            <ac:spMk id="5" creationId="{71ED3FA2-C38E-1E98-4F1F-58A7E2E0F2A6}"/>
          </ac:spMkLst>
        </pc:spChg>
        <pc:spChg chg="add mod">
          <ac:chgData name="Balerdi Iraola, Xabier" userId="6d03f3e8-452d-431a-b079-71692af5dd48" providerId="ADAL" clId="{D30B0724-33A2-5A44-8E0B-D9AEA46CCD6F}" dt="2024-04-20T11:51:57.032" v="1970" actId="14100"/>
          <ac:spMkLst>
            <pc:docMk/>
            <pc:sldMk cId="320558418" sldId="652"/>
            <ac:spMk id="6" creationId="{B799125D-C5B5-C104-2DD2-374ECBAB0F1C}"/>
          </ac:spMkLst>
        </pc:spChg>
        <pc:spChg chg="del">
          <ac:chgData name="Balerdi Iraola, Xabier" userId="6d03f3e8-452d-431a-b079-71692af5dd48" providerId="ADAL" clId="{D30B0724-33A2-5A44-8E0B-D9AEA46CCD6F}" dt="2024-04-20T11:49:02.667" v="1917"/>
          <ac:spMkLst>
            <pc:docMk/>
            <pc:sldMk cId="320558418" sldId="652"/>
            <ac:spMk id="54" creationId="{8F3CF990-ACB8-443A-BB74-D36EC8A00B02}"/>
          </ac:spMkLst>
        </pc:spChg>
        <pc:spChg chg="del">
          <ac:chgData name="Balerdi Iraola, Xabier" userId="6d03f3e8-452d-431a-b079-71692af5dd48" providerId="ADAL" clId="{D30B0724-33A2-5A44-8E0B-D9AEA46CCD6F}" dt="2024-04-20T11:49:02.667" v="1917"/>
          <ac:spMkLst>
            <pc:docMk/>
            <pc:sldMk cId="320558418" sldId="652"/>
            <ac:spMk id="56" creationId="{2601900C-265D-4146-A578-477541E3DF28}"/>
          </ac:spMkLst>
        </pc:spChg>
        <pc:spChg chg="del">
          <ac:chgData name="Balerdi Iraola, Xabier" userId="6d03f3e8-452d-431a-b079-71692af5dd48" providerId="ADAL" clId="{D30B0724-33A2-5A44-8E0B-D9AEA46CCD6F}" dt="2024-04-20T11:49:02.667" v="1917"/>
          <ac:spMkLst>
            <pc:docMk/>
            <pc:sldMk cId="320558418" sldId="652"/>
            <ac:spMk id="60" creationId="{65F94F98-3A57-49AA-838E-91AAF600B6EE}"/>
          </ac:spMkLst>
        </pc:spChg>
        <pc:spChg chg="del">
          <ac:chgData name="Balerdi Iraola, Xabier" userId="6d03f3e8-452d-431a-b079-71692af5dd48" providerId="ADAL" clId="{D30B0724-33A2-5A44-8E0B-D9AEA46CCD6F}" dt="2024-04-20T11:49:02.667" v="1917"/>
          <ac:spMkLst>
            <pc:docMk/>
            <pc:sldMk cId="320558418" sldId="652"/>
            <ac:spMk id="64" creationId="{41F8C064-2DC5-4758-B49C-76BFF64052AF}"/>
          </ac:spMkLst>
        </pc:spChg>
        <pc:spChg chg="del">
          <ac:chgData name="Balerdi Iraola, Xabier" userId="6d03f3e8-452d-431a-b079-71692af5dd48" providerId="ADAL" clId="{D30B0724-33A2-5A44-8E0B-D9AEA46CCD6F}" dt="2024-04-20T11:49:02.667" v="1917"/>
          <ac:spMkLst>
            <pc:docMk/>
            <pc:sldMk cId="320558418" sldId="652"/>
            <ac:spMk id="66" creationId="{FBD68200-BC03-4015-860B-CD5C30CD76B8}"/>
          </ac:spMkLst>
        </pc:spChg>
        <pc:spChg chg="del">
          <ac:chgData name="Balerdi Iraola, Xabier" userId="6d03f3e8-452d-431a-b079-71692af5dd48" providerId="ADAL" clId="{D30B0724-33A2-5A44-8E0B-D9AEA46CCD6F}" dt="2024-04-20T11:49:02.667" v="1917"/>
          <ac:spMkLst>
            <pc:docMk/>
            <pc:sldMk cId="320558418" sldId="652"/>
            <ac:spMk id="68" creationId="{A0B5529D-5CAA-4BF2-B5C9-34705E7661F9}"/>
          </ac:spMkLst>
        </pc:spChg>
        <pc:spChg chg="del">
          <ac:chgData name="Balerdi Iraola, Xabier" userId="6d03f3e8-452d-431a-b079-71692af5dd48" providerId="ADAL" clId="{D30B0724-33A2-5A44-8E0B-D9AEA46CCD6F}" dt="2024-04-20T11:49:02.667" v="1917"/>
          <ac:spMkLst>
            <pc:docMk/>
            <pc:sldMk cId="320558418" sldId="652"/>
            <ac:spMk id="70" creationId="{332A6F87-AC28-4AA8-B8A6-AEBC67BD0D64}"/>
          </ac:spMkLst>
        </pc:spChg>
        <pc:picChg chg="add del mod">
          <ac:chgData name="Balerdi Iraola, Xabier" userId="6d03f3e8-452d-431a-b079-71692af5dd48" providerId="ADAL" clId="{D30B0724-33A2-5A44-8E0B-D9AEA46CCD6F}" dt="2024-04-20T11:49:23.782" v="1922" actId="478"/>
          <ac:picMkLst>
            <pc:docMk/>
            <pc:sldMk cId="320558418" sldId="652"/>
            <ac:picMk id="8" creationId="{70BEFDB4-72AB-0A6C-B83E-49507755F5B3}"/>
          </ac:picMkLst>
        </pc:picChg>
        <pc:picChg chg="add mod">
          <ac:chgData name="Balerdi Iraola, Xabier" userId="6d03f3e8-452d-431a-b079-71692af5dd48" providerId="ADAL" clId="{D30B0724-33A2-5A44-8E0B-D9AEA46CCD6F}" dt="2024-04-21T16:44:56.865" v="2628"/>
          <ac:picMkLst>
            <pc:docMk/>
            <pc:sldMk cId="320558418" sldId="652"/>
            <ac:picMk id="9" creationId="{EB6591DD-2045-AEF7-1CA6-6D041178F507}"/>
          </ac:picMkLst>
        </pc:picChg>
        <pc:picChg chg="add mod">
          <ac:chgData name="Balerdi Iraola, Xabier" userId="6d03f3e8-452d-431a-b079-71692af5dd48" providerId="ADAL" clId="{D30B0724-33A2-5A44-8E0B-D9AEA46CCD6F}" dt="2024-04-21T16:55:24.235" v="2694"/>
          <ac:picMkLst>
            <pc:docMk/>
            <pc:sldMk cId="320558418" sldId="652"/>
            <ac:picMk id="10" creationId="{016A5246-DBC4-5C04-39EE-9F9BFAFFEDD3}"/>
          </ac:picMkLst>
        </pc:picChg>
        <pc:picChg chg="del">
          <ac:chgData name="Balerdi Iraola, Xabier" userId="6d03f3e8-452d-431a-b079-71692af5dd48" providerId="ADAL" clId="{D30B0724-33A2-5A44-8E0B-D9AEA46CCD6F}" dt="2024-04-20T11:49:02.667" v="1917"/>
          <ac:picMkLst>
            <pc:docMk/>
            <pc:sldMk cId="320558418" sldId="652"/>
            <ac:picMk id="58" creationId="{00B98862-BEE1-44FB-A335-A1B9106B445E}"/>
          </ac:picMkLst>
        </pc:picChg>
        <pc:picChg chg="del">
          <ac:chgData name="Balerdi Iraola, Xabier" userId="6d03f3e8-452d-431a-b079-71692af5dd48" providerId="ADAL" clId="{D30B0724-33A2-5A44-8E0B-D9AEA46CCD6F}" dt="2024-04-20T11:49:02.667" v="1917"/>
          <ac:picMkLst>
            <pc:docMk/>
            <pc:sldMk cId="320558418" sldId="652"/>
            <ac:picMk id="62" creationId="{7185CF21-0594-48C0-9F3E-254D6BCE9D9B}"/>
          </ac:picMkLst>
        </pc:picChg>
      </pc:sldChg>
      <pc:sldChg chg="addSp delSp modSp add mod setBg setClrOvrMap delDesignElem">
        <pc:chgData name="Balerdi Iraola, Xabier" userId="6d03f3e8-452d-431a-b079-71692af5dd48" providerId="ADAL" clId="{D30B0724-33A2-5A44-8E0B-D9AEA46CCD6F}" dt="2024-04-21T17:29:28.595" v="2952" actId="790"/>
        <pc:sldMkLst>
          <pc:docMk/>
          <pc:sldMk cId="3067447483" sldId="653"/>
        </pc:sldMkLst>
        <pc:spChg chg="add mod ord">
          <ac:chgData name="Balerdi Iraola, Xabier" userId="6d03f3e8-452d-431a-b079-71692af5dd48" providerId="ADAL" clId="{D30B0724-33A2-5A44-8E0B-D9AEA46CCD6F}" dt="2024-04-21T17:29:28.595" v="2952" actId="790"/>
          <ac:spMkLst>
            <pc:docMk/>
            <pc:sldMk cId="3067447483" sldId="653"/>
            <ac:spMk id="2" creationId="{47A5DCE0-0DB9-667F-80E9-BBCFB57A0519}"/>
          </ac:spMkLst>
        </pc:spChg>
        <pc:spChg chg="del">
          <ac:chgData name="Balerdi Iraola, Xabier" userId="6d03f3e8-452d-431a-b079-71692af5dd48" providerId="ADAL" clId="{D30B0724-33A2-5A44-8E0B-D9AEA46CCD6F}" dt="2024-04-20T08:56:46.883" v="656" actId="478"/>
          <ac:spMkLst>
            <pc:docMk/>
            <pc:sldMk cId="3067447483" sldId="653"/>
            <ac:spMk id="3" creationId="{6F16722B-F97F-CE1D-CD56-BCC395DEE9EB}"/>
          </ac:spMkLst>
        </pc:spChg>
        <pc:spChg chg="add mod">
          <ac:chgData name="Balerdi Iraola, Xabier" userId="6d03f3e8-452d-431a-b079-71692af5dd48" providerId="ADAL" clId="{D30B0724-33A2-5A44-8E0B-D9AEA46CCD6F}" dt="2024-04-20T12:06:17.787" v="2146" actId="1076"/>
          <ac:spMkLst>
            <pc:docMk/>
            <pc:sldMk cId="3067447483" sldId="653"/>
            <ac:spMk id="5" creationId="{AD73B2A4-AD5B-9402-1B87-E82DC6A53FC6}"/>
          </ac:spMkLst>
        </pc:spChg>
        <pc:spChg chg="add">
          <ac:chgData name="Balerdi Iraola, Xabier" userId="6d03f3e8-452d-431a-b079-71692af5dd48" providerId="ADAL" clId="{D30B0724-33A2-5A44-8E0B-D9AEA46CCD6F}" dt="2024-04-20T12:04:35.469" v="2125" actId="26606"/>
          <ac:spMkLst>
            <pc:docMk/>
            <pc:sldMk cId="3067447483" sldId="653"/>
            <ac:spMk id="10" creationId="{E5C12349-62E6-4BD7-9794-8785CD02DF1E}"/>
          </ac:spMkLst>
        </pc:spChg>
        <pc:spChg chg="add">
          <ac:chgData name="Balerdi Iraola, Xabier" userId="6d03f3e8-452d-431a-b079-71692af5dd48" providerId="ADAL" clId="{D30B0724-33A2-5A44-8E0B-D9AEA46CCD6F}" dt="2024-04-20T12:04:35.469" v="2125" actId="26606"/>
          <ac:spMkLst>
            <pc:docMk/>
            <pc:sldMk cId="3067447483" sldId="653"/>
            <ac:spMk id="16" creationId="{92806DFD-E192-42CC-B190-3C4C95B8FF4E}"/>
          </ac:spMkLst>
        </pc:spChg>
        <pc:spChg chg="add">
          <ac:chgData name="Balerdi Iraola, Xabier" userId="6d03f3e8-452d-431a-b079-71692af5dd48" providerId="ADAL" clId="{D30B0724-33A2-5A44-8E0B-D9AEA46CCD6F}" dt="2024-04-20T12:04:35.469" v="2125" actId="26606"/>
          <ac:spMkLst>
            <pc:docMk/>
            <pc:sldMk cId="3067447483" sldId="653"/>
            <ac:spMk id="18" creationId="{761FE168-5946-42F5-93BC-ED1F218474DB}"/>
          </ac:spMkLst>
        </pc:spChg>
        <pc:spChg chg="del">
          <ac:chgData name="Balerdi Iraola, Xabier" userId="6d03f3e8-452d-431a-b079-71692af5dd48" providerId="ADAL" clId="{D30B0724-33A2-5A44-8E0B-D9AEA46CCD6F}" dt="2024-04-20T12:00:03.104" v="2094"/>
          <ac:spMkLst>
            <pc:docMk/>
            <pc:sldMk cId="3067447483" sldId="653"/>
            <ac:spMk id="54" creationId="{8F3CF990-ACB8-443A-BB74-D36EC8A00B02}"/>
          </ac:spMkLst>
        </pc:spChg>
        <pc:spChg chg="del">
          <ac:chgData name="Balerdi Iraola, Xabier" userId="6d03f3e8-452d-431a-b079-71692af5dd48" providerId="ADAL" clId="{D30B0724-33A2-5A44-8E0B-D9AEA46CCD6F}" dt="2024-04-20T12:00:03.104" v="2094"/>
          <ac:spMkLst>
            <pc:docMk/>
            <pc:sldMk cId="3067447483" sldId="653"/>
            <ac:spMk id="56" creationId="{2601900C-265D-4146-A578-477541E3DF28}"/>
          </ac:spMkLst>
        </pc:spChg>
        <pc:spChg chg="del">
          <ac:chgData name="Balerdi Iraola, Xabier" userId="6d03f3e8-452d-431a-b079-71692af5dd48" providerId="ADAL" clId="{D30B0724-33A2-5A44-8E0B-D9AEA46CCD6F}" dt="2024-04-20T12:00:03.104" v="2094"/>
          <ac:spMkLst>
            <pc:docMk/>
            <pc:sldMk cId="3067447483" sldId="653"/>
            <ac:spMk id="60" creationId="{65F94F98-3A57-49AA-838E-91AAF600B6EE}"/>
          </ac:spMkLst>
        </pc:spChg>
        <pc:spChg chg="del">
          <ac:chgData name="Balerdi Iraola, Xabier" userId="6d03f3e8-452d-431a-b079-71692af5dd48" providerId="ADAL" clId="{D30B0724-33A2-5A44-8E0B-D9AEA46CCD6F}" dt="2024-04-20T12:00:03.104" v="2094"/>
          <ac:spMkLst>
            <pc:docMk/>
            <pc:sldMk cId="3067447483" sldId="653"/>
            <ac:spMk id="64" creationId="{41F8C064-2DC5-4758-B49C-76BFF64052AF}"/>
          </ac:spMkLst>
        </pc:spChg>
        <pc:spChg chg="del">
          <ac:chgData name="Balerdi Iraola, Xabier" userId="6d03f3e8-452d-431a-b079-71692af5dd48" providerId="ADAL" clId="{D30B0724-33A2-5A44-8E0B-D9AEA46CCD6F}" dt="2024-04-20T12:00:03.104" v="2094"/>
          <ac:spMkLst>
            <pc:docMk/>
            <pc:sldMk cId="3067447483" sldId="653"/>
            <ac:spMk id="66" creationId="{FBD68200-BC03-4015-860B-CD5C30CD76B8}"/>
          </ac:spMkLst>
        </pc:spChg>
        <pc:spChg chg="del">
          <ac:chgData name="Balerdi Iraola, Xabier" userId="6d03f3e8-452d-431a-b079-71692af5dd48" providerId="ADAL" clId="{D30B0724-33A2-5A44-8E0B-D9AEA46CCD6F}" dt="2024-04-20T12:00:03.104" v="2094"/>
          <ac:spMkLst>
            <pc:docMk/>
            <pc:sldMk cId="3067447483" sldId="653"/>
            <ac:spMk id="68" creationId="{A0B5529D-5CAA-4BF2-B5C9-34705E7661F9}"/>
          </ac:spMkLst>
        </pc:spChg>
        <pc:spChg chg="del">
          <ac:chgData name="Balerdi Iraola, Xabier" userId="6d03f3e8-452d-431a-b079-71692af5dd48" providerId="ADAL" clId="{D30B0724-33A2-5A44-8E0B-D9AEA46CCD6F}" dt="2024-04-20T12:00:03.104" v="2094"/>
          <ac:spMkLst>
            <pc:docMk/>
            <pc:sldMk cId="3067447483" sldId="653"/>
            <ac:spMk id="70" creationId="{332A6F87-AC28-4AA8-B8A6-AEBC67BD0D64}"/>
          </ac:spMkLst>
        </pc:spChg>
        <pc:picChg chg="add mod">
          <ac:chgData name="Balerdi Iraola, Xabier" userId="6d03f3e8-452d-431a-b079-71692af5dd48" providerId="ADAL" clId="{D30B0724-33A2-5A44-8E0B-D9AEA46CCD6F}" dt="2024-04-21T16:45:31.631" v="2635"/>
          <ac:picMkLst>
            <pc:docMk/>
            <pc:sldMk cId="3067447483" sldId="653"/>
            <ac:picMk id="6" creationId="{15B3E900-70C6-1B35-F047-8A5DD7C939C9}"/>
          </ac:picMkLst>
        </pc:picChg>
        <pc:picChg chg="add mod">
          <ac:chgData name="Balerdi Iraola, Xabier" userId="6d03f3e8-452d-431a-b079-71692af5dd48" providerId="ADAL" clId="{D30B0724-33A2-5A44-8E0B-D9AEA46CCD6F}" dt="2024-04-21T16:55:39.846" v="2698"/>
          <ac:picMkLst>
            <pc:docMk/>
            <pc:sldMk cId="3067447483" sldId="653"/>
            <ac:picMk id="7" creationId="{42372E91-EEA7-289D-184A-1D762CDB1761}"/>
          </ac:picMkLst>
        </pc:picChg>
        <pc:picChg chg="add">
          <ac:chgData name="Balerdi Iraola, Xabier" userId="6d03f3e8-452d-431a-b079-71692af5dd48" providerId="ADAL" clId="{D30B0724-33A2-5A44-8E0B-D9AEA46CCD6F}" dt="2024-04-20T12:04:35.469" v="2125" actId="26606"/>
          <ac:picMkLst>
            <pc:docMk/>
            <pc:sldMk cId="3067447483" sldId="653"/>
            <ac:picMk id="12" creationId="{DF2C9459-3C4B-453D-B2C2-AD0679BF0DC5}"/>
          </ac:picMkLst>
        </pc:picChg>
        <pc:picChg chg="add">
          <ac:chgData name="Balerdi Iraola, Xabier" userId="6d03f3e8-452d-431a-b079-71692af5dd48" providerId="ADAL" clId="{D30B0724-33A2-5A44-8E0B-D9AEA46CCD6F}" dt="2024-04-20T12:04:35.469" v="2125" actId="26606"/>
          <ac:picMkLst>
            <pc:docMk/>
            <pc:sldMk cId="3067447483" sldId="653"/>
            <ac:picMk id="14" creationId="{4DB48376-A646-4B75-9776-453930C415D4}"/>
          </ac:picMkLst>
        </pc:picChg>
        <pc:picChg chg="del">
          <ac:chgData name="Balerdi Iraola, Xabier" userId="6d03f3e8-452d-431a-b079-71692af5dd48" providerId="ADAL" clId="{D30B0724-33A2-5A44-8E0B-D9AEA46CCD6F}" dt="2024-04-20T12:00:03.104" v="2094"/>
          <ac:picMkLst>
            <pc:docMk/>
            <pc:sldMk cId="3067447483" sldId="653"/>
            <ac:picMk id="58" creationId="{00B98862-BEE1-44FB-A335-A1B9106B445E}"/>
          </ac:picMkLst>
        </pc:picChg>
        <pc:picChg chg="del">
          <ac:chgData name="Balerdi Iraola, Xabier" userId="6d03f3e8-452d-431a-b079-71692af5dd48" providerId="ADAL" clId="{D30B0724-33A2-5A44-8E0B-D9AEA46CCD6F}" dt="2024-04-20T12:00:03.104" v="2094"/>
          <ac:picMkLst>
            <pc:docMk/>
            <pc:sldMk cId="3067447483" sldId="653"/>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30:22.724" v="2956" actId="790"/>
        <pc:sldMkLst>
          <pc:docMk/>
          <pc:sldMk cId="3471125178" sldId="654"/>
        </pc:sldMkLst>
        <pc:spChg chg="add mod">
          <ac:chgData name="Balerdi Iraola, Xabier" userId="6d03f3e8-452d-431a-b079-71692af5dd48" providerId="ADAL" clId="{D30B0724-33A2-5A44-8E0B-D9AEA46CCD6F}" dt="2024-04-20T12:14:04.542" v="2246" actId="1076"/>
          <ac:spMkLst>
            <pc:docMk/>
            <pc:sldMk cId="3471125178" sldId="654"/>
            <ac:spMk id="2" creationId="{F31DF0AF-0B42-726E-827D-868126CAB454}"/>
          </ac:spMkLst>
        </pc:spChg>
        <pc:spChg chg="add mod">
          <ac:chgData name="Balerdi Iraola, Xabier" userId="6d03f3e8-452d-431a-b079-71692af5dd48" providerId="ADAL" clId="{D30B0724-33A2-5A44-8E0B-D9AEA46CCD6F}" dt="2024-04-21T17:30:22.724" v="2956" actId="790"/>
          <ac:spMkLst>
            <pc:docMk/>
            <pc:sldMk cId="3471125178" sldId="654"/>
            <ac:spMk id="4" creationId="{7BF8A94D-4ED2-F7A9-3315-72A3A84BD891}"/>
          </ac:spMkLst>
        </pc:spChg>
        <pc:spChg chg="add mod">
          <ac:chgData name="Balerdi Iraola, Xabier" userId="6d03f3e8-452d-431a-b079-71692af5dd48" providerId="ADAL" clId="{D30B0724-33A2-5A44-8E0B-D9AEA46CCD6F}" dt="2024-04-20T12:14:44.574" v="2252" actId="1076"/>
          <ac:spMkLst>
            <pc:docMk/>
            <pc:sldMk cId="3471125178" sldId="654"/>
            <ac:spMk id="5" creationId="{C00F6EA7-7C82-8DCF-041A-E3B67FCBC2A7}"/>
          </ac:spMkLst>
        </pc:spChg>
        <pc:spChg chg="del">
          <ac:chgData name="Balerdi Iraola, Xabier" userId="6d03f3e8-452d-431a-b079-71692af5dd48" providerId="ADAL" clId="{D30B0724-33A2-5A44-8E0B-D9AEA46CCD6F}" dt="2024-04-20T12:12:58.611" v="2212"/>
          <ac:spMkLst>
            <pc:docMk/>
            <pc:sldMk cId="3471125178" sldId="654"/>
            <ac:spMk id="54" creationId="{8F3CF990-ACB8-443A-BB74-D36EC8A00B02}"/>
          </ac:spMkLst>
        </pc:spChg>
        <pc:spChg chg="del">
          <ac:chgData name="Balerdi Iraola, Xabier" userId="6d03f3e8-452d-431a-b079-71692af5dd48" providerId="ADAL" clId="{D30B0724-33A2-5A44-8E0B-D9AEA46CCD6F}" dt="2024-04-20T12:12:58.611" v="2212"/>
          <ac:spMkLst>
            <pc:docMk/>
            <pc:sldMk cId="3471125178" sldId="654"/>
            <ac:spMk id="56" creationId="{2601900C-265D-4146-A578-477541E3DF28}"/>
          </ac:spMkLst>
        </pc:spChg>
        <pc:spChg chg="del">
          <ac:chgData name="Balerdi Iraola, Xabier" userId="6d03f3e8-452d-431a-b079-71692af5dd48" providerId="ADAL" clId="{D30B0724-33A2-5A44-8E0B-D9AEA46CCD6F}" dt="2024-04-20T12:12:58.611" v="2212"/>
          <ac:spMkLst>
            <pc:docMk/>
            <pc:sldMk cId="3471125178" sldId="654"/>
            <ac:spMk id="60" creationId="{65F94F98-3A57-49AA-838E-91AAF600B6EE}"/>
          </ac:spMkLst>
        </pc:spChg>
        <pc:spChg chg="del">
          <ac:chgData name="Balerdi Iraola, Xabier" userId="6d03f3e8-452d-431a-b079-71692af5dd48" providerId="ADAL" clId="{D30B0724-33A2-5A44-8E0B-D9AEA46CCD6F}" dt="2024-04-20T12:12:58.611" v="2212"/>
          <ac:spMkLst>
            <pc:docMk/>
            <pc:sldMk cId="3471125178" sldId="654"/>
            <ac:spMk id="64" creationId="{41F8C064-2DC5-4758-B49C-76BFF64052AF}"/>
          </ac:spMkLst>
        </pc:spChg>
        <pc:spChg chg="del">
          <ac:chgData name="Balerdi Iraola, Xabier" userId="6d03f3e8-452d-431a-b079-71692af5dd48" providerId="ADAL" clId="{D30B0724-33A2-5A44-8E0B-D9AEA46CCD6F}" dt="2024-04-20T12:12:58.611" v="2212"/>
          <ac:spMkLst>
            <pc:docMk/>
            <pc:sldMk cId="3471125178" sldId="654"/>
            <ac:spMk id="66" creationId="{FBD68200-BC03-4015-860B-CD5C30CD76B8}"/>
          </ac:spMkLst>
        </pc:spChg>
        <pc:spChg chg="del">
          <ac:chgData name="Balerdi Iraola, Xabier" userId="6d03f3e8-452d-431a-b079-71692af5dd48" providerId="ADAL" clId="{D30B0724-33A2-5A44-8E0B-D9AEA46CCD6F}" dt="2024-04-20T12:12:58.611" v="2212"/>
          <ac:spMkLst>
            <pc:docMk/>
            <pc:sldMk cId="3471125178" sldId="654"/>
            <ac:spMk id="68" creationId="{A0B5529D-5CAA-4BF2-B5C9-34705E7661F9}"/>
          </ac:spMkLst>
        </pc:spChg>
        <pc:spChg chg="del">
          <ac:chgData name="Balerdi Iraola, Xabier" userId="6d03f3e8-452d-431a-b079-71692af5dd48" providerId="ADAL" clId="{D30B0724-33A2-5A44-8E0B-D9AEA46CCD6F}" dt="2024-04-20T12:12:58.611" v="2212"/>
          <ac:spMkLst>
            <pc:docMk/>
            <pc:sldMk cId="3471125178" sldId="654"/>
            <ac:spMk id="70" creationId="{332A6F87-AC28-4AA8-B8A6-AEBC67BD0D64}"/>
          </ac:spMkLst>
        </pc:spChg>
        <pc:picChg chg="add mod">
          <ac:chgData name="Balerdi Iraola, Xabier" userId="6d03f3e8-452d-431a-b079-71692af5dd48" providerId="ADAL" clId="{D30B0724-33A2-5A44-8E0B-D9AEA46CCD6F}" dt="2024-04-21T16:45:46.466" v="2638"/>
          <ac:picMkLst>
            <pc:docMk/>
            <pc:sldMk cId="3471125178" sldId="654"/>
            <ac:picMk id="10" creationId="{516845B9-7AD2-0DFD-C706-6DEFE3809E96}"/>
          </ac:picMkLst>
        </pc:picChg>
        <pc:picChg chg="add mod">
          <ac:chgData name="Balerdi Iraola, Xabier" userId="6d03f3e8-452d-431a-b079-71692af5dd48" providerId="ADAL" clId="{D30B0724-33A2-5A44-8E0B-D9AEA46CCD6F}" dt="2024-04-21T16:55:50.045" v="2701"/>
          <ac:picMkLst>
            <pc:docMk/>
            <pc:sldMk cId="3471125178" sldId="654"/>
            <ac:picMk id="11" creationId="{F3B4377B-0B9F-F6CB-8DBA-446DCCB62542}"/>
          </ac:picMkLst>
        </pc:picChg>
        <pc:picChg chg="del">
          <ac:chgData name="Balerdi Iraola, Xabier" userId="6d03f3e8-452d-431a-b079-71692af5dd48" providerId="ADAL" clId="{D30B0724-33A2-5A44-8E0B-D9AEA46CCD6F}" dt="2024-04-20T12:12:58.611" v="2212"/>
          <ac:picMkLst>
            <pc:docMk/>
            <pc:sldMk cId="3471125178" sldId="654"/>
            <ac:picMk id="58" creationId="{00B98862-BEE1-44FB-A335-A1B9106B445E}"/>
          </ac:picMkLst>
        </pc:picChg>
        <pc:picChg chg="del">
          <ac:chgData name="Balerdi Iraola, Xabier" userId="6d03f3e8-452d-431a-b079-71692af5dd48" providerId="ADAL" clId="{D30B0724-33A2-5A44-8E0B-D9AEA46CCD6F}" dt="2024-04-20T12:12:58.611" v="2212"/>
          <ac:picMkLst>
            <pc:docMk/>
            <pc:sldMk cId="3471125178" sldId="654"/>
            <ac:picMk id="62" creationId="{7185CF21-0594-48C0-9F3E-254D6BCE9D9B}"/>
          </ac:picMkLst>
        </pc:picChg>
        <pc:cxnChg chg="add mod">
          <ac:chgData name="Balerdi Iraola, Xabier" userId="6d03f3e8-452d-431a-b079-71692af5dd48" providerId="ADAL" clId="{D30B0724-33A2-5A44-8E0B-D9AEA46CCD6F}" dt="2024-04-21T16:04:05.763" v="2280" actId="692"/>
          <ac:cxnSpMkLst>
            <pc:docMk/>
            <pc:sldMk cId="3471125178" sldId="654"/>
            <ac:cxnSpMk id="7" creationId="{B91931A2-A5C8-C3B0-F500-041D967CF5AD}"/>
          </ac:cxnSpMkLst>
        </pc:cxnChg>
        <pc:cxnChg chg="add mod">
          <ac:chgData name="Balerdi Iraola, Xabier" userId="6d03f3e8-452d-431a-b079-71692af5dd48" providerId="ADAL" clId="{D30B0724-33A2-5A44-8E0B-D9AEA46CCD6F}" dt="2024-04-21T17:10:20.330" v="2839" actId="692"/>
          <ac:cxnSpMkLst>
            <pc:docMk/>
            <pc:sldMk cId="3471125178" sldId="654"/>
            <ac:cxnSpMk id="9" creationId="{6761648A-88B9-E34B-6596-71213ABC7116}"/>
          </ac:cxnSpMkLst>
        </pc:cxnChg>
      </pc:sldChg>
      <pc:sldChg chg="addSp delSp modSp add mod setBg delDesignElem">
        <pc:chgData name="Balerdi Iraola, Xabier" userId="6d03f3e8-452d-431a-b079-71692af5dd48" providerId="ADAL" clId="{D30B0724-33A2-5A44-8E0B-D9AEA46CCD6F}" dt="2024-04-21T17:30:07.977" v="2955" actId="790"/>
        <pc:sldMkLst>
          <pc:docMk/>
          <pc:sldMk cId="1282631835" sldId="655"/>
        </pc:sldMkLst>
        <pc:spChg chg="add mod">
          <ac:chgData name="Balerdi Iraola, Xabier" userId="6d03f3e8-452d-431a-b079-71692af5dd48" providerId="ADAL" clId="{D30B0724-33A2-5A44-8E0B-D9AEA46CCD6F}" dt="2024-04-20T12:11:48.285" v="2205"/>
          <ac:spMkLst>
            <pc:docMk/>
            <pc:sldMk cId="1282631835" sldId="655"/>
            <ac:spMk id="2" creationId="{93117EC0-8303-5266-DF2D-9F06CF6E3A33}"/>
          </ac:spMkLst>
        </pc:spChg>
        <pc:spChg chg="add mod">
          <ac:chgData name="Balerdi Iraola, Xabier" userId="6d03f3e8-452d-431a-b079-71692af5dd48" providerId="ADAL" clId="{D30B0724-33A2-5A44-8E0B-D9AEA46CCD6F}" dt="2024-04-21T17:30:07.977" v="2955" actId="790"/>
          <ac:spMkLst>
            <pc:docMk/>
            <pc:sldMk cId="1282631835" sldId="655"/>
            <ac:spMk id="4" creationId="{77E78C06-B9F2-B545-51A6-82911A1A4BA3}"/>
          </ac:spMkLst>
        </pc:spChg>
        <pc:spChg chg="add mod">
          <ac:chgData name="Balerdi Iraola, Xabier" userId="6d03f3e8-452d-431a-b079-71692af5dd48" providerId="ADAL" clId="{D30B0724-33A2-5A44-8E0B-D9AEA46CCD6F}" dt="2024-04-20T12:11:53.875" v="2206" actId="1076"/>
          <ac:spMkLst>
            <pc:docMk/>
            <pc:sldMk cId="1282631835" sldId="655"/>
            <ac:spMk id="5" creationId="{0C9FB775-B2F9-C8B2-623E-53EBBB17E388}"/>
          </ac:spMkLst>
        </pc:spChg>
        <pc:spChg chg="del">
          <ac:chgData name="Balerdi Iraola, Xabier" userId="6d03f3e8-452d-431a-b079-71692af5dd48" providerId="ADAL" clId="{D30B0724-33A2-5A44-8E0B-D9AEA46CCD6F}" dt="2024-04-20T12:10:35.427" v="2196"/>
          <ac:spMkLst>
            <pc:docMk/>
            <pc:sldMk cId="1282631835" sldId="655"/>
            <ac:spMk id="54" creationId="{8F3CF990-ACB8-443A-BB74-D36EC8A00B02}"/>
          </ac:spMkLst>
        </pc:spChg>
        <pc:spChg chg="del">
          <ac:chgData name="Balerdi Iraola, Xabier" userId="6d03f3e8-452d-431a-b079-71692af5dd48" providerId="ADAL" clId="{D30B0724-33A2-5A44-8E0B-D9AEA46CCD6F}" dt="2024-04-20T12:10:35.427" v="2196"/>
          <ac:spMkLst>
            <pc:docMk/>
            <pc:sldMk cId="1282631835" sldId="655"/>
            <ac:spMk id="56" creationId="{2601900C-265D-4146-A578-477541E3DF28}"/>
          </ac:spMkLst>
        </pc:spChg>
        <pc:spChg chg="del">
          <ac:chgData name="Balerdi Iraola, Xabier" userId="6d03f3e8-452d-431a-b079-71692af5dd48" providerId="ADAL" clId="{D30B0724-33A2-5A44-8E0B-D9AEA46CCD6F}" dt="2024-04-20T12:10:35.427" v="2196"/>
          <ac:spMkLst>
            <pc:docMk/>
            <pc:sldMk cId="1282631835" sldId="655"/>
            <ac:spMk id="60" creationId="{65F94F98-3A57-49AA-838E-91AAF600B6EE}"/>
          </ac:spMkLst>
        </pc:spChg>
        <pc:spChg chg="del">
          <ac:chgData name="Balerdi Iraola, Xabier" userId="6d03f3e8-452d-431a-b079-71692af5dd48" providerId="ADAL" clId="{D30B0724-33A2-5A44-8E0B-D9AEA46CCD6F}" dt="2024-04-20T12:10:35.427" v="2196"/>
          <ac:spMkLst>
            <pc:docMk/>
            <pc:sldMk cId="1282631835" sldId="655"/>
            <ac:spMk id="64" creationId="{41F8C064-2DC5-4758-B49C-76BFF64052AF}"/>
          </ac:spMkLst>
        </pc:spChg>
        <pc:spChg chg="del">
          <ac:chgData name="Balerdi Iraola, Xabier" userId="6d03f3e8-452d-431a-b079-71692af5dd48" providerId="ADAL" clId="{D30B0724-33A2-5A44-8E0B-D9AEA46CCD6F}" dt="2024-04-20T12:10:35.427" v="2196"/>
          <ac:spMkLst>
            <pc:docMk/>
            <pc:sldMk cId="1282631835" sldId="655"/>
            <ac:spMk id="66" creationId="{FBD68200-BC03-4015-860B-CD5C30CD76B8}"/>
          </ac:spMkLst>
        </pc:spChg>
        <pc:spChg chg="del">
          <ac:chgData name="Balerdi Iraola, Xabier" userId="6d03f3e8-452d-431a-b079-71692af5dd48" providerId="ADAL" clId="{D30B0724-33A2-5A44-8E0B-D9AEA46CCD6F}" dt="2024-04-20T12:10:35.427" v="2196"/>
          <ac:spMkLst>
            <pc:docMk/>
            <pc:sldMk cId="1282631835" sldId="655"/>
            <ac:spMk id="68" creationId="{A0B5529D-5CAA-4BF2-B5C9-34705E7661F9}"/>
          </ac:spMkLst>
        </pc:spChg>
        <pc:spChg chg="del">
          <ac:chgData name="Balerdi Iraola, Xabier" userId="6d03f3e8-452d-431a-b079-71692af5dd48" providerId="ADAL" clId="{D30B0724-33A2-5A44-8E0B-D9AEA46CCD6F}" dt="2024-04-20T12:10:35.427" v="2196"/>
          <ac:spMkLst>
            <pc:docMk/>
            <pc:sldMk cId="1282631835" sldId="655"/>
            <ac:spMk id="70" creationId="{332A6F87-AC28-4AA8-B8A6-AEBC67BD0D64}"/>
          </ac:spMkLst>
        </pc:spChg>
        <pc:picChg chg="add mod">
          <ac:chgData name="Balerdi Iraola, Xabier" userId="6d03f3e8-452d-431a-b079-71692af5dd48" providerId="ADAL" clId="{D30B0724-33A2-5A44-8E0B-D9AEA46CCD6F}" dt="2024-04-21T16:45:42.625" v="2637"/>
          <ac:picMkLst>
            <pc:docMk/>
            <pc:sldMk cId="1282631835" sldId="655"/>
            <ac:picMk id="10" creationId="{47CCB440-A120-F1D7-D917-7ED856A40D01}"/>
          </ac:picMkLst>
        </pc:picChg>
        <pc:picChg chg="add mod">
          <ac:chgData name="Balerdi Iraola, Xabier" userId="6d03f3e8-452d-431a-b079-71692af5dd48" providerId="ADAL" clId="{D30B0724-33A2-5A44-8E0B-D9AEA46CCD6F}" dt="2024-04-21T16:55:46.057" v="2700"/>
          <ac:picMkLst>
            <pc:docMk/>
            <pc:sldMk cId="1282631835" sldId="655"/>
            <ac:picMk id="11" creationId="{D754FF0A-568D-D80B-21E9-C27A48075397}"/>
          </ac:picMkLst>
        </pc:picChg>
        <pc:picChg chg="del">
          <ac:chgData name="Balerdi Iraola, Xabier" userId="6d03f3e8-452d-431a-b079-71692af5dd48" providerId="ADAL" clId="{D30B0724-33A2-5A44-8E0B-D9AEA46CCD6F}" dt="2024-04-20T12:10:35.427" v="2196"/>
          <ac:picMkLst>
            <pc:docMk/>
            <pc:sldMk cId="1282631835" sldId="655"/>
            <ac:picMk id="58" creationId="{00B98862-BEE1-44FB-A335-A1B9106B445E}"/>
          </ac:picMkLst>
        </pc:picChg>
        <pc:picChg chg="del">
          <ac:chgData name="Balerdi Iraola, Xabier" userId="6d03f3e8-452d-431a-b079-71692af5dd48" providerId="ADAL" clId="{D30B0724-33A2-5A44-8E0B-D9AEA46CCD6F}" dt="2024-04-20T12:10:35.427" v="2196"/>
          <ac:picMkLst>
            <pc:docMk/>
            <pc:sldMk cId="1282631835" sldId="655"/>
            <ac:picMk id="62" creationId="{7185CF21-0594-48C0-9F3E-254D6BCE9D9B}"/>
          </ac:picMkLst>
        </pc:picChg>
        <pc:cxnChg chg="add">
          <ac:chgData name="Balerdi Iraola, Xabier" userId="6d03f3e8-452d-431a-b079-71692af5dd48" providerId="ADAL" clId="{D30B0724-33A2-5A44-8E0B-D9AEA46CCD6F}" dt="2024-04-20T12:12:06.339" v="2207" actId="11529"/>
          <ac:cxnSpMkLst>
            <pc:docMk/>
            <pc:sldMk cId="1282631835" sldId="655"/>
            <ac:cxnSpMk id="7" creationId="{8BFFCF73-A68A-F9C7-5155-93B0A9628763}"/>
          </ac:cxnSpMkLst>
        </pc:cxnChg>
        <pc:cxnChg chg="add">
          <ac:chgData name="Balerdi Iraola, Xabier" userId="6d03f3e8-452d-431a-b079-71692af5dd48" providerId="ADAL" clId="{D30B0724-33A2-5A44-8E0B-D9AEA46CCD6F}" dt="2024-04-20T12:12:16.070" v="2208" actId="11529"/>
          <ac:cxnSpMkLst>
            <pc:docMk/>
            <pc:sldMk cId="1282631835" sldId="655"/>
            <ac:cxnSpMk id="9" creationId="{4EB4C3C1-0794-3112-E665-064C5824A7CE}"/>
          </ac:cxnSpMkLst>
        </pc:cxnChg>
      </pc:sldChg>
      <pc:sldChg chg="addSp delSp modSp add mod setBg delDesignElem">
        <pc:chgData name="Balerdi Iraola, Xabier" userId="6d03f3e8-452d-431a-b079-71692af5dd48" providerId="ADAL" clId="{D30B0724-33A2-5A44-8E0B-D9AEA46CCD6F}" dt="2024-04-21T17:29:54.637" v="2953" actId="790"/>
        <pc:sldMkLst>
          <pc:docMk/>
          <pc:sldMk cId="666672284" sldId="656"/>
        </pc:sldMkLst>
        <pc:spChg chg="add mod">
          <ac:chgData name="Balerdi Iraola, Xabier" userId="6d03f3e8-452d-431a-b079-71692af5dd48" providerId="ADAL" clId="{D30B0724-33A2-5A44-8E0B-D9AEA46CCD6F}" dt="2024-04-20T12:10:01.741" v="2191" actId="1076"/>
          <ac:spMkLst>
            <pc:docMk/>
            <pc:sldMk cId="666672284" sldId="656"/>
            <ac:spMk id="2" creationId="{4AA7CB67-A927-9EEA-3A76-E6C59FFE0D3D}"/>
          </ac:spMkLst>
        </pc:spChg>
        <pc:spChg chg="add mod">
          <ac:chgData name="Balerdi Iraola, Xabier" userId="6d03f3e8-452d-431a-b079-71692af5dd48" providerId="ADAL" clId="{D30B0724-33A2-5A44-8E0B-D9AEA46CCD6F}" dt="2024-04-20T12:10:08.689" v="2192" actId="1076"/>
          <ac:spMkLst>
            <pc:docMk/>
            <pc:sldMk cId="666672284" sldId="656"/>
            <ac:spMk id="3" creationId="{12A30C68-D0FF-ED09-D556-5067A9EE90D9}"/>
          </ac:spMkLst>
        </pc:spChg>
        <pc:spChg chg="add del mod">
          <ac:chgData name="Balerdi Iraola, Xabier" userId="6d03f3e8-452d-431a-b079-71692af5dd48" providerId="ADAL" clId="{D30B0724-33A2-5A44-8E0B-D9AEA46CCD6F}" dt="2024-04-20T09:08:29.134" v="765"/>
          <ac:spMkLst>
            <pc:docMk/>
            <pc:sldMk cId="666672284" sldId="656"/>
            <ac:spMk id="4" creationId="{4BAA01AC-F584-E8E4-AF54-E51B09306F52}"/>
          </ac:spMkLst>
        </pc:spChg>
        <pc:spChg chg="add mod">
          <ac:chgData name="Balerdi Iraola, Xabier" userId="6d03f3e8-452d-431a-b079-71692af5dd48" providerId="ADAL" clId="{D30B0724-33A2-5A44-8E0B-D9AEA46CCD6F}" dt="2024-04-20T12:09:01.907" v="2186" actId="1076"/>
          <ac:spMkLst>
            <pc:docMk/>
            <pc:sldMk cId="666672284" sldId="656"/>
            <ac:spMk id="5" creationId="{7029826B-1964-AE1A-CB00-FEDE70CB7737}"/>
          </ac:spMkLst>
        </pc:spChg>
        <pc:spChg chg="add del mod">
          <ac:chgData name="Balerdi Iraola, Xabier" userId="6d03f3e8-452d-431a-b079-71692af5dd48" providerId="ADAL" clId="{D30B0724-33A2-5A44-8E0B-D9AEA46CCD6F}" dt="2024-04-20T09:08:54.471" v="786"/>
          <ac:spMkLst>
            <pc:docMk/>
            <pc:sldMk cId="666672284" sldId="656"/>
            <ac:spMk id="6" creationId="{B360708C-93F9-3519-52F5-438376A2384F}"/>
          </ac:spMkLst>
        </pc:spChg>
        <pc:spChg chg="add del mod">
          <ac:chgData name="Balerdi Iraola, Xabier" userId="6d03f3e8-452d-431a-b079-71692af5dd48" providerId="ADAL" clId="{D30B0724-33A2-5A44-8E0B-D9AEA46CCD6F}" dt="2024-04-20T09:09:17.392" v="789"/>
          <ac:spMkLst>
            <pc:docMk/>
            <pc:sldMk cId="666672284" sldId="656"/>
            <ac:spMk id="7" creationId="{56838658-37F0-3523-0D09-B517F1211920}"/>
          </ac:spMkLst>
        </pc:spChg>
        <pc:spChg chg="add mod">
          <ac:chgData name="Balerdi Iraola, Xabier" userId="6d03f3e8-452d-431a-b079-71692af5dd48" providerId="ADAL" clId="{D30B0724-33A2-5A44-8E0B-D9AEA46CCD6F}" dt="2024-04-21T17:29:54.637" v="2953" actId="790"/>
          <ac:spMkLst>
            <pc:docMk/>
            <pc:sldMk cId="666672284" sldId="656"/>
            <ac:spMk id="9" creationId="{D9F5F610-9E65-2C7C-A4E3-CFC47216B187}"/>
          </ac:spMkLst>
        </pc:spChg>
        <pc:spChg chg="del">
          <ac:chgData name="Balerdi Iraola, Xabier" userId="6d03f3e8-452d-431a-b079-71692af5dd48" providerId="ADAL" clId="{D30B0724-33A2-5A44-8E0B-D9AEA46CCD6F}" dt="2024-04-20T12:07:19.477" v="2167"/>
          <ac:spMkLst>
            <pc:docMk/>
            <pc:sldMk cId="666672284" sldId="656"/>
            <ac:spMk id="54" creationId="{8F3CF990-ACB8-443A-BB74-D36EC8A00B02}"/>
          </ac:spMkLst>
        </pc:spChg>
        <pc:spChg chg="del">
          <ac:chgData name="Balerdi Iraola, Xabier" userId="6d03f3e8-452d-431a-b079-71692af5dd48" providerId="ADAL" clId="{D30B0724-33A2-5A44-8E0B-D9AEA46CCD6F}" dt="2024-04-20T12:07:19.477" v="2167"/>
          <ac:spMkLst>
            <pc:docMk/>
            <pc:sldMk cId="666672284" sldId="656"/>
            <ac:spMk id="56" creationId="{2601900C-265D-4146-A578-477541E3DF28}"/>
          </ac:spMkLst>
        </pc:spChg>
        <pc:spChg chg="del">
          <ac:chgData name="Balerdi Iraola, Xabier" userId="6d03f3e8-452d-431a-b079-71692af5dd48" providerId="ADAL" clId="{D30B0724-33A2-5A44-8E0B-D9AEA46CCD6F}" dt="2024-04-20T12:07:19.477" v="2167"/>
          <ac:spMkLst>
            <pc:docMk/>
            <pc:sldMk cId="666672284" sldId="656"/>
            <ac:spMk id="60" creationId="{65F94F98-3A57-49AA-838E-91AAF600B6EE}"/>
          </ac:spMkLst>
        </pc:spChg>
        <pc:spChg chg="del">
          <ac:chgData name="Balerdi Iraola, Xabier" userId="6d03f3e8-452d-431a-b079-71692af5dd48" providerId="ADAL" clId="{D30B0724-33A2-5A44-8E0B-D9AEA46CCD6F}" dt="2024-04-20T12:07:19.477" v="2167"/>
          <ac:spMkLst>
            <pc:docMk/>
            <pc:sldMk cId="666672284" sldId="656"/>
            <ac:spMk id="64" creationId="{41F8C064-2DC5-4758-B49C-76BFF64052AF}"/>
          </ac:spMkLst>
        </pc:spChg>
        <pc:spChg chg="del">
          <ac:chgData name="Balerdi Iraola, Xabier" userId="6d03f3e8-452d-431a-b079-71692af5dd48" providerId="ADAL" clId="{D30B0724-33A2-5A44-8E0B-D9AEA46CCD6F}" dt="2024-04-20T12:07:19.477" v="2167"/>
          <ac:spMkLst>
            <pc:docMk/>
            <pc:sldMk cId="666672284" sldId="656"/>
            <ac:spMk id="66" creationId="{FBD68200-BC03-4015-860B-CD5C30CD76B8}"/>
          </ac:spMkLst>
        </pc:spChg>
        <pc:spChg chg="del">
          <ac:chgData name="Balerdi Iraola, Xabier" userId="6d03f3e8-452d-431a-b079-71692af5dd48" providerId="ADAL" clId="{D30B0724-33A2-5A44-8E0B-D9AEA46CCD6F}" dt="2024-04-20T12:07:19.477" v="2167"/>
          <ac:spMkLst>
            <pc:docMk/>
            <pc:sldMk cId="666672284" sldId="656"/>
            <ac:spMk id="68" creationId="{A0B5529D-5CAA-4BF2-B5C9-34705E7661F9}"/>
          </ac:spMkLst>
        </pc:spChg>
        <pc:spChg chg="del">
          <ac:chgData name="Balerdi Iraola, Xabier" userId="6d03f3e8-452d-431a-b079-71692af5dd48" providerId="ADAL" clId="{D30B0724-33A2-5A44-8E0B-D9AEA46CCD6F}" dt="2024-04-20T12:07:19.477" v="2167"/>
          <ac:spMkLst>
            <pc:docMk/>
            <pc:sldMk cId="666672284" sldId="656"/>
            <ac:spMk id="70" creationId="{332A6F87-AC28-4AA8-B8A6-AEBC67BD0D64}"/>
          </ac:spMkLst>
        </pc:spChg>
        <pc:picChg chg="add mod">
          <ac:chgData name="Balerdi Iraola, Xabier" userId="6d03f3e8-452d-431a-b079-71692af5dd48" providerId="ADAL" clId="{D30B0724-33A2-5A44-8E0B-D9AEA46CCD6F}" dt="2024-04-21T16:45:37.495" v="2636"/>
          <ac:picMkLst>
            <pc:docMk/>
            <pc:sldMk cId="666672284" sldId="656"/>
            <ac:picMk id="16" creationId="{AC902EC8-8797-D003-3068-BF9686433004}"/>
          </ac:picMkLst>
        </pc:picChg>
        <pc:picChg chg="add mod">
          <ac:chgData name="Balerdi Iraola, Xabier" userId="6d03f3e8-452d-431a-b079-71692af5dd48" providerId="ADAL" clId="{D30B0724-33A2-5A44-8E0B-D9AEA46CCD6F}" dt="2024-04-21T16:55:43.109" v="2699"/>
          <ac:picMkLst>
            <pc:docMk/>
            <pc:sldMk cId="666672284" sldId="656"/>
            <ac:picMk id="17" creationId="{40377ED9-626A-5152-D1A5-4808158AEED6}"/>
          </ac:picMkLst>
        </pc:picChg>
        <pc:picChg chg="del">
          <ac:chgData name="Balerdi Iraola, Xabier" userId="6d03f3e8-452d-431a-b079-71692af5dd48" providerId="ADAL" clId="{D30B0724-33A2-5A44-8E0B-D9AEA46CCD6F}" dt="2024-04-20T12:07:19.477" v="2167"/>
          <ac:picMkLst>
            <pc:docMk/>
            <pc:sldMk cId="666672284" sldId="656"/>
            <ac:picMk id="58" creationId="{00B98862-BEE1-44FB-A335-A1B9106B445E}"/>
          </ac:picMkLst>
        </pc:picChg>
        <pc:picChg chg="del">
          <ac:chgData name="Balerdi Iraola, Xabier" userId="6d03f3e8-452d-431a-b079-71692af5dd48" providerId="ADAL" clId="{D30B0724-33A2-5A44-8E0B-D9AEA46CCD6F}" dt="2024-04-20T12:07:19.477" v="2167"/>
          <ac:picMkLst>
            <pc:docMk/>
            <pc:sldMk cId="666672284" sldId="656"/>
            <ac:picMk id="62" creationId="{7185CF21-0594-48C0-9F3E-254D6BCE9D9B}"/>
          </ac:picMkLst>
        </pc:picChg>
        <pc:cxnChg chg="add mod">
          <ac:chgData name="Balerdi Iraola, Xabier" userId="6d03f3e8-452d-431a-b079-71692af5dd48" providerId="ADAL" clId="{D30B0724-33A2-5A44-8E0B-D9AEA46CCD6F}" dt="2024-04-21T17:08:54.351" v="2832" actId="692"/>
          <ac:cxnSpMkLst>
            <pc:docMk/>
            <pc:sldMk cId="666672284" sldId="656"/>
            <ac:cxnSpMk id="11" creationId="{FFD658E2-B8CC-8221-FB2A-364B675D59F1}"/>
          </ac:cxnSpMkLst>
        </pc:cxnChg>
        <pc:cxnChg chg="add mod">
          <ac:chgData name="Balerdi Iraola, Xabier" userId="6d03f3e8-452d-431a-b079-71692af5dd48" providerId="ADAL" clId="{D30B0724-33A2-5A44-8E0B-D9AEA46CCD6F}" dt="2024-04-21T17:08:59.722" v="2833" actId="692"/>
          <ac:cxnSpMkLst>
            <pc:docMk/>
            <pc:sldMk cId="666672284" sldId="656"/>
            <ac:cxnSpMk id="13" creationId="{AB2AE9C8-EF07-9B8B-7E26-0FF7E2CBC28B}"/>
          </ac:cxnSpMkLst>
        </pc:cxnChg>
        <pc:cxnChg chg="add mod">
          <ac:chgData name="Balerdi Iraola, Xabier" userId="6d03f3e8-452d-431a-b079-71692af5dd48" providerId="ADAL" clId="{D30B0724-33A2-5A44-8E0B-D9AEA46CCD6F}" dt="2024-04-21T17:09:04.764" v="2834" actId="692"/>
          <ac:cxnSpMkLst>
            <pc:docMk/>
            <pc:sldMk cId="666672284" sldId="656"/>
            <ac:cxnSpMk id="15" creationId="{BE32E7AF-CCA9-0DDA-EEAA-F4AF393BA731}"/>
          </ac:cxnSpMkLst>
        </pc:cxnChg>
      </pc:sldChg>
      <pc:sldChg chg="delSp add del mod">
        <pc:chgData name="Balerdi Iraola, Xabier" userId="6d03f3e8-452d-431a-b079-71692af5dd48" providerId="ADAL" clId="{D30B0724-33A2-5A44-8E0B-D9AEA46CCD6F}" dt="2024-04-20T09:16:33.356" v="869" actId="2696"/>
        <pc:sldMkLst>
          <pc:docMk/>
          <pc:sldMk cId="3503815292" sldId="657"/>
        </pc:sldMkLst>
        <pc:spChg chg="del">
          <ac:chgData name="Balerdi Iraola, Xabier" userId="6d03f3e8-452d-431a-b079-71692af5dd48" providerId="ADAL" clId="{D30B0724-33A2-5A44-8E0B-D9AEA46CCD6F}" dt="2024-04-20T09:16:27.421" v="867" actId="478"/>
          <ac:spMkLst>
            <pc:docMk/>
            <pc:sldMk cId="3503815292" sldId="657"/>
            <ac:spMk id="2" creationId="{F31DF0AF-0B42-726E-827D-868126CAB454}"/>
          </ac:spMkLst>
        </pc:spChg>
        <pc:spChg chg="del">
          <ac:chgData name="Balerdi Iraola, Xabier" userId="6d03f3e8-452d-431a-b079-71692af5dd48" providerId="ADAL" clId="{D30B0724-33A2-5A44-8E0B-D9AEA46CCD6F}" dt="2024-04-20T09:16:25.443" v="866" actId="478"/>
          <ac:spMkLst>
            <pc:docMk/>
            <pc:sldMk cId="3503815292" sldId="657"/>
            <ac:spMk id="4" creationId="{7BF8A94D-4ED2-F7A9-3315-72A3A84BD891}"/>
          </ac:spMkLst>
        </pc:spChg>
      </pc:sldChg>
      <pc:sldChg chg="addSp delSp modSp add mod setBg delDesignElem">
        <pc:chgData name="Balerdi Iraola, Xabier" userId="6d03f3e8-452d-431a-b079-71692af5dd48" providerId="ADAL" clId="{D30B0724-33A2-5A44-8E0B-D9AEA46CCD6F}" dt="2024-04-21T17:30:34.669" v="2957" actId="790"/>
        <pc:sldMkLst>
          <pc:docMk/>
          <pc:sldMk cId="1510472903" sldId="658"/>
        </pc:sldMkLst>
        <pc:spChg chg="add mod">
          <ac:chgData name="Balerdi Iraola, Xabier" userId="6d03f3e8-452d-431a-b079-71692af5dd48" providerId="ADAL" clId="{D30B0724-33A2-5A44-8E0B-D9AEA46CCD6F}" dt="2024-04-21T16:05:26.904" v="2294" actId="20577"/>
          <ac:spMkLst>
            <pc:docMk/>
            <pc:sldMk cId="1510472903" sldId="658"/>
            <ac:spMk id="2" creationId="{8CBA8D19-1C55-229B-62D0-16ACD07B08CA}"/>
          </ac:spMkLst>
        </pc:spChg>
        <pc:spChg chg="add mod">
          <ac:chgData name="Balerdi Iraola, Xabier" userId="6d03f3e8-452d-431a-b079-71692af5dd48" providerId="ADAL" clId="{D30B0724-33A2-5A44-8E0B-D9AEA46CCD6F}" dt="2024-04-20T12:16:24.342" v="2265" actId="1076"/>
          <ac:spMkLst>
            <pc:docMk/>
            <pc:sldMk cId="1510472903" sldId="658"/>
            <ac:spMk id="3" creationId="{6804E5ED-00B0-6BE4-5D29-D0AE0665163A}"/>
          </ac:spMkLst>
        </pc:spChg>
        <pc:spChg chg="add mod">
          <ac:chgData name="Balerdi Iraola, Xabier" userId="6d03f3e8-452d-431a-b079-71692af5dd48" providerId="ADAL" clId="{D30B0724-33A2-5A44-8E0B-D9AEA46CCD6F}" dt="2024-04-21T17:30:34.669" v="2957" actId="790"/>
          <ac:spMkLst>
            <pc:docMk/>
            <pc:sldMk cId="1510472903" sldId="658"/>
            <ac:spMk id="5" creationId="{F2C01876-57C1-07FC-47F5-0E1B29A3EB26}"/>
          </ac:spMkLst>
        </pc:spChg>
        <pc:spChg chg="del">
          <ac:chgData name="Balerdi Iraola, Xabier" userId="6d03f3e8-452d-431a-b079-71692af5dd48" providerId="ADAL" clId="{D30B0724-33A2-5A44-8E0B-D9AEA46CCD6F}" dt="2024-04-20T12:16:10.213" v="2263"/>
          <ac:spMkLst>
            <pc:docMk/>
            <pc:sldMk cId="1510472903" sldId="658"/>
            <ac:spMk id="54" creationId="{8F3CF990-ACB8-443A-BB74-D36EC8A00B02}"/>
          </ac:spMkLst>
        </pc:spChg>
        <pc:spChg chg="del">
          <ac:chgData name="Balerdi Iraola, Xabier" userId="6d03f3e8-452d-431a-b079-71692af5dd48" providerId="ADAL" clId="{D30B0724-33A2-5A44-8E0B-D9AEA46CCD6F}" dt="2024-04-20T12:16:10.213" v="2263"/>
          <ac:spMkLst>
            <pc:docMk/>
            <pc:sldMk cId="1510472903" sldId="658"/>
            <ac:spMk id="56" creationId="{2601900C-265D-4146-A578-477541E3DF28}"/>
          </ac:spMkLst>
        </pc:spChg>
        <pc:spChg chg="del">
          <ac:chgData name="Balerdi Iraola, Xabier" userId="6d03f3e8-452d-431a-b079-71692af5dd48" providerId="ADAL" clId="{D30B0724-33A2-5A44-8E0B-D9AEA46CCD6F}" dt="2024-04-20T12:16:10.213" v="2263"/>
          <ac:spMkLst>
            <pc:docMk/>
            <pc:sldMk cId="1510472903" sldId="658"/>
            <ac:spMk id="60" creationId="{65F94F98-3A57-49AA-838E-91AAF600B6EE}"/>
          </ac:spMkLst>
        </pc:spChg>
        <pc:spChg chg="del">
          <ac:chgData name="Balerdi Iraola, Xabier" userId="6d03f3e8-452d-431a-b079-71692af5dd48" providerId="ADAL" clId="{D30B0724-33A2-5A44-8E0B-D9AEA46CCD6F}" dt="2024-04-20T12:16:10.213" v="2263"/>
          <ac:spMkLst>
            <pc:docMk/>
            <pc:sldMk cId="1510472903" sldId="658"/>
            <ac:spMk id="64" creationId="{41F8C064-2DC5-4758-B49C-76BFF64052AF}"/>
          </ac:spMkLst>
        </pc:spChg>
        <pc:spChg chg="del">
          <ac:chgData name="Balerdi Iraola, Xabier" userId="6d03f3e8-452d-431a-b079-71692af5dd48" providerId="ADAL" clId="{D30B0724-33A2-5A44-8E0B-D9AEA46CCD6F}" dt="2024-04-20T12:16:10.213" v="2263"/>
          <ac:spMkLst>
            <pc:docMk/>
            <pc:sldMk cId="1510472903" sldId="658"/>
            <ac:spMk id="66" creationId="{FBD68200-BC03-4015-860B-CD5C30CD76B8}"/>
          </ac:spMkLst>
        </pc:spChg>
        <pc:spChg chg="del">
          <ac:chgData name="Balerdi Iraola, Xabier" userId="6d03f3e8-452d-431a-b079-71692af5dd48" providerId="ADAL" clId="{D30B0724-33A2-5A44-8E0B-D9AEA46CCD6F}" dt="2024-04-20T12:16:10.213" v="2263"/>
          <ac:spMkLst>
            <pc:docMk/>
            <pc:sldMk cId="1510472903" sldId="658"/>
            <ac:spMk id="68" creationId="{A0B5529D-5CAA-4BF2-B5C9-34705E7661F9}"/>
          </ac:spMkLst>
        </pc:spChg>
        <pc:spChg chg="del">
          <ac:chgData name="Balerdi Iraola, Xabier" userId="6d03f3e8-452d-431a-b079-71692af5dd48" providerId="ADAL" clId="{D30B0724-33A2-5A44-8E0B-D9AEA46CCD6F}" dt="2024-04-20T12:16:10.213" v="2263"/>
          <ac:spMkLst>
            <pc:docMk/>
            <pc:sldMk cId="1510472903" sldId="658"/>
            <ac:spMk id="70" creationId="{332A6F87-AC28-4AA8-B8A6-AEBC67BD0D64}"/>
          </ac:spMkLst>
        </pc:spChg>
        <pc:picChg chg="add mod">
          <ac:chgData name="Balerdi Iraola, Xabier" userId="6d03f3e8-452d-431a-b079-71692af5dd48" providerId="ADAL" clId="{D30B0724-33A2-5A44-8E0B-D9AEA46CCD6F}" dt="2024-04-21T16:45:49.708" v="2639"/>
          <ac:picMkLst>
            <pc:docMk/>
            <pc:sldMk cId="1510472903" sldId="658"/>
            <ac:picMk id="10" creationId="{3D963725-05C8-1E50-4DFE-A30C87E12857}"/>
          </ac:picMkLst>
        </pc:picChg>
        <pc:picChg chg="add mod">
          <ac:chgData name="Balerdi Iraola, Xabier" userId="6d03f3e8-452d-431a-b079-71692af5dd48" providerId="ADAL" clId="{D30B0724-33A2-5A44-8E0B-D9AEA46CCD6F}" dt="2024-04-21T16:55:52.814" v="2702"/>
          <ac:picMkLst>
            <pc:docMk/>
            <pc:sldMk cId="1510472903" sldId="658"/>
            <ac:picMk id="11" creationId="{47134D39-62E2-2528-2287-1DAD1C7343CC}"/>
          </ac:picMkLst>
        </pc:picChg>
        <pc:picChg chg="del">
          <ac:chgData name="Balerdi Iraola, Xabier" userId="6d03f3e8-452d-431a-b079-71692af5dd48" providerId="ADAL" clId="{D30B0724-33A2-5A44-8E0B-D9AEA46CCD6F}" dt="2024-04-20T12:16:10.213" v="2263"/>
          <ac:picMkLst>
            <pc:docMk/>
            <pc:sldMk cId="1510472903" sldId="658"/>
            <ac:picMk id="58" creationId="{00B98862-BEE1-44FB-A335-A1B9106B445E}"/>
          </ac:picMkLst>
        </pc:picChg>
        <pc:picChg chg="del">
          <ac:chgData name="Balerdi Iraola, Xabier" userId="6d03f3e8-452d-431a-b079-71692af5dd48" providerId="ADAL" clId="{D30B0724-33A2-5A44-8E0B-D9AEA46CCD6F}" dt="2024-04-20T12:16:10.213" v="2263"/>
          <ac:picMkLst>
            <pc:docMk/>
            <pc:sldMk cId="1510472903" sldId="658"/>
            <ac:picMk id="62" creationId="{7185CF21-0594-48C0-9F3E-254D6BCE9D9B}"/>
          </ac:picMkLst>
        </pc:picChg>
        <pc:cxnChg chg="add">
          <ac:chgData name="Balerdi Iraola, Xabier" userId="6d03f3e8-452d-431a-b079-71692af5dd48" providerId="ADAL" clId="{D30B0724-33A2-5A44-8E0B-D9AEA46CCD6F}" dt="2024-04-21T16:04:33.520" v="2282" actId="11529"/>
          <ac:cxnSpMkLst>
            <pc:docMk/>
            <pc:sldMk cId="1510472903" sldId="658"/>
            <ac:cxnSpMk id="7" creationId="{DC9074DA-0362-B047-5214-D3D70E4C5587}"/>
          </ac:cxnSpMkLst>
        </pc:cxnChg>
        <pc:cxnChg chg="add mod">
          <ac:chgData name="Balerdi Iraola, Xabier" userId="6d03f3e8-452d-431a-b079-71692af5dd48" providerId="ADAL" clId="{D30B0724-33A2-5A44-8E0B-D9AEA46CCD6F}" dt="2024-04-21T16:04:51.055" v="2284" actId="1076"/>
          <ac:cxnSpMkLst>
            <pc:docMk/>
            <pc:sldMk cId="1510472903" sldId="658"/>
            <ac:cxnSpMk id="9" creationId="{4946D418-0F82-8273-05E8-67FAA4C2CB66}"/>
          </ac:cxnSpMkLst>
        </pc:cxnChg>
      </pc:sldChg>
      <pc:sldChg chg="addSp delSp modSp add mod setBg delDesignElem">
        <pc:chgData name="Balerdi Iraola, Xabier" userId="6d03f3e8-452d-431a-b079-71692af5dd48" providerId="ADAL" clId="{D30B0724-33A2-5A44-8E0B-D9AEA46CCD6F}" dt="2024-04-21T17:31:45.438" v="2963" actId="790"/>
        <pc:sldMkLst>
          <pc:docMk/>
          <pc:sldMk cId="534558337" sldId="659"/>
        </pc:sldMkLst>
        <pc:spChg chg="add mod">
          <ac:chgData name="Balerdi Iraola, Xabier" userId="6d03f3e8-452d-431a-b079-71692af5dd48" providerId="ADAL" clId="{D30B0724-33A2-5A44-8E0B-D9AEA46CCD6F}" dt="2024-04-21T17:31:45.438" v="2963" actId="790"/>
          <ac:spMkLst>
            <pc:docMk/>
            <pc:sldMk cId="534558337" sldId="659"/>
            <ac:spMk id="2" creationId="{1E92A3C5-C796-466D-CFA3-796603B70389}"/>
          </ac:spMkLst>
        </pc:spChg>
        <pc:spChg chg="add mod">
          <ac:chgData name="Balerdi Iraola, Xabier" userId="6d03f3e8-452d-431a-b079-71692af5dd48" providerId="ADAL" clId="{D30B0724-33A2-5A44-8E0B-D9AEA46CCD6F}" dt="2024-04-21T17:22:20.004" v="2934" actId="207"/>
          <ac:spMkLst>
            <pc:docMk/>
            <pc:sldMk cId="534558337" sldId="659"/>
            <ac:spMk id="4" creationId="{FE285B1C-4149-E7F0-8D7E-80A0F174415A}"/>
          </ac:spMkLst>
        </pc:spChg>
        <pc:spChg chg="del">
          <ac:chgData name="Balerdi Iraola, Xabier" userId="6d03f3e8-452d-431a-b079-71692af5dd48" providerId="ADAL" clId="{D30B0724-33A2-5A44-8E0B-D9AEA46CCD6F}" dt="2024-04-21T16:14:56.341" v="2406"/>
          <ac:spMkLst>
            <pc:docMk/>
            <pc:sldMk cId="534558337" sldId="659"/>
            <ac:spMk id="54" creationId="{8F3CF990-ACB8-443A-BB74-D36EC8A00B02}"/>
          </ac:spMkLst>
        </pc:spChg>
        <pc:spChg chg="del">
          <ac:chgData name="Balerdi Iraola, Xabier" userId="6d03f3e8-452d-431a-b079-71692af5dd48" providerId="ADAL" clId="{D30B0724-33A2-5A44-8E0B-D9AEA46CCD6F}" dt="2024-04-21T16:14:56.341" v="2406"/>
          <ac:spMkLst>
            <pc:docMk/>
            <pc:sldMk cId="534558337" sldId="659"/>
            <ac:spMk id="56" creationId="{2601900C-265D-4146-A578-477541E3DF28}"/>
          </ac:spMkLst>
        </pc:spChg>
        <pc:spChg chg="del">
          <ac:chgData name="Balerdi Iraola, Xabier" userId="6d03f3e8-452d-431a-b079-71692af5dd48" providerId="ADAL" clId="{D30B0724-33A2-5A44-8E0B-D9AEA46CCD6F}" dt="2024-04-21T16:14:56.341" v="2406"/>
          <ac:spMkLst>
            <pc:docMk/>
            <pc:sldMk cId="534558337" sldId="659"/>
            <ac:spMk id="60" creationId="{65F94F98-3A57-49AA-838E-91AAF600B6EE}"/>
          </ac:spMkLst>
        </pc:spChg>
        <pc:spChg chg="del">
          <ac:chgData name="Balerdi Iraola, Xabier" userId="6d03f3e8-452d-431a-b079-71692af5dd48" providerId="ADAL" clId="{D30B0724-33A2-5A44-8E0B-D9AEA46CCD6F}" dt="2024-04-21T16:14:56.341" v="2406"/>
          <ac:spMkLst>
            <pc:docMk/>
            <pc:sldMk cId="534558337" sldId="659"/>
            <ac:spMk id="64" creationId="{41F8C064-2DC5-4758-B49C-76BFF64052AF}"/>
          </ac:spMkLst>
        </pc:spChg>
        <pc:spChg chg="del">
          <ac:chgData name="Balerdi Iraola, Xabier" userId="6d03f3e8-452d-431a-b079-71692af5dd48" providerId="ADAL" clId="{D30B0724-33A2-5A44-8E0B-D9AEA46CCD6F}" dt="2024-04-21T16:14:56.341" v="2406"/>
          <ac:spMkLst>
            <pc:docMk/>
            <pc:sldMk cId="534558337" sldId="659"/>
            <ac:spMk id="66" creationId="{FBD68200-BC03-4015-860B-CD5C30CD76B8}"/>
          </ac:spMkLst>
        </pc:spChg>
        <pc:spChg chg="del">
          <ac:chgData name="Balerdi Iraola, Xabier" userId="6d03f3e8-452d-431a-b079-71692af5dd48" providerId="ADAL" clId="{D30B0724-33A2-5A44-8E0B-D9AEA46CCD6F}" dt="2024-04-21T16:14:56.341" v="2406"/>
          <ac:spMkLst>
            <pc:docMk/>
            <pc:sldMk cId="534558337" sldId="659"/>
            <ac:spMk id="68" creationId="{A0B5529D-5CAA-4BF2-B5C9-34705E7661F9}"/>
          </ac:spMkLst>
        </pc:spChg>
        <pc:spChg chg="del">
          <ac:chgData name="Balerdi Iraola, Xabier" userId="6d03f3e8-452d-431a-b079-71692af5dd48" providerId="ADAL" clId="{D30B0724-33A2-5A44-8E0B-D9AEA46CCD6F}" dt="2024-04-21T16:14:56.341" v="2406"/>
          <ac:spMkLst>
            <pc:docMk/>
            <pc:sldMk cId="534558337" sldId="659"/>
            <ac:spMk id="70" creationId="{332A6F87-AC28-4AA8-B8A6-AEBC67BD0D64}"/>
          </ac:spMkLst>
        </pc:spChg>
        <pc:picChg chg="add mod">
          <ac:chgData name="Balerdi Iraola, Xabier" userId="6d03f3e8-452d-431a-b079-71692af5dd48" providerId="ADAL" clId="{D30B0724-33A2-5A44-8E0B-D9AEA46CCD6F}" dt="2024-04-21T16:46:02.576" v="2643"/>
          <ac:picMkLst>
            <pc:docMk/>
            <pc:sldMk cId="534558337" sldId="659"/>
            <ac:picMk id="5" creationId="{89C8B2D4-91B6-73F6-731C-95CD0D1BE4BD}"/>
          </ac:picMkLst>
        </pc:picChg>
        <pc:picChg chg="add mod">
          <ac:chgData name="Balerdi Iraola, Xabier" userId="6d03f3e8-452d-431a-b079-71692af5dd48" providerId="ADAL" clId="{D30B0724-33A2-5A44-8E0B-D9AEA46CCD6F}" dt="2024-04-21T16:56:03.525" v="2706"/>
          <ac:picMkLst>
            <pc:docMk/>
            <pc:sldMk cId="534558337" sldId="659"/>
            <ac:picMk id="6" creationId="{73DE25D4-13EB-B81A-732D-8723765B1C9D}"/>
          </ac:picMkLst>
        </pc:picChg>
        <pc:picChg chg="del">
          <ac:chgData name="Balerdi Iraola, Xabier" userId="6d03f3e8-452d-431a-b079-71692af5dd48" providerId="ADAL" clId="{D30B0724-33A2-5A44-8E0B-D9AEA46CCD6F}" dt="2024-04-21T16:14:56.341" v="2406"/>
          <ac:picMkLst>
            <pc:docMk/>
            <pc:sldMk cId="534558337" sldId="659"/>
            <ac:picMk id="58" creationId="{00B98862-BEE1-44FB-A335-A1B9106B445E}"/>
          </ac:picMkLst>
        </pc:picChg>
        <pc:picChg chg="del">
          <ac:chgData name="Balerdi Iraola, Xabier" userId="6d03f3e8-452d-431a-b079-71692af5dd48" providerId="ADAL" clId="{D30B0724-33A2-5A44-8E0B-D9AEA46CCD6F}" dt="2024-04-21T16:14:56.341" v="2406"/>
          <ac:picMkLst>
            <pc:docMk/>
            <pc:sldMk cId="534558337" sldId="659"/>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31:16.163" v="2961" actId="790"/>
        <pc:sldMkLst>
          <pc:docMk/>
          <pc:sldMk cId="424905828" sldId="660"/>
        </pc:sldMkLst>
        <pc:spChg chg="add mod">
          <ac:chgData name="Balerdi Iraola, Xabier" userId="6d03f3e8-452d-431a-b079-71692af5dd48" providerId="ADAL" clId="{D30B0724-33A2-5A44-8E0B-D9AEA46CCD6F}" dt="2024-04-21T17:21:11.255" v="2926" actId="207"/>
          <ac:spMkLst>
            <pc:docMk/>
            <pc:sldMk cId="424905828" sldId="660"/>
            <ac:spMk id="2" creationId="{2CBE0C14-3B60-F804-2737-AAB9E3CD6AB5}"/>
          </ac:spMkLst>
        </pc:spChg>
        <pc:spChg chg="add del mod">
          <ac:chgData name="Balerdi Iraola, Xabier" userId="6d03f3e8-452d-431a-b079-71692af5dd48" providerId="ADAL" clId="{D30B0724-33A2-5A44-8E0B-D9AEA46CCD6F}" dt="2024-04-20T11:05:42.881" v="1410"/>
          <ac:spMkLst>
            <pc:docMk/>
            <pc:sldMk cId="424905828" sldId="660"/>
            <ac:spMk id="3" creationId="{8F82EF35-E58C-E8CA-96DE-B00331A9786C}"/>
          </ac:spMkLst>
        </pc:spChg>
        <pc:spChg chg="add mod">
          <ac:chgData name="Balerdi Iraola, Xabier" userId="6d03f3e8-452d-431a-b079-71692af5dd48" providerId="ADAL" clId="{D30B0724-33A2-5A44-8E0B-D9AEA46CCD6F}" dt="2024-04-21T17:31:16.163" v="2961" actId="790"/>
          <ac:spMkLst>
            <pc:docMk/>
            <pc:sldMk cId="424905828" sldId="660"/>
            <ac:spMk id="5" creationId="{CD56905C-DCB5-39B4-0C55-C7F71E229718}"/>
          </ac:spMkLst>
        </pc:spChg>
        <pc:spChg chg="del">
          <ac:chgData name="Balerdi Iraola, Xabier" userId="6d03f3e8-452d-431a-b079-71692af5dd48" providerId="ADAL" clId="{D30B0724-33A2-5A44-8E0B-D9AEA46CCD6F}" dt="2024-04-21T16:07:18.569" v="2311"/>
          <ac:spMkLst>
            <pc:docMk/>
            <pc:sldMk cId="424905828" sldId="660"/>
            <ac:spMk id="54" creationId="{8F3CF990-ACB8-443A-BB74-D36EC8A00B02}"/>
          </ac:spMkLst>
        </pc:spChg>
        <pc:spChg chg="del">
          <ac:chgData name="Balerdi Iraola, Xabier" userId="6d03f3e8-452d-431a-b079-71692af5dd48" providerId="ADAL" clId="{D30B0724-33A2-5A44-8E0B-D9AEA46CCD6F}" dt="2024-04-21T16:07:18.569" v="2311"/>
          <ac:spMkLst>
            <pc:docMk/>
            <pc:sldMk cId="424905828" sldId="660"/>
            <ac:spMk id="56" creationId="{2601900C-265D-4146-A578-477541E3DF28}"/>
          </ac:spMkLst>
        </pc:spChg>
        <pc:spChg chg="del">
          <ac:chgData name="Balerdi Iraola, Xabier" userId="6d03f3e8-452d-431a-b079-71692af5dd48" providerId="ADAL" clId="{D30B0724-33A2-5A44-8E0B-D9AEA46CCD6F}" dt="2024-04-21T16:07:18.569" v="2311"/>
          <ac:spMkLst>
            <pc:docMk/>
            <pc:sldMk cId="424905828" sldId="660"/>
            <ac:spMk id="60" creationId="{65F94F98-3A57-49AA-838E-91AAF600B6EE}"/>
          </ac:spMkLst>
        </pc:spChg>
        <pc:spChg chg="del">
          <ac:chgData name="Balerdi Iraola, Xabier" userId="6d03f3e8-452d-431a-b079-71692af5dd48" providerId="ADAL" clId="{D30B0724-33A2-5A44-8E0B-D9AEA46CCD6F}" dt="2024-04-21T16:07:18.569" v="2311"/>
          <ac:spMkLst>
            <pc:docMk/>
            <pc:sldMk cId="424905828" sldId="660"/>
            <ac:spMk id="64" creationId="{41F8C064-2DC5-4758-B49C-76BFF64052AF}"/>
          </ac:spMkLst>
        </pc:spChg>
        <pc:spChg chg="del">
          <ac:chgData name="Balerdi Iraola, Xabier" userId="6d03f3e8-452d-431a-b079-71692af5dd48" providerId="ADAL" clId="{D30B0724-33A2-5A44-8E0B-D9AEA46CCD6F}" dt="2024-04-21T16:07:18.569" v="2311"/>
          <ac:spMkLst>
            <pc:docMk/>
            <pc:sldMk cId="424905828" sldId="660"/>
            <ac:spMk id="66" creationId="{FBD68200-BC03-4015-860B-CD5C30CD76B8}"/>
          </ac:spMkLst>
        </pc:spChg>
        <pc:spChg chg="del">
          <ac:chgData name="Balerdi Iraola, Xabier" userId="6d03f3e8-452d-431a-b079-71692af5dd48" providerId="ADAL" clId="{D30B0724-33A2-5A44-8E0B-D9AEA46CCD6F}" dt="2024-04-21T16:07:18.569" v="2311"/>
          <ac:spMkLst>
            <pc:docMk/>
            <pc:sldMk cId="424905828" sldId="660"/>
            <ac:spMk id="68" creationId="{A0B5529D-5CAA-4BF2-B5C9-34705E7661F9}"/>
          </ac:spMkLst>
        </pc:spChg>
        <pc:spChg chg="del">
          <ac:chgData name="Balerdi Iraola, Xabier" userId="6d03f3e8-452d-431a-b079-71692af5dd48" providerId="ADAL" clId="{D30B0724-33A2-5A44-8E0B-D9AEA46CCD6F}" dt="2024-04-21T16:07:18.569" v="2311"/>
          <ac:spMkLst>
            <pc:docMk/>
            <pc:sldMk cId="424905828" sldId="660"/>
            <ac:spMk id="70" creationId="{332A6F87-AC28-4AA8-B8A6-AEBC67BD0D64}"/>
          </ac:spMkLst>
        </pc:spChg>
        <pc:picChg chg="add mod">
          <ac:chgData name="Balerdi Iraola, Xabier" userId="6d03f3e8-452d-431a-b079-71692af5dd48" providerId="ADAL" clId="{D30B0724-33A2-5A44-8E0B-D9AEA46CCD6F}" dt="2024-04-21T16:45:55.607" v="2641"/>
          <ac:picMkLst>
            <pc:docMk/>
            <pc:sldMk cId="424905828" sldId="660"/>
            <ac:picMk id="6" creationId="{5752FEE1-9FAA-263C-81A5-8D051C221804}"/>
          </ac:picMkLst>
        </pc:picChg>
        <pc:picChg chg="add mod">
          <ac:chgData name="Balerdi Iraola, Xabier" userId="6d03f3e8-452d-431a-b079-71692af5dd48" providerId="ADAL" clId="{D30B0724-33A2-5A44-8E0B-D9AEA46CCD6F}" dt="2024-04-21T16:55:58.748" v="2704"/>
          <ac:picMkLst>
            <pc:docMk/>
            <pc:sldMk cId="424905828" sldId="660"/>
            <ac:picMk id="7" creationId="{90FD8CCF-0B64-0B41-F8AE-714D7C5D4257}"/>
          </ac:picMkLst>
        </pc:picChg>
        <pc:picChg chg="del">
          <ac:chgData name="Balerdi Iraola, Xabier" userId="6d03f3e8-452d-431a-b079-71692af5dd48" providerId="ADAL" clId="{D30B0724-33A2-5A44-8E0B-D9AEA46CCD6F}" dt="2024-04-21T16:07:18.569" v="2311"/>
          <ac:picMkLst>
            <pc:docMk/>
            <pc:sldMk cId="424905828" sldId="660"/>
            <ac:picMk id="58" creationId="{00B98862-BEE1-44FB-A335-A1B9106B445E}"/>
          </ac:picMkLst>
        </pc:picChg>
        <pc:picChg chg="del">
          <ac:chgData name="Balerdi Iraola, Xabier" userId="6d03f3e8-452d-431a-b079-71692af5dd48" providerId="ADAL" clId="{D30B0724-33A2-5A44-8E0B-D9AEA46CCD6F}" dt="2024-04-21T16:07:18.569" v="2311"/>
          <ac:picMkLst>
            <pc:docMk/>
            <pc:sldMk cId="424905828" sldId="660"/>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31:03.094" v="2960" actId="20577"/>
        <pc:sldMkLst>
          <pc:docMk/>
          <pc:sldMk cId="723456291" sldId="661"/>
        </pc:sldMkLst>
        <pc:spChg chg="mod">
          <ac:chgData name="Balerdi Iraola, Xabier" userId="6d03f3e8-452d-431a-b079-71692af5dd48" providerId="ADAL" clId="{D30B0724-33A2-5A44-8E0B-D9AEA46CCD6F}" dt="2024-04-21T16:05:54.293" v="2299" actId="20577"/>
          <ac:spMkLst>
            <pc:docMk/>
            <pc:sldMk cId="723456291" sldId="661"/>
            <ac:spMk id="2" creationId="{8CBA8D19-1C55-229B-62D0-16ACD07B08CA}"/>
          </ac:spMkLst>
        </pc:spChg>
        <pc:spChg chg="del">
          <ac:chgData name="Balerdi Iraola, Xabier" userId="6d03f3e8-452d-431a-b079-71692af5dd48" providerId="ADAL" clId="{D30B0724-33A2-5A44-8E0B-D9AEA46CCD6F}" dt="2024-04-20T09:23:26.473" v="893" actId="478"/>
          <ac:spMkLst>
            <pc:docMk/>
            <pc:sldMk cId="723456291" sldId="661"/>
            <ac:spMk id="3" creationId="{6804E5ED-00B0-6BE4-5D29-D0AE0665163A}"/>
          </ac:spMkLst>
        </pc:spChg>
        <pc:spChg chg="add mod">
          <ac:chgData name="Balerdi Iraola, Xabier" userId="6d03f3e8-452d-431a-b079-71692af5dd48" providerId="ADAL" clId="{D30B0724-33A2-5A44-8E0B-D9AEA46CCD6F}" dt="2024-04-21T17:30:48.804" v="2958" actId="20577"/>
          <ac:spMkLst>
            <pc:docMk/>
            <pc:sldMk cId="723456291" sldId="661"/>
            <ac:spMk id="4" creationId="{A7A56BA5-E86C-631C-6620-F71E53B62963}"/>
          </ac:spMkLst>
        </pc:spChg>
        <pc:spChg chg="del mod">
          <ac:chgData name="Balerdi Iraola, Xabier" userId="6d03f3e8-452d-431a-b079-71692af5dd48" providerId="ADAL" clId="{D30B0724-33A2-5A44-8E0B-D9AEA46CCD6F}" dt="2024-04-20T09:23:15.135" v="892" actId="478"/>
          <ac:spMkLst>
            <pc:docMk/>
            <pc:sldMk cId="723456291" sldId="661"/>
            <ac:spMk id="5" creationId="{F2C01876-57C1-07FC-47F5-0E1B29A3EB26}"/>
          </ac:spMkLst>
        </pc:spChg>
        <pc:spChg chg="add mod">
          <ac:chgData name="Balerdi Iraola, Xabier" userId="6d03f3e8-452d-431a-b079-71692af5dd48" providerId="ADAL" clId="{D30B0724-33A2-5A44-8E0B-D9AEA46CCD6F}" dt="2024-04-21T17:31:03.094" v="2960" actId="20577"/>
          <ac:spMkLst>
            <pc:docMk/>
            <pc:sldMk cId="723456291" sldId="661"/>
            <ac:spMk id="6" creationId="{AC79C9F6-2CD4-3650-0FFC-1AFDA34E1AFE}"/>
          </ac:spMkLst>
        </pc:spChg>
        <pc:spChg chg="del">
          <ac:chgData name="Balerdi Iraola, Xabier" userId="6d03f3e8-452d-431a-b079-71692af5dd48" providerId="ADAL" clId="{D30B0724-33A2-5A44-8E0B-D9AEA46CCD6F}" dt="2024-04-21T16:04:57.376" v="2286"/>
          <ac:spMkLst>
            <pc:docMk/>
            <pc:sldMk cId="723456291" sldId="661"/>
            <ac:spMk id="54" creationId="{8F3CF990-ACB8-443A-BB74-D36EC8A00B02}"/>
          </ac:spMkLst>
        </pc:spChg>
        <pc:spChg chg="del">
          <ac:chgData name="Balerdi Iraola, Xabier" userId="6d03f3e8-452d-431a-b079-71692af5dd48" providerId="ADAL" clId="{D30B0724-33A2-5A44-8E0B-D9AEA46CCD6F}" dt="2024-04-21T16:04:57.376" v="2286"/>
          <ac:spMkLst>
            <pc:docMk/>
            <pc:sldMk cId="723456291" sldId="661"/>
            <ac:spMk id="56" creationId="{2601900C-265D-4146-A578-477541E3DF28}"/>
          </ac:spMkLst>
        </pc:spChg>
        <pc:spChg chg="del">
          <ac:chgData name="Balerdi Iraola, Xabier" userId="6d03f3e8-452d-431a-b079-71692af5dd48" providerId="ADAL" clId="{D30B0724-33A2-5A44-8E0B-D9AEA46CCD6F}" dt="2024-04-21T16:04:57.376" v="2286"/>
          <ac:spMkLst>
            <pc:docMk/>
            <pc:sldMk cId="723456291" sldId="661"/>
            <ac:spMk id="60" creationId="{65F94F98-3A57-49AA-838E-91AAF600B6EE}"/>
          </ac:spMkLst>
        </pc:spChg>
        <pc:spChg chg="del">
          <ac:chgData name="Balerdi Iraola, Xabier" userId="6d03f3e8-452d-431a-b079-71692af5dd48" providerId="ADAL" clId="{D30B0724-33A2-5A44-8E0B-D9AEA46CCD6F}" dt="2024-04-21T16:04:57.376" v="2286"/>
          <ac:spMkLst>
            <pc:docMk/>
            <pc:sldMk cId="723456291" sldId="661"/>
            <ac:spMk id="64" creationId="{41F8C064-2DC5-4758-B49C-76BFF64052AF}"/>
          </ac:spMkLst>
        </pc:spChg>
        <pc:spChg chg="del">
          <ac:chgData name="Balerdi Iraola, Xabier" userId="6d03f3e8-452d-431a-b079-71692af5dd48" providerId="ADAL" clId="{D30B0724-33A2-5A44-8E0B-D9AEA46CCD6F}" dt="2024-04-21T16:04:57.376" v="2286"/>
          <ac:spMkLst>
            <pc:docMk/>
            <pc:sldMk cId="723456291" sldId="661"/>
            <ac:spMk id="66" creationId="{FBD68200-BC03-4015-860B-CD5C30CD76B8}"/>
          </ac:spMkLst>
        </pc:spChg>
        <pc:spChg chg="del">
          <ac:chgData name="Balerdi Iraola, Xabier" userId="6d03f3e8-452d-431a-b079-71692af5dd48" providerId="ADAL" clId="{D30B0724-33A2-5A44-8E0B-D9AEA46CCD6F}" dt="2024-04-21T16:04:57.376" v="2286"/>
          <ac:spMkLst>
            <pc:docMk/>
            <pc:sldMk cId="723456291" sldId="661"/>
            <ac:spMk id="68" creationId="{A0B5529D-5CAA-4BF2-B5C9-34705E7661F9}"/>
          </ac:spMkLst>
        </pc:spChg>
        <pc:spChg chg="del">
          <ac:chgData name="Balerdi Iraola, Xabier" userId="6d03f3e8-452d-431a-b079-71692af5dd48" providerId="ADAL" clId="{D30B0724-33A2-5A44-8E0B-D9AEA46CCD6F}" dt="2024-04-21T16:04:57.376" v="2286"/>
          <ac:spMkLst>
            <pc:docMk/>
            <pc:sldMk cId="723456291" sldId="661"/>
            <ac:spMk id="70" creationId="{332A6F87-AC28-4AA8-B8A6-AEBC67BD0D64}"/>
          </ac:spMkLst>
        </pc:spChg>
        <pc:picChg chg="add mod">
          <ac:chgData name="Balerdi Iraola, Xabier" userId="6d03f3e8-452d-431a-b079-71692af5dd48" providerId="ADAL" clId="{D30B0724-33A2-5A44-8E0B-D9AEA46CCD6F}" dt="2024-04-21T16:45:52.923" v="2640"/>
          <ac:picMkLst>
            <pc:docMk/>
            <pc:sldMk cId="723456291" sldId="661"/>
            <ac:picMk id="13" creationId="{2B5F1892-281D-98F2-D1A8-77AD5527696C}"/>
          </ac:picMkLst>
        </pc:picChg>
        <pc:picChg chg="add mod">
          <ac:chgData name="Balerdi Iraola, Xabier" userId="6d03f3e8-452d-431a-b079-71692af5dd48" providerId="ADAL" clId="{D30B0724-33A2-5A44-8E0B-D9AEA46CCD6F}" dt="2024-04-21T16:55:56.369" v="2703"/>
          <ac:picMkLst>
            <pc:docMk/>
            <pc:sldMk cId="723456291" sldId="661"/>
            <ac:picMk id="14" creationId="{B6F45336-A2CE-E565-0689-7793975F689B}"/>
          </ac:picMkLst>
        </pc:picChg>
        <pc:picChg chg="del">
          <ac:chgData name="Balerdi Iraola, Xabier" userId="6d03f3e8-452d-431a-b079-71692af5dd48" providerId="ADAL" clId="{D30B0724-33A2-5A44-8E0B-D9AEA46CCD6F}" dt="2024-04-21T16:04:57.376" v="2286"/>
          <ac:picMkLst>
            <pc:docMk/>
            <pc:sldMk cId="723456291" sldId="661"/>
            <ac:picMk id="58" creationId="{00B98862-BEE1-44FB-A335-A1B9106B445E}"/>
          </ac:picMkLst>
        </pc:picChg>
        <pc:picChg chg="del">
          <ac:chgData name="Balerdi Iraola, Xabier" userId="6d03f3e8-452d-431a-b079-71692af5dd48" providerId="ADAL" clId="{D30B0724-33A2-5A44-8E0B-D9AEA46CCD6F}" dt="2024-04-21T16:04:57.376" v="2286"/>
          <ac:picMkLst>
            <pc:docMk/>
            <pc:sldMk cId="723456291" sldId="661"/>
            <ac:picMk id="62" creationId="{7185CF21-0594-48C0-9F3E-254D6BCE9D9B}"/>
          </ac:picMkLst>
        </pc:picChg>
        <pc:cxnChg chg="add del mod">
          <ac:chgData name="Balerdi Iraola, Xabier" userId="6d03f3e8-452d-431a-b079-71692af5dd48" providerId="ADAL" clId="{D30B0724-33A2-5A44-8E0B-D9AEA46CCD6F}" dt="2024-04-21T16:06:39.835" v="2304" actId="478"/>
          <ac:cxnSpMkLst>
            <pc:docMk/>
            <pc:sldMk cId="723456291" sldId="661"/>
            <ac:cxnSpMk id="8" creationId="{F609B4CA-2A84-0EB6-6086-9BD924DBDE6B}"/>
          </ac:cxnSpMkLst>
        </pc:cxnChg>
        <pc:cxnChg chg="add">
          <ac:chgData name="Balerdi Iraola, Xabier" userId="6d03f3e8-452d-431a-b079-71692af5dd48" providerId="ADAL" clId="{D30B0724-33A2-5A44-8E0B-D9AEA46CCD6F}" dt="2024-04-21T16:06:53.837" v="2306" actId="11529"/>
          <ac:cxnSpMkLst>
            <pc:docMk/>
            <pc:sldMk cId="723456291" sldId="661"/>
            <ac:cxnSpMk id="10" creationId="{08360A50-1FE1-2045-1855-076BD3ABB99B}"/>
          </ac:cxnSpMkLst>
        </pc:cxnChg>
        <pc:cxnChg chg="add mod">
          <ac:chgData name="Balerdi Iraola, Xabier" userId="6d03f3e8-452d-431a-b079-71692af5dd48" providerId="ADAL" clId="{D30B0724-33A2-5A44-8E0B-D9AEA46CCD6F}" dt="2024-04-21T16:07:09.381" v="2309" actId="1076"/>
          <ac:cxnSpMkLst>
            <pc:docMk/>
            <pc:sldMk cId="723456291" sldId="661"/>
            <ac:cxnSpMk id="12" creationId="{7C8E8DC4-EA25-2A11-40AF-6F5B3DB413D9}"/>
          </ac:cxnSpMkLst>
        </pc:cxnChg>
      </pc:sldChg>
      <pc:sldChg chg="addSp delSp modSp add mod setBg delDesignElem">
        <pc:chgData name="Balerdi Iraola, Xabier" userId="6d03f3e8-452d-431a-b079-71692af5dd48" providerId="ADAL" clId="{D30B0724-33A2-5A44-8E0B-D9AEA46CCD6F}" dt="2024-04-21T17:31:30.187" v="2962" actId="790"/>
        <pc:sldMkLst>
          <pc:docMk/>
          <pc:sldMk cId="1431680985" sldId="662"/>
        </pc:sldMkLst>
        <pc:spChg chg="del mod">
          <ac:chgData name="Balerdi Iraola, Xabier" userId="6d03f3e8-452d-431a-b079-71692af5dd48" providerId="ADAL" clId="{D30B0724-33A2-5A44-8E0B-D9AEA46CCD6F}" dt="2024-04-21T17:21:37.128" v="2928" actId="478"/>
          <ac:spMkLst>
            <pc:docMk/>
            <pc:sldMk cId="1431680985" sldId="662"/>
            <ac:spMk id="2" creationId="{2CBE0C14-3B60-F804-2737-AAB9E3CD6AB5}"/>
          </ac:spMkLst>
        </pc:spChg>
        <pc:spChg chg="add mod">
          <ac:chgData name="Balerdi Iraola, Xabier" userId="6d03f3e8-452d-431a-b079-71692af5dd48" providerId="ADAL" clId="{D30B0724-33A2-5A44-8E0B-D9AEA46CCD6F}" dt="2024-04-21T17:31:30.187" v="2962" actId="790"/>
          <ac:spMkLst>
            <pc:docMk/>
            <pc:sldMk cId="1431680985" sldId="662"/>
            <ac:spMk id="4" creationId="{C1B1F255-87FD-5F9D-E546-F1136C34B282}"/>
          </ac:spMkLst>
        </pc:spChg>
        <pc:spChg chg="del mod">
          <ac:chgData name="Balerdi Iraola, Xabier" userId="6d03f3e8-452d-431a-b079-71692af5dd48" providerId="ADAL" clId="{D30B0724-33A2-5A44-8E0B-D9AEA46CCD6F}" dt="2024-04-20T11:06:14.462" v="1418" actId="478"/>
          <ac:spMkLst>
            <pc:docMk/>
            <pc:sldMk cId="1431680985" sldId="662"/>
            <ac:spMk id="5" creationId="{CD56905C-DCB5-39B4-0C55-C7F71E229718}"/>
          </ac:spMkLst>
        </pc:spChg>
        <pc:spChg chg="add mod">
          <ac:chgData name="Balerdi Iraola, Xabier" userId="6d03f3e8-452d-431a-b079-71692af5dd48" providerId="ADAL" clId="{D30B0724-33A2-5A44-8E0B-D9AEA46CCD6F}" dt="2024-04-21T17:21:40.004" v="2929" actId="1076"/>
          <ac:spMkLst>
            <pc:docMk/>
            <pc:sldMk cId="1431680985" sldId="662"/>
            <ac:spMk id="8" creationId="{DAB379A9-43C0-9DAF-4937-E49F1416D985}"/>
          </ac:spMkLst>
        </pc:spChg>
        <pc:spChg chg="del">
          <ac:chgData name="Balerdi Iraola, Xabier" userId="6d03f3e8-452d-431a-b079-71692af5dd48" providerId="ADAL" clId="{D30B0724-33A2-5A44-8E0B-D9AEA46CCD6F}" dt="2024-04-21T16:12:19.939" v="2371"/>
          <ac:spMkLst>
            <pc:docMk/>
            <pc:sldMk cId="1431680985" sldId="662"/>
            <ac:spMk id="54" creationId="{8F3CF990-ACB8-443A-BB74-D36EC8A00B02}"/>
          </ac:spMkLst>
        </pc:spChg>
        <pc:spChg chg="del">
          <ac:chgData name="Balerdi Iraola, Xabier" userId="6d03f3e8-452d-431a-b079-71692af5dd48" providerId="ADAL" clId="{D30B0724-33A2-5A44-8E0B-D9AEA46CCD6F}" dt="2024-04-21T16:12:19.939" v="2371"/>
          <ac:spMkLst>
            <pc:docMk/>
            <pc:sldMk cId="1431680985" sldId="662"/>
            <ac:spMk id="56" creationId="{2601900C-265D-4146-A578-477541E3DF28}"/>
          </ac:spMkLst>
        </pc:spChg>
        <pc:spChg chg="del">
          <ac:chgData name="Balerdi Iraola, Xabier" userId="6d03f3e8-452d-431a-b079-71692af5dd48" providerId="ADAL" clId="{D30B0724-33A2-5A44-8E0B-D9AEA46CCD6F}" dt="2024-04-21T16:12:19.939" v="2371"/>
          <ac:spMkLst>
            <pc:docMk/>
            <pc:sldMk cId="1431680985" sldId="662"/>
            <ac:spMk id="60" creationId="{65F94F98-3A57-49AA-838E-91AAF600B6EE}"/>
          </ac:spMkLst>
        </pc:spChg>
        <pc:spChg chg="del">
          <ac:chgData name="Balerdi Iraola, Xabier" userId="6d03f3e8-452d-431a-b079-71692af5dd48" providerId="ADAL" clId="{D30B0724-33A2-5A44-8E0B-D9AEA46CCD6F}" dt="2024-04-21T16:12:19.939" v="2371"/>
          <ac:spMkLst>
            <pc:docMk/>
            <pc:sldMk cId="1431680985" sldId="662"/>
            <ac:spMk id="64" creationId="{41F8C064-2DC5-4758-B49C-76BFF64052AF}"/>
          </ac:spMkLst>
        </pc:spChg>
        <pc:spChg chg="del">
          <ac:chgData name="Balerdi Iraola, Xabier" userId="6d03f3e8-452d-431a-b079-71692af5dd48" providerId="ADAL" clId="{D30B0724-33A2-5A44-8E0B-D9AEA46CCD6F}" dt="2024-04-21T16:12:19.939" v="2371"/>
          <ac:spMkLst>
            <pc:docMk/>
            <pc:sldMk cId="1431680985" sldId="662"/>
            <ac:spMk id="66" creationId="{FBD68200-BC03-4015-860B-CD5C30CD76B8}"/>
          </ac:spMkLst>
        </pc:spChg>
        <pc:spChg chg="del">
          <ac:chgData name="Balerdi Iraola, Xabier" userId="6d03f3e8-452d-431a-b079-71692af5dd48" providerId="ADAL" clId="{D30B0724-33A2-5A44-8E0B-D9AEA46CCD6F}" dt="2024-04-21T16:12:19.939" v="2371"/>
          <ac:spMkLst>
            <pc:docMk/>
            <pc:sldMk cId="1431680985" sldId="662"/>
            <ac:spMk id="68" creationId="{A0B5529D-5CAA-4BF2-B5C9-34705E7661F9}"/>
          </ac:spMkLst>
        </pc:spChg>
        <pc:spChg chg="del">
          <ac:chgData name="Balerdi Iraola, Xabier" userId="6d03f3e8-452d-431a-b079-71692af5dd48" providerId="ADAL" clId="{D30B0724-33A2-5A44-8E0B-D9AEA46CCD6F}" dt="2024-04-21T16:12:19.939" v="2371"/>
          <ac:spMkLst>
            <pc:docMk/>
            <pc:sldMk cId="1431680985" sldId="662"/>
            <ac:spMk id="70" creationId="{332A6F87-AC28-4AA8-B8A6-AEBC67BD0D64}"/>
          </ac:spMkLst>
        </pc:spChg>
        <pc:picChg chg="add mod">
          <ac:chgData name="Balerdi Iraola, Xabier" userId="6d03f3e8-452d-431a-b079-71692af5dd48" providerId="ADAL" clId="{D30B0724-33A2-5A44-8E0B-D9AEA46CCD6F}" dt="2024-04-21T16:45:59.229" v="2642"/>
          <ac:picMkLst>
            <pc:docMk/>
            <pc:sldMk cId="1431680985" sldId="662"/>
            <ac:picMk id="6" creationId="{AC8E2D4E-CD90-15A5-84AD-AB895D58CD42}"/>
          </ac:picMkLst>
        </pc:picChg>
        <pc:picChg chg="add mod">
          <ac:chgData name="Balerdi Iraola, Xabier" userId="6d03f3e8-452d-431a-b079-71692af5dd48" providerId="ADAL" clId="{D30B0724-33A2-5A44-8E0B-D9AEA46CCD6F}" dt="2024-04-21T16:56:00.904" v="2705"/>
          <ac:picMkLst>
            <pc:docMk/>
            <pc:sldMk cId="1431680985" sldId="662"/>
            <ac:picMk id="7" creationId="{BA7559BD-771F-591B-3C66-B84F1A7936F7}"/>
          </ac:picMkLst>
        </pc:picChg>
        <pc:picChg chg="del">
          <ac:chgData name="Balerdi Iraola, Xabier" userId="6d03f3e8-452d-431a-b079-71692af5dd48" providerId="ADAL" clId="{D30B0724-33A2-5A44-8E0B-D9AEA46CCD6F}" dt="2024-04-21T16:12:19.939" v="2371"/>
          <ac:picMkLst>
            <pc:docMk/>
            <pc:sldMk cId="1431680985" sldId="662"/>
            <ac:picMk id="58" creationId="{00B98862-BEE1-44FB-A335-A1B9106B445E}"/>
          </ac:picMkLst>
        </pc:picChg>
        <pc:picChg chg="del">
          <ac:chgData name="Balerdi Iraola, Xabier" userId="6d03f3e8-452d-431a-b079-71692af5dd48" providerId="ADAL" clId="{D30B0724-33A2-5A44-8E0B-D9AEA46CCD6F}" dt="2024-04-21T16:12:19.939" v="2371"/>
          <ac:picMkLst>
            <pc:docMk/>
            <pc:sldMk cId="1431680985" sldId="662"/>
            <ac:picMk id="62" creationId="{7185CF21-0594-48C0-9F3E-254D6BCE9D9B}"/>
          </ac:picMkLst>
        </pc:picChg>
      </pc:sldChg>
      <pc:sldChg chg="addSp delSp modSp add mod ord setBg delDesignElem">
        <pc:chgData name="Balerdi Iraola, Xabier" userId="6d03f3e8-452d-431a-b079-71692af5dd48" providerId="ADAL" clId="{D30B0724-33A2-5A44-8E0B-D9AEA46CCD6F}" dt="2024-04-22T18:52:35.955" v="2983" actId="20578"/>
        <pc:sldMkLst>
          <pc:docMk/>
          <pc:sldMk cId="1776494827" sldId="663"/>
        </pc:sldMkLst>
        <pc:spChg chg="del mod">
          <ac:chgData name="Balerdi Iraola, Xabier" userId="6d03f3e8-452d-431a-b079-71692af5dd48" providerId="ADAL" clId="{D30B0724-33A2-5A44-8E0B-D9AEA46CCD6F}" dt="2024-04-20T11:10:27.501" v="1425" actId="478"/>
          <ac:spMkLst>
            <pc:docMk/>
            <pc:sldMk cId="1776494827" sldId="663"/>
            <ac:spMk id="2" creationId="{1E92A3C5-C796-466D-CFA3-796603B70389}"/>
          </ac:spMkLst>
        </pc:spChg>
        <pc:spChg chg="add mod">
          <ac:chgData name="Balerdi Iraola, Xabier" userId="6d03f3e8-452d-431a-b079-71692af5dd48" providerId="ADAL" clId="{D30B0724-33A2-5A44-8E0B-D9AEA46CCD6F}" dt="2024-04-21T17:15:27.258" v="2882" actId="1076"/>
          <ac:spMkLst>
            <pc:docMk/>
            <pc:sldMk cId="1776494827" sldId="663"/>
            <ac:spMk id="3" creationId="{5DA6F5AB-0623-0384-8FA4-9712E64AD505}"/>
          </ac:spMkLst>
        </pc:spChg>
        <pc:spChg chg="add mod">
          <ac:chgData name="Balerdi Iraola, Xabier" userId="6d03f3e8-452d-431a-b079-71692af5dd48" providerId="ADAL" clId="{D30B0724-33A2-5A44-8E0B-D9AEA46CCD6F}" dt="2024-04-21T17:31:59.991" v="2964" actId="790"/>
          <ac:spMkLst>
            <pc:docMk/>
            <pc:sldMk cId="1776494827" sldId="663"/>
            <ac:spMk id="5" creationId="{6306959F-C268-8661-3EBD-16C4CD9E7DFD}"/>
          </ac:spMkLst>
        </pc:spChg>
        <pc:spChg chg="add mod">
          <ac:chgData name="Balerdi Iraola, Xabier" userId="6d03f3e8-452d-431a-b079-71692af5dd48" providerId="ADAL" clId="{D30B0724-33A2-5A44-8E0B-D9AEA46CCD6F}" dt="2024-04-21T17:32:07.905" v="2965" actId="790"/>
          <ac:spMkLst>
            <pc:docMk/>
            <pc:sldMk cId="1776494827" sldId="663"/>
            <ac:spMk id="7" creationId="{021865EC-6F90-DA34-5F75-B22DAB63DDAB}"/>
          </ac:spMkLst>
        </pc:spChg>
        <pc:spChg chg="add mod">
          <ac:chgData name="Balerdi Iraola, Xabier" userId="6d03f3e8-452d-431a-b079-71692af5dd48" providerId="ADAL" clId="{D30B0724-33A2-5A44-8E0B-D9AEA46CCD6F}" dt="2024-04-21T17:32:16.071" v="2966" actId="790"/>
          <ac:spMkLst>
            <pc:docMk/>
            <pc:sldMk cId="1776494827" sldId="663"/>
            <ac:spMk id="9" creationId="{8ECE2A41-5D4B-BF4C-F867-BC7DF27123AF}"/>
          </ac:spMkLst>
        </pc:spChg>
        <pc:spChg chg="add mod">
          <ac:chgData name="Balerdi Iraola, Xabier" userId="6d03f3e8-452d-431a-b079-71692af5dd48" providerId="ADAL" clId="{D30B0724-33A2-5A44-8E0B-D9AEA46CCD6F}" dt="2024-04-21T17:32:23.226" v="2967" actId="790"/>
          <ac:spMkLst>
            <pc:docMk/>
            <pc:sldMk cId="1776494827" sldId="663"/>
            <ac:spMk id="11" creationId="{22096859-F454-2C72-5BCA-700A6F04CBBC}"/>
          </ac:spMkLst>
        </pc:spChg>
        <pc:spChg chg="add mod">
          <ac:chgData name="Balerdi Iraola, Xabier" userId="6d03f3e8-452d-431a-b079-71692af5dd48" providerId="ADAL" clId="{D30B0724-33A2-5A44-8E0B-D9AEA46CCD6F}" dt="2024-04-21T17:32:30.888" v="2968" actId="790"/>
          <ac:spMkLst>
            <pc:docMk/>
            <pc:sldMk cId="1776494827" sldId="663"/>
            <ac:spMk id="13" creationId="{B75F99B2-7F18-6254-0C9C-7393572CD0BC}"/>
          </ac:spMkLst>
        </pc:spChg>
        <pc:spChg chg="del">
          <ac:chgData name="Balerdi Iraola, Xabier" userId="6d03f3e8-452d-431a-b079-71692af5dd48" providerId="ADAL" clId="{D30B0724-33A2-5A44-8E0B-D9AEA46CCD6F}" dt="2024-04-21T16:16:52.291" v="2427"/>
          <ac:spMkLst>
            <pc:docMk/>
            <pc:sldMk cId="1776494827" sldId="663"/>
            <ac:spMk id="54" creationId="{8F3CF990-ACB8-443A-BB74-D36EC8A00B02}"/>
          </ac:spMkLst>
        </pc:spChg>
        <pc:spChg chg="del">
          <ac:chgData name="Balerdi Iraola, Xabier" userId="6d03f3e8-452d-431a-b079-71692af5dd48" providerId="ADAL" clId="{D30B0724-33A2-5A44-8E0B-D9AEA46CCD6F}" dt="2024-04-21T16:16:52.291" v="2427"/>
          <ac:spMkLst>
            <pc:docMk/>
            <pc:sldMk cId="1776494827" sldId="663"/>
            <ac:spMk id="56" creationId="{2601900C-265D-4146-A578-477541E3DF28}"/>
          </ac:spMkLst>
        </pc:spChg>
        <pc:spChg chg="del">
          <ac:chgData name="Balerdi Iraola, Xabier" userId="6d03f3e8-452d-431a-b079-71692af5dd48" providerId="ADAL" clId="{D30B0724-33A2-5A44-8E0B-D9AEA46CCD6F}" dt="2024-04-21T16:16:52.291" v="2427"/>
          <ac:spMkLst>
            <pc:docMk/>
            <pc:sldMk cId="1776494827" sldId="663"/>
            <ac:spMk id="60" creationId="{65F94F98-3A57-49AA-838E-91AAF600B6EE}"/>
          </ac:spMkLst>
        </pc:spChg>
        <pc:spChg chg="del">
          <ac:chgData name="Balerdi Iraola, Xabier" userId="6d03f3e8-452d-431a-b079-71692af5dd48" providerId="ADAL" clId="{D30B0724-33A2-5A44-8E0B-D9AEA46CCD6F}" dt="2024-04-21T16:16:52.291" v="2427"/>
          <ac:spMkLst>
            <pc:docMk/>
            <pc:sldMk cId="1776494827" sldId="663"/>
            <ac:spMk id="64" creationId="{41F8C064-2DC5-4758-B49C-76BFF64052AF}"/>
          </ac:spMkLst>
        </pc:spChg>
        <pc:spChg chg="del">
          <ac:chgData name="Balerdi Iraola, Xabier" userId="6d03f3e8-452d-431a-b079-71692af5dd48" providerId="ADAL" clId="{D30B0724-33A2-5A44-8E0B-D9AEA46CCD6F}" dt="2024-04-21T16:16:52.291" v="2427"/>
          <ac:spMkLst>
            <pc:docMk/>
            <pc:sldMk cId="1776494827" sldId="663"/>
            <ac:spMk id="66" creationId="{FBD68200-BC03-4015-860B-CD5C30CD76B8}"/>
          </ac:spMkLst>
        </pc:spChg>
        <pc:spChg chg="del">
          <ac:chgData name="Balerdi Iraola, Xabier" userId="6d03f3e8-452d-431a-b079-71692af5dd48" providerId="ADAL" clId="{D30B0724-33A2-5A44-8E0B-D9AEA46CCD6F}" dt="2024-04-21T16:16:52.291" v="2427"/>
          <ac:spMkLst>
            <pc:docMk/>
            <pc:sldMk cId="1776494827" sldId="663"/>
            <ac:spMk id="68" creationId="{A0B5529D-5CAA-4BF2-B5C9-34705E7661F9}"/>
          </ac:spMkLst>
        </pc:spChg>
        <pc:spChg chg="del">
          <ac:chgData name="Balerdi Iraola, Xabier" userId="6d03f3e8-452d-431a-b079-71692af5dd48" providerId="ADAL" clId="{D30B0724-33A2-5A44-8E0B-D9AEA46CCD6F}" dt="2024-04-21T16:16:52.291" v="2427"/>
          <ac:spMkLst>
            <pc:docMk/>
            <pc:sldMk cId="1776494827" sldId="663"/>
            <ac:spMk id="70" creationId="{332A6F87-AC28-4AA8-B8A6-AEBC67BD0D64}"/>
          </ac:spMkLst>
        </pc:spChg>
        <pc:picChg chg="add mod">
          <ac:chgData name="Balerdi Iraola, Xabier" userId="6d03f3e8-452d-431a-b079-71692af5dd48" providerId="ADAL" clId="{D30B0724-33A2-5A44-8E0B-D9AEA46CCD6F}" dt="2024-04-21T16:46:05.080" v="2644"/>
          <ac:picMkLst>
            <pc:docMk/>
            <pc:sldMk cId="1776494827" sldId="663"/>
            <ac:picMk id="14" creationId="{6106065F-155D-3B7B-98A2-6884A9613718}"/>
          </ac:picMkLst>
        </pc:picChg>
        <pc:picChg chg="add mod">
          <ac:chgData name="Balerdi Iraola, Xabier" userId="6d03f3e8-452d-431a-b079-71692af5dd48" providerId="ADAL" clId="{D30B0724-33A2-5A44-8E0B-D9AEA46CCD6F}" dt="2024-04-21T16:56:05.842" v="2707"/>
          <ac:picMkLst>
            <pc:docMk/>
            <pc:sldMk cId="1776494827" sldId="663"/>
            <ac:picMk id="15" creationId="{2F6A5529-66E8-2742-D402-D028F9860E59}"/>
          </ac:picMkLst>
        </pc:picChg>
        <pc:picChg chg="del">
          <ac:chgData name="Balerdi Iraola, Xabier" userId="6d03f3e8-452d-431a-b079-71692af5dd48" providerId="ADAL" clId="{D30B0724-33A2-5A44-8E0B-D9AEA46CCD6F}" dt="2024-04-21T16:16:52.291" v="2427"/>
          <ac:picMkLst>
            <pc:docMk/>
            <pc:sldMk cId="1776494827" sldId="663"/>
            <ac:picMk id="58" creationId="{00B98862-BEE1-44FB-A335-A1B9106B445E}"/>
          </ac:picMkLst>
        </pc:picChg>
        <pc:picChg chg="del">
          <ac:chgData name="Balerdi Iraola, Xabier" userId="6d03f3e8-452d-431a-b079-71692af5dd48" providerId="ADAL" clId="{D30B0724-33A2-5A44-8E0B-D9AEA46CCD6F}" dt="2024-04-21T16:16:52.291" v="2427"/>
          <ac:picMkLst>
            <pc:docMk/>
            <pc:sldMk cId="1776494827" sldId="663"/>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33:02.528" v="2971" actId="790"/>
        <pc:sldMkLst>
          <pc:docMk/>
          <pc:sldMk cId="1444211438" sldId="664"/>
        </pc:sldMkLst>
        <pc:spChg chg="add del mod">
          <ac:chgData name="Balerdi Iraola, Xabier" userId="6d03f3e8-452d-431a-b079-71692af5dd48" providerId="ADAL" clId="{D30B0724-33A2-5A44-8E0B-D9AEA46CCD6F}" dt="2024-04-20T11:19:33.835" v="1584" actId="478"/>
          <ac:spMkLst>
            <pc:docMk/>
            <pc:sldMk cId="1444211438" sldId="664"/>
            <ac:spMk id="2" creationId="{969F0118-F589-0CB8-10D4-A0E223B96DFC}"/>
          </ac:spMkLst>
        </pc:spChg>
        <pc:spChg chg="del">
          <ac:chgData name="Balerdi Iraola, Xabier" userId="6d03f3e8-452d-431a-b079-71692af5dd48" providerId="ADAL" clId="{D30B0724-33A2-5A44-8E0B-D9AEA46CCD6F}" dt="2024-04-20T11:17:56.182" v="1556" actId="478"/>
          <ac:spMkLst>
            <pc:docMk/>
            <pc:sldMk cId="1444211438" sldId="664"/>
            <ac:spMk id="3" creationId="{5DA6F5AB-0623-0384-8FA4-9712E64AD505}"/>
          </ac:spMkLst>
        </pc:spChg>
        <pc:spChg chg="del">
          <ac:chgData name="Balerdi Iraola, Xabier" userId="6d03f3e8-452d-431a-b079-71692af5dd48" providerId="ADAL" clId="{D30B0724-33A2-5A44-8E0B-D9AEA46CCD6F}" dt="2024-04-20T11:17:59.736" v="1557" actId="478"/>
          <ac:spMkLst>
            <pc:docMk/>
            <pc:sldMk cId="1444211438" sldId="664"/>
            <ac:spMk id="5" creationId="{6306959F-C268-8661-3EBD-16C4CD9E7DFD}"/>
          </ac:spMkLst>
        </pc:spChg>
        <pc:spChg chg="add mod">
          <ac:chgData name="Balerdi Iraola, Xabier" userId="6d03f3e8-452d-431a-b079-71692af5dd48" providerId="ADAL" clId="{D30B0724-33A2-5A44-8E0B-D9AEA46CCD6F}" dt="2024-04-21T16:28:17.162" v="2462" actId="14100"/>
          <ac:spMkLst>
            <pc:docMk/>
            <pc:sldMk cId="1444211438" sldId="664"/>
            <ac:spMk id="6" creationId="{1F08D7CE-A121-9B05-9EBE-3DD3BCE16DD5}"/>
          </ac:spMkLst>
        </pc:spChg>
        <pc:spChg chg="del mod">
          <ac:chgData name="Balerdi Iraola, Xabier" userId="6d03f3e8-452d-431a-b079-71692af5dd48" providerId="ADAL" clId="{D30B0724-33A2-5A44-8E0B-D9AEA46CCD6F}" dt="2024-04-20T11:18:03.484" v="1559" actId="478"/>
          <ac:spMkLst>
            <pc:docMk/>
            <pc:sldMk cId="1444211438" sldId="664"/>
            <ac:spMk id="7" creationId="{021865EC-6F90-DA34-5F75-B22DAB63DDAB}"/>
          </ac:spMkLst>
        </pc:spChg>
        <pc:spChg chg="del">
          <ac:chgData name="Balerdi Iraola, Xabier" userId="6d03f3e8-452d-431a-b079-71692af5dd48" providerId="ADAL" clId="{D30B0724-33A2-5A44-8E0B-D9AEA46CCD6F}" dt="2024-04-20T11:18:04.842" v="1560" actId="478"/>
          <ac:spMkLst>
            <pc:docMk/>
            <pc:sldMk cId="1444211438" sldId="664"/>
            <ac:spMk id="9" creationId="{8ECE2A41-5D4B-BF4C-F867-BC7DF27123AF}"/>
          </ac:spMkLst>
        </pc:spChg>
        <pc:spChg chg="add mod">
          <ac:chgData name="Balerdi Iraola, Xabier" userId="6d03f3e8-452d-431a-b079-71692af5dd48" providerId="ADAL" clId="{D30B0724-33A2-5A44-8E0B-D9AEA46CCD6F}" dt="2024-04-21T17:32:53.607" v="2970" actId="790"/>
          <ac:spMkLst>
            <pc:docMk/>
            <pc:sldMk cId="1444211438" sldId="664"/>
            <ac:spMk id="10" creationId="{DE8FFFE7-8F34-C0BE-57B8-7B2E5C55DD71}"/>
          </ac:spMkLst>
        </pc:spChg>
        <pc:spChg chg="del">
          <ac:chgData name="Balerdi Iraola, Xabier" userId="6d03f3e8-452d-431a-b079-71692af5dd48" providerId="ADAL" clId="{D30B0724-33A2-5A44-8E0B-D9AEA46CCD6F}" dt="2024-04-20T11:18:06.868" v="1561" actId="478"/>
          <ac:spMkLst>
            <pc:docMk/>
            <pc:sldMk cId="1444211438" sldId="664"/>
            <ac:spMk id="11" creationId="{22096859-F454-2C72-5BCA-700A6F04CBBC}"/>
          </ac:spMkLst>
        </pc:spChg>
        <pc:spChg chg="del">
          <ac:chgData name="Balerdi Iraola, Xabier" userId="6d03f3e8-452d-431a-b079-71692af5dd48" providerId="ADAL" clId="{D30B0724-33A2-5A44-8E0B-D9AEA46CCD6F}" dt="2024-04-20T11:18:09.207" v="1562" actId="478"/>
          <ac:spMkLst>
            <pc:docMk/>
            <pc:sldMk cId="1444211438" sldId="664"/>
            <ac:spMk id="13" creationId="{B75F99B2-7F18-6254-0C9C-7393572CD0BC}"/>
          </ac:spMkLst>
        </pc:spChg>
        <pc:spChg chg="add mod">
          <ac:chgData name="Balerdi Iraola, Xabier" userId="6d03f3e8-452d-431a-b079-71692af5dd48" providerId="ADAL" clId="{D30B0724-33A2-5A44-8E0B-D9AEA46CCD6F}" dt="2024-04-21T17:32:43.343" v="2969" actId="790"/>
          <ac:spMkLst>
            <pc:docMk/>
            <pc:sldMk cId="1444211438" sldId="664"/>
            <ac:spMk id="14" creationId="{7E02E40E-A0A9-8E05-9D8E-69287A8695A6}"/>
          </ac:spMkLst>
        </pc:spChg>
        <pc:spChg chg="add mod">
          <ac:chgData name="Balerdi Iraola, Xabier" userId="6d03f3e8-452d-431a-b079-71692af5dd48" providerId="ADAL" clId="{D30B0724-33A2-5A44-8E0B-D9AEA46CCD6F}" dt="2024-04-21T17:33:02.528" v="2971" actId="790"/>
          <ac:spMkLst>
            <pc:docMk/>
            <pc:sldMk cId="1444211438" sldId="664"/>
            <ac:spMk id="16" creationId="{462AF798-4F88-2655-03AD-2D2A8F6A5937}"/>
          </ac:spMkLst>
        </pc:spChg>
        <pc:spChg chg="del">
          <ac:chgData name="Balerdi Iraola, Xabier" userId="6d03f3e8-452d-431a-b079-71692af5dd48" providerId="ADAL" clId="{D30B0724-33A2-5A44-8E0B-D9AEA46CCD6F}" dt="2024-04-21T16:25:25.096" v="2452"/>
          <ac:spMkLst>
            <pc:docMk/>
            <pc:sldMk cId="1444211438" sldId="664"/>
            <ac:spMk id="54" creationId="{8F3CF990-ACB8-443A-BB74-D36EC8A00B02}"/>
          </ac:spMkLst>
        </pc:spChg>
        <pc:spChg chg="del">
          <ac:chgData name="Balerdi Iraola, Xabier" userId="6d03f3e8-452d-431a-b079-71692af5dd48" providerId="ADAL" clId="{D30B0724-33A2-5A44-8E0B-D9AEA46CCD6F}" dt="2024-04-21T16:25:25.096" v="2452"/>
          <ac:spMkLst>
            <pc:docMk/>
            <pc:sldMk cId="1444211438" sldId="664"/>
            <ac:spMk id="56" creationId="{2601900C-265D-4146-A578-477541E3DF28}"/>
          </ac:spMkLst>
        </pc:spChg>
        <pc:spChg chg="del">
          <ac:chgData name="Balerdi Iraola, Xabier" userId="6d03f3e8-452d-431a-b079-71692af5dd48" providerId="ADAL" clId="{D30B0724-33A2-5A44-8E0B-D9AEA46CCD6F}" dt="2024-04-21T16:25:25.096" v="2452"/>
          <ac:spMkLst>
            <pc:docMk/>
            <pc:sldMk cId="1444211438" sldId="664"/>
            <ac:spMk id="60" creationId="{65F94F98-3A57-49AA-838E-91AAF600B6EE}"/>
          </ac:spMkLst>
        </pc:spChg>
        <pc:spChg chg="del">
          <ac:chgData name="Balerdi Iraola, Xabier" userId="6d03f3e8-452d-431a-b079-71692af5dd48" providerId="ADAL" clId="{D30B0724-33A2-5A44-8E0B-D9AEA46CCD6F}" dt="2024-04-21T16:25:25.096" v="2452"/>
          <ac:spMkLst>
            <pc:docMk/>
            <pc:sldMk cId="1444211438" sldId="664"/>
            <ac:spMk id="64" creationId="{41F8C064-2DC5-4758-B49C-76BFF64052AF}"/>
          </ac:spMkLst>
        </pc:spChg>
        <pc:spChg chg="del">
          <ac:chgData name="Balerdi Iraola, Xabier" userId="6d03f3e8-452d-431a-b079-71692af5dd48" providerId="ADAL" clId="{D30B0724-33A2-5A44-8E0B-D9AEA46CCD6F}" dt="2024-04-21T16:25:25.096" v="2452"/>
          <ac:spMkLst>
            <pc:docMk/>
            <pc:sldMk cId="1444211438" sldId="664"/>
            <ac:spMk id="66" creationId="{FBD68200-BC03-4015-860B-CD5C30CD76B8}"/>
          </ac:spMkLst>
        </pc:spChg>
        <pc:spChg chg="del">
          <ac:chgData name="Balerdi Iraola, Xabier" userId="6d03f3e8-452d-431a-b079-71692af5dd48" providerId="ADAL" clId="{D30B0724-33A2-5A44-8E0B-D9AEA46CCD6F}" dt="2024-04-21T16:25:25.096" v="2452"/>
          <ac:spMkLst>
            <pc:docMk/>
            <pc:sldMk cId="1444211438" sldId="664"/>
            <ac:spMk id="68" creationId="{A0B5529D-5CAA-4BF2-B5C9-34705E7661F9}"/>
          </ac:spMkLst>
        </pc:spChg>
        <pc:spChg chg="del">
          <ac:chgData name="Balerdi Iraola, Xabier" userId="6d03f3e8-452d-431a-b079-71692af5dd48" providerId="ADAL" clId="{D30B0724-33A2-5A44-8E0B-D9AEA46CCD6F}" dt="2024-04-21T16:25:25.096" v="2452"/>
          <ac:spMkLst>
            <pc:docMk/>
            <pc:sldMk cId="1444211438" sldId="664"/>
            <ac:spMk id="70" creationId="{332A6F87-AC28-4AA8-B8A6-AEBC67BD0D64}"/>
          </ac:spMkLst>
        </pc:spChg>
        <pc:picChg chg="add mod">
          <ac:chgData name="Balerdi Iraola, Xabier" userId="6d03f3e8-452d-431a-b079-71692af5dd48" providerId="ADAL" clId="{D30B0724-33A2-5A44-8E0B-D9AEA46CCD6F}" dt="2024-04-21T16:46:08.499" v="2645"/>
          <ac:picMkLst>
            <pc:docMk/>
            <pc:sldMk cId="1444211438" sldId="664"/>
            <ac:picMk id="17" creationId="{211EF0F3-4002-F12D-C440-22B06E3EBDEE}"/>
          </ac:picMkLst>
        </pc:picChg>
        <pc:picChg chg="add mod">
          <ac:chgData name="Balerdi Iraola, Xabier" userId="6d03f3e8-452d-431a-b079-71692af5dd48" providerId="ADAL" clId="{D30B0724-33A2-5A44-8E0B-D9AEA46CCD6F}" dt="2024-04-21T16:56:10.717" v="2708"/>
          <ac:picMkLst>
            <pc:docMk/>
            <pc:sldMk cId="1444211438" sldId="664"/>
            <ac:picMk id="18" creationId="{2106E80E-0FB5-15A5-A9A3-B0A5EFC26B7B}"/>
          </ac:picMkLst>
        </pc:picChg>
        <pc:picChg chg="del">
          <ac:chgData name="Balerdi Iraola, Xabier" userId="6d03f3e8-452d-431a-b079-71692af5dd48" providerId="ADAL" clId="{D30B0724-33A2-5A44-8E0B-D9AEA46CCD6F}" dt="2024-04-21T16:25:25.096" v="2452"/>
          <ac:picMkLst>
            <pc:docMk/>
            <pc:sldMk cId="1444211438" sldId="664"/>
            <ac:picMk id="58" creationId="{00B98862-BEE1-44FB-A335-A1B9106B445E}"/>
          </ac:picMkLst>
        </pc:picChg>
        <pc:picChg chg="del">
          <ac:chgData name="Balerdi Iraola, Xabier" userId="6d03f3e8-452d-431a-b079-71692af5dd48" providerId="ADAL" clId="{D30B0724-33A2-5A44-8E0B-D9AEA46CCD6F}" dt="2024-04-21T16:25:25.096" v="2452"/>
          <ac:picMkLst>
            <pc:docMk/>
            <pc:sldMk cId="1444211438" sldId="664"/>
            <ac:picMk id="62" creationId="{7185CF21-0594-48C0-9F3E-254D6BCE9D9B}"/>
          </ac:picMkLst>
        </pc:picChg>
      </pc:sldChg>
      <pc:sldChg chg="addSp modSp add del mod">
        <pc:chgData name="Balerdi Iraola, Xabier" userId="6d03f3e8-452d-431a-b079-71692af5dd48" providerId="ADAL" clId="{D30B0724-33A2-5A44-8E0B-D9AEA46CCD6F}" dt="2024-04-21T16:41:39.642" v="2616" actId="2696"/>
        <pc:sldMkLst>
          <pc:docMk/>
          <pc:sldMk cId="1611699045" sldId="665"/>
        </pc:sldMkLst>
        <pc:spChg chg="add mod">
          <ac:chgData name="Balerdi Iraola, Xabier" userId="6d03f3e8-452d-431a-b079-71692af5dd48" providerId="ADAL" clId="{D30B0724-33A2-5A44-8E0B-D9AEA46CCD6F}" dt="2024-04-20T11:31:24.553" v="1716" actId="20577"/>
          <ac:spMkLst>
            <pc:docMk/>
            <pc:sldMk cId="1611699045" sldId="665"/>
            <ac:spMk id="2" creationId="{56B2AB7A-F402-1FF9-7D47-BEC8A1E22BE8}"/>
          </ac:spMkLst>
        </pc:spChg>
        <pc:spChg chg="add mod">
          <ac:chgData name="Balerdi Iraola, Xabier" userId="6d03f3e8-452d-431a-b079-71692af5dd48" providerId="ADAL" clId="{D30B0724-33A2-5A44-8E0B-D9AEA46CCD6F}" dt="2024-04-20T11:32:16.192" v="1762" actId="20577"/>
          <ac:spMkLst>
            <pc:docMk/>
            <pc:sldMk cId="1611699045" sldId="665"/>
            <ac:spMk id="3" creationId="{778F9137-9EBA-5AE1-1050-A90EBD750BFA}"/>
          </ac:spMkLst>
        </pc:spChg>
        <pc:spChg chg="add mod">
          <ac:chgData name="Balerdi Iraola, Xabier" userId="6d03f3e8-452d-431a-b079-71692af5dd48" providerId="ADAL" clId="{D30B0724-33A2-5A44-8E0B-D9AEA46CCD6F}" dt="2024-04-20T11:32:20.049" v="1774" actId="20577"/>
          <ac:spMkLst>
            <pc:docMk/>
            <pc:sldMk cId="1611699045" sldId="665"/>
            <ac:spMk id="4" creationId="{A4F0057F-2C25-7343-99A9-C918E0DBC59C}"/>
          </ac:spMkLst>
        </pc:spChg>
        <pc:spChg chg="add mod">
          <ac:chgData name="Balerdi Iraola, Xabier" userId="6d03f3e8-452d-431a-b079-71692af5dd48" providerId="ADAL" clId="{D30B0724-33A2-5A44-8E0B-D9AEA46CCD6F}" dt="2024-04-20T11:32:31.173" v="1786" actId="20577"/>
          <ac:spMkLst>
            <pc:docMk/>
            <pc:sldMk cId="1611699045" sldId="665"/>
            <ac:spMk id="5" creationId="{BDBC25C5-C175-186B-0817-E148372E3EA7}"/>
          </ac:spMkLst>
        </pc:spChg>
        <pc:spChg chg="add mod">
          <ac:chgData name="Balerdi Iraola, Xabier" userId="6d03f3e8-452d-431a-b079-71692af5dd48" providerId="ADAL" clId="{D30B0724-33A2-5A44-8E0B-D9AEA46CCD6F}" dt="2024-04-20T11:32:43.248" v="1796" actId="20577"/>
          <ac:spMkLst>
            <pc:docMk/>
            <pc:sldMk cId="1611699045" sldId="665"/>
            <ac:spMk id="6" creationId="{8066A911-4BC0-0BC3-BD2D-AF67C54EEAE0}"/>
          </ac:spMkLst>
        </pc:spChg>
      </pc:sldChg>
      <pc:sldChg chg="add del">
        <pc:chgData name="Balerdi Iraola, Xabier" userId="6d03f3e8-452d-431a-b079-71692af5dd48" providerId="ADAL" clId="{D30B0724-33A2-5A44-8E0B-D9AEA46CCD6F}" dt="2024-04-21T16:41:40.903" v="2617" actId="2696"/>
        <pc:sldMkLst>
          <pc:docMk/>
          <pc:sldMk cId="975296437" sldId="666"/>
        </pc:sldMkLst>
      </pc:sldChg>
      <pc:sldChg chg="addSp delSp modSp add mod setBg delDesignElem">
        <pc:chgData name="Balerdi Iraola, Xabier" userId="6d03f3e8-452d-431a-b079-71692af5dd48" providerId="ADAL" clId="{D30B0724-33A2-5A44-8E0B-D9AEA46CCD6F}" dt="2024-04-21T17:34:21.141" v="2981" actId="790"/>
        <pc:sldMkLst>
          <pc:docMk/>
          <pc:sldMk cId="3399315274" sldId="667"/>
        </pc:sldMkLst>
        <pc:spChg chg="add mod">
          <ac:chgData name="Balerdi Iraola, Xabier" userId="6d03f3e8-452d-431a-b079-71692af5dd48" providerId="ADAL" clId="{D30B0724-33A2-5A44-8E0B-D9AEA46CCD6F}" dt="2024-04-21T17:34:09.511" v="2979" actId="1076"/>
          <ac:spMkLst>
            <pc:docMk/>
            <pc:sldMk cId="3399315274" sldId="667"/>
            <ac:spMk id="2" creationId="{78192C5E-F8E5-44FC-D2D2-96F5675F9513}"/>
          </ac:spMkLst>
        </pc:spChg>
        <pc:spChg chg="add mod">
          <ac:chgData name="Balerdi Iraola, Xabier" userId="6d03f3e8-452d-431a-b079-71692af5dd48" providerId="ADAL" clId="{D30B0724-33A2-5A44-8E0B-D9AEA46CCD6F}" dt="2024-04-21T17:34:21.141" v="2981" actId="790"/>
          <ac:spMkLst>
            <pc:docMk/>
            <pc:sldMk cId="3399315274" sldId="667"/>
            <ac:spMk id="4" creationId="{7B320A09-B679-0D6F-45E4-014932B297F6}"/>
          </ac:spMkLst>
        </pc:spChg>
        <pc:spChg chg="add mod">
          <ac:chgData name="Balerdi Iraola, Xabier" userId="6d03f3e8-452d-431a-b079-71692af5dd48" providerId="ADAL" clId="{D30B0724-33A2-5A44-8E0B-D9AEA46CCD6F}" dt="2024-04-21T16:39:00.447" v="2600" actId="1076"/>
          <ac:spMkLst>
            <pc:docMk/>
            <pc:sldMk cId="3399315274" sldId="667"/>
            <ac:spMk id="5" creationId="{C81E37E1-2A1E-C184-8D1B-26D82907746E}"/>
          </ac:spMkLst>
        </pc:spChg>
        <pc:spChg chg="del">
          <ac:chgData name="Balerdi Iraola, Xabier" userId="6d03f3e8-452d-431a-b079-71692af5dd48" providerId="ADAL" clId="{D30B0724-33A2-5A44-8E0B-D9AEA46CCD6F}" dt="2024-04-21T16:38:16.569" v="2593"/>
          <ac:spMkLst>
            <pc:docMk/>
            <pc:sldMk cId="3399315274" sldId="667"/>
            <ac:spMk id="54" creationId="{8F3CF990-ACB8-443A-BB74-D36EC8A00B02}"/>
          </ac:spMkLst>
        </pc:spChg>
        <pc:spChg chg="del">
          <ac:chgData name="Balerdi Iraola, Xabier" userId="6d03f3e8-452d-431a-b079-71692af5dd48" providerId="ADAL" clId="{D30B0724-33A2-5A44-8E0B-D9AEA46CCD6F}" dt="2024-04-21T16:38:16.569" v="2593"/>
          <ac:spMkLst>
            <pc:docMk/>
            <pc:sldMk cId="3399315274" sldId="667"/>
            <ac:spMk id="56" creationId="{2601900C-265D-4146-A578-477541E3DF28}"/>
          </ac:spMkLst>
        </pc:spChg>
        <pc:spChg chg="del">
          <ac:chgData name="Balerdi Iraola, Xabier" userId="6d03f3e8-452d-431a-b079-71692af5dd48" providerId="ADAL" clId="{D30B0724-33A2-5A44-8E0B-D9AEA46CCD6F}" dt="2024-04-21T16:38:16.569" v="2593"/>
          <ac:spMkLst>
            <pc:docMk/>
            <pc:sldMk cId="3399315274" sldId="667"/>
            <ac:spMk id="60" creationId="{65F94F98-3A57-49AA-838E-91AAF600B6EE}"/>
          </ac:spMkLst>
        </pc:spChg>
        <pc:spChg chg="del">
          <ac:chgData name="Balerdi Iraola, Xabier" userId="6d03f3e8-452d-431a-b079-71692af5dd48" providerId="ADAL" clId="{D30B0724-33A2-5A44-8E0B-D9AEA46CCD6F}" dt="2024-04-21T16:38:16.569" v="2593"/>
          <ac:spMkLst>
            <pc:docMk/>
            <pc:sldMk cId="3399315274" sldId="667"/>
            <ac:spMk id="64" creationId="{41F8C064-2DC5-4758-B49C-76BFF64052AF}"/>
          </ac:spMkLst>
        </pc:spChg>
        <pc:spChg chg="del">
          <ac:chgData name="Balerdi Iraola, Xabier" userId="6d03f3e8-452d-431a-b079-71692af5dd48" providerId="ADAL" clId="{D30B0724-33A2-5A44-8E0B-D9AEA46CCD6F}" dt="2024-04-21T16:38:16.569" v="2593"/>
          <ac:spMkLst>
            <pc:docMk/>
            <pc:sldMk cId="3399315274" sldId="667"/>
            <ac:spMk id="66" creationId="{FBD68200-BC03-4015-860B-CD5C30CD76B8}"/>
          </ac:spMkLst>
        </pc:spChg>
        <pc:spChg chg="del">
          <ac:chgData name="Balerdi Iraola, Xabier" userId="6d03f3e8-452d-431a-b079-71692af5dd48" providerId="ADAL" clId="{D30B0724-33A2-5A44-8E0B-D9AEA46CCD6F}" dt="2024-04-21T16:38:16.569" v="2593"/>
          <ac:spMkLst>
            <pc:docMk/>
            <pc:sldMk cId="3399315274" sldId="667"/>
            <ac:spMk id="68" creationId="{A0B5529D-5CAA-4BF2-B5C9-34705E7661F9}"/>
          </ac:spMkLst>
        </pc:spChg>
        <pc:spChg chg="del">
          <ac:chgData name="Balerdi Iraola, Xabier" userId="6d03f3e8-452d-431a-b079-71692af5dd48" providerId="ADAL" clId="{D30B0724-33A2-5A44-8E0B-D9AEA46CCD6F}" dt="2024-04-21T16:38:16.569" v="2593"/>
          <ac:spMkLst>
            <pc:docMk/>
            <pc:sldMk cId="3399315274" sldId="667"/>
            <ac:spMk id="70" creationId="{332A6F87-AC28-4AA8-B8A6-AEBC67BD0D64}"/>
          </ac:spMkLst>
        </pc:spChg>
        <pc:picChg chg="add mod">
          <ac:chgData name="Balerdi Iraola, Xabier" userId="6d03f3e8-452d-431a-b079-71692af5dd48" providerId="ADAL" clId="{D30B0724-33A2-5A44-8E0B-D9AEA46CCD6F}" dt="2024-04-21T16:46:21.397" v="2648"/>
          <ac:picMkLst>
            <pc:docMk/>
            <pc:sldMk cId="3399315274" sldId="667"/>
            <ac:picMk id="6" creationId="{2D6E44C7-B161-40EC-75F9-8AE2AC04E0AE}"/>
          </ac:picMkLst>
        </pc:picChg>
        <pc:picChg chg="add mod">
          <ac:chgData name="Balerdi Iraola, Xabier" userId="6d03f3e8-452d-431a-b079-71692af5dd48" providerId="ADAL" clId="{D30B0724-33A2-5A44-8E0B-D9AEA46CCD6F}" dt="2024-04-21T16:56:19.336" v="2711"/>
          <ac:picMkLst>
            <pc:docMk/>
            <pc:sldMk cId="3399315274" sldId="667"/>
            <ac:picMk id="7" creationId="{81FE7E2C-D615-21D4-C1B9-510AB67ADA4F}"/>
          </ac:picMkLst>
        </pc:picChg>
        <pc:picChg chg="del">
          <ac:chgData name="Balerdi Iraola, Xabier" userId="6d03f3e8-452d-431a-b079-71692af5dd48" providerId="ADAL" clId="{D30B0724-33A2-5A44-8E0B-D9AEA46CCD6F}" dt="2024-04-21T16:38:16.569" v="2593"/>
          <ac:picMkLst>
            <pc:docMk/>
            <pc:sldMk cId="3399315274" sldId="667"/>
            <ac:picMk id="58" creationId="{00B98862-BEE1-44FB-A335-A1B9106B445E}"/>
          </ac:picMkLst>
        </pc:picChg>
        <pc:picChg chg="del">
          <ac:chgData name="Balerdi Iraola, Xabier" userId="6d03f3e8-452d-431a-b079-71692af5dd48" providerId="ADAL" clId="{D30B0724-33A2-5A44-8E0B-D9AEA46CCD6F}" dt="2024-04-21T16:38:16.569" v="2593"/>
          <ac:picMkLst>
            <pc:docMk/>
            <pc:sldMk cId="3399315274" sldId="667"/>
            <ac:picMk id="62" creationId="{7185CF21-0594-48C0-9F3E-254D6BCE9D9B}"/>
          </ac:picMkLst>
        </pc:picChg>
      </pc:sldChg>
      <pc:sldChg chg="addSp delSp modSp add del mod setBg delDesignElem">
        <pc:chgData name="Balerdi Iraola, Xabier" userId="6d03f3e8-452d-431a-b079-71692af5dd48" providerId="ADAL" clId="{D30B0724-33A2-5A44-8E0B-D9AEA46CCD6F}" dt="2024-04-21T16:38:10.333" v="2591" actId="2696"/>
        <pc:sldMkLst>
          <pc:docMk/>
          <pc:sldMk cId="1895204952" sldId="668"/>
        </pc:sldMkLst>
        <pc:spChg chg="add del mod">
          <ac:chgData name="Balerdi Iraola, Xabier" userId="6d03f3e8-452d-431a-b079-71692af5dd48" providerId="ADAL" clId="{D30B0724-33A2-5A44-8E0B-D9AEA46CCD6F}" dt="2024-04-20T11:28:51.622" v="1641"/>
          <ac:spMkLst>
            <pc:docMk/>
            <pc:sldMk cId="1895204952" sldId="668"/>
            <ac:spMk id="2" creationId="{C758301A-B8C0-EDFE-E691-3F588FBDB7DC}"/>
          </ac:spMkLst>
        </pc:spChg>
        <pc:spChg chg="add mod">
          <ac:chgData name="Balerdi Iraola, Xabier" userId="6d03f3e8-452d-431a-b079-71692af5dd48" providerId="ADAL" clId="{D30B0724-33A2-5A44-8E0B-D9AEA46CCD6F}" dt="2024-04-20T11:27:33.528" v="1635" actId="1076"/>
          <ac:spMkLst>
            <pc:docMk/>
            <pc:sldMk cId="1895204952" sldId="668"/>
            <ac:spMk id="4" creationId="{4220AD76-E165-A678-0F0A-1AE404E147FE}"/>
          </ac:spMkLst>
        </pc:spChg>
        <pc:spChg chg="add mod">
          <ac:chgData name="Balerdi Iraola, Xabier" userId="6d03f3e8-452d-431a-b079-71692af5dd48" providerId="ADAL" clId="{D30B0724-33A2-5A44-8E0B-D9AEA46CCD6F}" dt="2024-04-20T11:28:02.315" v="1639" actId="14100"/>
          <ac:spMkLst>
            <pc:docMk/>
            <pc:sldMk cId="1895204952" sldId="668"/>
            <ac:spMk id="6" creationId="{2DC4795F-7E70-FE68-721F-7BF3B686DBCF}"/>
          </ac:spMkLst>
        </pc:spChg>
        <pc:spChg chg="del">
          <ac:chgData name="Balerdi Iraola, Xabier" userId="6d03f3e8-452d-431a-b079-71692af5dd48" providerId="ADAL" clId="{D30B0724-33A2-5A44-8E0B-D9AEA46CCD6F}" dt="2024-04-21T16:36:29.119" v="2582"/>
          <ac:spMkLst>
            <pc:docMk/>
            <pc:sldMk cId="1895204952" sldId="668"/>
            <ac:spMk id="54" creationId="{8F3CF990-ACB8-443A-BB74-D36EC8A00B02}"/>
          </ac:spMkLst>
        </pc:spChg>
        <pc:spChg chg="del">
          <ac:chgData name="Balerdi Iraola, Xabier" userId="6d03f3e8-452d-431a-b079-71692af5dd48" providerId="ADAL" clId="{D30B0724-33A2-5A44-8E0B-D9AEA46CCD6F}" dt="2024-04-21T16:36:29.119" v="2582"/>
          <ac:spMkLst>
            <pc:docMk/>
            <pc:sldMk cId="1895204952" sldId="668"/>
            <ac:spMk id="56" creationId="{2601900C-265D-4146-A578-477541E3DF28}"/>
          </ac:spMkLst>
        </pc:spChg>
        <pc:spChg chg="del">
          <ac:chgData name="Balerdi Iraola, Xabier" userId="6d03f3e8-452d-431a-b079-71692af5dd48" providerId="ADAL" clId="{D30B0724-33A2-5A44-8E0B-D9AEA46CCD6F}" dt="2024-04-21T16:36:29.119" v="2582"/>
          <ac:spMkLst>
            <pc:docMk/>
            <pc:sldMk cId="1895204952" sldId="668"/>
            <ac:spMk id="60" creationId="{65F94F98-3A57-49AA-838E-91AAF600B6EE}"/>
          </ac:spMkLst>
        </pc:spChg>
        <pc:spChg chg="del">
          <ac:chgData name="Balerdi Iraola, Xabier" userId="6d03f3e8-452d-431a-b079-71692af5dd48" providerId="ADAL" clId="{D30B0724-33A2-5A44-8E0B-D9AEA46CCD6F}" dt="2024-04-21T16:36:29.119" v="2582"/>
          <ac:spMkLst>
            <pc:docMk/>
            <pc:sldMk cId="1895204952" sldId="668"/>
            <ac:spMk id="64" creationId="{41F8C064-2DC5-4758-B49C-76BFF64052AF}"/>
          </ac:spMkLst>
        </pc:spChg>
        <pc:spChg chg="del">
          <ac:chgData name="Balerdi Iraola, Xabier" userId="6d03f3e8-452d-431a-b079-71692af5dd48" providerId="ADAL" clId="{D30B0724-33A2-5A44-8E0B-D9AEA46CCD6F}" dt="2024-04-21T16:36:29.119" v="2582"/>
          <ac:spMkLst>
            <pc:docMk/>
            <pc:sldMk cId="1895204952" sldId="668"/>
            <ac:spMk id="66" creationId="{FBD68200-BC03-4015-860B-CD5C30CD76B8}"/>
          </ac:spMkLst>
        </pc:spChg>
        <pc:spChg chg="del">
          <ac:chgData name="Balerdi Iraola, Xabier" userId="6d03f3e8-452d-431a-b079-71692af5dd48" providerId="ADAL" clId="{D30B0724-33A2-5A44-8E0B-D9AEA46CCD6F}" dt="2024-04-21T16:36:29.119" v="2582"/>
          <ac:spMkLst>
            <pc:docMk/>
            <pc:sldMk cId="1895204952" sldId="668"/>
            <ac:spMk id="68" creationId="{A0B5529D-5CAA-4BF2-B5C9-34705E7661F9}"/>
          </ac:spMkLst>
        </pc:spChg>
        <pc:spChg chg="del">
          <ac:chgData name="Balerdi Iraola, Xabier" userId="6d03f3e8-452d-431a-b079-71692af5dd48" providerId="ADAL" clId="{D30B0724-33A2-5A44-8E0B-D9AEA46CCD6F}" dt="2024-04-21T16:36:29.119" v="2582"/>
          <ac:spMkLst>
            <pc:docMk/>
            <pc:sldMk cId="1895204952" sldId="668"/>
            <ac:spMk id="70" creationId="{332A6F87-AC28-4AA8-B8A6-AEBC67BD0D64}"/>
          </ac:spMkLst>
        </pc:spChg>
        <pc:picChg chg="del">
          <ac:chgData name="Balerdi Iraola, Xabier" userId="6d03f3e8-452d-431a-b079-71692af5dd48" providerId="ADAL" clId="{D30B0724-33A2-5A44-8E0B-D9AEA46CCD6F}" dt="2024-04-21T16:36:29.119" v="2582"/>
          <ac:picMkLst>
            <pc:docMk/>
            <pc:sldMk cId="1895204952" sldId="668"/>
            <ac:picMk id="58" creationId="{00B98862-BEE1-44FB-A335-A1B9106B445E}"/>
          </ac:picMkLst>
        </pc:picChg>
        <pc:picChg chg="del">
          <ac:chgData name="Balerdi Iraola, Xabier" userId="6d03f3e8-452d-431a-b079-71692af5dd48" providerId="ADAL" clId="{D30B0724-33A2-5A44-8E0B-D9AEA46CCD6F}" dt="2024-04-21T16:36:29.119" v="2582"/>
          <ac:picMkLst>
            <pc:docMk/>
            <pc:sldMk cId="1895204952" sldId="668"/>
            <ac:picMk id="62" creationId="{7185CF21-0594-48C0-9F3E-254D6BCE9D9B}"/>
          </ac:picMkLst>
        </pc:picChg>
      </pc:sldChg>
      <pc:sldChg chg="addSp delSp modSp add mod setBg delDesignElem">
        <pc:chgData name="Balerdi Iraola, Xabier" userId="6d03f3e8-452d-431a-b079-71692af5dd48" providerId="ADAL" clId="{D30B0724-33A2-5A44-8E0B-D9AEA46CCD6F}" dt="2024-04-21T17:33:32.988" v="2975" actId="20577"/>
        <pc:sldMkLst>
          <pc:docMk/>
          <pc:sldMk cId="672285667" sldId="669"/>
        </pc:sldMkLst>
        <pc:spChg chg="add mod">
          <ac:chgData name="Balerdi Iraola, Xabier" userId="6d03f3e8-452d-431a-b079-71692af5dd48" providerId="ADAL" clId="{D30B0724-33A2-5A44-8E0B-D9AEA46CCD6F}" dt="2024-04-21T16:33:02.395" v="2517" actId="1076"/>
          <ac:spMkLst>
            <pc:docMk/>
            <pc:sldMk cId="672285667" sldId="669"/>
            <ac:spMk id="2" creationId="{65E6C543-0EB4-1DB6-AAD6-C66D64CD13C2}"/>
          </ac:spMkLst>
        </pc:spChg>
        <pc:spChg chg="add mod">
          <ac:chgData name="Balerdi Iraola, Xabier" userId="6d03f3e8-452d-431a-b079-71692af5dd48" providerId="ADAL" clId="{D30B0724-33A2-5A44-8E0B-D9AEA46CCD6F}" dt="2024-04-21T17:33:15.303" v="2972" actId="790"/>
          <ac:spMkLst>
            <pc:docMk/>
            <pc:sldMk cId="672285667" sldId="669"/>
            <ac:spMk id="4" creationId="{DAA0B107-514E-9E21-1CFC-E31D5AA41C5E}"/>
          </ac:spMkLst>
        </pc:spChg>
        <pc:spChg chg="add del mod">
          <ac:chgData name="Balerdi Iraola, Xabier" userId="6d03f3e8-452d-431a-b079-71692af5dd48" providerId="ADAL" clId="{D30B0724-33A2-5A44-8E0B-D9AEA46CCD6F}" dt="2024-04-21T16:32:47.258" v="2514" actId="478"/>
          <ac:spMkLst>
            <pc:docMk/>
            <pc:sldMk cId="672285667" sldId="669"/>
            <ac:spMk id="6" creationId="{0839AD7F-7432-03EA-9443-0853BFBC4381}"/>
          </ac:spMkLst>
        </pc:spChg>
        <pc:spChg chg="add mod">
          <ac:chgData name="Balerdi Iraola, Xabier" userId="6d03f3e8-452d-431a-b079-71692af5dd48" providerId="ADAL" clId="{D30B0724-33A2-5A44-8E0B-D9AEA46CCD6F}" dt="2024-04-21T16:30:54.637" v="2501"/>
          <ac:spMkLst>
            <pc:docMk/>
            <pc:sldMk cId="672285667" sldId="669"/>
            <ac:spMk id="7" creationId="{71A06B54-CA45-8946-3B05-28571CF3BE88}"/>
          </ac:spMkLst>
        </pc:spChg>
        <pc:spChg chg="add mod">
          <ac:chgData name="Balerdi Iraola, Xabier" userId="6d03f3e8-452d-431a-b079-71692af5dd48" providerId="ADAL" clId="{D30B0724-33A2-5A44-8E0B-D9AEA46CCD6F}" dt="2024-04-21T17:33:32.988" v="2975" actId="20577"/>
          <ac:spMkLst>
            <pc:docMk/>
            <pc:sldMk cId="672285667" sldId="669"/>
            <ac:spMk id="8" creationId="{59CE72AC-ED61-286A-416C-2B533C843AB5}"/>
          </ac:spMkLst>
        </pc:spChg>
        <pc:spChg chg="del">
          <ac:chgData name="Balerdi Iraola, Xabier" userId="6d03f3e8-452d-431a-b079-71692af5dd48" providerId="ADAL" clId="{D30B0724-33A2-5A44-8E0B-D9AEA46CCD6F}" dt="2024-04-21T16:30:31.748" v="2500"/>
          <ac:spMkLst>
            <pc:docMk/>
            <pc:sldMk cId="672285667" sldId="669"/>
            <ac:spMk id="54" creationId="{8F3CF990-ACB8-443A-BB74-D36EC8A00B02}"/>
          </ac:spMkLst>
        </pc:spChg>
        <pc:spChg chg="del">
          <ac:chgData name="Balerdi Iraola, Xabier" userId="6d03f3e8-452d-431a-b079-71692af5dd48" providerId="ADAL" clId="{D30B0724-33A2-5A44-8E0B-D9AEA46CCD6F}" dt="2024-04-21T16:30:31.748" v="2500"/>
          <ac:spMkLst>
            <pc:docMk/>
            <pc:sldMk cId="672285667" sldId="669"/>
            <ac:spMk id="56" creationId="{2601900C-265D-4146-A578-477541E3DF28}"/>
          </ac:spMkLst>
        </pc:spChg>
        <pc:spChg chg="del">
          <ac:chgData name="Balerdi Iraola, Xabier" userId="6d03f3e8-452d-431a-b079-71692af5dd48" providerId="ADAL" clId="{D30B0724-33A2-5A44-8E0B-D9AEA46CCD6F}" dt="2024-04-21T16:30:31.748" v="2500"/>
          <ac:spMkLst>
            <pc:docMk/>
            <pc:sldMk cId="672285667" sldId="669"/>
            <ac:spMk id="60" creationId="{65F94F98-3A57-49AA-838E-91AAF600B6EE}"/>
          </ac:spMkLst>
        </pc:spChg>
        <pc:spChg chg="del">
          <ac:chgData name="Balerdi Iraola, Xabier" userId="6d03f3e8-452d-431a-b079-71692af5dd48" providerId="ADAL" clId="{D30B0724-33A2-5A44-8E0B-D9AEA46CCD6F}" dt="2024-04-21T16:30:31.748" v="2500"/>
          <ac:spMkLst>
            <pc:docMk/>
            <pc:sldMk cId="672285667" sldId="669"/>
            <ac:spMk id="64" creationId="{41F8C064-2DC5-4758-B49C-76BFF64052AF}"/>
          </ac:spMkLst>
        </pc:spChg>
        <pc:spChg chg="del">
          <ac:chgData name="Balerdi Iraola, Xabier" userId="6d03f3e8-452d-431a-b079-71692af5dd48" providerId="ADAL" clId="{D30B0724-33A2-5A44-8E0B-D9AEA46CCD6F}" dt="2024-04-21T16:30:31.748" v="2500"/>
          <ac:spMkLst>
            <pc:docMk/>
            <pc:sldMk cId="672285667" sldId="669"/>
            <ac:spMk id="66" creationId="{FBD68200-BC03-4015-860B-CD5C30CD76B8}"/>
          </ac:spMkLst>
        </pc:spChg>
        <pc:spChg chg="del">
          <ac:chgData name="Balerdi Iraola, Xabier" userId="6d03f3e8-452d-431a-b079-71692af5dd48" providerId="ADAL" clId="{D30B0724-33A2-5A44-8E0B-D9AEA46CCD6F}" dt="2024-04-21T16:30:31.748" v="2500"/>
          <ac:spMkLst>
            <pc:docMk/>
            <pc:sldMk cId="672285667" sldId="669"/>
            <ac:spMk id="68" creationId="{A0B5529D-5CAA-4BF2-B5C9-34705E7661F9}"/>
          </ac:spMkLst>
        </pc:spChg>
        <pc:spChg chg="del">
          <ac:chgData name="Balerdi Iraola, Xabier" userId="6d03f3e8-452d-431a-b079-71692af5dd48" providerId="ADAL" clId="{D30B0724-33A2-5A44-8E0B-D9AEA46CCD6F}" dt="2024-04-21T16:30:31.748" v="2500"/>
          <ac:spMkLst>
            <pc:docMk/>
            <pc:sldMk cId="672285667" sldId="669"/>
            <ac:spMk id="70" creationId="{332A6F87-AC28-4AA8-B8A6-AEBC67BD0D64}"/>
          </ac:spMkLst>
        </pc:spChg>
        <pc:picChg chg="add mod">
          <ac:chgData name="Balerdi Iraola, Xabier" userId="6d03f3e8-452d-431a-b079-71692af5dd48" providerId="ADAL" clId="{D30B0724-33A2-5A44-8E0B-D9AEA46CCD6F}" dt="2024-04-21T16:46:11.997" v="2646"/>
          <ac:picMkLst>
            <pc:docMk/>
            <pc:sldMk cId="672285667" sldId="669"/>
            <ac:picMk id="15" creationId="{F28BDC20-E6DE-BA75-E89F-FB5817647B81}"/>
          </ac:picMkLst>
        </pc:picChg>
        <pc:picChg chg="add mod">
          <ac:chgData name="Balerdi Iraola, Xabier" userId="6d03f3e8-452d-431a-b079-71692af5dd48" providerId="ADAL" clId="{D30B0724-33A2-5A44-8E0B-D9AEA46CCD6F}" dt="2024-04-21T16:56:13.490" v="2709"/>
          <ac:picMkLst>
            <pc:docMk/>
            <pc:sldMk cId="672285667" sldId="669"/>
            <ac:picMk id="16" creationId="{0E26A59D-2FA6-415A-77E1-7C8F7EF15963}"/>
          </ac:picMkLst>
        </pc:picChg>
        <pc:picChg chg="del">
          <ac:chgData name="Balerdi Iraola, Xabier" userId="6d03f3e8-452d-431a-b079-71692af5dd48" providerId="ADAL" clId="{D30B0724-33A2-5A44-8E0B-D9AEA46CCD6F}" dt="2024-04-21T16:30:31.748" v="2500"/>
          <ac:picMkLst>
            <pc:docMk/>
            <pc:sldMk cId="672285667" sldId="669"/>
            <ac:picMk id="58" creationId="{00B98862-BEE1-44FB-A335-A1B9106B445E}"/>
          </ac:picMkLst>
        </pc:picChg>
        <pc:picChg chg="del">
          <ac:chgData name="Balerdi Iraola, Xabier" userId="6d03f3e8-452d-431a-b079-71692af5dd48" providerId="ADAL" clId="{D30B0724-33A2-5A44-8E0B-D9AEA46CCD6F}" dt="2024-04-21T16:30:31.748" v="2500"/>
          <ac:picMkLst>
            <pc:docMk/>
            <pc:sldMk cId="672285667" sldId="669"/>
            <ac:picMk id="62" creationId="{7185CF21-0594-48C0-9F3E-254D6BCE9D9B}"/>
          </ac:picMkLst>
        </pc:picChg>
        <pc:cxnChg chg="add">
          <ac:chgData name="Balerdi Iraola, Xabier" userId="6d03f3e8-452d-431a-b079-71692af5dd48" providerId="ADAL" clId="{D30B0724-33A2-5A44-8E0B-D9AEA46CCD6F}" dt="2024-04-21T16:33:10.569" v="2518" actId="11529"/>
          <ac:cxnSpMkLst>
            <pc:docMk/>
            <pc:sldMk cId="672285667" sldId="669"/>
            <ac:cxnSpMk id="10" creationId="{FD5F2860-869D-A9F0-18B5-4B1C6FF61912}"/>
          </ac:cxnSpMkLst>
        </pc:cxnChg>
        <pc:cxnChg chg="add">
          <ac:chgData name="Balerdi Iraola, Xabier" userId="6d03f3e8-452d-431a-b079-71692af5dd48" providerId="ADAL" clId="{D30B0724-33A2-5A44-8E0B-D9AEA46CCD6F}" dt="2024-04-21T16:33:19.183" v="2519" actId="11529"/>
          <ac:cxnSpMkLst>
            <pc:docMk/>
            <pc:sldMk cId="672285667" sldId="669"/>
            <ac:cxnSpMk id="12" creationId="{9A7C78BB-DAF4-F31B-E8F3-DB47EC108E6D}"/>
          </ac:cxnSpMkLst>
        </pc:cxnChg>
        <pc:cxnChg chg="add">
          <ac:chgData name="Balerdi Iraola, Xabier" userId="6d03f3e8-452d-431a-b079-71692af5dd48" providerId="ADAL" clId="{D30B0724-33A2-5A44-8E0B-D9AEA46CCD6F}" dt="2024-04-21T16:33:28.466" v="2520" actId="11529"/>
          <ac:cxnSpMkLst>
            <pc:docMk/>
            <pc:sldMk cId="672285667" sldId="669"/>
            <ac:cxnSpMk id="14" creationId="{2C513DDE-B3DA-CC97-8374-45ECF0908171}"/>
          </ac:cxnSpMkLst>
        </pc:cxnChg>
      </pc:sldChg>
      <pc:sldChg chg="addSp delSp modSp add mod">
        <pc:chgData name="Balerdi Iraola, Xabier" userId="6d03f3e8-452d-431a-b079-71692af5dd48" providerId="ADAL" clId="{D30B0724-33A2-5A44-8E0B-D9AEA46CCD6F}" dt="2024-04-21T17:33:52.753" v="2977" actId="790"/>
        <pc:sldMkLst>
          <pc:docMk/>
          <pc:sldMk cId="2389187822" sldId="670"/>
        </pc:sldMkLst>
        <pc:spChg chg="del">
          <ac:chgData name="Balerdi Iraola, Xabier" userId="6d03f3e8-452d-431a-b079-71692af5dd48" providerId="ADAL" clId="{D30B0724-33A2-5A44-8E0B-D9AEA46CCD6F}" dt="2024-04-21T16:34:06.347" v="2526" actId="478"/>
          <ac:spMkLst>
            <pc:docMk/>
            <pc:sldMk cId="2389187822" sldId="670"/>
            <ac:spMk id="2" creationId="{65E6C543-0EB4-1DB6-AAD6-C66D64CD13C2}"/>
          </ac:spMkLst>
        </pc:spChg>
        <pc:spChg chg="add del mod">
          <ac:chgData name="Balerdi Iraola, Xabier" userId="6d03f3e8-452d-431a-b079-71692af5dd48" providerId="ADAL" clId="{D30B0724-33A2-5A44-8E0B-D9AEA46CCD6F}" dt="2024-04-21T17:33:52.753" v="2977" actId="790"/>
          <ac:spMkLst>
            <pc:docMk/>
            <pc:sldMk cId="2389187822" sldId="670"/>
            <ac:spMk id="4" creationId="{DAA0B107-514E-9E21-1CFC-E31D5AA41C5E}"/>
          </ac:spMkLst>
        </pc:spChg>
        <pc:spChg chg="mod">
          <ac:chgData name="Balerdi Iraola, Xabier" userId="6d03f3e8-452d-431a-b079-71692af5dd48" providerId="ADAL" clId="{D30B0724-33A2-5A44-8E0B-D9AEA46CCD6F}" dt="2024-04-21T17:33:42.731" v="2976" actId="790"/>
          <ac:spMkLst>
            <pc:docMk/>
            <pc:sldMk cId="2389187822" sldId="670"/>
            <ac:spMk id="6" creationId="{0839AD7F-7432-03EA-9443-0853BFBC4381}"/>
          </ac:spMkLst>
        </pc:spChg>
        <pc:spChg chg="del">
          <ac:chgData name="Balerdi Iraola, Xabier" userId="6d03f3e8-452d-431a-b079-71692af5dd48" providerId="ADAL" clId="{D30B0724-33A2-5A44-8E0B-D9AEA46CCD6F}" dt="2024-04-21T16:34:09.991" v="2527" actId="478"/>
          <ac:spMkLst>
            <pc:docMk/>
            <pc:sldMk cId="2389187822" sldId="670"/>
            <ac:spMk id="8" creationId="{59CE72AC-ED61-286A-416C-2B533C843AB5}"/>
          </ac:spMkLst>
        </pc:spChg>
        <pc:picChg chg="add mod">
          <ac:chgData name="Balerdi Iraola, Xabier" userId="6d03f3e8-452d-431a-b079-71692af5dd48" providerId="ADAL" clId="{D30B0724-33A2-5A44-8E0B-D9AEA46CCD6F}" dt="2024-04-21T16:46:18.480" v="2647"/>
          <ac:picMkLst>
            <pc:docMk/>
            <pc:sldMk cId="2389187822" sldId="670"/>
            <ac:picMk id="3" creationId="{A69C01BC-CA3D-654A-CA14-807820579E2E}"/>
          </ac:picMkLst>
        </pc:picChg>
        <pc:picChg chg="add mod">
          <ac:chgData name="Balerdi Iraola, Xabier" userId="6d03f3e8-452d-431a-b079-71692af5dd48" providerId="ADAL" clId="{D30B0724-33A2-5A44-8E0B-D9AEA46CCD6F}" dt="2024-04-21T16:56:16.148" v="2710"/>
          <ac:picMkLst>
            <pc:docMk/>
            <pc:sldMk cId="2389187822" sldId="670"/>
            <ac:picMk id="5" creationId="{D48E8A4C-06BA-1E66-BDF5-2E7D6EED96A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3FAAD12-D2A3-4AF8-A4C9-8B390667BA74}" type="datetimeFigureOut">
              <a:rPr lang="es-ES" smtClean="0"/>
              <a:t>24/04/2024</a:t>
            </a:fld>
            <a:endParaRPr lang="es-ES"/>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C28D964-F352-44FD-9A26-6A0373896B5F}" type="slidenum">
              <a:rPr lang="es-ES" smtClean="0"/>
              <a:t>‹zk.›</a:t>
            </a:fld>
            <a:endParaRPr lang="es-ES"/>
          </a:p>
        </p:txBody>
      </p:sp>
    </p:spTree>
    <p:extLst>
      <p:ext uri="{BB962C8B-B14F-4D97-AF65-F5344CB8AC3E}">
        <p14:creationId xmlns:p14="http://schemas.microsoft.com/office/powerpoint/2010/main" val="39722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ulua">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u-ES" smtClean="0"/>
              <a:t>Egin klik titulu maisuaren estiloa aldatzeko</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u-ES" smtClean="0"/>
              <a:t>Egin klik elementu nagusiaren azpititulu-estiloa editatzeko</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1B203E9F-5108-4E2B-B0F0-EFF0FB999C48}" type="datetimeFigureOut">
              <a:rPr lang="es-ES" smtClean="0"/>
              <a:t>24/04/2024</a:t>
            </a:fld>
            <a:endParaRPr lang="es-ES"/>
          </a:p>
        </p:txBody>
      </p:sp>
      <p:sp>
        <p:nvSpPr>
          <p:cNvPr id="5" name="Footer Placeholder 4"/>
          <p:cNvSpPr>
            <a:spLocks noGrp="1"/>
          </p:cNvSpPr>
          <p:nvPr>
            <p:ph type="ftr" sz="quarter" idx="11"/>
          </p:nvPr>
        </p:nvSpPr>
        <p:spPr>
          <a:xfrm>
            <a:off x="1876424" y="5410201"/>
            <a:ext cx="5124886" cy="365125"/>
          </a:xfrm>
        </p:spPr>
        <p:txBody>
          <a:bodyPr/>
          <a:lstStyle/>
          <a:p>
            <a:endParaRPr lang="es-ES"/>
          </a:p>
        </p:txBody>
      </p:sp>
      <p:sp>
        <p:nvSpPr>
          <p:cNvPr id="6" name="Slide Number Placeholder 5"/>
          <p:cNvSpPr>
            <a:spLocks noGrp="1"/>
          </p:cNvSpPr>
          <p:nvPr>
            <p:ph type="sldNum" sz="quarter" idx="12"/>
          </p:nvPr>
        </p:nvSpPr>
        <p:spPr>
          <a:xfrm>
            <a:off x="9896911" y="5410199"/>
            <a:ext cx="771089" cy="365125"/>
          </a:xfrm>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260346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rudi panoramikoa epigrafeareki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u-ES" smtClean="0"/>
              <a:t>Egin klik titulu maisuaren estiloa aldatzeko</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u-ES" smtClean="0"/>
              <a:t>Irudia gehitzeko, sakatu ikonoa</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965651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ulua eta epigrafea">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u-ES" smtClean="0"/>
              <a:t>Egin klik titulu maisuaren estiloa aldatzeko</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4261363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ipua epigrafeareki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u-ES" smtClean="0"/>
              <a:t>Egin klik titulu maisuaren estiloa aldatzeko</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29186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zen-txartela">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u-ES" smtClean="0"/>
              <a:t>Egin klik titulu maisuaren estiloa aldatzeko</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28610751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zutab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u-ES" smtClean="0"/>
              <a:t>Egin klik titulu maisuaren estiloa aldatzeko</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3" name="Date Placeholder 2"/>
          <p:cNvSpPr>
            <a:spLocks noGrp="1"/>
          </p:cNvSpPr>
          <p:nvPr>
            <p:ph type="dt" sz="half" idx="10"/>
          </p:nvPr>
        </p:nvSpPr>
        <p:spPr/>
        <p:txBody>
          <a:bodyPr/>
          <a:lstStyle/>
          <a:p>
            <a:fld id="{1B203E9F-5108-4E2B-B0F0-EFF0FB999C48}" type="datetimeFigureOut">
              <a:rPr lang="es-ES" smtClean="0"/>
              <a:t>24/04/2024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965446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irudiko zutabea">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u-ES" smtClean="0"/>
              <a:t>Egin klik titulu maisuaren estiloa aldatzeko</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u-ES" smtClean="0"/>
              <a:t>Irudia gehitzeko, sakatu ikonoa</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u-ES" smtClean="0"/>
              <a:t>Irudia gehitzeko, sakatu ikonoa</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u-ES" smtClean="0"/>
              <a:t>Irudia gehitzeko, sakatu ikonoa</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u-ES" smtClean="0"/>
              <a:t>Egin klik diapositiba nagusiaren testu-estiloak aldatzeko</a:t>
            </a:r>
          </a:p>
        </p:txBody>
      </p:sp>
      <p:sp>
        <p:nvSpPr>
          <p:cNvPr id="3" name="Date Placeholder 2"/>
          <p:cNvSpPr>
            <a:spLocks noGrp="1"/>
          </p:cNvSpPr>
          <p:nvPr>
            <p:ph type="dt" sz="half" idx="10"/>
          </p:nvPr>
        </p:nvSpPr>
        <p:spPr/>
        <p:txBody>
          <a:bodyPr/>
          <a:lstStyle/>
          <a:p>
            <a:fld id="{1B203E9F-5108-4E2B-B0F0-EFF0FB999C48}" type="datetimeFigureOut">
              <a:rPr lang="es-ES" smtClean="0"/>
              <a:t>24/04/2024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3663708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ulua eta testu bertikal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u-ES" smtClean="0"/>
              <a:t>Egin klik titulu maisuaren estiloa aldatzeko</a:t>
            </a:r>
            <a:endParaRPr lang="en-US" dirty="0"/>
          </a:p>
        </p:txBody>
      </p:sp>
      <p:sp>
        <p:nvSpPr>
          <p:cNvPr id="3" name="Vertical Text Placeholder 2"/>
          <p:cNvSpPr>
            <a:spLocks noGrp="1"/>
          </p:cNvSpPr>
          <p:nvPr>
            <p:ph type="body" orient="vert" idx="1"/>
          </p:nvPr>
        </p:nvSpPr>
        <p:spPr/>
        <p:txBody>
          <a:bodyPr vert="eaVert" anchor="t"/>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Date Placeholder 3"/>
          <p:cNvSpPr>
            <a:spLocks noGrp="1"/>
          </p:cNvSpPr>
          <p:nvPr>
            <p:ph type="dt" sz="half" idx="10"/>
          </p:nvPr>
        </p:nvSpPr>
        <p:spPr/>
        <p:txBody>
          <a:bodyPr/>
          <a:lstStyle/>
          <a:p>
            <a:fld id="{1B203E9F-5108-4E2B-B0F0-EFF0FB999C48}" type="datetimeFigureOut">
              <a:rPr lang="es-ES" smtClean="0"/>
              <a:t>24/04/2024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996080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ulu bertikala eta testua">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u-ES" smtClean="0"/>
              <a:t>Egin klik titulu maisuaren estiloa aldatzeko</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Date Placeholder 3"/>
          <p:cNvSpPr>
            <a:spLocks noGrp="1"/>
          </p:cNvSpPr>
          <p:nvPr>
            <p:ph type="dt" sz="half" idx="10"/>
          </p:nvPr>
        </p:nvSpPr>
        <p:spPr/>
        <p:txBody>
          <a:bodyPr/>
          <a:lstStyle/>
          <a:p>
            <a:fld id="{1B203E9F-5108-4E2B-B0F0-EFF0FB999C48}" type="datetimeFigureOut">
              <a:rPr lang="es-ES" smtClean="0"/>
              <a:t>24/04/2024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634260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ulua eta eduk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u-ES" smtClean="0"/>
              <a:t>Egin klik titulu maisuaren estiloa aldatzeko</a:t>
            </a:r>
            <a:endParaRPr lang="en-US" dirty="0"/>
          </a:p>
        </p:txBody>
      </p:sp>
      <p:sp>
        <p:nvSpPr>
          <p:cNvPr id="3" name="Content Placeholder 2"/>
          <p:cNvSpPr>
            <a:spLocks noGrp="1"/>
          </p:cNvSpPr>
          <p:nvPr>
            <p:ph idx="1"/>
          </p:nvPr>
        </p:nvSpPr>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Date Placeholder 3"/>
          <p:cNvSpPr>
            <a:spLocks noGrp="1"/>
          </p:cNvSpPr>
          <p:nvPr>
            <p:ph type="dt" sz="half" idx="10"/>
          </p:nvPr>
        </p:nvSpPr>
        <p:spPr/>
        <p:txBody>
          <a:bodyPr/>
          <a:lstStyle/>
          <a:p>
            <a:fld id="{1B203E9F-5108-4E2B-B0F0-EFF0FB999C48}" type="datetimeFigureOut">
              <a:rPr lang="es-ES" smtClean="0"/>
              <a:t>24/04/2024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673720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talaren goiburua">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u-ES" smtClean="0"/>
              <a:t>Egin klik titulu maisuaren estiloa aldatzeko</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u-ES" smtClean="0"/>
              <a:t>Egin klik diapositiba nagusiaren testu-estiloak aldatzeko</a:t>
            </a:r>
          </a:p>
        </p:txBody>
      </p:sp>
      <p:sp>
        <p:nvSpPr>
          <p:cNvPr id="4" name="Date Placeholder 3"/>
          <p:cNvSpPr>
            <a:spLocks noGrp="1"/>
          </p:cNvSpPr>
          <p:nvPr>
            <p:ph type="dt" sz="half" idx="10"/>
          </p:nvPr>
        </p:nvSpPr>
        <p:spPr/>
        <p:txBody>
          <a:bodyPr/>
          <a:lstStyle/>
          <a:p>
            <a:fld id="{1B203E9F-5108-4E2B-B0F0-EFF0FB999C48}" type="datetimeFigureOut">
              <a:rPr lang="es-ES" smtClean="0"/>
              <a:t>24/04/2024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2848253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Bi eduk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u-ES" smtClean="0"/>
              <a:t>Egin klik titulu maisuaren estiloa aldatzeko</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188562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onparazio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u-ES" smtClean="0"/>
              <a:t>Egin klik titulu maisuaren estiloa aldatzeko</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4" name="Content Placeholder 3"/>
          <p:cNvSpPr>
            <a:spLocks noGrp="1"/>
          </p:cNvSpPr>
          <p:nvPr>
            <p:ph sz="half" idx="2"/>
          </p:nvPr>
        </p:nvSpPr>
        <p:spPr>
          <a:xfrm>
            <a:off x="1141410" y="3073397"/>
            <a:ext cx="4878391" cy="2717801"/>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6" name="Content Placeholder 5"/>
          <p:cNvSpPr>
            <a:spLocks noGrp="1"/>
          </p:cNvSpPr>
          <p:nvPr>
            <p:ph sz="quarter" idx="4"/>
          </p:nvPr>
        </p:nvSpPr>
        <p:spPr>
          <a:xfrm>
            <a:off x="6172200" y="3073397"/>
            <a:ext cx="4875210" cy="2717801"/>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7" name="Date Placeholder 6"/>
          <p:cNvSpPr>
            <a:spLocks noGrp="1"/>
          </p:cNvSpPr>
          <p:nvPr>
            <p:ph type="dt" sz="half" idx="10"/>
          </p:nvPr>
        </p:nvSpPr>
        <p:spPr/>
        <p:txBody>
          <a:bodyPr/>
          <a:lstStyle/>
          <a:p>
            <a:fld id="{1B203E9F-5108-4E2B-B0F0-EFF0FB999C48}" type="datetimeFigureOut">
              <a:rPr lang="es-ES" smtClean="0"/>
              <a:t>24/04/2024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1254048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ulua bakar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u-ES" smtClean="0"/>
              <a:t>Egin klik titulu maisuaren estiloa aldatzeko</a:t>
            </a:r>
            <a:endParaRPr lang="en-US" dirty="0"/>
          </a:p>
        </p:txBody>
      </p:sp>
      <p:sp>
        <p:nvSpPr>
          <p:cNvPr id="3" name="Date Placeholder 2"/>
          <p:cNvSpPr>
            <a:spLocks noGrp="1"/>
          </p:cNvSpPr>
          <p:nvPr>
            <p:ph type="dt" sz="half" idx="10"/>
          </p:nvPr>
        </p:nvSpPr>
        <p:spPr/>
        <p:txBody>
          <a:bodyPr/>
          <a:lstStyle/>
          <a:p>
            <a:fld id="{1B203E9F-5108-4E2B-B0F0-EFF0FB999C48}" type="datetimeFigureOut">
              <a:rPr lang="es-ES" smtClean="0"/>
              <a:t>24/04/2024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308281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Hutsi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03E9F-5108-4E2B-B0F0-EFF0FB999C48}" type="datetimeFigureOut">
              <a:rPr lang="es-ES" smtClean="0"/>
              <a:t>24/04/2024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117141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Epigrafedun eduki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u-ES" smtClean="0"/>
              <a:t>Egin klik titulu maisuaren estiloa aldatzeko</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702401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Epigrafedun irudi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u-ES" smtClean="0"/>
              <a:t>Egin klik titulu maisuaren estiloa aldatzeko</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u-ES" smtClean="0"/>
              <a:t>Irudia gehitzeko, sakatu ikonoa</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e Placeholder 4"/>
          <p:cNvSpPr>
            <a:spLocks noGrp="1"/>
          </p:cNvSpPr>
          <p:nvPr>
            <p:ph type="dt" sz="half" idx="10"/>
          </p:nvPr>
        </p:nvSpPr>
        <p:spPr/>
        <p:txBody>
          <a:bodyPr/>
          <a:lstStyle/>
          <a:p>
            <a:fld id="{1B203E9F-5108-4E2B-B0F0-EFF0FB999C48}" type="datetimeFigureOut">
              <a:rPr lang="es-ES" smtClean="0"/>
              <a:t>24/04/2024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E09D5FD-D8CD-4EE2-A8E0-BF245C370261}" type="slidenum">
              <a:rPr lang="es-ES" smtClean="0"/>
              <a:t>‹zk.›</a:t>
            </a:fld>
            <a:endParaRPr lang="es-ES"/>
          </a:p>
        </p:txBody>
      </p:sp>
    </p:spTree>
    <p:extLst>
      <p:ext uri="{BB962C8B-B14F-4D97-AF65-F5344CB8AC3E}">
        <p14:creationId xmlns:p14="http://schemas.microsoft.com/office/powerpoint/2010/main" val="257171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B203E9F-5108-4E2B-B0F0-EFF0FB999C48}" type="datetimeFigureOut">
              <a:rPr lang="es-ES" smtClean="0"/>
              <a:t>24/04/2024</a:t>
            </a:fld>
            <a:endParaRPr lang="es-E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E09D5FD-D8CD-4EE2-A8E0-BF245C370261}" type="slidenum">
              <a:rPr lang="es-ES" smtClean="0"/>
              <a:t>‹zk.›</a:t>
            </a:fld>
            <a:endParaRPr lang="es-ES"/>
          </a:p>
        </p:txBody>
      </p:sp>
    </p:spTree>
    <p:extLst>
      <p:ext uri="{BB962C8B-B14F-4D97-AF65-F5344CB8AC3E}">
        <p14:creationId xmlns:p14="http://schemas.microsoft.com/office/powerpoint/2010/main" val="1134919625"/>
      </p:ext>
    </p:extLst>
  </p:cSld>
  <p:clrMap bg1="dk1" tx1="lt1" bg2="dk2" tx2="lt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 id="2147483971" r:id="rId12"/>
    <p:sldLayoutId id="2147483972" r:id="rId13"/>
    <p:sldLayoutId id="2147483973" r:id="rId14"/>
    <p:sldLayoutId id="2147483974" r:id="rId15"/>
    <p:sldLayoutId id="2147483975" r:id="rId16"/>
    <p:sldLayoutId id="214748397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sv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image" Target="../media/image6.sv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0.xml"/><Relationship Id="rId4" Type="http://schemas.openxmlformats.org/officeDocument/2006/relationships/image" Target="../media/image4.png"/><Relationship Id="rId9" Type="http://schemas.openxmlformats.org/officeDocument/2006/relationships/image" Target="../media/image6.sv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1.xml"/><Relationship Id="rId6" Type="http://schemas.openxmlformats.org/officeDocument/2006/relationships/image" Target="../media/image6.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2.xml"/><Relationship Id="rId6" Type="http://schemas.openxmlformats.org/officeDocument/2006/relationships/image" Target="../media/image6.sv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3.xml"/><Relationship Id="rId6" Type="http://schemas.openxmlformats.org/officeDocument/2006/relationships/image" Target="../media/image6.sv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4.xml"/><Relationship Id="rId6" Type="http://schemas.openxmlformats.org/officeDocument/2006/relationships/image" Target="../media/image6.sv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5.xml"/><Relationship Id="rId6" Type="http://schemas.openxmlformats.org/officeDocument/2006/relationships/image" Target="../media/image6.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6.xml"/><Relationship Id="rId6" Type="http://schemas.openxmlformats.org/officeDocument/2006/relationships/image" Target="../media/image6.sv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7.xml"/><Relationship Id="rId6" Type="http://schemas.openxmlformats.org/officeDocument/2006/relationships/image" Target="../media/image6.sv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8.xml"/><Relationship Id="rId6" Type="http://schemas.openxmlformats.org/officeDocument/2006/relationships/image" Target="../media/image6.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wallpaperflare.com/arbol-paisaje-rio-viejo-wallpaper-cekmq"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19.xml"/><Relationship Id="rId6" Type="http://schemas.openxmlformats.org/officeDocument/2006/relationships/image" Target="../media/image6.sv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0.xml"/><Relationship Id="rId6" Type="http://schemas.openxmlformats.org/officeDocument/2006/relationships/image" Target="../media/image6.sv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1.xml"/><Relationship Id="rId6" Type="http://schemas.openxmlformats.org/officeDocument/2006/relationships/image" Target="../media/image6.sv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2.xml"/><Relationship Id="rId6" Type="http://schemas.openxmlformats.org/officeDocument/2006/relationships/image" Target="../media/image6.sv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3.xml"/><Relationship Id="rId6" Type="http://schemas.openxmlformats.org/officeDocument/2006/relationships/image" Target="../media/image6.sv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4.xml"/><Relationship Id="rId6" Type="http://schemas.openxmlformats.org/officeDocument/2006/relationships/image" Target="../media/image6.sv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hemeOverride" Target="../theme/themeOverride25.xml"/><Relationship Id="rId6" Type="http://schemas.openxmlformats.org/officeDocument/2006/relationships/image" Target="../media/image6.sv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26.xml"/><Relationship Id="rId6" Type="http://schemas.openxmlformats.org/officeDocument/2006/relationships/image" Target="../media/image8.jpeg"/><Relationship Id="rId5" Type="http://schemas.openxmlformats.org/officeDocument/2006/relationships/image" Target="../media/image6.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6.sv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image" Target="../media/image6.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image" Target="../media/image6.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image" Target="../media/image6.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image" Target="../media/image6.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image" Target="../media/image6.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image" Target="../media/image6.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6C097F12-062E-3589-0AB4-965F75B1F06E}"/>
              </a:ext>
            </a:extLst>
          </p:cNvPr>
          <p:cNvSpPr txBox="1"/>
          <p:nvPr/>
        </p:nvSpPr>
        <p:spPr>
          <a:xfrm>
            <a:off x="2223923" y="0"/>
            <a:ext cx="7959560" cy="3997828"/>
          </a:xfrm>
          <a:prstGeom prst="rect">
            <a:avLst/>
          </a:prstGeom>
        </p:spPr>
        <p:txBody>
          <a:bodyPr vert="horz" lIns="91440" tIns="45720" rIns="91440" bIns="45720" rtlCol="0" anchor="ctr">
            <a:normAutofit/>
          </a:bodyPr>
          <a:lstStyle/>
          <a:p>
            <a:pPr algn="just" defTabSz="914400">
              <a:lnSpc>
                <a:spcPct val="120000"/>
              </a:lnSpc>
              <a:spcBef>
                <a:spcPts val="1000"/>
              </a:spcBef>
              <a:spcAft>
                <a:spcPts val="600"/>
              </a:spcAft>
              <a:buClr>
                <a:schemeClr val="accent6"/>
              </a:buClr>
              <a:buSzPct val="90000"/>
              <a:buFont typeface="Wingdings" panose="05000000000000000000" pitchFamily="2" charset="2"/>
              <a:buChar char="§"/>
            </a:pPr>
            <a:r>
              <a:rPr lang="eu-ES" sz="2400" b="0" i="0" u="none" strike="noStrike" dirty="0"/>
              <a:t>BABESGABETASUN-EGOEREN ETA EDOZEIN INDARKERIA FISIKO, PSIKOLOGIKO, EMOZIONAL ETA/EDO SEXUALEN AURREAN HEZKUNTZA-EREMUAN PREBENITZEKO ETA JARDUTEKO PROTOKOLOA</a:t>
            </a:r>
            <a:endParaRPr lang="eu-ES" sz="2400" dirty="0"/>
          </a:p>
        </p:txBody>
      </p:sp>
      <p:pic>
        <p:nvPicPr>
          <p:cNvPr id="45" name="Imagen 44">
            <a:extLst>
              <a:ext uri="{FF2B5EF4-FFF2-40B4-BE49-F238E27FC236}">
                <a16:creationId xmlns:a16="http://schemas.microsoft.com/office/drawing/2014/main" id="{E372EF04-5D01-E78A-234C-D87F1D7A2DFE}"/>
              </a:ext>
            </a:extLst>
          </p:cNvPr>
          <p:cNvPicPr>
            <a:picLocks noChangeAspect="1"/>
          </p:cNvPicPr>
          <p:nvPr/>
        </p:nvPicPr>
        <p:blipFill>
          <a:blip r:embed="rId2"/>
          <a:stretch>
            <a:fillRect/>
          </a:stretch>
        </p:blipFill>
        <p:spPr>
          <a:xfrm>
            <a:off x="996176" y="0"/>
            <a:ext cx="3488702" cy="473117"/>
          </a:xfrm>
          <a:prstGeom prst="rect">
            <a:avLst/>
          </a:prstGeom>
        </p:spPr>
      </p:pic>
      <p:pic>
        <p:nvPicPr>
          <p:cNvPr id="61" name="Gráfico 3">
            <a:extLst>
              <a:ext uri="{FF2B5EF4-FFF2-40B4-BE49-F238E27FC236}">
                <a16:creationId xmlns:a16="http://schemas.microsoft.com/office/drawing/2014/main" id="{5EFD0469-2DCC-BE62-0398-45F45B3550C4}"/>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25604" y="5923291"/>
            <a:ext cx="995730" cy="995730"/>
          </a:xfrm>
          <a:prstGeom prst="rect">
            <a:avLst/>
          </a:prstGeom>
        </p:spPr>
      </p:pic>
      <p:sp>
        <p:nvSpPr>
          <p:cNvPr id="67" name="CuadroTexto 66">
            <a:extLst>
              <a:ext uri="{FF2B5EF4-FFF2-40B4-BE49-F238E27FC236}">
                <a16:creationId xmlns:a16="http://schemas.microsoft.com/office/drawing/2014/main" id="{1D1CBDFF-6EB4-61D5-96DE-B740577F50CE}"/>
              </a:ext>
            </a:extLst>
          </p:cNvPr>
          <p:cNvSpPr txBox="1"/>
          <p:nvPr/>
        </p:nvSpPr>
        <p:spPr>
          <a:xfrm>
            <a:off x="9262946" y="5984489"/>
            <a:ext cx="2749599" cy="646331"/>
          </a:xfrm>
          <a:prstGeom prst="rect">
            <a:avLst/>
          </a:prstGeom>
          <a:noFill/>
        </p:spPr>
        <p:txBody>
          <a:bodyPr wrap="none" rtlCol="0">
            <a:spAutoFit/>
          </a:bodyPr>
          <a:lstStyle/>
          <a:p>
            <a:r>
              <a:rPr lang="es-ES" dirty="0"/>
              <a:t>2024ko </a:t>
            </a:r>
            <a:r>
              <a:rPr lang="es-ES" dirty="0" err="1"/>
              <a:t>apirilaren</a:t>
            </a:r>
            <a:r>
              <a:rPr lang="es-ES" dirty="0"/>
              <a:t> 25a</a:t>
            </a:r>
          </a:p>
          <a:p>
            <a:r>
              <a:rPr lang="es-ES" dirty="0"/>
              <a:t>Bizkaia </a:t>
            </a:r>
            <a:r>
              <a:rPr lang="es-ES" dirty="0" err="1"/>
              <a:t>Aretoa</a:t>
            </a:r>
            <a:r>
              <a:rPr lang="es-ES" dirty="0"/>
              <a:t> UPV-EHU</a:t>
            </a:r>
          </a:p>
        </p:txBody>
      </p:sp>
      <p:pic>
        <p:nvPicPr>
          <p:cNvPr id="2" name="Irudia 1"/>
          <p:cNvPicPr>
            <a:picLocks noChangeAspect="1"/>
          </p:cNvPicPr>
          <p:nvPr/>
        </p:nvPicPr>
        <p:blipFill>
          <a:blip r:embed="rId6"/>
          <a:stretch>
            <a:fillRect/>
          </a:stretch>
        </p:blipFill>
        <p:spPr>
          <a:xfrm>
            <a:off x="4484878" y="3427641"/>
            <a:ext cx="2446408" cy="3414778"/>
          </a:xfrm>
          <a:prstGeom prst="rect">
            <a:avLst/>
          </a:prstGeom>
        </p:spPr>
      </p:pic>
    </p:spTree>
    <p:extLst>
      <p:ext uri="{BB962C8B-B14F-4D97-AF65-F5344CB8AC3E}">
        <p14:creationId xmlns:p14="http://schemas.microsoft.com/office/powerpoint/2010/main" val="3422800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F16722B-F97F-CE1D-CD56-BCC395DEE9EB}"/>
              </a:ext>
            </a:extLst>
          </p:cNvPr>
          <p:cNvSpPr txBox="1"/>
          <p:nvPr/>
        </p:nvSpPr>
        <p:spPr>
          <a:xfrm>
            <a:off x="1928319" y="2325549"/>
            <a:ext cx="9172831" cy="5355312"/>
          </a:xfrm>
          <a:prstGeom prst="rect">
            <a:avLst/>
          </a:prstGeom>
          <a:noFill/>
        </p:spPr>
        <p:txBody>
          <a:bodyPr wrap="square">
            <a:spAutoFit/>
          </a:bodyPr>
          <a:lstStyle/>
          <a:p>
            <a:r>
              <a:rPr lang="es-ES" dirty="0"/>
              <a:t/>
            </a:r>
            <a:br>
              <a:rPr lang="es-ES" dirty="0"/>
            </a:br>
            <a:r>
              <a:rPr lang="eu-ES" b="0" i="0" u="none" strike="noStrike" dirty="0">
                <a:effectLst/>
                <a:latin typeface="Verdana" panose="020B0604030504040204" pitchFamily="34" charset="0"/>
              </a:rPr>
              <a:t>134. artikulua. – Eskola-eremuan indarkeria </a:t>
            </a:r>
            <a:r>
              <a:rPr lang="eu-ES" b="0" i="0" u="none" strike="noStrike" dirty="0">
                <a:effectLst/>
                <a:highlight>
                  <a:srgbClr val="800080"/>
                </a:highlight>
                <a:latin typeface="Verdana" panose="020B0604030504040204" pitchFamily="34" charset="0"/>
              </a:rPr>
              <a:t>prebenitzeko</a:t>
            </a:r>
            <a:r>
              <a:rPr lang="eu-ES" b="0" i="0" u="none" strike="noStrike" dirty="0">
                <a:effectLst/>
                <a:latin typeface="Verdana" panose="020B0604030504040204" pitchFamily="34" charset="0"/>
              </a:rPr>
              <a:t> jarduerak.</a:t>
            </a:r>
          </a:p>
          <a:p>
            <a:r>
              <a:rPr lang="eu-ES" dirty="0"/>
              <a:t/>
            </a:r>
            <a:br>
              <a:rPr lang="eu-ES" dirty="0"/>
            </a:br>
            <a:r>
              <a:rPr lang="eu-ES" b="0" i="0" u="none" strike="noStrike" dirty="0">
                <a:effectLst/>
                <a:latin typeface="Verdana" panose="020B0604030504040204" pitchFamily="34" charset="0"/>
              </a:rPr>
              <a:t>135. artikulua. – Ongizatearen eta babesaren </a:t>
            </a:r>
            <a:r>
              <a:rPr lang="eu-ES" b="0" i="0" u="none" strike="noStrike" dirty="0">
                <a:effectLst/>
                <a:highlight>
                  <a:srgbClr val="800080"/>
                </a:highlight>
                <a:latin typeface="Verdana" panose="020B0604030504040204" pitchFamily="34" charset="0"/>
              </a:rPr>
              <a:t>koordinatzailea.</a:t>
            </a:r>
          </a:p>
          <a:p>
            <a:endParaRPr lang="eu-ES" dirty="0" smtClean="0">
              <a:latin typeface="Verdana" panose="020B0604030504040204" pitchFamily="34" charset="0"/>
            </a:endParaRPr>
          </a:p>
          <a:p>
            <a:endParaRPr lang="eu-ES" dirty="0">
              <a:latin typeface="Verdana" panose="020B0604030504040204" pitchFamily="34" charset="0"/>
            </a:endParaRPr>
          </a:p>
          <a:p>
            <a:endParaRPr lang="eu-ES" dirty="0">
              <a:latin typeface="Verdana" panose="020B0604030504040204" pitchFamily="34" charset="0"/>
            </a:endParaRPr>
          </a:p>
          <a:p>
            <a:r>
              <a:rPr lang="eu-ES" dirty="0">
                <a:effectLst/>
                <a:latin typeface="Arial" panose="020B0604020202020204" pitchFamily="34" charset="0"/>
              </a:rPr>
              <a:t>144. artikulua.– </a:t>
            </a:r>
            <a:r>
              <a:rPr lang="eu-ES" dirty="0">
                <a:effectLst/>
                <a:highlight>
                  <a:srgbClr val="800080"/>
                </a:highlight>
                <a:latin typeface="Arial" panose="020B0604020202020204" pitchFamily="34" charset="0"/>
              </a:rPr>
              <a:t>Ikastetxeen</a:t>
            </a:r>
            <a:r>
              <a:rPr lang="eu-ES" dirty="0">
                <a:effectLst/>
                <a:latin typeface="Arial" panose="020B0604020202020204" pitchFamily="34" charset="0"/>
              </a:rPr>
              <a:t> jarduketak</a:t>
            </a:r>
            <a:r>
              <a:rPr lang="eu-ES" dirty="0" smtClean="0">
                <a:effectLst/>
                <a:latin typeface="Arial" panose="020B0604020202020204" pitchFamily="34" charset="0"/>
              </a:rPr>
              <a:t>.</a:t>
            </a:r>
          </a:p>
          <a:p>
            <a:endParaRPr lang="eu-ES" dirty="0">
              <a:latin typeface="Arial" panose="020B0604020202020204" pitchFamily="34" charset="0"/>
            </a:endParaRPr>
          </a:p>
          <a:p>
            <a:pPr algn="r"/>
            <a:r>
              <a:rPr lang="eu-ES" dirty="0" smtClean="0"/>
              <a:t>Ikasturte </a:t>
            </a:r>
            <a:r>
              <a:rPr lang="eu-ES" dirty="0"/>
              <a:t>bakoitzaren hasieran, ikastetxe guztiek indarkeria-egoerak komunikatzeko euskal administrazio publikoek araututako eta zentroan aplikatutako prozedurei buruzko informazio guztia emango diete pertsona adingabeei, baita eremu horretako arduradunei buruzkoa eta, bereziki, lege honen 135. artikuluan araututako ikasleen ongizate eta babeserako koordinatzaileari buruzkoa ere. </a:t>
            </a:r>
            <a:endParaRPr lang="eu-ES" dirty="0">
              <a:effectLst/>
              <a:latin typeface="Arial" panose="020B0604020202020204" pitchFamily="34" charset="0"/>
            </a:endParaRPr>
          </a:p>
          <a:p>
            <a:endParaRPr lang="es-ES" b="0" i="0" u="none" strike="noStrike" dirty="0">
              <a:effectLst/>
              <a:latin typeface="Verdana" panose="020B0604030504040204" pitchFamily="34" charset="0"/>
            </a:endParaRPr>
          </a:p>
          <a:p>
            <a:endParaRPr lang="es-ES" dirty="0">
              <a:latin typeface="Verdana" panose="020B0604030504040204" pitchFamily="34" charset="0"/>
            </a:endParaRPr>
          </a:p>
          <a:p>
            <a:endParaRPr lang="es-ES" b="0" i="0" u="none" strike="noStrike" dirty="0">
              <a:effectLst/>
              <a:latin typeface="Verdana" panose="020B0604030504040204" pitchFamily="34" charset="0"/>
            </a:endParaRPr>
          </a:p>
          <a:p>
            <a:endParaRPr lang="es-ES" dirty="0">
              <a:latin typeface="Verdana" panose="020B0604030504040204" pitchFamily="34" charset="0"/>
            </a:endParaRPr>
          </a:p>
          <a:p>
            <a:endParaRPr lang="es-ES" dirty="0"/>
          </a:p>
        </p:txBody>
      </p:sp>
      <p:sp>
        <p:nvSpPr>
          <p:cNvPr id="6" name="CuadroTexto 5">
            <a:extLst>
              <a:ext uri="{FF2B5EF4-FFF2-40B4-BE49-F238E27FC236}">
                <a16:creationId xmlns:a16="http://schemas.microsoft.com/office/drawing/2014/main" id="{2006F6AF-3FC8-33DF-EAB1-1B2BD1C19BD6}"/>
              </a:ext>
            </a:extLst>
          </p:cNvPr>
          <p:cNvSpPr txBox="1"/>
          <p:nvPr/>
        </p:nvSpPr>
        <p:spPr>
          <a:xfrm>
            <a:off x="4313486" y="1181345"/>
            <a:ext cx="3018455" cy="646331"/>
          </a:xfrm>
          <a:prstGeom prst="rect">
            <a:avLst/>
          </a:prstGeom>
          <a:noFill/>
        </p:spPr>
        <p:txBody>
          <a:bodyPr wrap="none" rtlCol="0">
            <a:spAutoFit/>
          </a:bodyPr>
          <a:lstStyle/>
          <a:p>
            <a:pPr algn="ctr"/>
            <a:r>
              <a:rPr lang="es-ES" dirty="0"/>
              <a:t>HNL / LIA</a:t>
            </a:r>
          </a:p>
          <a:p>
            <a:endParaRPr lang="es-ES" dirty="0"/>
          </a:p>
        </p:txBody>
      </p:sp>
      <p:pic>
        <p:nvPicPr>
          <p:cNvPr id="7" name="Imagen 6">
            <a:extLst>
              <a:ext uri="{FF2B5EF4-FFF2-40B4-BE49-F238E27FC236}">
                <a16:creationId xmlns:a16="http://schemas.microsoft.com/office/drawing/2014/main" id="{6EC2EE44-E85A-878C-E5A6-EF01FF10C4E4}"/>
              </a:ext>
            </a:extLst>
          </p:cNvPr>
          <p:cNvPicPr>
            <a:picLocks noChangeAspect="1"/>
          </p:cNvPicPr>
          <p:nvPr/>
        </p:nvPicPr>
        <p:blipFill>
          <a:blip r:embed="rId3"/>
          <a:stretch>
            <a:fillRect/>
          </a:stretch>
        </p:blipFill>
        <p:spPr>
          <a:xfrm>
            <a:off x="996176" y="0"/>
            <a:ext cx="3488702" cy="473117"/>
          </a:xfrm>
          <a:prstGeom prst="rect">
            <a:avLst/>
          </a:prstGeom>
        </p:spPr>
      </p:pic>
      <p:pic>
        <p:nvPicPr>
          <p:cNvPr id="8" name="Gráfico 3">
            <a:extLst>
              <a:ext uri="{FF2B5EF4-FFF2-40B4-BE49-F238E27FC236}">
                <a16:creationId xmlns:a16="http://schemas.microsoft.com/office/drawing/2014/main" id="{1023744A-C5AC-0262-7D70-F21FEFA755CC}"/>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87534926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73B2A4-AD5B-9402-1B87-E82DC6A53FC6}"/>
              </a:ext>
            </a:extLst>
          </p:cNvPr>
          <p:cNvSpPr txBox="1"/>
          <p:nvPr/>
        </p:nvSpPr>
        <p:spPr>
          <a:xfrm>
            <a:off x="3575496" y="808057"/>
            <a:ext cx="6215867" cy="388842"/>
          </a:xfrm>
          <a:prstGeom prst="rect">
            <a:avLst/>
          </a:prstGeom>
          <a:solidFill>
            <a:srgbClr val="7030A0"/>
          </a:solidFill>
        </p:spPr>
        <p:txBody>
          <a:bodyPr vert="horz" lIns="91440" tIns="45720" rIns="91440" bIns="45720" rtlCol="0" anchor="t">
            <a:normAutofit lnSpcReduction="10000"/>
          </a:bodyPr>
          <a:lstStyle/>
          <a:p>
            <a:pPr algn="r" defTabSz="914400">
              <a:lnSpc>
                <a:spcPct val="90000"/>
              </a:lnSpc>
              <a:spcBef>
                <a:spcPct val="0"/>
              </a:spcBef>
              <a:spcAft>
                <a:spcPts val="600"/>
              </a:spcAft>
            </a:pPr>
            <a:r>
              <a:rPr lang="en-US" sz="2400" dirty="0" smtClean="0">
                <a:latin typeface="+mj-lt"/>
                <a:ea typeface="+mj-ea"/>
                <a:cs typeface="+mj-cs"/>
              </a:rPr>
              <a:t>JARDUTEKO </a:t>
            </a:r>
            <a:r>
              <a:rPr lang="en-US" sz="2400" dirty="0">
                <a:latin typeface="+mj-lt"/>
                <a:ea typeface="+mj-ea"/>
                <a:cs typeface="+mj-cs"/>
              </a:rPr>
              <a:t>PRINTZIPIO OROKORRAK</a:t>
            </a:r>
          </a:p>
        </p:txBody>
      </p:sp>
      <p:sp>
        <p:nvSpPr>
          <p:cNvPr id="2" name="CuadroTexto 1">
            <a:extLst>
              <a:ext uri="{FF2B5EF4-FFF2-40B4-BE49-F238E27FC236}">
                <a16:creationId xmlns:a16="http://schemas.microsoft.com/office/drawing/2014/main" id="{47A5DCE0-0DB9-667F-80E9-BBCFB57A0519}"/>
              </a:ext>
            </a:extLst>
          </p:cNvPr>
          <p:cNvSpPr txBox="1"/>
          <p:nvPr/>
        </p:nvSpPr>
        <p:spPr>
          <a:xfrm>
            <a:off x="1621261" y="1752471"/>
            <a:ext cx="9767851" cy="4997343"/>
          </a:xfrm>
          <a:prstGeom prst="rect">
            <a:avLst/>
          </a:prstGeom>
        </p:spPr>
        <p:txBody>
          <a:bodyPr vert="horz" lIns="91440" tIns="45720" rIns="91440" bIns="45720" rtlCol="0" anchor="ctr">
            <a:normAutofit fontScale="25000" lnSpcReduction="20000"/>
          </a:bodyPr>
          <a:lstStyle/>
          <a:p>
            <a:pPr defTabSz="914400">
              <a:lnSpc>
                <a:spcPct val="110000"/>
              </a:lnSpc>
              <a:spcAft>
                <a:spcPts val="600"/>
              </a:spcAft>
              <a:buClr>
                <a:schemeClr val="accent6"/>
              </a:buClr>
              <a:buSzPct val="90000"/>
            </a:pPr>
            <a:endParaRPr lang="en-US" sz="1600" dirty="0"/>
          </a:p>
          <a:p>
            <a:pPr defTabSz="914400">
              <a:lnSpc>
                <a:spcPct val="110000"/>
              </a:lnSpc>
              <a:spcAft>
                <a:spcPts val="600"/>
              </a:spcAft>
              <a:buClr>
                <a:schemeClr val="accent6"/>
              </a:buClr>
              <a:buSzPct val="90000"/>
              <a:buFont typeface="Wingdings" panose="05000000000000000000" pitchFamily="2" charset="2"/>
              <a:buChar char="§"/>
            </a:pPr>
            <a:r>
              <a:rPr lang="eu-ES" sz="7200" b="0" i="0" u="none" strike="noStrike" dirty="0">
                <a:highlight>
                  <a:srgbClr val="800080"/>
                </a:highlight>
              </a:rPr>
              <a:t>Adingabearen interes gorenaren </a:t>
            </a:r>
            <a:r>
              <a:rPr lang="eu-ES" sz="7200" b="0" i="0" u="none" strike="noStrike" dirty="0"/>
              <a:t>nagusitasuna bermatuz jardutea beti</a:t>
            </a:r>
          </a:p>
          <a:p>
            <a:pPr defTabSz="914400">
              <a:lnSpc>
                <a:spcPct val="110000"/>
              </a:lnSpc>
              <a:spcAft>
                <a:spcPts val="600"/>
              </a:spcAft>
              <a:buClr>
                <a:schemeClr val="accent6"/>
              </a:buClr>
              <a:buSzPct val="90000"/>
              <a:buFont typeface="Wingdings" panose="05000000000000000000" pitchFamily="2" charset="2"/>
              <a:buChar char="§"/>
            </a:pPr>
            <a:endParaRPr lang="eu-ES" sz="7200" dirty="0">
              <a:highlight>
                <a:srgbClr val="E6F4FF"/>
              </a:highlight>
            </a:endParaRPr>
          </a:p>
          <a:p>
            <a:pPr defTabSz="914400">
              <a:lnSpc>
                <a:spcPct val="110000"/>
              </a:lnSpc>
              <a:spcAft>
                <a:spcPts val="600"/>
              </a:spcAft>
              <a:buClr>
                <a:schemeClr val="accent6"/>
              </a:buClr>
              <a:buSzPct val="90000"/>
              <a:buFont typeface="Wingdings" panose="05000000000000000000" pitchFamily="2" charset="2"/>
              <a:buChar char="§"/>
            </a:pPr>
            <a:r>
              <a:rPr lang="eu-ES" sz="7200" dirty="0"/>
              <a:t>Haurraren garapen normalari kalte egin diezaioketen egoera guztien </a:t>
            </a:r>
            <a:r>
              <a:rPr lang="eu-ES" sz="7200" dirty="0">
                <a:highlight>
                  <a:srgbClr val="800080"/>
                </a:highlight>
              </a:rPr>
              <a:t>prebentzioa eta detekzio goiztiarra</a:t>
            </a:r>
          </a:p>
          <a:p>
            <a:pPr defTabSz="914400">
              <a:lnSpc>
                <a:spcPct val="110000"/>
              </a:lnSpc>
              <a:spcAft>
                <a:spcPts val="600"/>
              </a:spcAft>
              <a:buClr>
                <a:schemeClr val="accent6"/>
              </a:buClr>
              <a:buSzPct val="90000"/>
              <a:buFont typeface="Wingdings" panose="05000000000000000000" pitchFamily="2" charset="2"/>
              <a:buChar char="§"/>
            </a:pPr>
            <a:endParaRPr lang="eu-ES" sz="7200" dirty="0"/>
          </a:p>
          <a:p>
            <a:pPr defTabSz="914400">
              <a:lnSpc>
                <a:spcPct val="110000"/>
              </a:lnSpc>
              <a:spcAft>
                <a:spcPts val="600"/>
              </a:spcAft>
              <a:buClr>
                <a:schemeClr val="accent6"/>
              </a:buClr>
              <a:buSzPct val="90000"/>
              <a:buFont typeface="Wingdings" panose="05000000000000000000" pitchFamily="2" charset="2"/>
              <a:buChar char="§"/>
            </a:pPr>
            <a:r>
              <a:rPr lang="eu-ES" sz="7200" dirty="0"/>
              <a:t>Modu </a:t>
            </a:r>
            <a:r>
              <a:rPr lang="eu-ES" sz="7200" dirty="0">
                <a:highlight>
                  <a:srgbClr val="800080"/>
                </a:highlight>
              </a:rPr>
              <a:t>koordinatuan</a:t>
            </a:r>
            <a:r>
              <a:rPr lang="eu-ES" sz="7200" dirty="0"/>
              <a:t> esku hartzea</a:t>
            </a:r>
          </a:p>
          <a:p>
            <a:pPr defTabSz="914400">
              <a:lnSpc>
                <a:spcPct val="110000"/>
              </a:lnSpc>
              <a:spcAft>
                <a:spcPts val="600"/>
              </a:spcAft>
              <a:buClr>
                <a:schemeClr val="accent6"/>
              </a:buClr>
              <a:buSzPct val="90000"/>
              <a:buFont typeface="Wingdings" panose="05000000000000000000" pitchFamily="2" charset="2"/>
              <a:buChar char="§"/>
            </a:pPr>
            <a:endParaRPr lang="eu-ES" sz="7200" dirty="0"/>
          </a:p>
          <a:p>
            <a:pPr defTabSz="914400">
              <a:lnSpc>
                <a:spcPct val="110000"/>
              </a:lnSpc>
              <a:spcAft>
                <a:spcPts val="600"/>
              </a:spcAft>
              <a:buClr>
                <a:schemeClr val="accent6"/>
              </a:buClr>
              <a:buSzPct val="90000"/>
              <a:buFont typeface="Wingdings" panose="05000000000000000000" pitchFamily="2" charset="2"/>
              <a:buChar char="§"/>
            </a:pPr>
            <a:r>
              <a:rPr lang="eu-ES" sz="7200" dirty="0">
                <a:highlight>
                  <a:srgbClr val="800080"/>
                </a:highlight>
              </a:rPr>
              <a:t>Arreta</a:t>
            </a:r>
            <a:r>
              <a:rPr lang="eu-ES" sz="7200" dirty="0"/>
              <a:t> berehala eta </a:t>
            </a:r>
            <a:r>
              <a:rPr lang="eu-ES" sz="7200" dirty="0">
                <a:highlight>
                  <a:srgbClr val="800080"/>
                </a:highlight>
              </a:rPr>
              <a:t>arin ematea</a:t>
            </a:r>
            <a:r>
              <a:rPr lang="eu-ES" sz="7200" dirty="0"/>
              <a:t>, eraginkorra</a:t>
            </a:r>
          </a:p>
          <a:p>
            <a:pPr defTabSz="914400">
              <a:lnSpc>
                <a:spcPct val="110000"/>
              </a:lnSpc>
              <a:spcAft>
                <a:spcPts val="600"/>
              </a:spcAft>
              <a:buClr>
                <a:schemeClr val="accent6"/>
              </a:buClr>
              <a:buSzPct val="90000"/>
              <a:buFont typeface="Wingdings" panose="05000000000000000000" pitchFamily="2" charset="2"/>
              <a:buChar char="§"/>
            </a:pPr>
            <a:endParaRPr lang="eu-ES" sz="7200" dirty="0"/>
          </a:p>
          <a:p>
            <a:pPr defTabSz="914400">
              <a:lnSpc>
                <a:spcPct val="110000"/>
              </a:lnSpc>
              <a:spcAft>
                <a:spcPts val="600"/>
              </a:spcAft>
              <a:buClr>
                <a:schemeClr val="accent6"/>
              </a:buClr>
              <a:buSzPct val="90000"/>
              <a:buFont typeface="Wingdings" panose="05000000000000000000" pitchFamily="2" charset="2"/>
              <a:buChar char="§"/>
            </a:pPr>
            <a:r>
              <a:rPr lang="eu-ES" sz="7200" dirty="0"/>
              <a:t>Esku hartze </a:t>
            </a:r>
            <a:r>
              <a:rPr lang="eu-ES" sz="7200" dirty="0">
                <a:highlight>
                  <a:srgbClr val="800080"/>
                </a:highlight>
              </a:rPr>
              <a:t>mugatua</a:t>
            </a:r>
          </a:p>
          <a:p>
            <a:pPr defTabSz="914400">
              <a:lnSpc>
                <a:spcPct val="110000"/>
              </a:lnSpc>
              <a:spcAft>
                <a:spcPts val="600"/>
              </a:spcAft>
              <a:buClr>
                <a:schemeClr val="accent6"/>
              </a:buClr>
              <a:buSzPct val="90000"/>
              <a:buFont typeface="Wingdings" panose="05000000000000000000" pitchFamily="2" charset="2"/>
              <a:buChar char="§"/>
            </a:pPr>
            <a:endParaRPr lang="eu-ES" sz="7200" dirty="0"/>
          </a:p>
          <a:p>
            <a:pPr defTabSz="914400">
              <a:lnSpc>
                <a:spcPct val="110000"/>
              </a:lnSpc>
              <a:spcAft>
                <a:spcPts val="600"/>
              </a:spcAft>
              <a:buClr>
                <a:schemeClr val="accent6"/>
              </a:buClr>
              <a:buSzPct val="90000"/>
              <a:buFont typeface="Wingdings" panose="05000000000000000000" pitchFamily="2" charset="2"/>
              <a:buChar char="§"/>
            </a:pPr>
            <a:r>
              <a:rPr lang="eu-ES" sz="7200" dirty="0">
                <a:highlight>
                  <a:srgbClr val="800080"/>
                </a:highlight>
              </a:rPr>
              <a:t>Hezkuntza </a:t>
            </a:r>
            <a:r>
              <a:rPr lang="eu-ES" sz="7200" dirty="0"/>
              <a:t>trataera</a:t>
            </a:r>
          </a:p>
          <a:p>
            <a:pPr defTabSz="914400">
              <a:lnSpc>
                <a:spcPct val="110000"/>
              </a:lnSpc>
              <a:spcAft>
                <a:spcPts val="600"/>
              </a:spcAft>
              <a:buClr>
                <a:schemeClr val="accent6"/>
              </a:buClr>
              <a:buSzPct val="90000"/>
              <a:buFont typeface="Wingdings" panose="05000000000000000000" pitchFamily="2" charset="2"/>
              <a:buChar char="§"/>
            </a:pPr>
            <a:endParaRPr lang="eu-ES" sz="7200" dirty="0"/>
          </a:p>
          <a:p>
            <a:pPr defTabSz="914400">
              <a:lnSpc>
                <a:spcPct val="110000"/>
              </a:lnSpc>
              <a:spcAft>
                <a:spcPts val="600"/>
              </a:spcAft>
              <a:buClr>
                <a:schemeClr val="accent6"/>
              </a:buClr>
              <a:buSzPct val="90000"/>
              <a:buFont typeface="Wingdings" panose="05000000000000000000" pitchFamily="2" charset="2"/>
              <a:buChar char="§"/>
            </a:pPr>
            <a:r>
              <a:rPr lang="eu-ES" sz="7200" dirty="0"/>
              <a:t>Behar bezalako </a:t>
            </a:r>
            <a:r>
              <a:rPr lang="eu-ES" sz="7200" dirty="0">
                <a:highlight>
                  <a:srgbClr val="800080"/>
                </a:highlight>
              </a:rPr>
              <a:t>erreserbarekin</a:t>
            </a:r>
            <a:r>
              <a:rPr lang="eu-ES" sz="7200" dirty="0"/>
              <a:t> jardutea</a:t>
            </a:r>
          </a:p>
          <a:p>
            <a:pPr defTabSz="914400">
              <a:lnSpc>
                <a:spcPct val="110000"/>
              </a:lnSpc>
              <a:spcAft>
                <a:spcPts val="600"/>
              </a:spcAft>
              <a:buClr>
                <a:schemeClr val="accent6"/>
              </a:buClr>
              <a:buSzPct val="90000"/>
            </a:pPr>
            <a:endParaRPr lang="en-US" sz="6400" dirty="0"/>
          </a:p>
        </p:txBody>
      </p:sp>
      <p:pic>
        <p:nvPicPr>
          <p:cNvPr id="6" name="Imagen 5">
            <a:extLst>
              <a:ext uri="{FF2B5EF4-FFF2-40B4-BE49-F238E27FC236}">
                <a16:creationId xmlns:a16="http://schemas.microsoft.com/office/drawing/2014/main" id="{15B3E900-70C6-1B35-F047-8A5DD7C939C9}"/>
              </a:ext>
            </a:extLst>
          </p:cNvPr>
          <p:cNvPicPr>
            <a:picLocks noChangeAspect="1"/>
          </p:cNvPicPr>
          <p:nvPr/>
        </p:nvPicPr>
        <p:blipFill>
          <a:blip r:embed="rId3"/>
          <a:stretch>
            <a:fillRect/>
          </a:stretch>
        </p:blipFill>
        <p:spPr>
          <a:xfrm>
            <a:off x="996176" y="0"/>
            <a:ext cx="3488702" cy="473117"/>
          </a:xfrm>
          <a:prstGeom prst="rect">
            <a:avLst/>
          </a:prstGeom>
        </p:spPr>
      </p:pic>
      <p:pic>
        <p:nvPicPr>
          <p:cNvPr id="7" name="Gráfico 3">
            <a:extLst>
              <a:ext uri="{FF2B5EF4-FFF2-40B4-BE49-F238E27FC236}">
                <a16:creationId xmlns:a16="http://schemas.microsoft.com/office/drawing/2014/main" id="{42372E91-EEA7-289D-184A-1D762CDB1761}"/>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30674474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AA7CB67-A927-9EEA-3A76-E6C59FFE0D3D}"/>
              </a:ext>
            </a:extLst>
          </p:cNvPr>
          <p:cNvSpPr txBox="1"/>
          <p:nvPr/>
        </p:nvSpPr>
        <p:spPr>
          <a:xfrm>
            <a:off x="3508721" y="1073002"/>
            <a:ext cx="4946482" cy="461665"/>
          </a:xfrm>
          <a:prstGeom prst="rect">
            <a:avLst/>
          </a:prstGeom>
          <a:solidFill>
            <a:srgbClr val="7030A0"/>
          </a:solidFill>
        </p:spPr>
        <p:txBody>
          <a:bodyPr wrap="none" rtlCol="0">
            <a:spAutoFit/>
          </a:bodyPr>
          <a:lstStyle/>
          <a:p>
            <a:r>
              <a:rPr lang="es-ES" sz="2400" dirty="0"/>
              <a:t>DEFINIZIOAK ETA ADIERAZLEAK</a:t>
            </a:r>
          </a:p>
        </p:txBody>
      </p:sp>
      <p:sp>
        <p:nvSpPr>
          <p:cNvPr id="3" name="CuadroTexto 2">
            <a:extLst>
              <a:ext uri="{FF2B5EF4-FFF2-40B4-BE49-F238E27FC236}">
                <a16:creationId xmlns:a16="http://schemas.microsoft.com/office/drawing/2014/main" id="{12A30C68-D0FF-ED09-D556-5067A9EE90D9}"/>
              </a:ext>
            </a:extLst>
          </p:cNvPr>
          <p:cNvSpPr txBox="1"/>
          <p:nvPr/>
        </p:nvSpPr>
        <p:spPr>
          <a:xfrm>
            <a:off x="5152842" y="2636408"/>
            <a:ext cx="1391920" cy="461665"/>
          </a:xfrm>
          <a:prstGeom prst="rect">
            <a:avLst/>
          </a:prstGeom>
          <a:noFill/>
        </p:spPr>
        <p:txBody>
          <a:bodyPr wrap="none" rtlCol="0">
            <a:spAutoFit/>
          </a:bodyPr>
          <a:lstStyle/>
          <a:p>
            <a:r>
              <a:rPr lang="es-ES" sz="2400" dirty="0"/>
              <a:t>Bi </a:t>
            </a:r>
            <a:r>
              <a:rPr lang="es-ES" sz="2400" dirty="0" err="1"/>
              <a:t>egoera</a:t>
            </a:r>
            <a:endParaRPr lang="es-ES" sz="2400" dirty="0"/>
          </a:p>
        </p:txBody>
      </p:sp>
      <p:sp>
        <p:nvSpPr>
          <p:cNvPr id="5" name="CuadroTexto 4">
            <a:extLst>
              <a:ext uri="{FF2B5EF4-FFF2-40B4-BE49-F238E27FC236}">
                <a16:creationId xmlns:a16="http://schemas.microsoft.com/office/drawing/2014/main" id="{7029826B-1964-AE1A-CB00-FEDE70CB7737}"/>
              </a:ext>
            </a:extLst>
          </p:cNvPr>
          <p:cNvSpPr txBox="1"/>
          <p:nvPr/>
        </p:nvSpPr>
        <p:spPr>
          <a:xfrm>
            <a:off x="2055737" y="4476814"/>
            <a:ext cx="2387448" cy="461665"/>
          </a:xfrm>
          <a:prstGeom prst="rect">
            <a:avLst/>
          </a:prstGeom>
          <a:noFill/>
        </p:spPr>
        <p:txBody>
          <a:bodyPr wrap="none" rtlCol="0">
            <a:spAutoFit/>
          </a:bodyPr>
          <a:lstStyle/>
          <a:p>
            <a:r>
              <a:rPr lang="es-ES" sz="2400" dirty="0" err="1"/>
              <a:t>Babesgabetasuna</a:t>
            </a:r>
            <a:endParaRPr lang="es-ES" sz="2400" dirty="0"/>
          </a:p>
        </p:txBody>
      </p:sp>
      <p:sp>
        <p:nvSpPr>
          <p:cNvPr id="9" name="CuadroTexto 8">
            <a:extLst>
              <a:ext uri="{FF2B5EF4-FFF2-40B4-BE49-F238E27FC236}">
                <a16:creationId xmlns:a16="http://schemas.microsoft.com/office/drawing/2014/main" id="{D9F5F610-9E65-2C7C-A4E3-CFC47216B187}"/>
              </a:ext>
            </a:extLst>
          </p:cNvPr>
          <p:cNvSpPr txBox="1"/>
          <p:nvPr/>
        </p:nvSpPr>
        <p:spPr>
          <a:xfrm>
            <a:off x="5738900" y="4476814"/>
            <a:ext cx="5090209" cy="830997"/>
          </a:xfrm>
          <a:prstGeom prst="rect">
            <a:avLst/>
          </a:prstGeom>
          <a:noFill/>
        </p:spPr>
        <p:txBody>
          <a:bodyPr wrap="square">
            <a:spAutoFit/>
          </a:bodyPr>
          <a:lstStyle/>
          <a:p>
            <a:pPr algn="ctr"/>
            <a:r>
              <a:rPr lang="eu-ES" sz="2400" dirty="0"/>
              <a:t>I</a:t>
            </a:r>
            <a:r>
              <a:rPr lang="eu-ES" sz="2400" b="0" i="0" u="none" strike="noStrike" dirty="0"/>
              <a:t>ndarkeria fisiko, psikologiko, emozional </a:t>
            </a:r>
          </a:p>
          <a:p>
            <a:pPr algn="ctr"/>
            <a:r>
              <a:rPr lang="eu-ES" sz="2400" b="0" i="0" u="none" strike="noStrike" dirty="0"/>
              <a:t>eta/edo sexuala</a:t>
            </a:r>
            <a:endParaRPr lang="eu-ES" sz="2400" dirty="0"/>
          </a:p>
        </p:txBody>
      </p:sp>
      <p:cxnSp>
        <p:nvCxnSpPr>
          <p:cNvPr id="11" name="Conector recto de flecha 10">
            <a:extLst>
              <a:ext uri="{FF2B5EF4-FFF2-40B4-BE49-F238E27FC236}">
                <a16:creationId xmlns:a16="http://schemas.microsoft.com/office/drawing/2014/main" id="{FFD658E2-B8CC-8221-FB2A-364B675D59F1}"/>
              </a:ext>
            </a:extLst>
          </p:cNvPr>
          <p:cNvCxnSpPr/>
          <p:nvPr/>
        </p:nvCxnSpPr>
        <p:spPr>
          <a:xfrm>
            <a:off x="5738900" y="1851102"/>
            <a:ext cx="0" cy="617035"/>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a:extLst>
              <a:ext uri="{FF2B5EF4-FFF2-40B4-BE49-F238E27FC236}">
                <a16:creationId xmlns:a16="http://schemas.microsoft.com/office/drawing/2014/main" id="{AB2AE9C8-EF07-9B8B-7E26-0FF7E2CBC28B}"/>
              </a:ext>
            </a:extLst>
          </p:cNvPr>
          <p:cNvCxnSpPr/>
          <p:nvPr/>
        </p:nvCxnSpPr>
        <p:spPr>
          <a:xfrm flipH="1">
            <a:off x="3315629" y="3218985"/>
            <a:ext cx="2423271" cy="944137"/>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ector recto de flecha 14">
            <a:extLst>
              <a:ext uri="{FF2B5EF4-FFF2-40B4-BE49-F238E27FC236}">
                <a16:creationId xmlns:a16="http://schemas.microsoft.com/office/drawing/2014/main" id="{BE32E7AF-CCA9-0DDA-EEAA-F4AF393BA731}"/>
              </a:ext>
            </a:extLst>
          </p:cNvPr>
          <p:cNvCxnSpPr/>
          <p:nvPr/>
        </p:nvCxnSpPr>
        <p:spPr>
          <a:xfrm>
            <a:off x="5738900" y="3218985"/>
            <a:ext cx="2000046" cy="982327"/>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16" name="Imagen 15">
            <a:extLst>
              <a:ext uri="{FF2B5EF4-FFF2-40B4-BE49-F238E27FC236}">
                <a16:creationId xmlns:a16="http://schemas.microsoft.com/office/drawing/2014/main" id="{AC902EC8-8797-D003-3068-BF9686433004}"/>
              </a:ext>
            </a:extLst>
          </p:cNvPr>
          <p:cNvPicPr>
            <a:picLocks noChangeAspect="1"/>
          </p:cNvPicPr>
          <p:nvPr/>
        </p:nvPicPr>
        <p:blipFill>
          <a:blip r:embed="rId3"/>
          <a:stretch>
            <a:fillRect/>
          </a:stretch>
        </p:blipFill>
        <p:spPr>
          <a:xfrm>
            <a:off x="996176" y="0"/>
            <a:ext cx="3488702" cy="473117"/>
          </a:xfrm>
          <a:prstGeom prst="rect">
            <a:avLst/>
          </a:prstGeom>
        </p:spPr>
      </p:pic>
      <p:pic>
        <p:nvPicPr>
          <p:cNvPr id="17" name="Gráfico 3">
            <a:extLst>
              <a:ext uri="{FF2B5EF4-FFF2-40B4-BE49-F238E27FC236}">
                <a16:creationId xmlns:a16="http://schemas.microsoft.com/office/drawing/2014/main" id="{40377ED9-626A-5152-D1A5-4808158AEED6}"/>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66667228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3117EC0-8303-5266-DF2D-9F06CF6E3A33}"/>
              </a:ext>
            </a:extLst>
          </p:cNvPr>
          <p:cNvSpPr txBox="1"/>
          <p:nvPr/>
        </p:nvSpPr>
        <p:spPr>
          <a:xfrm>
            <a:off x="4676198" y="1037728"/>
            <a:ext cx="2717924" cy="461665"/>
          </a:xfrm>
          <a:prstGeom prst="rect">
            <a:avLst/>
          </a:prstGeom>
          <a:noFill/>
        </p:spPr>
        <p:txBody>
          <a:bodyPr wrap="none" rtlCol="0">
            <a:spAutoFit/>
          </a:bodyPr>
          <a:lstStyle/>
          <a:p>
            <a:r>
              <a:rPr lang="es-ES" sz="2400" dirty="0"/>
              <a:t>BABESGABETASUNA</a:t>
            </a:r>
          </a:p>
        </p:txBody>
      </p:sp>
      <p:sp>
        <p:nvSpPr>
          <p:cNvPr id="4" name="CuadroTexto 3">
            <a:extLst>
              <a:ext uri="{FF2B5EF4-FFF2-40B4-BE49-F238E27FC236}">
                <a16:creationId xmlns:a16="http://schemas.microsoft.com/office/drawing/2014/main" id="{77E78C06-B9F2-B545-51A6-82911A1A4BA3}"/>
              </a:ext>
            </a:extLst>
          </p:cNvPr>
          <p:cNvSpPr txBox="1"/>
          <p:nvPr/>
        </p:nvSpPr>
        <p:spPr>
          <a:xfrm>
            <a:off x="2055435" y="4463394"/>
            <a:ext cx="8331706" cy="1569660"/>
          </a:xfrm>
          <a:prstGeom prst="rect">
            <a:avLst/>
          </a:prstGeom>
          <a:noFill/>
        </p:spPr>
        <p:txBody>
          <a:bodyPr wrap="square">
            <a:spAutoFit/>
          </a:bodyPr>
          <a:lstStyle/>
          <a:p>
            <a:pPr algn="just"/>
            <a:r>
              <a:rPr lang="eu-ES" sz="2400" dirty="0"/>
              <a:t>Babesgabetasuna da haur edo nerabe batek bizi duen egoera, legezko ordezkariek edo pertsona harreragile edo zaintzaileek dituzten </a:t>
            </a:r>
            <a:r>
              <a:rPr lang="eu-ES" sz="2400" dirty="0">
                <a:highlight>
                  <a:srgbClr val="800080"/>
                </a:highlight>
              </a:rPr>
              <a:t>hazte-betebeharrak ez betetzearen</a:t>
            </a:r>
            <a:r>
              <a:rPr lang="eu-ES" sz="2400" dirty="0"/>
              <a:t> edo behar ez bezala ezin betetzearen ondorioz.</a:t>
            </a:r>
          </a:p>
        </p:txBody>
      </p:sp>
      <p:sp>
        <p:nvSpPr>
          <p:cNvPr id="5" name="CuadroTexto 4">
            <a:extLst>
              <a:ext uri="{FF2B5EF4-FFF2-40B4-BE49-F238E27FC236}">
                <a16:creationId xmlns:a16="http://schemas.microsoft.com/office/drawing/2014/main" id="{0C9FB775-B2F9-C8B2-623E-53EBBB17E388}"/>
              </a:ext>
            </a:extLst>
          </p:cNvPr>
          <p:cNvSpPr txBox="1"/>
          <p:nvPr/>
        </p:nvSpPr>
        <p:spPr>
          <a:xfrm>
            <a:off x="5005601" y="2758706"/>
            <a:ext cx="1628972" cy="523220"/>
          </a:xfrm>
          <a:prstGeom prst="rect">
            <a:avLst/>
          </a:prstGeom>
          <a:noFill/>
        </p:spPr>
        <p:txBody>
          <a:bodyPr wrap="none" rtlCol="0">
            <a:spAutoFit/>
          </a:bodyPr>
          <a:lstStyle/>
          <a:p>
            <a:r>
              <a:rPr lang="es-ES" sz="2800" dirty="0" err="1"/>
              <a:t>Definizioa</a:t>
            </a:r>
            <a:endParaRPr lang="es-ES" sz="2800" dirty="0"/>
          </a:p>
        </p:txBody>
      </p:sp>
      <p:cxnSp>
        <p:nvCxnSpPr>
          <p:cNvPr id="7" name="Conector recto de flecha 6">
            <a:extLst>
              <a:ext uri="{FF2B5EF4-FFF2-40B4-BE49-F238E27FC236}">
                <a16:creationId xmlns:a16="http://schemas.microsoft.com/office/drawing/2014/main" id="{8BFFCF73-A68A-F9C7-5155-93B0A9628763}"/>
              </a:ext>
            </a:extLst>
          </p:cNvPr>
          <p:cNvCxnSpPr/>
          <p:nvPr/>
        </p:nvCxnSpPr>
        <p:spPr>
          <a:xfrm>
            <a:off x="5807555" y="1940524"/>
            <a:ext cx="0" cy="475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a:extLst>
              <a:ext uri="{FF2B5EF4-FFF2-40B4-BE49-F238E27FC236}">
                <a16:creationId xmlns:a16="http://schemas.microsoft.com/office/drawing/2014/main" id="{4EB4C3C1-0794-3112-E665-064C5824A7CE}"/>
              </a:ext>
            </a:extLst>
          </p:cNvPr>
          <p:cNvCxnSpPr/>
          <p:nvPr/>
        </p:nvCxnSpPr>
        <p:spPr>
          <a:xfrm>
            <a:off x="5820087" y="3605031"/>
            <a:ext cx="0" cy="5352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Imagen 9">
            <a:extLst>
              <a:ext uri="{FF2B5EF4-FFF2-40B4-BE49-F238E27FC236}">
                <a16:creationId xmlns:a16="http://schemas.microsoft.com/office/drawing/2014/main" id="{47CCB440-A120-F1D7-D917-7ED856A40D01}"/>
              </a:ext>
            </a:extLst>
          </p:cNvPr>
          <p:cNvPicPr>
            <a:picLocks noChangeAspect="1"/>
          </p:cNvPicPr>
          <p:nvPr/>
        </p:nvPicPr>
        <p:blipFill>
          <a:blip r:embed="rId3"/>
          <a:stretch>
            <a:fillRect/>
          </a:stretch>
        </p:blipFill>
        <p:spPr>
          <a:xfrm>
            <a:off x="996176" y="0"/>
            <a:ext cx="3488702" cy="473117"/>
          </a:xfrm>
          <a:prstGeom prst="rect">
            <a:avLst/>
          </a:prstGeom>
        </p:spPr>
      </p:pic>
      <p:pic>
        <p:nvPicPr>
          <p:cNvPr id="11" name="Gráfico 3">
            <a:extLst>
              <a:ext uri="{FF2B5EF4-FFF2-40B4-BE49-F238E27FC236}">
                <a16:creationId xmlns:a16="http://schemas.microsoft.com/office/drawing/2014/main" id="{D754FF0A-568D-D80B-21E9-C27A4807539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12826318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31DF0AF-0B42-726E-827D-868126CAB454}"/>
              </a:ext>
            </a:extLst>
          </p:cNvPr>
          <p:cNvSpPr txBox="1"/>
          <p:nvPr/>
        </p:nvSpPr>
        <p:spPr>
          <a:xfrm>
            <a:off x="4686111" y="1013425"/>
            <a:ext cx="2717924" cy="461665"/>
          </a:xfrm>
          <a:prstGeom prst="rect">
            <a:avLst/>
          </a:prstGeom>
          <a:noFill/>
        </p:spPr>
        <p:txBody>
          <a:bodyPr wrap="none" rtlCol="0">
            <a:spAutoFit/>
          </a:bodyPr>
          <a:lstStyle/>
          <a:p>
            <a:r>
              <a:rPr lang="es-ES" sz="2400" dirty="0"/>
              <a:t>BABESGABETASUNA</a:t>
            </a:r>
          </a:p>
        </p:txBody>
      </p:sp>
      <p:sp>
        <p:nvSpPr>
          <p:cNvPr id="4" name="CuadroTexto 3">
            <a:extLst>
              <a:ext uri="{FF2B5EF4-FFF2-40B4-BE49-F238E27FC236}">
                <a16:creationId xmlns:a16="http://schemas.microsoft.com/office/drawing/2014/main" id="{7BF8A94D-4ED2-F7A9-3315-72A3A84BD891}"/>
              </a:ext>
            </a:extLst>
          </p:cNvPr>
          <p:cNvSpPr txBox="1"/>
          <p:nvPr/>
        </p:nvSpPr>
        <p:spPr>
          <a:xfrm>
            <a:off x="1745629" y="3664491"/>
            <a:ext cx="8363758" cy="2554545"/>
          </a:xfrm>
          <a:prstGeom prst="rect">
            <a:avLst/>
          </a:prstGeom>
          <a:noFill/>
        </p:spPr>
        <p:txBody>
          <a:bodyPr wrap="square">
            <a:spAutoFit/>
          </a:bodyPr>
          <a:lstStyle/>
          <a:p>
            <a:pPr algn="just"/>
            <a:r>
              <a:rPr lang="eu-ES" sz="2000" dirty="0">
                <a:highlight>
                  <a:srgbClr val="800080"/>
                </a:highlight>
              </a:rPr>
              <a:t>Haurrarengan edo nerabearengan </a:t>
            </a:r>
            <a:r>
              <a:rPr lang="eu-ES" sz="2000" dirty="0"/>
              <a:t>ikus daitezkeen adierazle esanguratsuak (fisikoak edo bestelakoak).</a:t>
            </a:r>
          </a:p>
          <a:p>
            <a:pPr algn="just"/>
            <a:r>
              <a:rPr lang="eu-ES" sz="2000" dirty="0"/>
              <a:t/>
            </a:r>
            <a:br>
              <a:rPr lang="eu-ES" sz="2000" dirty="0"/>
            </a:br>
            <a:r>
              <a:rPr lang="eu-ES" sz="2000" dirty="0">
                <a:highlight>
                  <a:srgbClr val="800080"/>
                </a:highlight>
              </a:rPr>
              <a:t>Gurasoengan</a:t>
            </a:r>
            <a:r>
              <a:rPr lang="eu-ES" sz="2000" dirty="0"/>
              <a:t> edo horien arduradunengan hautemandako adierazle esanguratsuak (alkohola, haurrarekiko indarkeriazko jarrerak, genero-indarkeria, haurraren edo nerabearen beharrak ukatzea, etab.)</a:t>
            </a:r>
          </a:p>
          <a:p>
            <a:pPr algn="just"/>
            <a:endParaRPr lang="eu-ES" sz="2000" dirty="0"/>
          </a:p>
          <a:p>
            <a:pPr algn="just"/>
            <a:r>
              <a:rPr lang="eu-ES" sz="2000" dirty="0">
                <a:highlight>
                  <a:srgbClr val="800080"/>
                </a:highlight>
              </a:rPr>
              <a:t>Beste norbaitek </a:t>
            </a:r>
            <a:r>
              <a:rPr lang="eu-ES" sz="2000" dirty="0"/>
              <a:t>emandako eta fidagarritzat jotzen den informazioa</a:t>
            </a:r>
          </a:p>
        </p:txBody>
      </p:sp>
      <p:sp>
        <p:nvSpPr>
          <p:cNvPr id="5" name="CuadroTexto 4">
            <a:extLst>
              <a:ext uri="{FF2B5EF4-FFF2-40B4-BE49-F238E27FC236}">
                <a16:creationId xmlns:a16="http://schemas.microsoft.com/office/drawing/2014/main" id="{C00F6EA7-7C82-8DCF-041A-E3B67FCBC2A7}"/>
              </a:ext>
            </a:extLst>
          </p:cNvPr>
          <p:cNvSpPr txBox="1"/>
          <p:nvPr/>
        </p:nvSpPr>
        <p:spPr>
          <a:xfrm>
            <a:off x="5062654" y="2200458"/>
            <a:ext cx="1390124" cy="369332"/>
          </a:xfrm>
          <a:prstGeom prst="rect">
            <a:avLst/>
          </a:prstGeom>
          <a:noFill/>
        </p:spPr>
        <p:txBody>
          <a:bodyPr wrap="none" rtlCol="0">
            <a:spAutoFit/>
          </a:bodyPr>
          <a:lstStyle/>
          <a:p>
            <a:r>
              <a:rPr lang="es-ES" dirty="0" err="1"/>
              <a:t>Adierazleak</a:t>
            </a:r>
            <a:endParaRPr lang="es-ES" dirty="0"/>
          </a:p>
        </p:txBody>
      </p:sp>
      <p:cxnSp>
        <p:nvCxnSpPr>
          <p:cNvPr id="7" name="Conector recto de flecha 6">
            <a:extLst>
              <a:ext uri="{FF2B5EF4-FFF2-40B4-BE49-F238E27FC236}">
                <a16:creationId xmlns:a16="http://schemas.microsoft.com/office/drawing/2014/main" id="{B91931A2-A5C8-C3B0-F500-041D967CF5AD}"/>
              </a:ext>
            </a:extLst>
          </p:cNvPr>
          <p:cNvCxnSpPr/>
          <p:nvPr/>
        </p:nvCxnSpPr>
        <p:spPr>
          <a:xfrm>
            <a:off x="5719832" y="1602377"/>
            <a:ext cx="0" cy="394010"/>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a:extLst>
              <a:ext uri="{FF2B5EF4-FFF2-40B4-BE49-F238E27FC236}">
                <a16:creationId xmlns:a16="http://schemas.microsoft.com/office/drawing/2014/main" id="{6761648A-88B9-E34B-6596-71213ABC7116}"/>
              </a:ext>
            </a:extLst>
          </p:cNvPr>
          <p:cNvCxnSpPr/>
          <p:nvPr/>
        </p:nvCxnSpPr>
        <p:spPr>
          <a:xfrm>
            <a:off x="5757716" y="2810096"/>
            <a:ext cx="0" cy="527825"/>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10" name="Imagen 9">
            <a:extLst>
              <a:ext uri="{FF2B5EF4-FFF2-40B4-BE49-F238E27FC236}">
                <a16:creationId xmlns:a16="http://schemas.microsoft.com/office/drawing/2014/main" id="{516845B9-7AD2-0DFD-C706-6DEFE3809E96}"/>
              </a:ext>
            </a:extLst>
          </p:cNvPr>
          <p:cNvPicPr>
            <a:picLocks noChangeAspect="1"/>
          </p:cNvPicPr>
          <p:nvPr/>
        </p:nvPicPr>
        <p:blipFill>
          <a:blip r:embed="rId3"/>
          <a:stretch>
            <a:fillRect/>
          </a:stretch>
        </p:blipFill>
        <p:spPr>
          <a:xfrm>
            <a:off x="996176" y="0"/>
            <a:ext cx="3488702" cy="473117"/>
          </a:xfrm>
          <a:prstGeom prst="rect">
            <a:avLst/>
          </a:prstGeom>
        </p:spPr>
      </p:pic>
      <p:pic>
        <p:nvPicPr>
          <p:cNvPr id="11" name="Gráfico 3">
            <a:extLst>
              <a:ext uri="{FF2B5EF4-FFF2-40B4-BE49-F238E27FC236}">
                <a16:creationId xmlns:a16="http://schemas.microsoft.com/office/drawing/2014/main" id="{F3B4377B-0B9F-F6CB-8DBA-446DCCB62542}"/>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347112517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DA6F5AB-0623-0384-8FA4-9712E64AD505}"/>
              </a:ext>
            </a:extLst>
          </p:cNvPr>
          <p:cNvSpPr txBox="1"/>
          <p:nvPr/>
        </p:nvSpPr>
        <p:spPr>
          <a:xfrm>
            <a:off x="3476105" y="836957"/>
            <a:ext cx="5484450" cy="461665"/>
          </a:xfrm>
          <a:prstGeom prst="rect">
            <a:avLst/>
          </a:prstGeom>
          <a:noFill/>
        </p:spPr>
        <p:txBody>
          <a:bodyPr wrap="none" rtlCol="0">
            <a:spAutoFit/>
          </a:bodyPr>
          <a:lstStyle/>
          <a:p>
            <a:r>
              <a:rPr lang="es-ES" sz="2400" dirty="0" err="1"/>
              <a:t>Babesgabetasuna</a:t>
            </a:r>
            <a:r>
              <a:rPr lang="es-ES" sz="2400" dirty="0"/>
              <a:t> (</a:t>
            </a:r>
            <a:r>
              <a:rPr lang="es-ES" sz="2400" dirty="0" err="1"/>
              <a:t>familiak</a:t>
            </a:r>
            <a:r>
              <a:rPr lang="es-ES" sz="2400" dirty="0"/>
              <a:t> </a:t>
            </a:r>
            <a:r>
              <a:rPr lang="es-ES" sz="2400" dirty="0" err="1"/>
              <a:t>ez</a:t>
            </a:r>
            <a:r>
              <a:rPr lang="es-ES" sz="2400" dirty="0"/>
              <a:t> du </a:t>
            </a:r>
            <a:r>
              <a:rPr lang="es-ES" sz="2400" dirty="0" err="1"/>
              <a:t>zaintzen</a:t>
            </a:r>
            <a:r>
              <a:rPr lang="es-ES" sz="2400" dirty="0"/>
              <a:t>)</a:t>
            </a:r>
          </a:p>
        </p:txBody>
      </p:sp>
      <p:sp>
        <p:nvSpPr>
          <p:cNvPr id="5" name="CuadroTexto 4">
            <a:extLst>
              <a:ext uri="{FF2B5EF4-FFF2-40B4-BE49-F238E27FC236}">
                <a16:creationId xmlns:a16="http://schemas.microsoft.com/office/drawing/2014/main" id="{6306959F-C268-8661-3EBD-16C4CD9E7DFD}"/>
              </a:ext>
            </a:extLst>
          </p:cNvPr>
          <p:cNvSpPr txBox="1"/>
          <p:nvPr/>
        </p:nvSpPr>
        <p:spPr>
          <a:xfrm>
            <a:off x="1434380" y="2840178"/>
            <a:ext cx="6100996" cy="369332"/>
          </a:xfrm>
          <a:prstGeom prst="rect">
            <a:avLst/>
          </a:prstGeom>
          <a:noFill/>
        </p:spPr>
        <p:txBody>
          <a:bodyPr wrap="square">
            <a:spAutoFit/>
          </a:bodyPr>
          <a:lstStyle/>
          <a:p>
            <a:r>
              <a:rPr lang="es-ES" dirty="0"/>
              <a:t> 1.- </a:t>
            </a:r>
            <a:r>
              <a:rPr lang="eu-ES" dirty="0"/>
              <a:t>Babesgabetasun-egoerak </a:t>
            </a:r>
            <a:r>
              <a:rPr lang="eu-ES" dirty="0">
                <a:highlight>
                  <a:srgbClr val="800080"/>
                </a:highlight>
              </a:rPr>
              <a:t>antzematea</a:t>
            </a:r>
          </a:p>
        </p:txBody>
      </p:sp>
      <p:sp>
        <p:nvSpPr>
          <p:cNvPr id="7" name="CuadroTexto 6">
            <a:extLst>
              <a:ext uri="{FF2B5EF4-FFF2-40B4-BE49-F238E27FC236}">
                <a16:creationId xmlns:a16="http://schemas.microsoft.com/office/drawing/2014/main" id="{021865EC-6F90-DA34-5F75-B22DAB63DDAB}"/>
              </a:ext>
            </a:extLst>
          </p:cNvPr>
          <p:cNvSpPr txBox="1"/>
          <p:nvPr/>
        </p:nvSpPr>
        <p:spPr>
          <a:xfrm>
            <a:off x="1451458" y="3515445"/>
            <a:ext cx="9533744" cy="923330"/>
          </a:xfrm>
          <a:prstGeom prst="rect">
            <a:avLst/>
          </a:prstGeom>
          <a:noFill/>
        </p:spPr>
        <p:txBody>
          <a:bodyPr wrap="square">
            <a:spAutoFit/>
          </a:bodyPr>
          <a:lstStyle/>
          <a:p>
            <a:r>
              <a:rPr lang="es-ES" dirty="0"/>
              <a:t>2.- </a:t>
            </a:r>
            <a:r>
              <a:rPr lang="eu-ES" dirty="0"/>
              <a:t>Gizarte-zerbitzuei </a:t>
            </a:r>
            <a:r>
              <a:rPr lang="eu-ES" dirty="0">
                <a:highlight>
                  <a:srgbClr val="800080"/>
                </a:highlight>
              </a:rPr>
              <a:t>jakinaraztea</a:t>
            </a:r>
            <a:r>
              <a:rPr lang="eu-ES" dirty="0"/>
              <a:t>:</a:t>
            </a:r>
          </a:p>
          <a:p>
            <a:endParaRPr lang="eu-ES" dirty="0"/>
          </a:p>
          <a:p>
            <a:r>
              <a:rPr lang="eu-ES" dirty="0"/>
              <a:t>	Erantzukizun soziala eta etikoa da. </a:t>
            </a:r>
          </a:p>
        </p:txBody>
      </p:sp>
      <p:sp>
        <p:nvSpPr>
          <p:cNvPr id="9" name="CuadroTexto 8">
            <a:extLst>
              <a:ext uri="{FF2B5EF4-FFF2-40B4-BE49-F238E27FC236}">
                <a16:creationId xmlns:a16="http://schemas.microsoft.com/office/drawing/2014/main" id="{8ECE2A41-5D4B-BF4C-F867-BC7DF27123AF}"/>
              </a:ext>
            </a:extLst>
          </p:cNvPr>
          <p:cNvSpPr txBox="1"/>
          <p:nvPr/>
        </p:nvSpPr>
        <p:spPr>
          <a:xfrm>
            <a:off x="1451458" y="4652377"/>
            <a:ext cx="8791731" cy="369332"/>
          </a:xfrm>
          <a:prstGeom prst="rect">
            <a:avLst/>
          </a:prstGeom>
          <a:noFill/>
        </p:spPr>
        <p:txBody>
          <a:bodyPr wrap="square">
            <a:spAutoFit/>
          </a:bodyPr>
          <a:lstStyle/>
          <a:p>
            <a:r>
              <a:rPr lang="es-ES" dirty="0"/>
              <a:t>3.- </a:t>
            </a:r>
            <a:r>
              <a:rPr lang="eu-ES" dirty="0">
                <a:highlight>
                  <a:srgbClr val="800080"/>
                </a:highlight>
              </a:rPr>
              <a:t>Informazio-trukea</a:t>
            </a:r>
            <a:r>
              <a:rPr lang="eu-ES" dirty="0"/>
              <a:t> hezkuntza-zerbitzuen eta gizarte-zerbitzuen artean</a:t>
            </a:r>
          </a:p>
        </p:txBody>
      </p:sp>
      <p:sp>
        <p:nvSpPr>
          <p:cNvPr id="11" name="CuadroTexto 10">
            <a:extLst>
              <a:ext uri="{FF2B5EF4-FFF2-40B4-BE49-F238E27FC236}">
                <a16:creationId xmlns:a16="http://schemas.microsoft.com/office/drawing/2014/main" id="{22096859-F454-2C72-5BCA-700A6F04CBBC}"/>
              </a:ext>
            </a:extLst>
          </p:cNvPr>
          <p:cNvSpPr txBox="1"/>
          <p:nvPr/>
        </p:nvSpPr>
        <p:spPr>
          <a:xfrm>
            <a:off x="1471799" y="5195501"/>
            <a:ext cx="8791731" cy="369332"/>
          </a:xfrm>
          <a:prstGeom prst="rect">
            <a:avLst/>
          </a:prstGeom>
          <a:noFill/>
        </p:spPr>
        <p:txBody>
          <a:bodyPr wrap="square">
            <a:spAutoFit/>
          </a:bodyPr>
          <a:lstStyle/>
          <a:p>
            <a:r>
              <a:rPr lang="es-ES" dirty="0"/>
              <a:t>4.- </a:t>
            </a:r>
            <a:r>
              <a:rPr lang="eu-ES" dirty="0"/>
              <a:t>Ikastetxearen </a:t>
            </a:r>
            <a:r>
              <a:rPr lang="eu-ES" dirty="0">
                <a:highlight>
                  <a:srgbClr val="800080"/>
                </a:highlight>
              </a:rPr>
              <a:t>lankidetza</a:t>
            </a:r>
            <a:r>
              <a:rPr lang="eu-ES" dirty="0"/>
              <a:t>, adingabeak babesteko neurriak hartzeko</a:t>
            </a:r>
          </a:p>
        </p:txBody>
      </p:sp>
      <p:sp>
        <p:nvSpPr>
          <p:cNvPr id="13" name="CuadroTexto 12">
            <a:extLst>
              <a:ext uri="{FF2B5EF4-FFF2-40B4-BE49-F238E27FC236}">
                <a16:creationId xmlns:a16="http://schemas.microsoft.com/office/drawing/2014/main" id="{B75F99B2-7F18-6254-0C9C-7393572CD0BC}"/>
              </a:ext>
            </a:extLst>
          </p:cNvPr>
          <p:cNvSpPr txBox="1"/>
          <p:nvPr/>
        </p:nvSpPr>
        <p:spPr>
          <a:xfrm>
            <a:off x="1487729" y="5738625"/>
            <a:ext cx="6100996" cy="369332"/>
          </a:xfrm>
          <a:prstGeom prst="rect">
            <a:avLst/>
          </a:prstGeom>
          <a:noFill/>
        </p:spPr>
        <p:txBody>
          <a:bodyPr wrap="square">
            <a:spAutoFit/>
          </a:bodyPr>
          <a:lstStyle/>
          <a:p>
            <a:r>
              <a:rPr lang="es-ES" dirty="0"/>
              <a:t> 5.- </a:t>
            </a:r>
            <a:r>
              <a:rPr lang="eu-ES" dirty="0">
                <a:highlight>
                  <a:srgbClr val="800080"/>
                </a:highlight>
              </a:rPr>
              <a:t>Eskola-absentismo</a:t>
            </a:r>
            <a:r>
              <a:rPr lang="eu-ES" dirty="0"/>
              <a:t> egoeren aurrean jardutea</a:t>
            </a:r>
          </a:p>
        </p:txBody>
      </p:sp>
      <p:pic>
        <p:nvPicPr>
          <p:cNvPr id="14" name="Imagen 13">
            <a:extLst>
              <a:ext uri="{FF2B5EF4-FFF2-40B4-BE49-F238E27FC236}">
                <a16:creationId xmlns:a16="http://schemas.microsoft.com/office/drawing/2014/main" id="{6106065F-155D-3B7B-98A2-6884A9613718}"/>
              </a:ext>
            </a:extLst>
          </p:cNvPr>
          <p:cNvPicPr>
            <a:picLocks noChangeAspect="1"/>
          </p:cNvPicPr>
          <p:nvPr/>
        </p:nvPicPr>
        <p:blipFill>
          <a:blip r:embed="rId3"/>
          <a:stretch>
            <a:fillRect/>
          </a:stretch>
        </p:blipFill>
        <p:spPr>
          <a:xfrm>
            <a:off x="996176" y="0"/>
            <a:ext cx="3488702" cy="473117"/>
          </a:xfrm>
          <a:prstGeom prst="rect">
            <a:avLst/>
          </a:prstGeom>
        </p:spPr>
      </p:pic>
      <p:pic>
        <p:nvPicPr>
          <p:cNvPr id="15" name="Gráfico 3">
            <a:extLst>
              <a:ext uri="{FF2B5EF4-FFF2-40B4-BE49-F238E27FC236}">
                <a16:creationId xmlns:a16="http://schemas.microsoft.com/office/drawing/2014/main" id="{2F6A5529-66E8-2742-D402-D028F9860E59}"/>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2" name="TestuKoadroa 1"/>
          <p:cNvSpPr txBox="1"/>
          <p:nvPr/>
        </p:nvSpPr>
        <p:spPr>
          <a:xfrm>
            <a:off x="1595977" y="1907817"/>
            <a:ext cx="3394034" cy="461665"/>
          </a:xfrm>
          <a:prstGeom prst="rect">
            <a:avLst/>
          </a:prstGeom>
          <a:noFill/>
        </p:spPr>
        <p:txBody>
          <a:bodyPr wrap="square" rtlCol="0">
            <a:spAutoFit/>
          </a:bodyPr>
          <a:lstStyle/>
          <a:p>
            <a:r>
              <a:rPr lang="eu-ES" sz="2400" dirty="0" smtClean="0"/>
              <a:t>Ikastetxeen esku-hartzea</a:t>
            </a:r>
            <a:endParaRPr lang="eu-ES" sz="2400" dirty="0"/>
          </a:p>
        </p:txBody>
      </p:sp>
    </p:spTree>
    <p:extLst>
      <p:ext uri="{BB962C8B-B14F-4D97-AF65-F5344CB8AC3E}">
        <p14:creationId xmlns:p14="http://schemas.microsoft.com/office/powerpoint/2010/main" val="177649482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CBA8D19-1C55-229B-62D0-16ACD07B08CA}"/>
              </a:ext>
            </a:extLst>
          </p:cNvPr>
          <p:cNvSpPr txBox="1"/>
          <p:nvPr/>
        </p:nvSpPr>
        <p:spPr>
          <a:xfrm>
            <a:off x="2736927" y="707264"/>
            <a:ext cx="7968244" cy="369332"/>
          </a:xfrm>
          <a:prstGeom prst="rect">
            <a:avLst/>
          </a:prstGeom>
          <a:noFill/>
        </p:spPr>
        <p:txBody>
          <a:bodyPr wrap="square">
            <a:spAutoFit/>
          </a:bodyPr>
          <a:lstStyle/>
          <a:p>
            <a:r>
              <a:rPr lang="en-US" sz="1800" b="0" i="0" u="none" strike="noStrike" dirty="0"/>
              <a:t>INDARKERIA FISIKO, PSIKOLOGIKO, EMOZIONAL ETA/EDO SEXUALA</a:t>
            </a:r>
            <a:endParaRPr lang="es-ES" dirty="0"/>
          </a:p>
        </p:txBody>
      </p:sp>
      <p:sp>
        <p:nvSpPr>
          <p:cNvPr id="3" name="CuadroTexto 2">
            <a:extLst>
              <a:ext uri="{FF2B5EF4-FFF2-40B4-BE49-F238E27FC236}">
                <a16:creationId xmlns:a16="http://schemas.microsoft.com/office/drawing/2014/main" id="{6804E5ED-00B0-6BE4-5D29-D0AE0665163A}"/>
              </a:ext>
            </a:extLst>
          </p:cNvPr>
          <p:cNvSpPr txBox="1"/>
          <p:nvPr/>
        </p:nvSpPr>
        <p:spPr>
          <a:xfrm>
            <a:off x="4907732" y="1843163"/>
            <a:ext cx="1813317" cy="369332"/>
          </a:xfrm>
          <a:prstGeom prst="rect">
            <a:avLst/>
          </a:prstGeom>
          <a:noFill/>
        </p:spPr>
        <p:txBody>
          <a:bodyPr wrap="none" rtlCol="0">
            <a:spAutoFit/>
          </a:bodyPr>
          <a:lstStyle/>
          <a:p>
            <a:r>
              <a:rPr lang="es-ES" dirty="0" err="1" smtClean="0"/>
              <a:t>Definizioa</a:t>
            </a:r>
            <a:r>
              <a:rPr lang="es-ES" dirty="0" smtClean="0"/>
              <a:t> HNL11</a:t>
            </a:r>
            <a:endParaRPr lang="es-ES" dirty="0"/>
          </a:p>
        </p:txBody>
      </p:sp>
      <p:sp>
        <p:nvSpPr>
          <p:cNvPr id="5" name="CuadroTexto 4">
            <a:extLst>
              <a:ext uri="{FF2B5EF4-FFF2-40B4-BE49-F238E27FC236}">
                <a16:creationId xmlns:a16="http://schemas.microsoft.com/office/drawing/2014/main" id="{F2C01876-57C1-07FC-47F5-0E1B29A3EB26}"/>
              </a:ext>
            </a:extLst>
          </p:cNvPr>
          <p:cNvSpPr txBox="1"/>
          <p:nvPr/>
        </p:nvSpPr>
        <p:spPr>
          <a:xfrm>
            <a:off x="1113849" y="3060969"/>
            <a:ext cx="9719141" cy="2862322"/>
          </a:xfrm>
          <a:prstGeom prst="rect">
            <a:avLst/>
          </a:prstGeom>
          <a:noFill/>
        </p:spPr>
        <p:txBody>
          <a:bodyPr wrap="square">
            <a:spAutoFit/>
          </a:bodyPr>
          <a:lstStyle/>
          <a:p>
            <a:pPr algn="just"/>
            <a:r>
              <a:rPr lang="eu-ES" sz="2000" dirty="0"/>
              <a:t>Edozein kasutan, indarkeriatzat joko dira tratu txar fisikoa edo psikologikoa; zigor fisikoak,</a:t>
            </a:r>
          </a:p>
          <a:p>
            <a:pPr algn="just"/>
            <a:r>
              <a:rPr lang="eu-ES" sz="2000" dirty="0"/>
              <a:t>umiliagarriak edo laidogarriak; arduragabekeria edo zabarkeriazko tratua; mehatxuak, </a:t>
            </a:r>
            <a:r>
              <a:rPr lang="eu-ES" sz="2000" dirty="0" smtClean="0"/>
              <a:t>irainak eta </a:t>
            </a:r>
            <a:r>
              <a:rPr lang="eu-ES" sz="2000" dirty="0"/>
              <a:t>kalumniak; esplotazioa; sexu-indarkeria; sexu-erasoak eta -abusuak; ustelkeria; prostituzioa; sexu-esplotazioa, sexu-jazarpena, eskola-jazarpena eta </a:t>
            </a:r>
            <a:r>
              <a:rPr lang="eu-ES" sz="2000" dirty="0" err="1"/>
              <a:t>ziberjazarpena</a:t>
            </a:r>
            <a:r>
              <a:rPr lang="eu-ES" sz="2000" dirty="0"/>
              <a:t>; emakumeen genitalen mutilazioa; gizakien salerosketa, edozein helburutarako izanik ere; haur-ezkontza; haur-pornografia eta onartu edo eskatu gabe pornografia atzitzea; genero-indarkeria; emakumeen kontrako indarkeria matxista; gorroto-delituak; sexu-estortsioa; datu pribatuak jendaurrean zabaltzea, sexu-indarkeriako datuak barne; bai eta haien familia-eremuan indarkeriazko edozein portaera izatea ere.</a:t>
            </a:r>
          </a:p>
        </p:txBody>
      </p:sp>
      <p:cxnSp>
        <p:nvCxnSpPr>
          <p:cNvPr id="7" name="Conector recto de flecha 6">
            <a:extLst>
              <a:ext uri="{FF2B5EF4-FFF2-40B4-BE49-F238E27FC236}">
                <a16:creationId xmlns:a16="http://schemas.microsoft.com/office/drawing/2014/main" id="{DC9074DA-0362-B047-5214-D3D70E4C5587}"/>
              </a:ext>
            </a:extLst>
          </p:cNvPr>
          <p:cNvCxnSpPr/>
          <p:nvPr/>
        </p:nvCxnSpPr>
        <p:spPr>
          <a:xfrm>
            <a:off x="5620215" y="1167161"/>
            <a:ext cx="0" cy="4683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a:extLst>
              <a:ext uri="{FF2B5EF4-FFF2-40B4-BE49-F238E27FC236}">
                <a16:creationId xmlns:a16="http://schemas.microsoft.com/office/drawing/2014/main" id="{4946D418-0F82-8273-05E8-67FAA4C2CB66}"/>
              </a:ext>
            </a:extLst>
          </p:cNvPr>
          <p:cNvCxnSpPr/>
          <p:nvPr/>
        </p:nvCxnSpPr>
        <p:spPr>
          <a:xfrm>
            <a:off x="5620215" y="2402079"/>
            <a:ext cx="0" cy="512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Imagen 9">
            <a:extLst>
              <a:ext uri="{FF2B5EF4-FFF2-40B4-BE49-F238E27FC236}">
                <a16:creationId xmlns:a16="http://schemas.microsoft.com/office/drawing/2014/main" id="{3D963725-05C8-1E50-4DFE-A30C87E12857}"/>
              </a:ext>
            </a:extLst>
          </p:cNvPr>
          <p:cNvPicPr>
            <a:picLocks noChangeAspect="1"/>
          </p:cNvPicPr>
          <p:nvPr/>
        </p:nvPicPr>
        <p:blipFill>
          <a:blip r:embed="rId3"/>
          <a:stretch>
            <a:fillRect/>
          </a:stretch>
        </p:blipFill>
        <p:spPr>
          <a:xfrm>
            <a:off x="996176" y="0"/>
            <a:ext cx="3488702" cy="473117"/>
          </a:xfrm>
          <a:prstGeom prst="rect">
            <a:avLst/>
          </a:prstGeom>
        </p:spPr>
      </p:pic>
      <p:pic>
        <p:nvPicPr>
          <p:cNvPr id="11" name="Gráfico 3">
            <a:extLst>
              <a:ext uri="{FF2B5EF4-FFF2-40B4-BE49-F238E27FC236}">
                <a16:creationId xmlns:a16="http://schemas.microsoft.com/office/drawing/2014/main" id="{47134D39-62E2-2528-2287-1DAD1C7343CC}"/>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151047290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CBA8D19-1C55-229B-62D0-16ACD07B08CA}"/>
              </a:ext>
            </a:extLst>
          </p:cNvPr>
          <p:cNvSpPr txBox="1"/>
          <p:nvPr/>
        </p:nvSpPr>
        <p:spPr>
          <a:xfrm>
            <a:off x="2671009" y="640559"/>
            <a:ext cx="7413517" cy="400110"/>
          </a:xfrm>
          <a:prstGeom prst="rect">
            <a:avLst/>
          </a:prstGeom>
          <a:noFill/>
        </p:spPr>
        <p:txBody>
          <a:bodyPr wrap="square">
            <a:spAutoFit/>
          </a:bodyPr>
          <a:lstStyle/>
          <a:p>
            <a:pPr algn="just"/>
            <a:r>
              <a:rPr lang="en-US" sz="2000" b="0" i="0" u="none" strike="noStrike" dirty="0"/>
              <a:t>INDARKERIA FISIKO, PSIKOLOGIKO, EMOZIONAL ETA/EDO SEXUALA</a:t>
            </a:r>
            <a:endParaRPr lang="es-ES" sz="2000" dirty="0"/>
          </a:p>
        </p:txBody>
      </p:sp>
      <p:sp>
        <p:nvSpPr>
          <p:cNvPr id="4" name="CuadroTexto 3">
            <a:extLst>
              <a:ext uri="{FF2B5EF4-FFF2-40B4-BE49-F238E27FC236}">
                <a16:creationId xmlns:a16="http://schemas.microsoft.com/office/drawing/2014/main" id="{A7A56BA5-E86C-631C-6620-F71E53B62963}"/>
              </a:ext>
            </a:extLst>
          </p:cNvPr>
          <p:cNvSpPr txBox="1"/>
          <p:nvPr/>
        </p:nvSpPr>
        <p:spPr>
          <a:xfrm>
            <a:off x="4804110" y="1786699"/>
            <a:ext cx="1944443" cy="523220"/>
          </a:xfrm>
          <a:prstGeom prst="rect">
            <a:avLst/>
          </a:prstGeom>
          <a:noFill/>
        </p:spPr>
        <p:txBody>
          <a:bodyPr wrap="none" rtlCol="0">
            <a:spAutoFit/>
          </a:bodyPr>
          <a:lstStyle/>
          <a:p>
            <a:r>
              <a:rPr lang="es-ES" sz="2800" dirty="0" err="1"/>
              <a:t>Adierazleak</a:t>
            </a:r>
            <a:endParaRPr lang="es-ES" sz="2800" dirty="0"/>
          </a:p>
        </p:txBody>
      </p:sp>
      <p:sp>
        <p:nvSpPr>
          <p:cNvPr id="6" name="CuadroTexto 5">
            <a:extLst>
              <a:ext uri="{FF2B5EF4-FFF2-40B4-BE49-F238E27FC236}">
                <a16:creationId xmlns:a16="http://schemas.microsoft.com/office/drawing/2014/main" id="{AC79C9F6-2CD4-3650-0FFC-1AFDA34E1AFE}"/>
              </a:ext>
            </a:extLst>
          </p:cNvPr>
          <p:cNvSpPr txBox="1"/>
          <p:nvPr/>
        </p:nvSpPr>
        <p:spPr>
          <a:xfrm>
            <a:off x="4525243" y="3537282"/>
            <a:ext cx="4054313" cy="2677656"/>
          </a:xfrm>
          <a:prstGeom prst="rect">
            <a:avLst/>
          </a:prstGeom>
          <a:noFill/>
        </p:spPr>
        <p:txBody>
          <a:bodyPr wrap="square" rtlCol="0">
            <a:spAutoFit/>
          </a:bodyPr>
          <a:lstStyle/>
          <a:p>
            <a:r>
              <a:rPr lang="eu-ES" sz="2400" dirty="0"/>
              <a:t>Fisikoak</a:t>
            </a:r>
          </a:p>
          <a:p>
            <a:r>
              <a:rPr lang="eu-ES" sz="2400" dirty="0"/>
              <a:t>Oinarrizko </a:t>
            </a:r>
            <a:r>
              <a:rPr lang="eu-ES" sz="2400" dirty="0" smtClean="0"/>
              <a:t>beharrak bermaturik ez izatea</a:t>
            </a:r>
            <a:endParaRPr lang="eu-ES" sz="2400" dirty="0"/>
          </a:p>
          <a:p>
            <a:r>
              <a:rPr lang="eu-ES" sz="2400" dirty="0"/>
              <a:t>Jarrerak</a:t>
            </a:r>
          </a:p>
          <a:p>
            <a:r>
              <a:rPr lang="eu-ES" sz="2400" dirty="0"/>
              <a:t>Harremanetan</a:t>
            </a:r>
          </a:p>
          <a:p>
            <a:r>
              <a:rPr lang="eu-ES" sz="2400" dirty="0"/>
              <a:t>Eskola errendimenduan</a:t>
            </a:r>
          </a:p>
          <a:p>
            <a:r>
              <a:rPr lang="eu-ES" sz="2400" dirty="0"/>
              <a:t>Sexualitatean…</a:t>
            </a:r>
          </a:p>
        </p:txBody>
      </p:sp>
      <p:cxnSp>
        <p:nvCxnSpPr>
          <p:cNvPr id="10" name="Conector recto de flecha 9">
            <a:extLst>
              <a:ext uri="{FF2B5EF4-FFF2-40B4-BE49-F238E27FC236}">
                <a16:creationId xmlns:a16="http://schemas.microsoft.com/office/drawing/2014/main" id="{08360A50-1FE1-2045-1855-076BD3ABB99B}"/>
              </a:ext>
            </a:extLst>
          </p:cNvPr>
          <p:cNvCxnSpPr/>
          <p:nvPr/>
        </p:nvCxnSpPr>
        <p:spPr>
          <a:xfrm>
            <a:off x="5776332" y="1137424"/>
            <a:ext cx="0" cy="4683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7C8E8DC4-EA25-2A11-40AF-6F5B3DB413D9}"/>
              </a:ext>
            </a:extLst>
          </p:cNvPr>
          <p:cNvCxnSpPr/>
          <p:nvPr/>
        </p:nvCxnSpPr>
        <p:spPr>
          <a:xfrm>
            <a:off x="5792535" y="2527610"/>
            <a:ext cx="0" cy="5203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3" name="Imagen 12">
            <a:extLst>
              <a:ext uri="{FF2B5EF4-FFF2-40B4-BE49-F238E27FC236}">
                <a16:creationId xmlns:a16="http://schemas.microsoft.com/office/drawing/2014/main" id="{2B5F1892-281D-98F2-D1A8-77AD5527696C}"/>
              </a:ext>
            </a:extLst>
          </p:cNvPr>
          <p:cNvPicPr>
            <a:picLocks noChangeAspect="1"/>
          </p:cNvPicPr>
          <p:nvPr/>
        </p:nvPicPr>
        <p:blipFill>
          <a:blip r:embed="rId3"/>
          <a:stretch>
            <a:fillRect/>
          </a:stretch>
        </p:blipFill>
        <p:spPr>
          <a:xfrm>
            <a:off x="996176" y="0"/>
            <a:ext cx="3488702" cy="473117"/>
          </a:xfrm>
          <a:prstGeom prst="rect">
            <a:avLst/>
          </a:prstGeom>
        </p:spPr>
      </p:pic>
      <p:pic>
        <p:nvPicPr>
          <p:cNvPr id="14" name="Gráfico 3">
            <a:extLst>
              <a:ext uri="{FF2B5EF4-FFF2-40B4-BE49-F238E27FC236}">
                <a16:creationId xmlns:a16="http://schemas.microsoft.com/office/drawing/2014/main" id="{B6F45336-A2CE-E565-0689-7793975F689B}"/>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72345629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CBE0C14-3B60-F804-2737-AAB9E3CD6AB5}"/>
              </a:ext>
            </a:extLst>
          </p:cNvPr>
          <p:cNvSpPr txBox="1"/>
          <p:nvPr/>
        </p:nvSpPr>
        <p:spPr>
          <a:xfrm>
            <a:off x="4693976" y="769454"/>
            <a:ext cx="4014596" cy="369332"/>
          </a:xfrm>
          <a:prstGeom prst="rect">
            <a:avLst/>
          </a:prstGeom>
          <a:solidFill>
            <a:srgbClr val="7030A0"/>
          </a:solidFill>
        </p:spPr>
        <p:txBody>
          <a:bodyPr wrap="square" rtlCol="0">
            <a:spAutoFit/>
          </a:bodyPr>
          <a:lstStyle/>
          <a:p>
            <a:r>
              <a:rPr lang="es-ES" dirty="0"/>
              <a:t>JARDUKETA </a:t>
            </a:r>
            <a:r>
              <a:rPr lang="es-ES" dirty="0" smtClean="0"/>
              <a:t>PROZEDURA OROKORRA</a:t>
            </a:r>
            <a:endParaRPr lang="es-ES" dirty="0"/>
          </a:p>
        </p:txBody>
      </p:sp>
      <p:sp>
        <p:nvSpPr>
          <p:cNvPr id="5" name="CuadroTexto 4">
            <a:extLst>
              <a:ext uri="{FF2B5EF4-FFF2-40B4-BE49-F238E27FC236}">
                <a16:creationId xmlns:a16="http://schemas.microsoft.com/office/drawing/2014/main" id="{CD56905C-DCB5-39B4-0C55-C7F71E229718}"/>
              </a:ext>
            </a:extLst>
          </p:cNvPr>
          <p:cNvSpPr txBox="1"/>
          <p:nvPr/>
        </p:nvSpPr>
        <p:spPr>
          <a:xfrm>
            <a:off x="1448979" y="1435122"/>
            <a:ext cx="9107509" cy="5016758"/>
          </a:xfrm>
          <a:prstGeom prst="rect">
            <a:avLst/>
          </a:prstGeom>
          <a:noFill/>
        </p:spPr>
        <p:txBody>
          <a:bodyPr wrap="square">
            <a:spAutoFit/>
          </a:bodyPr>
          <a:lstStyle/>
          <a:p>
            <a:r>
              <a:rPr lang="eu-ES" sz="2000" dirty="0"/>
              <a:t>Eskolak </a:t>
            </a:r>
            <a:r>
              <a:rPr lang="eu-ES" sz="2000" dirty="0">
                <a:highlight>
                  <a:srgbClr val="800080"/>
                </a:highlight>
              </a:rPr>
              <a:t>egin behar duena</a:t>
            </a:r>
            <a:r>
              <a:rPr lang="eu-ES" sz="2000" dirty="0"/>
              <a:t>:</a:t>
            </a:r>
          </a:p>
          <a:p>
            <a:endParaRPr lang="eu-ES" sz="2000" dirty="0"/>
          </a:p>
          <a:p>
            <a:pPr marL="285750" indent="-285750">
              <a:buFont typeface="Wingdings" pitchFamily="2" charset="2"/>
              <a:buChar char="ü"/>
            </a:pPr>
            <a:r>
              <a:rPr lang="eu-ES" sz="2000" dirty="0"/>
              <a:t>Susmoaren zantzuei </a:t>
            </a:r>
            <a:r>
              <a:rPr lang="eu-ES" sz="2000" dirty="0">
                <a:highlight>
                  <a:srgbClr val="800080"/>
                </a:highlight>
              </a:rPr>
              <a:t>adi</a:t>
            </a:r>
            <a:r>
              <a:rPr lang="eu-ES" sz="2000" dirty="0"/>
              <a:t> egon.</a:t>
            </a:r>
          </a:p>
          <a:p>
            <a:endParaRPr lang="eu-ES" sz="2000" dirty="0"/>
          </a:p>
          <a:p>
            <a:pPr marL="285750" indent="-285750">
              <a:buFont typeface="Wingdings" pitchFamily="2" charset="2"/>
              <a:buChar char="ü"/>
            </a:pPr>
            <a:r>
              <a:rPr lang="eu-ES" sz="2000" dirty="0"/>
              <a:t>Ikasleari </a:t>
            </a:r>
            <a:r>
              <a:rPr lang="eu-ES" sz="2000" dirty="0">
                <a:highlight>
                  <a:srgbClr val="800080"/>
                </a:highlight>
              </a:rPr>
              <a:t>begirunez</a:t>
            </a:r>
            <a:r>
              <a:rPr lang="eu-ES" sz="2000" dirty="0"/>
              <a:t> entzun.</a:t>
            </a:r>
          </a:p>
          <a:p>
            <a:endParaRPr lang="eu-ES" sz="2000" dirty="0"/>
          </a:p>
          <a:p>
            <a:pPr marL="285750" indent="-285750">
              <a:buFont typeface="Wingdings" pitchFamily="2" charset="2"/>
              <a:buChar char="ü"/>
            </a:pPr>
            <a:r>
              <a:rPr lang="eu-ES" sz="2000" dirty="0"/>
              <a:t>Haur edo nerabearen bat-bateko azalpena </a:t>
            </a:r>
            <a:r>
              <a:rPr lang="eu-ES" sz="2000" dirty="0">
                <a:highlight>
                  <a:srgbClr val="800080"/>
                </a:highlight>
              </a:rPr>
              <a:t>erregistratu</a:t>
            </a:r>
          </a:p>
          <a:p>
            <a:endParaRPr lang="eu-ES" sz="2000" dirty="0"/>
          </a:p>
          <a:p>
            <a:pPr marL="285750" indent="-285750">
              <a:buFont typeface="Wingdings" pitchFamily="2" charset="2"/>
              <a:buChar char="ü"/>
            </a:pPr>
            <a:r>
              <a:rPr lang="eu-ES" sz="2000" dirty="0"/>
              <a:t>Adingabearen </a:t>
            </a:r>
            <a:r>
              <a:rPr lang="eu-ES" sz="2000" dirty="0">
                <a:highlight>
                  <a:srgbClr val="800080"/>
                </a:highlight>
              </a:rPr>
              <a:t>intimitatea errespetatu</a:t>
            </a:r>
            <a:r>
              <a:rPr lang="eu-ES" sz="2000" dirty="0"/>
              <a:t>.</a:t>
            </a:r>
          </a:p>
          <a:p>
            <a:pPr marL="285750" indent="-285750">
              <a:buFont typeface="Wingdings" pitchFamily="2" charset="2"/>
              <a:buChar char="ü"/>
            </a:pPr>
            <a:endParaRPr lang="eu-ES" sz="2000" dirty="0"/>
          </a:p>
          <a:p>
            <a:pPr marL="285750" indent="-285750">
              <a:buFont typeface="Wingdings" pitchFamily="2" charset="2"/>
              <a:buChar char="ü"/>
            </a:pPr>
            <a:r>
              <a:rPr lang="eu-ES" sz="2000" dirty="0"/>
              <a:t>Datuak erregistratu, </a:t>
            </a:r>
            <a:r>
              <a:rPr lang="eu-ES" sz="2000" dirty="0">
                <a:highlight>
                  <a:srgbClr val="800080"/>
                </a:highlight>
              </a:rPr>
              <a:t>balio-judiziorik eman gabe</a:t>
            </a:r>
            <a:r>
              <a:rPr lang="eu-ES" sz="2000" dirty="0"/>
              <a:t>.</a:t>
            </a:r>
          </a:p>
          <a:p>
            <a:pPr marL="285750" indent="-285750">
              <a:buFont typeface="Wingdings" pitchFamily="2" charset="2"/>
              <a:buChar char="ü"/>
            </a:pPr>
            <a:endParaRPr lang="eu-ES" sz="2000" dirty="0"/>
          </a:p>
          <a:p>
            <a:pPr marL="285750" indent="-285750">
              <a:buFont typeface="Wingdings" pitchFamily="2" charset="2"/>
              <a:buChar char="ü"/>
            </a:pPr>
            <a:r>
              <a:rPr lang="eu-ES" sz="2000" dirty="0"/>
              <a:t>Informazioa ahalik eta zuhurtasun eta </a:t>
            </a:r>
            <a:r>
              <a:rPr lang="eu-ES" sz="2000" dirty="0">
                <a:highlight>
                  <a:srgbClr val="800080"/>
                </a:highlight>
              </a:rPr>
              <a:t>konfidentzialtasun</a:t>
            </a:r>
            <a:r>
              <a:rPr lang="eu-ES" sz="2000" dirty="0"/>
              <a:t> handienarekin tratatu.</a:t>
            </a:r>
          </a:p>
          <a:p>
            <a:endParaRPr lang="eu-ES" sz="2000" dirty="0"/>
          </a:p>
          <a:p>
            <a:pPr marL="285750" indent="-285750">
              <a:buFont typeface="Wingdings" pitchFamily="2" charset="2"/>
              <a:buChar char="ü"/>
            </a:pPr>
            <a:r>
              <a:rPr lang="eu-ES" sz="2000" dirty="0">
                <a:highlight>
                  <a:srgbClr val="800080"/>
                </a:highlight>
              </a:rPr>
              <a:t>Familiari jakinarazi</a:t>
            </a:r>
            <a:r>
              <a:rPr lang="eu-ES" sz="2000" dirty="0"/>
              <a:t>: horrek adingabearen integritatea arriskuan jartzen duenean </a:t>
            </a:r>
            <a:r>
              <a:rPr lang="eu-ES" sz="2000" dirty="0" smtClean="0"/>
              <a:t>izan </a:t>
            </a:r>
            <a:r>
              <a:rPr lang="eu-ES" sz="2000" dirty="0"/>
              <a:t>ezik (familia barruko sexu-abusua, tratu txar fisiko larriak...). </a:t>
            </a:r>
          </a:p>
        </p:txBody>
      </p:sp>
      <p:pic>
        <p:nvPicPr>
          <p:cNvPr id="6" name="Imagen 5">
            <a:extLst>
              <a:ext uri="{FF2B5EF4-FFF2-40B4-BE49-F238E27FC236}">
                <a16:creationId xmlns:a16="http://schemas.microsoft.com/office/drawing/2014/main" id="{5752FEE1-9FAA-263C-81A5-8D051C221804}"/>
              </a:ext>
            </a:extLst>
          </p:cNvPr>
          <p:cNvPicPr>
            <a:picLocks noChangeAspect="1"/>
          </p:cNvPicPr>
          <p:nvPr/>
        </p:nvPicPr>
        <p:blipFill>
          <a:blip r:embed="rId3"/>
          <a:stretch>
            <a:fillRect/>
          </a:stretch>
        </p:blipFill>
        <p:spPr>
          <a:xfrm>
            <a:off x="996176" y="0"/>
            <a:ext cx="3488702" cy="473117"/>
          </a:xfrm>
          <a:prstGeom prst="rect">
            <a:avLst/>
          </a:prstGeom>
        </p:spPr>
      </p:pic>
      <p:pic>
        <p:nvPicPr>
          <p:cNvPr id="7" name="Gráfico 3">
            <a:extLst>
              <a:ext uri="{FF2B5EF4-FFF2-40B4-BE49-F238E27FC236}">
                <a16:creationId xmlns:a16="http://schemas.microsoft.com/office/drawing/2014/main" id="{90FD8CCF-0B64-0B41-F8AE-714D7C5D425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4249058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1B1F255-87FD-5F9D-E546-F1136C34B282}"/>
              </a:ext>
            </a:extLst>
          </p:cNvPr>
          <p:cNvSpPr txBox="1"/>
          <p:nvPr/>
        </p:nvSpPr>
        <p:spPr>
          <a:xfrm>
            <a:off x="1562835" y="2033568"/>
            <a:ext cx="9038258" cy="4093428"/>
          </a:xfrm>
          <a:prstGeom prst="rect">
            <a:avLst/>
          </a:prstGeom>
          <a:noFill/>
        </p:spPr>
        <p:txBody>
          <a:bodyPr wrap="square">
            <a:spAutoFit/>
          </a:bodyPr>
          <a:lstStyle/>
          <a:p>
            <a:r>
              <a:rPr lang="eu-ES" sz="2000" dirty="0"/>
              <a:t>Eskolak </a:t>
            </a:r>
            <a:r>
              <a:rPr lang="eu-ES" sz="2000" dirty="0">
                <a:highlight>
                  <a:srgbClr val="800080"/>
                </a:highlight>
              </a:rPr>
              <a:t>egin behar EZ duena</a:t>
            </a:r>
            <a:r>
              <a:rPr lang="eu-ES" sz="2000" dirty="0"/>
              <a:t>:</a:t>
            </a:r>
          </a:p>
          <a:p>
            <a:pPr algn="just"/>
            <a:endParaRPr lang="eu-ES" sz="2000" dirty="0"/>
          </a:p>
          <a:p>
            <a:pPr marL="285750" indent="-285750" algn="just">
              <a:buFont typeface="Wingdings" pitchFamily="2" charset="2"/>
              <a:buChar char="Ø"/>
            </a:pPr>
            <a:r>
              <a:rPr lang="eu-ES" sz="2000" dirty="0"/>
              <a:t>Ez du entzungor egin eta balio-judiziorik eman behar; </a:t>
            </a:r>
            <a:r>
              <a:rPr lang="eu-ES" sz="2000" dirty="0">
                <a:highlight>
                  <a:srgbClr val="800080"/>
                </a:highlight>
              </a:rPr>
              <a:t>ez dio haur edo nerabeari</a:t>
            </a:r>
          </a:p>
          <a:p>
            <a:pPr algn="just"/>
            <a:r>
              <a:rPr lang="eu-ES" sz="2000" dirty="0">
                <a:highlight>
                  <a:srgbClr val="800080"/>
                </a:highlight>
              </a:rPr>
              <a:t>zalantzarik planteatu behar</a:t>
            </a:r>
            <a:r>
              <a:rPr lang="eu-ES" sz="2000" dirty="0"/>
              <a:t> tratu txarren, sexu-jazarpenaren edo sexu-abusuen</a:t>
            </a:r>
          </a:p>
          <a:p>
            <a:pPr algn="just"/>
            <a:r>
              <a:rPr lang="eu-ES" sz="2000" dirty="0"/>
              <a:t>egiazkotasunari buruz edo gertatu direlako susmoari buruz.</a:t>
            </a:r>
          </a:p>
          <a:p>
            <a:pPr algn="just"/>
            <a:endParaRPr lang="eu-ES" sz="2000" dirty="0"/>
          </a:p>
          <a:p>
            <a:pPr marL="285750" indent="-285750" algn="just">
              <a:buFont typeface="Wingdings" pitchFamily="2" charset="2"/>
              <a:buChar char="Ø"/>
            </a:pPr>
            <a:r>
              <a:rPr lang="eu-ES" sz="2000" dirty="0">
                <a:highlight>
                  <a:srgbClr val="800080"/>
                </a:highlight>
              </a:rPr>
              <a:t>Ez</a:t>
            </a:r>
            <a:r>
              <a:rPr lang="eu-ES" sz="2000" dirty="0"/>
              <a:t> du inola ere haurraren edo nerabearen </a:t>
            </a:r>
            <a:r>
              <a:rPr lang="eu-ES" sz="2000" dirty="0">
                <a:highlight>
                  <a:srgbClr val="800080"/>
                </a:highlight>
              </a:rPr>
              <a:t>gorputza arakatu </a:t>
            </a:r>
            <a:r>
              <a:rPr lang="eu-ES" sz="2000" dirty="0"/>
              <a:t>behar.</a:t>
            </a:r>
          </a:p>
          <a:p>
            <a:pPr algn="just"/>
            <a:endParaRPr lang="eu-ES" sz="2000" dirty="0"/>
          </a:p>
          <a:p>
            <a:pPr marL="285750" indent="-285750" algn="just">
              <a:buFont typeface="Wingdings" pitchFamily="2" charset="2"/>
              <a:buChar char="Ø"/>
            </a:pPr>
            <a:r>
              <a:rPr lang="eu-ES" sz="2000" dirty="0">
                <a:highlight>
                  <a:srgbClr val="800080"/>
                </a:highlight>
              </a:rPr>
              <a:t>Ez du galdeketarik egin behar</a:t>
            </a:r>
            <a:r>
              <a:rPr lang="eu-ES" sz="2000" dirty="0"/>
              <a:t>, langile eskudunek egiten baitute hori, berriz ere</a:t>
            </a:r>
          </a:p>
          <a:p>
            <a:pPr algn="just"/>
            <a:r>
              <a:rPr lang="eu-ES" sz="2000" dirty="0"/>
              <a:t>biktimizazioan erortzea errazten ez duten babes-baldintza egokietan. </a:t>
            </a:r>
          </a:p>
          <a:p>
            <a:pPr algn="just"/>
            <a:endParaRPr lang="eu-ES" sz="2000" dirty="0"/>
          </a:p>
          <a:p>
            <a:pPr marL="285750" indent="-285750" algn="just">
              <a:buFont typeface="Wingdings" pitchFamily="2" charset="2"/>
              <a:buChar char="Ø"/>
            </a:pPr>
            <a:r>
              <a:rPr lang="eu-ES" sz="2000" dirty="0">
                <a:highlight>
                  <a:srgbClr val="800080"/>
                </a:highlight>
              </a:rPr>
              <a:t>Eskolak ez du</a:t>
            </a:r>
            <a:r>
              <a:rPr lang="eu-ES" sz="2000" dirty="0"/>
              <a:t> tratu txarren eta sexu-jazarpen eta/edo sexu-abusuaren </a:t>
            </a:r>
            <a:r>
              <a:rPr lang="eu-ES" sz="2000" dirty="0">
                <a:highlight>
                  <a:srgbClr val="800080"/>
                </a:highlight>
              </a:rPr>
              <a:t>diagnostikorik egiten</a:t>
            </a:r>
            <a:r>
              <a:rPr lang="eu-ES" sz="2000" dirty="0"/>
              <a:t>, </a:t>
            </a:r>
            <a:r>
              <a:rPr lang="eu-ES" sz="2000" dirty="0" err="1"/>
              <a:t>esta</a:t>
            </a:r>
            <a:r>
              <a:rPr lang="eu-ES" sz="2000" dirty="0"/>
              <a:t> baieztatu ere; aitzitik, eskolak susmoa jakinarazten du.</a:t>
            </a:r>
          </a:p>
        </p:txBody>
      </p:sp>
      <p:pic>
        <p:nvPicPr>
          <p:cNvPr id="6" name="Imagen 5">
            <a:extLst>
              <a:ext uri="{FF2B5EF4-FFF2-40B4-BE49-F238E27FC236}">
                <a16:creationId xmlns:a16="http://schemas.microsoft.com/office/drawing/2014/main" id="{AC8E2D4E-CD90-15A5-84AD-AB895D58CD42}"/>
              </a:ext>
            </a:extLst>
          </p:cNvPr>
          <p:cNvPicPr>
            <a:picLocks noChangeAspect="1"/>
          </p:cNvPicPr>
          <p:nvPr/>
        </p:nvPicPr>
        <p:blipFill>
          <a:blip r:embed="rId3"/>
          <a:stretch>
            <a:fillRect/>
          </a:stretch>
        </p:blipFill>
        <p:spPr>
          <a:xfrm>
            <a:off x="996176" y="0"/>
            <a:ext cx="3488702" cy="473117"/>
          </a:xfrm>
          <a:prstGeom prst="rect">
            <a:avLst/>
          </a:prstGeom>
        </p:spPr>
      </p:pic>
      <p:pic>
        <p:nvPicPr>
          <p:cNvPr id="7" name="Gráfico 3">
            <a:extLst>
              <a:ext uri="{FF2B5EF4-FFF2-40B4-BE49-F238E27FC236}">
                <a16:creationId xmlns:a16="http://schemas.microsoft.com/office/drawing/2014/main" id="{BA7559BD-771F-591B-3C66-B84F1A7936F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8" name="CuadroTexto 7">
            <a:extLst>
              <a:ext uri="{FF2B5EF4-FFF2-40B4-BE49-F238E27FC236}">
                <a16:creationId xmlns:a16="http://schemas.microsoft.com/office/drawing/2014/main" id="{DAB379A9-43C0-9DAF-4937-E49F1416D985}"/>
              </a:ext>
            </a:extLst>
          </p:cNvPr>
          <p:cNvSpPr txBox="1"/>
          <p:nvPr/>
        </p:nvSpPr>
        <p:spPr>
          <a:xfrm>
            <a:off x="4769910" y="946447"/>
            <a:ext cx="3098230" cy="369332"/>
          </a:xfrm>
          <a:prstGeom prst="rect">
            <a:avLst/>
          </a:prstGeom>
          <a:solidFill>
            <a:srgbClr val="7030A0"/>
          </a:solidFill>
        </p:spPr>
        <p:txBody>
          <a:bodyPr wrap="square" rtlCol="0">
            <a:spAutoFit/>
          </a:bodyPr>
          <a:lstStyle/>
          <a:p>
            <a:r>
              <a:rPr lang="es-ES" dirty="0"/>
              <a:t>JARDUKETA PROZEDURA</a:t>
            </a:r>
          </a:p>
        </p:txBody>
      </p:sp>
    </p:spTree>
    <p:extLst>
      <p:ext uri="{BB962C8B-B14F-4D97-AF65-F5344CB8AC3E}">
        <p14:creationId xmlns:p14="http://schemas.microsoft.com/office/powerpoint/2010/main" val="14316809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1A217142-F020-B971-E716-239FE51D237E}"/>
              </a:ext>
            </a:extLst>
          </p:cNvPr>
          <p:cNvSpPr txBox="1"/>
          <p:nvPr/>
        </p:nvSpPr>
        <p:spPr>
          <a:xfrm>
            <a:off x="1974739" y="2052116"/>
            <a:ext cx="4901548" cy="3997828"/>
          </a:xfrm>
          <a:prstGeom prst="rect">
            <a:avLst/>
          </a:prstGeom>
        </p:spPr>
        <p:txBody>
          <a:bodyPr vert="horz" lIns="91440" tIns="45720" rIns="91440" bIns="45720" rtlCol="0" anchor="ctr">
            <a:normAutofit/>
          </a:bodyPr>
          <a:lstStyle/>
          <a:p>
            <a:pPr defTabSz="914400">
              <a:lnSpc>
                <a:spcPct val="120000"/>
              </a:lnSpc>
              <a:spcAft>
                <a:spcPts val="600"/>
              </a:spcAft>
              <a:buClr>
                <a:schemeClr val="accent6"/>
              </a:buClr>
              <a:buSzPct val="90000"/>
              <a:buFont typeface="Wingdings" panose="05000000000000000000" pitchFamily="2" charset="2"/>
              <a:buChar char="§"/>
            </a:pPr>
            <a:r>
              <a:rPr lang="eu-ES" sz="2400" dirty="0"/>
              <a:t>Helburuak</a:t>
            </a:r>
          </a:p>
          <a:p>
            <a:pPr defTabSz="914400">
              <a:lnSpc>
                <a:spcPct val="120000"/>
              </a:lnSpc>
              <a:spcAft>
                <a:spcPts val="600"/>
              </a:spcAft>
              <a:buClr>
                <a:schemeClr val="accent6"/>
              </a:buClr>
              <a:buSzPct val="90000"/>
              <a:buFont typeface="Wingdings" panose="05000000000000000000" pitchFamily="2" charset="2"/>
              <a:buChar char="§"/>
            </a:pPr>
            <a:r>
              <a:rPr lang="eu-ES" sz="2400" dirty="0"/>
              <a:t>Marko normatiboa</a:t>
            </a:r>
          </a:p>
          <a:p>
            <a:pPr defTabSz="914400">
              <a:lnSpc>
                <a:spcPct val="120000"/>
              </a:lnSpc>
              <a:spcAft>
                <a:spcPts val="600"/>
              </a:spcAft>
              <a:buClr>
                <a:schemeClr val="accent6"/>
              </a:buClr>
              <a:buSzPct val="90000"/>
              <a:buFont typeface="Wingdings" panose="05000000000000000000" pitchFamily="2" charset="2"/>
              <a:buChar char="§"/>
            </a:pPr>
            <a:r>
              <a:rPr lang="eu-ES" sz="2400" dirty="0"/>
              <a:t>Printzipioak</a:t>
            </a:r>
          </a:p>
          <a:p>
            <a:pPr defTabSz="914400">
              <a:lnSpc>
                <a:spcPct val="120000"/>
              </a:lnSpc>
              <a:spcAft>
                <a:spcPts val="600"/>
              </a:spcAft>
              <a:buClr>
                <a:schemeClr val="accent6"/>
              </a:buClr>
              <a:buSzPct val="90000"/>
              <a:buFont typeface="Wingdings" panose="05000000000000000000" pitchFamily="2" charset="2"/>
              <a:buChar char="§"/>
            </a:pPr>
            <a:r>
              <a:rPr lang="eu-ES" sz="2400" dirty="0"/>
              <a:t>Definizioa eta adierazleak</a:t>
            </a:r>
          </a:p>
          <a:p>
            <a:pPr defTabSz="914400">
              <a:lnSpc>
                <a:spcPct val="120000"/>
              </a:lnSpc>
              <a:spcAft>
                <a:spcPts val="600"/>
              </a:spcAft>
              <a:buClr>
                <a:schemeClr val="accent6"/>
              </a:buClr>
              <a:buSzPct val="90000"/>
              <a:buFont typeface="Wingdings" panose="05000000000000000000" pitchFamily="2" charset="2"/>
              <a:buChar char="§"/>
            </a:pPr>
            <a:r>
              <a:rPr lang="eu-ES" sz="2400" dirty="0"/>
              <a:t>Jarduketa prozedura</a:t>
            </a:r>
          </a:p>
          <a:p>
            <a:pPr defTabSz="914400">
              <a:lnSpc>
                <a:spcPct val="120000"/>
              </a:lnSpc>
              <a:spcAft>
                <a:spcPts val="600"/>
              </a:spcAft>
              <a:buClr>
                <a:schemeClr val="accent6"/>
              </a:buClr>
              <a:buSzPct val="90000"/>
              <a:buFont typeface="Wingdings" panose="05000000000000000000" pitchFamily="2" charset="2"/>
              <a:buChar char="§"/>
            </a:pPr>
            <a:r>
              <a:rPr lang="eu-ES" sz="2400" dirty="0"/>
              <a:t>Prebentzio jarduerak</a:t>
            </a:r>
          </a:p>
          <a:p>
            <a:pPr defTabSz="914400">
              <a:lnSpc>
                <a:spcPct val="120000"/>
              </a:lnSpc>
              <a:spcAft>
                <a:spcPts val="600"/>
              </a:spcAft>
              <a:buClr>
                <a:schemeClr val="accent6"/>
              </a:buClr>
              <a:buSzPct val="90000"/>
            </a:pPr>
            <a:endParaRPr lang="en-US" dirty="0"/>
          </a:p>
        </p:txBody>
      </p:sp>
      <p:pic>
        <p:nvPicPr>
          <p:cNvPr id="17" name="Imagen 16" descr="Un lago junto a un cuerpo de agua&#10;&#10;Descripción generada automáticamente con confianza media">
            <a:extLst>
              <a:ext uri="{FF2B5EF4-FFF2-40B4-BE49-F238E27FC236}">
                <a16:creationId xmlns:a16="http://schemas.microsoft.com/office/drawing/2014/main" id="{ED6CC9EB-022B-9BB9-1D11-83A9F5E765C3}"/>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rcRect l="21437" r="40366"/>
          <a:stretch/>
        </p:blipFill>
        <p:spPr>
          <a:xfrm>
            <a:off x="7534656" y="227"/>
            <a:ext cx="4657039" cy="6858000"/>
          </a:xfrm>
          <a:prstGeom prst="rect">
            <a:avLst/>
          </a:prstGeom>
        </p:spPr>
      </p:pic>
      <p:sp>
        <p:nvSpPr>
          <p:cNvPr id="19" name="CuadroTexto 18">
            <a:extLst>
              <a:ext uri="{FF2B5EF4-FFF2-40B4-BE49-F238E27FC236}">
                <a16:creationId xmlns:a16="http://schemas.microsoft.com/office/drawing/2014/main" id="{51727D1F-1FEB-AA85-3284-B15332E0D64A}"/>
              </a:ext>
            </a:extLst>
          </p:cNvPr>
          <p:cNvSpPr txBox="1"/>
          <p:nvPr/>
        </p:nvSpPr>
        <p:spPr>
          <a:xfrm>
            <a:off x="2103948" y="946657"/>
            <a:ext cx="2940228" cy="461665"/>
          </a:xfrm>
          <a:prstGeom prst="rect">
            <a:avLst/>
          </a:prstGeom>
          <a:solidFill>
            <a:srgbClr val="7030A0"/>
          </a:solidFill>
        </p:spPr>
        <p:txBody>
          <a:bodyPr wrap="none" rtlCol="0">
            <a:spAutoFit/>
          </a:bodyPr>
          <a:lstStyle/>
          <a:p>
            <a:r>
              <a:rPr lang="es-ES" sz="2400" dirty="0" err="1"/>
              <a:t>Zertaz</a:t>
            </a:r>
            <a:r>
              <a:rPr lang="es-ES" sz="2400" dirty="0"/>
              <a:t> </a:t>
            </a:r>
            <a:r>
              <a:rPr lang="es-ES" sz="2400" dirty="0" err="1"/>
              <a:t>arituko</a:t>
            </a:r>
            <a:r>
              <a:rPr lang="es-ES" sz="2400" dirty="0"/>
              <a:t> </a:t>
            </a:r>
            <a:r>
              <a:rPr lang="es-ES" sz="2400" dirty="0" err="1"/>
              <a:t>garen</a:t>
            </a:r>
            <a:endParaRPr lang="es-ES" sz="2400" dirty="0"/>
          </a:p>
        </p:txBody>
      </p:sp>
      <p:pic>
        <p:nvPicPr>
          <p:cNvPr id="21" name="Imagen 20">
            <a:extLst>
              <a:ext uri="{FF2B5EF4-FFF2-40B4-BE49-F238E27FC236}">
                <a16:creationId xmlns:a16="http://schemas.microsoft.com/office/drawing/2014/main" id="{50B8E99E-2445-B6F1-76B5-19B1BFAD665B}"/>
              </a:ext>
            </a:extLst>
          </p:cNvPr>
          <p:cNvPicPr>
            <a:picLocks noChangeAspect="1"/>
          </p:cNvPicPr>
          <p:nvPr/>
        </p:nvPicPr>
        <p:blipFill>
          <a:blip r:embed="rId5"/>
          <a:stretch>
            <a:fillRect/>
          </a:stretch>
        </p:blipFill>
        <p:spPr>
          <a:xfrm>
            <a:off x="996176" y="0"/>
            <a:ext cx="3488702" cy="473117"/>
          </a:xfrm>
          <a:prstGeom prst="rect">
            <a:avLst/>
          </a:prstGeom>
        </p:spPr>
      </p:pic>
      <p:pic>
        <p:nvPicPr>
          <p:cNvPr id="23" name="Gráfico 3">
            <a:extLst>
              <a:ext uri="{FF2B5EF4-FFF2-40B4-BE49-F238E27FC236}">
                <a16:creationId xmlns:a16="http://schemas.microsoft.com/office/drawing/2014/main" id="{051CA664-7D6B-95F9-F29C-01E18B86FEE8}"/>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12763282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1F08D7CE-A121-9B05-9EBE-3DD3BCE16DD5}"/>
              </a:ext>
            </a:extLst>
          </p:cNvPr>
          <p:cNvSpPr txBox="1"/>
          <p:nvPr/>
        </p:nvSpPr>
        <p:spPr>
          <a:xfrm>
            <a:off x="2076994" y="644951"/>
            <a:ext cx="7419704" cy="400110"/>
          </a:xfrm>
          <a:prstGeom prst="rect">
            <a:avLst/>
          </a:prstGeom>
          <a:noFill/>
        </p:spPr>
        <p:txBody>
          <a:bodyPr wrap="square">
            <a:spAutoFit/>
          </a:bodyPr>
          <a:lstStyle/>
          <a:p>
            <a:r>
              <a:rPr lang="en-US" sz="2000" b="0" i="0" u="none" strike="noStrike" dirty="0"/>
              <a:t>INDARKERIA FISIKO, PSIKOLOGIKO, EMOZIONAL ETA/EDO SEXUALA </a:t>
            </a:r>
            <a:endParaRPr lang="es-ES" sz="2000" dirty="0"/>
          </a:p>
        </p:txBody>
      </p:sp>
      <p:sp>
        <p:nvSpPr>
          <p:cNvPr id="10" name="CuadroTexto 9">
            <a:extLst>
              <a:ext uri="{FF2B5EF4-FFF2-40B4-BE49-F238E27FC236}">
                <a16:creationId xmlns:a16="http://schemas.microsoft.com/office/drawing/2014/main" id="{DE8FFFE7-8F34-C0BE-57B8-7B2E5C55DD71}"/>
              </a:ext>
            </a:extLst>
          </p:cNvPr>
          <p:cNvSpPr txBox="1"/>
          <p:nvPr/>
        </p:nvSpPr>
        <p:spPr>
          <a:xfrm>
            <a:off x="1297778" y="1458871"/>
            <a:ext cx="9360204" cy="369332"/>
          </a:xfrm>
          <a:prstGeom prst="rect">
            <a:avLst/>
          </a:prstGeom>
          <a:noFill/>
        </p:spPr>
        <p:txBody>
          <a:bodyPr wrap="square">
            <a:spAutoFit/>
          </a:bodyPr>
          <a:lstStyle/>
          <a:p>
            <a:r>
              <a:rPr lang="es-ES" dirty="0"/>
              <a:t>1.- </a:t>
            </a:r>
            <a:r>
              <a:rPr lang="eu-ES" dirty="0"/>
              <a:t>Eskolako adingabeen tratu txar, sexu-jazarpen eta/edo -abusu </a:t>
            </a:r>
            <a:r>
              <a:rPr lang="eu-ES" dirty="0">
                <a:highlight>
                  <a:srgbClr val="800080"/>
                </a:highlight>
              </a:rPr>
              <a:t>egoerak antzematea</a:t>
            </a:r>
          </a:p>
        </p:txBody>
      </p:sp>
      <p:sp>
        <p:nvSpPr>
          <p:cNvPr id="14" name="CuadroTexto 13">
            <a:extLst>
              <a:ext uri="{FF2B5EF4-FFF2-40B4-BE49-F238E27FC236}">
                <a16:creationId xmlns:a16="http://schemas.microsoft.com/office/drawing/2014/main" id="{7E02E40E-A0A9-8E05-9D8E-69287A8695A6}"/>
              </a:ext>
            </a:extLst>
          </p:cNvPr>
          <p:cNvSpPr txBox="1"/>
          <p:nvPr/>
        </p:nvSpPr>
        <p:spPr>
          <a:xfrm>
            <a:off x="1658987" y="2161279"/>
            <a:ext cx="9266623" cy="2308324"/>
          </a:xfrm>
          <a:prstGeom prst="rect">
            <a:avLst/>
          </a:prstGeom>
          <a:noFill/>
        </p:spPr>
        <p:txBody>
          <a:bodyPr wrap="square">
            <a:spAutoFit/>
          </a:bodyPr>
          <a:lstStyle/>
          <a:p>
            <a:pPr marL="285750" indent="-285750">
              <a:buFont typeface="Wingdings" pitchFamily="2" charset="2"/>
              <a:buChar char="ü"/>
            </a:pPr>
            <a:r>
              <a:rPr lang="eu-ES" dirty="0"/>
              <a:t>Haur edo nerabearengan ikus daitezkeen </a:t>
            </a:r>
            <a:r>
              <a:rPr lang="eu-ES" dirty="0">
                <a:highlight>
                  <a:srgbClr val="800080"/>
                </a:highlight>
              </a:rPr>
              <a:t>adierazle esanguratsuak</a:t>
            </a:r>
            <a:r>
              <a:rPr lang="eu-ES" dirty="0"/>
              <a:t> (fisikoak,</a:t>
            </a:r>
          </a:p>
          <a:p>
            <a:r>
              <a:rPr lang="eu-ES" dirty="0"/>
              <a:t>     jarrerazkoak edo bestelakoak).</a:t>
            </a:r>
          </a:p>
          <a:p>
            <a:pPr marL="285750" indent="-285750">
              <a:buFont typeface="Wingdings" pitchFamily="2" charset="2"/>
              <a:buChar char="ü"/>
            </a:pPr>
            <a:endParaRPr lang="eu-ES" dirty="0"/>
          </a:p>
          <a:p>
            <a:pPr marL="285750" indent="-285750">
              <a:buFont typeface="Wingdings" pitchFamily="2" charset="2"/>
              <a:buChar char="ü"/>
            </a:pPr>
            <a:r>
              <a:rPr lang="eu-ES" dirty="0">
                <a:highlight>
                  <a:srgbClr val="800080"/>
                </a:highlight>
              </a:rPr>
              <a:t>Adingabeak emandako informazioa </a:t>
            </a:r>
            <a:r>
              <a:rPr lang="eu-ES" dirty="0"/>
              <a:t>(adingabeak eskolan egiten dituen aitormenak edo ikastetxeak jakiten dituenak)</a:t>
            </a:r>
          </a:p>
          <a:p>
            <a:pPr marL="285750" indent="-285750">
              <a:buFont typeface="Wingdings" pitchFamily="2" charset="2"/>
              <a:buChar char="ü"/>
            </a:pPr>
            <a:endParaRPr lang="eu-ES" dirty="0"/>
          </a:p>
          <a:p>
            <a:pPr marL="285750" indent="-285750">
              <a:buFont typeface="Wingdings" pitchFamily="2" charset="2"/>
              <a:buChar char="ü"/>
            </a:pPr>
            <a:r>
              <a:rPr lang="eu-ES" dirty="0">
                <a:highlight>
                  <a:srgbClr val="800080"/>
                </a:highlight>
              </a:rPr>
              <a:t>Hirugarrenek emandako informazioak</a:t>
            </a:r>
            <a:r>
              <a:rPr lang="eu-ES" dirty="0"/>
              <a:t>, fidagarritzat jotzen direnak (adingabearen</a:t>
            </a:r>
          </a:p>
          <a:p>
            <a:r>
              <a:rPr lang="eu-ES" dirty="0"/>
              <a:t>    familia, auzokideak, hurbileko pertsonak...)</a:t>
            </a:r>
          </a:p>
        </p:txBody>
      </p:sp>
      <p:sp>
        <p:nvSpPr>
          <p:cNvPr id="16" name="CuadroTexto 15">
            <a:extLst>
              <a:ext uri="{FF2B5EF4-FFF2-40B4-BE49-F238E27FC236}">
                <a16:creationId xmlns:a16="http://schemas.microsoft.com/office/drawing/2014/main" id="{462AF798-4F88-2655-03AD-2D2A8F6A5937}"/>
              </a:ext>
            </a:extLst>
          </p:cNvPr>
          <p:cNvSpPr txBox="1"/>
          <p:nvPr/>
        </p:nvSpPr>
        <p:spPr>
          <a:xfrm>
            <a:off x="1391358" y="5029797"/>
            <a:ext cx="7053832" cy="369332"/>
          </a:xfrm>
          <a:prstGeom prst="rect">
            <a:avLst/>
          </a:prstGeom>
          <a:noFill/>
        </p:spPr>
        <p:txBody>
          <a:bodyPr wrap="square">
            <a:spAutoFit/>
          </a:bodyPr>
          <a:lstStyle/>
          <a:p>
            <a:r>
              <a:rPr lang="es-ES" dirty="0"/>
              <a:t>2.- </a:t>
            </a:r>
            <a:r>
              <a:rPr lang="eu-ES" dirty="0"/>
              <a:t>Ikastetxeko Zuzendaritzari eta Ikuskaritzari jakinaraztea</a:t>
            </a:r>
          </a:p>
        </p:txBody>
      </p:sp>
      <p:pic>
        <p:nvPicPr>
          <p:cNvPr id="17" name="Imagen 16">
            <a:extLst>
              <a:ext uri="{FF2B5EF4-FFF2-40B4-BE49-F238E27FC236}">
                <a16:creationId xmlns:a16="http://schemas.microsoft.com/office/drawing/2014/main" id="{211EF0F3-4002-F12D-C440-22B06E3EBDEE}"/>
              </a:ext>
            </a:extLst>
          </p:cNvPr>
          <p:cNvPicPr>
            <a:picLocks noChangeAspect="1"/>
          </p:cNvPicPr>
          <p:nvPr/>
        </p:nvPicPr>
        <p:blipFill>
          <a:blip r:embed="rId3"/>
          <a:stretch>
            <a:fillRect/>
          </a:stretch>
        </p:blipFill>
        <p:spPr>
          <a:xfrm>
            <a:off x="996176" y="0"/>
            <a:ext cx="3488702" cy="473117"/>
          </a:xfrm>
          <a:prstGeom prst="rect">
            <a:avLst/>
          </a:prstGeom>
        </p:spPr>
      </p:pic>
      <p:pic>
        <p:nvPicPr>
          <p:cNvPr id="18" name="Gráfico 3">
            <a:extLst>
              <a:ext uri="{FF2B5EF4-FFF2-40B4-BE49-F238E27FC236}">
                <a16:creationId xmlns:a16="http://schemas.microsoft.com/office/drawing/2014/main" id="{2106E80E-0FB5-15A5-A9A3-B0A5EFC26B7B}"/>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14442114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5E6C543-0EB4-1DB6-AAD6-C66D64CD13C2}"/>
              </a:ext>
            </a:extLst>
          </p:cNvPr>
          <p:cNvSpPr txBox="1"/>
          <p:nvPr/>
        </p:nvSpPr>
        <p:spPr>
          <a:xfrm>
            <a:off x="4484878" y="2171879"/>
            <a:ext cx="2809576" cy="461665"/>
          </a:xfrm>
          <a:prstGeom prst="rect">
            <a:avLst/>
          </a:prstGeom>
          <a:noFill/>
        </p:spPr>
        <p:txBody>
          <a:bodyPr wrap="square" rtlCol="0">
            <a:spAutoFit/>
          </a:bodyPr>
          <a:lstStyle/>
          <a:p>
            <a:r>
              <a:rPr lang="es-ES" sz="2400" dirty="0" err="1"/>
              <a:t>Nagusiki</a:t>
            </a:r>
            <a:r>
              <a:rPr lang="es-ES" sz="2400" dirty="0"/>
              <a:t> </a:t>
            </a:r>
            <a:r>
              <a:rPr lang="es-ES" sz="2400" dirty="0" err="1"/>
              <a:t>bi</a:t>
            </a:r>
            <a:r>
              <a:rPr lang="es-ES" sz="2400" dirty="0"/>
              <a:t> </a:t>
            </a:r>
            <a:r>
              <a:rPr lang="es-ES" sz="2400" dirty="0" err="1"/>
              <a:t>egoera</a:t>
            </a:r>
            <a:endParaRPr lang="es-ES" sz="2400" dirty="0"/>
          </a:p>
        </p:txBody>
      </p:sp>
      <p:sp>
        <p:nvSpPr>
          <p:cNvPr id="4" name="CuadroTexto 3">
            <a:extLst>
              <a:ext uri="{FF2B5EF4-FFF2-40B4-BE49-F238E27FC236}">
                <a16:creationId xmlns:a16="http://schemas.microsoft.com/office/drawing/2014/main" id="{DAA0B107-514E-9E21-1CFC-E31D5AA41C5E}"/>
              </a:ext>
            </a:extLst>
          </p:cNvPr>
          <p:cNvSpPr txBox="1"/>
          <p:nvPr/>
        </p:nvSpPr>
        <p:spPr>
          <a:xfrm>
            <a:off x="1555676" y="4215507"/>
            <a:ext cx="3642279" cy="1200329"/>
          </a:xfrm>
          <a:prstGeom prst="rect">
            <a:avLst/>
          </a:prstGeom>
          <a:noFill/>
        </p:spPr>
        <p:txBody>
          <a:bodyPr wrap="square">
            <a:spAutoFit/>
          </a:bodyPr>
          <a:lstStyle/>
          <a:p>
            <a:pPr algn="ctr"/>
            <a:r>
              <a:rPr lang="eu-ES" sz="2400" dirty="0"/>
              <a:t>Pertsona susmagarria ikastetxeko </a:t>
            </a:r>
          </a:p>
          <a:p>
            <a:pPr algn="ctr"/>
            <a:r>
              <a:rPr lang="eu-ES" sz="2400" dirty="0"/>
              <a:t>langilea da</a:t>
            </a:r>
          </a:p>
        </p:txBody>
      </p:sp>
      <p:sp>
        <p:nvSpPr>
          <p:cNvPr id="7" name="CuadroTexto 6">
            <a:extLst>
              <a:ext uri="{FF2B5EF4-FFF2-40B4-BE49-F238E27FC236}">
                <a16:creationId xmlns:a16="http://schemas.microsoft.com/office/drawing/2014/main" id="{71A06B54-CA45-8946-3B05-28571CF3BE88}"/>
              </a:ext>
            </a:extLst>
          </p:cNvPr>
          <p:cNvSpPr txBox="1"/>
          <p:nvPr/>
        </p:nvSpPr>
        <p:spPr>
          <a:xfrm>
            <a:off x="2772937" y="644951"/>
            <a:ext cx="7885045" cy="369332"/>
          </a:xfrm>
          <a:prstGeom prst="rect">
            <a:avLst/>
          </a:prstGeom>
          <a:noFill/>
        </p:spPr>
        <p:txBody>
          <a:bodyPr wrap="square">
            <a:spAutoFit/>
          </a:bodyPr>
          <a:lstStyle/>
          <a:p>
            <a:r>
              <a:rPr lang="en-US" sz="1800" b="0" i="0" u="none" strike="noStrike" dirty="0"/>
              <a:t>INDARKERIA FISIKO, PSIKOLOGIKO, EMOZIONAL ETA/EDO SEXUALA </a:t>
            </a:r>
            <a:endParaRPr lang="es-ES" dirty="0"/>
          </a:p>
        </p:txBody>
      </p:sp>
      <p:sp>
        <p:nvSpPr>
          <p:cNvPr id="8" name="CuadroTexto 7">
            <a:extLst>
              <a:ext uri="{FF2B5EF4-FFF2-40B4-BE49-F238E27FC236}">
                <a16:creationId xmlns:a16="http://schemas.microsoft.com/office/drawing/2014/main" id="{59CE72AC-ED61-286A-416C-2B533C843AB5}"/>
              </a:ext>
            </a:extLst>
          </p:cNvPr>
          <p:cNvSpPr txBox="1"/>
          <p:nvPr/>
        </p:nvSpPr>
        <p:spPr>
          <a:xfrm>
            <a:off x="5754029" y="4230468"/>
            <a:ext cx="5201011" cy="830997"/>
          </a:xfrm>
          <a:prstGeom prst="rect">
            <a:avLst/>
          </a:prstGeom>
          <a:noFill/>
        </p:spPr>
        <p:txBody>
          <a:bodyPr wrap="square" rtlCol="0">
            <a:spAutoFit/>
          </a:bodyPr>
          <a:lstStyle/>
          <a:p>
            <a:pPr algn="ctr"/>
            <a:r>
              <a:rPr lang="eu-ES" sz="2400" dirty="0"/>
              <a:t>Pertsona susmagarria </a:t>
            </a:r>
            <a:r>
              <a:rPr lang="eu-ES" sz="2400" dirty="0"/>
              <a:t>ikastetxe kanpokoa da (familia barne) </a:t>
            </a:r>
            <a:endParaRPr lang="eu-ES" sz="2400" dirty="0"/>
          </a:p>
        </p:txBody>
      </p:sp>
      <p:cxnSp>
        <p:nvCxnSpPr>
          <p:cNvPr id="10" name="Conector recto de flecha 9">
            <a:extLst>
              <a:ext uri="{FF2B5EF4-FFF2-40B4-BE49-F238E27FC236}">
                <a16:creationId xmlns:a16="http://schemas.microsoft.com/office/drawing/2014/main" id="{FD5F2860-869D-A9F0-18B5-4B1C6FF61912}"/>
              </a:ext>
            </a:extLst>
          </p:cNvPr>
          <p:cNvCxnSpPr/>
          <p:nvPr/>
        </p:nvCxnSpPr>
        <p:spPr>
          <a:xfrm>
            <a:off x="5854521" y="1182029"/>
            <a:ext cx="0" cy="6616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9A7C78BB-DAF4-F31B-E8F3-DB47EC108E6D}"/>
              </a:ext>
            </a:extLst>
          </p:cNvPr>
          <p:cNvCxnSpPr/>
          <p:nvPr/>
        </p:nvCxnSpPr>
        <p:spPr>
          <a:xfrm flipH="1">
            <a:off x="3739376" y="2906751"/>
            <a:ext cx="2014653" cy="728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2C513DDE-B3DA-CC97-8374-45ECF0908171}"/>
              </a:ext>
            </a:extLst>
          </p:cNvPr>
          <p:cNvCxnSpPr/>
          <p:nvPr/>
        </p:nvCxnSpPr>
        <p:spPr>
          <a:xfrm>
            <a:off x="5754029" y="2923649"/>
            <a:ext cx="1776761" cy="6967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5" name="Imagen 14">
            <a:extLst>
              <a:ext uri="{FF2B5EF4-FFF2-40B4-BE49-F238E27FC236}">
                <a16:creationId xmlns:a16="http://schemas.microsoft.com/office/drawing/2014/main" id="{F28BDC20-E6DE-BA75-E89F-FB5817647B81}"/>
              </a:ext>
            </a:extLst>
          </p:cNvPr>
          <p:cNvPicPr>
            <a:picLocks noChangeAspect="1"/>
          </p:cNvPicPr>
          <p:nvPr/>
        </p:nvPicPr>
        <p:blipFill>
          <a:blip r:embed="rId3"/>
          <a:stretch>
            <a:fillRect/>
          </a:stretch>
        </p:blipFill>
        <p:spPr>
          <a:xfrm>
            <a:off x="996176" y="0"/>
            <a:ext cx="3488702" cy="473117"/>
          </a:xfrm>
          <a:prstGeom prst="rect">
            <a:avLst/>
          </a:prstGeom>
        </p:spPr>
      </p:pic>
      <p:pic>
        <p:nvPicPr>
          <p:cNvPr id="16" name="Gráfico 3">
            <a:extLst>
              <a:ext uri="{FF2B5EF4-FFF2-40B4-BE49-F238E27FC236}">
                <a16:creationId xmlns:a16="http://schemas.microsoft.com/office/drawing/2014/main" id="{0E26A59D-2FA6-415A-77E1-7C8F7EF15963}"/>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67228566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AA0B107-514E-9E21-1CFC-E31D5AA41C5E}"/>
              </a:ext>
            </a:extLst>
          </p:cNvPr>
          <p:cNvSpPr txBox="1"/>
          <p:nvPr/>
        </p:nvSpPr>
        <p:spPr>
          <a:xfrm>
            <a:off x="1308862" y="1488457"/>
            <a:ext cx="6653109" cy="369332"/>
          </a:xfrm>
          <a:prstGeom prst="rect">
            <a:avLst/>
          </a:prstGeom>
          <a:noFill/>
        </p:spPr>
        <p:txBody>
          <a:bodyPr wrap="square">
            <a:spAutoFit/>
          </a:bodyPr>
          <a:lstStyle/>
          <a:p>
            <a:r>
              <a:rPr lang="eu-ES" dirty="0"/>
              <a:t>Pertsona susmagarria </a:t>
            </a:r>
            <a:r>
              <a:rPr lang="eu-ES" dirty="0">
                <a:highlight>
                  <a:srgbClr val="800080"/>
                </a:highlight>
              </a:rPr>
              <a:t>ikastetxeko langilea </a:t>
            </a:r>
            <a:r>
              <a:rPr lang="eu-ES" dirty="0"/>
              <a:t>bada</a:t>
            </a:r>
          </a:p>
        </p:txBody>
      </p:sp>
      <p:sp>
        <p:nvSpPr>
          <p:cNvPr id="6" name="CuadroTexto 5">
            <a:extLst>
              <a:ext uri="{FF2B5EF4-FFF2-40B4-BE49-F238E27FC236}">
                <a16:creationId xmlns:a16="http://schemas.microsoft.com/office/drawing/2014/main" id="{0839AD7F-7432-03EA-9443-0853BFBC4381}"/>
              </a:ext>
            </a:extLst>
          </p:cNvPr>
          <p:cNvSpPr txBox="1"/>
          <p:nvPr/>
        </p:nvSpPr>
        <p:spPr>
          <a:xfrm>
            <a:off x="1211929" y="2265056"/>
            <a:ext cx="10028500" cy="4247317"/>
          </a:xfrm>
          <a:prstGeom prst="rect">
            <a:avLst/>
          </a:prstGeom>
          <a:noFill/>
        </p:spPr>
        <p:txBody>
          <a:bodyPr wrap="square">
            <a:spAutoFit/>
          </a:bodyPr>
          <a:lstStyle/>
          <a:p>
            <a:pPr marL="285750" indent="-285750">
              <a:buFont typeface="Wingdings" pitchFamily="2" charset="2"/>
              <a:buChar char="ü"/>
            </a:pPr>
            <a:r>
              <a:rPr lang="eu-ES" dirty="0"/>
              <a:t>Ikastetxeak neurriak hartuko ditu </a:t>
            </a:r>
            <a:r>
              <a:rPr lang="eu-ES" dirty="0">
                <a:highlight>
                  <a:srgbClr val="800080"/>
                </a:highlight>
              </a:rPr>
              <a:t>adingabea berehalakoan babesten </a:t>
            </a:r>
            <a:r>
              <a:rPr lang="eu-ES" dirty="0"/>
              <a:t>dela bermatzeko. </a:t>
            </a:r>
          </a:p>
          <a:p>
            <a:pPr marL="285750" indent="-285750">
              <a:buFont typeface="Wingdings" pitchFamily="2" charset="2"/>
              <a:buChar char="ü"/>
            </a:pPr>
            <a:endParaRPr lang="eu-ES" dirty="0"/>
          </a:p>
          <a:p>
            <a:pPr marL="285750" indent="-285750">
              <a:buFont typeface="Wingdings" pitchFamily="2" charset="2"/>
              <a:buChar char="ü"/>
            </a:pPr>
            <a:r>
              <a:rPr lang="eu-ES" dirty="0"/>
              <a:t>Langile susmagarria behatzeko </a:t>
            </a:r>
            <a:r>
              <a:rPr lang="eu-ES" dirty="0">
                <a:highlight>
                  <a:srgbClr val="800080"/>
                </a:highlight>
              </a:rPr>
              <a:t>beharrezkoak diren zaintza- eta </a:t>
            </a:r>
            <a:r>
              <a:rPr lang="eu-ES" dirty="0" smtClean="0">
                <a:highlight>
                  <a:srgbClr val="800080"/>
                </a:highlight>
              </a:rPr>
              <a:t>antolamendu-neurriak</a:t>
            </a:r>
            <a:r>
              <a:rPr lang="eu-ES" dirty="0" smtClean="0"/>
              <a:t> </a:t>
            </a:r>
            <a:r>
              <a:rPr lang="eu-ES" dirty="0"/>
              <a:t>ezarriko dira, hezkuntza-ikuskaritzako zerbitzuari jarraikiz.</a:t>
            </a:r>
          </a:p>
          <a:p>
            <a:pPr marL="285750" indent="-285750">
              <a:buFont typeface="Wingdings" pitchFamily="2" charset="2"/>
              <a:buChar char="ü"/>
            </a:pPr>
            <a:endParaRPr lang="eu-ES" dirty="0"/>
          </a:p>
          <a:p>
            <a:pPr marL="285750" indent="-285750">
              <a:buFont typeface="Wingdings" pitchFamily="2" charset="2"/>
              <a:buChar char="ü"/>
            </a:pPr>
            <a:r>
              <a:rPr lang="eu-ES" dirty="0"/>
              <a:t>Salaketaren eraginpean dagoen ikastetxeko langileak ustez biktima den ikaslearekin </a:t>
            </a:r>
            <a:r>
              <a:rPr lang="eu-ES" dirty="0">
                <a:highlight>
                  <a:srgbClr val="800080"/>
                </a:highlight>
              </a:rPr>
              <a:t>bakarrik ez egotea</a:t>
            </a:r>
            <a:r>
              <a:rPr lang="eu-ES" dirty="0"/>
              <a:t> bermatzen duten antolamendu-neurriak ezarriko dira,</a:t>
            </a:r>
          </a:p>
          <a:p>
            <a:pPr marL="285750" indent="-285750">
              <a:buFont typeface="Wingdings" pitchFamily="2" charset="2"/>
              <a:buChar char="ü"/>
            </a:pPr>
            <a:endParaRPr lang="eu-ES" dirty="0"/>
          </a:p>
          <a:p>
            <a:pPr marL="285750" indent="-285750">
              <a:buFont typeface="Wingdings" pitchFamily="2" charset="2"/>
              <a:buChar char="ü"/>
            </a:pPr>
            <a:r>
              <a:rPr lang="eu-ES" dirty="0"/>
              <a:t>Susmoak oinarrituta egonez gero, lurralde-ordezkaritzak, kautelazko neurri gisa, susmagarria den pertsonaren eginkizunak </a:t>
            </a:r>
            <a:r>
              <a:rPr lang="eu-ES" dirty="0">
                <a:highlight>
                  <a:srgbClr val="800080"/>
                </a:highlight>
              </a:rPr>
              <a:t>aldi baterako etetea </a:t>
            </a:r>
            <a:r>
              <a:rPr lang="eu-ES" dirty="0"/>
              <a:t>erabaki ahalko du, eta zerbitzu eskudunekin</a:t>
            </a:r>
          </a:p>
          <a:p>
            <a:r>
              <a:rPr lang="eu-ES" dirty="0"/>
              <a:t>     koordinatuta hartuko ditu adingabeari behar bezalako laguntza emateko beharrezkoak diren</a:t>
            </a:r>
          </a:p>
          <a:p>
            <a:r>
              <a:rPr lang="eu-ES" dirty="0"/>
              <a:t>     neurriak.</a:t>
            </a:r>
          </a:p>
          <a:p>
            <a:endParaRPr lang="eu-ES" dirty="0"/>
          </a:p>
          <a:p>
            <a:pPr marL="285750" indent="-285750">
              <a:buFont typeface="Wingdings" pitchFamily="2" charset="2"/>
              <a:buChar char="ü"/>
            </a:pPr>
            <a:r>
              <a:rPr lang="eu-ES" dirty="0"/>
              <a:t>Adingabearen </a:t>
            </a:r>
            <a:r>
              <a:rPr lang="eu-ES" dirty="0">
                <a:highlight>
                  <a:srgbClr val="800080"/>
                </a:highlight>
              </a:rPr>
              <a:t>familiari jakinaraztea</a:t>
            </a:r>
          </a:p>
          <a:p>
            <a:endParaRPr lang="es-ES" dirty="0"/>
          </a:p>
        </p:txBody>
      </p:sp>
      <p:sp>
        <p:nvSpPr>
          <p:cNvPr id="7" name="CuadroTexto 6">
            <a:extLst>
              <a:ext uri="{FF2B5EF4-FFF2-40B4-BE49-F238E27FC236}">
                <a16:creationId xmlns:a16="http://schemas.microsoft.com/office/drawing/2014/main" id="{71A06B54-CA45-8946-3B05-28571CF3BE88}"/>
              </a:ext>
            </a:extLst>
          </p:cNvPr>
          <p:cNvSpPr txBox="1"/>
          <p:nvPr/>
        </p:nvSpPr>
        <p:spPr>
          <a:xfrm>
            <a:off x="2772937" y="644951"/>
            <a:ext cx="7885045" cy="369332"/>
          </a:xfrm>
          <a:prstGeom prst="rect">
            <a:avLst/>
          </a:prstGeom>
          <a:noFill/>
        </p:spPr>
        <p:txBody>
          <a:bodyPr wrap="square">
            <a:spAutoFit/>
          </a:bodyPr>
          <a:lstStyle/>
          <a:p>
            <a:r>
              <a:rPr lang="en-US" sz="1800" b="0" i="0" u="none" strike="noStrike" dirty="0"/>
              <a:t>INDARKERIA FISIKO, PSIKOLOGIKO, EMOZIONAL ETA/EDO SEXUALA </a:t>
            </a:r>
            <a:endParaRPr lang="es-ES" dirty="0"/>
          </a:p>
        </p:txBody>
      </p:sp>
      <p:pic>
        <p:nvPicPr>
          <p:cNvPr id="3" name="Imagen 2">
            <a:extLst>
              <a:ext uri="{FF2B5EF4-FFF2-40B4-BE49-F238E27FC236}">
                <a16:creationId xmlns:a16="http://schemas.microsoft.com/office/drawing/2014/main" id="{A69C01BC-CA3D-654A-CA14-807820579E2E}"/>
              </a:ext>
            </a:extLst>
          </p:cNvPr>
          <p:cNvPicPr>
            <a:picLocks noChangeAspect="1"/>
          </p:cNvPicPr>
          <p:nvPr/>
        </p:nvPicPr>
        <p:blipFill>
          <a:blip r:embed="rId3"/>
          <a:stretch>
            <a:fillRect/>
          </a:stretch>
        </p:blipFill>
        <p:spPr>
          <a:xfrm>
            <a:off x="996176" y="0"/>
            <a:ext cx="3488702" cy="473117"/>
          </a:xfrm>
          <a:prstGeom prst="rect">
            <a:avLst/>
          </a:prstGeom>
        </p:spPr>
      </p:pic>
      <p:pic>
        <p:nvPicPr>
          <p:cNvPr id="5" name="Gráfico 3">
            <a:extLst>
              <a:ext uri="{FF2B5EF4-FFF2-40B4-BE49-F238E27FC236}">
                <a16:creationId xmlns:a16="http://schemas.microsoft.com/office/drawing/2014/main" id="{D48E8A4C-06BA-1E66-BDF5-2E7D6EED96A0}"/>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3891878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8192C5E-F8E5-44FC-D2D2-96F5675F9513}"/>
              </a:ext>
            </a:extLst>
          </p:cNvPr>
          <p:cNvSpPr txBox="1"/>
          <p:nvPr/>
        </p:nvSpPr>
        <p:spPr>
          <a:xfrm>
            <a:off x="1332140" y="2292148"/>
            <a:ext cx="5991705" cy="461665"/>
          </a:xfrm>
          <a:prstGeom prst="rect">
            <a:avLst/>
          </a:prstGeom>
          <a:noFill/>
        </p:spPr>
        <p:txBody>
          <a:bodyPr wrap="none" rtlCol="0">
            <a:spAutoFit/>
          </a:bodyPr>
          <a:lstStyle/>
          <a:p>
            <a:r>
              <a:rPr lang="eu-ES" sz="2400" dirty="0"/>
              <a:t>Pertsona susmagarria familiako norbait denean</a:t>
            </a:r>
          </a:p>
        </p:txBody>
      </p:sp>
      <p:sp>
        <p:nvSpPr>
          <p:cNvPr id="4" name="CuadroTexto 3">
            <a:extLst>
              <a:ext uri="{FF2B5EF4-FFF2-40B4-BE49-F238E27FC236}">
                <a16:creationId xmlns:a16="http://schemas.microsoft.com/office/drawing/2014/main" id="{7B320A09-B679-0D6F-45E4-014932B297F6}"/>
              </a:ext>
            </a:extLst>
          </p:cNvPr>
          <p:cNvSpPr txBox="1"/>
          <p:nvPr/>
        </p:nvSpPr>
        <p:spPr>
          <a:xfrm>
            <a:off x="1332140" y="3313536"/>
            <a:ext cx="9780481" cy="1938992"/>
          </a:xfrm>
          <a:prstGeom prst="rect">
            <a:avLst/>
          </a:prstGeom>
          <a:noFill/>
        </p:spPr>
        <p:txBody>
          <a:bodyPr wrap="square">
            <a:spAutoFit/>
          </a:bodyPr>
          <a:lstStyle/>
          <a:p>
            <a:r>
              <a:rPr lang="eu-ES" sz="2400" dirty="0"/>
              <a:t>Ikastetxeak kasu horietakoren baten berri badu, dela hirugarren baten eskutik, dela </a:t>
            </a:r>
            <a:r>
              <a:rPr lang="eu-ES" sz="2400" dirty="0" smtClean="0"/>
              <a:t>biktimaren beraren </a:t>
            </a:r>
            <a:r>
              <a:rPr lang="eu-ES" sz="2400" dirty="0"/>
              <a:t>eskutik, hura zentroko </a:t>
            </a:r>
            <a:r>
              <a:rPr lang="eu-ES" sz="2400" dirty="0">
                <a:highlight>
                  <a:srgbClr val="800080"/>
                </a:highlight>
              </a:rPr>
              <a:t>Zuzendaritzari, Ikuskaritzari eta lurralde-ordezkariari </a:t>
            </a:r>
            <a:r>
              <a:rPr lang="eu-ES" sz="2400" dirty="0" smtClean="0"/>
              <a:t>jakinarazi ondoren</a:t>
            </a:r>
            <a:r>
              <a:rPr lang="eu-ES" sz="2400" dirty="0"/>
              <a:t>, informazioa benetakotzat jotzen bada, </a:t>
            </a:r>
            <a:r>
              <a:rPr lang="eu-ES" sz="2400" dirty="0">
                <a:highlight>
                  <a:srgbClr val="800080"/>
                </a:highlight>
              </a:rPr>
              <a:t>salaketa</a:t>
            </a:r>
            <a:r>
              <a:rPr lang="eu-ES" sz="2400" dirty="0"/>
              <a:t> jarriko da Fiskaltzan, Polizian edo Epaitegian. </a:t>
            </a:r>
          </a:p>
        </p:txBody>
      </p:sp>
      <p:sp>
        <p:nvSpPr>
          <p:cNvPr id="5" name="CuadroTexto 4">
            <a:extLst>
              <a:ext uri="{FF2B5EF4-FFF2-40B4-BE49-F238E27FC236}">
                <a16:creationId xmlns:a16="http://schemas.microsoft.com/office/drawing/2014/main" id="{C81E37E1-2A1E-C184-8D1B-26D82907746E}"/>
              </a:ext>
            </a:extLst>
          </p:cNvPr>
          <p:cNvSpPr txBox="1"/>
          <p:nvPr/>
        </p:nvSpPr>
        <p:spPr>
          <a:xfrm>
            <a:off x="2279857" y="901428"/>
            <a:ext cx="7885045" cy="830997"/>
          </a:xfrm>
          <a:prstGeom prst="rect">
            <a:avLst/>
          </a:prstGeom>
          <a:noFill/>
        </p:spPr>
        <p:txBody>
          <a:bodyPr wrap="square">
            <a:spAutoFit/>
          </a:bodyPr>
          <a:lstStyle/>
          <a:p>
            <a:pPr algn="ctr"/>
            <a:r>
              <a:rPr lang="en-US" sz="2400" b="0" i="0" u="none" strike="noStrike" dirty="0"/>
              <a:t>INDARKERIA FISIKO, PSIKOLOGIKO, EMOZIONAL ETA/EDO SEXUALA </a:t>
            </a:r>
            <a:endParaRPr lang="es-ES" sz="2400" dirty="0"/>
          </a:p>
        </p:txBody>
      </p:sp>
      <p:pic>
        <p:nvPicPr>
          <p:cNvPr id="6" name="Imagen 5">
            <a:extLst>
              <a:ext uri="{FF2B5EF4-FFF2-40B4-BE49-F238E27FC236}">
                <a16:creationId xmlns:a16="http://schemas.microsoft.com/office/drawing/2014/main" id="{2D6E44C7-B161-40EC-75F9-8AE2AC04E0AE}"/>
              </a:ext>
            </a:extLst>
          </p:cNvPr>
          <p:cNvPicPr>
            <a:picLocks noChangeAspect="1"/>
          </p:cNvPicPr>
          <p:nvPr/>
        </p:nvPicPr>
        <p:blipFill>
          <a:blip r:embed="rId3"/>
          <a:stretch>
            <a:fillRect/>
          </a:stretch>
        </p:blipFill>
        <p:spPr>
          <a:xfrm>
            <a:off x="996176" y="0"/>
            <a:ext cx="3488702" cy="473117"/>
          </a:xfrm>
          <a:prstGeom prst="rect">
            <a:avLst/>
          </a:prstGeom>
        </p:spPr>
      </p:pic>
      <p:pic>
        <p:nvPicPr>
          <p:cNvPr id="7" name="Gráfico 3">
            <a:extLst>
              <a:ext uri="{FF2B5EF4-FFF2-40B4-BE49-F238E27FC236}">
                <a16:creationId xmlns:a16="http://schemas.microsoft.com/office/drawing/2014/main" id="{81FE7E2C-D615-21D4-C1B9-510AB67ADA4F}"/>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339931527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E92A3C5-C796-466D-CFA3-796603B70389}"/>
              </a:ext>
            </a:extLst>
          </p:cNvPr>
          <p:cNvSpPr txBox="1"/>
          <p:nvPr/>
        </p:nvSpPr>
        <p:spPr>
          <a:xfrm>
            <a:off x="875211" y="2506971"/>
            <a:ext cx="11051178" cy="4770537"/>
          </a:xfrm>
          <a:prstGeom prst="rect">
            <a:avLst/>
          </a:prstGeom>
          <a:noFill/>
        </p:spPr>
        <p:txBody>
          <a:bodyPr wrap="square" rtlCol="0">
            <a:spAutoFit/>
          </a:bodyPr>
          <a:lstStyle/>
          <a:p>
            <a:endParaRPr lang="es-ES" dirty="0"/>
          </a:p>
          <a:p>
            <a:pPr marL="285750" indent="-285750">
              <a:buFont typeface="Wingdings" pitchFamily="2" charset="2"/>
              <a:buChar char="Ø"/>
            </a:pPr>
            <a:r>
              <a:rPr lang="eu-ES" sz="2800" dirty="0"/>
              <a:t>Irakasleentzat prestakuntza</a:t>
            </a:r>
          </a:p>
          <a:p>
            <a:endParaRPr lang="eu-ES" sz="2800" dirty="0"/>
          </a:p>
          <a:p>
            <a:pPr marL="285750" indent="-285750">
              <a:buFont typeface="Wingdings" pitchFamily="2" charset="2"/>
              <a:buChar char="Ø"/>
            </a:pPr>
            <a:r>
              <a:rPr lang="eu-ES" sz="2800" dirty="0"/>
              <a:t>Familiei informazioa</a:t>
            </a:r>
          </a:p>
          <a:p>
            <a:endParaRPr lang="eu-ES" sz="2800" dirty="0"/>
          </a:p>
          <a:p>
            <a:pPr marL="285750" indent="-285750">
              <a:buFont typeface="Wingdings" pitchFamily="2" charset="2"/>
              <a:buChar char="Ø"/>
            </a:pPr>
            <a:r>
              <a:rPr lang="eu-ES" sz="2800" dirty="0"/>
              <a:t>Ikasleentzako prestakuntza: hezkuntza afektibo-sexuala, programa espezifikoak.</a:t>
            </a:r>
          </a:p>
          <a:p>
            <a:endParaRPr lang="es-ES" sz="2800" dirty="0"/>
          </a:p>
          <a:p>
            <a:endParaRPr lang="es-ES" dirty="0"/>
          </a:p>
          <a:p>
            <a:endParaRPr lang="es-ES" dirty="0"/>
          </a:p>
          <a:p>
            <a:endParaRPr lang="es-ES" dirty="0"/>
          </a:p>
          <a:p>
            <a:endParaRPr lang="es-ES" dirty="0"/>
          </a:p>
          <a:p>
            <a:endParaRPr lang="es-ES" dirty="0"/>
          </a:p>
        </p:txBody>
      </p:sp>
      <p:sp>
        <p:nvSpPr>
          <p:cNvPr id="4" name="CuadroTexto 3">
            <a:extLst>
              <a:ext uri="{FF2B5EF4-FFF2-40B4-BE49-F238E27FC236}">
                <a16:creationId xmlns:a16="http://schemas.microsoft.com/office/drawing/2014/main" id="{FE285B1C-4149-E7F0-8D7E-80A0F174415A}"/>
              </a:ext>
            </a:extLst>
          </p:cNvPr>
          <p:cNvSpPr txBox="1"/>
          <p:nvPr/>
        </p:nvSpPr>
        <p:spPr>
          <a:xfrm>
            <a:off x="3360233" y="1053121"/>
            <a:ext cx="5947319" cy="369332"/>
          </a:xfrm>
          <a:prstGeom prst="rect">
            <a:avLst/>
          </a:prstGeom>
          <a:solidFill>
            <a:srgbClr val="7030A0"/>
          </a:solidFill>
        </p:spPr>
        <p:txBody>
          <a:bodyPr wrap="square">
            <a:spAutoFit/>
          </a:bodyPr>
          <a:lstStyle/>
          <a:p>
            <a:r>
              <a:rPr lang="es-ES" dirty="0"/>
              <a:t>PREBENTZIO JARDUERAK ESKOLA ESPARRUAN:</a:t>
            </a:r>
          </a:p>
        </p:txBody>
      </p:sp>
      <p:pic>
        <p:nvPicPr>
          <p:cNvPr id="5" name="Imagen 4">
            <a:extLst>
              <a:ext uri="{FF2B5EF4-FFF2-40B4-BE49-F238E27FC236}">
                <a16:creationId xmlns:a16="http://schemas.microsoft.com/office/drawing/2014/main" id="{89C8B2D4-91B6-73F6-731C-95CD0D1BE4BD}"/>
              </a:ext>
            </a:extLst>
          </p:cNvPr>
          <p:cNvPicPr>
            <a:picLocks noChangeAspect="1"/>
          </p:cNvPicPr>
          <p:nvPr/>
        </p:nvPicPr>
        <p:blipFill>
          <a:blip r:embed="rId3"/>
          <a:stretch>
            <a:fillRect/>
          </a:stretch>
        </p:blipFill>
        <p:spPr>
          <a:xfrm>
            <a:off x="996176" y="0"/>
            <a:ext cx="3488702" cy="473117"/>
          </a:xfrm>
          <a:prstGeom prst="rect">
            <a:avLst/>
          </a:prstGeom>
        </p:spPr>
      </p:pic>
      <p:pic>
        <p:nvPicPr>
          <p:cNvPr id="6" name="Gráfico 3">
            <a:extLst>
              <a:ext uri="{FF2B5EF4-FFF2-40B4-BE49-F238E27FC236}">
                <a16:creationId xmlns:a16="http://schemas.microsoft.com/office/drawing/2014/main" id="{73DE25D4-13EB-B81A-732D-8723765B1C9D}"/>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5345583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E92A3C5-C796-466D-CFA3-796603B70389}"/>
              </a:ext>
            </a:extLst>
          </p:cNvPr>
          <p:cNvSpPr txBox="1"/>
          <p:nvPr/>
        </p:nvSpPr>
        <p:spPr>
          <a:xfrm>
            <a:off x="2740527" y="1245087"/>
            <a:ext cx="8965581" cy="4678204"/>
          </a:xfrm>
          <a:prstGeom prst="rect">
            <a:avLst/>
          </a:prstGeom>
          <a:noFill/>
        </p:spPr>
        <p:txBody>
          <a:bodyPr wrap="square" rtlCol="0">
            <a:spAutoFit/>
          </a:bodyPr>
          <a:lstStyle/>
          <a:p>
            <a:pPr marL="285750" indent="-285750">
              <a:buFont typeface="Wingdings" pitchFamily="2" charset="2"/>
              <a:buChar char="Ø"/>
            </a:pPr>
            <a:endParaRPr lang="eu-ES" dirty="0" smtClean="0"/>
          </a:p>
          <a:p>
            <a:endParaRPr lang="eu-ES" sz="2800" dirty="0"/>
          </a:p>
          <a:p>
            <a:pPr marL="285750" indent="-285750">
              <a:buFont typeface="Wingdings" pitchFamily="2" charset="2"/>
              <a:buChar char="Ø"/>
            </a:pPr>
            <a:r>
              <a:rPr lang="eu-ES" sz="2800" dirty="0"/>
              <a:t>Adingabearen interes gorena</a:t>
            </a:r>
          </a:p>
          <a:p>
            <a:pPr marL="285750" indent="-285750">
              <a:buFont typeface="Wingdings" pitchFamily="2" charset="2"/>
              <a:buChar char="Ø"/>
            </a:pPr>
            <a:endParaRPr lang="eu-ES" sz="2800" dirty="0" smtClean="0"/>
          </a:p>
          <a:p>
            <a:pPr marL="285750" indent="-285750">
              <a:buFont typeface="Wingdings" pitchFamily="2" charset="2"/>
              <a:buChar char="Ø"/>
            </a:pPr>
            <a:r>
              <a:rPr lang="eu-ES" sz="2800" dirty="0" smtClean="0"/>
              <a:t>Garaiz aritzea.</a:t>
            </a:r>
          </a:p>
          <a:p>
            <a:pPr marL="285750" indent="-285750">
              <a:buFont typeface="Wingdings" pitchFamily="2" charset="2"/>
              <a:buChar char="Ø"/>
            </a:pPr>
            <a:endParaRPr lang="eu-ES" sz="2800" dirty="0"/>
          </a:p>
          <a:p>
            <a:pPr marL="285750" indent="-285750">
              <a:buFont typeface="Wingdings" pitchFamily="2" charset="2"/>
              <a:buChar char="Ø"/>
            </a:pPr>
            <a:r>
              <a:rPr lang="eu-ES" sz="2800" dirty="0" smtClean="0"/>
              <a:t>Esku-hartzeko betebeharra</a:t>
            </a:r>
          </a:p>
          <a:p>
            <a:pPr marL="285750" indent="-285750">
              <a:buFont typeface="Wingdings" pitchFamily="2" charset="2"/>
              <a:buChar char="Ø"/>
            </a:pPr>
            <a:endParaRPr lang="eu-ES" sz="2800" dirty="0"/>
          </a:p>
          <a:p>
            <a:pPr marL="285750" indent="-285750">
              <a:buFont typeface="Wingdings" pitchFamily="2" charset="2"/>
              <a:buChar char="Ø"/>
            </a:pPr>
            <a:r>
              <a:rPr lang="eu-ES" sz="2800" dirty="0" smtClean="0"/>
              <a:t>Erantzunen azkartasuna</a:t>
            </a:r>
          </a:p>
          <a:p>
            <a:pPr marL="285750" indent="-285750">
              <a:buFont typeface="Wingdings" pitchFamily="2" charset="2"/>
              <a:buChar char="Ø"/>
            </a:pPr>
            <a:endParaRPr lang="eu-ES" sz="2800" dirty="0"/>
          </a:p>
          <a:p>
            <a:pPr marL="285750" indent="-285750">
              <a:buFont typeface="Wingdings" pitchFamily="2" charset="2"/>
              <a:buChar char="Ø"/>
            </a:pPr>
            <a:r>
              <a:rPr lang="eu-ES" sz="2800" dirty="0" smtClean="0"/>
              <a:t>Koordinazioaren beharra</a:t>
            </a:r>
            <a:endParaRPr lang="es-ES" sz="2800" dirty="0"/>
          </a:p>
        </p:txBody>
      </p:sp>
      <p:pic>
        <p:nvPicPr>
          <p:cNvPr id="5" name="Imagen 4">
            <a:extLst>
              <a:ext uri="{FF2B5EF4-FFF2-40B4-BE49-F238E27FC236}">
                <a16:creationId xmlns:a16="http://schemas.microsoft.com/office/drawing/2014/main" id="{89C8B2D4-91B6-73F6-731C-95CD0D1BE4BD}"/>
              </a:ext>
            </a:extLst>
          </p:cNvPr>
          <p:cNvPicPr>
            <a:picLocks noChangeAspect="1"/>
          </p:cNvPicPr>
          <p:nvPr/>
        </p:nvPicPr>
        <p:blipFill>
          <a:blip r:embed="rId3"/>
          <a:stretch>
            <a:fillRect/>
          </a:stretch>
        </p:blipFill>
        <p:spPr>
          <a:xfrm>
            <a:off x="996176" y="0"/>
            <a:ext cx="3488702" cy="473117"/>
          </a:xfrm>
          <a:prstGeom prst="rect">
            <a:avLst/>
          </a:prstGeom>
        </p:spPr>
      </p:pic>
      <p:pic>
        <p:nvPicPr>
          <p:cNvPr id="6" name="Gráfico 3">
            <a:extLst>
              <a:ext uri="{FF2B5EF4-FFF2-40B4-BE49-F238E27FC236}">
                <a16:creationId xmlns:a16="http://schemas.microsoft.com/office/drawing/2014/main" id="{73DE25D4-13EB-B81A-732D-8723765B1C9D}"/>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3" name="TestuKoadroa 2"/>
          <p:cNvSpPr txBox="1"/>
          <p:nvPr/>
        </p:nvSpPr>
        <p:spPr>
          <a:xfrm>
            <a:off x="7867225" y="515160"/>
            <a:ext cx="2190046" cy="584775"/>
          </a:xfrm>
          <a:prstGeom prst="rect">
            <a:avLst/>
          </a:prstGeom>
          <a:noFill/>
        </p:spPr>
        <p:txBody>
          <a:bodyPr wrap="square" rtlCol="0">
            <a:spAutoFit/>
          </a:bodyPr>
          <a:lstStyle/>
          <a:p>
            <a:r>
              <a:rPr lang="eu-ES" sz="3200" dirty="0" smtClean="0"/>
              <a:t>Laburbilduz</a:t>
            </a:r>
            <a:endParaRPr lang="eu-ES" sz="3200" dirty="0"/>
          </a:p>
        </p:txBody>
      </p:sp>
    </p:spTree>
    <p:extLst>
      <p:ext uri="{BB962C8B-B14F-4D97-AF65-F5344CB8AC3E}">
        <p14:creationId xmlns:p14="http://schemas.microsoft.com/office/powerpoint/2010/main" val="14580290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89C8B2D4-91B6-73F6-731C-95CD0D1BE4BD}"/>
              </a:ext>
            </a:extLst>
          </p:cNvPr>
          <p:cNvPicPr>
            <a:picLocks noChangeAspect="1"/>
          </p:cNvPicPr>
          <p:nvPr/>
        </p:nvPicPr>
        <p:blipFill>
          <a:blip r:embed="rId3"/>
          <a:stretch>
            <a:fillRect/>
          </a:stretch>
        </p:blipFill>
        <p:spPr>
          <a:xfrm>
            <a:off x="996176" y="0"/>
            <a:ext cx="3488702" cy="473117"/>
          </a:xfrm>
          <a:prstGeom prst="rect">
            <a:avLst/>
          </a:prstGeom>
        </p:spPr>
      </p:pic>
      <p:pic>
        <p:nvPicPr>
          <p:cNvPr id="6" name="Gráfico 3">
            <a:extLst>
              <a:ext uri="{FF2B5EF4-FFF2-40B4-BE49-F238E27FC236}">
                <a16:creationId xmlns:a16="http://schemas.microsoft.com/office/drawing/2014/main" id="{73DE25D4-13EB-B81A-732D-8723765B1C9D}"/>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7" name="TestuKoadroa 6"/>
          <p:cNvSpPr txBox="1"/>
          <p:nvPr/>
        </p:nvSpPr>
        <p:spPr>
          <a:xfrm>
            <a:off x="1774604" y="2142310"/>
            <a:ext cx="4195121" cy="2246769"/>
          </a:xfrm>
          <a:prstGeom prst="rect">
            <a:avLst/>
          </a:prstGeom>
          <a:noFill/>
        </p:spPr>
        <p:txBody>
          <a:bodyPr wrap="square" rtlCol="0">
            <a:spAutoFit/>
          </a:bodyPr>
          <a:lstStyle/>
          <a:p>
            <a:r>
              <a:rPr lang="eu-ES" sz="2800" dirty="0" err="1" smtClean="0"/>
              <a:t>Balzacen</a:t>
            </a:r>
            <a:r>
              <a:rPr lang="eu-ES" sz="2800" dirty="0" smtClean="0"/>
              <a:t> bastoia:</a:t>
            </a:r>
          </a:p>
          <a:p>
            <a:r>
              <a:rPr lang="eu-ES" sz="2800" dirty="0" smtClean="0"/>
              <a:t>Behaztopak apurtzen ditut</a:t>
            </a:r>
          </a:p>
          <a:p>
            <a:endParaRPr lang="eu-ES" sz="2800" dirty="0"/>
          </a:p>
          <a:p>
            <a:r>
              <a:rPr lang="eu-ES" sz="2800" dirty="0" err="1" smtClean="0"/>
              <a:t>Kafakaren</a:t>
            </a:r>
            <a:r>
              <a:rPr lang="eu-ES" sz="2800" dirty="0" smtClean="0"/>
              <a:t> bastoia:</a:t>
            </a:r>
          </a:p>
          <a:p>
            <a:r>
              <a:rPr lang="eu-ES" sz="2800" dirty="0" smtClean="0"/>
              <a:t>Behaztopek apurtzen naute</a:t>
            </a:r>
            <a:endParaRPr lang="eu-ES" sz="2800" dirty="0"/>
          </a:p>
        </p:txBody>
      </p:sp>
      <p:pic>
        <p:nvPicPr>
          <p:cNvPr id="4" name="Irudia 3" descr="ARTE EN MADERA y JOYERÍA ARTESANAL: BASTONES"/>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142826">
            <a:off x="8607987" y="1128589"/>
            <a:ext cx="1855361" cy="4797700"/>
          </a:xfrm>
          <a:prstGeom prst="rect">
            <a:avLst/>
          </a:prstGeom>
        </p:spPr>
      </p:pic>
    </p:spTree>
    <p:extLst>
      <p:ext uri="{BB962C8B-B14F-4D97-AF65-F5344CB8AC3E}">
        <p14:creationId xmlns:p14="http://schemas.microsoft.com/office/powerpoint/2010/main" val="391051199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03D92E88-4B4E-85CB-DC06-AD5BE9014B21}"/>
              </a:ext>
            </a:extLst>
          </p:cNvPr>
          <p:cNvPicPr>
            <a:picLocks noChangeAspect="1"/>
          </p:cNvPicPr>
          <p:nvPr/>
        </p:nvPicPr>
        <p:blipFill>
          <a:blip r:embed="rId3"/>
          <a:stretch>
            <a:fillRect/>
          </a:stretch>
        </p:blipFill>
        <p:spPr>
          <a:xfrm>
            <a:off x="996176" y="0"/>
            <a:ext cx="3488702" cy="473117"/>
          </a:xfrm>
          <a:prstGeom prst="rect">
            <a:avLst/>
          </a:prstGeom>
        </p:spPr>
      </p:pic>
      <p:sp>
        <p:nvSpPr>
          <p:cNvPr id="5" name="CuadroTexto 4">
            <a:extLst>
              <a:ext uri="{FF2B5EF4-FFF2-40B4-BE49-F238E27FC236}">
                <a16:creationId xmlns:a16="http://schemas.microsoft.com/office/drawing/2014/main" id="{BDA198B4-5C2B-1299-4960-E7CB864A2B41}"/>
              </a:ext>
            </a:extLst>
          </p:cNvPr>
          <p:cNvSpPr txBox="1"/>
          <p:nvPr/>
        </p:nvSpPr>
        <p:spPr>
          <a:xfrm>
            <a:off x="1919847" y="1934481"/>
            <a:ext cx="3336170" cy="1107996"/>
          </a:xfrm>
          <a:prstGeom prst="rect">
            <a:avLst/>
          </a:prstGeom>
          <a:noFill/>
        </p:spPr>
        <p:txBody>
          <a:bodyPr wrap="none" rtlCol="0">
            <a:spAutoFit/>
          </a:bodyPr>
          <a:lstStyle/>
          <a:p>
            <a:r>
              <a:rPr lang="es-ES" sz="6600" dirty="0" err="1" smtClean="0"/>
              <a:t>Milesker</a:t>
            </a:r>
            <a:endParaRPr lang="es-ES" sz="6600" dirty="0"/>
          </a:p>
        </p:txBody>
      </p:sp>
      <p:pic>
        <p:nvPicPr>
          <p:cNvPr id="6" name="Gráfico 3">
            <a:extLst>
              <a:ext uri="{FF2B5EF4-FFF2-40B4-BE49-F238E27FC236}">
                <a16:creationId xmlns:a16="http://schemas.microsoft.com/office/drawing/2014/main" id="{110698A7-B707-C355-316B-E7514F78858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25604" y="5923291"/>
            <a:ext cx="995730" cy="995730"/>
          </a:xfrm>
          <a:prstGeom prst="rect">
            <a:avLst/>
          </a:prstGeom>
        </p:spPr>
      </p:pic>
      <p:pic>
        <p:nvPicPr>
          <p:cNvPr id="7" name="Imagen 1" descr="Ayudar a las manos - foto de stock">
            <a:extLst>
              <a:ext uri="{FF2B5EF4-FFF2-40B4-BE49-F238E27FC236}">
                <a16:creationId xmlns:a16="http://schemas.microsoft.com/office/drawing/2014/main" id="{3FAD18BB-7178-A837-1EAB-CB4E12C43DFC}"/>
              </a:ext>
            </a:extLst>
          </p:cNvPr>
          <p:cNvPicPr>
            <a:picLocks noChangeAspect="1"/>
          </p:cNvPicPr>
          <p:nvPr/>
        </p:nvPicPr>
        <p:blipFill rotWithShape="1">
          <a:blip r:embed="rId6"/>
          <a:srcRect l="6604" r="26442" b="-1"/>
          <a:stretch/>
        </p:blipFill>
        <p:spPr>
          <a:xfrm>
            <a:off x="6735060" y="10"/>
            <a:ext cx="5455417"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4858125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1AED09A-311D-1C67-96DD-BBCD47EDD1FE}"/>
              </a:ext>
            </a:extLst>
          </p:cNvPr>
          <p:cNvSpPr txBox="1"/>
          <p:nvPr/>
        </p:nvSpPr>
        <p:spPr>
          <a:xfrm>
            <a:off x="5110343" y="990560"/>
            <a:ext cx="2148469" cy="761070"/>
          </a:xfrm>
          <a:prstGeom prst="rect">
            <a:avLst/>
          </a:prstGeom>
          <a:solidFill>
            <a:srgbClr val="7030A0"/>
          </a:solidFill>
        </p:spPr>
        <p:txBody>
          <a:bodyPr vert="horz" lIns="91440" tIns="45720" rIns="91440" bIns="45720" rtlCol="0" anchor="t">
            <a:normAutofit/>
          </a:bodyPr>
          <a:lstStyle/>
          <a:p>
            <a:pPr algn="ctr" defTabSz="914400">
              <a:lnSpc>
                <a:spcPct val="90000"/>
              </a:lnSpc>
              <a:spcBef>
                <a:spcPct val="0"/>
              </a:spcBef>
              <a:spcAft>
                <a:spcPts val="600"/>
              </a:spcAft>
            </a:pPr>
            <a:r>
              <a:rPr lang="eu-ES" sz="2400" dirty="0">
                <a:latin typeface="+mj-lt"/>
                <a:ea typeface="+mj-ea"/>
                <a:cs typeface="+mj-cs"/>
              </a:rPr>
              <a:t>Protokoloaren helburuak</a:t>
            </a:r>
          </a:p>
        </p:txBody>
      </p:sp>
      <p:sp>
        <p:nvSpPr>
          <p:cNvPr id="3" name="CuadroTexto 2">
            <a:extLst>
              <a:ext uri="{FF2B5EF4-FFF2-40B4-BE49-F238E27FC236}">
                <a16:creationId xmlns:a16="http://schemas.microsoft.com/office/drawing/2014/main" id="{965743D0-4ACC-9FEA-69C7-030D47262577}"/>
              </a:ext>
            </a:extLst>
          </p:cNvPr>
          <p:cNvSpPr txBox="1"/>
          <p:nvPr/>
        </p:nvSpPr>
        <p:spPr>
          <a:xfrm>
            <a:off x="2569835" y="4026480"/>
            <a:ext cx="1604927" cy="523220"/>
          </a:xfrm>
          <a:prstGeom prst="rect">
            <a:avLst/>
          </a:prstGeom>
          <a:noFill/>
        </p:spPr>
        <p:txBody>
          <a:bodyPr wrap="none" rtlCol="0">
            <a:spAutoFit/>
          </a:bodyPr>
          <a:lstStyle/>
          <a:p>
            <a:pPr defTabSz="338328">
              <a:spcAft>
                <a:spcPts val="600"/>
              </a:spcAft>
            </a:pPr>
            <a:r>
              <a:rPr lang="eu-ES" sz="2800" kern="1200" dirty="0">
                <a:solidFill>
                  <a:schemeClr val="tx1"/>
                </a:solidFill>
                <a:latin typeface="+mn-lt"/>
                <a:ea typeface="+mn-ea"/>
                <a:cs typeface="+mn-cs"/>
              </a:rPr>
              <a:t>Orokorra</a:t>
            </a:r>
            <a:endParaRPr lang="eu-ES" sz="2800" dirty="0"/>
          </a:p>
        </p:txBody>
      </p:sp>
      <p:sp>
        <p:nvSpPr>
          <p:cNvPr id="4" name="CuadroTexto 3">
            <a:extLst>
              <a:ext uri="{FF2B5EF4-FFF2-40B4-BE49-F238E27FC236}">
                <a16:creationId xmlns:a16="http://schemas.microsoft.com/office/drawing/2014/main" id="{B87363B9-2CBD-88B3-2DE4-D6A2B4BFE395}"/>
              </a:ext>
            </a:extLst>
          </p:cNvPr>
          <p:cNvSpPr txBox="1"/>
          <p:nvPr/>
        </p:nvSpPr>
        <p:spPr>
          <a:xfrm>
            <a:off x="8057024" y="4026480"/>
            <a:ext cx="2224400" cy="523220"/>
          </a:xfrm>
          <a:prstGeom prst="rect">
            <a:avLst/>
          </a:prstGeom>
          <a:noFill/>
        </p:spPr>
        <p:txBody>
          <a:bodyPr wrap="square" rtlCol="0">
            <a:spAutoFit/>
          </a:bodyPr>
          <a:lstStyle/>
          <a:p>
            <a:pPr defTabSz="338328">
              <a:spcAft>
                <a:spcPts val="600"/>
              </a:spcAft>
            </a:pPr>
            <a:r>
              <a:rPr lang="eu-ES" sz="2800" kern="1200" dirty="0">
                <a:solidFill>
                  <a:schemeClr val="tx1"/>
                </a:solidFill>
                <a:latin typeface="+mn-lt"/>
                <a:ea typeface="+mn-ea"/>
                <a:cs typeface="+mn-cs"/>
              </a:rPr>
              <a:t>Espezifikoak</a:t>
            </a:r>
            <a:endParaRPr lang="eu-ES" sz="2800" dirty="0"/>
          </a:p>
        </p:txBody>
      </p:sp>
      <p:cxnSp>
        <p:nvCxnSpPr>
          <p:cNvPr id="17" name="Conector recto de flecha 16">
            <a:extLst>
              <a:ext uri="{FF2B5EF4-FFF2-40B4-BE49-F238E27FC236}">
                <a16:creationId xmlns:a16="http://schemas.microsoft.com/office/drawing/2014/main" id="{F3C3A391-9D47-1170-D0BF-E19C75678103}"/>
              </a:ext>
            </a:extLst>
          </p:cNvPr>
          <p:cNvCxnSpPr>
            <a:cxnSpLocks/>
          </p:cNvCxnSpPr>
          <p:nvPr/>
        </p:nvCxnSpPr>
        <p:spPr>
          <a:xfrm>
            <a:off x="6211973" y="2153852"/>
            <a:ext cx="2519638" cy="1620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a:extLst>
              <a:ext uri="{FF2B5EF4-FFF2-40B4-BE49-F238E27FC236}">
                <a16:creationId xmlns:a16="http://schemas.microsoft.com/office/drawing/2014/main" id="{6D3D56F3-34CE-24A7-17B0-3BEA3EB17E99}"/>
              </a:ext>
            </a:extLst>
          </p:cNvPr>
          <p:cNvCxnSpPr>
            <a:cxnSpLocks/>
          </p:cNvCxnSpPr>
          <p:nvPr/>
        </p:nvCxnSpPr>
        <p:spPr>
          <a:xfrm flipH="1">
            <a:off x="3947532" y="2153852"/>
            <a:ext cx="2262308" cy="1620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 name="Imagen 19">
            <a:extLst>
              <a:ext uri="{FF2B5EF4-FFF2-40B4-BE49-F238E27FC236}">
                <a16:creationId xmlns:a16="http://schemas.microsoft.com/office/drawing/2014/main" id="{33D570E6-BB53-B249-95D1-4079E0F01C39}"/>
              </a:ext>
            </a:extLst>
          </p:cNvPr>
          <p:cNvPicPr>
            <a:picLocks noChangeAspect="1"/>
          </p:cNvPicPr>
          <p:nvPr/>
        </p:nvPicPr>
        <p:blipFill>
          <a:blip r:embed="rId3"/>
          <a:stretch>
            <a:fillRect/>
          </a:stretch>
        </p:blipFill>
        <p:spPr>
          <a:xfrm>
            <a:off x="996176" y="0"/>
            <a:ext cx="3488702" cy="473117"/>
          </a:xfrm>
          <a:prstGeom prst="rect">
            <a:avLst/>
          </a:prstGeom>
        </p:spPr>
      </p:pic>
      <p:pic>
        <p:nvPicPr>
          <p:cNvPr id="23" name="Gráfico 3">
            <a:extLst>
              <a:ext uri="{FF2B5EF4-FFF2-40B4-BE49-F238E27FC236}">
                <a16:creationId xmlns:a16="http://schemas.microsoft.com/office/drawing/2014/main" id="{5EAEDE32-F44F-5E15-4A1E-63B79A89D224}"/>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94905084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E1C6DD7-60BC-D995-21B7-78CEC5954BD4}"/>
              </a:ext>
            </a:extLst>
          </p:cNvPr>
          <p:cNvSpPr txBox="1"/>
          <p:nvPr/>
        </p:nvSpPr>
        <p:spPr>
          <a:xfrm>
            <a:off x="5216574" y="1145896"/>
            <a:ext cx="2965877" cy="523220"/>
          </a:xfrm>
          <a:prstGeom prst="rect">
            <a:avLst/>
          </a:prstGeom>
          <a:noFill/>
        </p:spPr>
        <p:txBody>
          <a:bodyPr wrap="none" rtlCol="0">
            <a:spAutoFit/>
          </a:bodyPr>
          <a:lstStyle/>
          <a:p>
            <a:r>
              <a:rPr lang="es-ES" sz="2800" dirty="0" err="1" smtClean="0"/>
              <a:t>Helburu</a:t>
            </a:r>
            <a:r>
              <a:rPr lang="es-ES" sz="2800" dirty="0" smtClean="0"/>
              <a:t> </a:t>
            </a:r>
            <a:r>
              <a:rPr lang="es-ES" sz="2800" dirty="0" err="1" smtClean="0"/>
              <a:t>Orokorra</a:t>
            </a:r>
            <a:endParaRPr lang="es-ES" sz="2800" dirty="0"/>
          </a:p>
        </p:txBody>
      </p:sp>
      <p:sp>
        <p:nvSpPr>
          <p:cNvPr id="8" name="CuadroTexto 7">
            <a:extLst>
              <a:ext uri="{FF2B5EF4-FFF2-40B4-BE49-F238E27FC236}">
                <a16:creationId xmlns:a16="http://schemas.microsoft.com/office/drawing/2014/main" id="{E6C7F09F-D9DA-A05E-EDB3-FA72BBDCCBE3}"/>
              </a:ext>
            </a:extLst>
          </p:cNvPr>
          <p:cNvSpPr txBox="1"/>
          <p:nvPr/>
        </p:nvSpPr>
        <p:spPr>
          <a:xfrm>
            <a:off x="1563972" y="2370603"/>
            <a:ext cx="9577915" cy="830997"/>
          </a:xfrm>
          <a:prstGeom prst="rect">
            <a:avLst/>
          </a:prstGeom>
          <a:noFill/>
        </p:spPr>
        <p:txBody>
          <a:bodyPr wrap="square">
            <a:spAutoFit/>
          </a:bodyPr>
          <a:lstStyle/>
          <a:p>
            <a:pPr algn="just"/>
            <a:r>
              <a:rPr lang="es-ES" sz="2400" dirty="0"/>
              <a:t>-</a:t>
            </a:r>
            <a:r>
              <a:rPr lang="eu-ES" sz="2400" dirty="0"/>
              <a:t>B</a:t>
            </a:r>
            <a:r>
              <a:rPr lang="eu-ES" sz="2400" b="0" i="0" u="none" strike="noStrike" dirty="0">
                <a:effectLst/>
              </a:rPr>
              <a:t>alizko babesgabetasun-egoeren eta eskolako edozein indarkeria fisiko, psikologiko, emozional eta/edo sexualen aurrean, </a:t>
            </a:r>
            <a:r>
              <a:rPr lang="eu-ES" sz="2400" b="1" i="0" u="none" strike="noStrike" dirty="0">
                <a:effectLst/>
                <a:highlight>
                  <a:srgbClr val="800080"/>
                </a:highlight>
              </a:rPr>
              <a:t>adingabeak babestea</a:t>
            </a:r>
            <a:endParaRPr lang="eu-ES" sz="2400" b="1" dirty="0">
              <a:highlight>
                <a:srgbClr val="800080"/>
              </a:highlight>
            </a:endParaRPr>
          </a:p>
        </p:txBody>
      </p:sp>
      <p:sp>
        <p:nvSpPr>
          <p:cNvPr id="9" name="CuadroTexto 8">
            <a:extLst>
              <a:ext uri="{FF2B5EF4-FFF2-40B4-BE49-F238E27FC236}">
                <a16:creationId xmlns:a16="http://schemas.microsoft.com/office/drawing/2014/main" id="{FFD57B4C-5FFF-11AD-1525-71746B5F3CF4}"/>
              </a:ext>
            </a:extLst>
          </p:cNvPr>
          <p:cNvSpPr txBox="1"/>
          <p:nvPr/>
        </p:nvSpPr>
        <p:spPr>
          <a:xfrm>
            <a:off x="4567840" y="5414575"/>
            <a:ext cx="3249608" cy="369332"/>
          </a:xfrm>
          <a:prstGeom prst="rect">
            <a:avLst/>
          </a:prstGeom>
          <a:noFill/>
        </p:spPr>
        <p:txBody>
          <a:bodyPr wrap="none" rtlCol="0">
            <a:spAutoFit/>
          </a:bodyPr>
          <a:lstStyle/>
          <a:p>
            <a:r>
              <a:rPr lang="es-ES" dirty="0" err="1"/>
              <a:t>Kode</a:t>
            </a:r>
            <a:r>
              <a:rPr lang="es-ES" dirty="0"/>
              <a:t> </a:t>
            </a:r>
            <a:r>
              <a:rPr lang="es-ES" dirty="0" err="1"/>
              <a:t>zibila</a:t>
            </a:r>
            <a:r>
              <a:rPr lang="es-ES" dirty="0"/>
              <a:t> 1902, 1903, 1904</a:t>
            </a:r>
          </a:p>
        </p:txBody>
      </p:sp>
      <p:cxnSp>
        <p:nvCxnSpPr>
          <p:cNvPr id="11" name="Conector recto de flecha 10">
            <a:extLst>
              <a:ext uri="{FF2B5EF4-FFF2-40B4-BE49-F238E27FC236}">
                <a16:creationId xmlns:a16="http://schemas.microsoft.com/office/drawing/2014/main" id="{E430DAB8-0BF0-7C75-9C6A-C483BF5A82AE}"/>
              </a:ext>
            </a:extLst>
          </p:cNvPr>
          <p:cNvCxnSpPr/>
          <p:nvPr/>
        </p:nvCxnSpPr>
        <p:spPr>
          <a:xfrm>
            <a:off x="6192644" y="3776546"/>
            <a:ext cx="0" cy="817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Imagen 11">
            <a:extLst>
              <a:ext uri="{FF2B5EF4-FFF2-40B4-BE49-F238E27FC236}">
                <a16:creationId xmlns:a16="http://schemas.microsoft.com/office/drawing/2014/main" id="{02302777-8E60-AF8B-F3B3-38419D7DDE64}"/>
              </a:ext>
            </a:extLst>
          </p:cNvPr>
          <p:cNvPicPr>
            <a:picLocks noChangeAspect="1"/>
          </p:cNvPicPr>
          <p:nvPr/>
        </p:nvPicPr>
        <p:blipFill>
          <a:blip r:embed="rId3"/>
          <a:stretch>
            <a:fillRect/>
          </a:stretch>
        </p:blipFill>
        <p:spPr>
          <a:xfrm>
            <a:off x="996176" y="0"/>
            <a:ext cx="3488702" cy="473117"/>
          </a:xfrm>
          <a:prstGeom prst="rect">
            <a:avLst/>
          </a:prstGeom>
        </p:spPr>
      </p:pic>
      <p:pic>
        <p:nvPicPr>
          <p:cNvPr id="13" name="Gráfico 3">
            <a:extLst>
              <a:ext uri="{FF2B5EF4-FFF2-40B4-BE49-F238E27FC236}">
                <a16:creationId xmlns:a16="http://schemas.microsoft.com/office/drawing/2014/main" id="{A55CC39D-1A4A-9C80-AFDC-3AD6D9A7A80A}"/>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37086516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E1C6DD7-60BC-D995-21B7-78CEC5954BD4}"/>
              </a:ext>
            </a:extLst>
          </p:cNvPr>
          <p:cNvSpPr txBox="1"/>
          <p:nvPr/>
        </p:nvSpPr>
        <p:spPr>
          <a:xfrm>
            <a:off x="4510131" y="908121"/>
            <a:ext cx="3365024" cy="523220"/>
          </a:xfrm>
          <a:prstGeom prst="rect">
            <a:avLst/>
          </a:prstGeom>
          <a:noFill/>
        </p:spPr>
        <p:txBody>
          <a:bodyPr wrap="none" rtlCol="0">
            <a:spAutoFit/>
          </a:bodyPr>
          <a:lstStyle/>
          <a:p>
            <a:r>
              <a:rPr lang="es-ES" sz="2800" dirty="0" err="1" smtClean="0"/>
              <a:t>Kode</a:t>
            </a:r>
            <a:r>
              <a:rPr lang="es-ES" sz="2800" dirty="0" smtClean="0"/>
              <a:t> </a:t>
            </a:r>
            <a:r>
              <a:rPr lang="es-ES" sz="2800" dirty="0" err="1" smtClean="0"/>
              <a:t>zibila</a:t>
            </a:r>
            <a:r>
              <a:rPr lang="es-ES" sz="2800" dirty="0" smtClean="0"/>
              <a:t> 1903.art</a:t>
            </a:r>
            <a:endParaRPr lang="es-ES" sz="2800" dirty="0"/>
          </a:p>
        </p:txBody>
      </p:sp>
      <p:sp>
        <p:nvSpPr>
          <p:cNvPr id="8" name="CuadroTexto 7">
            <a:extLst>
              <a:ext uri="{FF2B5EF4-FFF2-40B4-BE49-F238E27FC236}">
                <a16:creationId xmlns:a16="http://schemas.microsoft.com/office/drawing/2014/main" id="{E6C7F09F-D9DA-A05E-EDB3-FA72BBDCCBE3}"/>
              </a:ext>
            </a:extLst>
          </p:cNvPr>
          <p:cNvSpPr txBox="1"/>
          <p:nvPr/>
        </p:nvSpPr>
        <p:spPr>
          <a:xfrm>
            <a:off x="1550909" y="1789152"/>
            <a:ext cx="9577915" cy="1938992"/>
          </a:xfrm>
          <a:prstGeom prst="rect">
            <a:avLst/>
          </a:prstGeom>
          <a:noFill/>
        </p:spPr>
        <p:txBody>
          <a:bodyPr wrap="square">
            <a:spAutoFit/>
          </a:bodyPr>
          <a:lstStyle/>
          <a:p>
            <a:pPr algn="just"/>
            <a:r>
              <a:rPr lang="eu-ES" sz="2400" dirty="0"/>
              <a:t>Pertsona edo erakundeak goi </a:t>
            </a:r>
            <a:r>
              <a:rPr lang="eu-ES" sz="2400" dirty="0" smtClean="0"/>
              <a:t>mailakoaz besteko </a:t>
            </a:r>
            <a:r>
              <a:rPr lang="eu-ES" sz="2400" b="1" dirty="0">
                <a:highlight>
                  <a:srgbClr val="800080"/>
                </a:highlight>
              </a:rPr>
              <a:t>irakaskuntza-zentroen titularrak </a:t>
            </a:r>
            <a:r>
              <a:rPr lang="eu-ES" sz="2400" dirty="0" smtClean="0"/>
              <a:t>badira</a:t>
            </a:r>
            <a:r>
              <a:rPr lang="eu-ES" sz="2400" dirty="0"/>
              <a:t>, </a:t>
            </a:r>
            <a:r>
              <a:rPr lang="eu-ES" sz="2400" b="1" dirty="0">
                <a:highlight>
                  <a:srgbClr val="800080"/>
                </a:highlight>
              </a:rPr>
              <a:t>erantzukizuna dute</a:t>
            </a:r>
            <a:r>
              <a:rPr lang="eu-ES" sz="2400" dirty="0"/>
              <a:t>, euren </a:t>
            </a:r>
            <a:r>
              <a:rPr lang="eu-ES" sz="2400" dirty="0" smtClean="0"/>
              <a:t>ikasle adingabeek </a:t>
            </a:r>
            <a:r>
              <a:rPr lang="eu-ES" sz="2400" dirty="0"/>
              <a:t>eragiten dituzten </a:t>
            </a:r>
            <a:r>
              <a:rPr lang="eu-ES" sz="2400" dirty="0" smtClean="0"/>
              <a:t>kalte-galeren gain</a:t>
            </a:r>
            <a:r>
              <a:rPr lang="eu-ES" sz="2400" dirty="0"/>
              <a:t>, horiek gertatu badira </a:t>
            </a:r>
            <a:r>
              <a:rPr lang="eu-ES" sz="2400" dirty="0" smtClean="0"/>
              <a:t>ikasleok zentroko </a:t>
            </a:r>
            <a:r>
              <a:rPr lang="eu-ES" sz="2400" dirty="0"/>
              <a:t>irakasleen kontrol </a:t>
            </a:r>
            <a:r>
              <a:rPr lang="eu-ES" sz="2400" dirty="0" smtClean="0"/>
              <a:t>edo zaintzapean </a:t>
            </a:r>
            <a:r>
              <a:rPr lang="eu-ES" sz="2400" dirty="0"/>
              <a:t>dauden bitartean, </a:t>
            </a:r>
            <a:r>
              <a:rPr lang="eu-ES" sz="2400" dirty="0" smtClean="0"/>
              <a:t>eta eskolako </a:t>
            </a:r>
            <a:r>
              <a:rPr lang="eu-ES" sz="2400" dirty="0"/>
              <a:t>nahiz eskolatik </a:t>
            </a:r>
            <a:r>
              <a:rPr lang="eu-ES" sz="2400" dirty="0" smtClean="0"/>
              <a:t>kanpoko jardueren </a:t>
            </a:r>
            <a:r>
              <a:rPr lang="eu-ES" sz="2400" dirty="0"/>
              <a:t>eta jarduera osagarrien ondorioz.</a:t>
            </a:r>
            <a:endParaRPr lang="eu-ES" sz="2400" b="1" dirty="0">
              <a:highlight>
                <a:srgbClr val="800080"/>
              </a:highlight>
            </a:endParaRPr>
          </a:p>
        </p:txBody>
      </p:sp>
      <p:cxnSp>
        <p:nvCxnSpPr>
          <p:cNvPr id="11" name="Conector recto de flecha 10">
            <a:extLst>
              <a:ext uri="{FF2B5EF4-FFF2-40B4-BE49-F238E27FC236}">
                <a16:creationId xmlns:a16="http://schemas.microsoft.com/office/drawing/2014/main" id="{E430DAB8-0BF0-7C75-9C6A-C483BF5A82AE}"/>
              </a:ext>
            </a:extLst>
          </p:cNvPr>
          <p:cNvCxnSpPr/>
          <p:nvPr/>
        </p:nvCxnSpPr>
        <p:spPr>
          <a:xfrm>
            <a:off x="6180430" y="3854923"/>
            <a:ext cx="0" cy="817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Imagen 11">
            <a:extLst>
              <a:ext uri="{FF2B5EF4-FFF2-40B4-BE49-F238E27FC236}">
                <a16:creationId xmlns:a16="http://schemas.microsoft.com/office/drawing/2014/main" id="{02302777-8E60-AF8B-F3B3-38419D7DDE64}"/>
              </a:ext>
            </a:extLst>
          </p:cNvPr>
          <p:cNvPicPr>
            <a:picLocks noChangeAspect="1"/>
          </p:cNvPicPr>
          <p:nvPr/>
        </p:nvPicPr>
        <p:blipFill>
          <a:blip r:embed="rId3"/>
          <a:stretch>
            <a:fillRect/>
          </a:stretch>
        </p:blipFill>
        <p:spPr>
          <a:xfrm>
            <a:off x="996176" y="0"/>
            <a:ext cx="3488702" cy="473117"/>
          </a:xfrm>
          <a:prstGeom prst="rect">
            <a:avLst/>
          </a:prstGeom>
        </p:spPr>
      </p:pic>
      <p:pic>
        <p:nvPicPr>
          <p:cNvPr id="13" name="Gráfico 3">
            <a:extLst>
              <a:ext uri="{FF2B5EF4-FFF2-40B4-BE49-F238E27FC236}">
                <a16:creationId xmlns:a16="http://schemas.microsoft.com/office/drawing/2014/main" id="{A55CC39D-1A4A-9C80-AFDC-3AD6D9A7A80A}"/>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2" name="Laukizuzena 1"/>
          <p:cNvSpPr/>
          <p:nvPr/>
        </p:nvSpPr>
        <p:spPr>
          <a:xfrm>
            <a:off x="1776821" y="5044179"/>
            <a:ext cx="8831643" cy="1569660"/>
          </a:xfrm>
          <a:prstGeom prst="rect">
            <a:avLst/>
          </a:prstGeom>
        </p:spPr>
        <p:txBody>
          <a:bodyPr wrap="square">
            <a:spAutoFit/>
          </a:bodyPr>
          <a:lstStyle/>
          <a:p>
            <a:pPr algn="just"/>
            <a:r>
              <a:rPr lang="eu-ES" sz="2400" dirty="0">
                <a:latin typeface="Arial" panose="020B0604020202020204" pitchFamily="34" charset="0"/>
              </a:rPr>
              <a:t>Artikulu honek arautzen </a:t>
            </a:r>
            <a:r>
              <a:rPr lang="eu-ES" sz="2400" dirty="0" smtClean="0">
                <a:latin typeface="Arial" panose="020B0604020202020204" pitchFamily="34" charset="0"/>
              </a:rPr>
              <a:t>duen erantzukizuna </a:t>
            </a:r>
            <a:r>
              <a:rPr lang="eu-ES" sz="2400" dirty="0">
                <a:latin typeface="Arial" panose="020B0604020202020204" pitchFamily="34" charset="0"/>
              </a:rPr>
              <a:t>amaituko da, </a:t>
            </a:r>
            <a:r>
              <a:rPr lang="eu-ES" sz="2400" dirty="0" smtClean="0">
                <a:latin typeface="Arial" panose="020B0604020202020204" pitchFamily="34" charset="0"/>
              </a:rPr>
              <a:t>bertan aipaturiko pertsonek </a:t>
            </a:r>
            <a:r>
              <a:rPr lang="eu-ES" sz="2400" dirty="0">
                <a:latin typeface="Arial" panose="020B0604020202020204" pitchFamily="34" charset="0"/>
              </a:rPr>
              <a:t>frogatzen </a:t>
            </a:r>
            <a:r>
              <a:rPr lang="eu-ES" sz="2400" dirty="0" smtClean="0">
                <a:latin typeface="Arial" panose="020B0604020202020204" pitchFamily="34" charset="0"/>
              </a:rPr>
              <a:t>dutenean </a:t>
            </a:r>
            <a:r>
              <a:rPr lang="eu-ES" sz="2400" b="1" dirty="0">
                <a:highlight>
                  <a:srgbClr val="800080"/>
                </a:highlight>
              </a:rPr>
              <a:t>familiako guraso on batek</a:t>
            </a:r>
            <a:r>
              <a:rPr lang="eu-ES" sz="2400" dirty="0">
                <a:latin typeface="Arial" panose="020B0604020202020204" pitchFamily="34" charset="0"/>
              </a:rPr>
              <a:t> izango </a:t>
            </a:r>
            <a:r>
              <a:rPr lang="eu-ES" sz="2400" dirty="0" smtClean="0">
                <a:latin typeface="Arial" panose="020B0604020202020204" pitchFamily="34" charset="0"/>
              </a:rPr>
              <a:t>lukeen </a:t>
            </a:r>
            <a:r>
              <a:rPr lang="fi-FI" sz="2400" dirty="0" smtClean="0">
                <a:latin typeface="Arial" panose="020B0604020202020204" pitchFamily="34" charset="0"/>
              </a:rPr>
              <a:t>arreta </a:t>
            </a:r>
            <a:r>
              <a:rPr lang="fi-FI" sz="2400" dirty="0">
                <a:latin typeface="Arial" panose="020B0604020202020204" pitchFamily="34" charset="0"/>
              </a:rPr>
              <a:t>osoa jarri dutela, kaltea saihesteko.</a:t>
            </a:r>
            <a:endParaRPr lang="eu-ES" sz="2400" dirty="0"/>
          </a:p>
        </p:txBody>
      </p:sp>
    </p:spTree>
    <p:extLst>
      <p:ext uri="{BB962C8B-B14F-4D97-AF65-F5344CB8AC3E}">
        <p14:creationId xmlns:p14="http://schemas.microsoft.com/office/powerpoint/2010/main" val="105305459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E1C6DD7-60BC-D995-21B7-78CEC5954BD4}"/>
              </a:ext>
            </a:extLst>
          </p:cNvPr>
          <p:cNvSpPr txBox="1"/>
          <p:nvPr/>
        </p:nvSpPr>
        <p:spPr>
          <a:xfrm>
            <a:off x="4135595" y="1146374"/>
            <a:ext cx="3992118" cy="861774"/>
          </a:xfrm>
          <a:prstGeom prst="rect">
            <a:avLst/>
          </a:prstGeom>
          <a:noFill/>
        </p:spPr>
        <p:txBody>
          <a:bodyPr wrap="none" rtlCol="0">
            <a:spAutoFit/>
          </a:bodyPr>
          <a:lstStyle/>
          <a:p>
            <a:r>
              <a:rPr lang="es-ES" sz="3600" dirty="0" err="1" smtClean="0"/>
              <a:t>Irakasleen</a:t>
            </a:r>
            <a:r>
              <a:rPr lang="es-ES" sz="3600" dirty="0" smtClean="0"/>
              <a:t> </a:t>
            </a:r>
            <a:r>
              <a:rPr lang="es-ES" sz="3600" dirty="0" err="1" smtClean="0"/>
              <a:t>funtzioak</a:t>
            </a:r>
            <a:r>
              <a:rPr lang="es-ES" sz="3600" dirty="0" smtClean="0"/>
              <a:t> </a:t>
            </a:r>
          </a:p>
          <a:p>
            <a:pPr algn="ctr"/>
            <a:r>
              <a:rPr lang="es-ES" sz="1400" dirty="0" smtClean="0"/>
              <a:t>LOE 91e</a:t>
            </a:r>
            <a:endParaRPr lang="es-ES" sz="1400" dirty="0"/>
          </a:p>
        </p:txBody>
      </p:sp>
      <p:pic>
        <p:nvPicPr>
          <p:cNvPr id="12" name="Imagen 11">
            <a:extLst>
              <a:ext uri="{FF2B5EF4-FFF2-40B4-BE49-F238E27FC236}">
                <a16:creationId xmlns:a16="http://schemas.microsoft.com/office/drawing/2014/main" id="{02302777-8E60-AF8B-F3B3-38419D7DDE64}"/>
              </a:ext>
            </a:extLst>
          </p:cNvPr>
          <p:cNvPicPr>
            <a:picLocks noChangeAspect="1"/>
          </p:cNvPicPr>
          <p:nvPr/>
        </p:nvPicPr>
        <p:blipFill>
          <a:blip r:embed="rId3"/>
          <a:stretch>
            <a:fillRect/>
          </a:stretch>
        </p:blipFill>
        <p:spPr>
          <a:xfrm>
            <a:off x="996176" y="0"/>
            <a:ext cx="3488702" cy="473117"/>
          </a:xfrm>
          <a:prstGeom prst="rect">
            <a:avLst/>
          </a:prstGeom>
        </p:spPr>
      </p:pic>
      <p:pic>
        <p:nvPicPr>
          <p:cNvPr id="13" name="Gráfico 3">
            <a:extLst>
              <a:ext uri="{FF2B5EF4-FFF2-40B4-BE49-F238E27FC236}">
                <a16:creationId xmlns:a16="http://schemas.microsoft.com/office/drawing/2014/main" id="{A55CC39D-1A4A-9C80-AFDC-3AD6D9A7A80A}"/>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
        <p:nvSpPr>
          <p:cNvPr id="4" name="Laukizuzena 3"/>
          <p:cNvSpPr/>
          <p:nvPr/>
        </p:nvSpPr>
        <p:spPr>
          <a:xfrm>
            <a:off x="1563584" y="3296959"/>
            <a:ext cx="8952016" cy="1077218"/>
          </a:xfrm>
          <a:prstGeom prst="rect">
            <a:avLst/>
          </a:prstGeom>
        </p:spPr>
        <p:txBody>
          <a:bodyPr wrap="square">
            <a:spAutoFit/>
          </a:bodyPr>
          <a:lstStyle/>
          <a:p>
            <a:pPr algn="ctr"/>
            <a:r>
              <a:rPr lang="eu-ES" sz="3200" dirty="0"/>
              <a:t>e) Ikasleen garapen intelektuala, afektiboa, psikomotorra, soziala eta morala zaintzea.</a:t>
            </a:r>
            <a:endParaRPr lang="eu-ES" sz="3200" dirty="0"/>
          </a:p>
        </p:txBody>
      </p:sp>
    </p:spTree>
    <p:extLst>
      <p:ext uri="{BB962C8B-B14F-4D97-AF65-F5344CB8AC3E}">
        <p14:creationId xmlns:p14="http://schemas.microsoft.com/office/powerpoint/2010/main" val="225811091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4668966-81E9-C7A2-645D-9BBB9FB4B61C}"/>
              </a:ext>
            </a:extLst>
          </p:cNvPr>
          <p:cNvSpPr txBox="1"/>
          <p:nvPr/>
        </p:nvSpPr>
        <p:spPr>
          <a:xfrm>
            <a:off x="4283376" y="1114149"/>
            <a:ext cx="3563796" cy="523220"/>
          </a:xfrm>
          <a:prstGeom prst="rect">
            <a:avLst/>
          </a:prstGeom>
          <a:noFill/>
        </p:spPr>
        <p:txBody>
          <a:bodyPr wrap="none" rtlCol="0">
            <a:spAutoFit/>
          </a:bodyPr>
          <a:lstStyle/>
          <a:p>
            <a:r>
              <a:rPr lang="es-ES" sz="2800" dirty="0" err="1" smtClean="0"/>
              <a:t>Helburu</a:t>
            </a:r>
            <a:r>
              <a:rPr lang="es-ES" sz="2800" dirty="0" smtClean="0"/>
              <a:t> </a:t>
            </a:r>
            <a:r>
              <a:rPr lang="es-ES" sz="2800" dirty="0" err="1" smtClean="0"/>
              <a:t>Espezifikoak</a:t>
            </a:r>
            <a:endParaRPr lang="es-ES" sz="2800" dirty="0"/>
          </a:p>
        </p:txBody>
      </p:sp>
      <p:sp>
        <p:nvSpPr>
          <p:cNvPr id="4" name="CuadroTexto 3">
            <a:extLst>
              <a:ext uri="{FF2B5EF4-FFF2-40B4-BE49-F238E27FC236}">
                <a16:creationId xmlns:a16="http://schemas.microsoft.com/office/drawing/2014/main" id="{22533A23-2F2C-834E-DB2C-FF156B394BDE}"/>
              </a:ext>
            </a:extLst>
          </p:cNvPr>
          <p:cNvSpPr txBox="1"/>
          <p:nvPr/>
        </p:nvSpPr>
        <p:spPr>
          <a:xfrm>
            <a:off x="1442224" y="2278401"/>
            <a:ext cx="9545444" cy="4431983"/>
          </a:xfrm>
          <a:prstGeom prst="rect">
            <a:avLst/>
          </a:prstGeom>
          <a:noFill/>
        </p:spPr>
        <p:txBody>
          <a:bodyPr wrap="square">
            <a:spAutoFit/>
          </a:bodyPr>
          <a:lstStyle/>
          <a:p>
            <a:r>
              <a:rPr lang="es-ES" dirty="0">
                <a:latin typeface="Verdana" panose="020B0604030504040204" pitchFamily="34" charset="0"/>
              </a:rPr>
              <a:t>-</a:t>
            </a:r>
            <a:r>
              <a:rPr lang="eu-ES" sz="2400" b="0" i="0" u="none" strike="noStrike" dirty="0">
                <a:effectLst/>
                <a:latin typeface="+mj-lt"/>
              </a:rPr>
              <a:t>Arrisku-egoerak </a:t>
            </a:r>
            <a:r>
              <a:rPr lang="eu-ES" sz="2400" b="0" i="0" u="none" strike="noStrike" dirty="0">
                <a:effectLst/>
                <a:highlight>
                  <a:srgbClr val="800080"/>
                </a:highlight>
                <a:latin typeface="+mj-lt"/>
              </a:rPr>
              <a:t>garaiz prebenitzeko</a:t>
            </a:r>
            <a:r>
              <a:rPr lang="eu-ES" sz="2400" b="0" i="0" u="none" strike="noStrike" dirty="0">
                <a:effectLst/>
                <a:latin typeface="+mj-lt"/>
              </a:rPr>
              <a:t> eta detektatzeko jarraibideak eskaintzea</a:t>
            </a:r>
            <a:r>
              <a:rPr lang="eu-ES" sz="2400" dirty="0">
                <a:latin typeface="+mj-lt"/>
              </a:rPr>
              <a:t/>
            </a:r>
            <a:br>
              <a:rPr lang="eu-ES" sz="2400" dirty="0">
                <a:latin typeface="+mj-lt"/>
              </a:rPr>
            </a:br>
            <a:r>
              <a:rPr lang="eu-ES" sz="2400" dirty="0">
                <a:latin typeface="+mj-lt"/>
              </a:rPr>
              <a:t/>
            </a:r>
            <a:br>
              <a:rPr lang="eu-ES" sz="2400" dirty="0">
                <a:latin typeface="+mj-lt"/>
              </a:rPr>
            </a:br>
            <a:r>
              <a:rPr lang="eu-ES" sz="2400" dirty="0">
                <a:latin typeface="+mj-lt"/>
              </a:rPr>
              <a:t>-</a:t>
            </a:r>
            <a:r>
              <a:rPr lang="eu-ES" sz="2400" b="0" i="0" u="none" strike="noStrike" dirty="0">
                <a:effectLst/>
                <a:latin typeface="+mj-lt"/>
              </a:rPr>
              <a:t>Eskola-eremutik nola jokatu behar den azaltzeko </a:t>
            </a:r>
            <a:r>
              <a:rPr lang="eu-ES" sz="2400" b="0" i="0" u="none" strike="noStrike" dirty="0">
                <a:effectLst/>
                <a:highlight>
                  <a:srgbClr val="800080"/>
                </a:highlight>
                <a:latin typeface="+mj-lt"/>
              </a:rPr>
              <a:t>orientabideak</a:t>
            </a:r>
            <a:r>
              <a:rPr lang="eu-ES" sz="2400" b="0" i="0" u="none" strike="noStrike" dirty="0">
                <a:effectLst/>
                <a:latin typeface="+mj-lt"/>
              </a:rPr>
              <a:t> ematea</a:t>
            </a:r>
            <a:r>
              <a:rPr lang="eu-ES" sz="2400" dirty="0">
                <a:latin typeface="+mj-lt"/>
              </a:rPr>
              <a:t/>
            </a:r>
            <a:br>
              <a:rPr lang="eu-ES" sz="2400" dirty="0">
                <a:latin typeface="+mj-lt"/>
              </a:rPr>
            </a:br>
            <a:r>
              <a:rPr lang="eu-ES" sz="2400" dirty="0">
                <a:latin typeface="+mj-lt"/>
              </a:rPr>
              <a:t/>
            </a:r>
            <a:br>
              <a:rPr lang="eu-ES" sz="2400" dirty="0">
                <a:latin typeface="+mj-lt"/>
              </a:rPr>
            </a:br>
            <a:r>
              <a:rPr lang="eu-ES" sz="2400" dirty="0">
                <a:latin typeface="+mj-lt"/>
              </a:rPr>
              <a:t>-</a:t>
            </a:r>
            <a:r>
              <a:rPr lang="eu-ES" sz="2400" b="0" i="0" u="none" strike="noStrike" dirty="0">
                <a:effectLst/>
                <a:highlight>
                  <a:srgbClr val="800080"/>
                </a:highlight>
                <a:latin typeface="+mj-lt"/>
              </a:rPr>
              <a:t>Koordinazio</a:t>
            </a:r>
            <a:r>
              <a:rPr lang="eu-ES" sz="2400" b="0" i="0" u="none" strike="noStrike" dirty="0">
                <a:effectLst/>
                <a:latin typeface="+mj-lt"/>
              </a:rPr>
              <a:t>-prozedurak ezartzea eta jardueren koherentzia sustatzea</a:t>
            </a:r>
          </a:p>
          <a:p>
            <a:endParaRPr lang="eu-ES" dirty="0">
              <a:latin typeface="+mj-lt"/>
            </a:endParaRPr>
          </a:p>
          <a:p>
            <a:endParaRPr lang="eu-ES" dirty="0">
              <a:latin typeface="+mj-lt"/>
            </a:endParaRPr>
          </a:p>
          <a:p>
            <a:r>
              <a:rPr lang="eu-ES" dirty="0">
                <a:latin typeface="+mj-lt"/>
              </a:rPr>
              <a:t/>
            </a:r>
            <a:br>
              <a:rPr lang="eu-ES" dirty="0">
                <a:latin typeface="+mj-lt"/>
              </a:rPr>
            </a:br>
            <a:endParaRPr lang="eu-ES" dirty="0">
              <a:latin typeface="+mj-lt"/>
            </a:endParaRPr>
          </a:p>
          <a:p>
            <a:endParaRPr lang="eu-ES" dirty="0">
              <a:latin typeface="+mj-lt"/>
            </a:endParaRPr>
          </a:p>
          <a:p>
            <a:r>
              <a:rPr lang="eu-ES" b="0" i="0" u="none" strike="noStrike" dirty="0">
                <a:effectLst/>
                <a:latin typeface="+mj-lt"/>
              </a:rPr>
              <a:t>		</a:t>
            </a:r>
            <a:r>
              <a:rPr lang="eu-ES" sz="2000" b="0" i="0" u="none" strike="noStrike" dirty="0">
                <a:effectLst/>
                <a:latin typeface="+mj-lt"/>
              </a:rPr>
              <a:t>adingabearen egoera emozional delikatua eta </a:t>
            </a:r>
            <a:r>
              <a:rPr lang="eu-ES" sz="2000" b="0" i="0" u="none" strike="noStrike" dirty="0">
                <a:effectLst/>
                <a:highlight>
                  <a:srgbClr val="800080"/>
                </a:highlight>
                <a:latin typeface="+mj-lt"/>
              </a:rPr>
              <a:t>biktimizazioa</a:t>
            </a:r>
            <a:r>
              <a:rPr lang="eu-ES" sz="2000" b="0" i="0" u="none" strike="noStrike" dirty="0">
                <a:effectLst/>
                <a:latin typeface="+mj-lt"/>
              </a:rPr>
              <a:t> larriagotzen 				duten eginbideak </a:t>
            </a:r>
            <a:r>
              <a:rPr lang="eu-ES" sz="2000" b="0" i="0" u="none" strike="noStrike" dirty="0">
                <a:effectLst/>
                <a:highlight>
                  <a:srgbClr val="800080"/>
                </a:highlight>
                <a:latin typeface="+mj-lt"/>
              </a:rPr>
              <a:t>saihesteko</a:t>
            </a:r>
            <a:endParaRPr lang="eu-ES" dirty="0">
              <a:highlight>
                <a:srgbClr val="800080"/>
              </a:highlight>
              <a:latin typeface="+mj-lt"/>
            </a:endParaRPr>
          </a:p>
        </p:txBody>
      </p:sp>
      <p:sp>
        <p:nvSpPr>
          <p:cNvPr id="6" name="Flecha doblada hacia arriba 5">
            <a:extLst>
              <a:ext uri="{FF2B5EF4-FFF2-40B4-BE49-F238E27FC236}">
                <a16:creationId xmlns:a16="http://schemas.microsoft.com/office/drawing/2014/main" id="{B799125D-C5B5-C104-2DD2-374ECBAB0F1C}"/>
              </a:ext>
            </a:extLst>
          </p:cNvPr>
          <p:cNvSpPr/>
          <p:nvPr/>
        </p:nvSpPr>
        <p:spPr>
          <a:xfrm rot="5400000">
            <a:off x="1478144" y="5094531"/>
            <a:ext cx="1171128" cy="486392"/>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Imagen 8">
            <a:extLst>
              <a:ext uri="{FF2B5EF4-FFF2-40B4-BE49-F238E27FC236}">
                <a16:creationId xmlns:a16="http://schemas.microsoft.com/office/drawing/2014/main" id="{EB6591DD-2045-AEF7-1CA6-6D041178F507}"/>
              </a:ext>
            </a:extLst>
          </p:cNvPr>
          <p:cNvPicPr>
            <a:picLocks noChangeAspect="1"/>
          </p:cNvPicPr>
          <p:nvPr/>
        </p:nvPicPr>
        <p:blipFill>
          <a:blip r:embed="rId3"/>
          <a:stretch>
            <a:fillRect/>
          </a:stretch>
        </p:blipFill>
        <p:spPr>
          <a:xfrm>
            <a:off x="996176" y="0"/>
            <a:ext cx="3488702" cy="473117"/>
          </a:xfrm>
          <a:prstGeom prst="rect">
            <a:avLst/>
          </a:prstGeom>
        </p:spPr>
      </p:pic>
      <p:pic>
        <p:nvPicPr>
          <p:cNvPr id="10" name="Gráfico 3">
            <a:extLst>
              <a:ext uri="{FF2B5EF4-FFF2-40B4-BE49-F238E27FC236}">
                <a16:creationId xmlns:a16="http://schemas.microsoft.com/office/drawing/2014/main" id="{016A5246-DBC4-5C04-39EE-9F9BFAFFEDD3}"/>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32055841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6FDF784-B6E7-7BF5-236A-E840B063E1BA}"/>
              </a:ext>
            </a:extLst>
          </p:cNvPr>
          <p:cNvSpPr txBox="1"/>
          <p:nvPr/>
        </p:nvSpPr>
        <p:spPr>
          <a:xfrm>
            <a:off x="2740527" y="1925463"/>
            <a:ext cx="6572814" cy="3997828"/>
          </a:xfrm>
          <a:prstGeom prst="rect">
            <a:avLst/>
          </a:prstGeom>
        </p:spPr>
        <p:txBody>
          <a:bodyPr vert="horz" lIns="91440" tIns="45720" rIns="91440" bIns="45720" rtlCol="0" anchor="t">
            <a:noAutofit/>
          </a:bodyPr>
          <a:lstStyle/>
          <a:p>
            <a:pPr defTabSz="914400">
              <a:lnSpc>
                <a:spcPct val="110000"/>
              </a:lnSpc>
              <a:spcAft>
                <a:spcPts val="600"/>
              </a:spcAft>
              <a:buClr>
                <a:schemeClr val="accent6"/>
              </a:buClr>
              <a:buSzPct val="90000"/>
              <a:buFont typeface="Wingdings" panose="05000000000000000000" pitchFamily="2" charset="2"/>
              <a:buChar char="§"/>
            </a:pPr>
            <a:r>
              <a:rPr lang="eu-ES" dirty="0"/>
              <a:t>Hezkuntza Saila</a:t>
            </a:r>
          </a:p>
          <a:p>
            <a:pPr defTabSz="914400">
              <a:lnSpc>
                <a:spcPct val="110000"/>
              </a:lnSpc>
              <a:spcAft>
                <a:spcPts val="600"/>
              </a:spcAft>
              <a:buClr>
                <a:schemeClr val="accent6"/>
              </a:buClr>
              <a:buSzPct val="90000"/>
              <a:buFont typeface="Wingdings" panose="05000000000000000000" pitchFamily="2" charset="2"/>
              <a:buChar char="§"/>
            </a:pPr>
            <a:r>
              <a:rPr lang="eu-ES" dirty="0"/>
              <a:t>Enplegu eta Gizarte Politiketako Saila</a:t>
            </a:r>
          </a:p>
          <a:p>
            <a:pPr defTabSz="914400">
              <a:lnSpc>
                <a:spcPct val="110000"/>
              </a:lnSpc>
              <a:spcAft>
                <a:spcPts val="600"/>
              </a:spcAft>
              <a:buClr>
                <a:schemeClr val="accent6"/>
              </a:buClr>
              <a:buSzPct val="90000"/>
              <a:buFont typeface="Wingdings" panose="05000000000000000000" pitchFamily="2" charset="2"/>
              <a:buChar char="§"/>
            </a:pPr>
            <a:r>
              <a:rPr lang="eu-ES" dirty="0"/>
              <a:t>Segurtasun Saila</a:t>
            </a:r>
          </a:p>
          <a:p>
            <a:pPr defTabSz="914400">
              <a:lnSpc>
                <a:spcPct val="110000"/>
              </a:lnSpc>
              <a:spcAft>
                <a:spcPts val="600"/>
              </a:spcAft>
              <a:buClr>
                <a:schemeClr val="accent6"/>
              </a:buClr>
              <a:buSzPct val="90000"/>
              <a:buFont typeface="Wingdings" panose="05000000000000000000" pitchFamily="2" charset="2"/>
              <a:buChar char="§"/>
            </a:pPr>
            <a:r>
              <a:rPr lang="eu-ES" dirty="0"/>
              <a:t>Osasun Saila</a:t>
            </a:r>
          </a:p>
          <a:p>
            <a:pPr defTabSz="914400">
              <a:lnSpc>
                <a:spcPct val="110000"/>
              </a:lnSpc>
              <a:spcAft>
                <a:spcPts val="600"/>
              </a:spcAft>
              <a:buClr>
                <a:schemeClr val="accent6"/>
              </a:buClr>
              <a:buSzPct val="90000"/>
              <a:buFont typeface="Wingdings" panose="05000000000000000000" pitchFamily="2" charset="2"/>
              <a:buChar char="§"/>
            </a:pPr>
            <a:r>
              <a:rPr lang="eu-ES" dirty="0"/>
              <a:t>Arabako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Bizkaiko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Gipuzkoako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Gasteizko oinarrizko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Bizkaiko Oinarrizko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Donostiako Oinarrizko Gizarte Zerbitzuak</a:t>
            </a:r>
          </a:p>
          <a:p>
            <a:pPr defTabSz="914400">
              <a:lnSpc>
                <a:spcPct val="110000"/>
              </a:lnSpc>
              <a:spcAft>
                <a:spcPts val="600"/>
              </a:spcAft>
              <a:buClr>
                <a:schemeClr val="accent6"/>
              </a:buClr>
              <a:buSzPct val="90000"/>
              <a:buFont typeface="Wingdings" panose="05000000000000000000" pitchFamily="2" charset="2"/>
              <a:buChar char="§"/>
            </a:pPr>
            <a:r>
              <a:rPr lang="eu-ES" dirty="0"/>
              <a:t>EUDELen Gizarte Zerbitzuetako ordezkaria</a:t>
            </a:r>
          </a:p>
          <a:p>
            <a:pPr defTabSz="914400">
              <a:lnSpc>
                <a:spcPct val="110000"/>
              </a:lnSpc>
              <a:spcAft>
                <a:spcPts val="600"/>
              </a:spcAft>
              <a:buClr>
                <a:schemeClr val="accent6"/>
              </a:buClr>
              <a:buSzPct val="90000"/>
              <a:buFont typeface="Wingdings" panose="05000000000000000000" pitchFamily="2" charset="2"/>
              <a:buChar char="§"/>
            </a:pPr>
            <a:r>
              <a:rPr lang="eu-ES" dirty="0"/>
              <a:t>Euskal Autonomia Erkidegoko Fiskaltza Nagusia</a:t>
            </a:r>
          </a:p>
        </p:txBody>
      </p:sp>
      <p:sp>
        <p:nvSpPr>
          <p:cNvPr id="4" name="CuadroTexto 3">
            <a:extLst>
              <a:ext uri="{FF2B5EF4-FFF2-40B4-BE49-F238E27FC236}">
                <a16:creationId xmlns:a16="http://schemas.microsoft.com/office/drawing/2014/main" id="{A719FF3D-7B29-B256-FAA1-7DE4827A6498}"/>
              </a:ext>
            </a:extLst>
          </p:cNvPr>
          <p:cNvSpPr txBox="1"/>
          <p:nvPr/>
        </p:nvSpPr>
        <p:spPr>
          <a:xfrm rot="2644717">
            <a:off x="8942820" y="1444268"/>
            <a:ext cx="2993127" cy="369332"/>
          </a:xfrm>
          <a:prstGeom prst="rect">
            <a:avLst/>
          </a:prstGeom>
          <a:noFill/>
        </p:spPr>
        <p:txBody>
          <a:bodyPr wrap="none" rtlCol="0">
            <a:spAutoFit/>
          </a:bodyPr>
          <a:lstStyle/>
          <a:p>
            <a:r>
              <a:rPr lang="es-ES" dirty="0" err="1"/>
              <a:t>Koordinazioa</a:t>
            </a:r>
            <a:r>
              <a:rPr lang="es-ES" dirty="0"/>
              <a:t> eta </a:t>
            </a:r>
            <a:r>
              <a:rPr lang="es-ES" dirty="0" err="1"/>
              <a:t>elkar</a:t>
            </a:r>
            <a:r>
              <a:rPr lang="es-ES" dirty="0"/>
              <a:t>-lana</a:t>
            </a:r>
          </a:p>
        </p:txBody>
      </p:sp>
      <p:cxnSp>
        <p:nvCxnSpPr>
          <p:cNvPr id="6" name="Conector recto de flecha 5">
            <a:extLst>
              <a:ext uri="{FF2B5EF4-FFF2-40B4-BE49-F238E27FC236}">
                <a16:creationId xmlns:a16="http://schemas.microsoft.com/office/drawing/2014/main" id="{7D13D6FD-CB0A-CBA4-7B07-F26087C37DE0}"/>
              </a:ext>
            </a:extLst>
          </p:cNvPr>
          <p:cNvCxnSpPr/>
          <p:nvPr/>
        </p:nvCxnSpPr>
        <p:spPr>
          <a:xfrm flipH="1">
            <a:off x="8279995" y="1789611"/>
            <a:ext cx="1203639" cy="75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Imagen 8">
            <a:extLst>
              <a:ext uri="{FF2B5EF4-FFF2-40B4-BE49-F238E27FC236}">
                <a16:creationId xmlns:a16="http://schemas.microsoft.com/office/drawing/2014/main" id="{85527CA3-A87C-2BA1-E9DD-3E9B497C71CD}"/>
              </a:ext>
            </a:extLst>
          </p:cNvPr>
          <p:cNvPicPr>
            <a:picLocks noChangeAspect="1"/>
          </p:cNvPicPr>
          <p:nvPr/>
        </p:nvPicPr>
        <p:blipFill>
          <a:blip r:embed="rId3"/>
          <a:stretch>
            <a:fillRect/>
          </a:stretch>
        </p:blipFill>
        <p:spPr>
          <a:xfrm>
            <a:off x="996176" y="0"/>
            <a:ext cx="3488702" cy="473117"/>
          </a:xfrm>
          <a:prstGeom prst="rect">
            <a:avLst/>
          </a:prstGeom>
        </p:spPr>
      </p:pic>
      <p:pic>
        <p:nvPicPr>
          <p:cNvPr id="10" name="Gráfico 3">
            <a:extLst>
              <a:ext uri="{FF2B5EF4-FFF2-40B4-BE49-F238E27FC236}">
                <a16:creationId xmlns:a16="http://schemas.microsoft.com/office/drawing/2014/main" id="{7AEBD710-C6FA-6ABD-96F6-C2D4970796E7}"/>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6904346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E5FBFD5-DD3B-3621-D3FE-ED6F6603C69D}"/>
              </a:ext>
            </a:extLst>
          </p:cNvPr>
          <p:cNvSpPr txBox="1"/>
          <p:nvPr/>
        </p:nvSpPr>
        <p:spPr>
          <a:xfrm>
            <a:off x="2981664" y="652482"/>
            <a:ext cx="7559955" cy="461665"/>
          </a:xfrm>
          <a:prstGeom prst="rect">
            <a:avLst/>
          </a:prstGeom>
          <a:solidFill>
            <a:srgbClr val="7030A0"/>
          </a:solidFill>
        </p:spPr>
        <p:txBody>
          <a:bodyPr wrap="none" rtlCol="0">
            <a:spAutoFit/>
          </a:bodyPr>
          <a:lstStyle/>
          <a:p>
            <a:r>
              <a:rPr lang="es-ES" sz="2400" dirty="0"/>
              <a:t>TESTUINGURU NORMATIBOA ESANGURATSUENA</a:t>
            </a:r>
          </a:p>
        </p:txBody>
      </p:sp>
      <p:sp>
        <p:nvSpPr>
          <p:cNvPr id="3" name="CuadroTexto 2">
            <a:extLst>
              <a:ext uri="{FF2B5EF4-FFF2-40B4-BE49-F238E27FC236}">
                <a16:creationId xmlns:a16="http://schemas.microsoft.com/office/drawing/2014/main" id="{BA8E0992-9743-C3BD-A625-CC94CE46ADD6}"/>
              </a:ext>
            </a:extLst>
          </p:cNvPr>
          <p:cNvSpPr txBox="1"/>
          <p:nvPr/>
        </p:nvSpPr>
        <p:spPr>
          <a:xfrm>
            <a:off x="4484878" y="1335463"/>
            <a:ext cx="6175022" cy="646331"/>
          </a:xfrm>
          <a:prstGeom prst="rect">
            <a:avLst/>
          </a:prstGeom>
          <a:noFill/>
        </p:spPr>
        <p:txBody>
          <a:bodyPr wrap="square" rtlCol="0">
            <a:spAutoFit/>
          </a:bodyPr>
          <a:lstStyle/>
          <a:p>
            <a:r>
              <a:rPr lang="es-ES" dirty="0"/>
              <a:t>HNL / </a:t>
            </a:r>
            <a:r>
              <a:rPr lang="es-ES" dirty="0" smtClean="0"/>
              <a:t>LIA </a:t>
            </a:r>
            <a:r>
              <a:rPr lang="eu-ES" dirty="0" smtClean="0"/>
              <a:t> </a:t>
            </a:r>
            <a:r>
              <a:rPr lang="eu-ES" sz="1000" i="1" dirty="0"/>
              <a:t>2/2024 LEGEA, otsailaren 15ekoa </a:t>
            </a:r>
            <a:endParaRPr lang="es-ES" sz="1000" dirty="0"/>
          </a:p>
          <a:p>
            <a:endParaRPr lang="es-ES" dirty="0"/>
          </a:p>
        </p:txBody>
      </p:sp>
      <p:sp>
        <p:nvSpPr>
          <p:cNvPr id="8" name="CuadroTexto 7">
            <a:extLst>
              <a:ext uri="{FF2B5EF4-FFF2-40B4-BE49-F238E27FC236}">
                <a16:creationId xmlns:a16="http://schemas.microsoft.com/office/drawing/2014/main" id="{21B4B2CD-89C9-CC92-057F-5AD54F8F152A}"/>
              </a:ext>
            </a:extLst>
          </p:cNvPr>
          <p:cNvSpPr txBox="1"/>
          <p:nvPr/>
        </p:nvSpPr>
        <p:spPr>
          <a:xfrm>
            <a:off x="1334322" y="1891725"/>
            <a:ext cx="8146749" cy="369332"/>
          </a:xfrm>
          <a:prstGeom prst="rect">
            <a:avLst/>
          </a:prstGeom>
          <a:noFill/>
        </p:spPr>
        <p:txBody>
          <a:bodyPr wrap="square">
            <a:spAutoFit/>
          </a:bodyPr>
          <a:lstStyle/>
          <a:p>
            <a:r>
              <a:rPr lang="eu-ES" dirty="0">
                <a:effectLst/>
                <a:latin typeface="Arial" panose="020B0604020202020204" pitchFamily="34" charset="0"/>
              </a:rPr>
              <a:t>13. artikulua.– Jarduteko printzipioak</a:t>
            </a:r>
          </a:p>
        </p:txBody>
      </p:sp>
      <p:sp>
        <p:nvSpPr>
          <p:cNvPr id="11" name="CuadroTexto 10">
            <a:extLst>
              <a:ext uri="{FF2B5EF4-FFF2-40B4-BE49-F238E27FC236}">
                <a16:creationId xmlns:a16="http://schemas.microsoft.com/office/drawing/2014/main" id="{C94E53C5-D2DF-06B2-026A-BA40D3E70958}"/>
              </a:ext>
            </a:extLst>
          </p:cNvPr>
          <p:cNvSpPr txBox="1"/>
          <p:nvPr/>
        </p:nvSpPr>
        <p:spPr>
          <a:xfrm>
            <a:off x="1334322" y="2389155"/>
            <a:ext cx="9207297" cy="646331"/>
          </a:xfrm>
          <a:prstGeom prst="rect">
            <a:avLst/>
          </a:prstGeom>
          <a:noFill/>
        </p:spPr>
        <p:txBody>
          <a:bodyPr wrap="square">
            <a:spAutoFit/>
          </a:bodyPr>
          <a:lstStyle/>
          <a:p>
            <a:r>
              <a:rPr lang="eu-ES" b="0" i="0" u="none" strike="noStrike" dirty="0">
                <a:effectLst/>
              </a:rPr>
              <a:t>16., 17. eta 170. artikuluak, haurren aurkako indarkeria edo babesgabetasun kasuetan </a:t>
            </a:r>
            <a:r>
              <a:rPr lang="eu-ES" b="0" i="0" u="none" strike="noStrike" dirty="0">
                <a:effectLst/>
                <a:highlight>
                  <a:srgbClr val="800080"/>
                </a:highlight>
              </a:rPr>
              <a:t>jarduteko betebeharra </a:t>
            </a:r>
            <a:r>
              <a:rPr lang="eu-ES" b="0" i="0" u="none" strike="noStrike" dirty="0">
                <a:effectLst/>
              </a:rPr>
              <a:t>zehazten dutenak</a:t>
            </a:r>
            <a:r>
              <a:rPr lang="es-ES" b="0" i="0" u="none" strike="noStrike" dirty="0">
                <a:effectLst/>
              </a:rPr>
              <a:t>.</a:t>
            </a:r>
            <a:endParaRPr lang="es-ES" dirty="0"/>
          </a:p>
        </p:txBody>
      </p:sp>
      <p:sp>
        <p:nvSpPr>
          <p:cNvPr id="13" name="CuadroTexto 12">
            <a:extLst>
              <a:ext uri="{FF2B5EF4-FFF2-40B4-BE49-F238E27FC236}">
                <a16:creationId xmlns:a16="http://schemas.microsoft.com/office/drawing/2014/main" id="{CA6325EE-4216-9798-581E-8FE03476F092}"/>
              </a:ext>
            </a:extLst>
          </p:cNvPr>
          <p:cNvSpPr txBox="1"/>
          <p:nvPr/>
        </p:nvSpPr>
        <p:spPr>
          <a:xfrm>
            <a:off x="4760466" y="3995678"/>
            <a:ext cx="6100010" cy="2062103"/>
          </a:xfrm>
          <a:prstGeom prst="rect">
            <a:avLst/>
          </a:prstGeom>
          <a:noFill/>
        </p:spPr>
        <p:txBody>
          <a:bodyPr wrap="square">
            <a:spAutoFit/>
          </a:bodyPr>
          <a:lstStyle/>
          <a:p>
            <a:pPr algn="just"/>
            <a:r>
              <a:rPr lang="eu-ES" sz="1600" b="0" i="0" u="none" strike="noStrike" dirty="0">
                <a:effectLst/>
                <a:latin typeface="Verdana" panose="020B0604030504040204" pitchFamily="34" charset="0"/>
              </a:rPr>
              <a:t>Betebehar hori </a:t>
            </a:r>
            <a:r>
              <a:rPr lang="eu-ES" sz="1600" b="0" i="0" u="none" strike="noStrike" dirty="0">
                <a:effectLst/>
                <a:highlight>
                  <a:srgbClr val="800080"/>
                </a:highlight>
                <a:latin typeface="Verdana" panose="020B0604030504040204" pitchFamily="34" charset="0"/>
              </a:rPr>
              <a:t>bereziki</a:t>
            </a:r>
            <a:r>
              <a:rPr lang="eu-ES" sz="1600" b="0" i="0" u="none" strike="noStrike" dirty="0">
                <a:effectLst/>
                <a:latin typeface="Verdana" panose="020B0604030504040204" pitchFamily="34" charset="0"/>
              </a:rPr>
              <a:t> eska dakieke beren </a:t>
            </a:r>
            <a:r>
              <a:rPr lang="eu-ES" sz="1600" b="0" i="0" u="none" strike="noStrike" dirty="0">
                <a:effectLst/>
                <a:highlight>
                  <a:srgbClr val="800080"/>
                </a:highlight>
                <a:latin typeface="Verdana" panose="020B0604030504040204" pitchFamily="34" charset="0"/>
              </a:rPr>
              <a:t>karguagatik</a:t>
            </a:r>
            <a:r>
              <a:rPr lang="eu-ES" sz="1600" b="0" i="0" u="none" strike="noStrike" dirty="0">
                <a:effectLst/>
                <a:latin typeface="Verdana" panose="020B0604030504040204" pitchFamily="34" charset="0"/>
              </a:rPr>
              <a:t>, lanbideagatik edo eginkizunengatik, ogibideagatik edo jardueragatik adingabe baten aurka eragindako indarkeria-egoeraren bat edo adingabe horren balizko babesgabetasun-egoeraren bat ezagutzen duten pertsonei. Kolektibo horien artean daude </a:t>
            </a:r>
            <a:r>
              <a:rPr lang="eu-ES" sz="1600" b="0" i="0" u="none" strike="noStrike" dirty="0">
                <a:effectLst/>
                <a:highlight>
                  <a:srgbClr val="800080"/>
                </a:highlight>
                <a:latin typeface="Verdana" panose="020B0604030504040204" pitchFamily="34" charset="0"/>
              </a:rPr>
              <a:t>ikastetxeetako</a:t>
            </a:r>
            <a:r>
              <a:rPr lang="eu-ES" sz="1600" b="0" i="0" u="none" strike="noStrike" dirty="0">
                <a:effectLst/>
                <a:latin typeface="Verdana" panose="020B0604030504040204" pitchFamily="34" charset="0"/>
              </a:rPr>
              <a:t> langileak, irakasleak zein irakasle ez direnak, eta, bereziki, ongizatearen eta babesaren koordinatzailea.</a:t>
            </a:r>
            <a:endParaRPr lang="eu-ES" sz="1600" dirty="0"/>
          </a:p>
        </p:txBody>
      </p:sp>
      <p:sp>
        <p:nvSpPr>
          <p:cNvPr id="15" name="Flecha doblada hacia arriba 14">
            <a:extLst>
              <a:ext uri="{FF2B5EF4-FFF2-40B4-BE49-F238E27FC236}">
                <a16:creationId xmlns:a16="http://schemas.microsoft.com/office/drawing/2014/main" id="{F60A0622-FC35-5DBC-57C7-35D09243F45E}"/>
              </a:ext>
            </a:extLst>
          </p:cNvPr>
          <p:cNvSpPr/>
          <p:nvPr/>
        </p:nvSpPr>
        <p:spPr>
          <a:xfrm rot="5400000">
            <a:off x="2939658" y="4109862"/>
            <a:ext cx="1928021" cy="245461"/>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6" name="Imagen 15">
            <a:extLst>
              <a:ext uri="{FF2B5EF4-FFF2-40B4-BE49-F238E27FC236}">
                <a16:creationId xmlns:a16="http://schemas.microsoft.com/office/drawing/2014/main" id="{A0B6ADB4-93BD-8FE1-B5BB-E163AD033BBC}"/>
              </a:ext>
            </a:extLst>
          </p:cNvPr>
          <p:cNvPicPr>
            <a:picLocks noChangeAspect="1"/>
          </p:cNvPicPr>
          <p:nvPr/>
        </p:nvPicPr>
        <p:blipFill>
          <a:blip r:embed="rId3"/>
          <a:stretch>
            <a:fillRect/>
          </a:stretch>
        </p:blipFill>
        <p:spPr>
          <a:xfrm>
            <a:off x="996176" y="0"/>
            <a:ext cx="3488702" cy="473117"/>
          </a:xfrm>
          <a:prstGeom prst="rect">
            <a:avLst/>
          </a:prstGeom>
        </p:spPr>
      </p:pic>
      <p:pic>
        <p:nvPicPr>
          <p:cNvPr id="17" name="Gráfico 3">
            <a:extLst>
              <a:ext uri="{FF2B5EF4-FFF2-40B4-BE49-F238E27FC236}">
                <a16:creationId xmlns:a16="http://schemas.microsoft.com/office/drawing/2014/main" id="{357B78BE-CB75-D6F3-7D77-32B2BA7A9795}"/>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5604" y="5923291"/>
            <a:ext cx="995730" cy="995730"/>
          </a:xfrm>
          <a:prstGeom prst="rect">
            <a:avLst/>
          </a:prstGeom>
        </p:spPr>
      </p:pic>
    </p:spTree>
    <p:extLst>
      <p:ext uri="{BB962C8B-B14F-4D97-AF65-F5344CB8AC3E}">
        <p14:creationId xmlns:p14="http://schemas.microsoft.com/office/powerpoint/2010/main" val="246243420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a">
  <a:themeElements>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Metro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a">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0.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1.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2.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3.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4.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5.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6.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7.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8.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19.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0.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1.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2.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3.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4.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5.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26.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3.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4.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5.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6.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7.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8.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ppt/theme/themeOverride9.xml><?xml version="1.0" encoding="utf-8"?>
<a:themeOverride xmlns:a="http://schemas.openxmlformats.org/drawingml/2006/main">
  <a:clrScheme name="Metroa">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a" ma:contentTypeID="0x0101003719D4026D0CC042862B43557B67FBD4" ma:contentTypeVersion="15" ma:contentTypeDescription="Sortu dokumentu berri bat." ma:contentTypeScope="" ma:versionID="6493b03484357be3cf7f8a520c1f1657">
  <xsd:schema xmlns:xsd="http://www.w3.org/2001/XMLSchema" xmlns:xs="http://www.w3.org/2001/XMLSchema" xmlns:p="http://schemas.microsoft.com/office/2006/metadata/properties" xmlns:ns2="870f321a-7c98-4edc-98e3-874eacb98eea" xmlns:ns3="0f9d02d5-d7c8-404e-86e0-b56ca37cb1ec" targetNamespace="http://schemas.microsoft.com/office/2006/metadata/properties" ma:root="true" ma:fieldsID="05da7a9badaaa060ed7e8cdef1291ae4" ns2:_="" ns3:_="">
    <xsd:import namespace="870f321a-7c98-4edc-98e3-874eacb98eea"/>
    <xsd:import namespace="0f9d02d5-d7c8-404e-86e0-b56ca37cb1ec"/>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0f321a-7c98-4edc-98e3-874eacb98e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rudiaren etiketak"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9d02d5-d7c8-404e-86e0-b56ca37cb1ec"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898fd8a-560b-432a-8b44-16ce9b29f0e6}" ma:internalName="TaxCatchAll" ma:showField="CatchAllData" ma:web="0f9d02d5-d7c8-404e-86e0-b56ca37cb1e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ekatuta dutena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Xehetasunekin partekatua"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Eduki mota"/>
        <xsd:element ref="dc:title" minOccurs="0" maxOccurs="1" ma:index="4" ma:displayName="Titulua"/>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0f321a-7c98-4edc-98e3-874eacb98eea">
      <Terms xmlns="http://schemas.microsoft.com/office/infopath/2007/PartnerControls"/>
    </lcf76f155ced4ddcb4097134ff3c332f>
    <TaxCatchAll xmlns="0f9d02d5-d7c8-404e-86e0-b56ca37cb1ec" xsi:nil="true"/>
  </documentManagement>
</p:properties>
</file>

<file path=customXml/itemProps1.xml><?xml version="1.0" encoding="utf-8"?>
<ds:datastoreItem xmlns:ds="http://schemas.openxmlformats.org/officeDocument/2006/customXml" ds:itemID="{12955D10-4691-49CB-9DC1-B33ED20917C9}"/>
</file>

<file path=customXml/itemProps2.xml><?xml version="1.0" encoding="utf-8"?>
<ds:datastoreItem xmlns:ds="http://schemas.openxmlformats.org/officeDocument/2006/customXml" ds:itemID="{65E3512E-B117-43F1-B95A-C23B30703FF1}">
  <ds:schemaRefs>
    <ds:schemaRef ds:uri="http://schemas.microsoft.com/sharepoint/v3/contenttype/forms"/>
  </ds:schemaRefs>
</ds:datastoreItem>
</file>

<file path=customXml/itemProps3.xml><?xml version="1.0" encoding="utf-8"?>
<ds:datastoreItem xmlns:ds="http://schemas.openxmlformats.org/officeDocument/2006/customXml" ds:itemID="{F035E1E3-08C9-4391-BB8A-3FB11B092B44}">
  <ds:schemaRefs>
    <ds:schemaRef ds:uri="http://purl.org/dc/terms/"/>
    <ds:schemaRef ds:uri="http://schemas.microsoft.com/office/2006/documentManagement/types"/>
    <ds:schemaRef ds:uri="http://schemas.microsoft.com/office/infopath/2007/PartnerControls"/>
    <ds:schemaRef ds:uri="e4cb3c0c-8e3a-4a8f-8aee-eeafba9d223b"/>
    <ds:schemaRef ds:uri="http://purl.org/dc/elements/1.1/"/>
    <ds:schemaRef ds:uri="http://schemas.openxmlformats.org/package/2006/metadata/core-properties"/>
    <ds:schemaRef ds:uri="f1d40fc5-8d62-4704-adf4-86059655bf6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4075</TotalTime>
  <Words>1193</Words>
  <Application>Microsoft Office PowerPoint</Application>
  <PresentationFormat>Panoramikoa</PresentationFormat>
  <Paragraphs>198</Paragraphs>
  <Slides>27</Slides>
  <Notes>0</Notes>
  <HiddenSlides>0</HiddenSlides>
  <MMClips>0</MMClips>
  <ScaleCrop>false</ScaleCrop>
  <HeadingPairs>
    <vt:vector size="6" baseType="variant">
      <vt:variant>
        <vt:lpstr>Erabilitako letra-tipoak</vt:lpstr>
      </vt:variant>
      <vt:variant>
        <vt:i4>6</vt:i4>
      </vt:variant>
      <vt:variant>
        <vt:lpstr>Gaia</vt:lpstr>
      </vt:variant>
      <vt:variant>
        <vt:i4>1</vt:i4>
      </vt:variant>
      <vt:variant>
        <vt:lpstr>Diapositiben tituluak</vt:lpstr>
      </vt:variant>
      <vt:variant>
        <vt:i4>27</vt:i4>
      </vt:variant>
    </vt:vector>
  </HeadingPairs>
  <TitlesOfParts>
    <vt:vector size="34" baseType="lpstr">
      <vt:lpstr>Arial</vt:lpstr>
      <vt:lpstr>Calibri</vt:lpstr>
      <vt:lpstr>Trebuchet MS</vt:lpstr>
      <vt:lpstr>Tw Cen MT</vt:lpstr>
      <vt:lpstr>Verdana</vt:lpstr>
      <vt:lpstr>Wingdings</vt:lpstr>
      <vt:lpstr>Metroa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Ramos Sarriugarte, Iñigo</dc:creator>
  <cp:lastModifiedBy>Balerdi Iraola, Xabier</cp:lastModifiedBy>
  <cp:revision>47</cp:revision>
  <cp:lastPrinted>2024-04-23T07:22:59Z</cp:lastPrinted>
  <dcterms:created xsi:type="dcterms:W3CDTF">2023-05-07T07:42:18Z</dcterms:created>
  <dcterms:modified xsi:type="dcterms:W3CDTF">2024-04-24T13:52:53Z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0x0101003719D4026D0CC042862B43557B67FBD4</vt:lpwstr>
  </property>
</Properties>
</file>