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96" r:id="rId4"/>
    <p:sldId id="295" r:id="rId5"/>
    <p:sldId id="297" r:id="rId6"/>
    <p:sldId id="268" r:id="rId7"/>
    <p:sldId id="270" r:id="rId8"/>
    <p:sldId id="298" r:id="rId9"/>
    <p:sldId id="261" r:id="rId10"/>
    <p:sldId id="299" r:id="rId11"/>
    <p:sldId id="262" r:id="rId12"/>
    <p:sldId id="289" r:id="rId13"/>
    <p:sldId id="322" r:id="rId14"/>
    <p:sldId id="325" r:id="rId15"/>
    <p:sldId id="326" r:id="rId16"/>
    <p:sldId id="319" r:id="rId17"/>
    <p:sldId id="317" r:id="rId18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F7D"/>
    <a:srgbClr val="EB655A"/>
    <a:srgbClr val="792482"/>
    <a:srgbClr val="920075"/>
    <a:srgbClr val="C4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03880-1117-4BA0-9AD3-427EBED2849F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15B6926-57C8-4C78-98B0-AEE402CF5398}">
      <dgm:prSet phldrT="[Texto]" custT="1"/>
      <dgm:spPr/>
      <dgm:t>
        <a:bodyPr/>
        <a:lstStyle/>
        <a:p>
          <a:r>
            <a:rPr lang="es-ES" sz="1200" b="1" dirty="0">
              <a:solidFill>
                <a:srgbClr val="920075"/>
              </a:solidFill>
              <a:latin typeface="+mn-lt"/>
            </a:rPr>
            <a:t>Haga click para modificar texto </a:t>
          </a:r>
          <a:endParaRPr lang="es-ES" sz="1200" dirty="0">
            <a:solidFill>
              <a:srgbClr val="920075"/>
            </a:solidFill>
            <a:latin typeface="+mn-lt"/>
          </a:endParaRPr>
        </a:p>
      </dgm:t>
    </dgm:pt>
    <dgm:pt modelId="{F5FC248F-7A35-46E3-8728-B0344F7CD301}" type="parTrans" cxnId="{0687A212-4810-4F5C-81A8-B0376617FA17}">
      <dgm:prSet/>
      <dgm:spPr/>
      <dgm:t>
        <a:bodyPr/>
        <a:lstStyle/>
        <a:p>
          <a:endParaRPr lang="es-ES"/>
        </a:p>
      </dgm:t>
    </dgm:pt>
    <dgm:pt modelId="{5264919A-EB3F-429E-89AD-091622B24C21}" type="sibTrans" cxnId="{0687A212-4810-4F5C-81A8-B0376617FA17}">
      <dgm:prSet/>
      <dgm:spPr/>
      <dgm:t>
        <a:bodyPr/>
        <a:lstStyle/>
        <a:p>
          <a:endParaRPr lang="es-ES"/>
        </a:p>
      </dgm:t>
    </dgm:pt>
    <dgm:pt modelId="{603EFC24-5CF2-4016-AB78-290A560770A1}">
      <dgm:prSet phldrT="[Texto]" custT="1"/>
      <dgm:spPr/>
      <dgm:t>
        <a:bodyPr/>
        <a:lstStyle/>
        <a:p>
          <a:r>
            <a:rPr lang="es-ES" sz="1200" b="0" dirty="0">
              <a:solidFill>
                <a:srgbClr val="920075"/>
              </a:solidFill>
              <a:latin typeface="+mn-lt"/>
            </a:rPr>
            <a:t>Haga click para modificar el texto</a:t>
          </a:r>
          <a:r>
            <a:rPr lang="es-ES" sz="1200" dirty="0">
              <a:solidFill>
                <a:srgbClr val="920075"/>
              </a:solidFill>
              <a:latin typeface="+mn-lt"/>
            </a:rPr>
            <a:t>.</a:t>
          </a:r>
        </a:p>
      </dgm:t>
    </dgm:pt>
    <dgm:pt modelId="{83DA40F3-EB32-44D6-AD49-3B5B5B26A72E}" type="parTrans" cxnId="{CBAE4A80-C53C-4E7E-9268-0B950FDCBA1F}">
      <dgm:prSet/>
      <dgm:spPr/>
      <dgm:t>
        <a:bodyPr/>
        <a:lstStyle/>
        <a:p>
          <a:endParaRPr lang="es-ES"/>
        </a:p>
      </dgm:t>
    </dgm:pt>
    <dgm:pt modelId="{E10D812E-42B5-4E4E-BF9B-143F65097B0F}" type="sibTrans" cxnId="{CBAE4A80-C53C-4E7E-9268-0B950FDCBA1F}">
      <dgm:prSet/>
      <dgm:spPr/>
      <dgm:t>
        <a:bodyPr/>
        <a:lstStyle/>
        <a:p>
          <a:endParaRPr lang="es-ES"/>
        </a:p>
      </dgm:t>
    </dgm:pt>
    <dgm:pt modelId="{327E32D6-E83D-4380-8B27-66EEC62D82C7}" type="pres">
      <dgm:prSet presAssocID="{34A03880-1117-4BA0-9AD3-427EBED2849F}" presName="vert0" presStyleCnt="0">
        <dgm:presLayoutVars>
          <dgm:dir/>
          <dgm:animOne val="branch"/>
          <dgm:animLvl val="lvl"/>
        </dgm:presLayoutVars>
      </dgm:prSet>
      <dgm:spPr/>
    </dgm:pt>
    <dgm:pt modelId="{E6615DC7-4973-43FD-B9D5-8457BAAF5843}" type="pres">
      <dgm:prSet presAssocID="{B15B6926-57C8-4C78-98B0-AEE402CF5398}" presName="thickLine" presStyleLbl="alignNode1" presStyleIdx="0" presStyleCnt="1" custLinFactNeighborY="-870"/>
      <dgm:spPr/>
    </dgm:pt>
    <dgm:pt modelId="{E9D04559-46E1-4661-BFA1-82C0073A896F}" type="pres">
      <dgm:prSet presAssocID="{B15B6926-57C8-4C78-98B0-AEE402CF5398}" presName="horz1" presStyleCnt="0"/>
      <dgm:spPr/>
    </dgm:pt>
    <dgm:pt modelId="{2E3F6576-8E68-40F3-9317-246615E8130C}" type="pres">
      <dgm:prSet presAssocID="{B15B6926-57C8-4C78-98B0-AEE402CF5398}" presName="tx1" presStyleLbl="revTx" presStyleIdx="0" presStyleCnt="2" custScaleX="188621"/>
      <dgm:spPr/>
    </dgm:pt>
    <dgm:pt modelId="{D763EB1A-60C4-4268-AF14-F9BA5902E077}" type="pres">
      <dgm:prSet presAssocID="{B15B6926-57C8-4C78-98B0-AEE402CF5398}" presName="vert1" presStyleCnt="0"/>
      <dgm:spPr/>
    </dgm:pt>
    <dgm:pt modelId="{5EBEA522-C3C2-4CF8-8C9D-A814AFDB61F0}" type="pres">
      <dgm:prSet presAssocID="{603EFC24-5CF2-4016-AB78-290A560770A1}" presName="vertSpace2a" presStyleCnt="0"/>
      <dgm:spPr/>
    </dgm:pt>
    <dgm:pt modelId="{05328CA7-6D2D-4716-A432-63AE40FBEC78}" type="pres">
      <dgm:prSet presAssocID="{603EFC24-5CF2-4016-AB78-290A560770A1}" presName="horz2" presStyleCnt="0"/>
      <dgm:spPr/>
    </dgm:pt>
    <dgm:pt modelId="{D67AA846-A5A8-478F-82CE-AE2685982488}" type="pres">
      <dgm:prSet presAssocID="{603EFC24-5CF2-4016-AB78-290A560770A1}" presName="horzSpace2" presStyleCnt="0"/>
      <dgm:spPr/>
    </dgm:pt>
    <dgm:pt modelId="{A592F01F-D936-4D58-ADDC-19B33AF92ABD}" type="pres">
      <dgm:prSet presAssocID="{603EFC24-5CF2-4016-AB78-290A560770A1}" presName="tx2" presStyleLbl="revTx" presStyleIdx="1" presStyleCnt="2" custScaleY="94888"/>
      <dgm:spPr/>
    </dgm:pt>
    <dgm:pt modelId="{1B0312E4-A68C-4FDE-A056-673473E91D30}" type="pres">
      <dgm:prSet presAssocID="{603EFC24-5CF2-4016-AB78-290A560770A1}" presName="vert2" presStyleCnt="0"/>
      <dgm:spPr/>
    </dgm:pt>
    <dgm:pt modelId="{193B7687-D21E-4521-ABE2-ABFB72995E84}" type="pres">
      <dgm:prSet presAssocID="{603EFC24-5CF2-4016-AB78-290A560770A1}" presName="thinLine2b" presStyleLbl="callout" presStyleIdx="0" presStyleCnt="1"/>
      <dgm:spPr/>
    </dgm:pt>
    <dgm:pt modelId="{7C710A4B-8CFF-49AA-B281-392409DB6C69}" type="pres">
      <dgm:prSet presAssocID="{603EFC24-5CF2-4016-AB78-290A560770A1}" presName="vertSpace2b" presStyleCnt="0"/>
      <dgm:spPr/>
    </dgm:pt>
  </dgm:ptLst>
  <dgm:cxnLst>
    <dgm:cxn modelId="{0687A212-4810-4F5C-81A8-B0376617FA17}" srcId="{34A03880-1117-4BA0-9AD3-427EBED2849F}" destId="{B15B6926-57C8-4C78-98B0-AEE402CF5398}" srcOrd="0" destOrd="0" parTransId="{F5FC248F-7A35-46E3-8728-B0344F7CD301}" sibTransId="{5264919A-EB3F-429E-89AD-091622B24C21}"/>
    <dgm:cxn modelId="{6E9B8A78-C69E-4251-B067-5EAEB5BA941F}" type="presOf" srcId="{B15B6926-57C8-4C78-98B0-AEE402CF5398}" destId="{2E3F6576-8E68-40F3-9317-246615E8130C}" srcOrd="0" destOrd="0" presId="urn:microsoft.com/office/officeart/2008/layout/LinedList"/>
    <dgm:cxn modelId="{CBAE4A80-C53C-4E7E-9268-0B950FDCBA1F}" srcId="{B15B6926-57C8-4C78-98B0-AEE402CF5398}" destId="{603EFC24-5CF2-4016-AB78-290A560770A1}" srcOrd="0" destOrd="0" parTransId="{83DA40F3-EB32-44D6-AD49-3B5B5B26A72E}" sibTransId="{E10D812E-42B5-4E4E-BF9B-143F65097B0F}"/>
    <dgm:cxn modelId="{89F4B6B0-7EF1-45F0-B5C8-887F4517A5B1}" type="presOf" srcId="{603EFC24-5CF2-4016-AB78-290A560770A1}" destId="{A592F01F-D936-4D58-ADDC-19B33AF92ABD}" srcOrd="0" destOrd="0" presId="urn:microsoft.com/office/officeart/2008/layout/LinedList"/>
    <dgm:cxn modelId="{73AB7DB9-0548-4472-8339-D5D9B47BF24D}" type="presOf" srcId="{34A03880-1117-4BA0-9AD3-427EBED2849F}" destId="{327E32D6-E83D-4380-8B27-66EEC62D82C7}" srcOrd="0" destOrd="0" presId="urn:microsoft.com/office/officeart/2008/layout/LinedList"/>
    <dgm:cxn modelId="{80E79352-A71A-4C56-B674-818B179592D9}" type="presParOf" srcId="{327E32D6-E83D-4380-8B27-66EEC62D82C7}" destId="{E6615DC7-4973-43FD-B9D5-8457BAAF5843}" srcOrd="0" destOrd="0" presId="urn:microsoft.com/office/officeart/2008/layout/LinedList"/>
    <dgm:cxn modelId="{19B37A94-39B0-431D-B520-8FF6B3FA9C4B}" type="presParOf" srcId="{327E32D6-E83D-4380-8B27-66EEC62D82C7}" destId="{E9D04559-46E1-4661-BFA1-82C0073A896F}" srcOrd="1" destOrd="0" presId="urn:microsoft.com/office/officeart/2008/layout/LinedList"/>
    <dgm:cxn modelId="{2472347B-DC6E-4A06-8B28-CDE0B95D7268}" type="presParOf" srcId="{E9D04559-46E1-4661-BFA1-82C0073A896F}" destId="{2E3F6576-8E68-40F3-9317-246615E8130C}" srcOrd="0" destOrd="0" presId="urn:microsoft.com/office/officeart/2008/layout/LinedList"/>
    <dgm:cxn modelId="{D30E78A0-B97B-47B9-A682-7CE8AF0B2F2C}" type="presParOf" srcId="{E9D04559-46E1-4661-BFA1-82C0073A896F}" destId="{D763EB1A-60C4-4268-AF14-F9BA5902E077}" srcOrd="1" destOrd="0" presId="urn:microsoft.com/office/officeart/2008/layout/LinedList"/>
    <dgm:cxn modelId="{E38F21A5-82FE-44B9-93AF-93942FD0A146}" type="presParOf" srcId="{D763EB1A-60C4-4268-AF14-F9BA5902E077}" destId="{5EBEA522-C3C2-4CF8-8C9D-A814AFDB61F0}" srcOrd="0" destOrd="0" presId="urn:microsoft.com/office/officeart/2008/layout/LinedList"/>
    <dgm:cxn modelId="{87003516-BB9F-4944-B91E-240D01A26CFC}" type="presParOf" srcId="{D763EB1A-60C4-4268-AF14-F9BA5902E077}" destId="{05328CA7-6D2D-4716-A432-63AE40FBEC78}" srcOrd="1" destOrd="0" presId="urn:microsoft.com/office/officeart/2008/layout/LinedList"/>
    <dgm:cxn modelId="{4591E68E-B2F4-41A6-9595-856F81D32935}" type="presParOf" srcId="{05328CA7-6D2D-4716-A432-63AE40FBEC78}" destId="{D67AA846-A5A8-478F-82CE-AE2685982488}" srcOrd="0" destOrd="0" presId="urn:microsoft.com/office/officeart/2008/layout/LinedList"/>
    <dgm:cxn modelId="{6E682256-87BD-4253-925B-CCBBD6AED046}" type="presParOf" srcId="{05328CA7-6D2D-4716-A432-63AE40FBEC78}" destId="{A592F01F-D936-4D58-ADDC-19B33AF92ABD}" srcOrd="1" destOrd="0" presId="urn:microsoft.com/office/officeart/2008/layout/LinedList"/>
    <dgm:cxn modelId="{9AC7DC7C-B7F1-4F08-AE70-2BAB24E57D73}" type="presParOf" srcId="{05328CA7-6D2D-4716-A432-63AE40FBEC78}" destId="{1B0312E4-A68C-4FDE-A056-673473E91D30}" srcOrd="2" destOrd="0" presId="urn:microsoft.com/office/officeart/2008/layout/LinedList"/>
    <dgm:cxn modelId="{37D390EB-2639-418F-9048-B3B9F0F537EE}" type="presParOf" srcId="{D763EB1A-60C4-4268-AF14-F9BA5902E077}" destId="{193B7687-D21E-4521-ABE2-ABFB72995E84}" srcOrd="2" destOrd="0" presId="urn:microsoft.com/office/officeart/2008/layout/LinedList"/>
    <dgm:cxn modelId="{103ABDD8-1BD8-4A27-AB7B-69FE57749F4D}" type="presParOf" srcId="{D763EB1A-60C4-4268-AF14-F9BA5902E077}" destId="{7C710A4B-8CFF-49AA-B281-392409DB6C6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C421F-4FA6-407A-B9B4-0100360830B1}" type="doc">
      <dgm:prSet loTypeId="urn:microsoft.com/office/officeart/2005/8/layout/hierarchy4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8F944F6-1531-4B86-BA3A-895FA3242DFA}">
      <dgm:prSet phldrT="[Texto]" custT="1"/>
      <dgm:spPr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 ENTRE IGUALES</a:t>
          </a:r>
        </a:p>
      </dgm:t>
    </dgm:pt>
    <dgm:pt modelId="{1190886F-4C61-433C-8A78-FF850FCB53AA}" type="parTrans" cxnId="{B932D0E4-F86F-40A9-AC8F-AA1F0253A80F}">
      <dgm:prSet/>
      <dgm:spPr/>
      <dgm:t>
        <a:bodyPr/>
        <a:lstStyle/>
        <a:p>
          <a:endParaRPr lang="es-ES" sz="1400"/>
        </a:p>
      </dgm:t>
    </dgm:pt>
    <dgm:pt modelId="{11AB426A-5A62-48C6-8A9E-BB7F0BE8D2EF}" type="sibTrans" cxnId="{B932D0E4-F86F-40A9-AC8F-AA1F0253A80F}">
      <dgm:prSet/>
      <dgm:spPr/>
      <dgm:t>
        <a:bodyPr/>
        <a:lstStyle/>
        <a:p>
          <a:endParaRPr lang="es-ES" sz="1400"/>
        </a:p>
      </dgm:t>
    </dgm:pt>
    <dgm:pt modelId="{17E003A6-3A91-4F82-9C81-A3B44AFFFC51}">
      <dgm:prSet phldrT="[Texto]" custT="1"/>
      <dgm:spPr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 MACHISTA CONTRA LA INFANCIA Y ADOLESCENCIA</a:t>
          </a:r>
        </a:p>
      </dgm:t>
    </dgm:pt>
    <dgm:pt modelId="{9E47D526-C0EA-4B9D-B4F7-9B2D4A76EC19}" type="parTrans" cxnId="{DA53019A-C060-48D5-A81C-644C96408683}">
      <dgm:prSet/>
      <dgm:spPr/>
      <dgm:t>
        <a:bodyPr/>
        <a:lstStyle/>
        <a:p>
          <a:endParaRPr lang="es-ES" sz="1400"/>
        </a:p>
      </dgm:t>
    </dgm:pt>
    <dgm:pt modelId="{C7DD9BAB-6887-406B-A61F-99E1906C1652}" type="sibTrans" cxnId="{DA53019A-C060-48D5-A81C-644C96408683}">
      <dgm:prSet/>
      <dgm:spPr/>
      <dgm:t>
        <a:bodyPr/>
        <a:lstStyle/>
        <a:p>
          <a:endParaRPr lang="es-ES" sz="1400"/>
        </a:p>
      </dgm:t>
    </dgm:pt>
    <dgm:pt modelId="{F8935EB1-07A1-4049-98DE-A05A80BB22D9}">
      <dgm:prSet phldrT="[Texto]" custT="1"/>
      <dgm:spPr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OTRAS</a:t>
          </a:r>
          <a:r>
            <a:rPr lang="es-ES" sz="1400" kern="1200" dirty="0"/>
            <a:t> FORMAS DE </a:t>
          </a: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</a:t>
          </a:r>
          <a:r>
            <a:rPr lang="es-ES" sz="1400" kern="1200" dirty="0"/>
            <a:t> CONTRA NNA</a:t>
          </a:r>
        </a:p>
      </dgm:t>
    </dgm:pt>
    <dgm:pt modelId="{793389DC-212A-476A-AF69-5A3C827ABBC1}" type="sibTrans" cxnId="{BCF6AAA0-C64F-4059-8520-8A81CB551E98}">
      <dgm:prSet/>
      <dgm:spPr/>
      <dgm:t>
        <a:bodyPr/>
        <a:lstStyle/>
        <a:p>
          <a:endParaRPr lang="es-ES" sz="1400"/>
        </a:p>
      </dgm:t>
    </dgm:pt>
    <dgm:pt modelId="{88964A54-C46C-44BC-BC79-AEA7D256730E}" type="parTrans" cxnId="{BCF6AAA0-C64F-4059-8520-8A81CB551E98}">
      <dgm:prSet/>
      <dgm:spPr/>
      <dgm:t>
        <a:bodyPr/>
        <a:lstStyle/>
        <a:p>
          <a:endParaRPr lang="es-ES" sz="1400"/>
        </a:p>
      </dgm:t>
    </dgm:pt>
    <dgm:pt modelId="{AA01E2F8-65AE-47D4-BA5B-298BAFF2FDFA}">
      <dgm:prSet phldrT="[Texto]" custT="1"/>
      <dgm:spPr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MALTRATO INFANTIL INTRAFAMILIAR </a:t>
          </a:r>
        </a:p>
      </dgm:t>
    </dgm:pt>
    <dgm:pt modelId="{DD81CE31-23FF-40F4-9C95-30000763132C}" type="parTrans" cxnId="{E750361C-7389-41A4-812B-99EA066E21F0}">
      <dgm:prSet/>
      <dgm:spPr/>
      <dgm:t>
        <a:bodyPr/>
        <a:lstStyle/>
        <a:p>
          <a:endParaRPr lang="es-ES" sz="1400"/>
        </a:p>
      </dgm:t>
    </dgm:pt>
    <dgm:pt modelId="{6353C94A-95E4-4C68-B4B2-C6B87D001865}" type="sibTrans" cxnId="{E750361C-7389-41A4-812B-99EA066E21F0}">
      <dgm:prSet/>
      <dgm:spPr/>
      <dgm:t>
        <a:bodyPr/>
        <a:lstStyle/>
        <a:p>
          <a:endParaRPr lang="es-ES" sz="1400"/>
        </a:p>
      </dgm:t>
    </dgm:pt>
    <dgm:pt modelId="{3F58A69F-B0B0-4440-B1B9-CE515A2FBAAA}">
      <dgm:prSet phldrT="[Texto]" custT="1"/>
      <dgm:spPr>
        <a:solidFill>
          <a:srgbClr val="C4E3DE">
            <a:alpha val="80000"/>
          </a:srgbClr>
        </a:solidFill>
      </dgm:spPr>
      <dgm:t>
        <a:bodyPr/>
        <a:lstStyle/>
        <a:p>
          <a:r>
            <a:rPr lang="es-ES" sz="1400" dirty="0"/>
            <a:t>VIOLENCIA POR PARTE DE NNA</a:t>
          </a:r>
        </a:p>
      </dgm:t>
    </dgm:pt>
    <dgm:pt modelId="{66B7BA00-D3A4-4DBC-842C-5ED7D707873A}" type="parTrans" cxnId="{02C88229-FA83-482F-A686-B93858D13C2B}">
      <dgm:prSet/>
      <dgm:spPr/>
      <dgm:t>
        <a:bodyPr/>
        <a:lstStyle/>
        <a:p>
          <a:endParaRPr lang="es-ES" sz="1400"/>
        </a:p>
      </dgm:t>
    </dgm:pt>
    <dgm:pt modelId="{E83FA419-4169-4C95-A06B-63FC91B16779}" type="sibTrans" cxnId="{02C88229-FA83-482F-A686-B93858D13C2B}">
      <dgm:prSet/>
      <dgm:spPr/>
      <dgm:t>
        <a:bodyPr/>
        <a:lstStyle/>
        <a:p>
          <a:endParaRPr lang="es-ES" sz="1400"/>
        </a:p>
      </dgm:t>
    </dgm:pt>
    <dgm:pt modelId="{91DF823B-A9AF-4D87-8210-499F9CAD5426}">
      <dgm:prSet phldrT="[Texto]" custT="1"/>
      <dgm:spPr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 SEXUAL</a:t>
          </a:r>
        </a:p>
      </dgm:t>
    </dgm:pt>
    <dgm:pt modelId="{63C625C8-3BC2-4EA9-BF1C-1098F917B0F4}" type="parTrans" cxnId="{062FD7FF-7A0D-4380-B58D-FC00D9510A40}">
      <dgm:prSet/>
      <dgm:spPr/>
      <dgm:t>
        <a:bodyPr/>
        <a:lstStyle/>
        <a:p>
          <a:endParaRPr lang="es-ES" sz="1400"/>
        </a:p>
      </dgm:t>
    </dgm:pt>
    <dgm:pt modelId="{4076A612-AFB4-4711-9B90-93C5622FA540}" type="sibTrans" cxnId="{062FD7FF-7A0D-4380-B58D-FC00D9510A40}">
      <dgm:prSet/>
      <dgm:spPr/>
      <dgm:t>
        <a:bodyPr/>
        <a:lstStyle/>
        <a:p>
          <a:endParaRPr lang="es-ES" sz="1400"/>
        </a:p>
      </dgm:t>
    </dgm:pt>
    <dgm:pt modelId="{71DE7CD5-1F16-4D04-B190-0FE998D12512}">
      <dgm:prSet phldrT="[Texto]" custT="1"/>
      <dgm:spPr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r>
            <a:rPr lang="es-ES" sz="1400" dirty="0"/>
            <a:t>VIOLENCIA INSTITUCIONAL</a:t>
          </a:r>
        </a:p>
      </dgm:t>
    </dgm:pt>
    <dgm:pt modelId="{6FACEE29-8F90-4B1A-8A50-4275C86D0191}" type="parTrans" cxnId="{EEECC080-2224-43F7-822C-7EA29D238758}">
      <dgm:prSet/>
      <dgm:spPr/>
      <dgm:t>
        <a:bodyPr/>
        <a:lstStyle/>
        <a:p>
          <a:endParaRPr lang="es-ES" sz="1400"/>
        </a:p>
      </dgm:t>
    </dgm:pt>
    <dgm:pt modelId="{E1E7D540-3498-425C-A590-8BCC66153FE2}" type="sibTrans" cxnId="{EEECC080-2224-43F7-822C-7EA29D238758}">
      <dgm:prSet/>
      <dgm:spPr/>
      <dgm:t>
        <a:bodyPr/>
        <a:lstStyle/>
        <a:p>
          <a:endParaRPr lang="es-ES" sz="1400"/>
        </a:p>
      </dgm:t>
    </dgm:pt>
    <dgm:pt modelId="{BA10D0B7-F73A-4444-AE38-69BA8C6ADCDB}" type="pres">
      <dgm:prSet presAssocID="{FA6C421F-4FA6-407A-B9B4-0100360830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03135A-BE1F-4D13-B953-615B0CAF8827}" type="pres">
      <dgm:prSet presAssocID="{AA01E2F8-65AE-47D4-BA5B-298BAFF2FDFA}" presName="vertOne" presStyleCnt="0"/>
      <dgm:spPr/>
    </dgm:pt>
    <dgm:pt modelId="{8094B77B-B920-4890-B6DC-6EC86BC7339E}" type="pres">
      <dgm:prSet presAssocID="{AA01E2F8-65AE-47D4-BA5B-298BAFF2FDFA}" presName="txOne" presStyleLbl="node0" presStyleIdx="0" presStyleCnt="7">
        <dgm:presLayoutVars>
          <dgm:chPref val="3"/>
        </dgm:presLayoutVars>
      </dgm:prSet>
      <dgm:spPr/>
    </dgm:pt>
    <dgm:pt modelId="{DFC7DE4D-50EB-404F-8EB1-14544119D227}" type="pres">
      <dgm:prSet presAssocID="{AA01E2F8-65AE-47D4-BA5B-298BAFF2FDFA}" presName="horzOne" presStyleCnt="0"/>
      <dgm:spPr/>
    </dgm:pt>
    <dgm:pt modelId="{74EE09D9-95DF-49F5-8A06-7D5C7077CE8B}" type="pres">
      <dgm:prSet presAssocID="{6353C94A-95E4-4C68-B4B2-C6B87D001865}" presName="sibSpaceOne" presStyleCnt="0"/>
      <dgm:spPr/>
    </dgm:pt>
    <dgm:pt modelId="{F0F3BE8F-3B29-4877-9E3A-8F5C385882B3}" type="pres">
      <dgm:prSet presAssocID="{91DF823B-A9AF-4D87-8210-499F9CAD5426}" presName="vertOne" presStyleCnt="0"/>
      <dgm:spPr/>
    </dgm:pt>
    <dgm:pt modelId="{4051AECA-1E86-478B-9C46-F9300A11324E}" type="pres">
      <dgm:prSet presAssocID="{91DF823B-A9AF-4D87-8210-499F9CAD5426}" presName="txOne" presStyleLbl="node0" presStyleIdx="1" presStyleCnt="7">
        <dgm:presLayoutVars>
          <dgm:chPref val="3"/>
        </dgm:presLayoutVars>
      </dgm:prSet>
      <dgm:spPr/>
    </dgm:pt>
    <dgm:pt modelId="{9EDC7A0E-3CF4-4F87-B5E0-87572D51CF46}" type="pres">
      <dgm:prSet presAssocID="{91DF823B-A9AF-4D87-8210-499F9CAD5426}" presName="horzOne" presStyleCnt="0"/>
      <dgm:spPr/>
    </dgm:pt>
    <dgm:pt modelId="{72796524-F496-46E8-8B73-D40852E31059}" type="pres">
      <dgm:prSet presAssocID="{4076A612-AFB4-4711-9B90-93C5622FA540}" presName="sibSpaceOne" presStyleCnt="0"/>
      <dgm:spPr/>
    </dgm:pt>
    <dgm:pt modelId="{AFA516F1-57FE-4CDF-B3D0-464B873E63DE}" type="pres">
      <dgm:prSet presAssocID="{78F944F6-1531-4B86-BA3A-895FA3242DFA}" presName="vertOne" presStyleCnt="0"/>
      <dgm:spPr/>
    </dgm:pt>
    <dgm:pt modelId="{ADD99420-39B6-4583-BB4B-31C867B061F6}" type="pres">
      <dgm:prSet presAssocID="{78F944F6-1531-4B86-BA3A-895FA3242DFA}" presName="txOne" presStyleLbl="node0" presStyleIdx="2" presStyleCnt="7">
        <dgm:presLayoutVars>
          <dgm:chPref val="3"/>
        </dgm:presLayoutVars>
      </dgm:prSet>
      <dgm:spPr/>
    </dgm:pt>
    <dgm:pt modelId="{C7E0B465-A3F3-40AD-BF47-6F6670916EE6}" type="pres">
      <dgm:prSet presAssocID="{78F944F6-1531-4B86-BA3A-895FA3242DFA}" presName="horzOne" presStyleCnt="0"/>
      <dgm:spPr/>
    </dgm:pt>
    <dgm:pt modelId="{82AA6AB5-F9A2-4DB6-9A3F-6144924E3A07}" type="pres">
      <dgm:prSet presAssocID="{11AB426A-5A62-48C6-8A9E-BB7F0BE8D2EF}" presName="sibSpaceOne" presStyleCnt="0"/>
      <dgm:spPr/>
    </dgm:pt>
    <dgm:pt modelId="{917CE910-F683-478A-B5C8-F004D209D9A9}" type="pres">
      <dgm:prSet presAssocID="{17E003A6-3A91-4F82-9C81-A3B44AFFFC51}" presName="vertOne" presStyleCnt="0"/>
      <dgm:spPr/>
    </dgm:pt>
    <dgm:pt modelId="{2C3CF79C-97FF-4DD8-A1D5-959BF12F4416}" type="pres">
      <dgm:prSet presAssocID="{17E003A6-3A91-4F82-9C81-A3B44AFFFC51}" presName="txOne" presStyleLbl="node0" presStyleIdx="3" presStyleCnt="7">
        <dgm:presLayoutVars>
          <dgm:chPref val="3"/>
        </dgm:presLayoutVars>
      </dgm:prSet>
      <dgm:spPr/>
    </dgm:pt>
    <dgm:pt modelId="{AAB8FCC3-EA51-478D-A061-63DAABAFD739}" type="pres">
      <dgm:prSet presAssocID="{17E003A6-3A91-4F82-9C81-A3B44AFFFC51}" presName="horzOne" presStyleCnt="0"/>
      <dgm:spPr/>
    </dgm:pt>
    <dgm:pt modelId="{8B54A8DE-062B-4A66-9439-AA9A67CD4CFF}" type="pres">
      <dgm:prSet presAssocID="{C7DD9BAB-6887-406B-A61F-99E1906C1652}" presName="sibSpaceOne" presStyleCnt="0"/>
      <dgm:spPr/>
    </dgm:pt>
    <dgm:pt modelId="{432D8D90-1C6D-4BA1-B3DF-7104C0693C2C}" type="pres">
      <dgm:prSet presAssocID="{71DE7CD5-1F16-4D04-B190-0FE998D12512}" presName="vertOne" presStyleCnt="0"/>
      <dgm:spPr/>
    </dgm:pt>
    <dgm:pt modelId="{B1E68138-9AE9-4CFC-A1E9-4A97F76CA9CB}" type="pres">
      <dgm:prSet presAssocID="{71DE7CD5-1F16-4D04-B190-0FE998D12512}" presName="txOne" presStyleLbl="node0" presStyleIdx="4" presStyleCnt="7">
        <dgm:presLayoutVars>
          <dgm:chPref val="3"/>
        </dgm:presLayoutVars>
      </dgm:prSet>
      <dgm:spPr/>
    </dgm:pt>
    <dgm:pt modelId="{ECF7E73C-4FF2-4965-BF57-E8999205CDDE}" type="pres">
      <dgm:prSet presAssocID="{71DE7CD5-1F16-4D04-B190-0FE998D12512}" presName="horzOne" presStyleCnt="0"/>
      <dgm:spPr/>
    </dgm:pt>
    <dgm:pt modelId="{73A860D0-261F-40DE-B35D-542D82694811}" type="pres">
      <dgm:prSet presAssocID="{E1E7D540-3498-425C-A590-8BCC66153FE2}" presName="sibSpaceOne" presStyleCnt="0"/>
      <dgm:spPr/>
    </dgm:pt>
    <dgm:pt modelId="{C58EB46A-8979-475A-BBE0-56E29AE3A8B5}" type="pres">
      <dgm:prSet presAssocID="{F8935EB1-07A1-4049-98DE-A05A80BB22D9}" presName="vertOne" presStyleCnt="0"/>
      <dgm:spPr/>
    </dgm:pt>
    <dgm:pt modelId="{0FB98CF2-0F6E-4B6E-9727-86D8E582AFE3}" type="pres">
      <dgm:prSet presAssocID="{F8935EB1-07A1-4049-98DE-A05A80BB22D9}" presName="txOne" presStyleLbl="node0" presStyleIdx="5" presStyleCnt="7">
        <dgm:presLayoutVars>
          <dgm:chPref val="3"/>
        </dgm:presLayoutVars>
      </dgm:prSet>
      <dgm:spPr/>
    </dgm:pt>
    <dgm:pt modelId="{DFE41387-0DAD-47BC-8445-AAC699CCD74A}" type="pres">
      <dgm:prSet presAssocID="{F8935EB1-07A1-4049-98DE-A05A80BB22D9}" presName="horzOne" presStyleCnt="0"/>
      <dgm:spPr/>
    </dgm:pt>
    <dgm:pt modelId="{FAAC1149-EE5F-48C9-AD5D-1E2A9EC41794}" type="pres">
      <dgm:prSet presAssocID="{793389DC-212A-476A-AF69-5A3C827ABBC1}" presName="sibSpaceOne" presStyleCnt="0"/>
      <dgm:spPr/>
    </dgm:pt>
    <dgm:pt modelId="{C1396FFE-8518-4AD9-B5EF-871455530898}" type="pres">
      <dgm:prSet presAssocID="{3F58A69F-B0B0-4440-B1B9-CE515A2FBAAA}" presName="vertOne" presStyleCnt="0"/>
      <dgm:spPr/>
    </dgm:pt>
    <dgm:pt modelId="{9E1F4439-9C35-4A63-BA9D-77B7512826BA}" type="pres">
      <dgm:prSet presAssocID="{3F58A69F-B0B0-4440-B1B9-CE515A2FBAAA}" presName="txOne" presStyleLbl="node0" presStyleIdx="6" presStyleCnt="7">
        <dgm:presLayoutVars>
          <dgm:chPref val="3"/>
        </dgm:presLayoutVars>
      </dgm:prSet>
      <dgm:spPr/>
    </dgm:pt>
    <dgm:pt modelId="{BFE8F580-9BC0-419A-B518-E634E9A690A0}" type="pres">
      <dgm:prSet presAssocID="{3F58A69F-B0B0-4440-B1B9-CE515A2FBAAA}" presName="horzOne" presStyleCnt="0"/>
      <dgm:spPr/>
    </dgm:pt>
  </dgm:ptLst>
  <dgm:cxnLst>
    <dgm:cxn modelId="{E750361C-7389-41A4-812B-99EA066E21F0}" srcId="{FA6C421F-4FA6-407A-B9B4-0100360830B1}" destId="{AA01E2F8-65AE-47D4-BA5B-298BAFF2FDFA}" srcOrd="0" destOrd="0" parTransId="{DD81CE31-23FF-40F4-9C95-30000763132C}" sibTransId="{6353C94A-95E4-4C68-B4B2-C6B87D001865}"/>
    <dgm:cxn modelId="{02C88229-FA83-482F-A686-B93858D13C2B}" srcId="{FA6C421F-4FA6-407A-B9B4-0100360830B1}" destId="{3F58A69F-B0B0-4440-B1B9-CE515A2FBAAA}" srcOrd="6" destOrd="0" parTransId="{66B7BA00-D3A4-4DBC-842C-5ED7D707873A}" sibTransId="{E83FA419-4169-4C95-A06B-63FC91B16779}"/>
    <dgm:cxn modelId="{97618E5D-5314-42C0-A6B0-DA2749579225}" type="presOf" srcId="{3F58A69F-B0B0-4440-B1B9-CE515A2FBAAA}" destId="{9E1F4439-9C35-4A63-BA9D-77B7512826BA}" srcOrd="0" destOrd="0" presId="urn:microsoft.com/office/officeart/2005/8/layout/hierarchy4"/>
    <dgm:cxn modelId="{2BCC0D49-0EB1-4F08-9E81-C7B7AB939565}" type="presOf" srcId="{91DF823B-A9AF-4D87-8210-499F9CAD5426}" destId="{4051AECA-1E86-478B-9C46-F9300A11324E}" srcOrd="0" destOrd="0" presId="urn:microsoft.com/office/officeart/2005/8/layout/hierarchy4"/>
    <dgm:cxn modelId="{71737D6B-743C-4A74-85DB-B537A22A4686}" type="presOf" srcId="{17E003A6-3A91-4F82-9C81-A3B44AFFFC51}" destId="{2C3CF79C-97FF-4DD8-A1D5-959BF12F4416}" srcOrd="0" destOrd="0" presId="urn:microsoft.com/office/officeart/2005/8/layout/hierarchy4"/>
    <dgm:cxn modelId="{D51EB052-F42F-4789-B438-9639E29C8B52}" type="presOf" srcId="{AA01E2F8-65AE-47D4-BA5B-298BAFF2FDFA}" destId="{8094B77B-B920-4890-B6DC-6EC86BC7339E}" srcOrd="0" destOrd="0" presId="urn:microsoft.com/office/officeart/2005/8/layout/hierarchy4"/>
    <dgm:cxn modelId="{8638B972-6F27-4E90-BB79-21AACB525D7B}" type="presOf" srcId="{F8935EB1-07A1-4049-98DE-A05A80BB22D9}" destId="{0FB98CF2-0F6E-4B6E-9727-86D8E582AFE3}" srcOrd="0" destOrd="0" presId="urn:microsoft.com/office/officeart/2005/8/layout/hierarchy4"/>
    <dgm:cxn modelId="{EEECC080-2224-43F7-822C-7EA29D238758}" srcId="{FA6C421F-4FA6-407A-B9B4-0100360830B1}" destId="{71DE7CD5-1F16-4D04-B190-0FE998D12512}" srcOrd="4" destOrd="0" parTransId="{6FACEE29-8F90-4B1A-8A50-4275C86D0191}" sibTransId="{E1E7D540-3498-425C-A590-8BCC66153FE2}"/>
    <dgm:cxn modelId="{DA53019A-C060-48D5-A81C-644C96408683}" srcId="{FA6C421F-4FA6-407A-B9B4-0100360830B1}" destId="{17E003A6-3A91-4F82-9C81-A3B44AFFFC51}" srcOrd="3" destOrd="0" parTransId="{9E47D526-C0EA-4B9D-B4F7-9B2D4A76EC19}" sibTransId="{C7DD9BAB-6887-406B-A61F-99E1906C1652}"/>
    <dgm:cxn modelId="{BCF6AAA0-C64F-4059-8520-8A81CB551E98}" srcId="{FA6C421F-4FA6-407A-B9B4-0100360830B1}" destId="{F8935EB1-07A1-4049-98DE-A05A80BB22D9}" srcOrd="5" destOrd="0" parTransId="{88964A54-C46C-44BC-BC79-AEA7D256730E}" sibTransId="{793389DC-212A-476A-AF69-5A3C827ABBC1}"/>
    <dgm:cxn modelId="{7C5989B6-4E5A-404D-BD0D-DC694FC63A8D}" type="presOf" srcId="{78F944F6-1531-4B86-BA3A-895FA3242DFA}" destId="{ADD99420-39B6-4583-BB4B-31C867B061F6}" srcOrd="0" destOrd="0" presId="urn:microsoft.com/office/officeart/2005/8/layout/hierarchy4"/>
    <dgm:cxn modelId="{81E2D6D8-8C31-4BE5-9224-80CDB799A27B}" type="presOf" srcId="{71DE7CD5-1F16-4D04-B190-0FE998D12512}" destId="{B1E68138-9AE9-4CFC-A1E9-4A97F76CA9CB}" srcOrd="0" destOrd="0" presId="urn:microsoft.com/office/officeart/2005/8/layout/hierarchy4"/>
    <dgm:cxn modelId="{B932D0E4-F86F-40A9-AC8F-AA1F0253A80F}" srcId="{FA6C421F-4FA6-407A-B9B4-0100360830B1}" destId="{78F944F6-1531-4B86-BA3A-895FA3242DFA}" srcOrd="2" destOrd="0" parTransId="{1190886F-4C61-433C-8A78-FF850FCB53AA}" sibTransId="{11AB426A-5A62-48C6-8A9E-BB7F0BE8D2EF}"/>
    <dgm:cxn modelId="{A84E38F2-BAC7-45B1-86DA-488E541F519E}" type="presOf" srcId="{FA6C421F-4FA6-407A-B9B4-0100360830B1}" destId="{BA10D0B7-F73A-4444-AE38-69BA8C6ADCDB}" srcOrd="0" destOrd="0" presId="urn:microsoft.com/office/officeart/2005/8/layout/hierarchy4"/>
    <dgm:cxn modelId="{062FD7FF-7A0D-4380-B58D-FC00D9510A40}" srcId="{FA6C421F-4FA6-407A-B9B4-0100360830B1}" destId="{91DF823B-A9AF-4D87-8210-499F9CAD5426}" srcOrd="1" destOrd="0" parTransId="{63C625C8-3BC2-4EA9-BF1C-1098F917B0F4}" sibTransId="{4076A612-AFB4-4711-9B90-93C5622FA540}"/>
    <dgm:cxn modelId="{1FA1D989-84DD-4BD5-9BE3-4437B49BF355}" type="presParOf" srcId="{BA10D0B7-F73A-4444-AE38-69BA8C6ADCDB}" destId="{6503135A-BE1F-4D13-B953-615B0CAF8827}" srcOrd="0" destOrd="0" presId="urn:microsoft.com/office/officeart/2005/8/layout/hierarchy4"/>
    <dgm:cxn modelId="{E2CFE424-9A52-4186-BE92-894C1C792411}" type="presParOf" srcId="{6503135A-BE1F-4D13-B953-615B0CAF8827}" destId="{8094B77B-B920-4890-B6DC-6EC86BC7339E}" srcOrd="0" destOrd="0" presId="urn:microsoft.com/office/officeart/2005/8/layout/hierarchy4"/>
    <dgm:cxn modelId="{0C688A51-8878-4DD9-AC09-2D22CBBA9C55}" type="presParOf" srcId="{6503135A-BE1F-4D13-B953-615B0CAF8827}" destId="{DFC7DE4D-50EB-404F-8EB1-14544119D227}" srcOrd="1" destOrd="0" presId="urn:microsoft.com/office/officeart/2005/8/layout/hierarchy4"/>
    <dgm:cxn modelId="{20003D03-7C08-4845-AA2E-3BF456D8F586}" type="presParOf" srcId="{BA10D0B7-F73A-4444-AE38-69BA8C6ADCDB}" destId="{74EE09D9-95DF-49F5-8A06-7D5C7077CE8B}" srcOrd="1" destOrd="0" presId="urn:microsoft.com/office/officeart/2005/8/layout/hierarchy4"/>
    <dgm:cxn modelId="{293EE7CA-1DF5-495E-9006-9EC5093B78E8}" type="presParOf" srcId="{BA10D0B7-F73A-4444-AE38-69BA8C6ADCDB}" destId="{F0F3BE8F-3B29-4877-9E3A-8F5C385882B3}" srcOrd="2" destOrd="0" presId="urn:microsoft.com/office/officeart/2005/8/layout/hierarchy4"/>
    <dgm:cxn modelId="{B1D8BC81-65C1-4027-B4AB-D925B280094B}" type="presParOf" srcId="{F0F3BE8F-3B29-4877-9E3A-8F5C385882B3}" destId="{4051AECA-1E86-478B-9C46-F9300A11324E}" srcOrd="0" destOrd="0" presId="urn:microsoft.com/office/officeart/2005/8/layout/hierarchy4"/>
    <dgm:cxn modelId="{B549148F-EFCA-4010-A823-AABC45CE24A9}" type="presParOf" srcId="{F0F3BE8F-3B29-4877-9E3A-8F5C385882B3}" destId="{9EDC7A0E-3CF4-4F87-B5E0-87572D51CF46}" srcOrd="1" destOrd="0" presId="urn:microsoft.com/office/officeart/2005/8/layout/hierarchy4"/>
    <dgm:cxn modelId="{F5C51E30-562E-4E4C-9EF4-E544328A78B9}" type="presParOf" srcId="{BA10D0B7-F73A-4444-AE38-69BA8C6ADCDB}" destId="{72796524-F496-46E8-8B73-D40852E31059}" srcOrd="3" destOrd="0" presId="urn:microsoft.com/office/officeart/2005/8/layout/hierarchy4"/>
    <dgm:cxn modelId="{5888E7F0-AEDD-443F-97B0-1A61AAEEB383}" type="presParOf" srcId="{BA10D0B7-F73A-4444-AE38-69BA8C6ADCDB}" destId="{AFA516F1-57FE-4CDF-B3D0-464B873E63DE}" srcOrd="4" destOrd="0" presId="urn:microsoft.com/office/officeart/2005/8/layout/hierarchy4"/>
    <dgm:cxn modelId="{026CEF40-194A-4682-9D88-9C5A8415D16D}" type="presParOf" srcId="{AFA516F1-57FE-4CDF-B3D0-464B873E63DE}" destId="{ADD99420-39B6-4583-BB4B-31C867B061F6}" srcOrd="0" destOrd="0" presId="urn:microsoft.com/office/officeart/2005/8/layout/hierarchy4"/>
    <dgm:cxn modelId="{39117B3E-7FFD-4716-80C8-9D4580A72CB4}" type="presParOf" srcId="{AFA516F1-57FE-4CDF-B3D0-464B873E63DE}" destId="{C7E0B465-A3F3-40AD-BF47-6F6670916EE6}" srcOrd="1" destOrd="0" presId="urn:microsoft.com/office/officeart/2005/8/layout/hierarchy4"/>
    <dgm:cxn modelId="{A55FF67D-55A9-4D90-8F01-9FB24ADD4AF4}" type="presParOf" srcId="{BA10D0B7-F73A-4444-AE38-69BA8C6ADCDB}" destId="{82AA6AB5-F9A2-4DB6-9A3F-6144924E3A07}" srcOrd="5" destOrd="0" presId="urn:microsoft.com/office/officeart/2005/8/layout/hierarchy4"/>
    <dgm:cxn modelId="{6B954891-602C-439C-9B18-846225CBC5AD}" type="presParOf" srcId="{BA10D0B7-F73A-4444-AE38-69BA8C6ADCDB}" destId="{917CE910-F683-478A-B5C8-F004D209D9A9}" srcOrd="6" destOrd="0" presId="urn:microsoft.com/office/officeart/2005/8/layout/hierarchy4"/>
    <dgm:cxn modelId="{094C715D-DF66-465F-9F67-98644AB37719}" type="presParOf" srcId="{917CE910-F683-478A-B5C8-F004D209D9A9}" destId="{2C3CF79C-97FF-4DD8-A1D5-959BF12F4416}" srcOrd="0" destOrd="0" presId="urn:microsoft.com/office/officeart/2005/8/layout/hierarchy4"/>
    <dgm:cxn modelId="{C3E60826-657F-43D1-A9C6-5ED336F8D4B0}" type="presParOf" srcId="{917CE910-F683-478A-B5C8-F004D209D9A9}" destId="{AAB8FCC3-EA51-478D-A061-63DAABAFD739}" srcOrd="1" destOrd="0" presId="urn:microsoft.com/office/officeart/2005/8/layout/hierarchy4"/>
    <dgm:cxn modelId="{3CB2B6B3-251F-4AB2-9B32-3BC90C81DA6B}" type="presParOf" srcId="{BA10D0B7-F73A-4444-AE38-69BA8C6ADCDB}" destId="{8B54A8DE-062B-4A66-9439-AA9A67CD4CFF}" srcOrd="7" destOrd="0" presId="urn:microsoft.com/office/officeart/2005/8/layout/hierarchy4"/>
    <dgm:cxn modelId="{C0C176AD-0ACE-48E9-983D-15422B08E3E9}" type="presParOf" srcId="{BA10D0B7-F73A-4444-AE38-69BA8C6ADCDB}" destId="{432D8D90-1C6D-4BA1-B3DF-7104C0693C2C}" srcOrd="8" destOrd="0" presId="urn:microsoft.com/office/officeart/2005/8/layout/hierarchy4"/>
    <dgm:cxn modelId="{99E08427-0948-46E2-A321-9FDE757D5E75}" type="presParOf" srcId="{432D8D90-1C6D-4BA1-B3DF-7104C0693C2C}" destId="{B1E68138-9AE9-4CFC-A1E9-4A97F76CA9CB}" srcOrd="0" destOrd="0" presId="urn:microsoft.com/office/officeart/2005/8/layout/hierarchy4"/>
    <dgm:cxn modelId="{F06C178A-D42C-4B49-9123-3E5F224524ED}" type="presParOf" srcId="{432D8D90-1C6D-4BA1-B3DF-7104C0693C2C}" destId="{ECF7E73C-4FF2-4965-BF57-E8999205CDDE}" srcOrd="1" destOrd="0" presId="urn:microsoft.com/office/officeart/2005/8/layout/hierarchy4"/>
    <dgm:cxn modelId="{18EB0E62-3EA1-4E0C-8E60-FACC440FA279}" type="presParOf" srcId="{BA10D0B7-F73A-4444-AE38-69BA8C6ADCDB}" destId="{73A860D0-261F-40DE-B35D-542D82694811}" srcOrd="9" destOrd="0" presId="urn:microsoft.com/office/officeart/2005/8/layout/hierarchy4"/>
    <dgm:cxn modelId="{BCAD97AD-BA05-49A3-94D7-2A19DCBEBEB8}" type="presParOf" srcId="{BA10D0B7-F73A-4444-AE38-69BA8C6ADCDB}" destId="{C58EB46A-8979-475A-BBE0-56E29AE3A8B5}" srcOrd="10" destOrd="0" presId="urn:microsoft.com/office/officeart/2005/8/layout/hierarchy4"/>
    <dgm:cxn modelId="{C20D6853-B0EB-4995-99A5-409167D99E95}" type="presParOf" srcId="{C58EB46A-8979-475A-BBE0-56E29AE3A8B5}" destId="{0FB98CF2-0F6E-4B6E-9727-86D8E582AFE3}" srcOrd="0" destOrd="0" presId="urn:microsoft.com/office/officeart/2005/8/layout/hierarchy4"/>
    <dgm:cxn modelId="{E0D00FD9-131D-4BB5-8190-7E822483DF68}" type="presParOf" srcId="{C58EB46A-8979-475A-BBE0-56E29AE3A8B5}" destId="{DFE41387-0DAD-47BC-8445-AAC699CCD74A}" srcOrd="1" destOrd="0" presId="urn:microsoft.com/office/officeart/2005/8/layout/hierarchy4"/>
    <dgm:cxn modelId="{173AE10B-8BD3-408E-9F30-60F31A6E5F34}" type="presParOf" srcId="{BA10D0B7-F73A-4444-AE38-69BA8C6ADCDB}" destId="{FAAC1149-EE5F-48C9-AD5D-1E2A9EC41794}" srcOrd="11" destOrd="0" presId="urn:microsoft.com/office/officeart/2005/8/layout/hierarchy4"/>
    <dgm:cxn modelId="{0EE9930A-FD1B-46C1-905E-C23F9F164506}" type="presParOf" srcId="{BA10D0B7-F73A-4444-AE38-69BA8C6ADCDB}" destId="{C1396FFE-8518-4AD9-B5EF-871455530898}" srcOrd="12" destOrd="0" presId="urn:microsoft.com/office/officeart/2005/8/layout/hierarchy4"/>
    <dgm:cxn modelId="{A1E87A65-F653-4212-98AE-B91C92EEBF8F}" type="presParOf" srcId="{C1396FFE-8518-4AD9-B5EF-871455530898}" destId="{9E1F4439-9C35-4A63-BA9D-77B7512826BA}" srcOrd="0" destOrd="0" presId="urn:microsoft.com/office/officeart/2005/8/layout/hierarchy4"/>
    <dgm:cxn modelId="{E5AFFCC6-E640-4300-A707-1B7761CCEFE1}" type="presParOf" srcId="{C1396FFE-8518-4AD9-B5EF-871455530898}" destId="{BFE8F580-9BC0-419A-B518-E634E9A690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862FC-CDF9-4A0A-8791-C67DD82FC0D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0B438DD-A67E-42E0-9AA9-1903A012EC18}">
      <dgm:prSet phldrT="[Texto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2400" dirty="0">
              <a:solidFill>
                <a:schemeClr val="bg1"/>
              </a:solidFill>
            </a:rPr>
            <a:t>EJE 1. </a:t>
          </a:r>
          <a:r>
            <a:rPr lang="es-ES" sz="2400" b="1" dirty="0">
              <a:solidFill>
                <a:schemeClr val="bg1"/>
              </a:solidFill>
            </a:rPr>
            <a:t>PROMOCIÓN DE DERECHOS Y PREVENCIÓN</a:t>
          </a:r>
        </a:p>
      </dgm:t>
    </dgm:pt>
    <dgm:pt modelId="{5425C772-F786-42AF-A10B-B04D17DA300B}" type="parTrans" cxnId="{6D2EBA72-7D75-478E-AFB5-104A339D5661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A595AEF2-B46F-499A-B865-14DC55CF94C2}" type="sibTrans" cxnId="{6D2EBA72-7D75-478E-AFB5-104A339D5661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646A3ED0-FB10-4536-BD44-B553ED0FEC97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400" dirty="0">
              <a:solidFill>
                <a:schemeClr val="bg1"/>
              </a:solidFill>
            </a:rPr>
            <a:t>EJE 2. </a:t>
          </a:r>
          <a:r>
            <a:rPr lang="es-ES" sz="2400" b="1" dirty="0">
              <a:solidFill>
                <a:schemeClr val="bg1"/>
              </a:solidFill>
            </a:rPr>
            <a:t>DETECCIÓN PRECOZ Y COMUNICACIÓN</a:t>
          </a:r>
        </a:p>
      </dgm:t>
    </dgm:pt>
    <dgm:pt modelId="{EC14B381-9EBE-4FD5-A23C-B56421A6349E}" type="parTrans" cxnId="{3B184077-D51A-4AF9-9D40-5ABC440710AF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A98F301C-1E97-41F8-857A-1AD527BE3BB2}" type="sibTrans" cxnId="{3B184077-D51A-4AF9-9D40-5ABC440710AF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998AA76B-D171-48D9-8207-AB5916516C4D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400" dirty="0">
              <a:solidFill>
                <a:schemeClr val="bg1"/>
              </a:solidFill>
            </a:rPr>
            <a:t>EJE 3. </a:t>
          </a:r>
          <a:r>
            <a:rPr lang="es-ES" sz="2400" b="1" dirty="0">
              <a:solidFill>
                <a:schemeClr val="bg1"/>
              </a:solidFill>
            </a:rPr>
            <a:t>ATENCIÓN Y REPARACIÓN</a:t>
          </a:r>
        </a:p>
      </dgm:t>
    </dgm:pt>
    <dgm:pt modelId="{1366C459-C3EB-4124-A8CF-A989CF6AFB62}" type="parTrans" cxnId="{7F5383E4-E768-4885-882A-63D1A25842A1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95B8FD51-279C-46CA-B17B-93DFB3EF2B11}" type="sibTrans" cxnId="{7F5383E4-E768-4885-882A-63D1A25842A1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A7CD6EFA-A80B-4CA5-9CD0-3115D622E9E1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sz="2400" dirty="0">
              <a:solidFill>
                <a:schemeClr val="bg1"/>
              </a:solidFill>
            </a:rPr>
            <a:t>EJE 4. </a:t>
          </a:r>
          <a:r>
            <a:rPr lang="es-ES" sz="2400" b="1" dirty="0">
              <a:solidFill>
                <a:schemeClr val="bg1"/>
              </a:solidFill>
            </a:rPr>
            <a:t>COLABORACIÓN Y GESTIÓN DEL CONOCIMIENTO</a:t>
          </a:r>
        </a:p>
      </dgm:t>
    </dgm:pt>
    <dgm:pt modelId="{5F54CC98-95D7-42EA-A558-5A7ECCD9FB1F}" type="parTrans" cxnId="{9B1E7A7D-E5EF-48EB-A6DE-A8952F7CA1F9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212B520D-DBAC-42A3-8433-24D715FDF79E}" type="sibTrans" cxnId="{9B1E7A7D-E5EF-48EB-A6DE-A8952F7CA1F9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B3CF5FE7-0F37-484F-AEE9-C64202347FE7}" type="pres">
      <dgm:prSet presAssocID="{7BC862FC-CDF9-4A0A-8791-C67DD82FC0D2}" presName="linear" presStyleCnt="0">
        <dgm:presLayoutVars>
          <dgm:animLvl val="lvl"/>
          <dgm:resizeHandles val="exact"/>
        </dgm:presLayoutVars>
      </dgm:prSet>
      <dgm:spPr/>
    </dgm:pt>
    <dgm:pt modelId="{E8C6D69F-E3EA-44EF-B7D2-86A315766D37}" type="pres">
      <dgm:prSet presAssocID="{60B438DD-A67E-42E0-9AA9-1903A012EC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A96F75-BA59-4C9D-B9FA-EDA52FA8F380}" type="pres">
      <dgm:prSet presAssocID="{A595AEF2-B46F-499A-B865-14DC55CF94C2}" presName="spacer" presStyleCnt="0"/>
      <dgm:spPr/>
    </dgm:pt>
    <dgm:pt modelId="{D88202F1-EE70-4B3E-BE27-94A763CB0CA7}" type="pres">
      <dgm:prSet presAssocID="{646A3ED0-FB10-4536-BD44-B553ED0FEC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0F8BE1-C92F-4BE8-9491-24DFD2582C5D}" type="pres">
      <dgm:prSet presAssocID="{A98F301C-1E97-41F8-857A-1AD527BE3BB2}" presName="spacer" presStyleCnt="0"/>
      <dgm:spPr/>
    </dgm:pt>
    <dgm:pt modelId="{2D390B87-0CEA-4219-804B-BB2DD0FB83EE}" type="pres">
      <dgm:prSet presAssocID="{998AA76B-D171-48D9-8207-AB5916516C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415A7A-FD44-4E71-9DFE-EA4F59B0371D}" type="pres">
      <dgm:prSet presAssocID="{95B8FD51-279C-46CA-B17B-93DFB3EF2B11}" presName="spacer" presStyleCnt="0"/>
      <dgm:spPr/>
    </dgm:pt>
    <dgm:pt modelId="{C029D52B-9BCD-4986-B47D-5F98EA4ACDD3}" type="pres">
      <dgm:prSet presAssocID="{A7CD6EFA-A80B-4CA5-9CD0-3115D622E9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534107-7C24-448E-84D7-1D0A8AC8CAD2}" type="presOf" srcId="{646A3ED0-FB10-4536-BD44-B553ED0FEC97}" destId="{D88202F1-EE70-4B3E-BE27-94A763CB0CA7}" srcOrd="0" destOrd="0" presId="urn:microsoft.com/office/officeart/2005/8/layout/vList2"/>
    <dgm:cxn modelId="{714E9333-6571-4876-81EF-C90C4571B942}" type="presOf" srcId="{60B438DD-A67E-42E0-9AA9-1903A012EC18}" destId="{E8C6D69F-E3EA-44EF-B7D2-86A315766D37}" srcOrd="0" destOrd="0" presId="urn:microsoft.com/office/officeart/2005/8/layout/vList2"/>
    <dgm:cxn modelId="{B0023B62-0CDF-4238-AD5B-05895AC801F2}" type="presOf" srcId="{A7CD6EFA-A80B-4CA5-9CD0-3115D622E9E1}" destId="{C029D52B-9BCD-4986-B47D-5F98EA4ACDD3}" srcOrd="0" destOrd="0" presId="urn:microsoft.com/office/officeart/2005/8/layout/vList2"/>
    <dgm:cxn modelId="{478E4C45-8495-4443-A0B9-3DE572810D29}" type="presOf" srcId="{7BC862FC-CDF9-4A0A-8791-C67DD82FC0D2}" destId="{B3CF5FE7-0F37-484F-AEE9-C64202347FE7}" srcOrd="0" destOrd="0" presId="urn:microsoft.com/office/officeart/2005/8/layout/vList2"/>
    <dgm:cxn modelId="{6D2EBA72-7D75-478E-AFB5-104A339D5661}" srcId="{7BC862FC-CDF9-4A0A-8791-C67DD82FC0D2}" destId="{60B438DD-A67E-42E0-9AA9-1903A012EC18}" srcOrd="0" destOrd="0" parTransId="{5425C772-F786-42AF-A10B-B04D17DA300B}" sibTransId="{A595AEF2-B46F-499A-B865-14DC55CF94C2}"/>
    <dgm:cxn modelId="{3B184077-D51A-4AF9-9D40-5ABC440710AF}" srcId="{7BC862FC-CDF9-4A0A-8791-C67DD82FC0D2}" destId="{646A3ED0-FB10-4536-BD44-B553ED0FEC97}" srcOrd="1" destOrd="0" parTransId="{EC14B381-9EBE-4FD5-A23C-B56421A6349E}" sibTransId="{A98F301C-1E97-41F8-857A-1AD527BE3BB2}"/>
    <dgm:cxn modelId="{9B1E7A7D-E5EF-48EB-A6DE-A8952F7CA1F9}" srcId="{7BC862FC-CDF9-4A0A-8791-C67DD82FC0D2}" destId="{A7CD6EFA-A80B-4CA5-9CD0-3115D622E9E1}" srcOrd="3" destOrd="0" parTransId="{5F54CC98-95D7-42EA-A558-5A7ECCD9FB1F}" sibTransId="{212B520D-DBAC-42A3-8433-24D715FDF79E}"/>
    <dgm:cxn modelId="{767F4493-CA23-4716-867D-80D9B4B75D7C}" type="presOf" srcId="{998AA76B-D171-48D9-8207-AB5916516C4D}" destId="{2D390B87-0CEA-4219-804B-BB2DD0FB83EE}" srcOrd="0" destOrd="0" presId="urn:microsoft.com/office/officeart/2005/8/layout/vList2"/>
    <dgm:cxn modelId="{7F5383E4-E768-4885-882A-63D1A25842A1}" srcId="{7BC862FC-CDF9-4A0A-8791-C67DD82FC0D2}" destId="{998AA76B-D171-48D9-8207-AB5916516C4D}" srcOrd="2" destOrd="0" parTransId="{1366C459-C3EB-4124-A8CF-A989CF6AFB62}" sibTransId="{95B8FD51-279C-46CA-B17B-93DFB3EF2B11}"/>
    <dgm:cxn modelId="{D9E85824-A852-4213-A9B1-94473AD62705}" type="presParOf" srcId="{B3CF5FE7-0F37-484F-AEE9-C64202347FE7}" destId="{E8C6D69F-E3EA-44EF-B7D2-86A315766D37}" srcOrd="0" destOrd="0" presId="urn:microsoft.com/office/officeart/2005/8/layout/vList2"/>
    <dgm:cxn modelId="{D626DB94-133D-46A0-9BCD-23A9B8675865}" type="presParOf" srcId="{B3CF5FE7-0F37-484F-AEE9-C64202347FE7}" destId="{B1A96F75-BA59-4C9D-B9FA-EDA52FA8F380}" srcOrd="1" destOrd="0" presId="urn:microsoft.com/office/officeart/2005/8/layout/vList2"/>
    <dgm:cxn modelId="{BA9863E8-93F6-4E34-8454-2F225008FF41}" type="presParOf" srcId="{B3CF5FE7-0F37-484F-AEE9-C64202347FE7}" destId="{D88202F1-EE70-4B3E-BE27-94A763CB0CA7}" srcOrd="2" destOrd="0" presId="urn:microsoft.com/office/officeart/2005/8/layout/vList2"/>
    <dgm:cxn modelId="{5D0BEC04-A89A-4646-87A0-B3114B868BF1}" type="presParOf" srcId="{B3CF5FE7-0F37-484F-AEE9-C64202347FE7}" destId="{B50F8BE1-C92F-4BE8-9491-24DFD2582C5D}" srcOrd="3" destOrd="0" presId="urn:microsoft.com/office/officeart/2005/8/layout/vList2"/>
    <dgm:cxn modelId="{309EFCA0-8C22-4726-BAD2-32E2E0043C42}" type="presParOf" srcId="{B3CF5FE7-0F37-484F-AEE9-C64202347FE7}" destId="{2D390B87-0CEA-4219-804B-BB2DD0FB83EE}" srcOrd="4" destOrd="0" presId="urn:microsoft.com/office/officeart/2005/8/layout/vList2"/>
    <dgm:cxn modelId="{545E302B-702E-47A6-91FE-75848DA662AC}" type="presParOf" srcId="{B3CF5FE7-0F37-484F-AEE9-C64202347FE7}" destId="{D7415A7A-FD44-4E71-9DFE-EA4F59B0371D}" srcOrd="5" destOrd="0" presId="urn:microsoft.com/office/officeart/2005/8/layout/vList2"/>
    <dgm:cxn modelId="{3E7517F3-E5A5-4C50-AAFF-5ECD82853077}" type="presParOf" srcId="{B3CF5FE7-0F37-484F-AEE9-C64202347FE7}" destId="{C029D52B-9BCD-4986-B47D-5F98EA4ACD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862FC-CDF9-4A0A-8791-C67DD82FC0D2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1EA9464-8AAF-49E9-B0E1-6C84D697CBA9}">
      <dgm:prSet phldrT="[Texto]" custT="1"/>
      <dgm:spPr>
        <a:solidFill>
          <a:srgbClr val="C4E3DE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endParaRPr lang="es-ES" sz="1400" b="0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endParaRPr lang="es-ES" sz="1400" b="0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endParaRPr lang="es-ES" sz="1400" b="0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endParaRPr lang="es-ES" sz="1400" b="0" dirty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r>
            <a:rPr lang="es-ES" sz="1400" b="0" i="0" dirty="0" err="1"/>
            <a:t>Intentsitatea</a:t>
          </a:r>
          <a:r>
            <a:rPr lang="es-ES" sz="1400" b="0" i="0" dirty="0"/>
            <a:t> eta </a:t>
          </a:r>
          <a:r>
            <a:rPr lang="es-ES" sz="1400" b="0" i="0" dirty="0" err="1"/>
            <a:t>esposizio-denbora</a:t>
          </a:r>
          <a:r>
            <a:rPr lang="es-ES" sz="1400" b="0" i="0" dirty="0"/>
            <a:t> </a:t>
          </a:r>
          <a:r>
            <a:rPr lang="es-ES" sz="1400" b="0" i="0" dirty="0" err="1"/>
            <a:t>funtsezkoak</a:t>
          </a:r>
          <a:r>
            <a:rPr lang="es-ES" sz="1400" b="0" i="0" dirty="0"/>
            <a:t> </a:t>
          </a:r>
          <a:r>
            <a:rPr lang="es-ES" sz="1400" b="0" i="0" dirty="0" err="1"/>
            <a:t>dira</a:t>
          </a:r>
          <a:r>
            <a:rPr lang="es-ES" sz="1400" b="0" i="0" dirty="0"/>
            <a:t> </a:t>
          </a:r>
          <a:r>
            <a:rPr lang="es-ES" sz="1400" b="0" i="0" dirty="0" err="1"/>
            <a:t>afektazioan</a:t>
          </a:r>
          <a:r>
            <a:rPr lang="es-ES" sz="1400" b="0" i="0" dirty="0"/>
            <a:t>.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r>
            <a:rPr lang="es-ES" sz="1400" b="0" i="0" dirty="0"/>
            <a:t> </a:t>
          </a:r>
          <a:r>
            <a:rPr lang="es-ES" sz="1400" b="0" i="0" dirty="0" err="1"/>
            <a:t>Lan</a:t>
          </a:r>
          <a:r>
            <a:rPr lang="es-ES" sz="1400" b="0" i="0" dirty="0"/>
            <a:t> </a:t>
          </a:r>
          <a:r>
            <a:rPr lang="es-ES" sz="1400" b="0" i="0" dirty="0" err="1"/>
            <a:t>egiten</a:t>
          </a:r>
          <a:r>
            <a:rPr lang="es-ES" sz="1400" b="0" i="0" dirty="0"/>
            <a:t> den </a:t>
          </a:r>
          <a:r>
            <a:rPr lang="es-ES" sz="1400" b="0" i="0" dirty="0" err="1"/>
            <a:t>kasu</a:t>
          </a:r>
          <a:r>
            <a:rPr lang="es-ES" sz="1400" b="0" i="0" dirty="0"/>
            <a:t> </a:t>
          </a:r>
          <a:r>
            <a:rPr lang="es-ES" sz="1400" b="0" i="0" dirty="0" err="1"/>
            <a:t>asko</a:t>
          </a:r>
          <a:r>
            <a:rPr lang="es-ES" sz="1400" b="0" i="0" dirty="0"/>
            <a:t> </a:t>
          </a:r>
          <a:r>
            <a:rPr lang="es-ES" sz="1400" b="0" i="0" dirty="0" err="1"/>
            <a:t>kronifikatuta</a:t>
          </a:r>
          <a:r>
            <a:rPr lang="es-ES" sz="1400" b="0" i="0" dirty="0"/>
            <a:t> </a:t>
          </a:r>
          <a:r>
            <a:rPr lang="es-ES" sz="1400" b="0" i="0" dirty="0" err="1"/>
            <a:t>daude</a:t>
          </a:r>
          <a:r>
            <a:rPr lang="es-ES" sz="1400" b="0" i="0" dirty="0"/>
            <a:t>.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FontTx/>
            <a:buNone/>
          </a:pPr>
          <a:r>
            <a:rPr lang="es-ES" sz="1400" b="0" i="0" dirty="0" err="1"/>
            <a:t>Zailtasunak</a:t>
          </a:r>
          <a:r>
            <a:rPr lang="es-ES" sz="1400" b="0" i="0" dirty="0"/>
            <a:t> </a:t>
          </a:r>
          <a:r>
            <a:rPr lang="es-ES" sz="1400" b="0" i="0" dirty="0" err="1"/>
            <a:t>daude</a:t>
          </a:r>
          <a:r>
            <a:rPr lang="es-ES" sz="1400" b="0" i="0" dirty="0"/>
            <a:t> </a:t>
          </a:r>
          <a:r>
            <a:rPr lang="es-ES" sz="1400" b="0" i="0" dirty="0" err="1"/>
            <a:t>indarkeria-kasuak</a:t>
          </a:r>
          <a:r>
            <a:rPr lang="es-ES" sz="1400" b="0" i="0" dirty="0"/>
            <a:t> </a:t>
          </a:r>
          <a:r>
            <a:rPr lang="es-ES" sz="1400" b="0" i="0" dirty="0" err="1"/>
            <a:t>detektatzeko</a:t>
          </a:r>
          <a:r>
            <a:rPr lang="es-ES" sz="1400" b="0" i="0" dirty="0"/>
            <a:t>.</a:t>
          </a:r>
          <a:endParaRPr lang="es-ES" sz="1400" b="0" dirty="0">
            <a:solidFill>
              <a:schemeClr val="tx1"/>
            </a:solidFill>
          </a:endParaRPr>
        </a:p>
      </dgm:t>
    </dgm:pt>
    <dgm:pt modelId="{A4286F35-EE69-4C7A-8AC6-5E04370B82D5}" type="parTrans" cxnId="{3A8B117C-F2A2-4AE0-9A15-9145E4E87D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400"/>
        </a:p>
      </dgm:t>
    </dgm:pt>
    <dgm:pt modelId="{909427FA-CD13-4CA7-B00C-B1449E35A369}" type="sibTrans" cxnId="{3A8B117C-F2A2-4AE0-9A15-9145E4E87D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400"/>
        </a:p>
      </dgm:t>
    </dgm:pt>
    <dgm:pt modelId="{7115BFC1-536C-4C08-B33B-F798DBAD8FAE}" type="pres">
      <dgm:prSet presAssocID="{7BC862FC-CDF9-4A0A-8791-C67DD82FC0D2}" presName="theList" presStyleCnt="0">
        <dgm:presLayoutVars>
          <dgm:dir/>
          <dgm:animLvl val="lvl"/>
          <dgm:resizeHandles val="exact"/>
        </dgm:presLayoutVars>
      </dgm:prSet>
      <dgm:spPr/>
    </dgm:pt>
    <dgm:pt modelId="{F792C427-34B4-44B5-80FB-79A1E4C52BFA}" type="pres">
      <dgm:prSet presAssocID="{B1EA9464-8AAF-49E9-B0E1-6C84D697CBA9}" presName="compNode" presStyleCnt="0"/>
      <dgm:spPr/>
    </dgm:pt>
    <dgm:pt modelId="{95FCF4A2-D001-43FB-9EAE-F70594C98EEC}" type="pres">
      <dgm:prSet presAssocID="{B1EA9464-8AAF-49E9-B0E1-6C84D697CBA9}" presName="aNode" presStyleLbl="bgShp" presStyleIdx="0" presStyleCnt="1"/>
      <dgm:spPr/>
    </dgm:pt>
    <dgm:pt modelId="{4F89E261-3C1C-48CA-B052-B8FDAB183F7E}" type="pres">
      <dgm:prSet presAssocID="{B1EA9464-8AAF-49E9-B0E1-6C84D697CBA9}" presName="textNode" presStyleLbl="bgShp" presStyleIdx="0" presStyleCnt="1"/>
      <dgm:spPr/>
    </dgm:pt>
    <dgm:pt modelId="{C5FF5289-EE84-4EE6-B9B2-A3E576F7A14F}" type="pres">
      <dgm:prSet presAssocID="{B1EA9464-8AAF-49E9-B0E1-6C84D697CBA9}" presName="compChildNode" presStyleCnt="0"/>
      <dgm:spPr/>
    </dgm:pt>
    <dgm:pt modelId="{8554F8BB-E8C9-4D81-936B-A03E899350DE}" type="pres">
      <dgm:prSet presAssocID="{B1EA9464-8AAF-49E9-B0E1-6C84D697CBA9}" presName="theInnerList" presStyleCnt="0"/>
      <dgm:spPr/>
    </dgm:pt>
  </dgm:ptLst>
  <dgm:cxnLst>
    <dgm:cxn modelId="{5791CF14-BB81-4A7F-8D7B-A528039A9A0C}" type="presOf" srcId="{B1EA9464-8AAF-49E9-B0E1-6C84D697CBA9}" destId="{4F89E261-3C1C-48CA-B052-B8FDAB183F7E}" srcOrd="1" destOrd="0" presId="urn:microsoft.com/office/officeart/2005/8/layout/lProcess2"/>
    <dgm:cxn modelId="{3A8B117C-F2A2-4AE0-9A15-9145E4E87D46}" srcId="{7BC862FC-CDF9-4A0A-8791-C67DD82FC0D2}" destId="{B1EA9464-8AAF-49E9-B0E1-6C84D697CBA9}" srcOrd="0" destOrd="0" parTransId="{A4286F35-EE69-4C7A-8AC6-5E04370B82D5}" sibTransId="{909427FA-CD13-4CA7-B00C-B1449E35A369}"/>
    <dgm:cxn modelId="{03AFCE96-D895-4327-B2C9-51D3584A9E87}" type="presOf" srcId="{7BC862FC-CDF9-4A0A-8791-C67DD82FC0D2}" destId="{7115BFC1-536C-4C08-B33B-F798DBAD8FAE}" srcOrd="0" destOrd="0" presId="urn:microsoft.com/office/officeart/2005/8/layout/lProcess2"/>
    <dgm:cxn modelId="{004509D3-E4A4-47ED-B1A0-81C72348D4A5}" type="presOf" srcId="{B1EA9464-8AAF-49E9-B0E1-6C84D697CBA9}" destId="{95FCF4A2-D001-43FB-9EAE-F70594C98EEC}" srcOrd="0" destOrd="0" presId="urn:microsoft.com/office/officeart/2005/8/layout/lProcess2"/>
    <dgm:cxn modelId="{EDAA1345-6ECB-4DE0-808C-805D2BC9C9A7}" type="presParOf" srcId="{7115BFC1-536C-4C08-B33B-F798DBAD8FAE}" destId="{F792C427-34B4-44B5-80FB-79A1E4C52BFA}" srcOrd="0" destOrd="0" presId="urn:microsoft.com/office/officeart/2005/8/layout/lProcess2"/>
    <dgm:cxn modelId="{ACCF7BC2-5FAC-4EFC-92BC-9F3FB80C4F7D}" type="presParOf" srcId="{F792C427-34B4-44B5-80FB-79A1E4C52BFA}" destId="{95FCF4A2-D001-43FB-9EAE-F70594C98EEC}" srcOrd="0" destOrd="0" presId="urn:microsoft.com/office/officeart/2005/8/layout/lProcess2"/>
    <dgm:cxn modelId="{61A995D9-6491-4F5D-810A-51D0BCB1B930}" type="presParOf" srcId="{F792C427-34B4-44B5-80FB-79A1E4C52BFA}" destId="{4F89E261-3C1C-48CA-B052-B8FDAB183F7E}" srcOrd="1" destOrd="0" presId="urn:microsoft.com/office/officeart/2005/8/layout/lProcess2"/>
    <dgm:cxn modelId="{A203D070-1790-4455-BB4E-E42723EC0D53}" type="presParOf" srcId="{F792C427-34B4-44B5-80FB-79A1E4C52BFA}" destId="{C5FF5289-EE84-4EE6-B9B2-A3E576F7A14F}" srcOrd="2" destOrd="0" presId="urn:microsoft.com/office/officeart/2005/8/layout/lProcess2"/>
    <dgm:cxn modelId="{CA9D23DB-57D4-4699-B842-66B596687668}" type="presParOf" srcId="{C5FF5289-EE84-4EE6-B9B2-A3E576F7A14F}" destId="{8554F8BB-E8C9-4D81-936B-A03E899350D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15DC7-4973-43FD-B9D5-8457BAAF5843}">
      <dsp:nvSpPr>
        <dsp:cNvPr id="0" name=""/>
        <dsp:cNvSpPr/>
      </dsp:nvSpPr>
      <dsp:spPr>
        <a:xfrm>
          <a:off x="0" y="0"/>
          <a:ext cx="496795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F6576-8E68-40F3-9317-246615E8130C}">
      <dsp:nvSpPr>
        <dsp:cNvPr id="0" name=""/>
        <dsp:cNvSpPr/>
      </dsp:nvSpPr>
      <dsp:spPr>
        <a:xfrm>
          <a:off x="0" y="0"/>
          <a:ext cx="1590441" cy="109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920075"/>
              </a:solidFill>
              <a:latin typeface="+mn-lt"/>
            </a:rPr>
            <a:t>Haga click para modificar texto </a:t>
          </a:r>
          <a:endParaRPr lang="es-ES" sz="1200" kern="1200" dirty="0">
            <a:solidFill>
              <a:srgbClr val="920075"/>
            </a:solidFill>
            <a:latin typeface="+mn-lt"/>
          </a:endParaRPr>
        </a:p>
      </dsp:txBody>
      <dsp:txXfrm>
        <a:off x="0" y="0"/>
        <a:ext cx="1590441" cy="1094788"/>
      </dsp:txXfrm>
    </dsp:sp>
    <dsp:sp modelId="{A592F01F-D936-4D58-ADDC-19B33AF92ABD}">
      <dsp:nvSpPr>
        <dsp:cNvPr id="0" name=""/>
        <dsp:cNvSpPr/>
      </dsp:nvSpPr>
      <dsp:spPr>
        <a:xfrm>
          <a:off x="1653681" y="52173"/>
          <a:ext cx="3309537" cy="990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rgbClr val="920075"/>
              </a:solidFill>
              <a:latin typeface="+mn-lt"/>
            </a:rPr>
            <a:t>Haga click para modificar el texto</a:t>
          </a:r>
          <a:r>
            <a:rPr lang="es-ES" sz="1200" kern="1200" dirty="0">
              <a:solidFill>
                <a:srgbClr val="920075"/>
              </a:solidFill>
              <a:latin typeface="+mn-lt"/>
            </a:rPr>
            <a:t>.</a:t>
          </a:r>
        </a:p>
      </dsp:txBody>
      <dsp:txXfrm>
        <a:off x="1653681" y="52173"/>
        <a:ext cx="3309537" cy="990127"/>
      </dsp:txXfrm>
    </dsp:sp>
    <dsp:sp modelId="{193B7687-D21E-4521-ABE2-ABFB72995E84}">
      <dsp:nvSpPr>
        <dsp:cNvPr id="0" name=""/>
        <dsp:cNvSpPr/>
      </dsp:nvSpPr>
      <dsp:spPr>
        <a:xfrm>
          <a:off x="1590441" y="1042301"/>
          <a:ext cx="3372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B77B-B920-4890-B6DC-6EC86BC7339E}">
      <dsp:nvSpPr>
        <dsp:cNvPr id="0" name=""/>
        <dsp:cNvSpPr/>
      </dsp:nvSpPr>
      <dsp:spPr>
        <a:xfrm>
          <a:off x="5107" y="0"/>
          <a:ext cx="1334289" cy="1624374"/>
        </a:xfrm>
        <a:prstGeom prst="roundRect">
          <a:avLst>
            <a:gd name="adj" fmla="val 10000"/>
          </a:avLst>
        </a:prstGeom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MALTRATO INFANTIL INTRAFAMILIAR </a:t>
          </a:r>
        </a:p>
      </dsp:txBody>
      <dsp:txXfrm>
        <a:off x="44187" y="39080"/>
        <a:ext cx="1256129" cy="1546214"/>
      </dsp:txXfrm>
    </dsp:sp>
    <dsp:sp modelId="{4051AECA-1E86-478B-9C46-F9300A11324E}">
      <dsp:nvSpPr>
        <dsp:cNvPr id="0" name=""/>
        <dsp:cNvSpPr/>
      </dsp:nvSpPr>
      <dsp:spPr>
        <a:xfrm>
          <a:off x="1563557" y="0"/>
          <a:ext cx="1334289" cy="1624374"/>
        </a:xfrm>
        <a:prstGeom prst="roundRect">
          <a:avLst>
            <a:gd name="adj" fmla="val 10000"/>
          </a:avLst>
        </a:prstGeom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 SEXUAL</a:t>
          </a:r>
        </a:p>
      </dsp:txBody>
      <dsp:txXfrm>
        <a:off x="1602637" y="39080"/>
        <a:ext cx="1256129" cy="1546214"/>
      </dsp:txXfrm>
    </dsp:sp>
    <dsp:sp modelId="{ADD99420-39B6-4583-BB4B-31C867B061F6}">
      <dsp:nvSpPr>
        <dsp:cNvPr id="0" name=""/>
        <dsp:cNvSpPr/>
      </dsp:nvSpPr>
      <dsp:spPr>
        <a:xfrm>
          <a:off x="3122007" y="0"/>
          <a:ext cx="1334289" cy="1624374"/>
        </a:xfrm>
        <a:prstGeom prst="roundRect">
          <a:avLst>
            <a:gd name="adj" fmla="val 10000"/>
          </a:avLst>
        </a:prstGeom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 ENTRE IGUALES</a:t>
          </a:r>
        </a:p>
      </dsp:txBody>
      <dsp:txXfrm>
        <a:off x="3161087" y="39080"/>
        <a:ext cx="1256129" cy="1546214"/>
      </dsp:txXfrm>
    </dsp:sp>
    <dsp:sp modelId="{2C3CF79C-97FF-4DD8-A1D5-959BF12F4416}">
      <dsp:nvSpPr>
        <dsp:cNvPr id="0" name=""/>
        <dsp:cNvSpPr/>
      </dsp:nvSpPr>
      <dsp:spPr>
        <a:xfrm>
          <a:off x="4680456" y="0"/>
          <a:ext cx="1334289" cy="1624374"/>
        </a:xfrm>
        <a:prstGeom prst="roundRect">
          <a:avLst>
            <a:gd name="adj" fmla="val 10000"/>
          </a:avLst>
        </a:prstGeom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 MACHISTA CONTRA LA INFANCIA Y ADOLESCENCIA</a:t>
          </a:r>
        </a:p>
      </dsp:txBody>
      <dsp:txXfrm>
        <a:off x="4719536" y="39080"/>
        <a:ext cx="1256129" cy="1546214"/>
      </dsp:txXfrm>
    </dsp:sp>
    <dsp:sp modelId="{B1E68138-9AE9-4CFC-A1E9-4A97F76CA9CB}">
      <dsp:nvSpPr>
        <dsp:cNvPr id="0" name=""/>
        <dsp:cNvSpPr/>
      </dsp:nvSpPr>
      <dsp:spPr>
        <a:xfrm>
          <a:off x="6238906" y="0"/>
          <a:ext cx="1334289" cy="1624374"/>
        </a:xfrm>
        <a:prstGeom prst="roundRect">
          <a:avLst>
            <a:gd name="adj" fmla="val 10000"/>
          </a:avLst>
        </a:prstGeom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VIOLENCIA INSTITUCIONAL</a:t>
          </a:r>
        </a:p>
      </dsp:txBody>
      <dsp:txXfrm>
        <a:off x="6277986" y="39080"/>
        <a:ext cx="1256129" cy="1546214"/>
      </dsp:txXfrm>
    </dsp:sp>
    <dsp:sp modelId="{0FB98CF2-0F6E-4B6E-9727-86D8E582AFE3}">
      <dsp:nvSpPr>
        <dsp:cNvPr id="0" name=""/>
        <dsp:cNvSpPr/>
      </dsp:nvSpPr>
      <dsp:spPr>
        <a:xfrm>
          <a:off x="7797356" y="0"/>
          <a:ext cx="1334289" cy="1624374"/>
        </a:xfrm>
        <a:prstGeom prst="roundRect">
          <a:avLst>
            <a:gd name="adj" fmla="val 10000"/>
          </a:avLst>
        </a:prstGeom>
        <a:solidFill>
          <a:srgbClr val="EB655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OTRAS</a:t>
          </a:r>
          <a:r>
            <a:rPr lang="es-ES" sz="1400" kern="1200" dirty="0"/>
            <a:t> FORMAS DE </a:t>
          </a:r>
          <a:r>
            <a:rPr lang="es-ES" sz="14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VIOLENCIA</a:t>
          </a:r>
          <a:r>
            <a:rPr lang="es-ES" sz="1400" kern="1200" dirty="0"/>
            <a:t> CONTRA NNA</a:t>
          </a:r>
        </a:p>
      </dsp:txBody>
      <dsp:txXfrm>
        <a:off x="7836436" y="39080"/>
        <a:ext cx="1256129" cy="1546214"/>
      </dsp:txXfrm>
    </dsp:sp>
    <dsp:sp modelId="{9E1F4439-9C35-4A63-BA9D-77B7512826BA}">
      <dsp:nvSpPr>
        <dsp:cNvPr id="0" name=""/>
        <dsp:cNvSpPr/>
      </dsp:nvSpPr>
      <dsp:spPr>
        <a:xfrm>
          <a:off x="9355806" y="0"/>
          <a:ext cx="1334289" cy="1624374"/>
        </a:xfrm>
        <a:prstGeom prst="roundRect">
          <a:avLst>
            <a:gd name="adj" fmla="val 10000"/>
          </a:avLst>
        </a:prstGeom>
        <a:solidFill>
          <a:srgbClr val="C4E3DE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VIOLENCIA POR PARTE DE NNA</a:t>
          </a:r>
        </a:p>
      </dsp:txBody>
      <dsp:txXfrm>
        <a:off x="9394886" y="39080"/>
        <a:ext cx="1256129" cy="1546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6D69F-E3EA-44EF-B7D2-86A315766D37}">
      <dsp:nvSpPr>
        <dsp:cNvPr id="0" name=""/>
        <dsp:cNvSpPr/>
      </dsp:nvSpPr>
      <dsp:spPr>
        <a:xfrm>
          <a:off x="0" y="25182"/>
          <a:ext cx="7436069" cy="80496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EJE 1. </a:t>
          </a:r>
          <a:r>
            <a:rPr lang="es-ES" sz="2400" b="1" kern="1200" dirty="0">
              <a:solidFill>
                <a:schemeClr val="bg1"/>
              </a:solidFill>
            </a:rPr>
            <a:t>PROMOCIÓN DE DERECHOS Y PREVENCIÓN</a:t>
          </a:r>
        </a:p>
      </dsp:txBody>
      <dsp:txXfrm>
        <a:off x="39295" y="64477"/>
        <a:ext cx="7357479" cy="726370"/>
      </dsp:txXfrm>
    </dsp:sp>
    <dsp:sp modelId="{D88202F1-EE70-4B3E-BE27-94A763CB0CA7}">
      <dsp:nvSpPr>
        <dsp:cNvPr id="0" name=""/>
        <dsp:cNvSpPr/>
      </dsp:nvSpPr>
      <dsp:spPr>
        <a:xfrm>
          <a:off x="0" y="953982"/>
          <a:ext cx="7436069" cy="8049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EJE 2. </a:t>
          </a:r>
          <a:r>
            <a:rPr lang="es-ES" sz="2400" b="1" kern="1200" dirty="0">
              <a:solidFill>
                <a:schemeClr val="bg1"/>
              </a:solidFill>
            </a:rPr>
            <a:t>DETECCIÓN PRECOZ Y COMUNICACIÓN</a:t>
          </a:r>
        </a:p>
      </dsp:txBody>
      <dsp:txXfrm>
        <a:off x="39295" y="993277"/>
        <a:ext cx="7357479" cy="726370"/>
      </dsp:txXfrm>
    </dsp:sp>
    <dsp:sp modelId="{2D390B87-0CEA-4219-804B-BB2DD0FB83EE}">
      <dsp:nvSpPr>
        <dsp:cNvPr id="0" name=""/>
        <dsp:cNvSpPr/>
      </dsp:nvSpPr>
      <dsp:spPr>
        <a:xfrm>
          <a:off x="0" y="1882782"/>
          <a:ext cx="7436069" cy="8049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EJE 3. </a:t>
          </a:r>
          <a:r>
            <a:rPr lang="es-ES" sz="2400" b="1" kern="1200" dirty="0">
              <a:solidFill>
                <a:schemeClr val="bg1"/>
              </a:solidFill>
            </a:rPr>
            <a:t>ATENCIÓN Y REPARACIÓN</a:t>
          </a:r>
        </a:p>
      </dsp:txBody>
      <dsp:txXfrm>
        <a:off x="39295" y="1922077"/>
        <a:ext cx="7357479" cy="726370"/>
      </dsp:txXfrm>
    </dsp:sp>
    <dsp:sp modelId="{C029D52B-9BCD-4986-B47D-5F98EA4ACDD3}">
      <dsp:nvSpPr>
        <dsp:cNvPr id="0" name=""/>
        <dsp:cNvSpPr/>
      </dsp:nvSpPr>
      <dsp:spPr>
        <a:xfrm>
          <a:off x="0" y="2811582"/>
          <a:ext cx="7436069" cy="8049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EJE 4. </a:t>
          </a:r>
          <a:r>
            <a:rPr lang="es-ES" sz="2400" b="1" kern="1200" dirty="0">
              <a:solidFill>
                <a:schemeClr val="bg1"/>
              </a:solidFill>
            </a:rPr>
            <a:t>COLABORACIÓN Y GESTIÓN DEL CONOCIMIENTO</a:t>
          </a:r>
        </a:p>
      </dsp:txBody>
      <dsp:txXfrm>
        <a:off x="39295" y="2850877"/>
        <a:ext cx="7357479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CF4A2-D001-43FB-9EAE-F70594C98EEC}">
      <dsp:nvSpPr>
        <dsp:cNvPr id="0" name=""/>
        <dsp:cNvSpPr/>
      </dsp:nvSpPr>
      <dsp:spPr>
        <a:xfrm>
          <a:off x="3474" y="0"/>
          <a:ext cx="7108225" cy="1406592"/>
        </a:xfrm>
        <a:prstGeom prst="roundRect">
          <a:avLst>
            <a:gd name="adj" fmla="val 10000"/>
          </a:avLst>
        </a:prstGeom>
        <a:solidFill>
          <a:srgbClr val="C4E3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es-ES" sz="1400" b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es-ES" sz="1400" b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es-ES" sz="1400" b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es-ES" sz="1400" b="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s-ES" sz="1400" b="0" i="0" kern="1200" dirty="0" err="1"/>
            <a:t>Intentsitatea</a:t>
          </a:r>
          <a:r>
            <a:rPr lang="es-ES" sz="1400" b="0" i="0" kern="1200" dirty="0"/>
            <a:t> eta </a:t>
          </a:r>
          <a:r>
            <a:rPr lang="es-ES" sz="1400" b="0" i="0" kern="1200" dirty="0" err="1"/>
            <a:t>esposizio-denbora</a:t>
          </a:r>
          <a:r>
            <a:rPr lang="es-ES" sz="1400" b="0" i="0" kern="1200" dirty="0"/>
            <a:t> </a:t>
          </a:r>
          <a:r>
            <a:rPr lang="es-ES" sz="1400" b="0" i="0" kern="1200" dirty="0" err="1"/>
            <a:t>funtsezkoak</a:t>
          </a:r>
          <a:r>
            <a:rPr lang="es-ES" sz="1400" b="0" i="0" kern="1200" dirty="0"/>
            <a:t> </a:t>
          </a:r>
          <a:r>
            <a:rPr lang="es-ES" sz="1400" b="0" i="0" kern="1200" dirty="0" err="1"/>
            <a:t>dira</a:t>
          </a:r>
          <a:r>
            <a:rPr lang="es-ES" sz="1400" b="0" i="0" kern="1200" dirty="0"/>
            <a:t> </a:t>
          </a:r>
          <a:r>
            <a:rPr lang="es-ES" sz="1400" b="0" i="0" kern="1200" dirty="0" err="1"/>
            <a:t>afektazioan</a:t>
          </a:r>
          <a:r>
            <a:rPr lang="es-ES" sz="1400" b="0" i="0" kern="1200" dirty="0"/>
            <a:t>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s-ES" sz="1400" b="0" i="0" kern="1200" dirty="0"/>
            <a:t> </a:t>
          </a:r>
          <a:r>
            <a:rPr lang="es-ES" sz="1400" b="0" i="0" kern="1200" dirty="0" err="1"/>
            <a:t>Lan</a:t>
          </a:r>
          <a:r>
            <a:rPr lang="es-ES" sz="1400" b="0" i="0" kern="1200" dirty="0"/>
            <a:t> </a:t>
          </a:r>
          <a:r>
            <a:rPr lang="es-ES" sz="1400" b="0" i="0" kern="1200" dirty="0" err="1"/>
            <a:t>egiten</a:t>
          </a:r>
          <a:r>
            <a:rPr lang="es-ES" sz="1400" b="0" i="0" kern="1200" dirty="0"/>
            <a:t> den </a:t>
          </a:r>
          <a:r>
            <a:rPr lang="es-ES" sz="1400" b="0" i="0" kern="1200" dirty="0" err="1"/>
            <a:t>kasu</a:t>
          </a:r>
          <a:r>
            <a:rPr lang="es-ES" sz="1400" b="0" i="0" kern="1200" dirty="0"/>
            <a:t> </a:t>
          </a:r>
          <a:r>
            <a:rPr lang="es-ES" sz="1400" b="0" i="0" kern="1200" dirty="0" err="1"/>
            <a:t>asko</a:t>
          </a:r>
          <a:r>
            <a:rPr lang="es-ES" sz="1400" b="0" i="0" kern="1200" dirty="0"/>
            <a:t> </a:t>
          </a:r>
          <a:r>
            <a:rPr lang="es-ES" sz="1400" b="0" i="0" kern="1200" dirty="0" err="1"/>
            <a:t>kronifikatuta</a:t>
          </a:r>
          <a:r>
            <a:rPr lang="es-ES" sz="1400" b="0" i="0" kern="1200" dirty="0"/>
            <a:t> </a:t>
          </a:r>
          <a:r>
            <a:rPr lang="es-ES" sz="1400" b="0" i="0" kern="1200" dirty="0" err="1"/>
            <a:t>daude</a:t>
          </a:r>
          <a:r>
            <a:rPr lang="es-ES" sz="1400" b="0" i="0" kern="1200" dirty="0"/>
            <a:t>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s-ES" sz="1400" b="0" i="0" kern="1200" dirty="0" err="1"/>
            <a:t>Zailtasunak</a:t>
          </a:r>
          <a:r>
            <a:rPr lang="es-ES" sz="1400" b="0" i="0" kern="1200" dirty="0"/>
            <a:t> </a:t>
          </a:r>
          <a:r>
            <a:rPr lang="es-ES" sz="1400" b="0" i="0" kern="1200" dirty="0" err="1"/>
            <a:t>daude</a:t>
          </a:r>
          <a:r>
            <a:rPr lang="es-ES" sz="1400" b="0" i="0" kern="1200" dirty="0"/>
            <a:t> </a:t>
          </a:r>
          <a:r>
            <a:rPr lang="es-ES" sz="1400" b="0" i="0" kern="1200" dirty="0" err="1"/>
            <a:t>indarkeria-kasuak</a:t>
          </a:r>
          <a:r>
            <a:rPr lang="es-ES" sz="1400" b="0" i="0" kern="1200" dirty="0"/>
            <a:t> </a:t>
          </a:r>
          <a:r>
            <a:rPr lang="es-ES" sz="1400" b="0" i="0" kern="1200" dirty="0" err="1"/>
            <a:t>detektatzeko</a:t>
          </a:r>
          <a:r>
            <a:rPr lang="es-ES" sz="1400" b="0" i="0" kern="1200" dirty="0"/>
            <a:t>.</a:t>
          </a:r>
          <a:endParaRPr lang="es-ES" sz="1400" b="0" kern="1200" dirty="0">
            <a:solidFill>
              <a:schemeClr val="tx1"/>
            </a:solidFill>
          </a:endParaRPr>
        </a:p>
      </dsp:txBody>
      <dsp:txXfrm>
        <a:off x="3474" y="0"/>
        <a:ext cx="7108225" cy="421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4AC47060-DE42-42B5-A6F0-8BC07C5DC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73" y="1639450"/>
            <a:ext cx="8284826" cy="79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92007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ESTRATEGIA VASCA CONTRA TODA FORMA DE VIOLENCIA HACIA NIÑAS, NIÑOS Y ADOLESCENTES</a:t>
            </a:r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59D3EF48-1328-4673-8C19-7F8D0D8E8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472" y="2601834"/>
            <a:ext cx="8284827" cy="93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cs typeface="DIN Pro Light" panose="020B0504020101010102" pitchFamily="34" charset="0"/>
              </a:defRPr>
            </a:lvl1pPr>
          </a:lstStyle>
          <a:p>
            <a:pPr lvl="0"/>
            <a:r>
              <a:rPr lang="es-ES" dirty="0"/>
              <a:t>PRESENTACIÓN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FAD83D-7DBB-4E50-8E33-39564FBD01E7}"/>
              </a:ext>
            </a:extLst>
          </p:cNvPr>
          <p:cNvSpPr/>
          <p:nvPr/>
        </p:nvSpPr>
        <p:spPr>
          <a:xfrm>
            <a:off x="0" y="5698006"/>
            <a:ext cx="12192000" cy="92363"/>
          </a:xfrm>
          <a:prstGeom prst="rect">
            <a:avLst/>
          </a:prstGeom>
          <a:solidFill>
            <a:srgbClr val="C4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2112A1-5DED-4635-B8D2-C4EAE3B3BD82}"/>
              </a:ext>
            </a:extLst>
          </p:cNvPr>
          <p:cNvSpPr/>
          <p:nvPr/>
        </p:nvSpPr>
        <p:spPr>
          <a:xfrm>
            <a:off x="0" y="557054"/>
            <a:ext cx="12192000" cy="92363"/>
          </a:xfrm>
          <a:prstGeom prst="rect">
            <a:avLst/>
          </a:prstGeom>
          <a:solidFill>
            <a:srgbClr val="C4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545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4AC47060-DE42-42B5-A6F0-8BC07C5DC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73" y="823022"/>
            <a:ext cx="8284826" cy="79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920075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CLIC PARA MODIFICAR EL TITULAR DE PRESENTACIÓN</a:t>
            </a:r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59D3EF48-1328-4673-8C19-7F8D0D8E8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472" y="1785406"/>
            <a:ext cx="8284827" cy="93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cs typeface="DIN Pro Light" panose="020B0504020101010102" pitchFamily="34" charset="0"/>
              </a:defRPr>
            </a:lvl1pPr>
          </a:lstStyle>
          <a:p>
            <a:pPr lvl="0"/>
            <a:r>
              <a:rPr lang="es-ES" dirty="0"/>
              <a:t>HAGA CLIC PARA MODIFICAR EL SUBTITULO DE PRESENTACIÓN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11" name="Marcador de contenido 12">
            <a:extLst>
              <a:ext uri="{FF2B5EF4-FFF2-40B4-BE49-F238E27FC236}">
                <a16:creationId xmlns:a16="http://schemas.microsoft.com/office/drawing/2014/main" id="{1CB73929-E763-446A-95A4-2A1F026DD9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2882396"/>
            <a:ext cx="12192000" cy="1450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5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(ESTE ESPACIO ES PARA INSERTAR UN OBJETO: IMAGEN, ILUSTRACIÓN, TABLA,…)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82B2CEE-547F-4E09-A824-A0CD5E367E65}"/>
              </a:ext>
            </a:extLst>
          </p:cNvPr>
          <p:cNvSpPr/>
          <p:nvPr/>
        </p:nvSpPr>
        <p:spPr>
          <a:xfrm>
            <a:off x="0" y="557054"/>
            <a:ext cx="12192000" cy="92363"/>
          </a:xfrm>
          <a:prstGeom prst="rect">
            <a:avLst/>
          </a:prstGeom>
          <a:solidFill>
            <a:srgbClr val="C4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A999D93-8045-4805-9FD5-EE2F3C01BF38}"/>
              </a:ext>
            </a:extLst>
          </p:cNvPr>
          <p:cNvSpPr/>
          <p:nvPr/>
        </p:nvSpPr>
        <p:spPr>
          <a:xfrm>
            <a:off x="0" y="5551875"/>
            <a:ext cx="12192000" cy="92363"/>
          </a:xfrm>
          <a:prstGeom prst="rect">
            <a:avLst/>
          </a:prstGeom>
          <a:solidFill>
            <a:srgbClr val="C4E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0" r="70254"/>
          <a:stretch/>
        </p:blipFill>
        <p:spPr>
          <a:xfrm>
            <a:off x="0" y="5667132"/>
            <a:ext cx="2937735" cy="1114425"/>
          </a:xfrm>
          <a:prstGeom prst="rect">
            <a:avLst/>
          </a:prstGeom>
          <a:solidFill>
            <a:srgbClr val="792482"/>
          </a:solidFill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6" t="83750" r="4050"/>
          <a:stretch/>
        </p:blipFill>
        <p:spPr>
          <a:xfrm>
            <a:off x="9540015" y="5738570"/>
            <a:ext cx="2518635" cy="1114425"/>
          </a:xfrm>
          <a:prstGeom prst="rect">
            <a:avLst/>
          </a:prstGeom>
          <a:solidFill>
            <a:srgbClr val="792482"/>
          </a:solidFill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t="83750" r="32736"/>
          <a:stretch/>
        </p:blipFill>
        <p:spPr>
          <a:xfrm>
            <a:off x="4238625" y="5667131"/>
            <a:ext cx="3562350" cy="1114425"/>
          </a:xfrm>
          <a:prstGeom prst="rect">
            <a:avLst/>
          </a:prstGeom>
          <a:solidFill>
            <a:srgbClr val="792482"/>
          </a:solidFill>
        </p:spPr>
      </p:pic>
    </p:spTree>
    <p:extLst>
      <p:ext uri="{BB962C8B-B14F-4D97-AF65-F5344CB8AC3E}">
        <p14:creationId xmlns:p14="http://schemas.microsoft.com/office/powerpoint/2010/main" val="35599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3C0CBC-727F-4606-A2BF-5F1DF40E1227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FAD83D-7DBB-4E50-8E33-39564FBD01E7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C1FA4D9-0968-4475-88E3-3A16EF340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72" y="1166156"/>
            <a:ext cx="8284826" cy="391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rgbClr val="920075"/>
                </a:solidFill>
                <a:latin typeface="Cambria" panose="02040503050406030204" pitchFamily="18" charset="0"/>
                <a:ea typeface="Cambria" panose="02040503050406030204" pitchFamily="18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titular de la separata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01452409-C6C4-4902-B85C-6F3D4BAF97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472" y="1785406"/>
            <a:ext cx="8284827" cy="804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920075"/>
                </a:solidFill>
                <a:latin typeface="+mn-lt"/>
                <a:cs typeface="DIN Pro Light" panose="020B0504020101010102" pitchFamily="34" charset="0"/>
              </a:defRPr>
            </a:lvl1pPr>
          </a:lstStyle>
          <a:p>
            <a:pPr lvl="0"/>
            <a:r>
              <a:rPr lang="es-ES" dirty="0"/>
              <a:t>HAGA CLIC PARA MODIFICAR EL SUBTITULO DE PRESENTACIÓN</a:t>
            </a:r>
          </a:p>
        </p:txBody>
      </p:sp>
      <p:sp>
        <p:nvSpPr>
          <p:cNvPr id="18" name="Marcador de contenido 12">
            <a:extLst>
              <a:ext uri="{FF2B5EF4-FFF2-40B4-BE49-F238E27FC236}">
                <a16:creationId xmlns:a16="http://schemas.microsoft.com/office/drawing/2014/main" id="{D9801A89-2812-4AFD-BBFB-A987DB2D5A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2882396"/>
            <a:ext cx="12192000" cy="1450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5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(ESTE ESPACIO ES PARA INSERTAR UN OBJETO: IMAGEN, ILUSTRACIÓN, TABLA,…)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C8D67E-37B2-4212-AE44-C9F778ED9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6ED1A8-10D2-432E-8932-9119BC2D5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AAB7386-3FCB-41CC-A8BD-C36AF9E2E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47" y="5953169"/>
            <a:ext cx="4403927" cy="8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C1FA4D9-0968-4475-88E3-3A16EF340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72" y="698071"/>
            <a:ext cx="4978842" cy="608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titular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962C36CC-73AE-4DDA-AE2B-3D06A7E62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357" y="1542127"/>
            <a:ext cx="4978842" cy="319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1. Haga </a:t>
            </a:r>
            <a:r>
              <a:rPr lang="es-ES" dirty="0" err="1"/>
              <a:t>click</a:t>
            </a:r>
            <a:r>
              <a:rPr lang="es-ES" dirty="0"/>
              <a:t> para modificar el epígrafe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25AFBB12-0219-497B-A957-B62209628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57" y="1971812"/>
            <a:ext cx="4978842" cy="319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1.1 Haga </a:t>
            </a:r>
            <a:r>
              <a:rPr lang="es-ES" dirty="0" err="1"/>
              <a:t>click</a:t>
            </a:r>
            <a:r>
              <a:rPr lang="es-ES" dirty="0"/>
              <a:t> para modificar el </a:t>
            </a:r>
            <a:r>
              <a:rPr lang="es-ES" dirty="0" err="1"/>
              <a:t>sub-epígrafe</a:t>
            </a:r>
            <a:endParaRPr lang="es-ES" dirty="0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00AD6DF1-AA96-4277-8FFB-99861C1D45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357" y="2448554"/>
            <a:ext cx="4978842" cy="124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texto.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A053DA8-28BE-42B8-8BC9-68F4428E3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8377" y="5170344"/>
            <a:ext cx="5576421" cy="281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1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pie de foto.</a:t>
            </a:r>
          </a:p>
        </p:txBody>
      </p:sp>
      <p:sp>
        <p:nvSpPr>
          <p:cNvPr id="21" name="Marcador de contenido 12">
            <a:extLst>
              <a:ext uri="{FF2B5EF4-FFF2-40B4-BE49-F238E27FC236}">
                <a16:creationId xmlns:a16="http://schemas.microsoft.com/office/drawing/2014/main" id="{54D8E4FF-7D31-4663-AE64-63F1F521A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698071"/>
            <a:ext cx="5638798" cy="4389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5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(ESTE ESPACIO ES PARA INSERTAR UN OBJETO: IMAGEN, ILUSTRACIÓN, TABLA,…)</a:t>
            </a:r>
            <a:endParaRPr lang="es-ES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8A05BF2F-45DF-4ACF-B650-98D17AFAC3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57" y="3833668"/>
            <a:ext cx="4978842" cy="161862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0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texto.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texto.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texto.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texto.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FAD4F5C-CF68-4104-BC9A-FFF58E390C1D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BE3958-0E19-4674-A4F1-5F66CF0C3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AA2CB3-9CA5-4BD4-8F7E-693094B1B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968BCE-45E2-4213-ACC6-906D7A0F9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47" y="5953169"/>
            <a:ext cx="4403927" cy="8027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91F2E02-66CE-4CB9-99E3-6A51EA6042BA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196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C1FA4D9-0968-4475-88E3-3A16EF340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72" y="698071"/>
            <a:ext cx="4978842" cy="608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titular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962C36CC-73AE-4DDA-AE2B-3D06A7E621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357" y="1542127"/>
            <a:ext cx="4978842" cy="319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1. Haga </a:t>
            </a:r>
            <a:r>
              <a:rPr lang="es-ES" dirty="0" err="1"/>
              <a:t>click</a:t>
            </a:r>
            <a:r>
              <a:rPr lang="es-ES" dirty="0"/>
              <a:t> para modificar el epígrafe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25AFBB12-0219-497B-A957-B62209628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57" y="1971812"/>
            <a:ext cx="4978842" cy="319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1.1 Haga </a:t>
            </a:r>
            <a:r>
              <a:rPr lang="es-ES" dirty="0" err="1"/>
              <a:t>click</a:t>
            </a:r>
            <a:r>
              <a:rPr lang="es-ES" dirty="0"/>
              <a:t> para modificar el </a:t>
            </a:r>
            <a:r>
              <a:rPr lang="es-ES" dirty="0" err="1"/>
              <a:t>sub-epígrafe</a:t>
            </a:r>
            <a:endParaRPr lang="es-ES" dirty="0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00AD6DF1-AA96-4277-8FFB-99861C1D45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357" y="2448554"/>
            <a:ext cx="4978842" cy="124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texto.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A053DA8-28BE-42B8-8BC9-68F4428E3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8377" y="5170344"/>
            <a:ext cx="5576421" cy="281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1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pie de foto.</a:t>
            </a:r>
          </a:p>
        </p:txBody>
      </p:sp>
      <p:sp>
        <p:nvSpPr>
          <p:cNvPr id="21" name="Marcador de contenido 12">
            <a:extLst>
              <a:ext uri="{FF2B5EF4-FFF2-40B4-BE49-F238E27FC236}">
                <a16:creationId xmlns:a16="http://schemas.microsoft.com/office/drawing/2014/main" id="{54D8E4FF-7D31-4663-AE64-63F1F521A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698071"/>
            <a:ext cx="5638798" cy="4389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5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(ESTE ESPACIO ES PARA INSERTAR UN OBJETO: IMAGEN, ILUSTRACIÓN, TABLA,…)</a:t>
            </a:r>
            <a:endParaRPr lang="es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43F33CA-4680-454D-B089-F7A64EFBB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41680"/>
              </p:ext>
            </p:extLst>
          </p:nvPr>
        </p:nvGraphicFramePr>
        <p:xfrm>
          <a:off x="812357" y="3863656"/>
          <a:ext cx="4967957" cy="109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E05D3943-1C98-4AE6-A3D6-8CD9E5DD223E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405523-1138-4362-B125-89D0B204E3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DD1964-929C-46EB-8B7D-9F6019242D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519723E-B4CA-4033-9B47-07316C44C8B0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47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C1FA4D9-0968-4475-88E3-3A16EF340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71" y="698071"/>
            <a:ext cx="10519671" cy="608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titular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00AD6DF1-AA96-4277-8FFB-99861C1D45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357" y="1533708"/>
            <a:ext cx="10508786" cy="3952692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+mn-lt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texto en dos columnas.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F22F508-F3D8-42C5-9061-5F151C87FEEA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648D3D-0CF0-415F-A7C7-7140C8A74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A56E0F-5753-418D-A5D6-9B2C3733C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C38A31-E88B-4F60-8EDC-D2EF1EE0C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47" y="5953169"/>
            <a:ext cx="4403927" cy="8027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8D059A3-FF98-4F14-9C31-4B10BD2027C1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19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21" name="Marcador de contenido 12">
            <a:extLst>
              <a:ext uri="{FF2B5EF4-FFF2-40B4-BE49-F238E27FC236}">
                <a16:creationId xmlns:a16="http://schemas.microsoft.com/office/drawing/2014/main" id="{54D8E4FF-7D31-4663-AE64-63F1F521A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3900" y="1328057"/>
            <a:ext cx="10825843" cy="398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5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(ESTE ESPACIO ES PARA INSERTAR UN OBJETO: IMAGEN, ILUSTRACIÓN, TABLA,…)</a:t>
            </a:r>
            <a:endParaRPr lang="es-ES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D106FFDF-B88A-4AB8-A522-5E316A994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155" y="698071"/>
            <a:ext cx="10825843" cy="402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titular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88E9B87-FAC4-4C11-ABA4-980F2C881839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70E115-187B-4E5F-974A-8AFAC459D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9F4920-1A08-4C38-B5AC-4BC097871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BA11E0-25C2-4D41-B238-79916127D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47" y="5953169"/>
            <a:ext cx="4403927" cy="8027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45A47B4-EE70-489A-A7D5-8B05D18ECFBD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8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21" name="Marcador de contenido 12">
            <a:extLst>
              <a:ext uri="{FF2B5EF4-FFF2-40B4-BE49-F238E27FC236}">
                <a16:creationId xmlns:a16="http://schemas.microsoft.com/office/drawing/2014/main" id="{54D8E4FF-7D31-4663-AE64-63F1F521A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3900" y="698071"/>
            <a:ext cx="10825843" cy="461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05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(ESTE ESPACIO ES PARA INSERTAR UN OBJETO: IMAGEN, ILUSTRACIÓN, TABLA,…)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ACEA68-FCB1-45EC-BA15-1A2063F815B1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3C7C49-56C6-4178-8C67-A5B558ADA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870CF9-610F-45E6-8FB0-7C18E4202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E48E9E-8258-4770-B425-710050C01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47" y="5953169"/>
            <a:ext cx="4403927" cy="8027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2E70CD3-DB55-4BBA-A017-4790B296A606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58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ortada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59D3EF48-1328-4673-8C19-7F8D0D8E8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472" y="2601834"/>
            <a:ext cx="8284827" cy="93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cs typeface="DIN Pro Light" panose="020B0504020101010102" pitchFamily="34" charset="0"/>
              </a:defRPr>
            </a:lvl1pPr>
          </a:lstStyle>
          <a:p>
            <a:pPr lvl="0"/>
            <a:r>
              <a:rPr lang="es-ES" dirty="0"/>
              <a:t>HAGA CLIC PARA MODIFICAR EL TEXTO DE CIERRE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DE8B4E4-5748-4178-9B6E-D04BF82194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3912043" y="5857599"/>
            <a:ext cx="3185999" cy="876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_tradnl" dirty="0"/>
              <a:t>(LOGOTIPO COLABORADOR)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8C9DFC4-8EA5-48B2-A5AA-502328C95CEC}"/>
              </a:ext>
            </a:extLst>
          </p:cNvPr>
          <p:cNvSpPr/>
          <p:nvPr/>
        </p:nvSpPr>
        <p:spPr>
          <a:xfrm>
            <a:off x="0" y="5761524"/>
            <a:ext cx="12192000" cy="92363"/>
          </a:xfrm>
          <a:prstGeom prst="rect">
            <a:avLst/>
          </a:prstGeom>
          <a:solidFill>
            <a:srgbClr val="00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F19CE6-3544-4DE0-8AA3-FC2E7AE32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70" y="5943163"/>
            <a:ext cx="842103" cy="7708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319D77-732F-4CAD-9C9F-FCB729236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051" y="6153150"/>
            <a:ext cx="990871" cy="5894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843E7-2BF8-4949-9311-EA2E4AA99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47" y="5953169"/>
            <a:ext cx="4403927" cy="80279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90540F6-7FB9-4C78-8F13-84887470F2FF}"/>
              </a:ext>
            </a:extLst>
          </p:cNvPr>
          <p:cNvSpPr/>
          <p:nvPr/>
        </p:nvSpPr>
        <p:spPr>
          <a:xfrm>
            <a:off x="0" y="134470"/>
            <a:ext cx="12192000" cy="92363"/>
          </a:xfrm>
          <a:prstGeom prst="rect">
            <a:avLst/>
          </a:prstGeom>
          <a:solidFill>
            <a:srgbClr val="92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84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4" r:id="rId5"/>
    <p:sldLayoutId id="2147483692" r:id="rId6"/>
    <p:sldLayoutId id="2147483690" r:id="rId7"/>
    <p:sldLayoutId id="2147483691" r:id="rId8"/>
    <p:sldLayoutId id="2147483693" r:id="rId9"/>
    <p:sldLayoutId id="2147483661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42A23-D3E7-4DD8-9007-C648AC992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42" y="2480372"/>
            <a:ext cx="11404120" cy="793832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400" b="1" dirty="0">
                <a:solidFill>
                  <a:srgbClr val="EB655A"/>
                </a:solidFill>
              </a:rPr>
              <a:t>OBJETIVOS ESTRATÉGICOS Y LÍNEAS DE ACTUACIÓN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400" b="1" dirty="0">
                <a:solidFill>
                  <a:srgbClr val="EB655A"/>
                </a:solidFill>
              </a:rPr>
              <a:t>¿Qué se quiere impulsar, por qué y cómo?</a:t>
            </a:r>
          </a:p>
          <a:p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49254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C3656BE-521B-4093-A307-C9051ECB4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88900"/>
            <a:ext cx="11390313" cy="793750"/>
          </a:xfrm>
        </p:spPr>
        <p:txBody>
          <a:bodyPr/>
          <a:lstStyle/>
          <a:p>
            <a:r>
              <a:rPr lang="es-ES" dirty="0">
                <a:solidFill>
                  <a:srgbClr val="EB655A"/>
                </a:solidFill>
              </a:rPr>
              <a:t>¿Qué se quiere impulsar, por qué y cómo?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01CC77F-63B9-4C99-9D3B-34AD06D57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767923"/>
              </p:ext>
            </p:extLst>
          </p:nvPr>
        </p:nvGraphicFramePr>
        <p:xfrm>
          <a:off x="1822231" y="1006475"/>
          <a:ext cx="7436069" cy="364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78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C3656BE-521B-4093-A307-C9051ECB4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41275"/>
            <a:ext cx="11161712" cy="793750"/>
          </a:xfrm>
        </p:spPr>
        <p:txBody>
          <a:bodyPr/>
          <a:lstStyle/>
          <a:p>
            <a:r>
              <a:rPr lang="es-ES" dirty="0">
                <a:solidFill>
                  <a:srgbClr val="EB655A"/>
                </a:solidFill>
              </a:rPr>
              <a:t>2. </a:t>
            </a:r>
            <a:r>
              <a:rPr lang="es-ES" dirty="0" err="1">
                <a:solidFill>
                  <a:srgbClr val="EB655A"/>
                </a:solidFill>
              </a:rPr>
              <a:t>Ardatza</a:t>
            </a:r>
            <a:r>
              <a:rPr lang="es-ES" dirty="0">
                <a:solidFill>
                  <a:srgbClr val="EB655A"/>
                </a:solidFill>
              </a:rPr>
              <a:t>: </a:t>
            </a:r>
            <a:r>
              <a:rPr lang="es-ES" dirty="0" err="1">
                <a:solidFill>
                  <a:srgbClr val="EB655A"/>
                </a:solidFill>
              </a:rPr>
              <a:t>Detekzio</a:t>
            </a:r>
            <a:r>
              <a:rPr lang="es-ES" dirty="0">
                <a:solidFill>
                  <a:srgbClr val="EB655A"/>
                </a:solidFill>
              </a:rPr>
              <a:t> </a:t>
            </a:r>
            <a:r>
              <a:rPr lang="es-ES" dirty="0" err="1">
                <a:solidFill>
                  <a:srgbClr val="EB655A"/>
                </a:solidFill>
              </a:rPr>
              <a:t>goiztiarra</a:t>
            </a:r>
            <a:r>
              <a:rPr lang="es-ES" dirty="0">
                <a:solidFill>
                  <a:srgbClr val="EB655A"/>
                </a:solidFill>
              </a:rPr>
              <a:t> eta </a:t>
            </a:r>
            <a:r>
              <a:rPr lang="es-ES" dirty="0" err="1">
                <a:solidFill>
                  <a:srgbClr val="EB655A"/>
                </a:solidFill>
              </a:rPr>
              <a:t>komunikazioa</a:t>
            </a:r>
            <a:endParaRPr lang="es-ES" dirty="0">
              <a:solidFill>
                <a:srgbClr val="EB655A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982C08-40A8-4EDD-BC39-1F46ADF99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237323"/>
              </p:ext>
            </p:extLst>
          </p:nvPr>
        </p:nvGraphicFramePr>
        <p:xfrm>
          <a:off x="2429144" y="3779738"/>
          <a:ext cx="7115174" cy="140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39C9E9B-055F-4C20-B004-C1ED8C5C3B2C}"/>
              </a:ext>
            </a:extLst>
          </p:cNvPr>
          <p:cNvSpPr/>
          <p:nvPr/>
        </p:nvSpPr>
        <p:spPr>
          <a:xfrm>
            <a:off x="3510232" y="835025"/>
            <a:ext cx="4957493" cy="2727325"/>
          </a:xfrm>
          <a:prstGeom prst="roundRect">
            <a:avLst/>
          </a:prstGeom>
          <a:solidFill>
            <a:srgbClr val="EB655A"/>
          </a:solidFill>
          <a:ln>
            <a:solidFill>
              <a:srgbClr val="EB6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 err="1"/>
              <a:t>Helburua</a:t>
            </a:r>
            <a:endParaRPr lang="es-ES" sz="2400" b="1" dirty="0"/>
          </a:p>
          <a:p>
            <a:pPr lvl="0" algn="ctr"/>
            <a:endParaRPr lang="es-ES" sz="1800" b="1" dirty="0"/>
          </a:p>
          <a:p>
            <a:pPr lvl="0" algn="ctr"/>
            <a:r>
              <a:rPr lang="es-ES" b="1" dirty="0" err="1"/>
              <a:t>Indarkeria-kasuen</a:t>
            </a:r>
            <a:r>
              <a:rPr lang="es-ES" b="1" dirty="0"/>
              <a:t> </a:t>
            </a:r>
            <a:r>
              <a:rPr lang="es-ES" b="1" dirty="0" err="1"/>
              <a:t>edo</a:t>
            </a:r>
            <a:r>
              <a:rPr lang="es-ES" b="1" dirty="0"/>
              <a:t> </a:t>
            </a:r>
            <a:r>
              <a:rPr lang="es-ES" b="1" dirty="0" err="1"/>
              <a:t>indarkeria-arriskuaren</a:t>
            </a:r>
            <a:r>
              <a:rPr lang="es-ES" b="1" dirty="0"/>
              <a:t> </a:t>
            </a:r>
            <a:r>
              <a:rPr lang="es-ES" b="1" dirty="0" err="1"/>
              <a:t>detekzio</a:t>
            </a:r>
            <a:r>
              <a:rPr lang="es-ES" b="1" dirty="0"/>
              <a:t> </a:t>
            </a:r>
            <a:r>
              <a:rPr lang="es-ES" b="1" dirty="0" err="1"/>
              <a:t>goiztiarra</a:t>
            </a:r>
            <a:r>
              <a:rPr lang="es-ES" b="1" dirty="0"/>
              <a:t> </a:t>
            </a:r>
            <a:r>
              <a:rPr lang="es-ES" b="1" dirty="0" err="1"/>
              <a:t>bermatzea</a:t>
            </a:r>
            <a:r>
              <a:rPr lang="es-ES" b="1" dirty="0"/>
              <a:t>, </a:t>
            </a:r>
            <a:r>
              <a:rPr lang="es-ES" b="1" dirty="0" err="1"/>
              <a:t>indarkeria</a:t>
            </a:r>
            <a:r>
              <a:rPr lang="es-ES" b="1" dirty="0"/>
              <a:t> </a:t>
            </a:r>
            <a:r>
              <a:rPr lang="es-ES" b="1" dirty="0" err="1"/>
              <a:t>horrek</a:t>
            </a:r>
            <a:r>
              <a:rPr lang="es-ES" b="1" dirty="0"/>
              <a:t> </a:t>
            </a:r>
            <a:r>
              <a:rPr lang="es-ES" b="1" dirty="0" err="1"/>
              <a:t>haur</a:t>
            </a:r>
            <a:r>
              <a:rPr lang="es-ES" b="1" dirty="0"/>
              <a:t> eta </a:t>
            </a:r>
            <a:r>
              <a:rPr lang="es-ES" b="1" dirty="0" err="1"/>
              <a:t>nerabeengan</a:t>
            </a:r>
            <a:r>
              <a:rPr lang="es-ES" b="1" dirty="0"/>
              <a:t> izan </a:t>
            </a:r>
            <a:r>
              <a:rPr lang="es-ES" b="1" dirty="0" err="1"/>
              <a:t>dezakeen</a:t>
            </a:r>
            <a:r>
              <a:rPr lang="es-ES" b="1" dirty="0"/>
              <a:t> </a:t>
            </a:r>
            <a:r>
              <a:rPr lang="es-ES" b="1" dirty="0" err="1"/>
              <a:t>eragina</a:t>
            </a:r>
            <a:r>
              <a:rPr lang="es-ES" b="1" dirty="0"/>
              <a:t> </a:t>
            </a:r>
            <a:r>
              <a:rPr lang="es-ES" b="1" dirty="0" err="1"/>
              <a:t>minimizatzeko</a:t>
            </a:r>
            <a:r>
              <a:rPr lang="es-ES" b="1" dirty="0"/>
              <a:t>, </a:t>
            </a:r>
            <a:r>
              <a:rPr lang="es-ES" b="1" dirty="0" err="1"/>
              <a:t>arreta</a:t>
            </a:r>
            <a:r>
              <a:rPr lang="es-ES" b="1" dirty="0"/>
              <a:t> </a:t>
            </a:r>
            <a:r>
              <a:rPr lang="es-ES" b="1" dirty="0" err="1"/>
              <a:t>berezia</a:t>
            </a:r>
            <a:r>
              <a:rPr lang="es-ES" b="1" dirty="0"/>
              <a:t> </a:t>
            </a:r>
            <a:r>
              <a:rPr lang="es-ES" b="1" dirty="0" err="1"/>
              <a:t>jarriz</a:t>
            </a:r>
            <a:r>
              <a:rPr lang="es-ES" b="1" dirty="0"/>
              <a:t> </a:t>
            </a:r>
            <a:r>
              <a:rPr lang="es-ES" b="1" dirty="0" err="1"/>
              <a:t>hurbileko</a:t>
            </a:r>
            <a:r>
              <a:rPr lang="es-ES" b="1" dirty="0"/>
              <a:t> </a:t>
            </a:r>
            <a:r>
              <a:rPr lang="es-ES" b="1" dirty="0" err="1"/>
              <a:t>lehen</a:t>
            </a:r>
            <a:r>
              <a:rPr lang="es-ES" b="1" dirty="0"/>
              <a:t> </a:t>
            </a:r>
            <a:r>
              <a:rPr lang="es-ES" b="1" dirty="0" err="1"/>
              <a:t>mailako</a:t>
            </a:r>
            <a:r>
              <a:rPr lang="es-ES" b="1" dirty="0"/>
              <a:t> </a:t>
            </a:r>
            <a:r>
              <a:rPr lang="es-ES" b="1" dirty="0" err="1"/>
              <a:t>espazioetan</a:t>
            </a:r>
            <a:r>
              <a:rPr lang="es-ES" b="1" dirty="0"/>
              <a:t> </a:t>
            </a:r>
            <a:r>
              <a:rPr lang="es-ES" b="1" dirty="0" err="1"/>
              <a:t>jarduten</a:t>
            </a:r>
            <a:r>
              <a:rPr lang="es-ES" b="1" dirty="0"/>
              <a:t> </a:t>
            </a:r>
            <a:r>
              <a:rPr lang="es-ES" b="1" dirty="0" err="1"/>
              <a:t>duten</a:t>
            </a:r>
            <a:r>
              <a:rPr lang="es-ES" b="1" dirty="0"/>
              <a:t> </a:t>
            </a:r>
            <a:r>
              <a:rPr lang="es-ES" b="1" dirty="0" err="1"/>
              <a:t>eragileen</a:t>
            </a:r>
            <a:r>
              <a:rPr lang="es-ES" b="1" dirty="0"/>
              <a:t> </a:t>
            </a:r>
            <a:r>
              <a:rPr lang="es-ES" b="1" dirty="0" err="1"/>
              <a:t>zereginari</a:t>
            </a:r>
            <a:r>
              <a:rPr lang="es-ES" b="1" dirty="0"/>
              <a:t>.</a:t>
            </a:r>
            <a:br>
              <a:rPr lang="es-ES" b="1" dirty="0"/>
            </a:b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97465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470CDF-CB02-4706-BC32-AB37D76D95B6}"/>
              </a:ext>
            </a:extLst>
          </p:cNvPr>
          <p:cNvSpPr txBox="1"/>
          <p:nvPr/>
        </p:nvSpPr>
        <p:spPr>
          <a:xfrm>
            <a:off x="515144" y="1890510"/>
            <a:ext cx="11161712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</a:pP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Haur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nerabeak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gaitzea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emozioak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identifikatu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ezagutzeko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haienganako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beste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nerabe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batzuekiko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jokabide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kaltegarriak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esbubide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urraketak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detektatu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desnaturalizatzeko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isiltasuna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haustea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ahalbidetuko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dieten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tresnak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izan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ditzaten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7000"/>
              </a:lnSpc>
            </a:pP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Komunikatzeko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entzuteko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bideak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kanalak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indartzea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dibertsifikatzea</a:t>
            </a:r>
            <a:r>
              <a:rPr lang="es-E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nerabeentzat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irisgarriak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hurbilekoak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konfidentzialak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fidagarriak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seguruak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izan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daitezen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BF42F3-FC31-40D6-BC80-0AF92803668C}"/>
              </a:ext>
            </a:extLst>
          </p:cNvPr>
          <p:cNvSpPr txBox="1"/>
          <p:nvPr/>
        </p:nvSpPr>
        <p:spPr>
          <a:xfrm>
            <a:off x="515144" y="1325360"/>
            <a:ext cx="525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chemeClr val="accent1"/>
                </a:solidFill>
                <a:latin typeface="+mn-lt"/>
              </a:rPr>
              <a:t>Haur</a:t>
            </a:r>
            <a:r>
              <a:rPr lang="es-ES" sz="2000" b="1" dirty="0">
                <a:solidFill>
                  <a:schemeClr val="accent1"/>
                </a:solidFill>
                <a:latin typeface="+mn-lt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latin typeface="+mn-lt"/>
              </a:rPr>
              <a:t>nerabeei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EB655A"/>
                </a:solidFill>
                <a:latin typeface="+mn-lt"/>
              </a:rPr>
              <a:t>zuzendutako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EB655A"/>
                </a:solidFill>
                <a:latin typeface="+mn-lt"/>
              </a:rPr>
              <a:t>jarduera-ildoak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:</a:t>
            </a:r>
            <a:endParaRPr lang="es-ES" sz="2000" b="1" dirty="0">
              <a:solidFill>
                <a:srgbClr val="6D0F7D"/>
              </a:solidFill>
              <a:latin typeface="+mn-lt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D76AE10B-BB5F-A89D-9C24-335AF0321BB3}"/>
              </a:ext>
            </a:extLst>
          </p:cNvPr>
          <p:cNvSpPr txBox="1">
            <a:spLocks/>
          </p:cNvSpPr>
          <p:nvPr/>
        </p:nvSpPr>
        <p:spPr>
          <a:xfrm>
            <a:off x="657225" y="41275"/>
            <a:ext cx="11161712" cy="7937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rgbClr val="920075"/>
                </a:solidFill>
                <a:latin typeface="+mn-lt"/>
                <a:ea typeface="+mn-ea"/>
                <a:cs typeface="DIN Pro Regular" panose="020B0504020101020102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EB655A"/>
                </a:solidFill>
              </a:rPr>
              <a:t>2. Ardatza: Detekzio goiztiarra eta komunikazioa</a:t>
            </a:r>
            <a:endParaRPr lang="es-ES" dirty="0">
              <a:solidFill>
                <a:srgbClr val="EB6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D76AE10B-BB5F-A89D-9C24-335AF0321BB3}"/>
              </a:ext>
            </a:extLst>
          </p:cNvPr>
          <p:cNvSpPr txBox="1">
            <a:spLocks/>
          </p:cNvSpPr>
          <p:nvPr/>
        </p:nvSpPr>
        <p:spPr>
          <a:xfrm>
            <a:off x="657225" y="41275"/>
            <a:ext cx="11161712" cy="7937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rgbClr val="920075"/>
                </a:solidFill>
                <a:latin typeface="+mn-lt"/>
                <a:ea typeface="+mn-ea"/>
                <a:cs typeface="DIN Pro Regular" panose="020B0504020101020102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EB655A"/>
                </a:solidFill>
              </a:rPr>
              <a:t>2. Ardatza: Detekzio goiztiarra eta komunikazioa</a:t>
            </a:r>
            <a:endParaRPr lang="es-ES" dirty="0">
              <a:solidFill>
                <a:srgbClr val="EB655A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23455F-B909-B57C-3BE3-A45F5979B874}"/>
              </a:ext>
            </a:extLst>
          </p:cNvPr>
          <p:cNvSpPr txBox="1"/>
          <p:nvPr/>
        </p:nvSpPr>
        <p:spPr>
          <a:xfrm>
            <a:off x="295718" y="1002184"/>
            <a:ext cx="81146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1"/>
                </a:solidFill>
                <a:latin typeface="+mn-lt"/>
              </a:rPr>
              <a:t>Profesionalei</a:t>
            </a:r>
            <a:r>
              <a:rPr lang="es-ES" sz="2000" b="1" dirty="0">
                <a:solidFill>
                  <a:schemeClr val="accent1"/>
                </a:solidFill>
                <a:latin typeface="+mn-lt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latin typeface="+mn-lt"/>
              </a:rPr>
              <a:t>boluntarioei</a:t>
            </a:r>
            <a:r>
              <a:rPr lang="es-ES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EB655A"/>
                </a:solidFill>
                <a:latin typeface="+mn-lt"/>
              </a:rPr>
              <a:t>zuzendutako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EB655A"/>
                </a:solidFill>
                <a:latin typeface="+mn-lt"/>
              </a:rPr>
              <a:t>jarduera-ildoak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01999-C73E-1CF9-AC57-9035886B9EDB}"/>
              </a:ext>
            </a:extLst>
          </p:cNvPr>
          <p:cNvSpPr txBox="1"/>
          <p:nvPr/>
        </p:nvSpPr>
        <p:spPr>
          <a:xfrm>
            <a:off x="657225" y="1742276"/>
            <a:ext cx="1116171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3.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Sentsibilizazioa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etengabeko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gaikuntza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tresnak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diseinatzea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bermatzeko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haur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nerabeekin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lan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egiten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duten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profesionalek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boluntarioek</a:t>
            </a:r>
            <a:r>
              <a:rPr lang="es-ES" sz="2000" dirty="0">
                <a:cs typeface="Times New Roman" panose="02020603050405020304" pitchFamily="18" charset="0"/>
              </a:rPr>
              <a:t> (</a:t>
            </a:r>
            <a:r>
              <a:rPr lang="es-ES" sz="2000" dirty="0" err="1">
                <a:cs typeface="Times New Roman" panose="02020603050405020304" pitchFamily="18" charset="0"/>
              </a:rPr>
              <a:t>eskolan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kirolean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aisialdian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denbora</a:t>
            </a:r>
            <a:r>
              <a:rPr lang="es-ES" sz="2000" dirty="0">
                <a:cs typeface="Times New Roman" panose="02020603050405020304" pitchFamily="18" charset="0"/>
              </a:rPr>
              <a:t> librean) eta </a:t>
            </a:r>
            <a:r>
              <a:rPr lang="es-ES" sz="2000" dirty="0" err="1">
                <a:cs typeface="Times New Roman" panose="02020603050405020304" pitchFamily="18" charset="0"/>
              </a:rPr>
              <a:t>hurbileko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beste</a:t>
            </a:r>
            <a:r>
              <a:rPr lang="es-ES" sz="2000" dirty="0">
                <a:cs typeface="Times New Roman" panose="02020603050405020304" pitchFamily="18" charset="0"/>
              </a:rPr>
              <a:t> agente </a:t>
            </a:r>
            <a:r>
              <a:rPr lang="es-ES" sz="2000" dirty="0" err="1">
                <a:cs typeface="Times New Roman" panose="02020603050405020304" pitchFamily="18" charset="0"/>
              </a:rPr>
              <a:t>batzuek</a:t>
            </a:r>
            <a:r>
              <a:rPr lang="es-ES" sz="2000" dirty="0">
                <a:cs typeface="Times New Roman" panose="02020603050405020304" pitchFamily="18" charset="0"/>
              </a:rPr>
              <a:t> (</a:t>
            </a:r>
            <a:r>
              <a:rPr lang="es-ES" sz="2000" dirty="0" err="1">
                <a:cs typeface="Times New Roman" panose="02020603050405020304" pitchFamily="18" charset="0"/>
              </a:rPr>
              <a:t>lehen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mailako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arretako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osasun-zentroak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udaltzaingoa</a:t>
            </a:r>
            <a:r>
              <a:rPr lang="es-ES" sz="2000" dirty="0">
                <a:cs typeface="Times New Roman" panose="02020603050405020304" pitchFamily="18" charset="0"/>
              </a:rPr>
              <a:t>) </a:t>
            </a:r>
            <a:r>
              <a:rPr lang="es-ES" sz="2000" dirty="0" err="1">
                <a:cs typeface="Times New Roman" panose="02020603050405020304" pitchFamily="18" charset="0"/>
              </a:rPr>
              <a:t>oinarrizko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gaitasun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egokiak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beharrezko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laguntzak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dituztela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indarkeria-motaren</a:t>
            </a:r>
            <a:r>
              <a:rPr lang="es-ES" sz="2000" dirty="0">
                <a:cs typeface="Times New Roman" panose="02020603050405020304" pitchFamily="18" charset="0"/>
              </a:rPr>
              <a:t> bat </a:t>
            </a:r>
            <a:r>
              <a:rPr lang="es-ES" sz="2000" dirty="0" err="1">
                <a:cs typeface="Times New Roman" panose="02020603050405020304" pitchFamily="18" charset="0"/>
              </a:rPr>
              <a:t>pairatzen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ari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diren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edo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pairatzeko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arriskuan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dauden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haur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nerabeak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identifikatzeko</a:t>
            </a:r>
            <a:r>
              <a:rPr lang="es-ES" sz="2000" dirty="0"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es-ES" sz="2000" dirty="0">
              <a:cs typeface="Times New Roman" panose="02020603050405020304" pitchFamily="18" charset="0"/>
            </a:endParaRPr>
          </a:p>
          <a:p>
            <a:pPr algn="just" fontAlgn="base"/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4.</a:t>
            </a:r>
            <a:r>
              <a:rPr lang="es-ES" sz="2000" b="1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Administrazio-eremu</a:t>
            </a:r>
            <a:r>
              <a:rPr lang="es-ES" sz="2000" dirty="0">
                <a:cs typeface="Times New Roman" panose="02020603050405020304" pitchFamily="18" charset="0"/>
              </a:rPr>
              <a:t> eta -</a:t>
            </a:r>
            <a:r>
              <a:rPr lang="es-ES" sz="2000" dirty="0" err="1">
                <a:cs typeface="Times New Roman" panose="02020603050405020304" pitchFamily="18" charset="0"/>
              </a:rPr>
              <a:t>maila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desberdinetako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profesionalen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arteko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sare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-lana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sustatzea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lankidetza-akordioak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sustatuz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protokoloak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berrikusiz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eguneratuz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koordinazio-gune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egonkorrak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eratuz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edo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diziplina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anitzeko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jarduera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baterako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koordinazio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hobea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errazten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duen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beste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edozein</a:t>
            </a:r>
            <a:r>
              <a:rPr lang="es-ES" sz="2000" dirty="0">
                <a:cs typeface="Times New Roman" panose="02020603050405020304" pitchFamily="18" charset="0"/>
              </a:rPr>
              <a:t> tresna </a:t>
            </a:r>
            <a:r>
              <a:rPr lang="es-ES" sz="2000" dirty="0" err="1">
                <a:cs typeface="Times New Roman" panose="02020603050405020304" pitchFamily="18" charset="0"/>
              </a:rPr>
              <a:t>erabiliz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edo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indarkeria-egoera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posibleak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detektatu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diren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egoeretara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bideratzeko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egoera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horien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jarraipena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egiteko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baliabideak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indartuz</a:t>
            </a:r>
            <a:r>
              <a:rPr lang="es-ES" sz="20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67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D76AE10B-BB5F-A89D-9C24-335AF0321BB3}"/>
              </a:ext>
            </a:extLst>
          </p:cNvPr>
          <p:cNvSpPr txBox="1">
            <a:spLocks/>
          </p:cNvSpPr>
          <p:nvPr/>
        </p:nvSpPr>
        <p:spPr>
          <a:xfrm>
            <a:off x="657225" y="41275"/>
            <a:ext cx="11161712" cy="7937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rgbClr val="920075"/>
                </a:solidFill>
                <a:latin typeface="+mn-lt"/>
                <a:ea typeface="+mn-ea"/>
                <a:cs typeface="DIN Pro Regular" panose="020B0504020101020102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EB655A"/>
                </a:solidFill>
              </a:rPr>
              <a:t>2. Ardatza: Detekzio goiztiarra eta komunikazioa</a:t>
            </a:r>
            <a:endParaRPr lang="es-ES" dirty="0">
              <a:solidFill>
                <a:srgbClr val="EB655A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23455F-B909-B57C-3BE3-A45F5979B874}"/>
              </a:ext>
            </a:extLst>
          </p:cNvPr>
          <p:cNvSpPr txBox="1"/>
          <p:nvPr/>
        </p:nvSpPr>
        <p:spPr>
          <a:xfrm>
            <a:off x="348880" y="1062014"/>
            <a:ext cx="81146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1"/>
                </a:solidFill>
                <a:latin typeface="+mn-lt"/>
              </a:rPr>
              <a:t>Gizarteari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EB655A"/>
                </a:solidFill>
                <a:latin typeface="+mn-lt"/>
              </a:rPr>
              <a:t>zuzendutako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EB655A"/>
                </a:solidFill>
                <a:latin typeface="+mn-lt"/>
              </a:rPr>
              <a:t>jarduera-ildoak</a:t>
            </a:r>
            <a:r>
              <a:rPr lang="es-ES" sz="2000" b="1" dirty="0">
                <a:solidFill>
                  <a:srgbClr val="EB655A"/>
                </a:solidFill>
                <a:latin typeface="+mn-lt"/>
              </a:rPr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01999-C73E-1CF9-AC57-9035886B9EDB}"/>
              </a:ext>
            </a:extLst>
          </p:cNvPr>
          <p:cNvSpPr txBox="1"/>
          <p:nvPr/>
        </p:nvSpPr>
        <p:spPr>
          <a:xfrm>
            <a:off x="657225" y="1689113"/>
            <a:ext cx="111617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5.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Herritar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guztiei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zuzendutako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sentsibilizazioa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informazioa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indarkeria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mota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desberdinak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aitor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ditzaten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haur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nerabeen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hitza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zalantzan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jar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ez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dezaten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modu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aktiboan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inplika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daitezen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erakundeei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horien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berri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ematean</a:t>
            </a:r>
            <a:r>
              <a:rPr lang="es-ES" sz="2000" dirty="0">
                <a:cs typeface="Times New Roman" panose="02020603050405020304" pitchFamily="18" charset="0"/>
              </a:rPr>
              <a:t>, NNA </a:t>
            </a:r>
            <a:r>
              <a:rPr lang="es-ES" sz="2000" dirty="0" err="1">
                <a:cs typeface="Times New Roman" panose="02020603050405020304" pitchFamily="18" charset="0"/>
              </a:rPr>
              <a:t>baloratu</a:t>
            </a:r>
            <a:r>
              <a:rPr lang="es-ES" sz="2000" dirty="0"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cs typeface="Times New Roman" panose="02020603050405020304" pitchFamily="18" charset="0"/>
              </a:rPr>
              <a:t>artatu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babestu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ahal</a:t>
            </a:r>
            <a:r>
              <a:rPr lang="es-ES" sz="2000" dirty="0">
                <a:cs typeface="Times New Roman" panose="02020603050405020304" pitchFamily="18" charset="0"/>
              </a:rPr>
              <a:t> izan </a:t>
            </a:r>
            <a:r>
              <a:rPr lang="es-ES" sz="2000" dirty="0" err="1">
                <a:cs typeface="Times New Roman" panose="02020603050405020304" pitchFamily="18" charset="0"/>
              </a:rPr>
              <a:t>dezaten</a:t>
            </a:r>
            <a:r>
              <a:rPr lang="es-ES" sz="2000" dirty="0"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es-ES" sz="20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just" fontAlgn="base"/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6.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Dauden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salaketa-bideak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eta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arreta-baliabideak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herritarren</a:t>
            </a:r>
            <a:r>
              <a:rPr lang="es-E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profesionalen</a:t>
            </a:r>
            <a:r>
              <a:rPr lang="es-ES" sz="2000" dirty="0"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cs typeface="Times New Roman" panose="02020603050405020304" pitchFamily="18" charset="0"/>
              </a:rPr>
              <a:t>boluntarioen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artean</a:t>
            </a:r>
            <a:r>
              <a:rPr lang="es-ES" sz="2000" dirty="0"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cs typeface="Times New Roman" panose="02020603050405020304" pitchFamily="18" charset="0"/>
              </a:rPr>
              <a:t>zabaltzea</a:t>
            </a:r>
            <a:r>
              <a:rPr lang="es-ES" sz="2000" dirty="0"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0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7B545A-A683-410F-8157-26E4D33E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6" y="1676398"/>
            <a:ext cx="4893733" cy="27527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2C0171-3CF3-4BAB-A0C8-32C68ACBB594}"/>
              </a:ext>
            </a:extLst>
          </p:cNvPr>
          <p:cNvSpPr txBox="1"/>
          <p:nvPr/>
        </p:nvSpPr>
        <p:spPr>
          <a:xfrm>
            <a:off x="1828800" y="1200150"/>
            <a:ext cx="264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www.euskadi.eus/infancia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A59511-4C15-4B78-9B5B-BD692DA6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66" y="1676399"/>
            <a:ext cx="4893733" cy="27527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3B6412-624E-4AE6-81FF-822A7C044525}"/>
              </a:ext>
            </a:extLst>
          </p:cNvPr>
          <p:cNvSpPr txBox="1"/>
          <p:nvPr/>
        </p:nvSpPr>
        <p:spPr>
          <a:xfrm>
            <a:off x="7355854" y="1200150"/>
            <a:ext cx="29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www.euskadi.eus/haurtzaroa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9D9103-58EB-469D-966A-42005933905F}"/>
              </a:ext>
            </a:extLst>
          </p:cNvPr>
          <p:cNvSpPr txBox="1"/>
          <p:nvPr/>
        </p:nvSpPr>
        <p:spPr>
          <a:xfrm>
            <a:off x="428625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EB655A"/>
                </a:solidFill>
                <a:latin typeface="+mn-lt"/>
                <a:cs typeface="Calibri" panose="020F0502020204030204" pitchFamily="34" charset="0"/>
              </a:rPr>
              <a:t>MÁS INFORMACION….</a:t>
            </a:r>
            <a:endParaRPr lang="es-ES" sz="28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A7A2ED5-088A-4CC7-8369-ADA00B283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EB655A"/>
                </a:solidFill>
              </a:rPr>
              <a:t>Ruta de la presentación: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B03E3-BEFF-463A-8C68-10615334A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2348" y="1616854"/>
            <a:ext cx="10777615" cy="93932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s-ES" b="1" dirty="0"/>
              <a:t>Objetivos ¿Para qué esta Estrategia?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s-ES" b="1" dirty="0"/>
              <a:t>Marco ¿De qué hablamos cuando hablamos de violencia contra la infancia y la adolescencia?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b="1" dirty="0"/>
              <a:t>Principios, enfoques y criterios ¿Qué debe guiar las actuaciones?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b="1" dirty="0"/>
              <a:t>Objetivos estratégicos y líneas de actuación ¿Qué se quiere impulsar, por qué y cómo?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b="1" dirty="0"/>
              <a:t>Eje 2 ¿Qué objetivo despliega? ¿Qué líneas de actuación? ¿A quién se dirigen?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b="1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b="1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b="1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b="1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4986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42A23-D3E7-4DD8-9007-C648AC992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92" y="2337497"/>
            <a:ext cx="11852694" cy="793832"/>
          </a:xfrm>
        </p:spPr>
        <p:txBody>
          <a:bodyPr/>
          <a:lstStyle/>
          <a:p>
            <a:pPr algn="ctr"/>
            <a:r>
              <a:rPr lang="es-ES" sz="3400" b="1" dirty="0">
                <a:solidFill>
                  <a:srgbClr val="EB655A"/>
                </a:solidFill>
              </a:rPr>
              <a:t>OBJETIVOS</a:t>
            </a:r>
          </a:p>
          <a:p>
            <a:pPr algn="ctr"/>
            <a:r>
              <a:rPr lang="es-ES" sz="3400" b="1" dirty="0">
                <a:solidFill>
                  <a:srgbClr val="EB655A"/>
                </a:solidFill>
              </a:rPr>
              <a:t>¿Para qué esta Estrategia? 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31865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5F2742-2785-4E2E-AE05-E2ACA0565E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778899"/>
            <a:ext cx="7835027" cy="2924692"/>
          </a:xfrm>
        </p:spPr>
        <p:txBody>
          <a:bodyPr/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 Estrategia busca… QUE TODA LA INFANCIA Y ADOLESCENCIA EN LA CAE PUEDA VIVIR Y CRECER LIBRE DE TODA FORMA DE VIOLENCIA</a:t>
            </a:r>
          </a:p>
          <a:p>
            <a:pPr algn="just"/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instituciones vascas aspiran a: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Estar más preparadas para </a:t>
            </a:r>
            <a:r>
              <a:rPr lang="es-ES" sz="18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prevenir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formas de violencia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18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etectar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mayor precocidad 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S" sz="18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intervenir tempranamente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las situaciones de violencia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frecer mayor </a:t>
            </a:r>
            <a:r>
              <a:rPr lang="es-ES" sz="18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integralidad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atención y protección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18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eparar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todos los daños causados</a:t>
            </a:r>
          </a:p>
          <a:p>
            <a:pPr algn="just"/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0FA89A81-6CC3-4813-B9D7-DEDDEDACCB61}"/>
              </a:ext>
            </a:extLst>
          </p:cNvPr>
          <p:cNvSpPr txBox="1">
            <a:spLocks/>
          </p:cNvSpPr>
          <p:nvPr/>
        </p:nvSpPr>
        <p:spPr>
          <a:xfrm>
            <a:off x="676275" y="71745"/>
            <a:ext cx="8284826" cy="7938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rgbClr val="920075"/>
                </a:solidFill>
                <a:latin typeface="+mn-lt"/>
                <a:ea typeface="+mn-ea"/>
                <a:cs typeface="DIN Pro Regular" panose="020B0504020101020102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EB655A"/>
                </a:solidFill>
              </a:rPr>
              <a:t>¿Para qué esta Estrategia?</a:t>
            </a:r>
          </a:p>
        </p:txBody>
      </p:sp>
      <p:pic>
        <p:nvPicPr>
          <p:cNvPr id="1028" name="Picture 4" descr="Una enfermedad llamada “deseo” - elDiarioAR.com">
            <a:extLst>
              <a:ext uri="{FF2B5EF4-FFF2-40B4-BE49-F238E27FC236}">
                <a16:creationId xmlns:a16="http://schemas.microsoft.com/office/drawing/2014/main" id="{CF1CBEBB-A467-4D61-ADA1-9400E2BB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10125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0A3822-3C2F-4B5B-BD6E-CEEE5485759B}"/>
              </a:ext>
            </a:extLst>
          </p:cNvPr>
          <p:cNvSpPr txBox="1"/>
          <p:nvPr/>
        </p:nvSpPr>
        <p:spPr>
          <a:xfrm>
            <a:off x="4457700" y="3471952"/>
            <a:ext cx="7600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esta Estrategia se quiere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romover la </a:t>
            </a:r>
            <a:r>
              <a:rPr lang="es-ES" sz="18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cooperación y colaboración</a:t>
            </a:r>
            <a:r>
              <a:rPr lang="es-ES" sz="1800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agentes y sistemas,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b="1" dirty="0">
                <a:solidFill>
                  <a:srgbClr val="6D0F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linear actuaciones, </a:t>
            </a:r>
            <a:r>
              <a:rPr lang="es-ES" dirty="0">
                <a:solidFill>
                  <a:srgbClr val="6D0F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acilitar una </a:t>
            </a:r>
            <a:r>
              <a:rPr lang="es-ES" sz="18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mirada compartida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una visión integral que permita considerar las causas y consecuencias de un fenómeno multidimensional, </a:t>
            </a:r>
            <a:r>
              <a:rPr lang="es-ES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onocer más y mejor la realidad y generar conocimiento para brindar una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calidad</a:t>
            </a:r>
            <a:r>
              <a:rPr lang="es-ES" sz="1800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2" descr="CÓMO DEBEN SER LOS OBJETIVOS? - REGLA SMART | Seguir la reg… | Flickr">
            <a:extLst>
              <a:ext uri="{FF2B5EF4-FFF2-40B4-BE49-F238E27FC236}">
                <a16:creationId xmlns:a16="http://schemas.microsoft.com/office/drawing/2014/main" id="{601B5B0B-409F-4B31-921C-85A6DD4A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6" y="3548053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0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42A23-D3E7-4DD8-9007-C648AC992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972" y="1880297"/>
            <a:ext cx="10455107" cy="793832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400" b="1" dirty="0">
                <a:solidFill>
                  <a:srgbClr val="EB655A"/>
                </a:solidFill>
              </a:rPr>
              <a:t>MARCO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400" b="1" dirty="0">
                <a:solidFill>
                  <a:srgbClr val="EB655A"/>
                </a:solidFill>
              </a:rPr>
              <a:t>¿De qué hablamos cuando hablamos de violencia contra la infancia y la adolescencia? 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374548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64B108-AE3E-42A4-97EE-50E71AF1C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398" y="775756"/>
            <a:ext cx="10695203" cy="93932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Hablamos de una </a:t>
            </a:r>
            <a:r>
              <a:rPr lang="es-ES_tradnl" sz="14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violación de derechos humanos</a:t>
            </a:r>
            <a:r>
              <a:rPr lang="es-ES_trad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producto de un abuso de poder en </a:t>
            </a:r>
            <a:r>
              <a:rPr lang="es-ES_tradnl" sz="14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relaciones de desigualdad </a:t>
            </a:r>
            <a:r>
              <a:rPr lang="es-ES_trad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incluye tanto las formas más </a:t>
            </a:r>
            <a:r>
              <a:rPr lang="es-ES_tradnl" sz="14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explícitas</a:t>
            </a:r>
            <a:r>
              <a:rPr lang="es-ES_trad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daño físico e intencional como las formas </a:t>
            </a:r>
            <a:r>
              <a:rPr lang="es-ES_tradnl" sz="14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físicas y/o no intencionales</a:t>
            </a:r>
            <a:r>
              <a:rPr lang="es-ES_tradnl" sz="1400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_trad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daño: 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Orgánica 8/2021, de 4 de junio, para la protección integral de la infancia y adolescencia.</a:t>
            </a:r>
            <a:endParaRPr lang="es-ES_tradn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C5F13A5A-5BE6-4848-A17F-8132D87CDE6F}"/>
              </a:ext>
            </a:extLst>
          </p:cNvPr>
          <p:cNvSpPr txBox="1">
            <a:spLocks/>
          </p:cNvSpPr>
          <p:nvPr/>
        </p:nvSpPr>
        <p:spPr>
          <a:xfrm>
            <a:off x="639869" y="155575"/>
            <a:ext cx="11268352" cy="7937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 baseline="0">
                <a:solidFill>
                  <a:srgbClr val="920075"/>
                </a:solidFill>
                <a:latin typeface="+mn-lt"/>
                <a:ea typeface="+mn-ea"/>
                <a:cs typeface="DIN Pro Regular" panose="020B0504020101020102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solidFill>
                  <a:srgbClr val="EB655A"/>
                </a:solidFill>
              </a:rPr>
              <a:t>¿De qué hablamos cuando hablamos de violencia contra la infancia y adolescencia?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ED85EE-C8BB-4FDE-882E-0897AA110A42}"/>
              </a:ext>
            </a:extLst>
          </p:cNvPr>
          <p:cNvSpPr txBox="1">
            <a:spLocks/>
          </p:cNvSpPr>
          <p:nvPr/>
        </p:nvSpPr>
        <p:spPr>
          <a:xfrm>
            <a:off x="312737" y="1715079"/>
            <a:ext cx="5487990" cy="21874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DIN Pro Light" panose="020B0504020101010102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fenómeno complejo que tiene sus raíces en la </a:t>
            </a:r>
            <a:r>
              <a:rPr lang="es-ES" sz="14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interacción de muchos factores biológicos, sociales, culturales, económicos y políticos.</a:t>
            </a:r>
            <a:r>
              <a:rPr lang="es-ES" sz="1400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4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ecológico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distingue diferentes niveles para los factores que pueden aumentar el riesgo de padecerla o ayudar a perpetuarla.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relación con la violencia específica hacia NNA hay </a:t>
            </a:r>
            <a:r>
              <a:rPr lang="es-ES" sz="1400" b="1" dirty="0">
                <a:solidFill>
                  <a:srgbClr val="6D0F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elementos centrales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cabe tener muy presentes: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400" dirty="0"/>
          </a:p>
        </p:txBody>
      </p:sp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035DD638-54B1-4B27-AFB6-DF016A5718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r="22390"/>
          <a:stretch/>
        </p:blipFill>
        <p:spPr bwMode="auto">
          <a:xfrm>
            <a:off x="4997910" y="3661112"/>
            <a:ext cx="2254665" cy="1804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8A2948-21C9-49F8-A51E-EAABDB69D334}"/>
              </a:ext>
            </a:extLst>
          </p:cNvPr>
          <p:cNvSpPr txBox="1"/>
          <p:nvPr/>
        </p:nvSpPr>
        <p:spPr>
          <a:xfrm>
            <a:off x="312737" y="3970097"/>
            <a:ext cx="349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encuentran en relación de </a:t>
            </a:r>
            <a:r>
              <a:rPr lang="es-ES" sz="1400" b="1" dirty="0">
                <a:solidFill>
                  <a:srgbClr val="7924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dependencia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personas adultas. 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A1C48D-FC47-4E95-85A6-E479400B1FC0}"/>
              </a:ext>
            </a:extLst>
          </p:cNvPr>
          <p:cNvSpPr txBox="1"/>
          <p:nvPr/>
        </p:nvSpPr>
        <p:spPr>
          <a:xfrm>
            <a:off x="312737" y="4727242"/>
            <a:ext cx="2969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2"/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relaciones entre personas adultas y NNA se caracterizan por el </a:t>
            </a:r>
            <a:r>
              <a:rPr lang="es-ES" sz="1400" b="1" dirty="0">
                <a:solidFill>
                  <a:srgbClr val="792482"/>
                </a:solidFill>
                <a:cs typeface="Times New Roman" panose="02020603050405020304" pitchFamily="18" charset="0"/>
              </a:rPr>
              <a:t>adultocentrismo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E6E9CF-1CA4-4843-BFEE-D09BC695F985}"/>
              </a:ext>
            </a:extLst>
          </p:cNvPr>
          <p:cNvSpPr txBox="1"/>
          <p:nvPr/>
        </p:nvSpPr>
        <p:spPr>
          <a:xfrm>
            <a:off x="7324769" y="1715079"/>
            <a:ext cx="4227361" cy="371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792482"/>
                </a:solidFill>
                <a:cs typeface="Times New Roman" panose="02020603050405020304" pitchFamily="18" charset="0"/>
              </a:rPr>
              <a:t>La violencia no afecta a todo el mundo por igual…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+mn-lt"/>
                <a:cs typeface="Times New Roman" panose="02020603050405020304" pitchFamily="18" charset="0"/>
              </a:rPr>
              <a:t>Las niñas, niños y adolescentes no son un colectivo homogéneo integrado por personas iguales entre sí, sino que son personas muy diversas. Es clave adoptar un </a:t>
            </a:r>
            <a:r>
              <a:rPr lang="es-ES" sz="1400" b="1" dirty="0">
                <a:solidFill>
                  <a:srgbClr val="792482"/>
                </a:solidFill>
                <a:cs typeface="Times New Roman" panose="02020603050405020304" pitchFamily="18" charset="0"/>
              </a:rPr>
              <a:t>enfoque interseccional.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b="1" dirty="0">
              <a:solidFill>
                <a:srgbClr val="79248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niñas y las adolescentes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sufren de manera desproporcionada, por motivos de género, 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formas de violencia. Es clave adoptar específicamente un </a:t>
            </a:r>
            <a:r>
              <a:rPr lang="es-ES" sz="1400" b="1" dirty="0">
                <a:solidFill>
                  <a:srgbClr val="792482"/>
                </a:solidFill>
                <a:cs typeface="Times New Roman" panose="02020603050405020304" pitchFamily="18" charset="0"/>
              </a:rPr>
              <a:t>enfoque de género 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considerar el efecto de la estructura patriarcal de nuestra sociedad en su entorno, en sus familias, en sus vidas cotidianas y en su desarrollo.</a:t>
            </a:r>
            <a:endParaRPr lang="es-ES" sz="1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3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64B108-AE3E-42A4-97EE-50E71AF1C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398" y="863600"/>
            <a:ext cx="10695203" cy="93932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Las múltiples formas y tipos de violencia contra niñas, niños y adolescentes pueden clasificarse a partir de diferentes criterios. En esta estrategia se ha optado por dar continuidad a la clasificación que se adoptó en el estudio Violencia hacia niñas, niños y adolescentes en la CAPV: </a:t>
            </a:r>
            <a:r>
              <a:rPr lang="es-ES" dirty="0"/>
              <a:t>Diagnóstico, retos y orientaciones (2019).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Entre otras fórmulas posibles, las diversas formas de violencia contra NNA pueden clasificarse del siguiente modo: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dirty="0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D1DA8E3A-9CAE-4BA4-A19F-5273370C9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869" y="155575"/>
            <a:ext cx="11268352" cy="793750"/>
          </a:xfrm>
        </p:spPr>
        <p:txBody>
          <a:bodyPr/>
          <a:lstStyle/>
          <a:p>
            <a:r>
              <a:rPr lang="es-ES" sz="2500" dirty="0">
                <a:solidFill>
                  <a:srgbClr val="EB655A"/>
                </a:solidFill>
              </a:rPr>
              <a:t>¿De qué hablamos cuando hablamos de violencia contra la infancia y adolescencia?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0637038-2AA6-4BE6-AA8D-C955A2628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37225"/>
              </p:ext>
            </p:extLst>
          </p:nvPr>
        </p:nvGraphicFramePr>
        <p:xfrm>
          <a:off x="748398" y="2985727"/>
          <a:ext cx="10695203" cy="162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30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42A23-D3E7-4DD8-9007-C648AC992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122" y="2623247"/>
            <a:ext cx="10455107" cy="793832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400" b="1" dirty="0">
                <a:solidFill>
                  <a:srgbClr val="EB655A"/>
                </a:solidFill>
              </a:rPr>
              <a:t>PRINCIPIOS, ENFOQUES Y CRITERIOS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400" b="1" dirty="0">
                <a:solidFill>
                  <a:srgbClr val="EB655A"/>
                </a:solidFill>
              </a:rPr>
              <a:t>¿Qué debe guiar las actuaciones?</a:t>
            </a:r>
          </a:p>
          <a:p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186230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D1DA8E3A-9CAE-4BA4-A19F-5273370C9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07950"/>
            <a:ext cx="10523538" cy="793750"/>
          </a:xfrm>
        </p:spPr>
        <p:txBody>
          <a:bodyPr/>
          <a:lstStyle/>
          <a:p>
            <a:r>
              <a:rPr lang="es-ES" dirty="0">
                <a:solidFill>
                  <a:srgbClr val="EB655A"/>
                </a:solidFill>
              </a:rPr>
              <a:t>¿Qué debe guiar las actuaciones?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4B2062-6DE1-4194-9047-9D5AA8CB0C95}"/>
              </a:ext>
            </a:extLst>
          </p:cNvPr>
          <p:cNvSpPr txBox="1"/>
          <p:nvPr/>
        </p:nvSpPr>
        <p:spPr>
          <a:xfrm>
            <a:off x="693683" y="901700"/>
            <a:ext cx="3373817" cy="374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fundamentales o pilares que adopta esta Estrategia coinciden con los recogidos en la </a:t>
            </a:r>
            <a:r>
              <a:rPr lang="es-ES" sz="16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Convención</a:t>
            </a:r>
            <a:r>
              <a:rPr lang="es-ES" sz="1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Derechos del Niño y la Niña 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son</a:t>
            </a:r>
            <a:r>
              <a:rPr lang="es-E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cs typeface="Times New Roman" panose="02020603050405020304" pitchFamily="18" charset="0"/>
              </a:rPr>
              <a:t>Prevalencia del interés superior del NNA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cs typeface="Times New Roman" panose="02020603050405020304" pitchFamily="18" charset="0"/>
              </a:rPr>
              <a:t>Derecho a la no discriminación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cs typeface="Times New Roman" panose="02020603050405020304" pitchFamily="18" charset="0"/>
              </a:rPr>
              <a:t>Derecho a la participación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cs typeface="Times New Roman" panose="02020603050405020304" pitchFamily="18" charset="0"/>
              </a:rPr>
              <a:t>Derecho a la vida, </a:t>
            </a:r>
            <a:r>
              <a:rPr lang="es-E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superviviencia</a:t>
            </a:r>
            <a:r>
              <a:rPr lang="es-ES" b="1" dirty="0">
                <a:solidFill>
                  <a:srgbClr val="000000"/>
                </a:solidFill>
                <a:cs typeface="Times New Roman" panose="02020603050405020304" pitchFamily="18" charset="0"/>
              </a:rPr>
              <a:t> y desarrollo digno</a:t>
            </a:r>
          </a:p>
          <a:p>
            <a:br>
              <a:rPr lang="es-ES" dirty="0"/>
            </a:b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ABD11E5-FE46-41F1-A09B-465880446DFF}"/>
              </a:ext>
            </a:extLst>
          </p:cNvPr>
          <p:cNvCxnSpPr>
            <a:cxnSpLocks/>
          </p:cNvCxnSpPr>
          <p:nvPr/>
        </p:nvCxnSpPr>
        <p:spPr>
          <a:xfrm>
            <a:off x="4498427" y="901700"/>
            <a:ext cx="0" cy="342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B3D85C5-BCF1-4904-8843-3C451CB8E58E}"/>
              </a:ext>
            </a:extLst>
          </p:cNvPr>
          <p:cNvCxnSpPr>
            <a:cxnSpLocks/>
          </p:cNvCxnSpPr>
          <p:nvPr/>
        </p:nvCxnSpPr>
        <p:spPr>
          <a:xfrm>
            <a:off x="8213834" y="901700"/>
            <a:ext cx="0" cy="3339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3D5DE5-37B0-4F5E-9E5D-4813F7B38456}"/>
              </a:ext>
            </a:extLst>
          </p:cNvPr>
          <p:cNvSpPr txBox="1"/>
          <p:nvPr/>
        </p:nvSpPr>
        <p:spPr>
          <a:xfrm>
            <a:off x="4750676" y="901700"/>
            <a:ext cx="3195145" cy="268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enfoques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transversales que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deben a tener en cuenta en el trabajo con NNA son: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reparación;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de la victimización secundaria;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diversidad e interseccionalidad;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perspectiva de género.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31EB98-0C53-4D09-B8C1-D8E2B3137F04}"/>
              </a:ext>
            </a:extLst>
          </p:cNvPr>
          <p:cNvSpPr txBox="1"/>
          <p:nvPr/>
        </p:nvSpPr>
        <p:spPr>
          <a:xfrm>
            <a:off x="8382985" y="901700"/>
            <a:ext cx="3472684" cy="292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deben inspirar el modelo de gestión y organización de las respuestas a este problema son: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corresponsabilidad;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pública;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accesibilidad universal;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inversión social en NNA;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mejora continua, transparencia y rendición de cuentas.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821CC3-5853-48EF-9157-B6E65AB42AB6}"/>
              </a:ext>
            </a:extLst>
          </p:cNvPr>
          <p:cNvSpPr txBox="1"/>
          <p:nvPr/>
        </p:nvSpPr>
        <p:spPr>
          <a:xfrm>
            <a:off x="710265" y="4560224"/>
            <a:ext cx="111454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500" dirty="0">
                <a:ea typeface="Calibri" panose="020F0502020204030204" pitchFamily="34" charset="0"/>
              </a:rPr>
              <a:t>L</a:t>
            </a:r>
            <a:r>
              <a:rPr lang="es-E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" sz="1500" b="1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CDN</a:t>
            </a:r>
            <a:r>
              <a:rPr lang="es-ES" sz="1500" dirty="0">
                <a:solidFill>
                  <a:srgbClr val="6D0F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supuso un cambio de paradigma por cuanto NNA pasaron a ser tomados en cuenta no sólo como objetos de protección sino como sujetos de derechos,</a:t>
            </a:r>
            <a:r>
              <a:rPr lang="es-E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tanto de derechos humanos en general como de derechos ciudadanos en particular</a:t>
            </a:r>
            <a:r>
              <a:rPr lang="es-ES" sz="1500" dirty="0">
                <a:effectLst/>
                <a:ea typeface="Calibri" panose="020F0502020204030204" pitchFamily="34" charset="0"/>
              </a:rPr>
              <a:t>. </a:t>
            </a:r>
            <a:endParaRPr lang="es-ES" sz="1500" dirty="0"/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0B520250-0F09-4525-A467-A926B4C68BFE}"/>
              </a:ext>
            </a:extLst>
          </p:cNvPr>
          <p:cNvCxnSpPr/>
          <p:nvPr/>
        </p:nvCxnSpPr>
        <p:spPr>
          <a:xfrm rot="5400000">
            <a:off x="-1015261" y="3274985"/>
            <a:ext cx="2953407" cy="166140"/>
          </a:xfrm>
          <a:prstGeom prst="bentConnector3">
            <a:avLst>
              <a:gd name="adj1" fmla="val -5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52616"/>
      </p:ext>
    </p:extLst>
  </p:cSld>
  <p:clrMapOvr>
    <a:masterClrMapping/>
  </p:clrMapOvr>
</p:sld>
</file>

<file path=ppt/theme/theme1.xml><?xml version="1.0" encoding="utf-8"?>
<a:theme xmlns:a="http://schemas.openxmlformats.org/drawingml/2006/main" name="EDE_Tema_Conocimiento_01">
  <a:themeElements>
    <a:clrScheme name="Linking Ideas 01">
      <a:dk1>
        <a:srgbClr val="3A3838"/>
      </a:dk1>
      <a:lt1>
        <a:srgbClr val="FFFFFF"/>
      </a:lt1>
      <a:dk2>
        <a:srgbClr val="3A3838"/>
      </a:dk2>
      <a:lt2>
        <a:srgbClr val="FFFFFF"/>
      </a:lt2>
      <a:accent1>
        <a:srgbClr val="6D0F7D"/>
      </a:accent1>
      <a:accent2>
        <a:srgbClr val="E35000"/>
      </a:accent2>
      <a:accent3>
        <a:srgbClr val="551262"/>
      </a:accent3>
      <a:accent4>
        <a:srgbClr val="A03F15"/>
      </a:accent4>
      <a:accent5>
        <a:srgbClr val="757070"/>
      </a:accent5>
      <a:accent6>
        <a:srgbClr val="757070"/>
      </a:accent6>
      <a:hlink>
        <a:srgbClr val="E35000"/>
      </a:hlink>
      <a:folHlink>
        <a:srgbClr val="A03F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E_Tema_Conocimiento_01" id="{6612611A-A443-41EE-A779-B9875EA03FF8}" vid="{51A17522-72B8-4A89-ADAE-090A2BD649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3719D4026D0CC042862B43557B67FBD4" ma:contentTypeVersion="15" ma:contentTypeDescription="Sortu dokumentu berri bat." ma:contentTypeScope="" ma:versionID="6493b03484357be3cf7f8a520c1f1657">
  <xsd:schema xmlns:xsd="http://www.w3.org/2001/XMLSchema" xmlns:xs="http://www.w3.org/2001/XMLSchema" xmlns:p="http://schemas.microsoft.com/office/2006/metadata/properties" xmlns:ns2="870f321a-7c98-4edc-98e3-874eacb98eea" xmlns:ns3="0f9d02d5-d7c8-404e-86e0-b56ca37cb1ec" targetNamespace="http://schemas.microsoft.com/office/2006/metadata/properties" ma:root="true" ma:fieldsID="05da7a9badaaa060ed7e8cdef1291ae4" ns2:_="" ns3:_="">
    <xsd:import namespace="870f321a-7c98-4edc-98e3-874eacb98eea"/>
    <xsd:import namespace="0f9d02d5-d7c8-404e-86e0-b56ca37cb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321a-7c98-4edc-98e3-874eacb98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rudiaren etiketak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02d5-d7c8-404e-86e0-b56ca37cb1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8fd8a-560b-432a-8b44-16ce9b29f0e6}" ma:internalName="TaxCatchAll" ma:showField="CatchAllData" ma:web="0f9d02d5-d7c8-404e-86e0-b56ca37cb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7434B5-386B-40F5-826B-CBDAD2BB22D9}"/>
</file>

<file path=customXml/itemProps2.xml><?xml version="1.0" encoding="utf-8"?>
<ds:datastoreItem xmlns:ds="http://schemas.openxmlformats.org/officeDocument/2006/customXml" ds:itemID="{1E16C9E6-5EA1-4838-BA8A-9D0747D8B987}"/>
</file>

<file path=docProps/app.xml><?xml version="1.0" encoding="utf-8"?>
<Properties xmlns="http://schemas.openxmlformats.org/officeDocument/2006/extended-properties" xmlns:vt="http://schemas.openxmlformats.org/officeDocument/2006/docPropsVTypes">
  <Template>EDE_Tema_Conocimiento_01</Template>
  <TotalTime>1816</TotalTime>
  <Words>1202</Words>
  <Application>Microsoft Office PowerPoint</Application>
  <PresentationFormat>Panorámica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Wingdings</vt:lpstr>
      <vt:lpstr>EDE_Tema_Conocimiento_01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Ainara Canto</dc:creator>
  <cp:lastModifiedBy>Aimar Rubio Llona</cp:lastModifiedBy>
  <cp:revision>81</cp:revision>
  <dcterms:created xsi:type="dcterms:W3CDTF">2021-01-13T11:34:00Z</dcterms:created>
  <dcterms:modified xsi:type="dcterms:W3CDTF">2024-04-17T11:11:05Z</dcterms:modified>
</cp:coreProperties>
</file>