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1"/>
  </p:notesMasterIdLst>
  <p:sldIdLst>
    <p:sldId id="273" r:id="rId5"/>
    <p:sldId id="272" r:id="rId6"/>
    <p:sldId id="293" r:id="rId7"/>
    <p:sldId id="276" r:id="rId8"/>
    <p:sldId id="277" r:id="rId9"/>
    <p:sldId id="294" r:id="rId10"/>
    <p:sldId id="295" r:id="rId11"/>
    <p:sldId id="292" r:id="rId12"/>
    <p:sldId id="281" r:id="rId13"/>
    <p:sldId id="282" r:id="rId14"/>
    <p:sldId id="284" r:id="rId15"/>
    <p:sldId id="285" r:id="rId16"/>
    <p:sldId id="286" r:id="rId17"/>
    <p:sldId id="287" r:id="rId18"/>
    <p:sldId id="288" r:id="rId19"/>
    <p:sldId id="291" r:id="rId20"/>
  </p:sldIdLst>
  <p:sldSz cx="9144000" cy="6858000" type="screen4x3"/>
  <p:notesSz cx="6797675" cy="99266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B62A"/>
    <a:srgbClr val="6BA927"/>
    <a:srgbClr val="1A5D9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38938B-891D-4CBC-9766-0BA08E59AB76}" v="76" dt="2026-06-04T08:29:18.0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8" autoAdjust="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chez Sierra, Maria Jose" userId="ec69a8b5-1f9f-4c58-a855-bbdb4848c680" providerId="ADAL" clId="{88E1970E-E511-478D-A270-C1BF0D8A8490}"/>
    <pc:docChg chg="undo custSel addSld delSld modSld sldOrd">
      <pc:chgData name="Sanchez Sierra, Maria Jose" userId="ec69a8b5-1f9f-4c58-a855-bbdb4848c680" providerId="ADAL" clId="{88E1970E-E511-478D-A270-C1BF0D8A8490}" dt="2026-06-04T08:38:25.206" v="251" actId="27918"/>
      <pc:docMkLst>
        <pc:docMk/>
      </pc:docMkLst>
      <pc:sldChg chg="modSp mod">
        <pc:chgData name="Sanchez Sierra, Maria Jose" userId="ec69a8b5-1f9f-4c58-a855-bbdb4848c680" providerId="ADAL" clId="{88E1970E-E511-478D-A270-C1BF0D8A8490}" dt="2026-06-04T07:09:38.504" v="72" actId="20577"/>
        <pc:sldMkLst>
          <pc:docMk/>
          <pc:sldMk cId="1046905247" sldId="272"/>
        </pc:sldMkLst>
        <pc:spChg chg="mod">
          <ac:chgData name="Sanchez Sierra, Maria Jose" userId="ec69a8b5-1f9f-4c58-a855-bbdb4848c680" providerId="ADAL" clId="{88E1970E-E511-478D-A270-C1BF0D8A8490}" dt="2026-06-04T07:09:38.504" v="72" actId="20577"/>
          <ac:spMkLst>
            <pc:docMk/>
            <pc:sldMk cId="1046905247" sldId="272"/>
            <ac:spMk id="5" creationId="{00000000-0000-0000-0000-000000000000}"/>
          </ac:spMkLst>
        </pc:spChg>
      </pc:sldChg>
      <pc:sldChg chg="modSp mod">
        <pc:chgData name="Sanchez Sierra, Maria Jose" userId="ec69a8b5-1f9f-4c58-a855-bbdb4848c680" providerId="ADAL" clId="{88E1970E-E511-478D-A270-C1BF0D8A8490}" dt="2026-06-04T06:41:45.815" v="3" actId="20577"/>
        <pc:sldMkLst>
          <pc:docMk/>
          <pc:sldMk cId="441578077" sldId="273"/>
        </pc:sldMkLst>
        <pc:spChg chg="mod">
          <ac:chgData name="Sanchez Sierra, Maria Jose" userId="ec69a8b5-1f9f-4c58-a855-bbdb4848c680" providerId="ADAL" clId="{88E1970E-E511-478D-A270-C1BF0D8A8490}" dt="2026-06-04T06:41:45.815" v="3" actId="20577"/>
          <ac:spMkLst>
            <pc:docMk/>
            <pc:sldMk cId="441578077" sldId="273"/>
            <ac:spMk id="4" creationId="{00000000-0000-0000-0000-000000000000}"/>
          </ac:spMkLst>
        </pc:spChg>
      </pc:sldChg>
      <pc:sldChg chg="addSp delSp modSp mod">
        <pc:chgData name="Sanchez Sierra, Maria Jose" userId="ec69a8b5-1f9f-4c58-a855-bbdb4848c680" providerId="ADAL" clId="{88E1970E-E511-478D-A270-C1BF0D8A8490}" dt="2026-06-04T08:38:25.206" v="251" actId="27918"/>
        <pc:sldMkLst>
          <pc:docMk/>
          <pc:sldMk cId="2937959378" sldId="276"/>
        </pc:sldMkLst>
        <pc:graphicFrameChg chg="add mod">
          <ac:chgData name="Sanchez Sierra, Maria Jose" userId="ec69a8b5-1f9f-4c58-a855-bbdb4848c680" providerId="ADAL" clId="{88E1970E-E511-478D-A270-C1BF0D8A8490}" dt="2026-06-04T08:19:07.588" v="193" actId="208"/>
          <ac:graphicFrameMkLst>
            <pc:docMk/>
            <pc:sldMk cId="2937959378" sldId="276"/>
            <ac:graphicFrameMk id="2" creationId="{6D3CC121-C2A5-40FB-9DB3-46308BF46E44}"/>
          </ac:graphicFrameMkLst>
        </pc:graphicFrameChg>
        <pc:picChg chg="del">
          <ac:chgData name="Sanchez Sierra, Maria Jose" userId="ec69a8b5-1f9f-4c58-a855-bbdb4848c680" providerId="ADAL" clId="{88E1970E-E511-478D-A270-C1BF0D8A8490}" dt="2026-06-04T07:56:39.674" v="115" actId="478"/>
          <ac:picMkLst>
            <pc:docMk/>
            <pc:sldMk cId="2937959378" sldId="276"/>
            <ac:picMk id="4" creationId="{3610C717-DC9F-82B5-328A-ADE429B3EE67}"/>
          </ac:picMkLst>
        </pc:picChg>
      </pc:sldChg>
      <pc:sldChg chg="addSp delSp modSp mod">
        <pc:chgData name="Sanchez Sierra, Maria Jose" userId="ec69a8b5-1f9f-4c58-a855-bbdb4848c680" providerId="ADAL" clId="{88E1970E-E511-478D-A270-C1BF0D8A8490}" dt="2026-06-04T08:20:04.141" v="197" actId="208"/>
        <pc:sldMkLst>
          <pc:docMk/>
          <pc:sldMk cId="1877744733" sldId="277"/>
        </pc:sldMkLst>
        <pc:graphicFrameChg chg="add mod">
          <ac:chgData name="Sanchez Sierra, Maria Jose" userId="ec69a8b5-1f9f-4c58-a855-bbdb4848c680" providerId="ADAL" clId="{88E1970E-E511-478D-A270-C1BF0D8A8490}" dt="2026-06-04T08:20:04.141" v="197" actId="208"/>
          <ac:graphicFrameMkLst>
            <pc:docMk/>
            <pc:sldMk cId="1877744733" sldId="277"/>
            <ac:graphicFrameMk id="3" creationId="{0BDA9F8D-4B97-45A0-A58C-8CF76A43A1A4}"/>
          </ac:graphicFrameMkLst>
        </pc:graphicFrameChg>
        <pc:picChg chg="del">
          <ac:chgData name="Sanchez Sierra, Maria Jose" userId="ec69a8b5-1f9f-4c58-a855-bbdb4848c680" providerId="ADAL" clId="{88E1970E-E511-478D-A270-C1BF0D8A8490}" dt="2026-06-04T07:57:43.281" v="118" actId="478"/>
          <ac:picMkLst>
            <pc:docMk/>
            <pc:sldMk cId="1877744733" sldId="277"/>
            <ac:picMk id="5" creationId="{0CDA0644-9B16-D3E4-F47F-8F6C4157C44F}"/>
          </ac:picMkLst>
        </pc:picChg>
      </pc:sldChg>
      <pc:sldChg chg="del">
        <pc:chgData name="Sanchez Sierra, Maria Jose" userId="ec69a8b5-1f9f-4c58-a855-bbdb4848c680" providerId="ADAL" clId="{88E1970E-E511-478D-A270-C1BF0D8A8490}" dt="2026-06-04T07:58:16.625" v="121" actId="47"/>
        <pc:sldMkLst>
          <pc:docMk/>
          <pc:sldMk cId="2400717438" sldId="278"/>
        </pc:sldMkLst>
      </pc:sldChg>
      <pc:sldChg chg="del">
        <pc:chgData name="Sanchez Sierra, Maria Jose" userId="ec69a8b5-1f9f-4c58-a855-bbdb4848c680" providerId="ADAL" clId="{88E1970E-E511-478D-A270-C1BF0D8A8490}" dt="2026-06-04T08:03:38.956" v="142" actId="47"/>
        <pc:sldMkLst>
          <pc:docMk/>
          <pc:sldMk cId="2496868868" sldId="280"/>
        </pc:sldMkLst>
      </pc:sldChg>
      <pc:sldChg chg="addSp delSp modSp mod">
        <pc:chgData name="Sanchez Sierra, Maria Jose" userId="ec69a8b5-1f9f-4c58-a855-bbdb4848c680" providerId="ADAL" clId="{88E1970E-E511-478D-A270-C1BF0D8A8490}" dt="2026-06-04T08:22:58.946" v="211" actId="208"/>
        <pc:sldMkLst>
          <pc:docMk/>
          <pc:sldMk cId="3561984274" sldId="281"/>
        </pc:sldMkLst>
        <pc:graphicFrameChg chg="add mod">
          <ac:chgData name="Sanchez Sierra, Maria Jose" userId="ec69a8b5-1f9f-4c58-a855-bbdb4848c680" providerId="ADAL" clId="{88E1970E-E511-478D-A270-C1BF0D8A8490}" dt="2026-06-04T08:22:58.946" v="211" actId="208"/>
          <ac:graphicFrameMkLst>
            <pc:docMk/>
            <pc:sldMk cId="3561984274" sldId="281"/>
            <ac:graphicFrameMk id="2" creationId="{3F9BE68C-D426-45F3-95ED-A572E70D5B27}"/>
          </ac:graphicFrameMkLst>
        </pc:graphicFrameChg>
        <pc:picChg chg="del">
          <ac:chgData name="Sanchez Sierra, Maria Jose" userId="ec69a8b5-1f9f-4c58-a855-bbdb4848c680" providerId="ADAL" clId="{88E1970E-E511-478D-A270-C1BF0D8A8490}" dt="2026-06-04T08:05:21.045" v="151" actId="478"/>
          <ac:picMkLst>
            <pc:docMk/>
            <pc:sldMk cId="3561984274" sldId="281"/>
            <ac:picMk id="3" creationId="{E4FA651C-1C6A-C99A-03D4-3AF903B51FE0}"/>
          </ac:picMkLst>
        </pc:picChg>
      </pc:sldChg>
      <pc:sldChg chg="addSp delSp modSp mod">
        <pc:chgData name="Sanchez Sierra, Maria Jose" userId="ec69a8b5-1f9f-4c58-a855-bbdb4848c680" providerId="ADAL" clId="{88E1970E-E511-478D-A270-C1BF0D8A8490}" dt="2026-06-04T08:23:25.668" v="215" actId="208"/>
        <pc:sldMkLst>
          <pc:docMk/>
          <pc:sldMk cId="3231078278" sldId="282"/>
        </pc:sldMkLst>
        <pc:graphicFrameChg chg="add mod">
          <ac:chgData name="Sanchez Sierra, Maria Jose" userId="ec69a8b5-1f9f-4c58-a855-bbdb4848c680" providerId="ADAL" clId="{88E1970E-E511-478D-A270-C1BF0D8A8490}" dt="2026-06-04T08:23:25.668" v="215" actId="208"/>
          <ac:graphicFrameMkLst>
            <pc:docMk/>
            <pc:sldMk cId="3231078278" sldId="282"/>
            <ac:graphicFrameMk id="2" creationId="{206B655A-4E70-434D-85C3-84FD9ECD2881}"/>
          </ac:graphicFrameMkLst>
        </pc:graphicFrameChg>
        <pc:picChg chg="del">
          <ac:chgData name="Sanchez Sierra, Maria Jose" userId="ec69a8b5-1f9f-4c58-a855-bbdb4848c680" providerId="ADAL" clId="{88E1970E-E511-478D-A270-C1BF0D8A8490}" dt="2026-06-04T08:05:56.835" v="154" actId="478"/>
          <ac:picMkLst>
            <pc:docMk/>
            <pc:sldMk cId="3231078278" sldId="282"/>
            <ac:picMk id="3" creationId="{3CF6DC62-9E6D-9941-69F5-8805D560BA15}"/>
          </ac:picMkLst>
        </pc:picChg>
      </pc:sldChg>
      <pc:sldChg chg="addSp delSp modSp mod">
        <pc:chgData name="Sanchez Sierra, Maria Jose" userId="ec69a8b5-1f9f-4c58-a855-bbdb4848c680" providerId="ADAL" clId="{88E1970E-E511-478D-A270-C1BF0D8A8490}" dt="2026-06-04T08:24:05.049" v="219" actId="208"/>
        <pc:sldMkLst>
          <pc:docMk/>
          <pc:sldMk cId="370922468" sldId="284"/>
        </pc:sldMkLst>
        <pc:graphicFrameChg chg="add mod">
          <ac:chgData name="Sanchez Sierra, Maria Jose" userId="ec69a8b5-1f9f-4c58-a855-bbdb4848c680" providerId="ADAL" clId="{88E1970E-E511-478D-A270-C1BF0D8A8490}" dt="2026-06-04T08:24:05.049" v="219" actId="208"/>
          <ac:graphicFrameMkLst>
            <pc:docMk/>
            <pc:sldMk cId="370922468" sldId="284"/>
            <ac:graphicFrameMk id="3" creationId="{15F529EF-D983-4585-8C66-7FC8C3C10795}"/>
          </ac:graphicFrameMkLst>
        </pc:graphicFrameChg>
        <pc:picChg chg="del">
          <ac:chgData name="Sanchez Sierra, Maria Jose" userId="ec69a8b5-1f9f-4c58-a855-bbdb4848c680" providerId="ADAL" clId="{88E1970E-E511-478D-A270-C1BF0D8A8490}" dt="2026-06-04T08:07:11.114" v="157" actId="478"/>
          <ac:picMkLst>
            <pc:docMk/>
            <pc:sldMk cId="370922468" sldId="284"/>
            <ac:picMk id="4" creationId="{DF7A3C57-B3BD-5C00-EDE0-EC7FFC8E8C6A}"/>
          </ac:picMkLst>
        </pc:picChg>
      </pc:sldChg>
      <pc:sldChg chg="addSp delSp modSp mod">
        <pc:chgData name="Sanchez Sierra, Maria Jose" userId="ec69a8b5-1f9f-4c58-a855-bbdb4848c680" providerId="ADAL" clId="{88E1970E-E511-478D-A270-C1BF0D8A8490}" dt="2026-06-04T08:24:35.439" v="223" actId="208"/>
        <pc:sldMkLst>
          <pc:docMk/>
          <pc:sldMk cId="4279881027" sldId="285"/>
        </pc:sldMkLst>
        <pc:graphicFrameChg chg="add mod">
          <ac:chgData name="Sanchez Sierra, Maria Jose" userId="ec69a8b5-1f9f-4c58-a855-bbdb4848c680" providerId="ADAL" clId="{88E1970E-E511-478D-A270-C1BF0D8A8490}" dt="2026-06-04T08:24:35.439" v="223" actId="208"/>
          <ac:graphicFrameMkLst>
            <pc:docMk/>
            <pc:sldMk cId="4279881027" sldId="285"/>
            <ac:graphicFrameMk id="3" creationId="{978762D3-8367-4F04-A8F7-9D6F04DD4922}"/>
          </ac:graphicFrameMkLst>
        </pc:graphicFrameChg>
        <pc:picChg chg="del">
          <ac:chgData name="Sanchez Sierra, Maria Jose" userId="ec69a8b5-1f9f-4c58-a855-bbdb4848c680" providerId="ADAL" clId="{88E1970E-E511-478D-A270-C1BF0D8A8490}" dt="2026-06-04T08:07:39.042" v="160" actId="478"/>
          <ac:picMkLst>
            <pc:docMk/>
            <pc:sldMk cId="4279881027" sldId="285"/>
            <ac:picMk id="4" creationId="{0AE22F5A-C912-93D1-9178-B0624A0CC7BA}"/>
          </ac:picMkLst>
        </pc:picChg>
      </pc:sldChg>
      <pc:sldChg chg="addSp delSp modSp mod">
        <pc:chgData name="Sanchez Sierra, Maria Jose" userId="ec69a8b5-1f9f-4c58-a855-bbdb4848c680" providerId="ADAL" clId="{88E1970E-E511-478D-A270-C1BF0D8A8490}" dt="2026-06-04T08:25:02.226" v="227" actId="208"/>
        <pc:sldMkLst>
          <pc:docMk/>
          <pc:sldMk cId="673163054" sldId="286"/>
        </pc:sldMkLst>
        <pc:graphicFrameChg chg="add mod">
          <ac:chgData name="Sanchez Sierra, Maria Jose" userId="ec69a8b5-1f9f-4c58-a855-bbdb4848c680" providerId="ADAL" clId="{88E1970E-E511-478D-A270-C1BF0D8A8490}" dt="2026-06-04T08:25:02.226" v="227" actId="208"/>
          <ac:graphicFrameMkLst>
            <pc:docMk/>
            <pc:sldMk cId="673163054" sldId="286"/>
            <ac:graphicFrameMk id="3" creationId="{E1A3BEDB-7473-445A-B23B-5B5EE6DA5E2F}"/>
          </ac:graphicFrameMkLst>
        </pc:graphicFrameChg>
        <pc:picChg chg="del">
          <ac:chgData name="Sanchez Sierra, Maria Jose" userId="ec69a8b5-1f9f-4c58-a855-bbdb4848c680" providerId="ADAL" clId="{88E1970E-E511-478D-A270-C1BF0D8A8490}" dt="2026-06-04T08:08:07.844" v="163" actId="478"/>
          <ac:picMkLst>
            <pc:docMk/>
            <pc:sldMk cId="673163054" sldId="286"/>
            <ac:picMk id="4" creationId="{65E26085-FBF8-1A11-5DBE-86F3A4AB6A2E}"/>
          </ac:picMkLst>
        </pc:picChg>
      </pc:sldChg>
      <pc:sldChg chg="addSp delSp modSp mod">
        <pc:chgData name="Sanchez Sierra, Maria Jose" userId="ec69a8b5-1f9f-4c58-a855-bbdb4848c680" providerId="ADAL" clId="{88E1970E-E511-478D-A270-C1BF0D8A8490}" dt="2026-06-04T08:26:35.623" v="234" actId="208"/>
        <pc:sldMkLst>
          <pc:docMk/>
          <pc:sldMk cId="314213438" sldId="287"/>
        </pc:sldMkLst>
        <pc:graphicFrameChg chg="add mod">
          <ac:chgData name="Sanchez Sierra, Maria Jose" userId="ec69a8b5-1f9f-4c58-a855-bbdb4848c680" providerId="ADAL" clId="{88E1970E-E511-478D-A270-C1BF0D8A8490}" dt="2026-06-04T08:26:35.623" v="234" actId="208"/>
          <ac:graphicFrameMkLst>
            <pc:docMk/>
            <pc:sldMk cId="314213438" sldId="287"/>
            <ac:graphicFrameMk id="3" creationId="{C79D9259-EE15-4EFC-8910-E033161ECEF5}"/>
          </ac:graphicFrameMkLst>
        </pc:graphicFrameChg>
        <pc:picChg chg="del">
          <ac:chgData name="Sanchez Sierra, Maria Jose" userId="ec69a8b5-1f9f-4c58-a855-bbdb4848c680" providerId="ADAL" clId="{88E1970E-E511-478D-A270-C1BF0D8A8490}" dt="2026-06-04T08:08:35.521" v="166" actId="478"/>
          <ac:picMkLst>
            <pc:docMk/>
            <pc:sldMk cId="314213438" sldId="287"/>
            <ac:picMk id="4" creationId="{793998AA-8DA7-0C46-C93D-512E853EAF28}"/>
          </ac:picMkLst>
        </pc:picChg>
      </pc:sldChg>
      <pc:sldChg chg="addSp delSp modSp mod">
        <pc:chgData name="Sanchez Sierra, Maria Jose" userId="ec69a8b5-1f9f-4c58-a855-bbdb4848c680" providerId="ADAL" clId="{88E1970E-E511-478D-A270-C1BF0D8A8490}" dt="2026-06-04T08:27:00.868" v="238" actId="208"/>
        <pc:sldMkLst>
          <pc:docMk/>
          <pc:sldMk cId="2210915134" sldId="288"/>
        </pc:sldMkLst>
        <pc:graphicFrameChg chg="add mod">
          <ac:chgData name="Sanchez Sierra, Maria Jose" userId="ec69a8b5-1f9f-4c58-a855-bbdb4848c680" providerId="ADAL" clId="{88E1970E-E511-478D-A270-C1BF0D8A8490}" dt="2026-06-04T08:27:00.868" v="238" actId="208"/>
          <ac:graphicFrameMkLst>
            <pc:docMk/>
            <pc:sldMk cId="2210915134" sldId="288"/>
            <ac:graphicFrameMk id="3" creationId="{F0B5067C-88B9-4850-A1C8-855E5DF3745A}"/>
          </ac:graphicFrameMkLst>
        </pc:graphicFrameChg>
        <pc:picChg chg="del">
          <ac:chgData name="Sanchez Sierra, Maria Jose" userId="ec69a8b5-1f9f-4c58-a855-bbdb4848c680" providerId="ADAL" clId="{88E1970E-E511-478D-A270-C1BF0D8A8490}" dt="2026-06-04T08:09:12.150" v="169" actId="478"/>
          <ac:picMkLst>
            <pc:docMk/>
            <pc:sldMk cId="2210915134" sldId="288"/>
            <ac:picMk id="4" creationId="{F5C9C7F0-A5DD-4AE0-C14E-D0C1D42E5068}"/>
          </ac:picMkLst>
        </pc:picChg>
      </pc:sldChg>
      <pc:sldChg chg="addSp delSp modSp mod">
        <pc:chgData name="Sanchez Sierra, Maria Jose" userId="ec69a8b5-1f9f-4c58-a855-bbdb4848c680" providerId="ADAL" clId="{88E1970E-E511-478D-A270-C1BF0D8A8490}" dt="2026-06-04T08:29:18.077" v="249" actId="208"/>
        <pc:sldMkLst>
          <pc:docMk/>
          <pc:sldMk cId="113810868" sldId="291"/>
        </pc:sldMkLst>
        <pc:graphicFrameChg chg="add mod">
          <ac:chgData name="Sanchez Sierra, Maria Jose" userId="ec69a8b5-1f9f-4c58-a855-bbdb4848c680" providerId="ADAL" clId="{88E1970E-E511-478D-A270-C1BF0D8A8490}" dt="2026-06-04T08:29:18.077" v="249" actId="208"/>
          <ac:graphicFrameMkLst>
            <pc:docMk/>
            <pc:sldMk cId="113810868" sldId="291"/>
            <ac:graphicFrameMk id="3" creationId="{0E80ECBC-C2F1-4AF9-9C3E-7F84FCC12796}"/>
          </ac:graphicFrameMkLst>
        </pc:graphicFrameChg>
        <pc:picChg chg="del">
          <ac:chgData name="Sanchez Sierra, Maria Jose" userId="ec69a8b5-1f9f-4c58-a855-bbdb4848c680" providerId="ADAL" clId="{88E1970E-E511-478D-A270-C1BF0D8A8490}" dt="2026-06-04T08:28:36.352" v="243" actId="478"/>
          <ac:picMkLst>
            <pc:docMk/>
            <pc:sldMk cId="113810868" sldId="291"/>
            <ac:picMk id="4" creationId="{1515EEB1-1219-8312-69B8-6879820DCA2C}"/>
          </ac:picMkLst>
        </pc:picChg>
      </pc:sldChg>
      <pc:sldChg chg="addSp delSp modSp mod">
        <pc:chgData name="Sanchez Sierra, Maria Jose" userId="ec69a8b5-1f9f-4c58-a855-bbdb4848c680" providerId="ADAL" clId="{88E1970E-E511-478D-A270-C1BF0D8A8490}" dt="2026-06-04T08:22:22.658" v="207" actId="208"/>
        <pc:sldMkLst>
          <pc:docMk/>
          <pc:sldMk cId="521585985" sldId="292"/>
        </pc:sldMkLst>
        <pc:graphicFrameChg chg="add mod">
          <ac:chgData name="Sanchez Sierra, Maria Jose" userId="ec69a8b5-1f9f-4c58-a855-bbdb4848c680" providerId="ADAL" clId="{88E1970E-E511-478D-A270-C1BF0D8A8490}" dt="2026-06-04T08:22:22.658" v="207" actId="208"/>
          <ac:graphicFrameMkLst>
            <pc:docMk/>
            <pc:sldMk cId="521585985" sldId="292"/>
            <ac:graphicFrameMk id="2" creationId="{99911734-3119-424C-8860-3BF6A2B3E3AA}"/>
          </ac:graphicFrameMkLst>
        </pc:graphicFrameChg>
        <pc:picChg chg="del">
          <ac:chgData name="Sanchez Sierra, Maria Jose" userId="ec69a8b5-1f9f-4c58-a855-bbdb4848c680" providerId="ADAL" clId="{88E1970E-E511-478D-A270-C1BF0D8A8490}" dt="2026-06-04T08:04:52.472" v="148" actId="478"/>
          <ac:picMkLst>
            <pc:docMk/>
            <pc:sldMk cId="521585985" sldId="292"/>
            <ac:picMk id="3" creationId="{AF794E2A-889A-2BF0-C434-C9BBF5F2D419}"/>
          </ac:picMkLst>
        </pc:picChg>
      </pc:sldChg>
      <pc:sldChg chg="modSp mod">
        <pc:chgData name="Sanchez Sierra, Maria Jose" userId="ec69a8b5-1f9f-4c58-a855-bbdb4848c680" providerId="ADAL" clId="{88E1970E-E511-478D-A270-C1BF0D8A8490}" dt="2026-06-04T07:11:46.230" v="114" actId="20577"/>
        <pc:sldMkLst>
          <pc:docMk/>
          <pc:sldMk cId="2621874039" sldId="293"/>
        </pc:sldMkLst>
        <pc:spChg chg="mod">
          <ac:chgData name="Sanchez Sierra, Maria Jose" userId="ec69a8b5-1f9f-4c58-a855-bbdb4848c680" providerId="ADAL" clId="{88E1970E-E511-478D-A270-C1BF0D8A8490}" dt="2026-06-04T07:11:46.230" v="114" actId="20577"/>
          <ac:spMkLst>
            <pc:docMk/>
            <pc:sldMk cId="2621874039" sldId="293"/>
            <ac:spMk id="5" creationId="{F085B426-7B5D-52F0-AC9D-ACDC0C8CA946}"/>
          </ac:spMkLst>
        </pc:spChg>
      </pc:sldChg>
      <pc:sldChg chg="addSp delSp modSp new mod ord">
        <pc:chgData name="Sanchez Sierra, Maria Jose" userId="ec69a8b5-1f9f-4c58-a855-bbdb4848c680" providerId="ADAL" clId="{88E1970E-E511-478D-A270-C1BF0D8A8490}" dt="2026-06-04T08:20:32.848" v="199" actId="207"/>
        <pc:sldMkLst>
          <pc:docMk/>
          <pc:sldMk cId="2721113112" sldId="294"/>
        </pc:sldMkLst>
        <pc:graphicFrameChg chg="add del mod">
          <ac:chgData name="Sanchez Sierra, Maria Jose" userId="ec69a8b5-1f9f-4c58-a855-bbdb4848c680" providerId="ADAL" clId="{88E1970E-E511-478D-A270-C1BF0D8A8490}" dt="2026-06-04T08:00:38.308" v="139" actId="478"/>
          <ac:graphicFrameMkLst>
            <pc:docMk/>
            <pc:sldMk cId="2721113112" sldId="294"/>
            <ac:graphicFrameMk id="2" creationId="{0BDA9F8D-4B97-45A0-A58C-8CF76A43A1A4}"/>
          </ac:graphicFrameMkLst>
        </pc:graphicFrameChg>
        <pc:graphicFrameChg chg="add mod">
          <ac:chgData name="Sanchez Sierra, Maria Jose" userId="ec69a8b5-1f9f-4c58-a855-bbdb4848c680" providerId="ADAL" clId="{88E1970E-E511-478D-A270-C1BF0D8A8490}" dt="2026-06-04T08:20:32.848" v="199" actId="207"/>
          <ac:graphicFrameMkLst>
            <pc:docMk/>
            <pc:sldMk cId="2721113112" sldId="294"/>
            <ac:graphicFrameMk id="3" creationId="{7D28C7F7-5B42-4940-8A44-F5871626091F}"/>
          </ac:graphicFrameMkLst>
        </pc:graphicFrameChg>
      </pc:sldChg>
      <pc:sldChg chg="addSp delSp modSp new del mod setBg">
        <pc:chgData name="Sanchez Sierra, Maria Jose" userId="ec69a8b5-1f9f-4c58-a855-bbdb4848c680" providerId="ADAL" clId="{88E1970E-E511-478D-A270-C1BF0D8A8490}" dt="2026-06-04T07:59:29.902" v="133" actId="2696"/>
        <pc:sldMkLst>
          <pc:docMk/>
          <pc:sldMk cId="3140201359" sldId="294"/>
        </pc:sldMkLst>
        <pc:spChg chg="add">
          <ac:chgData name="Sanchez Sierra, Maria Jose" userId="ec69a8b5-1f9f-4c58-a855-bbdb4848c680" providerId="ADAL" clId="{88E1970E-E511-478D-A270-C1BF0D8A8490}" dt="2026-06-04T07:59:22.070" v="131" actId="26606"/>
          <ac:spMkLst>
            <pc:docMk/>
            <pc:sldMk cId="3140201359" sldId="294"/>
            <ac:spMk id="4" creationId="{32BC26D8-82FB-445E-AA49-62A77D7C1EE0}"/>
          </ac:spMkLst>
        </pc:spChg>
        <pc:spChg chg="add">
          <ac:chgData name="Sanchez Sierra, Maria Jose" userId="ec69a8b5-1f9f-4c58-a855-bbdb4848c680" providerId="ADAL" clId="{88E1970E-E511-478D-A270-C1BF0D8A8490}" dt="2026-06-04T07:59:22.070" v="131" actId="26606"/>
          <ac:spMkLst>
            <pc:docMk/>
            <pc:sldMk cId="3140201359" sldId="294"/>
            <ac:spMk id="5" creationId="{CB44330D-EA18-4254-AA95-EB49948539B8}"/>
          </ac:spMkLst>
        </pc:spChg>
        <pc:spChg chg="add del">
          <ac:chgData name="Sanchez Sierra, Maria Jose" userId="ec69a8b5-1f9f-4c58-a855-bbdb4848c680" providerId="ADAL" clId="{88E1970E-E511-478D-A270-C1BF0D8A8490}" dt="2026-06-04T07:59:19.333" v="127" actId="26606"/>
          <ac:spMkLst>
            <pc:docMk/>
            <pc:sldMk cId="3140201359" sldId="294"/>
            <ac:spMk id="7" creationId="{F3060C83-F051-4F0E-ABAD-AA0DFC48B218}"/>
          </ac:spMkLst>
        </pc:spChg>
        <pc:spChg chg="add del">
          <ac:chgData name="Sanchez Sierra, Maria Jose" userId="ec69a8b5-1f9f-4c58-a855-bbdb4848c680" providerId="ADAL" clId="{88E1970E-E511-478D-A270-C1BF0D8A8490}" dt="2026-06-04T07:59:19.333" v="127" actId="26606"/>
          <ac:spMkLst>
            <pc:docMk/>
            <pc:sldMk cId="3140201359" sldId="294"/>
            <ac:spMk id="9" creationId="{83C98ABE-055B-441F-B07E-44F97F083C39}"/>
          </ac:spMkLst>
        </pc:spChg>
        <pc:spChg chg="add del">
          <ac:chgData name="Sanchez Sierra, Maria Jose" userId="ec69a8b5-1f9f-4c58-a855-bbdb4848c680" providerId="ADAL" clId="{88E1970E-E511-478D-A270-C1BF0D8A8490}" dt="2026-06-04T07:59:19.333" v="127" actId="26606"/>
          <ac:spMkLst>
            <pc:docMk/>
            <pc:sldMk cId="3140201359" sldId="294"/>
            <ac:spMk id="11" creationId="{29FDB030-9B49-4CED-8CCD-4D99382388AC}"/>
          </ac:spMkLst>
        </pc:spChg>
        <pc:spChg chg="add del">
          <ac:chgData name="Sanchez Sierra, Maria Jose" userId="ec69a8b5-1f9f-4c58-a855-bbdb4848c680" providerId="ADAL" clId="{88E1970E-E511-478D-A270-C1BF0D8A8490}" dt="2026-06-04T07:59:19.333" v="127" actId="26606"/>
          <ac:spMkLst>
            <pc:docMk/>
            <pc:sldMk cId="3140201359" sldId="294"/>
            <ac:spMk id="13" creationId="{3783CA14-24A1-485C-8B30-D6A5D87987AD}"/>
          </ac:spMkLst>
        </pc:spChg>
        <pc:spChg chg="add del">
          <ac:chgData name="Sanchez Sierra, Maria Jose" userId="ec69a8b5-1f9f-4c58-a855-bbdb4848c680" providerId="ADAL" clId="{88E1970E-E511-478D-A270-C1BF0D8A8490}" dt="2026-06-04T07:59:19.333" v="127" actId="26606"/>
          <ac:spMkLst>
            <pc:docMk/>
            <pc:sldMk cId="3140201359" sldId="294"/>
            <ac:spMk id="15" creationId="{9A97C86A-04D6-40F7-AE84-31AB43E6A846}"/>
          </ac:spMkLst>
        </pc:spChg>
        <pc:spChg chg="add del">
          <ac:chgData name="Sanchez Sierra, Maria Jose" userId="ec69a8b5-1f9f-4c58-a855-bbdb4848c680" providerId="ADAL" clId="{88E1970E-E511-478D-A270-C1BF0D8A8490}" dt="2026-06-04T07:59:19.333" v="127" actId="26606"/>
          <ac:spMkLst>
            <pc:docMk/>
            <pc:sldMk cId="3140201359" sldId="294"/>
            <ac:spMk id="17" creationId="{FF9F2414-84E8-453E-B1F3-389FDE8192D9}"/>
          </ac:spMkLst>
        </pc:spChg>
        <pc:spChg chg="add del">
          <ac:chgData name="Sanchez Sierra, Maria Jose" userId="ec69a8b5-1f9f-4c58-a855-bbdb4848c680" providerId="ADAL" clId="{88E1970E-E511-478D-A270-C1BF0D8A8490}" dt="2026-06-04T07:59:19.333" v="127" actId="26606"/>
          <ac:spMkLst>
            <pc:docMk/>
            <pc:sldMk cId="3140201359" sldId="294"/>
            <ac:spMk id="19" creationId="{3ECA69A1-7536-43AC-85EF-C7106179F5ED}"/>
          </ac:spMkLst>
        </pc:spChg>
        <pc:graphicFrameChg chg="add mod">
          <ac:chgData name="Sanchez Sierra, Maria Jose" userId="ec69a8b5-1f9f-4c58-a855-bbdb4848c680" providerId="ADAL" clId="{88E1970E-E511-478D-A270-C1BF0D8A8490}" dt="2026-06-04T07:59:22.070" v="131" actId="26606"/>
          <ac:graphicFrameMkLst>
            <pc:docMk/>
            <pc:sldMk cId="3140201359" sldId="294"/>
            <ac:graphicFrameMk id="2" creationId="{7D28C7F7-5B42-4940-8A44-F5871626091F}"/>
          </ac:graphicFrameMkLst>
        </pc:graphicFrameChg>
      </pc:sldChg>
      <pc:sldChg chg="addSp modSp new mod ord">
        <pc:chgData name="Sanchez Sierra, Maria Jose" userId="ec69a8b5-1f9f-4c58-a855-bbdb4848c680" providerId="ADAL" clId="{88E1970E-E511-478D-A270-C1BF0D8A8490}" dt="2026-06-04T08:21:37.212" v="203" actId="207"/>
        <pc:sldMkLst>
          <pc:docMk/>
          <pc:sldMk cId="3529931811" sldId="295"/>
        </pc:sldMkLst>
        <pc:graphicFrameChg chg="add mod">
          <ac:chgData name="Sanchez Sierra, Maria Jose" userId="ec69a8b5-1f9f-4c58-a855-bbdb4848c680" providerId="ADAL" clId="{88E1970E-E511-478D-A270-C1BF0D8A8490}" dt="2026-06-04T08:21:37.212" v="203" actId="207"/>
          <ac:graphicFrameMkLst>
            <pc:docMk/>
            <pc:sldMk cId="3529931811" sldId="295"/>
            <ac:graphicFrameMk id="2" creationId="{98518E7F-3D34-48FC-B9F2-E13621DEA96C}"/>
          </ac:graphicFrameMkLst>
        </pc:graphicFrameChg>
      </pc:sldChg>
      <pc:sldChg chg="addSp modSp new del mod">
        <pc:chgData name="Sanchez Sierra, Maria Jose" userId="ec69a8b5-1f9f-4c58-a855-bbdb4848c680" providerId="ADAL" clId="{88E1970E-E511-478D-A270-C1BF0D8A8490}" dt="2026-06-04T08:36:13.256" v="250" actId="2696"/>
        <pc:sldMkLst>
          <pc:docMk/>
          <pc:sldMk cId="1929336714" sldId="296"/>
        </pc:sldMkLst>
        <pc:graphicFrameChg chg="add mod">
          <ac:chgData name="Sanchez Sierra, Maria Jose" userId="ec69a8b5-1f9f-4c58-a855-bbdb4848c680" providerId="ADAL" clId="{88E1970E-E511-478D-A270-C1BF0D8A8490}" dt="2026-06-04T08:28:02.311" v="242" actId="208"/>
          <ac:graphicFrameMkLst>
            <pc:docMk/>
            <pc:sldMk cId="1929336714" sldId="296"/>
            <ac:graphicFrameMk id="2" creationId="{0E80ECBC-C2F1-4AF9-9C3E-7F84FCC12796}"/>
          </ac:graphicFrameMkLst>
        </pc:graphicFrameChg>
      </pc:sldChg>
    </pc:docChg>
  </pc:docChgLst>
  <pc:docChgLst>
    <pc:chgData name="Velasco Sanz, Cristina" userId="9386ac91-6ef7-4a5d-8931-23b923e1bfaa" providerId="ADAL" clId="{7C74C0F5-1681-46B7-93DB-C2DE17EE4071}"/>
    <pc:docChg chg="undo custSel addSld delSld modSld">
      <pc:chgData name="Velasco Sanz, Cristina" userId="9386ac91-6ef7-4a5d-8931-23b923e1bfaa" providerId="ADAL" clId="{7C74C0F5-1681-46B7-93DB-C2DE17EE4071}" dt="2026-02-19T14:33:07.443" v="1418" actId="255"/>
      <pc:docMkLst>
        <pc:docMk/>
      </pc:docMkLst>
      <pc:sldChg chg="addSp modSp mod setBg">
        <pc:chgData name="Velasco Sanz, Cristina" userId="9386ac91-6ef7-4a5d-8931-23b923e1bfaa" providerId="ADAL" clId="{7C74C0F5-1681-46B7-93DB-C2DE17EE4071}" dt="2026-02-19T14:30:01.269" v="1412" actId="14100"/>
        <pc:sldMkLst>
          <pc:docMk/>
          <pc:sldMk cId="1046905247" sldId="272"/>
        </pc:sldMkLst>
      </pc:sldChg>
      <pc:sldChg chg="modSp mod">
        <pc:chgData name="Velasco Sanz, Cristina" userId="9386ac91-6ef7-4a5d-8931-23b923e1bfaa" providerId="ADAL" clId="{7C74C0F5-1681-46B7-93DB-C2DE17EE4071}" dt="2026-02-19T14:33:07.443" v="1418" actId="255"/>
        <pc:sldMkLst>
          <pc:docMk/>
          <pc:sldMk cId="441578077" sldId="273"/>
        </pc:sldMkLst>
      </pc:sldChg>
      <pc:sldChg chg="modSp del mod">
        <pc:chgData name="Velasco Sanz, Cristina" userId="9386ac91-6ef7-4a5d-8931-23b923e1bfaa" providerId="ADAL" clId="{7C74C0F5-1681-46B7-93DB-C2DE17EE4071}" dt="2026-02-19T13:07:27.331" v="499" actId="47"/>
        <pc:sldMkLst>
          <pc:docMk/>
          <pc:sldMk cId="3856147485" sldId="275"/>
        </pc:sldMkLst>
      </pc:sldChg>
      <pc:sldChg chg="addSp delSp modSp mod">
        <pc:chgData name="Velasco Sanz, Cristina" userId="9386ac91-6ef7-4a5d-8931-23b923e1bfaa" providerId="ADAL" clId="{7C74C0F5-1681-46B7-93DB-C2DE17EE4071}" dt="2026-02-19T12:42:20.412" v="431"/>
        <pc:sldMkLst>
          <pc:docMk/>
          <pc:sldMk cId="2937959378" sldId="276"/>
        </pc:sldMkLst>
      </pc:sldChg>
      <pc:sldChg chg="addSp delSp modSp add del mod">
        <pc:chgData name="Velasco Sanz, Cristina" userId="9386ac91-6ef7-4a5d-8931-23b923e1bfaa" providerId="ADAL" clId="{7C74C0F5-1681-46B7-93DB-C2DE17EE4071}" dt="2026-02-19T12:43:49.522" v="435"/>
        <pc:sldMkLst>
          <pc:docMk/>
          <pc:sldMk cId="1877744733" sldId="277"/>
        </pc:sldMkLst>
      </pc:sldChg>
      <pc:sldChg chg="addSp delSp mod">
        <pc:chgData name="Velasco Sanz, Cristina" userId="9386ac91-6ef7-4a5d-8931-23b923e1bfaa" providerId="ADAL" clId="{7C74C0F5-1681-46B7-93DB-C2DE17EE4071}" dt="2026-02-19T12:44:04.343" v="437"/>
        <pc:sldMkLst>
          <pc:docMk/>
          <pc:sldMk cId="2400717438" sldId="278"/>
        </pc:sldMkLst>
      </pc:sldChg>
      <pc:sldChg chg="del">
        <pc:chgData name="Velasco Sanz, Cristina" userId="9386ac91-6ef7-4a5d-8931-23b923e1bfaa" providerId="ADAL" clId="{7C74C0F5-1681-46B7-93DB-C2DE17EE4071}" dt="2026-02-19T12:44:24.055" v="438" actId="47"/>
        <pc:sldMkLst>
          <pc:docMk/>
          <pc:sldMk cId="488030935" sldId="279"/>
        </pc:sldMkLst>
      </pc:sldChg>
      <pc:sldChg chg="addSp delSp mod">
        <pc:chgData name="Velasco Sanz, Cristina" userId="9386ac91-6ef7-4a5d-8931-23b923e1bfaa" providerId="ADAL" clId="{7C74C0F5-1681-46B7-93DB-C2DE17EE4071}" dt="2026-02-19T12:44:55.758" v="441"/>
        <pc:sldMkLst>
          <pc:docMk/>
          <pc:sldMk cId="2496868868" sldId="280"/>
        </pc:sldMkLst>
      </pc:sldChg>
      <pc:sldChg chg="addSp delSp mod">
        <pc:chgData name="Velasco Sanz, Cristina" userId="9386ac91-6ef7-4a5d-8931-23b923e1bfaa" providerId="ADAL" clId="{7C74C0F5-1681-46B7-93DB-C2DE17EE4071}" dt="2026-02-19T12:45:29.523" v="445"/>
        <pc:sldMkLst>
          <pc:docMk/>
          <pc:sldMk cId="3561984274" sldId="281"/>
        </pc:sldMkLst>
      </pc:sldChg>
      <pc:sldChg chg="addSp delSp mod">
        <pc:chgData name="Velasco Sanz, Cristina" userId="9386ac91-6ef7-4a5d-8931-23b923e1bfaa" providerId="ADAL" clId="{7C74C0F5-1681-46B7-93DB-C2DE17EE4071}" dt="2026-02-19T12:45:45.070" v="447"/>
        <pc:sldMkLst>
          <pc:docMk/>
          <pc:sldMk cId="3231078278" sldId="282"/>
        </pc:sldMkLst>
      </pc:sldChg>
      <pc:sldChg chg="addSp delSp mod">
        <pc:chgData name="Velasco Sanz, Cristina" userId="9386ac91-6ef7-4a5d-8931-23b923e1bfaa" providerId="ADAL" clId="{7C74C0F5-1681-46B7-93DB-C2DE17EE4071}" dt="2026-02-19T12:46:09.658" v="449"/>
        <pc:sldMkLst>
          <pc:docMk/>
          <pc:sldMk cId="370922468" sldId="284"/>
        </pc:sldMkLst>
      </pc:sldChg>
      <pc:sldChg chg="addSp delSp mod">
        <pc:chgData name="Velasco Sanz, Cristina" userId="9386ac91-6ef7-4a5d-8931-23b923e1bfaa" providerId="ADAL" clId="{7C74C0F5-1681-46B7-93DB-C2DE17EE4071}" dt="2026-02-19T12:46:26.478" v="451"/>
        <pc:sldMkLst>
          <pc:docMk/>
          <pc:sldMk cId="4279881027" sldId="285"/>
        </pc:sldMkLst>
      </pc:sldChg>
      <pc:sldChg chg="addSp delSp mod">
        <pc:chgData name="Velasco Sanz, Cristina" userId="9386ac91-6ef7-4a5d-8931-23b923e1bfaa" providerId="ADAL" clId="{7C74C0F5-1681-46B7-93DB-C2DE17EE4071}" dt="2026-02-19T12:46:38.378" v="453"/>
        <pc:sldMkLst>
          <pc:docMk/>
          <pc:sldMk cId="673163054" sldId="286"/>
        </pc:sldMkLst>
      </pc:sldChg>
      <pc:sldChg chg="addSp delSp mod">
        <pc:chgData name="Velasco Sanz, Cristina" userId="9386ac91-6ef7-4a5d-8931-23b923e1bfaa" providerId="ADAL" clId="{7C74C0F5-1681-46B7-93DB-C2DE17EE4071}" dt="2026-02-19T12:46:48.788" v="455"/>
        <pc:sldMkLst>
          <pc:docMk/>
          <pc:sldMk cId="314213438" sldId="287"/>
        </pc:sldMkLst>
      </pc:sldChg>
      <pc:sldChg chg="addSp delSp mod">
        <pc:chgData name="Velasco Sanz, Cristina" userId="9386ac91-6ef7-4a5d-8931-23b923e1bfaa" providerId="ADAL" clId="{7C74C0F5-1681-46B7-93DB-C2DE17EE4071}" dt="2026-02-19T12:46:58.729" v="457"/>
        <pc:sldMkLst>
          <pc:docMk/>
          <pc:sldMk cId="2210915134" sldId="288"/>
        </pc:sldMkLst>
      </pc:sldChg>
      <pc:sldChg chg="addSp delSp mod">
        <pc:chgData name="Velasco Sanz, Cristina" userId="9386ac91-6ef7-4a5d-8931-23b923e1bfaa" providerId="ADAL" clId="{7C74C0F5-1681-46B7-93DB-C2DE17EE4071}" dt="2026-02-19T12:47:19.198" v="459"/>
        <pc:sldMkLst>
          <pc:docMk/>
          <pc:sldMk cId="113810868" sldId="291"/>
        </pc:sldMkLst>
      </pc:sldChg>
      <pc:sldChg chg="new del">
        <pc:chgData name="Velasco Sanz, Cristina" userId="9386ac91-6ef7-4a5d-8931-23b923e1bfaa" providerId="ADAL" clId="{7C74C0F5-1681-46B7-93DB-C2DE17EE4071}" dt="2026-02-19T09:29:46.117" v="167" actId="2696"/>
        <pc:sldMkLst>
          <pc:docMk/>
          <pc:sldMk cId="204024648" sldId="292"/>
        </pc:sldMkLst>
      </pc:sldChg>
      <pc:sldChg chg="addSp delSp add mod">
        <pc:chgData name="Velasco Sanz, Cristina" userId="9386ac91-6ef7-4a5d-8931-23b923e1bfaa" providerId="ADAL" clId="{7C74C0F5-1681-46B7-93DB-C2DE17EE4071}" dt="2026-02-19T12:45:13.555" v="443"/>
        <pc:sldMkLst>
          <pc:docMk/>
          <pc:sldMk cId="521585985" sldId="292"/>
        </pc:sldMkLst>
      </pc:sldChg>
      <pc:sldChg chg="delSp modSp add del mod">
        <pc:chgData name="Velasco Sanz, Cristina" userId="9386ac91-6ef7-4a5d-8931-23b923e1bfaa" providerId="ADAL" clId="{7C74C0F5-1681-46B7-93DB-C2DE17EE4071}" dt="2026-02-19T09:29:43.557" v="166" actId="2696"/>
        <pc:sldMkLst>
          <pc:docMk/>
          <pc:sldMk cId="1958268283" sldId="293"/>
        </pc:sldMkLst>
      </pc:sldChg>
      <pc:sldChg chg="addSp delSp modSp add mod">
        <pc:chgData name="Velasco Sanz, Cristina" userId="9386ac91-6ef7-4a5d-8931-23b923e1bfaa" providerId="ADAL" clId="{7C74C0F5-1681-46B7-93DB-C2DE17EE4071}" dt="2026-02-19T14:29:23.478" v="1410" actId="14100"/>
        <pc:sldMkLst>
          <pc:docMk/>
          <pc:sldMk cId="2621874039" sldId="293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elkarlan.sharepoint.com/sites/108-SEIS/Documentos%20compartidos/EstAE/01%20HOSPITALARIA/07%20GR&#193;FICOS/graficos_2024/graf_galeria_graficos_2024/galeria%20de%20graficos_excell_2024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elkarlan.sharepoint.com/sites/108-SEIS/Documentos%20compartidos/EstAE/01%20HOSPITALARIA/07%20GR&#193;FICOS/graficos_2024/graf_galeria_graficos_2024/galeria%20de%20graficos_excell_2024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elkarlan.sharepoint.com/sites/108-SEIS/Documentos%20compartidos/EstAE/01%20HOSPITALARIA/07%20GR&#193;FICOS/graficos_2024/graf_galeria_graficos_2024/galeria%20de%20graficos_excell_2024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elkarlan.sharepoint.com/sites/108-SEIS/Documentos%20compartidos/EstAE/01%20HOSPITALARIA/07%20GR&#193;FICOS/graficos_2024/graf_galeria_graficos_2024/galeria%20de%20graficos_excell_2024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elkarlan.sharepoint.com/sites/108-SEIS/Documentos%20compartidos/EstAE/01%20HOSPITALARIA/07%20GR&#193;FICOS/graficos_2024/graf_galeria_graficos_2024/galeria%20de%20graficos_excell_2024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elkarlan.sharepoint.com/sites/108-SEIS/Documentos%20compartidos/EstAE/01%20HOSPITALARIA/07%20GR&#193;FICOS/graficos_2024/graf_galeria_graficos_2024/galeria%20de%20graficos_excell_2024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elkarlan.sharepoint.com/sites/108-SEIS/Documentos%20compartidos/EstAE/01%20HOSPITALARIA/07%20GR&#193;FICOS/graficos_2024/graf_galeria_graficos_2024/galeria%20de%20graficos_excell_2024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elkarlan.sharepoint.com/sites/108-SEIS/Documentos%20compartidos/EstAE/01%20HOSPITALARIA/07%20GR&#193;FICOS/graficos_2024/graf_galeria_graficos_2024/galeria%20de%20graficos_excell_2024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https://elkarlan.sharepoint.com/sites/108-SEIS/Documentos%20compartidos/EstAE/01%20HOSPITALARIA/07%20GR&#193;FICOS/graficos_2024/graf_galeria_graficos_2024/galeria%20de%20graficos_excell_2024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https://elkarlan.sharepoint.com/sites/108-SEIS/Documentos%20compartidos/EstAE/01%20HOSPITALARIA/07%20GR&#193;FICOS/graficos_2024/graf_galeria_graficos_2024/galeria%20de%20graficos_excell_2024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https://elkarlan.sharepoint.com/sites/108-SEIS/Documentos%20compartidos/EstAE/01%20HOSPITALARIA/07%20GR&#193;FICOS/graficos_2024/graf_galeria_graficos_2024/galeria%20de%20graficos_excell_2024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https://elkarlan.sharepoint.com/sites/108-SEIS/Documentos%20compartidos/EstAE/01%20HOSPITALARIA/07%20GR&#193;FICOS/graficos_2024/graf_galeria_graficos_2024/galeria%20de%20graficos_excell_2024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https://elkarlan.sharepoint.com/sites/108-SEIS/Documentos%20compartidos/EstAE/01%20HOSPITALARIA/07%20GR&#193;FICOS/graficos_2024/graf_galeria_graficos_2024/galeria%20de%20graficos_excell_2024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u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300" b="1" baseline="0">
                <a:solidFill>
                  <a:srgbClr val="1A5D94"/>
                </a:solidFill>
              </a:rPr>
              <a:t>Ohe-kopuru-tasaren bilakaera akutuen ospitaleetan titulartasunaren arabera. </a:t>
            </a:r>
          </a:p>
          <a:p>
            <a:pPr>
              <a:defRPr sz="1300"/>
            </a:pPr>
            <a:r>
              <a:rPr lang="en-US" sz="1300" b="1" baseline="0">
                <a:solidFill>
                  <a:srgbClr val="1A5D94"/>
                </a:solidFill>
              </a:rPr>
              <a:t>EAE, 2015-2024</a:t>
            </a:r>
          </a:p>
          <a:p>
            <a:pPr>
              <a:defRPr sz="1300"/>
            </a:pPr>
            <a:r>
              <a:rPr lang="en-US" sz="1300" b="1" baseline="0"/>
              <a:t>Evolución de la tasa de dotación de camas en hospitales de agudos según la titularidad. </a:t>
            </a:r>
          </a:p>
          <a:p>
            <a:pPr>
              <a:defRPr sz="1300"/>
            </a:pPr>
            <a:r>
              <a:rPr lang="en-US" sz="1300" b="1" baseline="0"/>
              <a:t>CAE, 2015-2024</a:t>
            </a:r>
          </a:p>
        </c:rich>
      </c:tx>
      <c:layout>
        <c:manualLayout>
          <c:xMode val="edge"/>
          <c:yMode val="edge"/>
          <c:x val="0.10122312323131481"/>
          <c:y val="1.060135785029505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1458476645715791"/>
          <c:y val="0.25496140417071611"/>
          <c:w val="0.71694308769924331"/>
          <c:h val="0.56882900281082061"/>
        </c:manualLayout>
      </c:layout>
      <c:barChart>
        <c:barDir val="col"/>
        <c:grouping val="clustered"/>
        <c:varyColors val="0"/>
        <c:ser>
          <c:idx val="0"/>
          <c:order val="0"/>
          <c:tx>
            <c:v>Publikoa-Pública</c:v>
          </c:tx>
          <c:spPr>
            <a:solidFill>
              <a:srgbClr val="72B62A"/>
            </a:solidFill>
            <a:ln w="3175">
              <a:solidFill>
                <a:schemeClr val="accent3"/>
              </a:solidFill>
            </a:ln>
            <a:effectLst/>
          </c:spPr>
          <c:invertIfNegative val="0"/>
          <c:cat>
            <c:numRef>
              <c:f>'camas agudos'!$O$5:$X$5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('camas agudos'!$I$6,'camas agudos'!$I$8,'camas agudos'!$I$10,'camas agudos'!$I$12,'camas agudos'!$I$14,'camas agudos'!$I$16,'camas agudos'!$I$18,'camas agudos'!$I$20,'camas agudos'!$I$22,'camas agudos'!$I$24)</c:f>
              <c:numCache>
                <c:formatCode>0.00</c:formatCode>
                <c:ptCount val="10"/>
                <c:pt idx="0">
                  <c:v>1.9442608402668204</c:v>
                </c:pt>
                <c:pt idx="1">
                  <c:v>1.9159529186196123</c:v>
                </c:pt>
                <c:pt idx="2">
                  <c:v>1.93881551823717</c:v>
                </c:pt>
                <c:pt idx="3">
                  <c:v>1.8917395717398282</c:v>
                </c:pt>
                <c:pt idx="4">
                  <c:v>1.935398000969978</c:v>
                </c:pt>
                <c:pt idx="5">
                  <c:v>1.9804639749050175</c:v>
                </c:pt>
                <c:pt idx="6">
                  <c:v>1.9905400258829569</c:v>
                </c:pt>
                <c:pt idx="7">
                  <c:v>2.0163065771564646</c:v>
                </c:pt>
                <c:pt idx="8">
                  <c:v>2.0077493034895491</c:v>
                </c:pt>
                <c:pt idx="9">
                  <c:v>2.01436079289362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40-483F-82B6-5BB87B83F075}"/>
            </c:ext>
          </c:extLst>
        </c:ser>
        <c:ser>
          <c:idx val="1"/>
          <c:order val="1"/>
          <c:tx>
            <c:v>Pribatua-Privada</c:v>
          </c:tx>
          <c:spPr>
            <a:solidFill>
              <a:schemeClr val="bg1">
                <a:lumMod val="7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  <a:effectLst/>
          </c:spPr>
          <c:invertIfNegative val="0"/>
          <c:cat>
            <c:numRef>
              <c:f>'camas agudos'!$O$5:$X$5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('camas agudos'!$I$7,'camas agudos'!$I$9,'camas agudos'!$I$11,'camas agudos'!$I$13,'camas agudos'!$I$15,'camas agudos'!$I$17,'camas agudos'!$I$19,'camas agudos'!$I$21,'camas agudos'!$I$23,'camas agudos'!$I$25)</c:f>
              <c:numCache>
                <c:formatCode>0.00</c:formatCode>
                <c:ptCount val="10"/>
                <c:pt idx="0">
                  <c:v>0.42990994905521074</c:v>
                </c:pt>
                <c:pt idx="1">
                  <c:v>0.45311251496766342</c:v>
                </c:pt>
                <c:pt idx="2">
                  <c:v>0.45681303354155439</c:v>
                </c:pt>
                <c:pt idx="3">
                  <c:v>0.45553748157820162</c:v>
                </c:pt>
                <c:pt idx="4">
                  <c:v>0.45444931864509375</c:v>
                </c:pt>
                <c:pt idx="5">
                  <c:v>0.44753933042106486</c:v>
                </c:pt>
                <c:pt idx="6">
                  <c:v>0.44386439668690847</c:v>
                </c:pt>
                <c:pt idx="7">
                  <c:v>0.43848622327389969</c:v>
                </c:pt>
                <c:pt idx="8">
                  <c:v>0.45525340622234178</c:v>
                </c:pt>
                <c:pt idx="9">
                  <c:v>0.41434922545613001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40-483F-82B6-5BB87B83F0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5162543"/>
        <c:axId val="297850079"/>
      </c:barChart>
      <c:catAx>
        <c:axId val="12516254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 algn="l"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1">
                    <a:solidFill>
                      <a:srgbClr val="1A5D94"/>
                    </a:solidFill>
                  </a:rPr>
                  <a:t>Iturria: Arreta Espezializatuko Estatistika. Eusko Jaularitzako Osasun Saila </a:t>
                </a:r>
                <a:r>
                  <a:rPr lang="en-US" sz="1000" b="1"/>
                  <a:t>
Fuente: Estadística de Atención Especializada. Dpto. Salud del Gobierno Vasco </a:t>
                </a:r>
              </a:p>
            </c:rich>
          </c:tx>
          <c:layout>
            <c:manualLayout>
              <c:xMode val="edge"/>
              <c:yMode val="edge"/>
              <c:x val="0.1989704197996475"/>
              <c:y val="0.9147842821931204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algn="l"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97850079"/>
        <c:crosses val="autoZero"/>
        <c:auto val="1"/>
        <c:lblAlgn val="ctr"/>
        <c:lblOffset val="100"/>
        <c:noMultiLvlLbl val="0"/>
      </c:catAx>
      <c:valAx>
        <c:axId val="297850079"/>
        <c:scaling>
          <c:orientation val="minMax"/>
          <c:max val="2"/>
        </c:scaling>
        <c:delete val="0"/>
        <c:axPos val="l"/>
        <c:majorGridlines>
          <c:spPr>
            <a:ln w="635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50" b="1" baseline="0"/>
                  <a:t>Kop. mila biztanleko - Nº por mil habs.</a:t>
                </a:r>
              </a:p>
            </c:rich>
          </c:tx>
          <c:layout>
            <c:manualLayout>
              <c:xMode val="edge"/>
              <c:yMode val="edge"/>
              <c:x val="2.2737645804514307E-2"/>
              <c:y val="0.3072535199028157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51625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u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3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300" b="1" baseline="0">
                <a:solidFill>
                  <a:srgbClr val="1A5D94"/>
                </a:solidFill>
              </a:rPr>
              <a:t>Ohe-kopuru-tasaren bilakaera egonaldi ertain eta luzeko ospitaleetan titulartasunaren arabera. EAE, 2015-2024</a:t>
            </a:r>
          </a:p>
          <a:p>
            <a:pPr algn="ctr">
              <a:defRPr sz="1300"/>
            </a:pPr>
            <a:r>
              <a:rPr lang="en-US" sz="1300" b="1" baseline="0"/>
              <a:t>Evolución de la tasa de dotación de camas en hospitales de media y larga estancia según la titularidad. CAE, 2015-2024</a:t>
            </a:r>
          </a:p>
        </c:rich>
      </c:tx>
      <c:layout>
        <c:manualLayout>
          <c:xMode val="edge"/>
          <c:yMode val="edge"/>
          <c:x val="0.10127779504758434"/>
          <c:y val="1.59045725646123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13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1785883936661529"/>
          <c:y val="0.24589324942732063"/>
          <c:w val="0.70978962374710786"/>
          <c:h val="0.57899886768627085"/>
        </c:manualLayout>
      </c:layout>
      <c:barChart>
        <c:barDir val="col"/>
        <c:grouping val="clustered"/>
        <c:varyColors val="0"/>
        <c:ser>
          <c:idx val="0"/>
          <c:order val="0"/>
          <c:tx>
            <c:v>Publikoa-Pública</c:v>
          </c:tx>
          <c:spPr>
            <a:solidFill>
              <a:srgbClr val="72B62A"/>
            </a:solidFill>
            <a:ln w="3175">
              <a:solidFill>
                <a:schemeClr val="accent3"/>
              </a:solidFill>
            </a:ln>
            <a:effectLst/>
          </c:spPr>
          <c:invertIfNegative val="0"/>
          <c:cat>
            <c:numRef>
              <c:f>'camas media y larga estancia'!$S$7:$AB$7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('camas media y larga estancia'!$I$8,'camas media y larga estancia'!$I$10,'camas media y larga estancia'!$I$12,'camas media y larga estancia'!$I$14,'camas media y larga estancia'!$I$16,'camas media y larga estancia'!$I$18,'camas media y larga estancia'!$I$20,'camas media y larga estancia'!$I$22,'camas media y larga estancia'!$I$24,'camas media y larga estancia'!$I$26)</c:f>
              <c:numCache>
                <c:formatCode>0.00</c:formatCode>
                <c:ptCount val="10"/>
                <c:pt idx="0">
                  <c:v>0.1735289623060112</c:v>
                </c:pt>
                <c:pt idx="1">
                  <c:v>0.17250476458159775</c:v>
                </c:pt>
                <c:pt idx="2">
                  <c:v>0.16941106470033523</c:v>
                </c:pt>
                <c:pt idx="3">
                  <c:v>0.16023931512801062</c:v>
                </c:pt>
                <c:pt idx="4">
                  <c:v>0.16409403682270185</c:v>
                </c:pt>
                <c:pt idx="5">
                  <c:v>0.16207935058992787</c:v>
                </c:pt>
                <c:pt idx="6">
                  <c:v>0.16530752222290213</c:v>
                </c:pt>
                <c:pt idx="7">
                  <c:v>0.16973660255763859</c:v>
                </c:pt>
                <c:pt idx="8">
                  <c:v>0.17037926879578658</c:v>
                </c:pt>
                <c:pt idx="9">
                  <c:v>0.17080044408115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27-475A-96A4-FB2C8B1B6252}"/>
            </c:ext>
          </c:extLst>
        </c:ser>
        <c:ser>
          <c:idx val="1"/>
          <c:order val="1"/>
          <c:tx>
            <c:v>Pribatua-Privada</c:v>
          </c:tx>
          <c:spPr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/>
          </c:spPr>
          <c:invertIfNegative val="0"/>
          <c:cat>
            <c:numRef>
              <c:f>'camas media y larga estancia'!$S$7:$AB$7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('camas media y larga estancia'!$I$9,'camas media y larga estancia'!$I$11,'camas media y larga estancia'!$I$13,'camas media y larga estancia'!$I$15,'camas media y larga estancia'!$I$17,'camas media y larga estancia'!$I$19,'camas media y larga estancia'!$I$21,'camas media y larga estancia'!$I$23,'camas media y larga estancia'!$I$25,'camas media y larga estancia'!$I$27)</c:f>
              <c:numCache>
                <c:formatCode>0.00</c:formatCode>
                <c:ptCount val="10"/>
                <c:pt idx="0">
                  <c:v>6.4440463455813168E-2</c:v>
                </c:pt>
                <c:pt idx="1">
                  <c:v>6.3021740660477041E-2</c:v>
                </c:pt>
                <c:pt idx="2">
                  <c:v>8.5853303791226798E-2</c:v>
                </c:pt>
                <c:pt idx="3">
                  <c:v>6.3637899436552792E-2</c:v>
                </c:pt>
                <c:pt idx="4">
                  <c:v>6.2446897346417098E-2</c:v>
                </c:pt>
                <c:pt idx="5">
                  <c:v>6.3739070456713204E-2</c:v>
                </c:pt>
                <c:pt idx="6">
                  <c:v>6.8497592081313036E-2</c:v>
                </c:pt>
                <c:pt idx="7">
                  <c:v>5.2472336812173219E-2</c:v>
                </c:pt>
                <c:pt idx="8">
                  <c:v>5.2703987147496655E-2</c:v>
                </c:pt>
                <c:pt idx="9">
                  <c:v>5.2414951093690001E-2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27-475A-96A4-FB2C8B1B62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485983"/>
        <c:axId val="25377247"/>
      </c:barChart>
      <c:catAx>
        <c:axId val="224859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 algn="l"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sz="1000" b="1" i="0" baseline="0">
                    <a:solidFill>
                      <a:srgbClr val="1A5D94"/>
                    </a:solidFill>
                    <a:effectLst/>
                  </a:rPr>
                  <a:t>Iturria: Arreta Espezializatuko Estatistika. Eusko Jaularitzako Osasun Saila </a:t>
                </a:r>
              </a:p>
              <a:p>
                <a:pPr algn="l">
                  <a:defRPr/>
                </a:pPr>
                <a:r>
                  <a:rPr lang="es-ES" sz="1000" b="1" i="0" baseline="0">
                    <a:effectLst/>
                  </a:rPr>
                  <a:t>Fuente: Estadística de Atención Especializada. Dpto. Salud del Gobierno Vasco </a:t>
                </a:r>
                <a:endParaRPr lang="es-ES" sz="1000" baseline="0">
                  <a:effectLst/>
                </a:endParaRPr>
              </a:p>
            </c:rich>
          </c:tx>
          <c:layout>
            <c:manualLayout>
              <c:xMode val="edge"/>
              <c:yMode val="edge"/>
              <c:x val="0.21763464668005769"/>
              <c:y val="0.9147137124758013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algn="l"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5377247"/>
        <c:crosses val="autoZero"/>
        <c:auto val="1"/>
        <c:lblAlgn val="ctr"/>
        <c:lblOffset val="100"/>
        <c:noMultiLvlLbl val="0"/>
      </c:catAx>
      <c:valAx>
        <c:axId val="25377247"/>
        <c:scaling>
          <c:orientation val="minMax"/>
          <c:max val="0.18000000000000002"/>
        </c:scaling>
        <c:delete val="0"/>
        <c:axPos val="l"/>
        <c:majorGridlines>
          <c:spPr>
            <a:ln w="635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50" b="1" baseline="0"/>
                  <a:t>Kop. mila biztanleko - Nº por mil habs.</a:t>
                </a:r>
              </a:p>
            </c:rich>
          </c:tx>
          <c:layout>
            <c:manualLayout>
              <c:xMode val="edge"/>
              <c:yMode val="edge"/>
              <c:x val="2.5220419513316255E-2"/>
              <c:y val="0.3104749977823348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24859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u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300" b="1" baseline="0">
                <a:solidFill>
                  <a:srgbClr val="1A5D94"/>
                </a:solidFill>
              </a:rPr>
              <a:t>Ohe-kopuru-tasaren bilakaera ospitale psikiatrikoetan titulartasunaren arabera. </a:t>
            </a:r>
          </a:p>
          <a:p>
            <a:pPr>
              <a:defRPr sz="1300"/>
            </a:pPr>
            <a:r>
              <a:rPr lang="en-US" sz="1300" b="1" baseline="0">
                <a:solidFill>
                  <a:srgbClr val="1A5D94"/>
                </a:solidFill>
              </a:rPr>
              <a:t>EAE, 2015-2024</a:t>
            </a:r>
          </a:p>
          <a:p>
            <a:pPr>
              <a:defRPr sz="1300"/>
            </a:pPr>
            <a:r>
              <a:rPr lang="en-US" sz="1300" b="1" baseline="0"/>
              <a:t> Evolución de la tasa de dotación de camas en hospitales psiquiátricos según la titularidad. CAE, 2015-2024</a:t>
            </a:r>
          </a:p>
        </c:rich>
      </c:tx>
      <c:layout>
        <c:manualLayout>
          <c:xMode val="edge"/>
          <c:yMode val="edge"/>
          <c:x val="0.11060714788928536"/>
          <c:y val="1.44655781248822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2657341053342114"/>
          <c:y val="0.25320780407252741"/>
          <c:w val="0.69806901478139205"/>
          <c:h val="0.59193478965363333"/>
        </c:manualLayout>
      </c:layout>
      <c:barChart>
        <c:barDir val="col"/>
        <c:grouping val="clustered"/>
        <c:varyColors val="0"/>
        <c:ser>
          <c:idx val="0"/>
          <c:order val="0"/>
          <c:tx>
            <c:v>Publikoa-Pública</c:v>
          </c:tx>
          <c:spPr>
            <a:solidFill>
              <a:srgbClr val="72B62A"/>
            </a:solidFill>
            <a:ln w="3175">
              <a:solidFill>
                <a:schemeClr val="accent3"/>
              </a:solidFill>
            </a:ln>
            <a:effectLst/>
          </c:spPr>
          <c:invertIfNegative val="0"/>
          <c:cat>
            <c:numRef>
              <c:f>'camas psiquiatricos'!$T$8:$AC$8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('camas psiquiatricos'!$I$8,'camas psiquiatricos'!$I$10,'camas psiquiatricos'!$I$12,'camas psiquiatricos'!$I$14,'camas psiquiatricos'!$I$16,'camas psiquiatricos'!$I$18,'camas psiquiatricos'!$I$20,'camas psiquiatricos'!$I$22,'camas psiquiatricos'!$I$24,'camas psiquiatricos'!$I$26)</c:f>
              <c:numCache>
                <c:formatCode>0.00</c:formatCode>
                <c:ptCount val="10"/>
                <c:pt idx="0">
                  <c:v>0.26696763431694032</c:v>
                </c:pt>
                <c:pt idx="1">
                  <c:v>0.26404729298623231</c:v>
                </c:pt>
                <c:pt idx="2">
                  <c:v>0.24424576265739389</c:v>
                </c:pt>
                <c:pt idx="3">
                  <c:v>0.2316602670136382</c:v>
                </c:pt>
                <c:pt idx="4">
                  <c:v>0.22426185032435922</c:v>
                </c:pt>
                <c:pt idx="5">
                  <c:v>0.22354202567318701</c:v>
                </c:pt>
                <c:pt idx="6">
                  <c:v>0.19955631826355863</c:v>
                </c:pt>
                <c:pt idx="7">
                  <c:v>0.20258884821395573</c:v>
                </c:pt>
                <c:pt idx="8">
                  <c:v>0.20172905425421131</c:v>
                </c:pt>
                <c:pt idx="9">
                  <c:v>0.19745977265466999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BF-434C-A29D-225C04779387}"/>
            </c:ext>
          </c:extLst>
        </c:ser>
        <c:ser>
          <c:idx val="1"/>
          <c:order val="1"/>
          <c:tx>
            <c:v>Pribatua-Privada</c:v>
          </c:tx>
          <c:spPr>
            <a:solidFill>
              <a:schemeClr val="bg1">
                <a:lumMod val="7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  <a:effectLst/>
          </c:spPr>
          <c:invertIfNegative val="0"/>
          <c:cat>
            <c:numRef>
              <c:f>'camas psiquiatricos'!$T$8:$AC$8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('camas psiquiatricos'!$I$9,'camas psiquiatricos'!$I$11,'camas psiquiatricos'!$I$13,'camas psiquiatricos'!$I$15,'camas psiquiatricos'!$I$17,'camas psiquiatricos'!$I$19,'camas psiquiatricos'!$I$21,'camas psiquiatricos'!$I$22,'camas psiquiatricos'!$I$25,'camas psiquiatricos'!$I$27)</c:f>
              <c:numCache>
                <c:formatCode>0.00</c:formatCode>
                <c:ptCount val="10"/>
                <c:pt idx="0">
                  <c:v>0.42944966003052637</c:v>
                </c:pt>
                <c:pt idx="1">
                  <c:v>0.42137163828464941</c:v>
                </c:pt>
                <c:pt idx="2">
                  <c:v>0.41778880454554218</c:v>
                </c:pt>
                <c:pt idx="3">
                  <c:v>0.40655003381049548</c:v>
                </c:pt>
                <c:pt idx="4">
                  <c:v>0.40111875667771568</c:v>
                </c:pt>
                <c:pt idx="5">
                  <c:v>0.43251512095626815</c:v>
                </c:pt>
                <c:pt idx="6">
                  <c:v>0.42742497458739331</c:v>
                </c:pt>
                <c:pt idx="7">
                  <c:v>0.20258884821395573</c:v>
                </c:pt>
                <c:pt idx="8">
                  <c:v>0.43844265170115748</c:v>
                </c:pt>
                <c:pt idx="9">
                  <c:v>0.44823820245635998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BF-434C-A29D-225C047793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470223"/>
        <c:axId val="2008934351"/>
      </c:barChart>
      <c:catAx>
        <c:axId val="2247022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 algn="l"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1" baseline="0">
                    <a:solidFill>
                      <a:srgbClr val="1A5D94"/>
                    </a:solidFill>
                  </a:rPr>
                  <a:t>Iturria: Arreta Espezializatuko Estatistika. Eusko Jaularitzako Osasun Saila </a:t>
                </a:r>
                <a:r>
                  <a:rPr lang="en-US" sz="1000" b="1" baseline="0"/>
                  <a:t>
Fuente: Estadística de Atención Especializada. Dpto. Salud del Gobierno Vasco </a:t>
                </a:r>
              </a:p>
            </c:rich>
          </c:tx>
          <c:layout>
            <c:manualLayout>
              <c:xMode val="edge"/>
              <c:yMode val="edge"/>
              <c:x val="0.22580488300385676"/>
              <c:y val="0.9115275787830651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algn="l"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08934351"/>
        <c:crosses val="autoZero"/>
        <c:auto val="1"/>
        <c:lblAlgn val="ctr"/>
        <c:lblOffset val="100"/>
        <c:noMultiLvlLbl val="0"/>
      </c:catAx>
      <c:valAx>
        <c:axId val="2008934351"/>
        <c:scaling>
          <c:orientation val="minMax"/>
          <c:max val="0.45"/>
        </c:scaling>
        <c:delete val="0"/>
        <c:axPos val="l"/>
        <c:majorGridlines>
          <c:spPr>
            <a:ln w="635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50" b="1" baseline="0"/>
                  <a:t>Kop. mila biztanleko - Nº por mil habs.</a:t>
                </a:r>
              </a:p>
            </c:rich>
          </c:tx>
          <c:layout>
            <c:manualLayout>
              <c:xMode val="edge"/>
              <c:yMode val="edge"/>
              <c:x val="2.973821375256204E-2"/>
              <c:y val="0.3318630215341741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24702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u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300" b="1" baseline="0">
                <a:solidFill>
                  <a:srgbClr val="1A5D94"/>
                </a:solidFill>
              </a:rPr>
              <a:t>Ospitaleratze-tasaren bilakaera akutuen ospitaleetan titulartasunaren arabera. </a:t>
            </a:r>
          </a:p>
          <a:p>
            <a:pPr>
              <a:defRPr sz="1300"/>
            </a:pPr>
            <a:r>
              <a:rPr lang="en-US" sz="1300" b="1" baseline="0">
                <a:solidFill>
                  <a:srgbClr val="1A5D94"/>
                </a:solidFill>
              </a:rPr>
              <a:t>EAE, 2015-2024 </a:t>
            </a:r>
          </a:p>
          <a:p>
            <a:pPr>
              <a:defRPr sz="1300"/>
            </a:pPr>
            <a:r>
              <a:rPr lang="en-US" sz="1300" b="1" baseline="0"/>
              <a:t>Evolución de la tasa de ingresos en hospitales de agudos según la titularidad. </a:t>
            </a:r>
          </a:p>
          <a:p>
            <a:pPr>
              <a:defRPr sz="1300"/>
            </a:pPr>
            <a:r>
              <a:rPr lang="en-US" sz="1300" b="1" baseline="0"/>
              <a:t>CAE, 2015-2024</a:t>
            </a:r>
          </a:p>
        </c:rich>
      </c:tx>
      <c:layout>
        <c:manualLayout>
          <c:xMode val="edge"/>
          <c:yMode val="edge"/>
          <c:x val="0.11673335053783777"/>
          <c:y val="1.590773015479348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2136635284862597"/>
          <c:y val="0.24351039764315077"/>
          <c:w val="0.71213830320246752"/>
          <c:h val="0.58511929962564646"/>
        </c:manualLayout>
      </c:layout>
      <c:barChart>
        <c:barDir val="col"/>
        <c:grouping val="clustered"/>
        <c:varyColors val="0"/>
        <c:ser>
          <c:idx val="0"/>
          <c:order val="0"/>
          <c:tx>
            <c:v>Publikoa-Pública</c:v>
          </c:tx>
          <c:spPr>
            <a:solidFill>
              <a:srgbClr val="72B62A"/>
            </a:solidFill>
            <a:ln w="3175">
              <a:solidFill>
                <a:srgbClr val="92D050"/>
              </a:solidFill>
            </a:ln>
            <a:effectLst/>
          </c:spPr>
          <c:invertIfNegative val="0"/>
          <c:cat>
            <c:numRef>
              <c:f>'ingresos agudos'!$T$8:$AC$8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('ingresos agudos'!$I$8,'ingresos agudos'!$I$10,'ingresos agudos'!$I$12,'ingresos agudos'!$I$14,'ingresos agudos'!$I$16,'ingresos agudos'!$I$18,'ingresos agudos'!$I$20,'ingresos agudos'!$I$22,'ingresos agudos'!$I$24,'ingresos agudos'!$I$26)</c:f>
              <c:numCache>
                <c:formatCode>0.00</c:formatCode>
                <c:ptCount val="10"/>
                <c:pt idx="0">
                  <c:v>117.26093048346918</c:v>
                </c:pt>
                <c:pt idx="1">
                  <c:v>115.56807199014837</c:v>
                </c:pt>
                <c:pt idx="2">
                  <c:v>116.31194407690252</c:v>
                </c:pt>
                <c:pt idx="3">
                  <c:v>117.22055293551558</c:v>
                </c:pt>
                <c:pt idx="4">
                  <c:v>117.05602535070543</c:v>
                </c:pt>
                <c:pt idx="5">
                  <c:v>101.77445019360742</c:v>
                </c:pt>
                <c:pt idx="6">
                  <c:v>108.15495799271002</c:v>
                </c:pt>
                <c:pt idx="7">
                  <c:v>114.5411796055084</c:v>
                </c:pt>
                <c:pt idx="8">
                  <c:v>117.96151881986685</c:v>
                </c:pt>
                <c:pt idx="9">
                  <c:v>123.523965606755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FC-4F52-9F5F-B16C71FBD317}"/>
            </c:ext>
          </c:extLst>
        </c:ser>
        <c:ser>
          <c:idx val="1"/>
          <c:order val="1"/>
          <c:tx>
            <c:v>Pribatua-Privada</c:v>
          </c:tx>
          <c:spPr>
            <a:solidFill>
              <a:schemeClr val="bg1">
                <a:lumMod val="7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  <a:effectLst/>
          </c:spPr>
          <c:invertIfNegative val="0"/>
          <c:cat>
            <c:numRef>
              <c:f>'ingresos agudos'!$T$8:$AC$8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('ingresos agudos'!$I$9,'ingresos agudos'!$I$11,'ingresos agudos'!$I$13,'ingresos agudos'!$I$15,'ingresos agudos'!$I$17,'ingresos agudos'!$I$19,'ingresos agudos'!$I$21,'ingresos agudos'!$I$23,'ingresos agudos'!$I$25,'ingresos agudos'!$I$27)</c:f>
              <c:numCache>
                <c:formatCode>0.00</c:formatCode>
                <c:ptCount val="10"/>
                <c:pt idx="0">
                  <c:v>30.544779678055445</c:v>
                </c:pt>
                <c:pt idx="1">
                  <c:v>31.93178195581762</c:v>
                </c:pt>
                <c:pt idx="2">
                  <c:v>31.469138262384224</c:v>
                </c:pt>
                <c:pt idx="3">
                  <c:v>28.603175576964546</c:v>
                </c:pt>
                <c:pt idx="4">
                  <c:v>40.280983689052739</c:v>
                </c:pt>
                <c:pt idx="5">
                  <c:v>22.922846131607521</c:v>
                </c:pt>
                <c:pt idx="6">
                  <c:v>25.623122595163704</c:v>
                </c:pt>
                <c:pt idx="7">
                  <c:v>23.861224813848683</c:v>
                </c:pt>
                <c:pt idx="8">
                  <c:v>25.818592876238316</c:v>
                </c:pt>
                <c:pt idx="9">
                  <c:v>24.617404745993099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FC-4F52-9F5F-B16C71FBD3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827039"/>
        <c:axId val="23672111"/>
      </c:barChart>
      <c:catAx>
        <c:axId val="1982703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 algn="l"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1" baseline="0">
                    <a:solidFill>
                      <a:srgbClr val="1A5D94"/>
                    </a:solidFill>
                  </a:rPr>
                  <a:t>Iturria: Arreta Espezializatuko Estatistika. Eusko Jaularitzako Osasun Saila </a:t>
                </a:r>
                <a:r>
                  <a:rPr lang="en-US" sz="1000" b="1" baseline="0"/>
                  <a:t>
Fuente: Estadística de Atención Especializada. Dpto. Salud del Gobierno Vasco </a:t>
                </a:r>
              </a:p>
            </c:rich>
          </c:tx>
          <c:layout>
            <c:manualLayout>
              <c:xMode val="edge"/>
              <c:yMode val="edge"/>
              <c:x val="0.20907045113231248"/>
              <c:y val="0.9126461026896172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algn="l"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3672111"/>
        <c:crosses val="autoZero"/>
        <c:auto val="1"/>
        <c:lblAlgn val="ctr"/>
        <c:lblOffset val="100"/>
        <c:noMultiLvlLbl val="0"/>
      </c:catAx>
      <c:valAx>
        <c:axId val="23672111"/>
        <c:scaling>
          <c:orientation val="minMax"/>
          <c:max val="120"/>
        </c:scaling>
        <c:delete val="0"/>
        <c:axPos val="l"/>
        <c:majorGridlines>
          <c:spPr>
            <a:ln w="635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50" b="1" baseline="0"/>
                  <a:t>Kop. mila biztanleko - Nº por mil habs.</a:t>
                </a:r>
              </a:p>
            </c:rich>
          </c:tx>
          <c:layout>
            <c:manualLayout>
              <c:xMode val="edge"/>
              <c:yMode val="edge"/>
              <c:x val="3.1318370667764606E-2"/>
              <c:y val="0.2623527073620641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8270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u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300" b="1" baseline="0"/>
              <a:t>       </a:t>
            </a:r>
            <a:r>
              <a:rPr lang="en-US" sz="1300" b="1" baseline="0">
                <a:solidFill>
                  <a:srgbClr val="1A5D94"/>
                </a:solidFill>
              </a:rPr>
              <a:t>Ospitaleratze-tasaren bilakaera egonaldi ertain eta luzeko ospitaleetan titulartasunaren arabera. EAE, 2015-2024</a:t>
            </a:r>
          </a:p>
          <a:p>
            <a:pPr>
              <a:defRPr sz="1300" b="1"/>
            </a:pPr>
            <a:r>
              <a:rPr lang="en-US" sz="1300" b="1" baseline="0"/>
              <a:t>       Evolución de la tasa de ingresos en hospitales de media y larga estancia según la titularidad. CAE, 2015-2024</a:t>
            </a:r>
          </a:p>
        </c:rich>
      </c:tx>
      <c:layout>
        <c:manualLayout>
          <c:xMode val="edge"/>
          <c:yMode val="edge"/>
          <c:x val="9.9684214852215222E-2"/>
          <c:y val="1.58380939415133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0675234188558599"/>
          <c:y val="0.25394783197902387"/>
          <c:w val="0.73248726088057048"/>
          <c:h val="0.55640637389749092"/>
        </c:manualLayout>
      </c:layout>
      <c:barChart>
        <c:barDir val="col"/>
        <c:grouping val="clustered"/>
        <c:varyColors val="0"/>
        <c:ser>
          <c:idx val="0"/>
          <c:order val="0"/>
          <c:tx>
            <c:v>Publikoa-Pública</c:v>
          </c:tx>
          <c:spPr>
            <a:solidFill>
              <a:srgbClr val="72B62A"/>
            </a:solidFill>
            <a:ln w="3175">
              <a:solidFill>
                <a:srgbClr val="92D050"/>
              </a:solidFill>
            </a:ln>
            <a:effectLst/>
          </c:spPr>
          <c:invertIfNegative val="0"/>
          <c:cat>
            <c:numRef>
              <c:f>'ingresos media y larga estanci'!$T$6:$AC$6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('ingresos media y larga estanci'!$I$8,'ingresos media y larga estanci'!$I$10,'ingresos media y larga estanci'!$I$12,'ingresos media y larga estanci'!$I$14,'ingresos media y larga estanci'!$I$16,'ingresos media y larga estanci'!$I$18,'ingresos media y larga estanci'!$I$20,'ingresos media y larga estanci'!$I$22,'ingresos media y larga estanci'!$I$24,'ingresos media y larga estanci'!$I$26)</c:f>
              <c:numCache>
                <c:formatCode>0.00</c:formatCode>
                <c:ptCount val="10"/>
                <c:pt idx="0">
                  <c:v>3.5327182644526149</c:v>
                </c:pt>
                <c:pt idx="1">
                  <c:v>3.3332520644220192</c:v>
                </c:pt>
                <c:pt idx="2">
                  <c:v>3.2426838752804006</c:v>
                </c:pt>
                <c:pt idx="3">
                  <c:v>3.349459512790073</c:v>
                </c:pt>
                <c:pt idx="4">
                  <c:v>3.1360193703894135</c:v>
                </c:pt>
                <c:pt idx="5">
                  <c:v>3.099084661420334</c:v>
                </c:pt>
                <c:pt idx="6">
                  <c:v>2.8705057588208915</c:v>
                </c:pt>
                <c:pt idx="7">
                  <c:v>3.1670477375069068</c:v>
                </c:pt>
                <c:pt idx="8">
                  <c:v>3.2967252650192731</c:v>
                </c:pt>
                <c:pt idx="9">
                  <c:v>3.3536531639426701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F-4F02-9A59-BEAC5F897BB2}"/>
            </c:ext>
          </c:extLst>
        </c:ser>
        <c:ser>
          <c:idx val="1"/>
          <c:order val="1"/>
          <c:tx>
            <c:v>Pribatua-Privada</c:v>
          </c:tx>
          <c:spPr>
            <a:solidFill>
              <a:schemeClr val="bg1">
                <a:lumMod val="7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  <a:effectLst/>
          </c:spPr>
          <c:invertIfNegative val="0"/>
          <c:cat>
            <c:numRef>
              <c:f>'ingresos media y larga estanci'!$T$6:$AC$6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('ingresos media y larga estanci'!$I$9,'ingresos media y larga estanci'!$I$11,'ingresos media y larga estanci'!$I$13,'ingresos media y larga estanci'!$I$15,'ingresos media y larga estanci'!$I$17,'ingresos media y larga estanci'!$I$19,'ingresos media y larga estanci'!$I$21,'ingresos media y larga estanci'!$I$23,'ingresos media y larga estanci'!$I$25,'ingresos media y larga estanci'!$I$27)</c:f>
              <c:numCache>
                <c:formatCode>0.00</c:formatCode>
                <c:ptCount val="10"/>
                <c:pt idx="0">
                  <c:v>0.66879995286640392</c:v>
                </c:pt>
                <c:pt idx="1">
                  <c:v>0.66425834681553908</c:v>
                </c:pt>
                <c:pt idx="2">
                  <c:v>0.61750103528983979</c:v>
                </c:pt>
                <c:pt idx="3">
                  <c:v>0.62310202254063551</c:v>
                </c:pt>
                <c:pt idx="4">
                  <c:v>0.68326933665897249</c:v>
                </c:pt>
                <c:pt idx="5">
                  <c:v>0.65651242570414603</c:v>
                </c:pt>
                <c:pt idx="6">
                  <c:v>0.67812616160499906</c:v>
                </c:pt>
                <c:pt idx="7">
                  <c:v>0.65202582003996112</c:v>
                </c:pt>
                <c:pt idx="8">
                  <c:v>0.68060838574956883</c:v>
                </c:pt>
                <c:pt idx="9">
                  <c:v>0.75323899545842998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1F-4F02-9A59-BEAC5F897B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924703"/>
        <c:axId val="160671135"/>
      </c:barChart>
      <c:catAx>
        <c:axId val="2092470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 algn="l"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1" baseline="0">
                    <a:solidFill>
                      <a:srgbClr val="1A5D94"/>
                    </a:solidFill>
                  </a:rPr>
                  <a:t>Iturria: Arreta Espezializatuko Estatistika. Eusko Jaularitzako Osasun Saila </a:t>
                </a:r>
                <a:r>
                  <a:rPr lang="en-US" sz="1000" b="1" baseline="0"/>
                  <a:t>
Fuente: Estadística de Atención Especializada. Dpto. Salud del Gobierno Vasco </a:t>
                </a:r>
              </a:p>
            </c:rich>
          </c:tx>
          <c:layout>
            <c:manualLayout>
              <c:xMode val="edge"/>
              <c:yMode val="edge"/>
              <c:x val="0.22025974794251471"/>
              <c:y val="0.9152528950767846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algn="l"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60671135"/>
        <c:crosses val="autoZero"/>
        <c:auto val="1"/>
        <c:lblAlgn val="ctr"/>
        <c:lblOffset val="100"/>
        <c:noMultiLvlLbl val="0"/>
      </c:catAx>
      <c:valAx>
        <c:axId val="160671135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50" b="1" baseline="0"/>
                  <a:t>Kop. mila biztanleko - Nº por mil habs.</a:t>
                </a:r>
              </a:p>
            </c:rich>
          </c:tx>
          <c:layout>
            <c:manualLayout>
              <c:xMode val="edge"/>
              <c:yMode val="edge"/>
              <c:x val="2.7678447794542815E-2"/>
              <c:y val="0.3278884515976833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9247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u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300" b="1" baseline="0">
                <a:solidFill>
                  <a:srgbClr val="1A5D94"/>
                </a:solidFill>
              </a:rPr>
              <a:t>Ospitaleratze-tasaren bilakaera ospitale psikiatrikoetan titulartasunaren arabera.</a:t>
            </a:r>
          </a:p>
          <a:p>
            <a:pPr>
              <a:defRPr sz="1300"/>
            </a:pPr>
            <a:r>
              <a:rPr lang="en-US" sz="1300" b="1" baseline="0">
                <a:solidFill>
                  <a:srgbClr val="1A5D94"/>
                </a:solidFill>
              </a:rPr>
              <a:t>EAE, 2015-2024</a:t>
            </a:r>
          </a:p>
          <a:p>
            <a:pPr>
              <a:defRPr sz="1300"/>
            </a:pPr>
            <a:r>
              <a:rPr lang="en-US" sz="1300" b="1" baseline="0"/>
              <a:t>  </a:t>
            </a:r>
            <a:r>
              <a:rPr lang="en-US" sz="1300" b="1" baseline="0">
                <a:solidFill>
                  <a:schemeClr val="tx1">
                    <a:lumMod val="65000"/>
                    <a:lumOff val="35000"/>
                  </a:schemeClr>
                </a:solidFill>
              </a:rPr>
              <a:t>Evolución de </a:t>
            </a:r>
            <a:r>
              <a:rPr lang="en-US" sz="1300" b="1" baseline="0"/>
              <a:t>la tasa de ingresos en hospitales psiquiátricos según la titularidad. </a:t>
            </a:r>
          </a:p>
          <a:p>
            <a:pPr>
              <a:defRPr sz="1300"/>
            </a:pPr>
            <a:r>
              <a:rPr lang="en-US" sz="1300" b="1" baseline="0"/>
              <a:t>CAE, 2015-2024</a:t>
            </a:r>
          </a:p>
        </c:rich>
      </c:tx>
      <c:layout>
        <c:manualLayout>
          <c:xMode val="edge"/>
          <c:yMode val="edge"/>
          <c:x val="0.13841664850175217"/>
          <c:y val="1.59136070738280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1695470906106181"/>
          <c:y val="0.23875673378435811"/>
          <c:w val="0.71855318654157652"/>
          <c:h val="0.60138962127912399"/>
        </c:manualLayout>
      </c:layout>
      <c:barChart>
        <c:barDir val="col"/>
        <c:grouping val="clustered"/>
        <c:varyColors val="0"/>
        <c:ser>
          <c:idx val="0"/>
          <c:order val="0"/>
          <c:tx>
            <c:v>Publikoa-Pública</c:v>
          </c:tx>
          <c:spPr>
            <a:solidFill>
              <a:srgbClr val="72B62A"/>
            </a:solidFill>
            <a:ln w="3175">
              <a:solidFill>
                <a:srgbClr val="92D050"/>
              </a:solidFill>
            </a:ln>
            <a:effectLst/>
          </c:spPr>
          <c:invertIfNegative val="0"/>
          <c:cat>
            <c:numRef>
              <c:f>'ingresos psiquia'!$U$7:$AD$7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('ingresos psiquia'!$I$8,'ingresos psiquia'!$I$10,'ingresos psiquia'!$I$12,'ingresos psiquia'!$I$14,'ingresos psiquia'!$I$16,'ingresos psiquia'!$I$18,'ingresos psiquia'!$I$20,'ingresos psiquia'!$I$22,'ingresos psiquia'!$I$24,'ingresos psiquia'!$I$26)</c:f>
              <c:numCache>
                <c:formatCode>0.00</c:formatCode>
                <c:ptCount val="10"/>
                <c:pt idx="0">
                  <c:v>0.7300183931494264</c:v>
                </c:pt>
                <c:pt idx="1">
                  <c:v>0.73004016370932168</c:v>
                </c:pt>
                <c:pt idx="2">
                  <c:v>0.74283767665350253</c:v>
                </c:pt>
                <c:pt idx="3">
                  <c:v>0.72336605114930508</c:v>
                </c:pt>
                <c:pt idx="4">
                  <c:v>0.7315859141678791</c:v>
                </c:pt>
                <c:pt idx="5">
                  <c:v>0.80584396220273125</c:v>
                </c:pt>
                <c:pt idx="6">
                  <c:v>0.75621341657769592</c:v>
                </c:pt>
                <c:pt idx="7">
                  <c:v>0.7067795628004897</c:v>
                </c:pt>
                <c:pt idx="8">
                  <c:v>0.73331237289706996</c:v>
                </c:pt>
                <c:pt idx="9">
                  <c:v>0.67326100973787995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31-4A23-B505-EA058EAE00AF}"/>
            </c:ext>
          </c:extLst>
        </c:ser>
        <c:ser>
          <c:idx val="1"/>
          <c:order val="1"/>
          <c:tx>
            <c:v>Pribatua-Privada</c:v>
          </c:tx>
          <c:spPr>
            <a:solidFill>
              <a:schemeClr val="bg1">
                <a:lumMod val="7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  <a:effectLst/>
          </c:spPr>
          <c:invertIfNegative val="0"/>
          <c:cat>
            <c:numRef>
              <c:f>'ingresos psiquia'!$U$7:$AD$7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('ingresos psiquia'!$I$9,'ingresos psiquia'!$I$11,'ingresos psiquia'!$I$13,'ingresos psiquia'!$I$14,'ingresos psiquia'!$I$17,'ingresos psiquia'!$I$19,'ingresos psiquia'!$I$21,'ingresos psiquia'!$I$23,'ingresos psiquia'!$I$25,'ingresos psiquia'!$I$27)</c:f>
              <c:numCache>
                <c:formatCode>0.00</c:formatCode>
                <c:ptCount val="10"/>
                <c:pt idx="0">
                  <c:v>0.47133596127680494</c:v>
                </c:pt>
                <c:pt idx="1">
                  <c:v>0.48945351870618664</c:v>
                </c:pt>
                <c:pt idx="2">
                  <c:v>0.46874985652856987</c:v>
                </c:pt>
                <c:pt idx="3">
                  <c:v>0.72336605114930508</c:v>
                </c:pt>
                <c:pt idx="4">
                  <c:v>0.47860760739954711</c:v>
                </c:pt>
                <c:pt idx="5">
                  <c:v>0.44480765597291999</c:v>
                </c:pt>
                <c:pt idx="6">
                  <c:v>0.39865598591324186</c:v>
                </c:pt>
                <c:pt idx="7">
                  <c:v>0.44806812825699216</c:v>
                </c:pt>
                <c:pt idx="8">
                  <c:v>0.50205091205158003</c:v>
                </c:pt>
                <c:pt idx="9">
                  <c:v>0.56029775307045004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31-4A23-B505-EA058EAE00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52295695"/>
        <c:axId val="160672383"/>
      </c:barChart>
      <c:catAx>
        <c:axId val="1752295695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 algn="l"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1" baseline="0">
                    <a:solidFill>
                      <a:srgbClr val="1A5D94"/>
                    </a:solidFill>
                  </a:rPr>
                  <a:t>Iturria: Arreta Espezializatuko Estatistika. Eusko Jaularitzako Osasun Saila </a:t>
                </a:r>
                <a:r>
                  <a:rPr lang="en-US" sz="1000" b="1" baseline="0"/>
                  <a:t>
Fuente: Estadística de Atención Especializada. Dpto. Salud del Gobierno Vasco </a:t>
                </a:r>
              </a:p>
            </c:rich>
          </c:tx>
          <c:layout>
            <c:manualLayout>
              <c:xMode val="edge"/>
              <c:yMode val="edge"/>
              <c:x val="0.19508107676101355"/>
              <c:y val="0.9158825943356330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algn="l"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60672383"/>
        <c:crosses val="autoZero"/>
        <c:auto val="1"/>
        <c:lblAlgn val="ctr"/>
        <c:lblOffset val="100"/>
        <c:noMultiLvlLbl val="0"/>
      </c:catAx>
      <c:valAx>
        <c:axId val="160672383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50" b="1" baseline="0"/>
                  <a:t>Kop. mila biztanleko - Nº por mil habs.</a:t>
                </a:r>
              </a:p>
            </c:rich>
          </c:tx>
          <c:layout>
            <c:manualLayout>
              <c:xMode val="edge"/>
              <c:yMode val="edge"/>
              <c:x val="2.6315847922509728E-2"/>
              <c:y val="0.3001324175062222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7522956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u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300" b="1" baseline="0">
                <a:solidFill>
                  <a:srgbClr val="1A5D94"/>
                </a:solidFill>
              </a:rPr>
              <a:t>     Egonaldi-tasaren bilakaera akutuen ospitaleetan titulartasunaren arabera. </a:t>
            </a:r>
          </a:p>
          <a:p>
            <a:pPr>
              <a:defRPr sz="1300"/>
            </a:pPr>
            <a:r>
              <a:rPr lang="en-US" sz="1300" b="1" baseline="0">
                <a:solidFill>
                  <a:srgbClr val="1A5D94"/>
                </a:solidFill>
              </a:rPr>
              <a:t>EAE, 2015-2024</a:t>
            </a:r>
          </a:p>
          <a:p>
            <a:pPr>
              <a:defRPr sz="1300"/>
            </a:pPr>
            <a:r>
              <a:rPr lang="en-US" sz="1300" b="1" baseline="0"/>
              <a:t>Evolución de la tasa de estancias en hospitales de agudos según la titularidad. </a:t>
            </a:r>
          </a:p>
          <a:p>
            <a:pPr>
              <a:defRPr sz="1300"/>
            </a:pPr>
            <a:r>
              <a:rPr lang="en-US" sz="1300" b="1" baseline="0"/>
              <a:t>CAE, 2015-2024</a:t>
            </a:r>
          </a:p>
        </c:rich>
      </c:tx>
      <c:layout>
        <c:manualLayout>
          <c:xMode val="edge"/>
          <c:yMode val="edge"/>
          <c:x val="0.13695032176046831"/>
          <c:y val="2.89568907139583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1862387038916758"/>
          <c:y val="0.2622990610463905"/>
          <c:w val="0.71518742259845802"/>
          <c:h val="0.56599341723024121"/>
        </c:manualLayout>
      </c:layout>
      <c:barChart>
        <c:barDir val="col"/>
        <c:grouping val="clustered"/>
        <c:varyColors val="0"/>
        <c:ser>
          <c:idx val="0"/>
          <c:order val="0"/>
          <c:tx>
            <c:v>Publikoa-Pública</c:v>
          </c:tx>
          <c:spPr>
            <a:solidFill>
              <a:srgbClr val="72B62A"/>
            </a:solidFill>
            <a:ln w="3175">
              <a:solidFill>
                <a:srgbClr val="92D050"/>
              </a:solidFill>
            </a:ln>
            <a:effectLst/>
          </c:spPr>
          <c:invertIfNegative val="0"/>
          <c:cat>
            <c:numRef>
              <c:f>'estancias agudos'!$U$8:$AD$8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('estancias agudos'!$I$8,'estancias agudos'!$I$10,'estancias agudos'!$I$12,'estancias agudos'!$I$14,'estancias agudos'!$I$16,'estancias agudos'!$I$18,'estancias agudos'!$I$20,'estancias agudos'!$I$22,'estancias agudos'!$I$24,'estancias agudos'!$I$26)</c:f>
              <c:numCache>
                <c:formatCode>0.00</c:formatCode>
                <c:ptCount val="10"/>
                <c:pt idx="0">
                  <c:v>552.01542152348304</c:v>
                </c:pt>
                <c:pt idx="1">
                  <c:v>541.83654552538746</c:v>
                </c:pt>
                <c:pt idx="2">
                  <c:v>534.67830721158566</c:v>
                </c:pt>
                <c:pt idx="3">
                  <c:v>533.11162316474474</c:v>
                </c:pt>
                <c:pt idx="4">
                  <c:v>534.95339729354237</c:v>
                </c:pt>
                <c:pt idx="5">
                  <c:v>482.29169275036367</c:v>
                </c:pt>
                <c:pt idx="6">
                  <c:v>517.58515848972854</c:v>
                </c:pt>
                <c:pt idx="7">
                  <c:v>536.73132019030572</c:v>
                </c:pt>
                <c:pt idx="8">
                  <c:v>526.95672639179395</c:v>
                </c:pt>
                <c:pt idx="9">
                  <c:v>534.00939583183697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C1-4223-BC0D-9D73578A1AD4}"/>
            </c:ext>
          </c:extLst>
        </c:ser>
        <c:ser>
          <c:idx val="1"/>
          <c:order val="1"/>
          <c:tx>
            <c:v>Pribatua-Privada</c:v>
          </c:tx>
          <c:spPr>
            <a:solidFill>
              <a:schemeClr val="bg1">
                <a:lumMod val="7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  <a:effectLst/>
          </c:spPr>
          <c:invertIfNegative val="0"/>
          <c:cat>
            <c:numRef>
              <c:f>'estancias agudos'!$U$8:$AD$8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('estancias agudos'!$I$9,'estancias agudos'!$I$11,'estancias agudos'!$I$13,'estancias agudos'!$I$15,'estancias agudos'!$I$17,'estancias agudos'!$I$19,'estancias agudos'!$I$21,'estancias agudos'!$I$23,'estancias agudos'!$I$25,'estancias agudos'!$I$27)</c:f>
              <c:numCache>
                <c:formatCode>0.00</c:formatCode>
                <c:ptCount val="10"/>
                <c:pt idx="0">
                  <c:v>84.909516383527546</c:v>
                </c:pt>
                <c:pt idx="1">
                  <c:v>89.375408548784122</c:v>
                </c:pt>
                <c:pt idx="2">
                  <c:v>86.468050175058096</c:v>
                </c:pt>
                <c:pt idx="3">
                  <c:v>87.347824156122542</c:v>
                </c:pt>
                <c:pt idx="4">
                  <c:v>92.741847261270522</c:v>
                </c:pt>
                <c:pt idx="5">
                  <c:v>78.690435269559359</c:v>
                </c:pt>
                <c:pt idx="6">
                  <c:v>77.477169752559291</c:v>
                </c:pt>
                <c:pt idx="7">
                  <c:v>71.564054350390194</c:v>
                </c:pt>
                <c:pt idx="8">
                  <c:v>76.826056851245696</c:v>
                </c:pt>
                <c:pt idx="9">
                  <c:v>71.213844415254798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2C1-4223-BC0D-9D73578A1A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756943"/>
        <c:axId val="154805583"/>
      </c:barChart>
      <c:catAx>
        <c:axId val="2175694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 algn="l"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1" baseline="0">
                    <a:solidFill>
                      <a:srgbClr val="1A5D94"/>
                    </a:solidFill>
                  </a:rPr>
                  <a:t>Iturria: Arreta Espezializatuko Estatistika. Eusko Jaularitzako Osasun Saila </a:t>
                </a:r>
                <a:r>
                  <a:rPr lang="en-US" sz="1000" b="1" baseline="0"/>
                  <a:t>
Fuente: Estadística de Atención Especializada. Dpto. Salud del Gobierno Vasco </a:t>
                </a:r>
              </a:p>
            </c:rich>
          </c:tx>
          <c:layout>
            <c:manualLayout>
              <c:xMode val="edge"/>
              <c:yMode val="edge"/>
              <c:x val="0.21161767169591914"/>
              <c:y val="0.9185393124510691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algn="l"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54805583"/>
        <c:crosses val="autoZero"/>
        <c:auto val="1"/>
        <c:lblAlgn val="ctr"/>
        <c:lblOffset val="100"/>
        <c:noMultiLvlLbl val="0"/>
      </c:catAx>
      <c:valAx>
        <c:axId val="154805583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50" b="1" baseline="0"/>
                  <a:t>Kop. mila biztanleko - Nº por mil habs.</a:t>
                </a:r>
              </a:p>
            </c:rich>
          </c:tx>
          <c:layout>
            <c:manualLayout>
              <c:xMode val="edge"/>
              <c:yMode val="edge"/>
              <c:x val="2.8212299495103791E-2"/>
              <c:y val="0.294153920901879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17569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u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300" b="1" baseline="0">
                <a:solidFill>
                  <a:srgbClr val="1A5D94"/>
                </a:solidFill>
              </a:rPr>
              <a:t>Batezbesteko egonaldiaren bilakaera akutuen ospitaleetan titulartasunaren arabera. </a:t>
            </a:r>
          </a:p>
          <a:p>
            <a:pPr>
              <a:defRPr sz="1300"/>
            </a:pPr>
            <a:r>
              <a:rPr lang="en-US" sz="1300" b="1" baseline="0">
                <a:solidFill>
                  <a:srgbClr val="1A5D94"/>
                </a:solidFill>
              </a:rPr>
              <a:t>EAE, 2015-2024</a:t>
            </a:r>
          </a:p>
          <a:p>
            <a:pPr>
              <a:defRPr sz="1300"/>
            </a:pPr>
            <a:r>
              <a:rPr lang="en-US" sz="1300" b="1" baseline="0"/>
              <a:t>Evolución de la estancia media en hospitales de agudos según la titularidad. </a:t>
            </a:r>
          </a:p>
          <a:p>
            <a:pPr>
              <a:defRPr sz="1300"/>
            </a:pPr>
            <a:r>
              <a:rPr lang="en-US" sz="1300" b="1" baseline="0"/>
              <a:t>CAE, 2015-2024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0471328879786572"/>
          <c:y val="0.25059229590891913"/>
          <c:w val="0.73020423173689641"/>
          <c:h val="0.57981345376495075"/>
        </c:manualLayout>
      </c:layout>
      <c:barChart>
        <c:barDir val="col"/>
        <c:grouping val="clustered"/>
        <c:varyColors val="0"/>
        <c:ser>
          <c:idx val="0"/>
          <c:order val="0"/>
          <c:tx>
            <c:v>Publikoa-Pública</c:v>
          </c:tx>
          <c:spPr>
            <a:solidFill>
              <a:srgbClr val="72B62A"/>
            </a:solidFill>
            <a:ln w="3175">
              <a:solidFill>
                <a:srgbClr val="72B62A"/>
              </a:solidFill>
            </a:ln>
            <a:effectLst/>
          </c:spPr>
          <c:invertIfNegative val="0"/>
          <c:cat>
            <c:numRef>
              <c:f>'estancia media en agudos'!$S$8:$AB$8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('estancia media en agudos'!$H$8,'estancia media en agudos'!$H$10,'estancia media en agudos'!$H$12,'estancia media en agudos'!$H$14,'estancia media en agudos'!$H$16,'estancia media en agudos'!$H$18,'estancia media en agudos'!$H$20,'estancia media en agudos'!$H$22,'estancia media en agudos'!$H$24,'estancia media en agudos'!$H$26)</c:f>
              <c:numCache>
                <c:formatCode>General</c:formatCode>
                <c:ptCount val="10"/>
                <c:pt idx="0">
                  <c:v>4.707618752281622</c:v>
                </c:pt>
                <c:pt idx="1">
                  <c:v>4.6901051206498368</c:v>
                </c:pt>
                <c:pt idx="2">
                  <c:v>4.596970091694593</c:v>
                </c:pt>
                <c:pt idx="3">
                  <c:v>4.5478653809350842</c:v>
                </c:pt>
                <c:pt idx="4">
                  <c:v>4.5635233869807488</c:v>
                </c:pt>
                <c:pt idx="5">
                  <c:v>4.740037407264885</c:v>
                </c:pt>
                <c:pt idx="6">
                  <c:v>4.75994456576516</c:v>
                </c:pt>
                <c:pt idx="7">
                  <c:v>4.68596183723061</c:v>
                </c:pt>
                <c:pt idx="8">
                  <c:v>4.4671917729075998</c:v>
                </c:pt>
                <c:pt idx="9">
                  <c:v>4.3231079879871102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83-4FE1-A44B-C52BABB62ECB}"/>
            </c:ext>
          </c:extLst>
        </c:ser>
        <c:ser>
          <c:idx val="1"/>
          <c:order val="1"/>
          <c:tx>
            <c:v>Pribatua-Privada</c:v>
          </c:tx>
          <c:spPr>
            <a:solidFill>
              <a:schemeClr val="bg1">
                <a:lumMod val="7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  <a:effectLst/>
          </c:spPr>
          <c:invertIfNegative val="0"/>
          <c:cat>
            <c:numRef>
              <c:f>'estancia media en agudos'!$S$8:$AB$8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('estancia media en agudos'!$H$9,'estancia media en agudos'!$H$11,'estancia media en agudos'!$H$13,'estancia media en agudos'!$H$15,'estancia media en agudos'!$H$17,'estancia media en agudos'!$H$19,'estancia media en agudos'!$H$21,'estancia media en agudos'!$H$23,'estancia media en agudos'!$H$25,'estancia media en agudos'!$H$27)</c:f>
              <c:numCache>
                <c:formatCode>General</c:formatCode>
                <c:ptCount val="10"/>
                <c:pt idx="0">
                  <c:v>2.7921655289327503</c:v>
                </c:pt>
                <c:pt idx="1">
                  <c:v>2.8080502962855904</c:v>
                </c:pt>
                <c:pt idx="2">
                  <c:v>2.7653804363785861</c:v>
                </c:pt>
                <c:pt idx="3">
                  <c:v>2.9422614274258221</c:v>
                </c:pt>
                <c:pt idx="4">
                  <c:v>2.3202796245823309</c:v>
                </c:pt>
                <c:pt idx="5">
                  <c:v>3.4624091027464492</c:v>
                </c:pt>
                <c:pt idx="6">
                  <c:v>3.0530482977038798</c:v>
                </c:pt>
                <c:pt idx="7">
                  <c:v>2.9956261817904006</c:v>
                </c:pt>
                <c:pt idx="8">
                  <c:v>2.96808846761453</c:v>
                </c:pt>
                <c:pt idx="9">
                  <c:v>2.8612613921063099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83-4FE1-A44B-C52BABB62E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08718143"/>
        <c:axId val="25383903"/>
      </c:barChart>
      <c:catAx>
        <c:axId val="200871814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 algn="l"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1" baseline="0">
                    <a:solidFill>
                      <a:srgbClr val="1A5D94"/>
                    </a:solidFill>
                  </a:rPr>
                  <a:t>Iturria: Arreta Espezializatuko Estatistika. Eusko Jaularitzako Osasun Saila </a:t>
                </a:r>
                <a:r>
                  <a:rPr lang="en-US" sz="1000" b="1" baseline="0"/>
                  <a:t>
Fuente: Estadística de Atención Especializada. Dpto. Salud del Gobierno Vasco </a:t>
                </a:r>
              </a:p>
            </c:rich>
          </c:tx>
          <c:layout>
            <c:manualLayout>
              <c:xMode val="edge"/>
              <c:yMode val="edge"/>
              <c:x val="0.19702278479947868"/>
              <c:y val="0.9116432416811892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algn="l"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5383903"/>
        <c:crosses val="autoZero"/>
        <c:auto val="1"/>
        <c:lblAlgn val="ctr"/>
        <c:lblOffset val="100"/>
        <c:noMultiLvlLbl val="0"/>
      </c:catAx>
      <c:valAx>
        <c:axId val="25383903"/>
        <c:scaling>
          <c:orientation val="minMax"/>
          <c:max val="5"/>
        </c:scaling>
        <c:delete val="0"/>
        <c:axPos val="l"/>
        <c:majorGridlines>
          <c:spPr>
            <a:ln w="635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50" b="1" baseline="0"/>
                  <a:t>Egunak - Días</a:t>
                </a:r>
              </a:p>
            </c:rich>
          </c:tx>
          <c:layout>
            <c:manualLayout>
              <c:xMode val="edge"/>
              <c:yMode val="edge"/>
              <c:x val="2.314795464648034E-2"/>
              <c:y val="0.4511818068401108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087181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u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300" b="1" baseline="0">
                <a:solidFill>
                  <a:srgbClr val="1A5D94"/>
                </a:solidFill>
              </a:rPr>
              <a:t>Egonaldi-tasaren bilakaera egonaldi ertain eta luzeko ospitaleetan titulartasunaren arabera. EAE, 2015-2024</a:t>
            </a:r>
          </a:p>
          <a:p>
            <a:pPr>
              <a:defRPr sz="1300"/>
            </a:pPr>
            <a:r>
              <a:rPr lang="en-US" sz="1300" b="1" baseline="0"/>
              <a:t>Evolución de la tasa de estancias en hospitales de media y larga estancia según la titularidad. CAE, 2015-2024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0565365369972136"/>
          <c:y val="0.26456575564083934"/>
          <c:w val="0.73183518082320165"/>
          <c:h val="0.56001525573566946"/>
        </c:manualLayout>
      </c:layout>
      <c:barChart>
        <c:barDir val="col"/>
        <c:grouping val="clustered"/>
        <c:varyColors val="0"/>
        <c:ser>
          <c:idx val="0"/>
          <c:order val="0"/>
          <c:tx>
            <c:v>Publikoa-Pública</c:v>
          </c:tx>
          <c:spPr>
            <a:solidFill>
              <a:srgbClr val="72B62A"/>
            </a:solidFill>
            <a:ln w="3175">
              <a:solidFill>
                <a:srgbClr val="92D050"/>
              </a:solidFill>
            </a:ln>
            <a:effectLst/>
          </c:spPr>
          <c:invertIfNegative val="0"/>
          <c:cat>
            <c:numRef>
              <c:f>'estancia media y larga'!$T$6:$AC$6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('estancia media y larga'!$I$8,'estancia media y larga'!$I$10,'estancia media y larga'!$I$12,'estancia media y larga'!$I$14,'estancia media y larga'!$I$16,'estancia media y larga'!$I$18,'estancia media y larga'!$I$20,'estancia media y larga'!$I$22,'estancia media y larga'!$I$24,'estancia media y larga'!$I$26)</c:f>
              <c:numCache>
                <c:formatCode>0.00</c:formatCode>
                <c:ptCount val="10"/>
                <c:pt idx="0">
                  <c:v>54.415828787212064</c:v>
                </c:pt>
                <c:pt idx="1">
                  <c:v>52.194881622630419</c:v>
                </c:pt>
                <c:pt idx="2">
                  <c:v>51.591867167033797</c:v>
                </c:pt>
                <c:pt idx="3">
                  <c:v>52.029247795450395</c:v>
                </c:pt>
                <c:pt idx="4">
                  <c:v>49.417375005925621</c:v>
                </c:pt>
                <c:pt idx="5">
                  <c:v>48.264589987047309</c:v>
                </c:pt>
                <c:pt idx="6">
                  <c:v>47.262425234878243</c:v>
                </c:pt>
                <c:pt idx="7">
                  <c:v>48.927944530808333</c:v>
                </c:pt>
                <c:pt idx="8">
                  <c:v>48.841602710075399</c:v>
                </c:pt>
                <c:pt idx="9">
                  <c:v>46.414342899513798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90-47C2-982F-5038E0ED12AA}"/>
            </c:ext>
          </c:extLst>
        </c:ser>
        <c:ser>
          <c:idx val="1"/>
          <c:order val="1"/>
          <c:tx>
            <c:v>Pribatua-Privada</c:v>
          </c:tx>
          <c:spPr>
            <a:solidFill>
              <a:schemeClr val="bg1">
                <a:lumMod val="7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  <a:effectLst/>
          </c:spPr>
          <c:invertIfNegative val="0"/>
          <c:cat>
            <c:numRef>
              <c:f>'estancia media y larga'!$T$6:$AC$6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('estancia media y larga'!$I$9,'estancia media y larga'!$I$11,'estancia media y larga'!$I$13,'estancia media y larga'!$I$15,'estancia media y larga'!$I$17,'estancia media y larga'!$I$19,'estancia media y larga'!$I$21,'estancia media y larga'!$I$23,'estancia media y larga'!$I$25,'estancia media y larga'!$I$27)</c:f>
              <c:numCache>
                <c:formatCode>0.00</c:formatCode>
                <c:ptCount val="10"/>
                <c:pt idx="0">
                  <c:v>21.931851448161328</c:v>
                </c:pt>
                <c:pt idx="1">
                  <c:v>21.888324555524225</c:v>
                </c:pt>
                <c:pt idx="2">
                  <c:v>22.307167511273413</c:v>
                </c:pt>
                <c:pt idx="3">
                  <c:v>20.036323963606446</c:v>
                </c:pt>
                <c:pt idx="4">
                  <c:v>19.515339145908772</c:v>
                </c:pt>
                <c:pt idx="5">
                  <c:v>16.602662016749719</c:v>
                </c:pt>
                <c:pt idx="6">
                  <c:v>17.318474531225313</c:v>
                </c:pt>
                <c:pt idx="7">
                  <c:v>16.755101565911414</c:v>
                </c:pt>
                <c:pt idx="8">
                  <c:v>15.444085613083701</c:v>
                </c:pt>
                <c:pt idx="9">
                  <c:v>15.864107913347199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90-47C2-982F-5038E0ED12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8652047"/>
        <c:axId val="162362783"/>
      </c:barChart>
      <c:catAx>
        <c:axId val="15865204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 algn="l"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1">
                    <a:solidFill>
                      <a:srgbClr val="1A5D94"/>
                    </a:solidFill>
                  </a:rPr>
                  <a:t>Iturria: Arreta Espezializatuko Estatistika. Eusko Jaularitzako Osasun Saila </a:t>
                </a:r>
                <a:r>
                  <a:rPr lang="en-US" sz="1000" b="1"/>
                  <a:t>
Fuente: Estadística de Atención Especializada. Dpto. Salud del Gobierno Vasco </a:t>
                </a:r>
              </a:p>
            </c:rich>
          </c:tx>
          <c:layout>
            <c:manualLayout>
              <c:xMode val="edge"/>
              <c:yMode val="edge"/>
              <c:x val="0.20047156271569164"/>
              <c:y val="0.9104927912517917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algn="l"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62362783"/>
        <c:crosses val="autoZero"/>
        <c:auto val="1"/>
        <c:lblAlgn val="ctr"/>
        <c:lblOffset val="100"/>
        <c:noMultiLvlLbl val="0"/>
      </c:catAx>
      <c:valAx>
        <c:axId val="162362783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50" b="1" baseline="0"/>
                  <a:t>Kop. mila biztanleko - Nº por mil habs.</a:t>
                </a:r>
              </a:p>
            </c:rich>
          </c:tx>
          <c:layout>
            <c:manualLayout>
              <c:xMode val="edge"/>
              <c:yMode val="edge"/>
              <c:x val="2.4706429013714452E-2"/>
              <c:y val="0.3354338298011261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586520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u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300" b="1" baseline="0">
                <a:solidFill>
                  <a:srgbClr val="1A5D94"/>
                </a:solidFill>
              </a:rPr>
              <a:t>Egonaldi-tasaren bilakaera ospitale psikiatrikoetan titulartasunaren arabera. </a:t>
            </a:r>
          </a:p>
          <a:p>
            <a:pPr>
              <a:defRPr sz="1300"/>
            </a:pPr>
            <a:r>
              <a:rPr lang="en-US" sz="1300" b="1" baseline="0">
                <a:solidFill>
                  <a:srgbClr val="1A5D94"/>
                </a:solidFill>
              </a:rPr>
              <a:t>EAE, 2015-2024</a:t>
            </a:r>
          </a:p>
          <a:p>
            <a:pPr>
              <a:defRPr sz="1300"/>
            </a:pPr>
            <a:r>
              <a:rPr lang="en-US" sz="1300" b="1" baseline="0"/>
              <a:t>Evolución de la tasa de estancias en hospitales psiquiátricos según la titularidad. </a:t>
            </a:r>
          </a:p>
          <a:p>
            <a:pPr>
              <a:defRPr sz="1300"/>
            </a:pPr>
            <a:r>
              <a:rPr lang="en-US" sz="1300" b="1" baseline="0"/>
              <a:t>CAE, 2015-2024</a:t>
            </a:r>
          </a:p>
        </c:rich>
      </c:tx>
      <c:layout>
        <c:manualLayout>
          <c:xMode val="edge"/>
          <c:yMode val="edge"/>
          <c:x val="0.10415620470549138"/>
          <c:y val="1.89509245663670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1881950530124595"/>
          <c:y val="0.243545813913432"/>
          <c:w val="0.71219225388829732"/>
          <c:h val="0.59252250662109918"/>
        </c:manualLayout>
      </c:layout>
      <c:barChart>
        <c:barDir val="col"/>
        <c:grouping val="clustered"/>
        <c:varyColors val="0"/>
        <c:ser>
          <c:idx val="0"/>
          <c:order val="0"/>
          <c:tx>
            <c:v>Publikoa-Pública</c:v>
          </c:tx>
          <c:spPr>
            <a:solidFill>
              <a:srgbClr val="72B62A"/>
            </a:solidFill>
            <a:ln w="3175">
              <a:solidFill>
                <a:srgbClr val="72B62A"/>
              </a:solidFill>
            </a:ln>
            <a:effectLst/>
          </c:spPr>
          <c:invertIfNegative val="0"/>
          <c:cat>
            <c:numRef>
              <c:f>'estancias psiquiatricos'!$T$6:$AC$6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('estancias psiquiatricos'!$I$8,'estancias psiquiatricos'!$I$10,'estancias psiquiatricos'!$I$12,'estancias psiquiatricos'!$I$14,'estancias psiquiatricos'!$I$16,'estancias psiquiatricos'!$I$18,'estancias psiquiatricos'!$I$20,'estancias psiquiatricos'!$I$22,'estancias psiquiatricos'!$I$24,'estancias psiquiatricos'!$I$26)</c:f>
              <c:numCache>
                <c:formatCode>0.00</c:formatCode>
                <c:ptCount val="10"/>
                <c:pt idx="0">
                  <c:v>94.076172310116974</c:v>
                </c:pt>
                <c:pt idx="1">
                  <c:v>91.553108696862211</c:v>
                </c:pt>
                <c:pt idx="2">
                  <c:v>85.992413689883179</c:v>
                </c:pt>
                <c:pt idx="3">
                  <c:v>81.713809836221685</c:v>
                </c:pt>
                <c:pt idx="4">
                  <c:v>79.047288254878154</c:v>
                </c:pt>
                <c:pt idx="5">
                  <c:v>75.190705022411109</c:v>
                </c:pt>
                <c:pt idx="6">
                  <c:v>71.056662121470893</c:v>
                </c:pt>
                <c:pt idx="7">
                  <c:v>71.291198198966882</c:v>
                </c:pt>
                <c:pt idx="8">
                  <c:v>71.687872449081596</c:v>
                </c:pt>
                <c:pt idx="9">
                  <c:v>70.1750343069411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C2-414C-8B69-6F68AA7595F3}"/>
            </c:ext>
          </c:extLst>
        </c:ser>
        <c:ser>
          <c:idx val="1"/>
          <c:order val="1"/>
          <c:tx>
            <c:v>Pribatua-Privada</c:v>
          </c:tx>
          <c:spPr>
            <a:solidFill>
              <a:schemeClr val="bg1">
                <a:lumMod val="7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  <a:effectLst/>
          </c:spPr>
          <c:invertIfNegative val="0"/>
          <c:cat>
            <c:numRef>
              <c:f>'estancias psiquiatricos'!$T$6:$AC$6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('estancias psiquiatricos'!$I$9,'estancias psiquiatricos'!$I$11,'estancias psiquiatricos'!$I$13,'estancias psiquiatricos'!$I$15,'estancias psiquiatricos'!$I$17,'estancias psiquiatricos'!$I$19,'estancias psiquiatricos'!$I$21,'estancias psiquiatricos'!$I$23,'estancias psiquiatricos'!$I$25,'estancias psiquiatricos'!$I$27)</c:f>
              <c:numCache>
                <c:formatCode>0.00</c:formatCode>
                <c:ptCount val="10"/>
                <c:pt idx="0">
                  <c:v>149.96032308607221</c:v>
                </c:pt>
                <c:pt idx="1">
                  <c:v>145.58574107816858</c:v>
                </c:pt>
                <c:pt idx="2">
                  <c:v>145.96989900529536</c:v>
                </c:pt>
                <c:pt idx="3">
                  <c:v>143.80333966202323</c:v>
                </c:pt>
                <c:pt idx="4">
                  <c:v>140.38336013535934</c:v>
                </c:pt>
                <c:pt idx="5">
                  <c:v>140.24507672590607</c:v>
                </c:pt>
                <c:pt idx="6">
                  <c:v>137.01025363288394</c:v>
                </c:pt>
                <c:pt idx="7">
                  <c:v>148.2097123101471</c:v>
                </c:pt>
                <c:pt idx="8">
                  <c:v>140.74826940097401</c:v>
                </c:pt>
                <c:pt idx="9">
                  <c:v>154.19303793893599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C2-414C-8B69-6F68AA7595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476687"/>
        <c:axId val="18601215"/>
      </c:barChart>
      <c:catAx>
        <c:axId val="1547668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 algn="l"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1" baseline="0">
                    <a:solidFill>
                      <a:srgbClr val="1A5D94"/>
                    </a:solidFill>
                  </a:rPr>
                  <a:t>Iturria: Arreta Espezializatuko Estatistika. Eusko Jaularitzako Osasun Saila </a:t>
                </a:r>
                <a:r>
                  <a:rPr lang="en-US" sz="1000" b="1" baseline="0"/>
                  <a:t>
Fuente: Estadística de Atención Especializada. Dpto. Salud del Gobierno Vasco </a:t>
                </a:r>
              </a:p>
            </c:rich>
          </c:tx>
          <c:layout>
            <c:manualLayout>
              <c:xMode val="edge"/>
              <c:yMode val="edge"/>
              <c:x val="0.20877134632980038"/>
              <c:y val="0.9143018279228636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algn="l"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8601215"/>
        <c:crosses val="autoZero"/>
        <c:auto val="1"/>
        <c:lblAlgn val="ctr"/>
        <c:lblOffset val="100"/>
        <c:noMultiLvlLbl val="0"/>
      </c:catAx>
      <c:valAx>
        <c:axId val="18601215"/>
        <c:scaling>
          <c:orientation val="minMax"/>
          <c:max val="160"/>
        </c:scaling>
        <c:delete val="0"/>
        <c:axPos val="l"/>
        <c:majorGridlines>
          <c:spPr>
            <a:ln w="31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50" b="1" baseline="0"/>
                  <a:t>Kop. mila biztanleko - Nº por mil habs.</a:t>
                </a:r>
              </a:p>
            </c:rich>
          </c:tx>
          <c:layout>
            <c:manualLayout>
              <c:xMode val="edge"/>
              <c:yMode val="edge"/>
              <c:x val="2.6989129909962557E-2"/>
              <c:y val="0.3000136003260667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54766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u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300" b="1" baseline="0">
                <a:solidFill>
                  <a:srgbClr val="1A5D94"/>
                </a:solidFill>
              </a:rPr>
              <a:t>Ebakuntza kirurgiko-tasaren kopuruaren bilakaera titulartasunaren arabera. </a:t>
            </a:r>
          </a:p>
          <a:p>
            <a:pPr>
              <a:defRPr sz="1300" b="1"/>
            </a:pPr>
            <a:r>
              <a:rPr lang="en-US" sz="1300" b="1" baseline="0">
                <a:solidFill>
                  <a:srgbClr val="1A5D94"/>
                </a:solidFill>
              </a:rPr>
              <a:t>EAE, 2015-2024</a:t>
            </a:r>
          </a:p>
          <a:p>
            <a:pPr>
              <a:defRPr sz="1300" b="1"/>
            </a:pPr>
            <a:r>
              <a:rPr lang="en-US" sz="1300" b="1" baseline="0"/>
              <a:t>Evolución de la tasa de intervenciones quirúrgicas según la titularidad. </a:t>
            </a:r>
          </a:p>
          <a:p>
            <a:pPr>
              <a:defRPr sz="1300" b="1"/>
            </a:pPr>
            <a:r>
              <a:rPr lang="en-US" sz="1300" b="1" baseline="0"/>
              <a:t>CAE, 2015-2024</a:t>
            </a:r>
          </a:p>
        </c:rich>
      </c:tx>
      <c:layout>
        <c:manualLayout>
          <c:xMode val="edge"/>
          <c:yMode val="edge"/>
          <c:x val="0.13304391112485181"/>
          <c:y val="2.408079804152192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0423852764568349"/>
          <c:y val="0.26633549508424337"/>
          <c:w val="0.73033955253260208"/>
          <c:h val="0.57621628663302094"/>
        </c:manualLayout>
      </c:layout>
      <c:barChart>
        <c:barDir val="col"/>
        <c:grouping val="clustered"/>
        <c:varyColors val="0"/>
        <c:ser>
          <c:idx val="0"/>
          <c:order val="0"/>
          <c:tx>
            <c:v>Publikoa-Pública</c:v>
          </c:tx>
          <c:spPr>
            <a:solidFill>
              <a:srgbClr val="72B62A"/>
            </a:solidFill>
            <a:ln w="3175">
              <a:solidFill>
                <a:srgbClr val="92D050"/>
              </a:solidFill>
            </a:ln>
            <a:effectLst/>
          </c:spPr>
          <c:invertIfNegative val="0"/>
          <c:cat>
            <c:numRef>
              <c:f>intervenciones!$U$4:$AD$4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(intervenciones!$H$8,intervenciones!$H$10,intervenciones!$H$12,intervenciones!$H$14,intervenciones!$H$16,intervenciones!$H$18,intervenciones!$H$20,intervenciones!$H$22,intervenciones!$H$24,intervenciones!$H$26)</c:f>
              <c:numCache>
                <c:formatCode>General</c:formatCode>
                <c:ptCount val="10"/>
                <c:pt idx="0">
                  <c:v>105.7767193175939</c:v>
                </c:pt>
                <c:pt idx="1">
                  <c:v>106.84899116913608</c:v>
                </c:pt>
                <c:pt idx="2">
                  <c:v>110.68051827848976</c:v>
                </c:pt>
                <c:pt idx="3">
                  <c:v>103.2142633134835</c:v>
                </c:pt>
                <c:pt idx="4">
                  <c:v>101.1858529061054</c:v>
                </c:pt>
                <c:pt idx="5">
                  <c:v>76.464575873396001</c:v>
                </c:pt>
                <c:pt idx="6">
                  <c:v>87.720756323012722</c:v>
                </c:pt>
                <c:pt idx="7">
                  <c:v>91.264450995628366</c:v>
                </c:pt>
                <c:pt idx="8">
                  <c:v>93.811734088393706</c:v>
                </c:pt>
                <c:pt idx="9">
                  <c:v>131.71696468632999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85-4C17-B307-9C1D41178B82}"/>
            </c:ext>
          </c:extLst>
        </c:ser>
        <c:ser>
          <c:idx val="1"/>
          <c:order val="1"/>
          <c:tx>
            <c:v>Pribatua-Privada</c:v>
          </c:tx>
          <c:spPr>
            <a:solidFill>
              <a:schemeClr val="bg1">
                <a:lumMod val="7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  <a:effectLst/>
          </c:spPr>
          <c:invertIfNegative val="0"/>
          <c:cat>
            <c:numRef>
              <c:f>intervenciones!$U$4:$AD$4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(intervenciones!$H$9,intervenciones!$H$11,intervenciones!$H$13,intervenciones!$H$15,intervenciones!$H$17,intervenciones!$H$19,intervenciones!$H$21,intervenciones!$H$23,intervenciones!$H$25,intervenciones!$H$27)</c:f>
              <c:numCache>
                <c:formatCode>General</c:formatCode>
                <c:ptCount val="10"/>
                <c:pt idx="0">
                  <c:v>33.084194227239166</c:v>
                </c:pt>
                <c:pt idx="1">
                  <c:v>34.028059855013197</c:v>
                </c:pt>
                <c:pt idx="2">
                  <c:v>34.768751601141162</c:v>
                </c:pt>
                <c:pt idx="3">
                  <c:v>34.926218951915843</c:v>
                </c:pt>
                <c:pt idx="4">
                  <c:v>33.283284652102409</c:v>
                </c:pt>
                <c:pt idx="5">
                  <c:v>28.886091451907735</c:v>
                </c:pt>
                <c:pt idx="6">
                  <c:v>36.086814761505082</c:v>
                </c:pt>
                <c:pt idx="7">
                  <c:v>35.234946028779483</c:v>
                </c:pt>
                <c:pt idx="8">
                  <c:v>33.726462671946798</c:v>
                </c:pt>
                <c:pt idx="9">
                  <c:v>34.041703323243503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85-4C17-B307-9C1D41178B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001935"/>
        <c:axId val="2002532927"/>
      </c:barChart>
      <c:catAx>
        <c:axId val="18001935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 algn="l">
                  <a:defRPr sz="105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50" b="1" baseline="0">
                    <a:solidFill>
                      <a:srgbClr val="1A5D94"/>
                    </a:solidFill>
                  </a:rPr>
                  <a:t>Iturria: Arreta Espezializatuko Estatistika. Eusko Jaularitzako Osasun Saila </a:t>
                </a:r>
                <a:r>
                  <a:rPr lang="en-US" sz="1050" b="1" baseline="0"/>
                  <a:t>
Fuente: Estadística de Atención Especializada. Dpto. Salud del Gobierno Vasco </a:t>
                </a:r>
              </a:p>
            </c:rich>
          </c:tx>
          <c:layout>
            <c:manualLayout>
              <c:xMode val="edge"/>
              <c:yMode val="edge"/>
              <c:x val="0.20094903356229246"/>
              <c:y val="0.9197339988604388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algn="l">
                <a:defRPr sz="105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02532927"/>
        <c:crosses val="autoZero"/>
        <c:auto val="1"/>
        <c:lblAlgn val="ctr"/>
        <c:lblOffset val="100"/>
        <c:noMultiLvlLbl val="0"/>
      </c:catAx>
      <c:valAx>
        <c:axId val="2002532927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50" b="1" baseline="0"/>
                  <a:t>Kop. mila biztanleko - Nº por mil habs.</a:t>
                </a:r>
              </a:p>
            </c:rich>
          </c:tx>
          <c:layout>
            <c:manualLayout>
              <c:xMode val="edge"/>
              <c:yMode val="edge"/>
              <c:x val="2.7462905045513214E-2"/>
              <c:y val="0.2819736444523245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80019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u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300" b="1" baseline="0"/>
              <a:t> </a:t>
            </a:r>
            <a:r>
              <a:rPr lang="en-US" sz="1300" b="1" baseline="0">
                <a:solidFill>
                  <a:srgbClr val="1A5D94"/>
                </a:solidFill>
              </a:rPr>
              <a:t>Larrialdi-tasaren bilakaera akutuen ospitaleetan titulartasunaren arabera. </a:t>
            </a:r>
          </a:p>
          <a:p>
            <a:pPr>
              <a:defRPr sz="1300" b="1"/>
            </a:pPr>
            <a:r>
              <a:rPr lang="en-US" sz="1300" b="1" baseline="0">
                <a:solidFill>
                  <a:srgbClr val="1A5D94"/>
                </a:solidFill>
              </a:rPr>
              <a:t>EAE, 2015-2024</a:t>
            </a:r>
          </a:p>
          <a:p>
            <a:pPr>
              <a:defRPr sz="1300" b="1"/>
            </a:pPr>
            <a:r>
              <a:rPr lang="en-US" sz="1300" b="1" baseline="0"/>
              <a:t> Evolución de la tasa de urgencias en hospitales de agudos según la titularidad. </a:t>
            </a:r>
          </a:p>
          <a:p>
            <a:pPr>
              <a:defRPr sz="1300" b="1"/>
            </a:pPr>
            <a:r>
              <a:rPr lang="en-US" sz="1300" b="1" baseline="0"/>
              <a:t>CAE, 2015-2024</a:t>
            </a:r>
          </a:p>
        </c:rich>
      </c:tx>
      <c:layout>
        <c:manualLayout>
          <c:xMode val="edge"/>
          <c:yMode val="edge"/>
          <c:x val="0.11687045178170194"/>
          <c:y val="1.59239861624321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0679003810276212"/>
          <c:y val="0.24760210263489726"/>
          <c:w val="0.72683419961718698"/>
          <c:h val="0.59239213798113111"/>
        </c:manualLayout>
      </c:layout>
      <c:barChart>
        <c:barDir val="col"/>
        <c:grouping val="clustered"/>
        <c:varyColors val="0"/>
        <c:ser>
          <c:idx val="0"/>
          <c:order val="0"/>
          <c:tx>
            <c:v>Publikoa-Pública</c:v>
          </c:tx>
          <c:spPr>
            <a:solidFill>
              <a:srgbClr val="72B62A"/>
            </a:solidFill>
            <a:ln w="3175">
              <a:solidFill>
                <a:srgbClr val="72B62A"/>
              </a:solidFill>
            </a:ln>
            <a:effectLst/>
          </c:spPr>
          <c:invertIfNegative val="0"/>
          <c:cat>
            <c:numRef>
              <c:f>'urgencias agudos'!$U$5:$AD$5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('urgencias agudos'!$I$8,'urgencias agudos'!$I$10,'urgencias agudos'!$I$12,'urgencias agudos'!$I$14,'urgencias agudos'!$I$16,'urgencias agudos'!$I$18,'urgencias agudos'!$I$20,'urgencias agudos'!$I$22,'urgencias agudos'!$I$24,'urgencias agudos'!$I$26)</c:f>
              <c:numCache>
                <c:formatCode>0.00</c:formatCode>
                <c:ptCount val="10"/>
                <c:pt idx="0">
                  <c:v>417.67822851324803</c:v>
                </c:pt>
                <c:pt idx="1">
                  <c:v>430.75727751600499</c:v>
                </c:pt>
                <c:pt idx="2">
                  <c:v>431.58088528988577</c:v>
                </c:pt>
                <c:pt idx="3">
                  <c:v>439.49157438789729</c:v>
                </c:pt>
                <c:pt idx="4">
                  <c:v>444.53621555392675</c:v>
                </c:pt>
                <c:pt idx="5">
                  <c:v>332.63599755059857</c:v>
                </c:pt>
                <c:pt idx="6">
                  <c:v>398.7226569028677</c:v>
                </c:pt>
                <c:pt idx="7">
                  <c:v>464.20679393565797</c:v>
                </c:pt>
                <c:pt idx="8">
                  <c:v>468.644308060257</c:v>
                </c:pt>
                <c:pt idx="9">
                  <c:v>477.25394456395998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4F-4DD8-AB9D-4110E4B8C4B9}"/>
            </c:ext>
          </c:extLst>
        </c:ser>
        <c:ser>
          <c:idx val="1"/>
          <c:order val="1"/>
          <c:tx>
            <c:v>Pribatua-Privada</c:v>
          </c:tx>
          <c:spPr>
            <a:solidFill>
              <a:schemeClr val="bg1">
                <a:lumMod val="7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  <a:effectLst/>
          </c:spPr>
          <c:invertIfNegative val="0"/>
          <c:cat>
            <c:numRef>
              <c:f>'urgencias agudos'!$U$5:$AD$5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('urgencias agudos'!$I$9,'urgencias agudos'!$I$11,'urgencias agudos'!$I$13,'urgencias agudos'!$I$15,'urgencias agudos'!$I$17,'urgencias agudos'!$I$19,'urgencias agudos'!$I$21,'urgencias agudos'!$I$23,'urgencias agudos'!$I$25,'urgencias agudos'!$I$27)</c:f>
              <c:numCache>
                <c:formatCode>0.00</c:formatCode>
                <c:ptCount val="10"/>
                <c:pt idx="0">
                  <c:v>118.3536566280699</c:v>
                </c:pt>
                <c:pt idx="1">
                  <c:v>123.32342619303145</c:v>
                </c:pt>
                <c:pt idx="2">
                  <c:v>125.89721293547596</c:v>
                </c:pt>
                <c:pt idx="3">
                  <c:v>124.75866814575186</c:v>
                </c:pt>
                <c:pt idx="4">
                  <c:v>126.51559075676523</c:v>
                </c:pt>
                <c:pt idx="5">
                  <c:v>101.28821214183765</c:v>
                </c:pt>
                <c:pt idx="6">
                  <c:v>112.16891688867497</c:v>
                </c:pt>
                <c:pt idx="7">
                  <c:v>129.96348381639064</c:v>
                </c:pt>
                <c:pt idx="8">
                  <c:v>134.40107370743499</c:v>
                </c:pt>
                <c:pt idx="9">
                  <c:v>139.519562750863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4F-4DD8-AB9D-4110E4B8C4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7836047"/>
        <c:axId val="1757819119"/>
      </c:barChart>
      <c:catAx>
        <c:axId val="12783604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 algn="l"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1" baseline="0">
                    <a:solidFill>
                      <a:srgbClr val="1A5D94"/>
                    </a:solidFill>
                  </a:rPr>
                  <a:t>Iturria: Arreta Espezializatuko Estatistika. Eusko Jaularitzako Osasun Saila </a:t>
                </a:r>
                <a:r>
                  <a:rPr lang="en-US" sz="1000" b="1" baseline="0"/>
                  <a:t>
Fuente: Estadística de Atención Especializada. Dpto. Salud del Gobierno Vasco </a:t>
                </a:r>
              </a:p>
            </c:rich>
          </c:tx>
          <c:layout>
            <c:manualLayout>
              <c:xMode val="edge"/>
              <c:yMode val="edge"/>
              <c:x val="0.19893449277151964"/>
              <c:y val="0.9203736279750972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algn="l"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757819119"/>
        <c:crosses val="autoZero"/>
        <c:auto val="1"/>
        <c:lblAlgn val="ctr"/>
        <c:lblOffset val="100"/>
        <c:noMultiLvlLbl val="0"/>
      </c:catAx>
      <c:valAx>
        <c:axId val="1757819119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50" b="1" baseline="0"/>
                  <a:t>Kop. mila biztanleko - Nº por mil habs.</a:t>
                </a:r>
              </a:p>
            </c:rich>
          </c:tx>
          <c:layout>
            <c:manualLayout>
              <c:xMode val="edge"/>
              <c:yMode val="edge"/>
              <c:x val="1.6825581305940661E-2"/>
              <c:y val="0.3261754806557004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78360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u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300" b="1" baseline="0">
                <a:solidFill>
                  <a:srgbClr val="1A5D94"/>
                </a:solidFill>
              </a:rPr>
              <a:t>Ehun erditzeko zesarea-indizearen bilakaera titulartasunaren arabera. </a:t>
            </a:r>
          </a:p>
          <a:p>
            <a:pPr>
              <a:defRPr sz="1300" b="1"/>
            </a:pPr>
            <a:r>
              <a:rPr lang="en-US" sz="1300" b="1" baseline="0">
                <a:solidFill>
                  <a:srgbClr val="1A5D94"/>
                </a:solidFill>
              </a:rPr>
              <a:t>EAE, 2015-2024</a:t>
            </a:r>
          </a:p>
          <a:p>
            <a:pPr>
              <a:defRPr sz="1300" b="1"/>
            </a:pPr>
            <a:r>
              <a:rPr lang="en-US" sz="1300" b="1" baseline="0"/>
              <a:t>Evolución del índice de cesáreas por cada cien partos según la titularidad. </a:t>
            </a:r>
          </a:p>
          <a:p>
            <a:pPr>
              <a:defRPr sz="1300" b="1"/>
            </a:pPr>
            <a:r>
              <a:rPr lang="en-US" sz="1300" b="1" baseline="0"/>
              <a:t>CAE, 2015-2024</a:t>
            </a:r>
          </a:p>
        </c:rich>
      </c:tx>
      <c:layout>
        <c:manualLayout>
          <c:xMode val="edge"/>
          <c:yMode val="edge"/>
          <c:x val="0.16575918635170606"/>
          <c:y val="1.93028293481263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0637230971128608"/>
          <c:y val="0.25430238281663753"/>
          <c:w val="0.7251379265091864"/>
          <c:h val="0.59896155467726153"/>
        </c:manualLayout>
      </c:layout>
      <c:barChart>
        <c:barDir val="col"/>
        <c:grouping val="clustered"/>
        <c:varyColors val="0"/>
        <c:ser>
          <c:idx val="0"/>
          <c:order val="0"/>
          <c:tx>
            <c:v>Publikoa-Pública</c:v>
          </c:tx>
          <c:spPr>
            <a:solidFill>
              <a:srgbClr val="72B62A"/>
            </a:solidFill>
            <a:ln w="3175">
              <a:solidFill>
                <a:srgbClr val="72B62A"/>
              </a:solidFill>
            </a:ln>
            <a:effectLst/>
          </c:spPr>
          <c:invertIfNegative val="0"/>
          <c:cat>
            <c:numRef>
              <c:f>cesareas!$U$6:$AD$6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(cesareas!$G$8,cesareas!$G$10,cesareas!$G$12,cesareas!$G$14,cesareas!$G$16,cesareas!$G$18,cesareas!$G$20,cesareas!$G$22,cesareas!$G$24,cesareas!$G$26)</c:f>
              <c:numCache>
                <c:formatCode>General</c:formatCode>
                <c:ptCount val="10"/>
                <c:pt idx="0">
                  <c:v>12.956892819593049</c:v>
                </c:pt>
                <c:pt idx="1">
                  <c:v>12.637292464878671</c:v>
                </c:pt>
                <c:pt idx="2">
                  <c:v>13.516624906886978</c:v>
                </c:pt>
                <c:pt idx="3">
                  <c:v>13.447171824973319</c:v>
                </c:pt>
                <c:pt idx="4">
                  <c:v>13.594923783823207</c:v>
                </c:pt>
                <c:pt idx="5">
                  <c:v>13.916819012797076</c:v>
                </c:pt>
                <c:pt idx="6">
                  <c:v>13.857176600267696</c:v>
                </c:pt>
                <c:pt idx="7">
                  <c:v>13.919499999999999</c:v>
                </c:pt>
                <c:pt idx="8">
                  <c:v>15.802</c:v>
                </c:pt>
                <c:pt idx="9">
                  <c:v>13.978762236602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70-442D-8ECB-7B69EF7518A7}"/>
            </c:ext>
          </c:extLst>
        </c:ser>
        <c:ser>
          <c:idx val="1"/>
          <c:order val="1"/>
          <c:tx>
            <c:v>Pribatua-Privada</c:v>
          </c:tx>
          <c:spPr>
            <a:solidFill>
              <a:schemeClr val="bg1">
                <a:lumMod val="7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  <a:effectLst/>
          </c:spPr>
          <c:invertIfNegative val="0"/>
          <c:cat>
            <c:numRef>
              <c:f>cesareas!$U$6:$AD$6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(cesareas!$G$9,cesareas!$G$11,cesareas!$G$13,cesareas!$G$15,cesareas!$G$17,cesareas!$G$19,cesareas!$G$21,cesareas!$G$23,cesareas!$G$25,cesareas!$G$27)</c:f>
              <c:numCache>
                <c:formatCode>General</c:formatCode>
                <c:ptCount val="10"/>
                <c:pt idx="0">
                  <c:v>29.598145285935086</c:v>
                </c:pt>
                <c:pt idx="1">
                  <c:v>24.852767962308597</c:v>
                </c:pt>
                <c:pt idx="2">
                  <c:v>22.345045400710621</c:v>
                </c:pt>
                <c:pt idx="3">
                  <c:v>22.083147071971389</c:v>
                </c:pt>
                <c:pt idx="4">
                  <c:v>20.040691759918616</c:v>
                </c:pt>
                <c:pt idx="5">
                  <c:v>22.207876049063913</c:v>
                </c:pt>
                <c:pt idx="6">
                  <c:v>21.475195822454307</c:v>
                </c:pt>
                <c:pt idx="7">
                  <c:v>23.412700000000001</c:v>
                </c:pt>
                <c:pt idx="8">
                  <c:v>24.048100000000002</c:v>
                </c:pt>
                <c:pt idx="9">
                  <c:v>25.876662636033899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D70-442D-8ECB-7B69EF7518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341743"/>
        <c:axId val="369504367"/>
      </c:barChart>
      <c:catAx>
        <c:axId val="2034174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 algn="l"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1" baseline="0">
                    <a:solidFill>
                      <a:srgbClr val="1A5D94"/>
                    </a:solidFill>
                  </a:rPr>
                  <a:t>Iturria: Arreta Espezializatuko Estatistika. Eusko Jaularitzako Osasun Saila </a:t>
                </a:r>
                <a:r>
                  <a:rPr lang="en-US" sz="1000" b="1" baseline="0"/>
                  <a:t>
Fuente: Estadística de Atención Especializada. Dpto. Salud del Gobierno Vasco </a:t>
                </a:r>
              </a:p>
            </c:rich>
          </c:tx>
          <c:layout>
            <c:manualLayout>
              <c:xMode val="edge"/>
              <c:yMode val="edge"/>
              <c:x val="0.19645008763147603"/>
              <c:y val="0.9184703839684791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algn="l"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69504367"/>
        <c:crosses val="autoZero"/>
        <c:auto val="1"/>
        <c:lblAlgn val="ctr"/>
        <c:lblOffset val="100"/>
        <c:noMultiLvlLbl val="0"/>
      </c:catAx>
      <c:valAx>
        <c:axId val="369504367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50" b="1" baseline="0"/>
                  <a:t>Ehunekoa - Porcentaje (%)</a:t>
                </a:r>
              </a:p>
            </c:rich>
          </c:tx>
          <c:layout>
            <c:manualLayout>
              <c:xMode val="edge"/>
              <c:yMode val="edge"/>
              <c:x val="3.0340419947506556E-2"/>
              <c:y val="0.3826654399165920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3417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D1BB95-142A-4F7F-9FDE-909144A59DDB}" type="datetimeFigureOut">
              <a:rPr lang="es-ES" smtClean="0"/>
              <a:t>04/06/2026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450" y="4714877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54A2E0-EB40-480B-A227-FEE21B56D5CC}" type="slidenum">
              <a:rPr lang="es-ES" smtClean="0"/>
              <a:t>‹zk.›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62331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4A2E0-EB40-480B-A227-FEE21B56D5CC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249625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4A2E0-EB40-480B-A227-FEE21B56D5CC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2541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DB3E-300E-4056-83A6-33A8BC6F1D6F}" type="datetimeFigureOut">
              <a:rPr lang="es-ES" smtClean="0"/>
              <a:t>04/06/2026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2C879-F39C-446F-A2C4-C35898DFB7EE}" type="slidenum">
              <a:rPr lang="es-ES" smtClean="0"/>
              <a:t>‹zk.›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57973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DB3E-300E-4056-83A6-33A8BC6F1D6F}" type="datetimeFigureOut">
              <a:rPr lang="es-ES" smtClean="0"/>
              <a:t>04/06/2026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2C879-F39C-446F-A2C4-C35898DFB7EE}" type="slidenum">
              <a:rPr lang="es-ES" smtClean="0"/>
              <a:t>‹zk.›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23991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DB3E-300E-4056-83A6-33A8BC6F1D6F}" type="datetimeFigureOut">
              <a:rPr lang="es-ES" smtClean="0"/>
              <a:t>04/06/2026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2C879-F39C-446F-A2C4-C35898DFB7EE}" type="slidenum">
              <a:rPr lang="es-ES" smtClean="0"/>
              <a:t>‹zk.›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39503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DB3E-300E-4056-83A6-33A8BC6F1D6F}" type="datetimeFigureOut">
              <a:rPr lang="es-ES" smtClean="0"/>
              <a:t>04/06/2026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2C879-F39C-446F-A2C4-C35898DFB7EE}" type="slidenum">
              <a:rPr lang="es-ES" smtClean="0"/>
              <a:t>‹zk.›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16186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DB3E-300E-4056-83A6-33A8BC6F1D6F}" type="datetimeFigureOut">
              <a:rPr lang="es-ES" smtClean="0"/>
              <a:t>04/06/2026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2C879-F39C-446F-A2C4-C35898DFB7EE}" type="slidenum">
              <a:rPr lang="es-ES" smtClean="0"/>
              <a:t>‹zk.›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1867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DB3E-300E-4056-83A6-33A8BC6F1D6F}" type="datetimeFigureOut">
              <a:rPr lang="es-ES" smtClean="0"/>
              <a:t>04/06/2026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2C879-F39C-446F-A2C4-C35898DFB7EE}" type="slidenum">
              <a:rPr lang="es-ES" smtClean="0"/>
              <a:t>‹zk.›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19545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DB3E-300E-4056-83A6-33A8BC6F1D6F}" type="datetimeFigureOut">
              <a:rPr lang="es-ES" smtClean="0"/>
              <a:t>04/06/2026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2C879-F39C-446F-A2C4-C35898DFB7EE}" type="slidenum">
              <a:rPr lang="es-ES" smtClean="0"/>
              <a:t>‹zk.›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68050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DB3E-300E-4056-83A6-33A8BC6F1D6F}" type="datetimeFigureOut">
              <a:rPr lang="es-ES" smtClean="0"/>
              <a:t>04/06/2026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2C879-F39C-446F-A2C4-C35898DFB7EE}" type="slidenum">
              <a:rPr lang="es-ES" smtClean="0"/>
              <a:t>‹zk.›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5978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DB3E-300E-4056-83A6-33A8BC6F1D6F}" type="datetimeFigureOut">
              <a:rPr lang="es-ES" smtClean="0"/>
              <a:t>04/06/2026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2C879-F39C-446F-A2C4-C35898DFB7EE}" type="slidenum">
              <a:rPr lang="es-ES" smtClean="0"/>
              <a:t>‹zk.›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56922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DB3E-300E-4056-83A6-33A8BC6F1D6F}" type="datetimeFigureOut">
              <a:rPr lang="es-ES" smtClean="0"/>
              <a:t>04/06/2026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2C879-F39C-446F-A2C4-C35898DFB7EE}" type="slidenum">
              <a:rPr lang="es-ES" smtClean="0"/>
              <a:t>‹zk.›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07583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DB3E-300E-4056-83A6-33A8BC6F1D6F}" type="datetimeFigureOut">
              <a:rPr lang="es-ES" smtClean="0"/>
              <a:t>04/06/2026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2C879-F39C-446F-A2C4-C35898DFB7EE}" type="slidenum">
              <a:rPr lang="es-ES" smtClean="0"/>
              <a:t>‹zk.›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37279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B6DB3E-300E-4056-83A6-33A8BC6F1D6F}" type="datetimeFigureOut">
              <a:rPr lang="es-ES" smtClean="0"/>
              <a:t>04/06/2026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E2C879-F39C-446F-A2C4-C35898DFB7EE}" type="slidenum">
              <a:rPr lang="es-ES" smtClean="0"/>
              <a:t>‹zk.›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11702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" Target="slide5.xml"/><Relationship Id="rId7" Type="http://schemas.openxmlformats.org/officeDocument/2006/relationships/slide" Target="slide9.xml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5" Type="http://schemas.openxmlformats.org/officeDocument/2006/relationships/slide" Target="slide7.xml"/><Relationship Id="rId4" Type="http://schemas.openxmlformats.org/officeDocument/2006/relationships/slide" Target="slide6.xml"/><Relationship Id="rId9" Type="http://schemas.openxmlformats.org/officeDocument/2006/relationships/slide" Target="slide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6.xml"/><Relationship Id="rId5" Type="http://schemas.openxmlformats.org/officeDocument/2006/relationships/slide" Target="slide15.xml"/><Relationship Id="rId4" Type="http://schemas.openxmlformats.org/officeDocument/2006/relationships/slide" Target="slide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107504" y="274638"/>
            <a:ext cx="8928992" cy="552054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br>
              <a:rPr lang="es-ES" sz="4200" b="1" dirty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1A5D94"/>
                </a:solidFill>
                <a:latin typeface="+mn-lt"/>
              </a:rPr>
            </a:br>
            <a:r>
              <a:rPr lang="eu-ES" sz="3600" b="1" dirty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1A5D94"/>
                </a:solidFill>
                <a:latin typeface="+mn-lt"/>
              </a:rPr>
              <a:t>Arreta Espezializatuko Estatistika</a:t>
            </a:r>
            <a:br>
              <a:rPr lang="es-ES" sz="3600" dirty="0">
                <a:solidFill>
                  <a:schemeClr val="accent1"/>
                </a:solidFill>
                <a:latin typeface="+mn-lt"/>
              </a:rPr>
            </a:br>
            <a:r>
              <a:rPr lang="es-ES" sz="3600" b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Estadística de Atención Especializada</a:t>
            </a:r>
            <a:br>
              <a:rPr lang="es-ES" sz="800" b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</a:br>
            <a:br>
              <a:rPr lang="es-ES" sz="800" b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</a:br>
            <a:br>
              <a:rPr lang="es-ES" sz="800" b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</a:br>
            <a:br>
              <a:rPr lang="es-ES" sz="800" b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</a:br>
            <a:r>
              <a:rPr lang="es-ES" sz="3200" b="1" dirty="0">
                <a:latin typeface="+mn-lt"/>
              </a:rPr>
              <a:t>2015 - 2024</a:t>
            </a:r>
            <a:br>
              <a:rPr lang="es-ES" sz="4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</a:br>
            <a:endParaRPr lang="es-ES" sz="4800" b="1" dirty="0">
              <a:ln>
                <a:solidFill>
                  <a:srgbClr val="6BA927"/>
                </a:solidFill>
              </a:ln>
              <a:solidFill>
                <a:srgbClr val="72B62A"/>
              </a:solidFill>
              <a:latin typeface="+mn-lt"/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5795185"/>
            <a:ext cx="1368152" cy="102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578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CC7D015-0DD8-420F-A568-AC4FEDC412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539552" y="312037"/>
            <a:ext cx="3456384" cy="8847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1600" b="1" kern="1200" dirty="0">
                <a:solidFill>
                  <a:srgbClr val="1A5D94"/>
                </a:solidFill>
                <a:latin typeface="+mj-lt"/>
                <a:ea typeface="+mj-ea"/>
                <a:cs typeface="+mj-cs"/>
              </a:rPr>
              <a:t>AURKIBIDEA </a:t>
            </a:r>
            <a:br>
              <a:rPr lang="en-US" sz="1600" b="1" dirty="0"/>
            </a:br>
            <a:r>
              <a:rPr lang="en-US" sz="16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ÍNDICE</a:t>
            </a:r>
          </a:p>
        </p:txBody>
      </p:sp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>
          <a:xfrm>
            <a:off x="971600" y="1196751"/>
            <a:ext cx="8064896" cy="493233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28600" indent="-228600" algn="l">
              <a:lnSpc>
                <a:spcPct val="90000"/>
              </a:lnSpc>
              <a:buFont typeface="+mj-lt"/>
              <a:buAutoNum type="arabicPeriod"/>
            </a:pPr>
            <a:r>
              <a:rPr lang="en-US" sz="1100" b="1" dirty="0">
                <a:solidFill>
                  <a:schemeClr val="tx2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Ohe-kopuru tasaren bilakaera akutuen ospitaleetan titulartasunaren arabera. EAE, 2015-2024  </a:t>
            </a:r>
            <a:endParaRPr lang="en-US" sz="1100" b="1" dirty="0">
              <a:solidFill>
                <a:schemeClr val="tx2"/>
              </a:solidFill>
            </a:endParaRPr>
          </a:p>
          <a:p>
            <a:pPr algn="l">
              <a:lnSpc>
                <a:spcPct val="90000"/>
              </a:lnSpc>
            </a:pPr>
            <a:r>
              <a:rPr lang="en-US" sz="1100" b="1" dirty="0">
                <a:solidFill>
                  <a:schemeClr val="tx1"/>
                </a:solidFill>
              </a:rPr>
              <a:t>        </a:t>
            </a:r>
            <a:r>
              <a: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Evolución de la tasa de dotación de camas en hospitales de agudos según la titularidad. CAE, 2015-202</a:t>
            </a:r>
            <a:r>
              <a: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</a:p>
          <a:p>
            <a:pPr algn="l">
              <a:lnSpc>
                <a:spcPct val="90000"/>
              </a:lnSpc>
            </a:pPr>
            <a:endParaRPr lang="en-US" sz="1100" b="1" dirty="0">
              <a:solidFill>
                <a:schemeClr val="tx1"/>
              </a:solidFill>
            </a:endParaRPr>
          </a:p>
          <a:p>
            <a:pPr marL="228600" indent="-228600" algn="l">
              <a:lnSpc>
                <a:spcPct val="90000"/>
              </a:lnSpc>
              <a:buFont typeface="+mj-lt"/>
              <a:buAutoNum type="arabicPeriod" startAt="2"/>
            </a:pPr>
            <a:r>
              <a:rPr lang="en-US" sz="1100" b="1" dirty="0">
                <a:solidFill>
                  <a:schemeClr val="tx2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Ohe-kopuru tasaren bilakaera egonaldi ertain eta luzeko ospitaleetan titulartasunaren arabera. EAE, 2015-202</a:t>
            </a:r>
            <a:r>
              <a:rPr lang="en-US" sz="1100" b="1" dirty="0">
                <a:solidFill>
                  <a:schemeClr val="tx2"/>
                </a:solidFill>
              </a:rPr>
              <a:t>4 </a:t>
            </a:r>
          </a:p>
          <a:p>
            <a:pPr algn="l">
              <a:lnSpc>
                <a:spcPct val="90000"/>
              </a:lnSpc>
            </a:pPr>
            <a:r>
              <a:rPr lang="en-US" sz="1100" b="1" dirty="0">
                <a:solidFill>
                  <a:schemeClr val="tx1"/>
                </a:solidFill>
              </a:rPr>
              <a:t>       </a:t>
            </a:r>
            <a:r>
              <a: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Evolución de la tasa de dotación de camas en hospitales de media y larga estancia según la titularidad. CAE, 2015-2024 </a:t>
            </a:r>
            <a:endParaRPr lang="en-US" sz="1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lnSpc>
                <a:spcPct val="90000"/>
              </a:lnSpc>
            </a:pPr>
            <a:endParaRPr lang="en-US" sz="1100" b="1" dirty="0">
              <a:solidFill>
                <a:schemeClr val="tx1"/>
              </a:solidFill>
              <a:hlinkClick r:id="rId4" action="ppaction://hlinksldjump"/>
            </a:endParaRPr>
          </a:p>
          <a:p>
            <a:pPr marL="228600" indent="-228600" algn="l">
              <a:lnSpc>
                <a:spcPct val="90000"/>
              </a:lnSpc>
              <a:buFont typeface="+mj-lt"/>
              <a:buAutoNum type="arabicPeriod" startAt="3"/>
            </a:pPr>
            <a:r>
              <a:rPr lang="en-US" sz="1100" b="1" dirty="0">
                <a:solidFill>
                  <a:schemeClr val="tx2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Ohe-kopuru tasaren bilakaera ospitale psikiatrikoetan titulartasunaren arabera. EAE, 2015-202</a:t>
            </a:r>
            <a:r>
              <a:rPr lang="en-US" sz="1100" b="1" dirty="0">
                <a:solidFill>
                  <a:schemeClr val="tx2"/>
                </a:solidFill>
              </a:rPr>
              <a:t>4</a:t>
            </a:r>
          </a:p>
          <a:p>
            <a:pPr algn="l">
              <a:lnSpc>
                <a:spcPct val="90000"/>
              </a:lnSpc>
            </a:pPr>
            <a:r>
              <a:rPr lang="en-US" sz="1100" b="1" dirty="0">
                <a:solidFill>
                  <a:schemeClr val="tx1"/>
                </a:solidFill>
              </a:rPr>
              <a:t>       </a:t>
            </a:r>
            <a:r>
              <a: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Evolución de la tasa de dotación de camas en hospitales psiquiátricos según la titularidad. CAE, 2015-2024 </a:t>
            </a:r>
            <a:endParaRPr lang="en-US" sz="1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lnSpc>
                <a:spcPct val="90000"/>
              </a:lnSpc>
            </a:pPr>
            <a:r>
              <a:rPr lang="en-US" sz="1100" b="1" dirty="0">
                <a:solidFill>
                  <a:schemeClr val="tx1"/>
                </a:solidFill>
              </a:rPr>
              <a:t>                                                                  </a:t>
            </a:r>
            <a:endParaRPr lang="en-US" sz="1100" b="1" dirty="0">
              <a:solidFill>
                <a:schemeClr val="tx1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28600" indent="-228600" algn="l">
              <a:lnSpc>
                <a:spcPct val="90000"/>
              </a:lnSpc>
              <a:buFont typeface="+mj-lt"/>
              <a:buAutoNum type="arabicPeriod" startAt="4"/>
            </a:pPr>
            <a:r>
              <a:rPr lang="en-US" sz="1100" b="1" dirty="0">
                <a:solidFill>
                  <a:srgbClr val="1A5D94"/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Ospitaleratze-tasaren bilakaera akutuen ospitaleetan titulartasunaren arabera. EAE, 2015-202</a:t>
            </a:r>
            <a:r>
              <a:rPr lang="en-US" sz="1100" b="1" dirty="0">
                <a:solidFill>
                  <a:srgbClr val="1A5D94"/>
                </a:solidFill>
              </a:rPr>
              <a:t>4</a:t>
            </a:r>
          </a:p>
          <a:p>
            <a:pPr algn="l">
              <a:lnSpc>
                <a:spcPct val="90000"/>
              </a:lnSpc>
            </a:pPr>
            <a:r>
              <a:rPr lang="en-US" sz="1100" b="1" dirty="0">
                <a:solidFill>
                  <a:schemeClr val="tx1"/>
                </a:solidFill>
              </a:rPr>
              <a:t>       </a:t>
            </a:r>
            <a:r>
              <a: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Evolución de la tasa de ingresos en hospitales de agudos según la titularidad. CAE, 2015-202</a:t>
            </a:r>
            <a:r>
              <a: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</a:p>
          <a:p>
            <a:pPr indent="-2286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100" b="1" dirty="0">
              <a:solidFill>
                <a:schemeClr val="tx1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28600" indent="-228600" algn="l">
              <a:lnSpc>
                <a:spcPct val="90000"/>
              </a:lnSpc>
              <a:buFont typeface="+mj-lt"/>
              <a:buAutoNum type="arabicPeriod" startAt="5"/>
            </a:pPr>
            <a:r>
              <a:rPr lang="en-US" sz="1100" b="1" dirty="0">
                <a:solidFill>
                  <a:srgbClr val="1A5D94"/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Ospitaleratze-tasaren bilakaera egonaldi ertain eta luzeko ospitaleetan titulartasunaren arabera. EAE, 2015-202</a:t>
            </a:r>
            <a:r>
              <a:rPr lang="en-US" sz="1100" b="1" dirty="0">
                <a:solidFill>
                  <a:srgbClr val="1A5D94"/>
                </a:solidFill>
              </a:rPr>
              <a:t>4</a:t>
            </a:r>
          </a:p>
          <a:p>
            <a:pPr algn="l">
              <a:lnSpc>
                <a:spcPct val="90000"/>
              </a:lnSpc>
            </a:pPr>
            <a:r>
              <a:rPr lang="en-US" sz="1100" b="1" dirty="0">
                <a:solidFill>
                  <a:schemeClr val="tx1"/>
                </a:solidFill>
              </a:rPr>
              <a:t>        </a:t>
            </a:r>
            <a:r>
              <a: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Evolución de la tasa de ingresos en hospitales de media y larga estancia según la titularidad. CAE, 2015-2024 </a:t>
            </a:r>
            <a:endParaRPr lang="en-US" sz="1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2286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100" b="1" dirty="0">
              <a:solidFill>
                <a:schemeClr val="tx1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28600" indent="-228600" algn="l">
              <a:lnSpc>
                <a:spcPct val="90000"/>
              </a:lnSpc>
              <a:buFont typeface="+mj-lt"/>
              <a:buAutoNum type="arabicPeriod" startAt="6"/>
            </a:pPr>
            <a:r>
              <a:rPr lang="en-US" sz="1100" b="1" dirty="0">
                <a:solidFill>
                  <a:srgbClr val="1A5D94"/>
                </a:solidFill>
              </a:rPr>
              <a:t>Ospitaleratze-tasaren bilakaera ospitale psikiatrikoetan titulartasunaren arabera. EAE, 2015-2024</a:t>
            </a:r>
          </a:p>
          <a:p>
            <a:pPr algn="l">
              <a:lnSpc>
                <a:spcPct val="90000"/>
              </a:lnSpc>
            </a:pPr>
            <a:r>
              <a:rPr lang="en-US" sz="1100" b="1" dirty="0">
                <a:solidFill>
                  <a:schemeClr val="tx1"/>
                </a:solidFill>
              </a:rPr>
              <a:t>       </a:t>
            </a:r>
            <a:r>
              <a: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Evolución de la tasa de ingresos en hospitales psiquiátricos según la titularidad. CAE, 2015-202</a:t>
            </a:r>
            <a:r>
              <a: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</a:p>
          <a:p>
            <a:pPr indent="-2286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100" b="1" dirty="0">
              <a:solidFill>
                <a:schemeClr val="tx1"/>
              </a:solidFill>
            </a:endParaRPr>
          </a:p>
          <a:p>
            <a:pPr marL="228600" indent="-228600" algn="l">
              <a:lnSpc>
                <a:spcPct val="90000"/>
              </a:lnSpc>
              <a:buFont typeface="+mj-lt"/>
              <a:buAutoNum type="arabicPeriod" startAt="7"/>
            </a:pPr>
            <a:r>
              <a:rPr lang="en-US" sz="1100" b="1" dirty="0">
                <a:solidFill>
                  <a:srgbClr val="1A5D94"/>
                </a:solidFill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Egonaldi-tasaren bilakaera akutuen ospitaleetan titulartasunaren arabera. EAE, 2015-202</a:t>
            </a:r>
            <a:r>
              <a:rPr lang="en-US" sz="1100" b="1" dirty="0">
                <a:solidFill>
                  <a:srgbClr val="1A5D94"/>
                </a:solidFill>
              </a:rPr>
              <a:t>4</a:t>
            </a:r>
          </a:p>
          <a:p>
            <a:pPr algn="l">
              <a:lnSpc>
                <a:spcPct val="90000"/>
              </a:lnSpc>
            </a:pPr>
            <a:r>
              <a:rPr lang="en-US" sz="1100" b="1" dirty="0">
                <a:solidFill>
                  <a:schemeClr val="tx1"/>
                </a:solidFill>
              </a:rPr>
              <a:t>       </a:t>
            </a:r>
            <a:r>
              <a: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Evolución de la tasa de estancias en hospitales de agudos según la titularidad. CAE, 2015-2024 </a:t>
            </a:r>
            <a:endParaRPr lang="en-US" sz="1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2286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100" b="1" dirty="0">
              <a:solidFill>
                <a:schemeClr val="tx1"/>
              </a:solidFill>
            </a:endParaRPr>
          </a:p>
          <a:p>
            <a:pPr marL="228600" indent="-228600" algn="l">
              <a:lnSpc>
                <a:spcPct val="90000"/>
              </a:lnSpc>
              <a:buFont typeface="+mj-lt"/>
              <a:buAutoNum type="arabicPeriod" startAt="8"/>
            </a:pPr>
            <a:r>
              <a:rPr lang="en-US" sz="1100" b="1" dirty="0">
                <a:solidFill>
                  <a:srgbClr val="1A5D94"/>
                </a:solidFill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Batezbesteko egonaldiaren bilakaera akutuen ospitaleetan titulartasunaren arabera. EAE, 2015-202</a:t>
            </a:r>
            <a:r>
              <a:rPr lang="en-US" sz="1100" b="1" dirty="0">
                <a:solidFill>
                  <a:srgbClr val="1A5D94"/>
                </a:solidFill>
              </a:rPr>
              <a:t>4</a:t>
            </a:r>
          </a:p>
          <a:p>
            <a:pPr algn="l">
              <a:lnSpc>
                <a:spcPct val="90000"/>
              </a:lnSpc>
            </a:pPr>
            <a:r>
              <a:rPr lang="en-US" sz="1100" b="1" dirty="0">
                <a:solidFill>
                  <a:schemeClr val="tx1"/>
                </a:solidFill>
              </a:rPr>
              <a:t>       </a:t>
            </a:r>
            <a:r>
              <a: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Evolución de la estancia media en hospitales de agudos según la titularidad. CAE, 2015-2024 </a:t>
            </a:r>
            <a:endParaRPr lang="en-US" sz="1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lnSpc>
                <a:spcPct val="90000"/>
              </a:lnSpc>
            </a:pPr>
            <a:endParaRPr lang="en-US" sz="1100" b="1" dirty="0">
              <a:solidFill>
                <a:schemeClr val="tx1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  <p:extLst>
      <p:ext uri="{BB962C8B-B14F-4D97-AF65-F5344CB8AC3E}">
        <p14:creationId xmlns:p14="http://schemas.microsoft.com/office/powerpoint/2010/main" val="1046905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CD8EFA-BF0D-A46A-F951-E74C9FFA9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B2EF9E2-E4B1-1620-9E2F-2AB0DCF92A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4 Subtítulo">
            <a:extLst>
              <a:ext uri="{FF2B5EF4-FFF2-40B4-BE49-F238E27FC236}">
                <a16:creationId xmlns:a16="http://schemas.microsoft.com/office/drawing/2014/main" id="{F085B426-7B5D-52F0-AC9D-ACDC0C8CA9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1600" y="557189"/>
            <a:ext cx="7920880" cy="557189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28600" lvl="0" indent="-228600" algn="l">
              <a:buFont typeface="+mj-lt"/>
              <a:buAutoNum type="arabicPeriod" startAt="9"/>
              <a:defRPr/>
            </a:pPr>
            <a:r>
              <a:rPr lang="es-ES" sz="1100" b="1" dirty="0">
                <a:solidFill>
                  <a:srgbClr val="1A5D94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Egonaldi-tasaren bilakaera egonaldi ertain eta luzeko ospitaleetan titulartasunaren arabera. EAE, 2015-202</a:t>
            </a:r>
            <a:r>
              <a:rPr lang="es-ES" sz="1100" b="1" dirty="0">
                <a:solidFill>
                  <a:srgbClr val="1A5D94"/>
                </a:solidFill>
              </a:rPr>
              <a:t>4</a:t>
            </a:r>
          </a:p>
          <a:p>
            <a:pPr lvl="0" algn="l">
              <a:defRPr/>
            </a:pPr>
            <a:r>
              <a:rPr lang="es-ES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  </a:t>
            </a:r>
            <a:r>
              <a:rPr lang="es-ES" sz="11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Evolución</a:t>
            </a:r>
            <a:r>
              <a:rPr lang="es-ES" sz="1100" b="1" dirty="0">
                <a:solidFill>
                  <a:srgbClr val="0000FF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s-ES" sz="11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 la tasa de estancias en hospitales de media y larga estancia según la titularidad. CAE, 2015-2024 </a:t>
            </a:r>
            <a:endParaRPr lang="es-ES" sz="1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 algn="l">
              <a:defRPr/>
            </a:pPr>
            <a:endParaRPr lang="es-ES" sz="1100" b="1" dirty="0">
              <a:solidFill>
                <a:srgbClr val="0000FF"/>
              </a:solidFill>
              <a:hlinkClick r:id="rId3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28600" lvl="0" indent="-228600" algn="l">
              <a:buFont typeface="+mj-lt"/>
              <a:buAutoNum type="arabicPeriod" startAt="10"/>
              <a:defRPr/>
            </a:pPr>
            <a:r>
              <a:rPr lang="es-ES" sz="1100" b="1" dirty="0">
                <a:solidFill>
                  <a:srgbClr val="1A5D94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Egonaldi-tasaren bilakaera ospitale psikiatrikoetan titulartasunaren arabera. EAE, 2015-202</a:t>
            </a:r>
            <a:r>
              <a:rPr lang="es-ES" sz="1100" b="1" dirty="0">
                <a:solidFill>
                  <a:srgbClr val="1A5D94"/>
                </a:solidFill>
              </a:rPr>
              <a:t>4</a:t>
            </a:r>
          </a:p>
          <a:p>
            <a:pPr lvl="0" algn="l">
              <a:defRPr/>
            </a:pPr>
            <a:r>
              <a:rPr lang="es-ES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  </a:t>
            </a:r>
            <a:r>
              <a:rPr lang="es-ES" sz="11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Evolución</a:t>
            </a:r>
            <a:r>
              <a:rPr lang="es-ES" sz="1100" b="1" dirty="0">
                <a:solidFill>
                  <a:srgbClr val="0000FF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s-ES" sz="11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 la tasa de estancias en hospitales psiquiátricos según la titularidad. CAE, 2015-2024 </a:t>
            </a:r>
            <a:endParaRPr lang="es-ES" sz="1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 algn="l">
              <a:defRPr/>
            </a:pPr>
            <a:endParaRPr lang="es-ES" sz="1100" b="1" dirty="0">
              <a:solidFill>
                <a:srgbClr val="0000FF"/>
              </a:solidFill>
              <a:hlinkClick r:id="rId4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28600" lvl="0" indent="-228600" algn="l">
              <a:buFont typeface="+mj-lt"/>
              <a:buAutoNum type="arabicPeriod" startAt="11"/>
              <a:defRPr/>
            </a:pPr>
            <a:r>
              <a:rPr lang="es-ES" sz="1100" b="1" dirty="0">
                <a:solidFill>
                  <a:srgbClr val="1A5D94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Ebakuntza kirurgiko-tasaren bilakaera titulartasunaren arabera. EAE, 2015-202</a:t>
            </a:r>
            <a:r>
              <a:rPr lang="es-ES" sz="1100" b="1" dirty="0">
                <a:solidFill>
                  <a:srgbClr val="1A5D94"/>
                </a:solidFill>
              </a:rPr>
              <a:t>4</a:t>
            </a:r>
          </a:p>
          <a:p>
            <a:pPr lvl="0" algn="l">
              <a:defRPr/>
            </a:pPr>
            <a:r>
              <a:rPr lang="es-ES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  </a:t>
            </a:r>
            <a:r>
              <a:rPr lang="es-ES" sz="11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Evolución</a:t>
            </a:r>
            <a:r>
              <a:rPr lang="es-ES" sz="1100" b="1" dirty="0">
                <a:solidFill>
                  <a:srgbClr val="0000FF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s-ES" sz="11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 la tasa de intervenciones quirúrgicas según la titularidad. CAE, 2015-202</a:t>
            </a:r>
            <a:r>
              <a:rPr lang="es-ES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</a:p>
          <a:p>
            <a:pPr lvl="0" algn="l">
              <a:defRPr/>
            </a:pPr>
            <a:endParaRPr lang="es-ES" sz="1100" b="1" dirty="0">
              <a:solidFill>
                <a:srgbClr val="0000FF"/>
              </a:solidFill>
              <a:hlinkClick r:id="rId5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28600" lvl="0" indent="-228600" algn="l">
              <a:buFont typeface="+mj-lt"/>
              <a:buAutoNum type="arabicPeriod" startAt="12"/>
              <a:defRPr/>
            </a:pPr>
            <a:r>
              <a:rPr lang="es-ES" sz="1100" b="1" dirty="0">
                <a:solidFill>
                  <a:srgbClr val="1A5D94"/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Larrialdi-tasaren bilakaera akutuen ospitaleetan titulartasunaren arabera. EAE, 2015-202</a:t>
            </a:r>
            <a:r>
              <a:rPr lang="es-ES" sz="1100" b="1" dirty="0">
                <a:solidFill>
                  <a:srgbClr val="1A5D94"/>
                </a:solidFill>
              </a:rPr>
              <a:t>4</a:t>
            </a:r>
          </a:p>
          <a:p>
            <a:pPr lvl="0" algn="l">
              <a:defRPr/>
            </a:pPr>
            <a:r>
              <a:rPr lang="es-ES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  </a:t>
            </a:r>
            <a:r>
              <a:rPr lang="es-ES" sz="11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Evolución</a:t>
            </a:r>
            <a:r>
              <a:rPr lang="es-ES" sz="1100" b="1" dirty="0">
                <a:solidFill>
                  <a:srgbClr val="0000FF"/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s-ES" sz="11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 la tasa de urgencias en hospitales de agudos según la titularidad. CAE, 2015-202</a:t>
            </a:r>
            <a:r>
              <a:rPr lang="es-ES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  <a:endParaRPr lang="es-E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/>
            <a:endParaRPr lang="es-ES" sz="1050" b="1" dirty="0">
              <a:solidFill>
                <a:srgbClr val="00B050"/>
              </a:solidFill>
            </a:endParaRPr>
          </a:p>
          <a:p>
            <a:pPr marL="228600" indent="-228600" algn="just">
              <a:buFont typeface="+mj-lt"/>
              <a:buAutoNum type="arabicPeriod" startAt="13"/>
            </a:pPr>
            <a:r>
              <a:rPr lang="es-ES" sz="1100" b="1" dirty="0">
                <a:solidFill>
                  <a:srgbClr val="1A5D94"/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Ehun erditzeko zesarea-indizearen bilakaera titulartasunaren arabera. EAE, 2015-202</a:t>
            </a:r>
            <a:r>
              <a:rPr lang="es-ES" sz="1100" b="1" dirty="0">
                <a:solidFill>
                  <a:srgbClr val="1A5D94"/>
                </a:solidFill>
              </a:rPr>
              <a:t>4</a:t>
            </a:r>
          </a:p>
          <a:p>
            <a:pPr algn="just"/>
            <a:r>
              <a:rPr lang="es-ES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  </a:t>
            </a:r>
            <a:r>
              <a:rPr lang="es-ES" sz="11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Evolución del índice de cesáreas por cada cien partos según la titularidad. CAE, 2015-202</a:t>
            </a:r>
            <a:r>
              <a:rPr lang="es-ES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</a:p>
          <a:p>
            <a:pPr algn="l">
              <a:lnSpc>
                <a:spcPct val="90000"/>
              </a:lnSpc>
            </a:pPr>
            <a:endParaRPr lang="en-US" sz="1100" b="1" dirty="0">
              <a:solidFill>
                <a:schemeClr val="tx1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l">
              <a:lnSpc>
                <a:spcPct val="90000"/>
              </a:lnSpc>
            </a:pPr>
            <a:endParaRPr lang="en-US" sz="1100" b="1" dirty="0">
              <a:solidFill>
                <a:schemeClr val="tx1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l">
              <a:lnSpc>
                <a:spcPct val="90000"/>
              </a:lnSpc>
            </a:pPr>
            <a:endParaRPr lang="en-US" sz="1100" b="1" dirty="0">
              <a:solidFill>
                <a:schemeClr val="tx1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l">
              <a:lnSpc>
                <a:spcPct val="90000"/>
              </a:lnSpc>
            </a:pPr>
            <a:endParaRPr lang="en-US" sz="1100" b="1" dirty="0">
              <a:solidFill>
                <a:schemeClr val="tx1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l">
              <a:lnSpc>
                <a:spcPct val="90000"/>
              </a:lnSpc>
            </a:pPr>
            <a:endParaRPr lang="en-US" sz="1100" b="1" dirty="0">
              <a:solidFill>
                <a:schemeClr val="tx1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l">
              <a:lnSpc>
                <a:spcPct val="90000"/>
              </a:lnSpc>
            </a:pPr>
            <a:endParaRPr lang="en-US" sz="1100" b="1" dirty="0">
              <a:solidFill>
                <a:schemeClr val="tx1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l">
              <a:lnSpc>
                <a:spcPct val="90000"/>
              </a:lnSpc>
            </a:pPr>
            <a:endParaRPr lang="en-US" sz="1100" b="1" dirty="0">
              <a:solidFill>
                <a:schemeClr val="tx1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l">
              <a:lnSpc>
                <a:spcPct val="90000"/>
              </a:lnSpc>
            </a:pPr>
            <a:endParaRPr lang="en-US" sz="1100" b="1" dirty="0">
              <a:solidFill>
                <a:schemeClr val="tx1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l">
              <a:lnSpc>
                <a:spcPct val="90000"/>
              </a:lnSpc>
            </a:pPr>
            <a:endParaRPr lang="en-US" sz="1100" b="1" dirty="0">
              <a:solidFill>
                <a:schemeClr val="tx1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l">
              <a:lnSpc>
                <a:spcPct val="90000"/>
              </a:lnSpc>
            </a:pPr>
            <a:endParaRPr lang="en-US" sz="1100" b="1" dirty="0">
              <a:solidFill>
                <a:schemeClr val="tx1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l">
              <a:lnSpc>
                <a:spcPct val="90000"/>
              </a:lnSpc>
            </a:pPr>
            <a:endParaRPr lang="en-US" sz="1100" b="1" dirty="0">
              <a:solidFill>
                <a:schemeClr val="tx1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  <p:extLst>
      <p:ext uri="{BB962C8B-B14F-4D97-AF65-F5344CB8AC3E}">
        <p14:creationId xmlns:p14="http://schemas.microsoft.com/office/powerpoint/2010/main" val="2621874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2">
            <a:extLst>
              <a:ext uri="{FF2B5EF4-FFF2-40B4-BE49-F238E27FC236}">
                <a16:creationId xmlns:a16="http://schemas.microsoft.com/office/drawing/2014/main" id="{6D3CC121-C2A5-40FB-9DB3-46308BF46E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7227873"/>
              </p:ext>
            </p:extLst>
          </p:nvPr>
        </p:nvGraphicFramePr>
        <p:xfrm>
          <a:off x="759669" y="1033080"/>
          <a:ext cx="7624661" cy="47918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37959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755576" y="620688"/>
            <a:ext cx="9144000" cy="0"/>
          </a:xfrm>
          <a:prstGeom prst="rect">
            <a:avLst/>
          </a:prstGeom>
          <a:solidFill>
            <a:srgbClr val="FAFBF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0BDA9F8D-4B97-45A0-A58C-8CF76A43A1A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9459882"/>
              </p:ext>
            </p:extLst>
          </p:nvPr>
        </p:nvGraphicFramePr>
        <p:xfrm>
          <a:off x="795338" y="1033462"/>
          <a:ext cx="7553324" cy="479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77744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1">
            <a:extLst>
              <a:ext uri="{FF2B5EF4-FFF2-40B4-BE49-F238E27FC236}">
                <a16:creationId xmlns:a16="http://schemas.microsoft.com/office/drawing/2014/main" id="{7D28C7F7-5B42-4940-8A44-F5871626091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594324"/>
              </p:ext>
            </p:extLst>
          </p:nvPr>
        </p:nvGraphicFramePr>
        <p:xfrm>
          <a:off x="757237" y="1040606"/>
          <a:ext cx="7629525" cy="4776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21113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98518E7F-3D34-48FC-B9F2-E13621DEA9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6090032"/>
              </p:ext>
            </p:extLst>
          </p:nvPr>
        </p:nvGraphicFramePr>
        <p:xfrm>
          <a:off x="764857" y="1033938"/>
          <a:ext cx="7614285" cy="47901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29931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89B7D-9009-2FF6-F5AF-D1EAD7F42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2">
            <a:extLst>
              <a:ext uri="{FF2B5EF4-FFF2-40B4-BE49-F238E27FC236}">
                <a16:creationId xmlns:a16="http://schemas.microsoft.com/office/drawing/2014/main" id="{99911734-3119-424C-8860-3BF6A2B3E3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7081430"/>
              </p:ext>
            </p:extLst>
          </p:nvPr>
        </p:nvGraphicFramePr>
        <p:xfrm>
          <a:off x="751681" y="1023407"/>
          <a:ext cx="7640638" cy="4811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21585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3F9BE68C-D426-45F3-95ED-A572E70D5B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9871639"/>
              </p:ext>
            </p:extLst>
          </p:nvPr>
        </p:nvGraphicFramePr>
        <p:xfrm>
          <a:off x="761999" y="1034822"/>
          <a:ext cx="7620001" cy="47883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61984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206B655A-4E70-434D-85C3-84FD9ECD288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1617704"/>
              </p:ext>
            </p:extLst>
          </p:nvPr>
        </p:nvGraphicFramePr>
        <p:xfrm>
          <a:off x="766762" y="1016793"/>
          <a:ext cx="7610475" cy="48244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31078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323165"/>
            <a:ext cx="10560528" cy="646331"/>
          </a:xfrm>
          <a:prstGeom prst="rect">
            <a:avLst/>
          </a:prstGeom>
          <a:solidFill>
            <a:srgbClr val="FAFBF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Gráfico 1">
            <a:extLst>
              <a:ext uri="{FF2B5EF4-FFF2-40B4-BE49-F238E27FC236}">
                <a16:creationId xmlns:a16="http://schemas.microsoft.com/office/drawing/2014/main" id="{15F529EF-D983-4585-8C66-7FC8C3C107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0167833"/>
              </p:ext>
            </p:extLst>
          </p:nvPr>
        </p:nvGraphicFramePr>
        <p:xfrm>
          <a:off x="767841" y="996305"/>
          <a:ext cx="7608318" cy="4865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09224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467544" y="476672"/>
            <a:ext cx="9144000" cy="0"/>
          </a:xfrm>
          <a:prstGeom prst="rect">
            <a:avLst/>
          </a:prstGeom>
          <a:solidFill>
            <a:srgbClr val="FAFBF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Gráfico 1">
            <a:extLst>
              <a:ext uri="{FF2B5EF4-FFF2-40B4-BE49-F238E27FC236}">
                <a16:creationId xmlns:a16="http://schemas.microsoft.com/office/drawing/2014/main" id="{978762D3-8367-4F04-A8F7-9D6F04DD49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2005822"/>
              </p:ext>
            </p:extLst>
          </p:nvPr>
        </p:nvGraphicFramePr>
        <p:xfrm>
          <a:off x="747712" y="1016792"/>
          <a:ext cx="7648576" cy="48244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798810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95536" y="548680"/>
            <a:ext cx="9144000" cy="0"/>
          </a:xfrm>
          <a:prstGeom prst="rect">
            <a:avLst/>
          </a:prstGeom>
          <a:solidFill>
            <a:srgbClr val="FAFBF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Gráfico 1">
            <a:extLst>
              <a:ext uri="{FF2B5EF4-FFF2-40B4-BE49-F238E27FC236}">
                <a16:creationId xmlns:a16="http://schemas.microsoft.com/office/drawing/2014/main" id="{E1A3BEDB-7473-445A-B23B-5B5EE6DA5E2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877059"/>
              </p:ext>
            </p:extLst>
          </p:nvPr>
        </p:nvGraphicFramePr>
        <p:xfrm>
          <a:off x="771525" y="1016793"/>
          <a:ext cx="7600949" cy="48244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731630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467544" y="620688"/>
            <a:ext cx="9144000" cy="0"/>
          </a:xfrm>
          <a:prstGeom prst="rect">
            <a:avLst/>
          </a:prstGeom>
          <a:solidFill>
            <a:srgbClr val="FAFBF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Gráfico 1">
            <a:extLst>
              <a:ext uri="{FF2B5EF4-FFF2-40B4-BE49-F238E27FC236}">
                <a16:creationId xmlns:a16="http://schemas.microsoft.com/office/drawing/2014/main" id="{C79D9259-EE15-4EFC-8910-E033161ECE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762406"/>
              </p:ext>
            </p:extLst>
          </p:nvPr>
        </p:nvGraphicFramePr>
        <p:xfrm>
          <a:off x="768214" y="1026318"/>
          <a:ext cx="7607571" cy="48053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42134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83568" y="548680"/>
            <a:ext cx="9144000" cy="0"/>
          </a:xfrm>
          <a:prstGeom prst="rect">
            <a:avLst/>
          </a:prstGeom>
          <a:solidFill>
            <a:srgbClr val="FAFBF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Gráfico 1">
            <a:extLst>
              <a:ext uri="{FF2B5EF4-FFF2-40B4-BE49-F238E27FC236}">
                <a16:creationId xmlns:a16="http://schemas.microsoft.com/office/drawing/2014/main" id="{F0B5067C-88B9-4850-A1C8-855E5DF3745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5554843"/>
              </p:ext>
            </p:extLst>
          </p:nvPr>
        </p:nvGraphicFramePr>
        <p:xfrm>
          <a:off x="735401" y="1036383"/>
          <a:ext cx="7673197" cy="47852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109151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475656" y="1052736"/>
            <a:ext cx="9144000" cy="0"/>
          </a:xfrm>
          <a:prstGeom prst="rect">
            <a:avLst/>
          </a:prstGeom>
          <a:solidFill>
            <a:srgbClr val="FAFBF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Gráfico 1">
            <a:extLst>
              <a:ext uri="{FF2B5EF4-FFF2-40B4-BE49-F238E27FC236}">
                <a16:creationId xmlns:a16="http://schemas.microsoft.com/office/drawing/2014/main" id="{0E80ECBC-C2F1-4AF9-9C3E-7F84FCC127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3545305"/>
              </p:ext>
            </p:extLst>
          </p:nvPr>
        </p:nvGraphicFramePr>
        <p:xfrm>
          <a:off x="762000" y="1021555"/>
          <a:ext cx="7620000" cy="48148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38108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5e0ef01-6580-4846-96e0-022f4da2ad52">
      <Terms xmlns="http://schemas.microsoft.com/office/infopath/2007/PartnerControls"/>
    </lcf76f155ced4ddcb4097134ff3c332f>
    <TaxCatchAll xmlns="95756201-8b31-4ac6-ba58-b0d9e1e4564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ua" ma:contentTypeID="0x010100610F41B3354C194DBE13AD4B36EEB095" ma:contentTypeVersion="11" ma:contentTypeDescription="Sortu dokumentu berri bat." ma:contentTypeScope="" ma:versionID="497d51184e1d5f8aecb6d926e505dd77">
  <xsd:schema xmlns:xsd="http://www.w3.org/2001/XMLSchema" xmlns:xs="http://www.w3.org/2001/XMLSchema" xmlns:p="http://schemas.microsoft.com/office/2006/metadata/properties" xmlns:ns2="25e0ef01-6580-4846-96e0-022f4da2ad52" xmlns:ns3="95756201-8b31-4ac6-ba58-b0d9e1e45648" targetNamespace="http://schemas.microsoft.com/office/2006/metadata/properties" ma:root="true" ma:fieldsID="d9a9205189abe309f80c8a3e2d09775f" ns2:_="" ns3:_="">
    <xsd:import namespace="25e0ef01-6580-4846-96e0-022f4da2ad52"/>
    <xsd:import namespace="95756201-8b31-4ac6-ba58-b0d9e1e4564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e0ef01-6580-4846-96e0-022f4da2ad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rudiaren etiketak" ma:readOnly="false" ma:fieldId="{5cf76f15-5ced-4ddc-b409-7134ff3c332f}" ma:taxonomyMulti="true" ma:sspId="16238219-447f-418f-809f-6e2596424ee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756201-8b31-4ac6-ba58-b0d9e1e4564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919d8829-2862-41d7-b37a-3b27c04c08e9}" ma:internalName="TaxCatchAll" ma:showField="CatchAllData" ma:web="95756201-8b31-4ac6-ba58-b0d9e1e4564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Eduki mota"/>
        <xsd:element ref="dc:title" minOccurs="0" maxOccurs="1" ma:index="4" ma:displayName="Titulua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487641B-DFAE-438F-9FC8-E2E4AC1E00F8}">
  <ds:schemaRefs>
    <ds:schemaRef ds:uri="http://schemas.microsoft.com/office/2006/metadata/properties"/>
    <ds:schemaRef ds:uri="http://schemas.microsoft.com/office/infopath/2007/PartnerControls"/>
    <ds:schemaRef ds:uri="9672bd8c-9dd0-4f79-b8a9-d96b8c57db2b"/>
    <ds:schemaRef ds:uri="162f69ed-2cf0-4228-a42f-ca8024fe70fc"/>
  </ds:schemaRefs>
</ds:datastoreItem>
</file>

<file path=customXml/itemProps2.xml><?xml version="1.0" encoding="utf-8"?>
<ds:datastoreItem xmlns:ds="http://schemas.openxmlformats.org/officeDocument/2006/customXml" ds:itemID="{F32C401E-64D2-4ADA-A8EA-0839716B8E17}"/>
</file>

<file path=customXml/itemProps3.xml><?xml version="1.0" encoding="utf-8"?>
<ds:datastoreItem xmlns:ds="http://schemas.openxmlformats.org/officeDocument/2006/customXml" ds:itemID="{BB6C3DCD-AB8F-4D88-A08F-BCB0CF158C2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1972</TotalTime>
  <Words>1216</Words>
  <Application>Microsoft Office PowerPoint</Application>
  <PresentationFormat>Pantailako aurkezpena (4:3)</PresentationFormat>
  <Paragraphs>129</Paragraphs>
  <Slides>16</Slides>
  <Notes>2</Notes>
  <HiddenSlides>0</HiddenSlides>
  <MMClips>0</MMClips>
  <ScaleCrop>false</ScaleCrop>
  <HeadingPairs>
    <vt:vector size="6" baseType="variant">
      <vt:variant>
        <vt:lpstr>Erabilitako letra-tipoak</vt:lpstr>
      </vt:variant>
      <vt:variant>
        <vt:i4>2</vt:i4>
      </vt:variant>
      <vt:variant>
        <vt:lpstr>Gaia</vt:lpstr>
      </vt:variant>
      <vt:variant>
        <vt:i4>1</vt:i4>
      </vt:variant>
      <vt:variant>
        <vt:lpstr>Diapositiben tituluak</vt:lpstr>
      </vt:variant>
      <vt:variant>
        <vt:i4>16</vt:i4>
      </vt:variant>
    </vt:vector>
  </HeadingPairs>
  <TitlesOfParts>
    <vt:vector size="19" baseType="lpstr">
      <vt:lpstr>Arial</vt:lpstr>
      <vt:lpstr>Calibri</vt:lpstr>
      <vt:lpstr>Tema de Office</vt:lpstr>
      <vt:lpstr> Arreta Espezializatuko Estatistika Estadística de Atención Especializada    2015 - 2024 </vt:lpstr>
      <vt:lpstr>AURKIBIDEA  ÍNDICE</vt:lpstr>
      <vt:lpstr>PowerPoint aurkezpena</vt:lpstr>
      <vt:lpstr>PowerPoint aurkezpena</vt:lpstr>
      <vt:lpstr>PowerPoint aurkezpena</vt:lpstr>
      <vt:lpstr>PowerPoint aurkezpena</vt:lpstr>
      <vt:lpstr>PowerPoint aurkezpena</vt:lpstr>
      <vt:lpstr>PowerPoint aurkezpena</vt:lpstr>
      <vt:lpstr>PowerPoint aurkezpena</vt:lpstr>
      <vt:lpstr>PowerPoint aurkezpena</vt:lpstr>
      <vt:lpstr>PowerPoint aurkezpena</vt:lpstr>
      <vt:lpstr>PowerPoint aurkezpena</vt:lpstr>
      <vt:lpstr>PowerPoint aurkezpena</vt:lpstr>
      <vt:lpstr>PowerPoint aurkezpena</vt:lpstr>
      <vt:lpstr>PowerPoint aurkezpena</vt:lpstr>
      <vt:lpstr>PowerPoint aurkezpena</vt:lpstr>
    </vt:vector>
  </TitlesOfParts>
  <Company>EJIE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Pardillo Mol, Belen</dc:creator>
  <cp:lastModifiedBy>Sanchez Sierra, Maria Jose</cp:lastModifiedBy>
  <cp:revision>167</cp:revision>
  <cp:lastPrinted>2024-06-21T08:18:58Z</cp:lastPrinted>
  <dcterms:created xsi:type="dcterms:W3CDTF">2018-08-02T06:37:08Z</dcterms:created>
  <dcterms:modified xsi:type="dcterms:W3CDTF">2026-06-04T08:38:33Z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0x010100610F41B3354C194DBE13AD4B36EEB095</vt:lpwstr>
  </property>
  <property fmtid="{D5CDD505-2E9C-101B-9397-08002B2CF9AE}" pid="3" name="MediaServiceImageTags">
    <vt:lpwstr/>
  </property>
</Properties>
</file>