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6"/>
  </p:notesMasterIdLst>
  <p:handoutMasterIdLst>
    <p:handoutMasterId r:id="rId37"/>
  </p:handoutMasterIdLst>
  <p:sldIdLst>
    <p:sldId id="312" r:id="rId5"/>
    <p:sldId id="316" r:id="rId6"/>
    <p:sldId id="263" r:id="rId7"/>
    <p:sldId id="338" r:id="rId8"/>
    <p:sldId id="339" r:id="rId9"/>
    <p:sldId id="362" r:id="rId10"/>
    <p:sldId id="342" r:id="rId11"/>
    <p:sldId id="374" r:id="rId12"/>
    <p:sldId id="375" r:id="rId13"/>
    <p:sldId id="344" r:id="rId14"/>
    <p:sldId id="391" r:id="rId15"/>
    <p:sldId id="376" r:id="rId16"/>
    <p:sldId id="381" r:id="rId17"/>
    <p:sldId id="382" r:id="rId18"/>
    <p:sldId id="383" r:id="rId19"/>
    <p:sldId id="384" r:id="rId20"/>
    <p:sldId id="385" r:id="rId21"/>
    <p:sldId id="389" r:id="rId22"/>
    <p:sldId id="388" r:id="rId23"/>
    <p:sldId id="387" r:id="rId24"/>
    <p:sldId id="386" r:id="rId25"/>
    <p:sldId id="350" r:id="rId26"/>
    <p:sldId id="364" r:id="rId27"/>
    <p:sldId id="367" r:id="rId28"/>
    <p:sldId id="393" r:id="rId29"/>
    <p:sldId id="366" r:id="rId30"/>
    <p:sldId id="378" r:id="rId31"/>
    <p:sldId id="379" r:id="rId32"/>
    <p:sldId id="380" r:id="rId33"/>
    <p:sldId id="365" r:id="rId34"/>
    <p:sldId id="368" r:id="rId35"/>
  </p:sldIdLst>
  <p:sldSz cx="12192000" cy="6858000"/>
  <p:notesSz cx="6797675" cy="9929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822AFA4-8E44-4593-B302-016E386DC4D0}" name="Muñoz Campos, Veronica" initials="VM" userId="S::v-munozcampos@euskadi.eus::fae632cd-c7f6-4138-9ce0-f5b8e173b53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E5EF"/>
    <a:srgbClr val="D2EADB"/>
    <a:srgbClr val="DC48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E9CDBC-6207-4BF7-9CEC-E389E761DD9F}" v="406" dt="2026-04-22T06:29:09.4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287" autoAdjust="0"/>
    <p:restoredTop sz="86804" autoAdjust="0"/>
  </p:normalViewPr>
  <p:slideViewPr>
    <p:cSldViewPr snapToGrid="0">
      <p:cViewPr varScale="1">
        <p:scale>
          <a:sx n="108" d="100"/>
          <a:sy n="108" d="100"/>
        </p:scale>
        <p:origin x="120" y="162"/>
      </p:cViewPr>
      <p:guideLst/>
    </p:cSldViewPr>
  </p:slideViewPr>
  <p:outlineViewPr>
    <p:cViewPr>
      <p:scale>
        <a:sx n="33" d="100"/>
        <a:sy n="33" d="100"/>
      </p:scale>
      <p:origin x="0" y="-3480"/>
    </p:cViewPr>
  </p:outlineViewPr>
  <p:notesTextViewPr>
    <p:cViewPr>
      <p:scale>
        <a:sx n="1" d="1"/>
        <a:sy n="1" d="1"/>
      </p:scale>
      <p:origin x="0" y="0"/>
    </p:cViewPr>
  </p:notesTextViewPr>
  <p:sorterViewPr>
    <p:cViewPr>
      <p:scale>
        <a:sx n="100" d="100"/>
        <a:sy n="100" d="100"/>
      </p:scale>
      <p:origin x="0" y="-1522"/>
    </p:cViewPr>
  </p:sorterViewPr>
  <p:notesViewPr>
    <p:cSldViewPr snapToGrid="0">
      <p:cViewPr varScale="1">
        <p:scale>
          <a:sx n="62" d="100"/>
          <a:sy n="62" d="100"/>
        </p:scale>
        <p:origin x="2266"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skibar Etxebarria, Nerea" userId="b8c9caf7-930c-40b9-8ec2-adfde9702b4f" providerId="ADAL" clId="{8770FEE8-1DAB-4CD0-91E3-EBF73707B3B2}"/>
    <pc:docChg chg="undo redo custSel mod addSld delSld modSld modNotesMaster modHandout">
      <pc:chgData name="Laskibar Etxebarria, Nerea" userId="b8c9caf7-930c-40b9-8ec2-adfde9702b4f" providerId="ADAL" clId="{8770FEE8-1DAB-4CD0-91E3-EBF73707B3B2}" dt="2026-04-22T06:51:08.002" v="8477" actId="1076"/>
      <pc:docMkLst>
        <pc:docMk/>
      </pc:docMkLst>
      <pc:sldChg chg="addSp delSp modSp mod modNotesTx">
        <pc:chgData name="Laskibar Etxebarria, Nerea" userId="b8c9caf7-930c-40b9-8ec2-adfde9702b4f" providerId="ADAL" clId="{8770FEE8-1DAB-4CD0-91E3-EBF73707B3B2}" dt="2026-04-22T06:19:23.679" v="8023" actId="6549"/>
        <pc:sldMkLst>
          <pc:docMk/>
          <pc:sldMk cId="1303195991" sldId="263"/>
        </pc:sldMkLst>
        <pc:spChg chg="mod">
          <ac:chgData name="Laskibar Etxebarria, Nerea" userId="b8c9caf7-930c-40b9-8ec2-adfde9702b4f" providerId="ADAL" clId="{8770FEE8-1DAB-4CD0-91E3-EBF73707B3B2}" dt="2026-04-22T06:19:23.679" v="8023" actId="6549"/>
          <ac:spMkLst>
            <pc:docMk/>
            <pc:sldMk cId="1303195991" sldId="263"/>
            <ac:spMk id="7" creationId="{18C84775-97AD-427D-88E8-31BFF8D1CD91}"/>
          </ac:spMkLst>
        </pc:spChg>
        <pc:graphicFrameChg chg="mod modGraphic">
          <ac:chgData name="Laskibar Etxebarria, Nerea" userId="b8c9caf7-930c-40b9-8ec2-adfde9702b4f" providerId="ADAL" clId="{8770FEE8-1DAB-4CD0-91E3-EBF73707B3B2}" dt="2026-04-17T10:54:24.348" v="3897" actId="113"/>
          <ac:graphicFrameMkLst>
            <pc:docMk/>
            <pc:sldMk cId="1303195991" sldId="263"/>
            <ac:graphicFrameMk id="3" creationId="{747E5DF3-CB4D-4EE3-02DE-D127D2AFA54C}"/>
          </ac:graphicFrameMkLst>
        </pc:graphicFrameChg>
      </pc:sldChg>
      <pc:sldChg chg="modSp mod">
        <pc:chgData name="Laskibar Etxebarria, Nerea" userId="b8c9caf7-930c-40b9-8ec2-adfde9702b4f" providerId="ADAL" clId="{8770FEE8-1DAB-4CD0-91E3-EBF73707B3B2}" dt="2026-04-09T07:26:56.193" v="988" actId="20577"/>
        <pc:sldMkLst>
          <pc:docMk/>
          <pc:sldMk cId="888131371" sldId="312"/>
        </pc:sldMkLst>
        <pc:spChg chg="mod">
          <ac:chgData name="Laskibar Etxebarria, Nerea" userId="b8c9caf7-930c-40b9-8ec2-adfde9702b4f" providerId="ADAL" clId="{8770FEE8-1DAB-4CD0-91E3-EBF73707B3B2}" dt="2026-04-09T07:26:56.193" v="988" actId="20577"/>
          <ac:spMkLst>
            <pc:docMk/>
            <pc:sldMk cId="888131371" sldId="312"/>
            <ac:spMk id="81" creationId="{3F9E8A38-46A0-49FF-8F72-481E44F49E38}"/>
          </ac:spMkLst>
        </pc:spChg>
      </pc:sldChg>
      <pc:sldChg chg="modSp mod">
        <pc:chgData name="Laskibar Etxebarria, Nerea" userId="b8c9caf7-930c-40b9-8ec2-adfde9702b4f" providerId="ADAL" clId="{8770FEE8-1DAB-4CD0-91E3-EBF73707B3B2}" dt="2026-04-09T08:30:33.167" v="1519"/>
        <pc:sldMkLst>
          <pc:docMk/>
          <pc:sldMk cId="233941199" sldId="316"/>
        </pc:sldMkLst>
        <pc:spChg chg="mod">
          <ac:chgData name="Laskibar Etxebarria, Nerea" userId="b8c9caf7-930c-40b9-8ec2-adfde9702b4f" providerId="ADAL" clId="{8770FEE8-1DAB-4CD0-91E3-EBF73707B3B2}" dt="2026-04-09T08:30:33.167" v="1519"/>
          <ac:spMkLst>
            <pc:docMk/>
            <pc:sldMk cId="233941199" sldId="316"/>
            <ac:spMk id="3" creationId="{8CDA3474-C14B-42A3-AF12-888807AB7218}"/>
          </ac:spMkLst>
        </pc:spChg>
      </pc:sldChg>
      <pc:sldChg chg="addSp delSp modSp del mod">
        <pc:chgData name="Laskibar Etxebarria, Nerea" userId="b8c9caf7-930c-40b9-8ec2-adfde9702b4f" providerId="ADAL" clId="{8770FEE8-1DAB-4CD0-91E3-EBF73707B3B2}" dt="2026-04-16T12:13:16.337" v="3841" actId="2696"/>
        <pc:sldMkLst>
          <pc:docMk/>
          <pc:sldMk cId="679062198" sldId="336"/>
        </pc:sldMkLst>
      </pc:sldChg>
      <pc:sldChg chg="modSp mod modNotesTx">
        <pc:chgData name="Laskibar Etxebarria, Nerea" userId="b8c9caf7-930c-40b9-8ec2-adfde9702b4f" providerId="ADAL" clId="{8770FEE8-1DAB-4CD0-91E3-EBF73707B3B2}" dt="2026-04-17T11:02:11.364" v="4153"/>
        <pc:sldMkLst>
          <pc:docMk/>
          <pc:sldMk cId="729054838" sldId="338"/>
        </pc:sldMkLst>
        <pc:graphicFrameChg chg="mod">
          <ac:chgData name="Laskibar Etxebarria, Nerea" userId="b8c9caf7-930c-40b9-8ec2-adfde9702b4f" providerId="ADAL" clId="{8770FEE8-1DAB-4CD0-91E3-EBF73707B3B2}" dt="2026-04-17T11:02:11.364" v="4153"/>
          <ac:graphicFrameMkLst>
            <pc:docMk/>
            <pc:sldMk cId="729054838" sldId="338"/>
            <ac:graphicFrameMk id="9" creationId="{00000000-0000-0000-0000-000000000000}"/>
          </ac:graphicFrameMkLst>
        </pc:graphicFrameChg>
        <pc:picChg chg="mod">
          <ac:chgData name="Laskibar Etxebarria, Nerea" userId="b8c9caf7-930c-40b9-8ec2-adfde9702b4f" providerId="ADAL" clId="{8770FEE8-1DAB-4CD0-91E3-EBF73707B3B2}" dt="2026-04-09T07:52:44.153" v="1070" actId="1076"/>
          <ac:picMkLst>
            <pc:docMk/>
            <pc:sldMk cId="729054838" sldId="338"/>
            <ac:picMk id="5" creationId="{D7D193B6-5827-005C-ECF4-A39631A73BBB}"/>
          </ac:picMkLst>
        </pc:picChg>
      </pc:sldChg>
      <pc:sldChg chg="addSp delSp modSp mod modNotesTx">
        <pc:chgData name="Laskibar Etxebarria, Nerea" userId="b8c9caf7-930c-40b9-8ec2-adfde9702b4f" providerId="ADAL" clId="{8770FEE8-1DAB-4CD0-91E3-EBF73707B3B2}" dt="2026-04-20T06:44:37.524" v="7681" actId="20577"/>
        <pc:sldMkLst>
          <pc:docMk/>
          <pc:sldMk cId="3522190863" sldId="339"/>
        </pc:sldMkLst>
        <pc:spChg chg="add mod">
          <ac:chgData name="Laskibar Etxebarria, Nerea" userId="b8c9caf7-930c-40b9-8ec2-adfde9702b4f" providerId="ADAL" clId="{8770FEE8-1DAB-4CD0-91E3-EBF73707B3B2}" dt="2026-04-20T06:44:37.524" v="7681" actId="20577"/>
          <ac:spMkLst>
            <pc:docMk/>
            <pc:sldMk cId="3522190863" sldId="339"/>
            <ac:spMk id="3" creationId="{4094C545-F118-41FA-4DF0-657C87120601}"/>
          </ac:spMkLst>
        </pc:spChg>
        <pc:picChg chg="add mod">
          <ac:chgData name="Laskibar Etxebarria, Nerea" userId="b8c9caf7-930c-40b9-8ec2-adfde9702b4f" providerId="ADAL" clId="{8770FEE8-1DAB-4CD0-91E3-EBF73707B3B2}" dt="2026-04-20T06:30:29.233" v="7406" actId="1076"/>
          <ac:picMkLst>
            <pc:docMk/>
            <pc:sldMk cId="3522190863" sldId="339"/>
            <ac:picMk id="7" creationId="{5CA95EAC-96A0-6845-CEBE-85D863DD38D4}"/>
          </ac:picMkLst>
        </pc:picChg>
        <pc:picChg chg="add mod">
          <ac:chgData name="Laskibar Etxebarria, Nerea" userId="b8c9caf7-930c-40b9-8ec2-adfde9702b4f" providerId="ADAL" clId="{8770FEE8-1DAB-4CD0-91E3-EBF73707B3B2}" dt="2026-04-09T08:25:57.931" v="1480"/>
          <ac:picMkLst>
            <pc:docMk/>
            <pc:sldMk cId="3522190863" sldId="339"/>
            <ac:picMk id="17" creationId="{D47A9408-EEDD-1AC8-D621-AACFCC5B4948}"/>
          </ac:picMkLst>
        </pc:picChg>
      </pc:sldChg>
      <pc:sldChg chg="addSp delSp del mod">
        <pc:chgData name="Laskibar Etxebarria, Nerea" userId="b8c9caf7-930c-40b9-8ec2-adfde9702b4f" providerId="ADAL" clId="{8770FEE8-1DAB-4CD0-91E3-EBF73707B3B2}" dt="2026-04-09T08:28:40.797" v="1490" actId="2696"/>
        <pc:sldMkLst>
          <pc:docMk/>
          <pc:sldMk cId="2042872128" sldId="341"/>
        </pc:sldMkLst>
      </pc:sldChg>
      <pc:sldChg chg="addSp delSp modSp mod modNotesTx">
        <pc:chgData name="Laskibar Etxebarria, Nerea" userId="b8c9caf7-930c-40b9-8ec2-adfde9702b4f" providerId="ADAL" clId="{8770FEE8-1DAB-4CD0-91E3-EBF73707B3B2}" dt="2026-04-17T11:14:34.520" v="4839" actId="21"/>
        <pc:sldMkLst>
          <pc:docMk/>
          <pc:sldMk cId="397004336" sldId="342"/>
        </pc:sldMkLst>
        <pc:spChg chg="mod">
          <ac:chgData name="Laskibar Etxebarria, Nerea" userId="b8c9caf7-930c-40b9-8ec2-adfde9702b4f" providerId="ADAL" clId="{8770FEE8-1DAB-4CD0-91E3-EBF73707B3B2}" dt="2026-04-09T08:34:25.846" v="1576" actId="20577"/>
          <ac:spMkLst>
            <pc:docMk/>
            <pc:sldMk cId="397004336" sldId="342"/>
            <ac:spMk id="21" creationId="{00000000-0000-0000-0000-000000000000}"/>
          </ac:spMkLst>
        </pc:spChg>
        <pc:graphicFrameChg chg="mod">
          <ac:chgData name="Laskibar Etxebarria, Nerea" userId="b8c9caf7-930c-40b9-8ec2-adfde9702b4f" providerId="ADAL" clId="{8770FEE8-1DAB-4CD0-91E3-EBF73707B3B2}" dt="2026-04-17T11:06:54.981" v="4397" actId="20577"/>
          <ac:graphicFrameMkLst>
            <pc:docMk/>
            <pc:sldMk cId="397004336" sldId="342"/>
            <ac:graphicFrameMk id="26" creationId="{00000000-0000-0000-0000-000000000000}"/>
          </ac:graphicFrameMkLst>
        </pc:graphicFrameChg>
      </pc:sldChg>
      <pc:sldChg chg="modSp mod">
        <pc:chgData name="Laskibar Etxebarria, Nerea" userId="b8c9caf7-930c-40b9-8ec2-adfde9702b4f" providerId="ADAL" clId="{8770FEE8-1DAB-4CD0-91E3-EBF73707B3B2}" dt="2026-04-22T06:22:29.585" v="8152" actId="6549"/>
        <pc:sldMkLst>
          <pc:docMk/>
          <pc:sldMk cId="3718055657" sldId="344"/>
        </pc:sldMkLst>
        <pc:spChg chg="mod">
          <ac:chgData name="Laskibar Etxebarria, Nerea" userId="b8c9caf7-930c-40b9-8ec2-adfde9702b4f" providerId="ADAL" clId="{8770FEE8-1DAB-4CD0-91E3-EBF73707B3B2}" dt="2026-04-22T06:22:29.585" v="8152" actId="6549"/>
          <ac:spMkLst>
            <pc:docMk/>
            <pc:sldMk cId="3718055657" sldId="344"/>
            <ac:spMk id="2" creationId="{00000000-0000-0000-0000-000000000000}"/>
          </ac:spMkLst>
        </pc:spChg>
        <pc:graphicFrameChg chg="mod">
          <ac:chgData name="Laskibar Etxebarria, Nerea" userId="b8c9caf7-930c-40b9-8ec2-adfde9702b4f" providerId="ADAL" clId="{8770FEE8-1DAB-4CD0-91E3-EBF73707B3B2}" dt="2026-04-09T08:40:36.559" v="1738" actId="14100"/>
          <ac:graphicFrameMkLst>
            <pc:docMk/>
            <pc:sldMk cId="3718055657" sldId="344"/>
            <ac:graphicFrameMk id="3" creationId="{00000000-0000-0000-0000-000000000000}"/>
          </ac:graphicFrameMkLst>
        </pc:graphicFrameChg>
      </pc:sldChg>
      <pc:sldChg chg="modSp mod">
        <pc:chgData name="Laskibar Etxebarria, Nerea" userId="b8c9caf7-930c-40b9-8ec2-adfde9702b4f" providerId="ADAL" clId="{8770FEE8-1DAB-4CD0-91E3-EBF73707B3B2}" dt="2026-04-22T06:31:55.962" v="8197" actId="1076"/>
        <pc:sldMkLst>
          <pc:docMk/>
          <pc:sldMk cId="1660326193" sldId="350"/>
        </pc:sldMkLst>
        <pc:spChg chg="mod">
          <ac:chgData name="Laskibar Etxebarria, Nerea" userId="b8c9caf7-930c-40b9-8ec2-adfde9702b4f" providerId="ADAL" clId="{8770FEE8-1DAB-4CD0-91E3-EBF73707B3B2}" dt="2026-04-09T09:28:06.941" v="3301" actId="27636"/>
          <ac:spMkLst>
            <pc:docMk/>
            <pc:sldMk cId="1660326193" sldId="350"/>
            <ac:spMk id="2" creationId="{00000000-0000-0000-0000-000000000000}"/>
          </ac:spMkLst>
        </pc:spChg>
        <pc:spChg chg="mod">
          <ac:chgData name="Laskibar Etxebarria, Nerea" userId="b8c9caf7-930c-40b9-8ec2-adfde9702b4f" providerId="ADAL" clId="{8770FEE8-1DAB-4CD0-91E3-EBF73707B3B2}" dt="2026-04-22T06:31:55.962" v="8197" actId="1076"/>
          <ac:spMkLst>
            <pc:docMk/>
            <pc:sldMk cId="1660326193" sldId="350"/>
            <ac:spMk id="4" creationId="{00000000-0000-0000-0000-000000000000}"/>
          </ac:spMkLst>
        </pc:spChg>
      </pc:sldChg>
      <pc:sldChg chg="modSp mod modNotesTx">
        <pc:chgData name="Laskibar Etxebarria, Nerea" userId="b8c9caf7-930c-40b9-8ec2-adfde9702b4f" providerId="ADAL" clId="{8770FEE8-1DAB-4CD0-91E3-EBF73707B3B2}" dt="2026-04-17T12:46:30.216" v="7246" actId="255"/>
        <pc:sldMkLst>
          <pc:docMk/>
          <pc:sldMk cId="3582540333" sldId="362"/>
        </pc:sldMkLst>
        <pc:spChg chg="mod">
          <ac:chgData name="Laskibar Etxebarria, Nerea" userId="b8c9caf7-930c-40b9-8ec2-adfde9702b4f" providerId="ADAL" clId="{8770FEE8-1DAB-4CD0-91E3-EBF73707B3B2}" dt="2026-04-09T08:30:21.010" v="1516" actId="20577"/>
          <ac:spMkLst>
            <pc:docMk/>
            <pc:sldMk cId="3582540333" sldId="362"/>
            <ac:spMk id="2" creationId="{00000000-0000-0000-0000-000000000000}"/>
          </ac:spMkLst>
        </pc:spChg>
        <pc:spChg chg="mod">
          <ac:chgData name="Laskibar Etxebarria, Nerea" userId="b8c9caf7-930c-40b9-8ec2-adfde9702b4f" providerId="ADAL" clId="{8770FEE8-1DAB-4CD0-91E3-EBF73707B3B2}" dt="2026-04-17T12:46:30.216" v="7246" actId="255"/>
          <ac:spMkLst>
            <pc:docMk/>
            <pc:sldMk cId="3582540333" sldId="362"/>
            <ac:spMk id="3" creationId="{8CEB2611-6904-03A0-D0E0-55682432CC25}"/>
          </ac:spMkLst>
        </pc:spChg>
      </pc:sldChg>
      <pc:sldChg chg="addSp delSp modSp mod modNotesTx">
        <pc:chgData name="Laskibar Etxebarria, Nerea" userId="b8c9caf7-930c-40b9-8ec2-adfde9702b4f" providerId="ADAL" clId="{8770FEE8-1DAB-4CD0-91E3-EBF73707B3B2}" dt="2026-04-22T06:36:27.118" v="8216" actId="6549"/>
        <pc:sldMkLst>
          <pc:docMk/>
          <pc:sldMk cId="595717910" sldId="364"/>
        </pc:sldMkLst>
        <pc:spChg chg="add mod">
          <ac:chgData name="Laskibar Etxebarria, Nerea" userId="b8c9caf7-930c-40b9-8ec2-adfde9702b4f" providerId="ADAL" clId="{8770FEE8-1DAB-4CD0-91E3-EBF73707B3B2}" dt="2026-04-22T06:36:27.118" v="8216" actId="6549"/>
          <ac:spMkLst>
            <pc:docMk/>
            <pc:sldMk cId="595717910" sldId="364"/>
            <ac:spMk id="4" creationId="{273A3EDF-6E31-F938-F58B-D1866642D820}"/>
          </ac:spMkLst>
        </pc:spChg>
        <pc:spChg chg="mod">
          <ac:chgData name="Laskibar Etxebarria, Nerea" userId="b8c9caf7-930c-40b9-8ec2-adfde9702b4f" providerId="ADAL" clId="{8770FEE8-1DAB-4CD0-91E3-EBF73707B3B2}" dt="2026-04-09T09:30:37.464" v="3338" actId="20577"/>
          <ac:spMkLst>
            <pc:docMk/>
            <pc:sldMk cId="595717910" sldId="364"/>
            <ac:spMk id="6" creationId="{00000000-0000-0000-0000-000000000000}"/>
          </ac:spMkLst>
        </pc:spChg>
        <pc:picChg chg="mod">
          <ac:chgData name="Laskibar Etxebarria, Nerea" userId="b8c9caf7-930c-40b9-8ec2-adfde9702b4f" providerId="ADAL" clId="{8770FEE8-1DAB-4CD0-91E3-EBF73707B3B2}" dt="2026-04-20T06:28:19.376" v="7390" actId="1076"/>
          <ac:picMkLst>
            <pc:docMk/>
            <pc:sldMk cId="595717910" sldId="364"/>
            <ac:picMk id="2" creationId="{00000000-0000-0000-0000-000000000000}"/>
          </ac:picMkLst>
        </pc:picChg>
        <pc:picChg chg="mod">
          <ac:chgData name="Laskibar Etxebarria, Nerea" userId="b8c9caf7-930c-40b9-8ec2-adfde9702b4f" providerId="ADAL" clId="{8770FEE8-1DAB-4CD0-91E3-EBF73707B3B2}" dt="2026-04-20T06:28:16.531" v="7389" actId="1076"/>
          <ac:picMkLst>
            <pc:docMk/>
            <pc:sldMk cId="595717910" sldId="364"/>
            <ac:picMk id="3" creationId="{00000000-0000-0000-0000-000000000000}"/>
          </ac:picMkLst>
        </pc:picChg>
      </pc:sldChg>
      <pc:sldChg chg="addSp modSp mod modNotesTx">
        <pc:chgData name="Laskibar Etxebarria, Nerea" userId="b8c9caf7-930c-40b9-8ec2-adfde9702b4f" providerId="ADAL" clId="{8770FEE8-1DAB-4CD0-91E3-EBF73707B3B2}" dt="2026-04-22T06:50:36.421" v="8475" actId="20577"/>
        <pc:sldMkLst>
          <pc:docMk/>
          <pc:sldMk cId="917172524" sldId="365"/>
        </pc:sldMkLst>
        <pc:spChg chg="add mod">
          <ac:chgData name="Laskibar Etxebarria, Nerea" userId="b8c9caf7-930c-40b9-8ec2-adfde9702b4f" providerId="ADAL" clId="{8770FEE8-1DAB-4CD0-91E3-EBF73707B3B2}" dt="2026-04-22T06:50:36.421" v="8475" actId="20577"/>
          <ac:spMkLst>
            <pc:docMk/>
            <pc:sldMk cId="917172524" sldId="365"/>
            <ac:spMk id="2" creationId="{450567E7-E752-50DE-C4DD-E2BBE3DC2E92}"/>
          </ac:spMkLst>
        </pc:spChg>
        <pc:spChg chg="mod">
          <ac:chgData name="Laskibar Etxebarria, Nerea" userId="b8c9caf7-930c-40b9-8ec2-adfde9702b4f" providerId="ADAL" clId="{8770FEE8-1DAB-4CD0-91E3-EBF73707B3B2}" dt="2026-04-09T09:54:09.409" v="3492" actId="20577"/>
          <ac:spMkLst>
            <pc:docMk/>
            <pc:sldMk cId="917172524" sldId="365"/>
            <ac:spMk id="6" creationId="{00000000-0000-0000-0000-000000000000}"/>
          </ac:spMkLst>
        </pc:spChg>
        <pc:spChg chg="mod">
          <ac:chgData name="Laskibar Etxebarria, Nerea" userId="b8c9caf7-930c-40b9-8ec2-adfde9702b4f" providerId="ADAL" clId="{8770FEE8-1DAB-4CD0-91E3-EBF73707B3B2}" dt="2026-04-22T06:46:20.454" v="8319" actId="20577"/>
          <ac:spMkLst>
            <pc:docMk/>
            <pc:sldMk cId="917172524" sldId="365"/>
            <ac:spMk id="10" creationId="{00000000-0000-0000-0000-000000000000}"/>
          </ac:spMkLst>
        </pc:spChg>
        <pc:spChg chg="mod">
          <ac:chgData name="Laskibar Etxebarria, Nerea" userId="b8c9caf7-930c-40b9-8ec2-adfde9702b4f" providerId="ADAL" clId="{8770FEE8-1DAB-4CD0-91E3-EBF73707B3B2}" dt="2026-04-17T12:44:02.528" v="7207" actId="113"/>
          <ac:spMkLst>
            <pc:docMk/>
            <pc:sldMk cId="917172524" sldId="365"/>
            <ac:spMk id="11" creationId="{00000000-0000-0000-0000-000000000000}"/>
          </ac:spMkLst>
        </pc:spChg>
        <pc:picChg chg="mod">
          <ac:chgData name="Laskibar Etxebarria, Nerea" userId="b8c9caf7-930c-40b9-8ec2-adfde9702b4f" providerId="ADAL" clId="{8770FEE8-1DAB-4CD0-91E3-EBF73707B3B2}" dt="2026-04-17T12:44:11.694" v="7208" actId="1076"/>
          <ac:picMkLst>
            <pc:docMk/>
            <pc:sldMk cId="917172524" sldId="365"/>
            <ac:picMk id="9" creationId="{00000000-0000-0000-0000-000000000000}"/>
          </ac:picMkLst>
        </pc:picChg>
        <pc:picChg chg="mod">
          <ac:chgData name="Laskibar Etxebarria, Nerea" userId="b8c9caf7-930c-40b9-8ec2-adfde9702b4f" providerId="ADAL" clId="{8770FEE8-1DAB-4CD0-91E3-EBF73707B3B2}" dt="2026-04-17T12:41:11.934" v="7148" actId="1076"/>
          <ac:picMkLst>
            <pc:docMk/>
            <pc:sldMk cId="917172524" sldId="365"/>
            <ac:picMk id="12" creationId="{00000000-0000-0000-0000-000000000000}"/>
          </ac:picMkLst>
        </pc:picChg>
      </pc:sldChg>
      <pc:sldChg chg="modSp mod modNotesTx">
        <pc:chgData name="Laskibar Etxebarria, Nerea" userId="b8c9caf7-930c-40b9-8ec2-adfde9702b4f" providerId="ADAL" clId="{8770FEE8-1DAB-4CD0-91E3-EBF73707B3B2}" dt="2026-04-22T06:42:23.207" v="8223" actId="20577"/>
        <pc:sldMkLst>
          <pc:docMk/>
          <pc:sldMk cId="1603188461" sldId="366"/>
        </pc:sldMkLst>
        <pc:spChg chg="mod">
          <ac:chgData name="Laskibar Etxebarria, Nerea" userId="b8c9caf7-930c-40b9-8ec2-adfde9702b4f" providerId="ADAL" clId="{8770FEE8-1DAB-4CD0-91E3-EBF73707B3B2}" dt="2026-04-22T06:42:23.207" v="8223" actId="20577"/>
          <ac:spMkLst>
            <pc:docMk/>
            <pc:sldMk cId="1603188461" sldId="366"/>
            <ac:spMk id="6" creationId="{00000000-0000-0000-0000-000000000000}"/>
          </ac:spMkLst>
        </pc:spChg>
      </pc:sldChg>
      <pc:sldChg chg="addSp delSp modSp mod chgLayout">
        <pc:chgData name="Laskibar Etxebarria, Nerea" userId="b8c9caf7-930c-40b9-8ec2-adfde9702b4f" providerId="ADAL" clId="{8770FEE8-1DAB-4CD0-91E3-EBF73707B3B2}" dt="2026-04-22T06:40:41.812" v="8221" actId="1076"/>
        <pc:sldMkLst>
          <pc:docMk/>
          <pc:sldMk cId="4019633384" sldId="367"/>
        </pc:sldMkLst>
        <pc:spChg chg="mod ord">
          <ac:chgData name="Laskibar Etxebarria, Nerea" userId="b8c9caf7-930c-40b9-8ec2-adfde9702b4f" providerId="ADAL" clId="{8770FEE8-1DAB-4CD0-91E3-EBF73707B3B2}" dt="2026-04-01T07:18:38.444" v="796" actId="6264"/>
          <ac:spMkLst>
            <pc:docMk/>
            <pc:sldMk cId="4019633384" sldId="367"/>
            <ac:spMk id="2" creationId="{00000000-0000-0000-0000-000000000000}"/>
          </ac:spMkLst>
        </pc:spChg>
        <pc:spChg chg="mod">
          <ac:chgData name="Laskibar Etxebarria, Nerea" userId="b8c9caf7-930c-40b9-8ec2-adfde9702b4f" providerId="ADAL" clId="{8770FEE8-1DAB-4CD0-91E3-EBF73707B3B2}" dt="2026-04-20T07:35:29.600" v="7852" actId="20577"/>
          <ac:spMkLst>
            <pc:docMk/>
            <pc:sldMk cId="4019633384" sldId="367"/>
            <ac:spMk id="8" creationId="{00000000-0000-0000-0000-000000000000}"/>
          </ac:spMkLst>
        </pc:spChg>
        <pc:picChg chg="mod">
          <ac:chgData name="Laskibar Etxebarria, Nerea" userId="b8c9caf7-930c-40b9-8ec2-adfde9702b4f" providerId="ADAL" clId="{8770FEE8-1DAB-4CD0-91E3-EBF73707B3B2}" dt="2026-04-22T06:40:41.812" v="8221" actId="1076"/>
          <ac:picMkLst>
            <pc:docMk/>
            <pc:sldMk cId="4019633384" sldId="367"/>
            <ac:picMk id="6" creationId="{00000000-0000-0000-0000-000000000000}"/>
          </ac:picMkLst>
        </pc:picChg>
      </pc:sldChg>
      <pc:sldChg chg="addSp delSp modSp mod modNotesTx">
        <pc:chgData name="Laskibar Etxebarria, Nerea" userId="b8c9caf7-930c-40b9-8ec2-adfde9702b4f" providerId="ADAL" clId="{8770FEE8-1DAB-4CD0-91E3-EBF73707B3B2}" dt="2026-04-22T06:51:08.002" v="8477" actId="1076"/>
        <pc:sldMkLst>
          <pc:docMk/>
          <pc:sldMk cId="3363328791" sldId="368"/>
        </pc:sldMkLst>
        <pc:spChg chg="add mod">
          <ac:chgData name="Laskibar Etxebarria, Nerea" userId="b8c9caf7-930c-40b9-8ec2-adfde9702b4f" providerId="ADAL" clId="{8770FEE8-1DAB-4CD0-91E3-EBF73707B3B2}" dt="2026-04-22T06:51:08.002" v="8477" actId="1076"/>
          <ac:spMkLst>
            <pc:docMk/>
            <pc:sldMk cId="3363328791" sldId="368"/>
            <ac:spMk id="3" creationId="{C45DBE59-83ED-B8DC-136B-8D5BE758CE12}"/>
          </ac:spMkLst>
        </pc:spChg>
        <pc:spChg chg="mod">
          <ac:chgData name="Laskibar Etxebarria, Nerea" userId="b8c9caf7-930c-40b9-8ec2-adfde9702b4f" providerId="ADAL" clId="{8770FEE8-1DAB-4CD0-91E3-EBF73707B3B2}" dt="2026-04-22T06:47:09.235" v="8392" actId="6549"/>
          <ac:spMkLst>
            <pc:docMk/>
            <pc:sldMk cId="3363328791" sldId="368"/>
            <ac:spMk id="10" creationId="{00000000-0000-0000-0000-000000000000}"/>
          </ac:spMkLst>
        </pc:spChg>
        <pc:picChg chg="mod">
          <ac:chgData name="Laskibar Etxebarria, Nerea" userId="b8c9caf7-930c-40b9-8ec2-adfde9702b4f" providerId="ADAL" clId="{8770FEE8-1DAB-4CD0-91E3-EBF73707B3B2}" dt="2026-04-22T06:51:00.731" v="8476" actId="1076"/>
          <ac:picMkLst>
            <pc:docMk/>
            <pc:sldMk cId="3363328791" sldId="368"/>
            <ac:picMk id="2" creationId="{00000000-0000-0000-0000-000000000000}"/>
          </ac:picMkLst>
        </pc:picChg>
      </pc:sldChg>
      <pc:sldChg chg="del">
        <pc:chgData name="Laskibar Etxebarria, Nerea" userId="b8c9caf7-930c-40b9-8ec2-adfde9702b4f" providerId="ADAL" clId="{8770FEE8-1DAB-4CD0-91E3-EBF73707B3B2}" dt="2026-04-01T07:27:25.087" v="935" actId="47"/>
        <pc:sldMkLst>
          <pc:docMk/>
          <pc:sldMk cId="2584511674" sldId="369"/>
        </pc:sldMkLst>
      </pc:sldChg>
      <pc:sldChg chg="add del">
        <pc:chgData name="Laskibar Etxebarria, Nerea" userId="b8c9caf7-930c-40b9-8ec2-adfde9702b4f" providerId="ADAL" clId="{8770FEE8-1DAB-4CD0-91E3-EBF73707B3B2}" dt="2026-04-01T07:25:40.286" v="933" actId="2696"/>
        <pc:sldMkLst>
          <pc:docMk/>
          <pc:sldMk cId="361662082" sldId="373"/>
        </pc:sldMkLst>
      </pc:sldChg>
      <pc:sldChg chg="addSp modSp mod modNotesTx">
        <pc:chgData name="Laskibar Etxebarria, Nerea" userId="b8c9caf7-930c-40b9-8ec2-adfde9702b4f" providerId="ADAL" clId="{8770FEE8-1DAB-4CD0-91E3-EBF73707B3B2}" dt="2026-04-22T06:20:06.449" v="8077" actId="6549"/>
        <pc:sldMkLst>
          <pc:docMk/>
          <pc:sldMk cId="2995881703" sldId="374"/>
        </pc:sldMkLst>
        <pc:spChg chg="add mod">
          <ac:chgData name="Laskibar Etxebarria, Nerea" userId="b8c9caf7-930c-40b9-8ec2-adfde9702b4f" providerId="ADAL" clId="{8770FEE8-1DAB-4CD0-91E3-EBF73707B3B2}" dt="2026-04-17T11:12:24.630" v="4768" actId="14100"/>
          <ac:spMkLst>
            <pc:docMk/>
            <pc:sldMk cId="2995881703" sldId="374"/>
            <ac:spMk id="2" creationId="{4C75977E-6787-7C6C-BF60-5FA8672580D8}"/>
          </ac:spMkLst>
        </pc:spChg>
        <pc:spChg chg="mod">
          <ac:chgData name="Laskibar Etxebarria, Nerea" userId="b8c9caf7-930c-40b9-8ec2-adfde9702b4f" providerId="ADAL" clId="{8770FEE8-1DAB-4CD0-91E3-EBF73707B3B2}" dt="2026-04-22T06:20:06.449" v="8077" actId="6549"/>
          <ac:spMkLst>
            <pc:docMk/>
            <pc:sldMk cId="2995881703" sldId="374"/>
            <ac:spMk id="21" creationId="{00000000-0000-0000-0000-000000000000}"/>
          </ac:spMkLst>
        </pc:spChg>
      </pc:sldChg>
      <pc:sldChg chg="addSp delSp modSp mod modNotesTx">
        <pc:chgData name="Laskibar Etxebarria, Nerea" userId="b8c9caf7-930c-40b9-8ec2-adfde9702b4f" providerId="ADAL" clId="{8770FEE8-1DAB-4CD0-91E3-EBF73707B3B2}" dt="2026-04-22T06:21:51.107" v="8102" actId="1076"/>
        <pc:sldMkLst>
          <pc:docMk/>
          <pc:sldMk cId="3913538472" sldId="375"/>
        </pc:sldMkLst>
        <pc:spChg chg="mod">
          <ac:chgData name="Laskibar Etxebarria, Nerea" userId="b8c9caf7-930c-40b9-8ec2-adfde9702b4f" providerId="ADAL" clId="{8770FEE8-1DAB-4CD0-91E3-EBF73707B3B2}" dt="2026-04-22T06:21:51.107" v="8102" actId="1076"/>
          <ac:spMkLst>
            <pc:docMk/>
            <pc:sldMk cId="3913538472" sldId="375"/>
            <ac:spMk id="5" creationId="{00000000-0000-0000-0000-000000000000}"/>
          </ac:spMkLst>
        </pc:spChg>
        <pc:spChg chg="mod">
          <ac:chgData name="Laskibar Etxebarria, Nerea" userId="b8c9caf7-930c-40b9-8ec2-adfde9702b4f" providerId="ADAL" clId="{8770FEE8-1DAB-4CD0-91E3-EBF73707B3B2}" dt="2026-04-22T06:21:46.290" v="8101" actId="1076"/>
          <ac:spMkLst>
            <pc:docMk/>
            <pc:sldMk cId="3913538472" sldId="375"/>
            <ac:spMk id="7" creationId="{507D3A0B-FFB6-EEC4-7EEB-F9F0EABD71C7}"/>
          </ac:spMkLst>
        </pc:spChg>
        <pc:spChg chg="mod">
          <ac:chgData name="Laskibar Etxebarria, Nerea" userId="b8c9caf7-930c-40b9-8ec2-adfde9702b4f" providerId="ADAL" clId="{8770FEE8-1DAB-4CD0-91E3-EBF73707B3B2}" dt="2026-04-22T06:20:52.622" v="8099" actId="27636"/>
          <ac:spMkLst>
            <pc:docMk/>
            <pc:sldMk cId="3913538472" sldId="375"/>
            <ac:spMk id="21" creationId="{00000000-0000-0000-0000-000000000000}"/>
          </ac:spMkLst>
        </pc:spChg>
      </pc:sldChg>
      <pc:sldChg chg="modSp mod">
        <pc:chgData name="Laskibar Etxebarria, Nerea" userId="b8c9caf7-930c-40b9-8ec2-adfde9702b4f" providerId="ADAL" clId="{8770FEE8-1DAB-4CD0-91E3-EBF73707B3B2}" dt="2026-04-22T06:24:08.193" v="8179" actId="14100"/>
        <pc:sldMkLst>
          <pc:docMk/>
          <pc:sldMk cId="1050281943" sldId="376"/>
        </pc:sldMkLst>
        <pc:spChg chg="mod">
          <ac:chgData name="Laskibar Etxebarria, Nerea" userId="b8c9caf7-930c-40b9-8ec2-adfde9702b4f" providerId="ADAL" clId="{8770FEE8-1DAB-4CD0-91E3-EBF73707B3B2}" dt="2026-04-22T06:24:08.193" v="8179" actId="14100"/>
          <ac:spMkLst>
            <pc:docMk/>
            <pc:sldMk cId="1050281943" sldId="376"/>
            <ac:spMk id="2" creationId="{00000000-0000-0000-0000-000000000000}"/>
          </ac:spMkLst>
        </pc:spChg>
        <pc:graphicFrameChg chg="mod">
          <ac:chgData name="Laskibar Etxebarria, Nerea" userId="b8c9caf7-930c-40b9-8ec2-adfde9702b4f" providerId="ADAL" clId="{8770FEE8-1DAB-4CD0-91E3-EBF73707B3B2}" dt="2026-04-09T08:55:36.562" v="2018"/>
          <ac:graphicFrameMkLst>
            <pc:docMk/>
            <pc:sldMk cId="1050281943" sldId="376"/>
            <ac:graphicFrameMk id="3" creationId="{00000000-0000-0000-0000-000000000000}"/>
          </ac:graphicFrameMkLst>
        </pc:graphicFrameChg>
      </pc:sldChg>
      <pc:sldChg chg="addSp delSp modSp mod modNotesTx">
        <pc:chgData name="Laskibar Etxebarria, Nerea" userId="b8c9caf7-930c-40b9-8ec2-adfde9702b4f" providerId="ADAL" clId="{8770FEE8-1DAB-4CD0-91E3-EBF73707B3B2}" dt="2026-04-22T06:42:42.839" v="8225" actId="20577"/>
        <pc:sldMkLst>
          <pc:docMk/>
          <pc:sldMk cId="2578535663" sldId="378"/>
        </pc:sldMkLst>
        <pc:spChg chg="mod">
          <ac:chgData name="Laskibar Etxebarria, Nerea" userId="b8c9caf7-930c-40b9-8ec2-adfde9702b4f" providerId="ADAL" clId="{8770FEE8-1DAB-4CD0-91E3-EBF73707B3B2}" dt="2026-04-09T09:48:23.494" v="3411" actId="6549"/>
          <ac:spMkLst>
            <pc:docMk/>
            <pc:sldMk cId="2578535663" sldId="378"/>
            <ac:spMk id="3" creationId="{00000000-0000-0000-0000-000000000000}"/>
          </ac:spMkLst>
        </pc:spChg>
        <pc:spChg chg="mod">
          <ac:chgData name="Laskibar Etxebarria, Nerea" userId="b8c9caf7-930c-40b9-8ec2-adfde9702b4f" providerId="ADAL" clId="{8770FEE8-1DAB-4CD0-91E3-EBF73707B3B2}" dt="2026-04-22T06:42:42.839" v="8225" actId="20577"/>
          <ac:spMkLst>
            <pc:docMk/>
            <pc:sldMk cId="2578535663" sldId="378"/>
            <ac:spMk id="6" creationId="{00000000-0000-0000-0000-000000000000}"/>
          </ac:spMkLst>
        </pc:spChg>
        <pc:spChg chg="add mod">
          <ac:chgData name="Laskibar Etxebarria, Nerea" userId="b8c9caf7-930c-40b9-8ec2-adfde9702b4f" providerId="ADAL" clId="{8770FEE8-1DAB-4CD0-91E3-EBF73707B3B2}" dt="2026-04-17T12:45:18.275" v="7244" actId="20577"/>
          <ac:spMkLst>
            <pc:docMk/>
            <pc:sldMk cId="2578535663" sldId="378"/>
            <ac:spMk id="7" creationId="{9119C340-C6D3-F02C-6E70-690CF7BEA48C}"/>
          </ac:spMkLst>
        </pc:spChg>
        <pc:spChg chg="mod">
          <ac:chgData name="Laskibar Etxebarria, Nerea" userId="b8c9caf7-930c-40b9-8ec2-adfde9702b4f" providerId="ADAL" clId="{8770FEE8-1DAB-4CD0-91E3-EBF73707B3B2}" dt="2026-04-09T09:50:03.320" v="3417" actId="1076"/>
          <ac:spMkLst>
            <pc:docMk/>
            <pc:sldMk cId="2578535663" sldId="378"/>
            <ac:spMk id="8" creationId="{00000000-0000-0000-0000-000000000000}"/>
          </ac:spMkLst>
        </pc:spChg>
        <pc:picChg chg="mod">
          <ac:chgData name="Laskibar Etxebarria, Nerea" userId="b8c9caf7-930c-40b9-8ec2-adfde9702b4f" providerId="ADAL" clId="{8770FEE8-1DAB-4CD0-91E3-EBF73707B3B2}" dt="2026-04-09T09:48:52.154" v="3412" actId="1076"/>
          <ac:picMkLst>
            <pc:docMk/>
            <pc:sldMk cId="2578535663" sldId="378"/>
            <ac:picMk id="2" creationId="{00000000-0000-0000-0000-000000000000}"/>
          </ac:picMkLst>
        </pc:picChg>
        <pc:picChg chg="mod">
          <ac:chgData name="Laskibar Etxebarria, Nerea" userId="b8c9caf7-930c-40b9-8ec2-adfde9702b4f" providerId="ADAL" clId="{8770FEE8-1DAB-4CD0-91E3-EBF73707B3B2}" dt="2026-04-09T09:48:57.473" v="3413" actId="1076"/>
          <ac:picMkLst>
            <pc:docMk/>
            <pc:sldMk cId="2578535663" sldId="378"/>
            <ac:picMk id="4" creationId="{00000000-0000-0000-0000-000000000000}"/>
          </ac:picMkLst>
        </pc:picChg>
      </pc:sldChg>
      <pc:sldChg chg="addSp modSp mod modNotesTx">
        <pc:chgData name="Laskibar Etxebarria, Nerea" userId="b8c9caf7-930c-40b9-8ec2-adfde9702b4f" providerId="ADAL" clId="{8770FEE8-1DAB-4CD0-91E3-EBF73707B3B2}" dt="2026-04-21T13:08:43.209" v="7991" actId="1076"/>
        <pc:sldMkLst>
          <pc:docMk/>
          <pc:sldMk cId="3649562066" sldId="379"/>
        </pc:sldMkLst>
        <pc:spChg chg="add mod">
          <ac:chgData name="Laskibar Etxebarria, Nerea" userId="b8c9caf7-930c-40b9-8ec2-adfde9702b4f" providerId="ADAL" clId="{8770FEE8-1DAB-4CD0-91E3-EBF73707B3B2}" dt="2026-04-21T13:08:43.209" v="7991" actId="1076"/>
          <ac:spMkLst>
            <pc:docMk/>
            <pc:sldMk cId="3649562066" sldId="379"/>
            <ac:spMk id="2" creationId="{BC6281B4-8A54-1262-5DFD-C4EA9C0EBBA6}"/>
          </ac:spMkLst>
        </pc:spChg>
        <pc:spChg chg="mod">
          <ac:chgData name="Laskibar Etxebarria, Nerea" userId="b8c9caf7-930c-40b9-8ec2-adfde9702b4f" providerId="ADAL" clId="{8770FEE8-1DAB-4CD0-91E3-EBF73707B3B2}" dt="2026-04-09T09:50:30.755" v="3442" actId="27636"/>
          <ac:spMkLst>
            <pc:docMk/>
            <pc:sldMk cId="3649562066" sldId="379"/>
            <ac:spMk id="6" creationId="{00000000-0000-0000-0000-000000000000}"/>
          </ac:spMkLst>
        </pc:spChg>
        <pc:picChg chg="mod">
          <ac:chgData name="Laskibar Etxebarria, Nerea" userId="b8c9caf7-930c-40b9-8ec2-adfde9702b4f" providerId="ADAL" clId="{8770FEE8-1DAB-4CD0-91E3-EBF73707B3B2}" dt="2026-04-09T09:50:49.933" v="3445" actId="1076"/>
          <ac:picMkLst>
            <pc:docMk/>
            <pc:sldMk cId="3649562066" sldId="379"/>
            <ac:picMk id="3" creationId="{00000000-0000-0000-0000-000000000000}"/>
          </ac:picMkLst>
        </pc:picChg>
        <pc:picChg chg="mod">
          <ac:chgData name="Laskibar Etxebarria, Nerea" userId="b8c9caf7-930c-40b9-8ec2-adfde9702b4f" providerId="ADAL" clId="{8770FEE8-1DAB-4CD0-91E3-EBF73707B3B2}" dt="2026-04-09T09:50:44.600" v="3444" actId="1076"/>
          <ac:picMkLst>
            <pc:docMk/>
            <pc:sldMk cId="3649562066" sldId="379"/>
            <ac:picMk id="5" creationId="{00000000-0000-0000-0000-000000000000}"/>
          </ac:picMkLst>
        </pc:picChg>
        <pc:picChg chg="mod">
          <ac:chgData name="Laskibar Etxebarria, Nerea" userId="b8c9caf7-930c-40b9-8ec2-adfde9702b4f" providerId="ADAL" clId="{8770FEE8-1DAB-4CD0-91E3-EBF73707B3B2}" dt="2026-04-09T09:50:40.158" v="3443" actId="1076"/>
          <ac:picMkLst>
            <pc:docMk/>
            <pc:sldMk cId="3649562066" sldId="379"/>
            <ac:picMk id="7" creationId="{00000000-0000-0000-0000-000000000000}"/>
          </ac:picMkLst>
        </pc:picChg>
      </pc:sldChg>
      <pc:sldChg chg="addSp modSp mod modNotesTx">
        <pc:chgData name="Laskibar Etxebarria, Nerea" userId="b8c9caf7-930c-40b9-8ec2-adfde9702b4f" providerId="ADAL" clId="{8770FEE8-1DAB-4CD0-91E3-EBF73707B3B2}" dt="2026-04-22T06:45:31.785" v="8227" actId="20577"/>
        <pc:sldMkLst>
          <pc:docMk/>
          <pc:sldMk cId="1256441217" sldId="380"/>
        </pc:sldMkLst>
        <pc:spChg chg="mod">
          <ac:chgData name="Laskibar Etxebarria, Nerea" userId="b8c9caf7-930c-40b9-8ec2-adfde9702b4f" providerId="ADAL" clId="{8770FEE8-1DAB-4CD0-91E3-EBF73707B3B2}" dt="2026-04-09T09:52:07.893" v="3475" actId="6549"/>
          <ac:spMkLst>
            <pc:docMk/>
            <pc:sldMk cId="1256441217" sldId="380"/>
            <ac:spMk id="2" creationId="{00000000-0000-0000-0000-000000000000}"/>
          </ac:spMkLst>
        </pc:spChg>
        <pc:spChg chg="add mod">
          <ac:chgData name="Laskibar Etxebarria, Nerea" userId="b8c9caf7-930c-40b9-8ec2-adfde9702b4f" providerId="ADAL" clId="{8770FEE8-1DAB-4CD0-91E3-EBF73707B3B2}" dt="2026-04-22T06:45:31.785" v="8227" actId="20577"/>
          <ac:spMkLst>
            <pc:docMk/>
            <pc:sldMk cId="1256441217" sldId="380"/>
            <ac:spMk id="3" creationId="{A3A56B29-27BF-A5F5-F62B-E0BB028C19C4}"/>
          </ac:spMkLst>
        </pc:spChg>
        <pc:picChg chg="mod">
          <ac:chgData name="Laskibar Etxebarria, Nerea" userId="b8c9caf7-930c-40b9-8ec2-adfde9702b4f" providerId="ADAL" clId="{8770FEE8-1DAB-4CD0-91E3-EBF73707B3B2}" dt="2026-04-20T06:18:11.654" v="7259" actId="1076"/>
          <ac:picMkLst>
            <pc:docMk/>
            <pc:sldMk cId="1256441217" sldId="380"/>
            <ac:picMk id="8" creationId="{00000000-0000-0000-0000-000000000000}"/>
          </ac:picMkLst>
        </pc:picChg>
        <pc:picChg chg="mod">
          <ac:chgData name="Laskibar Etxebarria, Nerea" userId="b8c9caf7-930c-40b9-8ec2-adfde9702b4f" providerId="ADAL" clId="{8770FEE8-1DAB-4CD0-91E3-EBF73707B3B2}" dt="2026-04-20T06:18:08.614" v="7258" actId="1076"/>
          <ac:picMkLst>
            <pc:docMk/>
            <pc:sldMk cId="1256441217" sldId="380"/>
            <ac:picMk id="9" creationId="{00000000-0000-0000-0000-000000000000}"/>
          </ac:picMkLst>
        </pc:picChg>
      </pc:sldChg>
      <pc:sldChg chg="modSp mod">
        <pc:chgData name="Laskibar Etxebarria, Nerea" userId="b8c9caf7-930c-40b9-8ec2-adfde9702b4f" providerId="ADAL" clId="{8770FEE8-1DAB-4CD0-91E3-EBF73707B3B2}" dt="2026-04-09T08:56:06.881" v="2091" actId="6549"/>
        <pc:sldMkLst>
          <pc:docMk/>
          <pc:sldMk cId="1604017730" sldId="381"/>
        </pc:sldMkLst>
        <pc:spChg chg="mod">
          <ac:chgData name="Laskibar Etxebarria, Nerea" userId="b8c9caf7-930c-40b9-8ec2-adfde9702b4f" providerId="ADAL" clId="{8770FEE8-1DAB-4CD0-91E3-EBF73707B3B2}" dt="2026-04-09T08:56:06.881" v="2091" actId="6549"/>
          <ac:spMkLst>
            <pc:docMk/>
            <pc:sldMk cId="1604017730" sldId="381"/>
            <ac:spMk id="2" creationId="{00000000-0000-0000-0000-000000000000}"/>
          </ac:spMkLst>
        </pc:spChg>
      </pc:sldChg>
      <pc:sldChg chg="addSp modSp mod modNotesTx">
        <pc:chgData name="Laskibar Etxebarria, Nerea" userId="b8c9caf7-930c-40b9-8ec2-adfde9702b4f" providerId="ADAL" clId="{8770FEE8-1DAB-4CD0-91E3-EBF73707B3B2}" dt="2026-04-22T06:25:03.211" v="8180" actId="1076"/>
        <pc:sldMkLst>
          <pc:docMk/>
          <pc:sldMk cId="1841755021" sldId="382"/>
        </pc:sldMkLst>
        <pc:spChg chg="mod">
          <ac:chgData name="Laskibar Etxebarria, Nerea" userId="b8c9caf7-930c-40b9-8ec2-adfde9702b4f" providerId="ADAL" clId="{8770FEE8-1DAB-4CD0-91E3-EBF73707B3B2}" dt="2026-04-09T08:56:25.956" v="2125" actId="6549"/>
          <ac:spMkLst>
            <pc:docMk/>
            <pc:sldMk cId="1841755021" sldId="382"/>
            <ac:spMk id="2" creationId="{00000000-0000-0000-0000-000000000000}"/>
          </ac:spMkLst>
        </pc:spChg>
        <pc:spChg chg="mod">
          <ac:chgData name="Laskibar Etxebarria, Nerea" userId="b8c9caf7-930c-40b9-8ec2-adfde9702b4f" providerId="ADAL" clId="{8770FEE8-1DAB-4CD0-91E3-EBF73707B3B2}" dt="2026-04-17T11:20:38.558" v="4960" actId="1076"/>
          <ac:spMkLst>
            <pc:docMk/>
            <pc:sldMk cId="1841755021" sldId="382"/>
            <ac:spMk id="3" creationId="{4D91E8B9-E263-7DE2-B10F-99E1BEB26850}"/>
          </ac:spMkLst>
        </pc:spChg>
        <pc:spChg chg="mod">
          <ac:chgData name="Laskibar Etxebarria, Nerea" userId="b8c9caf7-930c-40b9-8ec2-adfde9702b4f" providerId="ADAL" clId="{8770FEE8-1DAB-4CD0-91E3-EBF73707B3B2}" dt="2026-04-17T11:20:26.859" v="4959" actId="1076"/>
          <ac:spMkLst>
            <pc:docMk/>
            <pc:sldMk cId="1841755021" sldId="382"/>
            <ac:spMk id="4" creationId="{E7AC9921-5622-9037-D83F-39198DB599CC}"/>
          </ac:spMkLst>
        </pc:spChg>
        <pc:spChg chg="add mod">
          <ac:chgData name="Laskibar Etxebarria, Nerea" userId="b8c9caf7-930c-40b9-8ec2-adfde9702b4f" providerId="ADAL" clId="{8770FEE8-1DAB-4CD0-91E3-EBF73707B3B2}" dt="2026-04-22T06:25:03.211" v="8180" actId="1076"/>
          <ac:spMkLst>
            <pc:docMk/>
            <pc:sldMk cId="1841755021" sldId="382"/>
            <ac:spMk id="5" creationId="{1A530842-96B0-3160-CCE5-0F02903E34FD}"/>
          </ac:spMkLst>
        </pc:spChg>
        <pc:picChg chg="mod">
          <ac:chgData name="Laskibar Etxebarria, Nerea" userId="b8c9caf7-930c-40b9-8ec2-adfde9702b4f" providerId="ADAL" clId="{8770FEE8-1DAB-4CD0-91E3-EBF73707B3B2}" dt="2026-04-17T11:20:42.453" v="4961" actId="1076"/>
          <ac:picMkLst>
            <pc:docMk/>
            <pc:sldMk cId="1841755021" sldId="382"/>
            <ac:picMk id="6" creationId="{00000000-0000-0000-0000-000000000000}"/>
          </ac:picMkLst>
        </pc:picChg>
      </pc:sldChg>
      <pc:sldChg chg="addSp modSp mod modNotesTx">
        <pc:chgData name="Laskibar Etxebarria, Nerea" userId="b8c9caf7-930c-40b9-8ec2-adfde9702b4f" providerId="ADAL" clId="{8770FEE8-1DAB-4CD0-91E3-EBF73707B3B2}" dt="2026-04-17T11:28:14.163" v="5348" actId="20577"/>
        <pc:sldMkLst>
          <pc:docMk/>
          <pc:sldMk cId="3443361000" sldId="383"/>
        </pc:sldMkLst>
        <pc:spChg chg="mod">
          <ac:chgData name="Laskibar Etxebarria, Nerea" userId="b8c9caf7-930c-40b9-8ec2-adfde9702b4f" providerId="ADAL" clId="{8770FEE8-1DAB-4CD0-91E3-EBF73707B3B2}" dt="2026-04-09T09:00:00.410" v="2171" actId="6549"/>
          <ac:spMkLst>
            <pc:docMk/>
            <pc:sldMk cId="3443361000" sldId="383"/>
            <ac:spMk id="2" creationId="{00000000-0000-0000-0000-000000000000}"/>
          </ac:spMkLst>
        </pc:spChg>
        <pc:spChg chg="add mod">
          <ac:chgData name="Laskibar Etxebarria, Nerea" userId="b8c9caf7-930c-40b9-8ec2-adfde9702b4f" providerId="ADAL" clId="{8770FEE8-1DAB-4CD0-91E3-EBF73707B3B2}" dt="2026-04-17T11:28:14.163" v="5348" actId="20577"/>
          <ac:spMkLst>
            <pc:docMk/>
            <pc:sldMk cId="3443361000" sldId="383"/>
            <ac:spMk id="6" creationId="{C3B06261-5F45-11F2-2220-C539F0208CF7}"/>
          </ac:spMkLst>
        </pc:spChg>
      </pc:sldChg>
      <pc:sldChg chg="addSp modSp mod modNotesTx">
        <pc:chgData name="Laskibar Etxebarria, Nerea" userId="b8c9caf7-930c-40b9-8ec2-adfde9702b4f" providerId="ADAL" clId="{8770FEE8-1DAB-4CD0-91E3-EBF73707B3B2}" dt="2026-04-22T06:25:53.557" v="8181" actId="20577"/>
        <pc:sldMkLst>
          <pc:docMk/>
          <pc:sldMk cId="1886956395" sldId="384"/>
        </pc:sldMkLst>
        <pc:spChg chg="mod">
          <ac:chgData name="Laskibar Etxebarria, Nerea" userId="b8c9caf7-930c-40b9-8ec2-adfde9702b4f" providerId="ADAL" clId="{8770FEE8-1DAB-4CD0-91E3-EBF73707B3B2}" dt="2026-04-09T09:07:03.675" v="2678" actId="20577"/>
          <ac:spMkLst>
            <pc:docMk/>
            <pc:sldMk cId="1886956395" sldId="384"/>
            <ac:spMk id="2" creationId="{00000000-0000-0000-0000-000000000000}"/>
          </ac:spMkLst>
        </pc:spChg>
        <pc:spChg chg="add mod">
          <ac:chgData name="Laskibar Etxebarria, Nerea" userId="b8c9caf7-930c-40b9-8ec2-adfde9702b4f" providerId="ADAL" clId="{8770FEE8-1DAB-4CD0-91E3-EBF73707B3B2}" dt="2026-04-22T06:25:53.557" v="8181" actId="20577"/>
          <ac:spMkLst>
            <pc:docMk/>
            <pc:sldMk cId="1886956395" sldId="384"/>
            <ac:spMk id="3" creationId="{3660597B-048C-AC0F-D1BC-4C959ACF8AFB}"/>
          </ac:spMkLst>
        </pc:spChg>
      </pc:sldChg>
      <pc:sldChg chg="addSp modSp mod modNotesTx">
        <pc:chgData name="Laskibar Etxebarria, Nerea" userId="b8c9caf7-930c-40b9-8ec2-adfde9702b4f" providerId="ADAL" clId="{8770FEE8-1DAB-4CD0-91E3-EBF73707B3B2}" dt="2026-04-22T06:27:03.690" v="8183" actId="20577"/>
        <pc:sldMkLst>
          <pc:docMk/>
          <pc:sldMk cId="119188146" sldId="385"/>
        </pc:sldMkLst>
        <pc:spChg chg="mod">
          <ac:chgData name="Laskibar Etxebarria, Nerea" userId="b8c9caf7-930c-40b9-8ec2-adfde9702b4f" providerId="ADAL" clId="{8770FEE8-1DAB-4CD0-91E3-EBF73707B3B2}" dt="2026-04-09T09:08:18.582" v="2756" actId="27636"/>
          <ac:spMkLst>
            <pc:docMk/>
            <pc:sldMk cId="119188146" sldId="385"/>
            <ac:spMk id="2" creationId="{00000000-0000-0000-0000-000000000000}"/>
          </ac:spMkLst>
        </pc:spChg>
        <pc:spChg chg="add mod">
          <ac:chgData name="Laskibar Etxebarria, Nerea" userId="b8c9caf7-930c-40b9-8ec2-adfde9702b4f" providerId="ADAL" clId="{8770FEE8-1DAB-4CD0-91E3-EBF73707B3B2}" dt="2026-04-17T11:35:18.679" v="5671" actId="1076"/>
          <ac:spMkLst>
            <pc:docMk/>
            <pc:sldMk cId="119188146" sldId="385"/>
            <ac:spMk id="3" creationId="{A22CC9FE-A340-A619-C705-D6281DBAFB63}"/>
          </ac:spMkLst>
        </pc:spChg>
        <pc:spChg chg="mod">
          <ac:chgData name="Laskibar Etxebarria, Nerea" userId="b8c9caf7-930c-40b9-8ec2-adfde9702b4f" providerId="ADAL" clId="{8770FEE8-1DAB-4CD0-91E3-EBF73707B3B2}" dt="2026-04-22T06:27:03.690" v="8183" actId="20577"/>
          <ac:spMkLst>
            <pc:docMk/>
            <pc:sldMk cId="119188146" sldId="385"/>
            <ac:spMk id="16" creationId="{92CFB51C-1FB3-E0E8-9C3C-6C6D34BA7A87}"/>
          </ac:spMkLst>
        </pc:spChg>
        <pc:picChg chg="mod">
          <ac:chgData name="Laskibar Etxebarria, Nerea" userId="b8c9caf7-930c-40b9-8ec2-adfde9702b4f" providerId="ADAL" clId="{8770FEE8-1DAB-4CD0-91E3-EBF73707B3B2}" dt="2026-04-20T06:16:57.647" v="7252" actId="1076"/>
          <ac:picMkLst>
            <pc:docMk/>
            <pc:sldMk cId="119188146" sldId="385"/>
            <ac:picMk id="17" creationId="{D2C9858F-FDE6-8FBD-D0E0-4678D4BF1327}"/>
          </ac:picMkLst>
        </pc:picChg>
      </pc:sldChg>
      <pc:sldChg chg="addSp modSp mod modNotesTx">
        <pc:chgData name="Laskibar Etxebarria, Nerea" userId="b8c9caf7-930c-40b9-8ec2-adfde9702b4f" providerId="ADAL" clId="{8770FEE8-1DAB-4CD0-91E3-EBF73707B3B2}" dt="2026-04-22T06:30:23.766" v="8195" actId="1076"/>
        <pc:sldMkLst>
          <pc:docMk/>
          <pc:sldMk cId="1701862841" sldId="386"/>
        </pc:sldMkLst>
        <pc:spChg chg="mod">
          <ac:chgData name="Laskibar Etxebarria, Nerea" userId="b8c9caf7-930c-40b9-8ec2-adfde9702b4f" providerId="ADAL" clId="{8770FEE8-1DAB-4CD0-91E3-EBF73707B3B2}" dt="2026-04-09T09:25:59.036" v="3227" actId="6549"/>
          <ac:spMkLst>
            <pc:docMk/>
            <pc:sldMk cId="1701862841" sldId="386"/>
            <ac:spMk id="2" creationId="{00000000-0000-0000-0000-000000000000}"/>
          </ac:spMkLst>
        </pc:spChg>
        <pc:spChg chg="add mod">
          <ac:chgData name="Laskibar Etxebarria, Nerea" userId="b8c9caf7-930c-40b9-8ec2-adfde9702b4f" providerId="ADAL" clId="{8770FEE8-1DAB-4CD0-91E3-EBF73707B3B2}" dt="2026-04-17T12:11:19.526" v="6859" actId="20577"/>
          <ac:spMkLst>
            <pc:docMk/>
            <pc:sldMk cId="1701862841" sldId="386"/>
            <ac:spMk id="3" creationId="{767DF149-5658-9609-CBA5-60FC8B930805}"/>
          </ac:spMkLst>
        </pc:spChg>
        <pc:spChg chg="mod">
          <ac:chgData name="Laskibar Etxebarria, Nerea" userId="b8c9caf7-930c-40b9-8ec2-adfde9702b4f" providerId="ADAL" clId="{8770FEE8-1DAB-4CD0-91E3-EBF73707B3B2}" dt="2026-04-22T06:30:23.766" v="8195" actId="1076"/>
          <ac:spMkLst>
            <pc:docMk/>
            <pc:sldMk cId="1701862841" sldId="386"/>
            <ac:spMk id="7" creationId="{00000000-0000-0000-0000-000000000000}"/>
          </ac:spMkLst>
        </pc:spChg>
        <pc:picChg chg="mod">
          <ac:chgData name="Laskibar Etxebarria, Nerea" userId="b8c9caf7-930c-40b9-8ec2-adfde9702b4f" providerId="ADAL" clId="{8770FEE8-1DAB-4CD0-91E3-EBF73707B3B2}" dt="2026-04-22T06:30:17.754" v="8194" actId="1076"/>
          <ac:picMkLst>
            <pc:docMk/>
            <pc:sldMk cId="1701862841" sldId="386"/>
            <ac:picMk id="8" creationId="{00000000-0000-0000-0000-000000000000}"/>
          </ac:picMkLst>
        </pc:picChg>
      </pc:sldChg>
      <pc:sldChg chg="addSp modSp mod modNotesTx">
        <pc:chgData name="Laskibar Etxebarria, Nerea" userId="b8c9caf7-930c-40b9-8ec2-adfde9702b4f" providerId="ADAL" clId="{8770FEE8-1DAB-4CD0-91E3-EBF73707B3B2}" dt="2026-04-22T06:29:43.418" v="8193" actId="20577"/>
        <pc:sldMkLst>
          <pc:docMk/>
          <pc:sldMk cId="1245448456" sldId="387"/>
        </pc:sldMkLst>
        <pc:spChg chg="mod">
          <ac:chgData name="Laskibar Etxebarria, Nerea" userId="b8c9caf7-930c-40b9-8ec2-adfde9702b4f" providerId="ADAL" clId="{8770FEE8-1DAB-4CD0-91E3-EBF73707B3B2}" dt="2026-04-09T09:18:50.995" v="3130" actId="27636"/>
          <ac:spMkLst>
            <pc:docMk/>
            <pc:sldMk cId="1245448456" sldId="387"/>
            <ac:spMk id="2" creationId="{00000000-0000-0000-0000-000000000000}"/>
          </ac:spMkLst>
        </pc:spChg>
        <pc:spChg chg="add mod">
          <ac:chgData name="Laskibar Etxebarria, Nerea" userId="b8c9caf7-930c-40b9-8ec2-adfde9702b4f" providerId="ADAL" clId="{8770FEE8-1DAB-4CD0-91E3-EBF73707B3B2}" dt="2026-04-22T06:29:43.418" v="8193" actId="20577"/>
          <ac:spMkLst>
            <pc:docMk/>
            <pc:sldMk cId="1245448456" sldId="387"/>
            <ac:spMk id="3" creationId="{B8F5CEF8-B161-F858-4263-C9A091F6DF7A}"/>
          </ac:spMkLst>
        </pc:spChg>
        <pc:spChg chg="mod">
          <ac:chgData name="Laskibar Etxebarria, Nerea" userId="b8c9caf7-930c-40b9-8ec2-adfde9702b4f" providerId="ADAL" clId="{8770FEE8-1DAB-4CD0-91E3-EBF73707B3B2}" dt="2026-04-17T12:05:40.246" v="6608" actId="1076"/>
          <ac:spMkLst>
            <pc:docMk/>
            <pc:sldMk cId="1245448456" sldId="387"/>
            <ac:spMk id="10" creationId="{00000000-0000-0000-0000-000000000000}"/>
          </ac:spMkLst>
        </pc:spChg>
        <pc:spChg chg="mod">
          <ac:chgData name="Laskibar Etxebarria, Nerea" userId="b8c9caf7-930c-40b9-8ec2-adfde9702b4f" providerId="ADAL" clId="{8770FEE8-1DAB-4CD0-91E3-EBF73707B3B2}" dt="2026-04-17T12:05:44.753" v="6609" actId="1076"/>
          <ac:spMkLst>
            <pc:docMk/>
            <pc:sldMk cId="1245448456" sldId="387"/>
            <ac:spMk id="11" creationId="{00000000-0000-0000-0000-000000000000}"/>
          </ac:spMkLst>
        </pc:spChg>
        <pc:picChg chg="mod">
          <ac:chgData name="Laskibar Etxebarria, Nerea" userId="b8c9caf7-930c-40b9-8ec2-adfde9702b4f" providerId="ADAL" clId="{8770FEE8-1DAB-4CD0-91E3-EBF73707B3B2}" dt="2026-04-17T12:05:38.165" v="6607" actId="1076"/>
          <ac:picMkLst>
            <pc:docMk/>
            <pc:sldMk cId="1245448456" sldId="387"/>
            <ac:picMk id="7" creationId="{00000000-0000-0000-0000-000000000000}"/>
          </ac:picMkLst>
        </pc:picChg>
        <pc:picChg chg="mod">
          <ac:chgData name="Laskibar Etxebarria, Nerea" userId="b8c9caf7-930c-40b9-8ec2-adfde9702b4f" providerId="ADAL" clId="{8770FEE8-1DAB-4CD0-91E3-EBF73707B3B2}" dt="2026-04-17T12:05:46.816" v="6610" actId="1076"/>
          <ac:picMkLst>
            <pc:docMk/>
            <pc:sldMk cId="1245448456" sldId="387"/>
            <ac:picMk id="8" creationId="{00000000-0000-0000-0000-000000000000}"/>
          </ac:picMkLst>
        </pc:picChg>
        <pc:picChg chg="mod">
          <ac:chgData name="Laskibar Etxebarria, Nerea" userId="b8c9caf7-930c-40b9-8ec2-adfde9702b4f" providerId="ADAL" clId="{8770FEE8-1DAB-4CD0-91E3-EBF73707B3B2}" dt="2026-04-17T12:05:36.114" v="6606" actId="1076"/>
          <ac:picMkLst>
            <pc:docMk/>
            <pc:sldMk cId="1245448456" sldId="387"/>
            <ac:picMk id="9" creationId="{00000000-0000-0000-0000-000000000000}"/>
          </ac:picMkLst>
        </pc:picChg>
      </pc:sldChg>
      <pc:sldChg chg="addSp modSp mod modNotesTx">
        <pc:chgData name="Laskibar Etxebarria, Nerea" userId="b8c9caf7-930c-40b9-8ec2-adfde9702b4f" providerId="ADAL" clId="{8770FEE8-1DAB-4CD0-91E3-EBF73707B3B2}" dt="2026-04-22T06:29:09.421" v="8192"/>
        <pc:sldMkLst>
          <pc:docMk/>
          <pc:sldMk cId="4263624784" sldId="388"/>
        </pc:sldMkLst>
        <pc:spChg chg="mod">
          <ac:chgData name="Laskibar Etxebarria, Nerea" userId="b8c9caf7-930c-40b9-8ec2-adfde9702b4f" providerId="ADAL" clId="{8770FEE8-1DAB-4CD0-91E3-EBF73707B3B2}" dt="2026-04-09T09:16:20.942" v="3075" actId="27636"/>
          <ac:spMkLst>
            <pc:docMk/>
            <pc:sldMk cId="4263624784" sldId="388"/>
            <ac:spMk id="2" creationId="{00000000-0000-0000-0000-000000000000}"/>
          </ac:spMkLst>
        </pc:spChg>
        <pc:spChg chg="add mod">
          <ac:chgData name="Laskibar Etxebarria, Nerea" userId="b8c9caf7-930c-40b9-8ec2-adfde9702b4f" providerId="ADAL" clId="{8770FEE8-1DAB-4CD0-91E3-EBF73707B3B2}" dt="2026-04-22T06:29:09.421" v="8192"/>
          <ac:spMkLst>
            <pc:docMk/>
            <pc:sldMk cId="4263624784" sldId="388"/>
            <ac:spMk id="3" creationId="{A69CCC7D-303C-D66E-3073-3606D8E66F56}"/>
          </ac:spMkLst>
        </pc:spChg>
        <pc:spChg chg="mod">
          <ac:chgData name="Laskibar Etxebarria, Nerea" userId="b8c9caf7-930c-40b9-8ec2-adfde9702b4f" providerId="ADAL" clId="{8770FEE8-1DAB-4CD0-91E3-EBF73707B3B2}" dt="2026-04-20T06:17:20.462" v="7254" actId="1076"/>
          <ac:spMkLst>
            <pc:docMk/>
            <pc:sldMk cId="4263624784" sldId="388"/>
            <ac:spMk id="18" creationId="{13424C3D-DD8E-7B5F-7594-DCD7A16087C8}"/>
          </ac:spMkLst>
        </pc:spChg>
        <pc:spChg chg="mod">
          <ac:chgData name="Laskibar Etxebarria, Nerea" userId="b8c9caf7-930c-40b9-8ec2-adfde9702b4f" providerId="ADAL" clId="{8770FEE8-1DAB-4CD0-91E3-EBF73707B3B2}" dt="2026-04-20T06:17:25.422" v="7255" actId="1076"/>
          <ac:spMkLst>
            <pc:docMk/>
            <pc:sldMk cId="4263624784" sldId="388"/>
            <ac:spMk id="20" creationId="{53F38089-2553-2E06-6B91-497E1924B73D}"/>
          </ac:spMkLst>
        </pc:spChg>
        <pc:picChg chg="mod">
          <ac:chgData name="Laskibar Etxebarria, Nerea" userId="b8c9caf7-930c-40b9-8ec2-adfde9702b4f" providerId="ADAL" clId="{8770FEE8-1DAB-4CD0-91E3-EBF73707B3B2}" dt="2026-04-20T06:17:14.714" v="7253" actId="1076"/>
          <ac:picMkLst>
            <pc:docMk/>
            <pc:sldMk cId="4263624784" sldId="388"/>
            <ac:picMk id="8" creationId="{6D0D42AA-11D9-FC79-F280-F6AB5DCF1469}"/>
          </ac:picMkLst>
        </pc:picChg>
        <pc:picChg chg="mod">
          <ac:chgData name="Laskibar Etxebarria, Nerea" userId="b8c9caf7-930c-40b9-8ec2-adfde9702b4f" providerId="ADAL" clId="{8770FEE8-1DAB-4CD0-91E3-EBF73707B3B2}" dt="2026-04-20T06:17:29.358" v="7256" actId="1076"/>
          <ac:picMkLst>
            <pc:docMk/>
            <pc:sldMk cId="4263624784" sldId="388"/>
            <ac:picMk id="13" creationId="{B389B4B5-0D31-4B7B-64D3-36ABFA49F9ED}"/>
          </ac:picMkLst>
        </pc:picChg>
      </pc:sldChg>
      <pc:sldChg chg="addSp modSp mod modNotesTx">
        <pc:chgData name="Laskibar Etxebarria, Nerea" userId="b8c9caf7-930c-40b9-8ec2-adfde9702b4f" providerId="ADAL" clId="{8770FEE8-1DAB-4CD0-91E3-EBF73707B3B2}" dt="2026-04-22T06:27:52.798" v="8189" actId="20577"/>
        <pc:sldMkLst>
          <pc:docMk/>
          <pc:sldMk cId="2993433618" sldId="389"/>
        </pc:sldMkLst>
        <pc:spChg chg="mod">
          <ac:chgData name="Laskibar Etxebarria, Nerea" userId="b8c9caf7-930c-40b9-8ec2-adfde9702b4f" providerId="ADAL" clId="{8770FEE8-1DAB-4CD0-91E3-EBF73707B3B2}" dt="2026-04-09T09:12:17.155" v="2866" actId="6549"/>
          <ac:spMkLst>
            <pc:docMk/>
            <pc:sldMk cId="2993433618" sldId="389"/>
            <ac:spMk id="2" creationId="{00000000-0000-0000-0000-000000000000}"/>
          </ac:spMkLst>
        </pc:spChg>
        <pc:spChg chg="add mod">
          <ac:chgData name="Laskibar Etxebarria, Nerea" userId="b8c9caf7-930c-40b9-8ec2-adfde9702b4f" providerId="ADAL" clId="{8770FEE8-1DAB-4CD0-91E3-EBF73707B3B2}" dt="2026-04-22T06:27:52.798" v="8189" actId="20577"/>
          <ac:spMkLst>
            <pc:docMk/>
            <pc:sldMk cId="2993433618" sldId="389"/>
            <ac:spMk id="3" creationId="{40036D2B-B951-2BD0-0015-15CFE40197C1}"/>
          </ac:spMkLst>
        </pc:spChg>
        <pc:spChg chg="mod">
          <ac:chgData name="Laskibar Etxebarria, Nerea" userId="b8c9caf7-930c-40b9-8ec2-adfde9702b4f" providerId="ADAL" clId="{8770FEE8-1DAB-4CD0-91E3-EBF73707B3B2}" dt="2026-04-17T11:51:53.801" v="5680" actId="14100"/>
          <ac:spMkLst>
            <pc:docMk/>
            <pc:sldMk cId="2993433618" sldId="389"/>
            <ac:spMk id="4" creationId="{81D5D397-385D-AB29-E367-CF17D31169B0}"/>
          </ac:spMkLst>
        </pc:spChg>
        <pc:spChg chg="mod">
          <ac:chgData name="Laskibar Etxebarria, Nerea" userId="b8c9caf7-930c-40b9-8ec2-adfde9702b4f" providerId="ADAL" clId="{8770FEE8-1DAB-4CD0-91E3-EBF73707B3B2}" dt="2026-04-17T11:51:58.461" v="5681" actId="14100"/>
          <ac:spMkLst>
            <pc:docMk/>
            <pc:sldMk cId="2993433618" sldId="389"/>
            <ac:spMk id="15" creationId="{B23A802E-15FD-A6EF-6AB3-7BB2EF81C3CF}"/>
          </ac:spMkLst>
        </pc:spChg>
        <pc:picChg chg="mod">
          <ac:chgData name="Laskibar Etxebarria, Nerea" userId="b8c9caf7-930c-40b9-8ec2-adfde9702b4f" providerId="ADAL" clId="{8770FEE8-1DAB-4CD0-91E3-EBF73707B3B2}" dt="2026-04-17T11:51:30.411" v="5676" actId="1076"/>
          <ac:picMkLst>
            <pc:docMk/>
            <pc:sldMk cId="2993433618" sldId="389"/>
            <ac:picMk id="9" creationId="{CC8331D9-2574-49F6-D3B1-4D1763A956FC}"/>
          </ac:picMkLst>
        </pc:picChg>
        <pc:picChg chg="mod">
          <ac:chgData name="Laskibar Etxebarria, Nerea" userId="b8c9caf7-930c-40b9-8ec2-adfde9702b4f" providerId="ADAL" clId="{8770FEE8-1DAB-4CD0-91E3-EBF73707B3B2}" dt="2026-04-17T11:51:34.392" v="5677" actId="1076"/>
          <ac:picMkLst>
            <pc:docMk/>
            <pc:sldMk cId="2993433618" sldId="389"/>
            <ac:picMk id="11" creationId="{CAF791F4-E4E1-4A42-867F-C15188B08F10}"/>
          </ac:picMkLst>
        </pc:picChg>
        <pc:picChg chg="mod">
          <ac:chgData name="Laskibar Etxebarria, Nerea" userId="b8c9caf7-930c-40b9-8ec2-adfde9702b4f" providerId="ADAL" clId="{8770FEE8-1DAB-4CD0-91E3-EBF73707B3B2}" dt="2026-04-17T11:51:37.832" v="5678" actId="1076"/>
          <ac:picMkLst>
            <pc:docMk/>
            <pc:sldMk cId="2993433618" sldId="389"/>
            <ac:picMk id="13" creationId="{8091F891-6201-F0EF-65B9-4FBF3361064B}"/>
          </ac:picMkLst>
        </pc:picChg>
      </pc:sldChg>
      <pc:sldChg chg="addSp delSp modSp del mod modNotesTx">
        <pc:chgData name="Laskibar Etxebarria, Nerea" userId="b8c9caf7-930c-40b9-8ec2-adfde9702b4f" providerId="ADAL" clId="{8770FEE8-1DAB-4CD0-91E3-EBF73707B3B2}" dt="2026-04-09T08:26:40.509" v="1483" actId="2696"/>
        <pc:sldMkLst>
          <pc:docMk/>
          <pc:sldMk cId="1484614038" sldId="390"/>
        </pc:sldMkLst>
      </pc:sldChg>
      <pc:sldChg chg="addSp delSp modSp mod">
        <pc:chgData name="Laskibar Etxebarria, Nerea" userId="b8c9caf7-930c-40b9-8ec2-adfde9702b4f" providerId="ADAL" clId="{8770FEE8-1DAB-4CD0-91E3-EBF73707B3B2}" dt="2026-04-22T06:23:22.770" v="8173" actId="113"/>
        <pc:sldMkLst>
          <pc:docMk/>
          <pc:sldMk cId="1134757064" sldId="391"/>
        </pc:sldMkLst>
        <pc:graphicFrameChg chg="mod">
          <ac:chgData name="Laskibar Etxebarria, Nerea" userId="b8c9caf7-930c-40b9-8ec2-adfde9702b4f" providerId="ADAL" clId="{8770FEE8-1DAB-4CD0-91E3-EBF73707B3B2}" dt="2026-04-22T06:23:22.770" v="8173" actId="113"/>
          <ac:graphicFrameMkLst>
            <pc:docMk/>
            <pc:sldMk cId="1134757064" sldId="391"/>
            <ac:graphicFrameMk id="3" creationId="{00000000-0000-0000-0000-000000000000}"/>
          </ac:graphicFrameMkLst>
        </pc:graphicFrameChg>
      </pc:sldChg>
      <pc:sldChg chg="new del">
        <pc:chgData name="Laskibar Etxebarria, Nerea" userId="b8c9caf7-930c-40b9-8ec2-adfde9702b4f" providerId="ADAL" clId="{8770FEE8-1DAB-4CD0-91E3-EBF73707B3B2}" dt="2026-04-01T07:19:49.793" v="800" actId="2696"/>
        <pc:sldMkLst>
          <pc:docMk/>
          <pc:sldMk cId="3946645677" sldId="392"/>
        </pc:sldMkLst>
      </pc:sldChg>
      <pc:sldChg chg="modSp add mod">
        <pc:chgData name="Laskibar Etxebarria, Nerea" userId="b8c9caf7-930c-40b9-8ec2-adfde9702b4f" providerId="ADAL" clId="{8770FEE8-1DAB-4CD0-91E3-EBF73707B3B2}" dt="2026-04-22T06:40:50.088" v="8222" actId="14100"/>
        <pc:sldMkLst>
          <pc:docMk/>
          <pc:sldMk cId="1635295029" sldId="393"/>
        </pc:sldMkLst>
        <pc:spChg chg="mod">
          <ac:chgData name="Laskibar Etxebarria, Nerea" userId="b8c9caf7-930c-40b9-8ec2-adfde9702b4f" providerId="ADAL" clId="{8770FEE8-1DAB-4CD0-91E3-EBF73707B3B2}" dt="2026-04-01T07:24:39.734" v="932" actId="20577"/>
          <ac:spMkLst>
            <pc:docMk/>
            <pc:sldMk cId="1635295029" sldId="393"/>
            <ac:spMk id="2" creationId="{988B6CAE-60CF-BCE2-DE08-B4F204FE1EAD}"/>
          </ac:spMkLst>
        </pc:spChg>
        <pc:grpChg chg="mod">
          <ac:chgData name="Laskibar Etxebarria, Nerea" userId="b8c9caf7-930c-40b9-8ec2-adfde9702b4f" providerId="ADAL" clId="{8770FEE8-1DAB-4CD0-91E3-EBF73707B3B2}" dt="2026-04-17T12:15:52.212" v="6908" actId="1076"/>
          <ac:grpSpMkLst>
            <pc:docMk/>
            <pc:sldMk cId="1635295029" sldId="393"/>
            <ac:grpSpMk id="4" creationId="{C5EE5209-0336-09F1-B5A7-E29B53666A14}"/>
          </ac:grpSpMkLst>
        </pc:grpChg>
        <pc:graphicFrameChg chg="mod">
          <ac:chgData name="Laskibar Etxebarria, Nerea" userId="b8c9caf7-930c-40b9-8ec2-adfde9702b4f" providerId="ADAL" clId="{8770FEE8-1DAB-4CD0-91E3-EBF73707B3B2}" dt="2026-04-21T13:09:40.904" v="7996" actId="255"/>
          <ac:graphicFrameMkLst>
            <pc:docMk/>
            <pc:sldMk cId="1635295029" sldId="393"/>
            <ac:graphicFrameMk id="5" creationId="{32E24F6A-778E-CAD6-0442-9B5F062130F3}"/>
          </ac:graphicFrameMkLst>
        </pc:graphicFrameChg>
        <pc:picChg chg="mod">
          <ac:chgData name="Laskibar Etxebarria, Nerea" userId="b8c9caf7-930c-40b9-8ec2-adfde9702b4f" providerId="ADAL" clId="{8770FEE8-1DAB-4CD0-91E3-EBF73707B3B2}" dt="2026-04-22T06:40:50.088" v="8222" actId="14100"/>
          <ac:picMkLst>
            <pc:docMk/>
            <pc:sldMk cId="1635295029" sldId="393"/>
            <ac:picMk id="12" creationId="{9EC2240D-41F2-5430-C942-137FD50B73E9}"/>
          </ac:picMkLst>
        </pc:picChg>
      </pc:sldChg>
      <pc:sldChg chg="modSp add del mod">
        <pc:chgData name="Laskibar Etxebarria, Nerea" userId="b8c9caf7-930c-40b9-8ec2-adfde9702b4f" providerId="ADAL" clId="{8770FEE8-1DAB-4CD0-91E3-EBF73707B3B2}" dt="2026-04-08T05:58:34.535" v="983" actId="2696"/>
        <pc:sldMkLst>
          <pc:docMk/>
          <pc:sldMk cId="3149129709" sldId="394"/>
        </pc:sldMkLst>
      </pc:sldChg>
    </pc:docChg>
  </pc:docChgLst>
</pc:chgInfo>
</file>

<file path=ppt/diagrams/_rels/data1.xml.rels><?xml version="1.0" encoding="UTF-8" standalone="yes"?>
<Relationships xmlns="http://schemas.openxmlformats.org/package/2006/relationships"><Relationship Id="rId2" Type="http://schemas.openxmlformats.org/officeDocument/2006/relationships/hyperlink" Target="file:///C:\Users\ZPOLINLO\Desktop\GIFak\1.Alta%20eskaera.gif" TargetMode="External"/><Relationship Id="rId1" Type="http://schemas.openxmlformats.org/officeDocument/2006/relationships/hyperlink" Target="mailto:saregin@euskadi.eus" TargetMode="External"/></Relationships>
</file>

<file path=ppt/diagrams/_rels/data2.xml.rels><?xml version="1.0" encoding="UTF-8" standalone="yes"?>
<Relationships xmlns="http://schemas.openxmlformats.org/package/2006/relationships"><Relationship Id="rId1" Type="http://schemas.openxmlformats.org/officeDocument/2006/relationships/hyperlink" Target="mailto:saregin@euskadi.eus"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mailto:saregin@euskadi.eus" TargetMode="External"/></Relationships>
</file>

<file path=ppt/diagrams/_rels/drawing2.xml.rels><?xml version="1.0" encoding="UTF-8" standalone="yes"?>
<Relationships xmlns="http://schemas.openxmlformats.org/package/2006/relationships"><Relationship Id="rId1" Type="http://schemas.openxmlformats.org/officeDocument/2006/relationships/hyperlink" Target="mailto:saregin@euskadi.eus" TargetMode="External"/></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3DD35D-9765-4E5F-95CE-DA45F3637BF5}" type="doc">
      <dgm:prSet loTypeId="urn:microsoft.com/office/officeart/2016/7/layout/RoundedRectangleTimeline#2" loCatId="other" qsTypeId="urn:microsoft.com/office/officeart/2005/8/quickstyle/simple1" qsCatId="simple" csTypeId="urn:microsoft.com/office/officeart/2005/8/colors/accent2_4" csCatId="accent2" phldr="1"/>
      <dgm:spPr/>
      <dgm:t>
        <a:bodyPr/>
        <a:lstStyle/>
        <a:p>
          <a:endParaRPr lang="en-US"/>
        </a:p>
      </dgm:t>
    </dgm:pt>
    <dgm:pt modelId="{25E771E7-8CF7-4491-9507-55BFE693DC7B}">
      <dgm:prSet phldrT="[Text]"/>
      <dgm:spPr/>
      <dgm:t>
        <a:bodyPr/>
        <a:lstStyle/>
        <a:p>
          <a:r>
            <a:rPr lang="en-US" b="1"/>
            <a:t>BAIMEN AGIRIA</a:t>
          </a:r>
          <a:endParaRPr lang="en-US" b="1" dirty="0"/>
        </a:p>
      </dgm:t>
    </dgm:pt>
    <dgm:pt modelId="{D34FC0B2-1D9D-47C1-B680-27EF2E97D428}" type="parTrans" cxnId="{E01FE584-0925-4BC0-9383-A1E85DE458FD}">
      <dgm:prSet/>
      <dgm:spPr/>
      <dgm:t>
        <a:bodyPr/>
        <a:lstStyle/>
        <a:p>
          <a:endParaRPr lang="en-US"/>
        </a:p>
      </dgm:t>
    </dgm:pt>
    <dgm:pt modelId="{B3CFB133-9C4F-4A0A-888D-0CEC78FFDFFC}" type="sibTrans" cxnId="{E01FE584-0925-4BC0-9383-A1E85DE458FD}">
      <dgm:prSet/>
      <dgm:spPr/>
      <dgm:t>
        <a:bodyPr/>
        <a:lstStyle/>
        <a:p>
          <a:endParaRPr lang="en-US"/>
        </a:p>
      </dgm:t>
    </dgm:pt>
    <dgm:pt modelId="{EB81D1D4-3A06-49A6-9CBB-2A11D66B1783}">
      <dgm:prSet phldrT="[Text]" custT="1"/>
      <dgm:spPr/>
      <dgm:t>
        <a:bodyPr/>
        <a:lstStyle/>
        <a:p>
          <a:pPr>
            <a:buFont typeface="Arial" panose="020B0604020202020204" pitchFamily="34" charset="0"/>
            <a:buNone/>
          </a:pPr>
          <a:r>
            <a:rPr lang="eu-ES" sz="1400" b="1" kern="1200" dirty="0" err="1">
              <a:hlinkClick xmlns:r="http://schemas.openxmlformats.org/officeDocument/2006/relationships" r:id="rId1"/>
            </a:rPr>
            <a:t>saregin@euskadi.eus</a:t>
          </a:r>
          <a:r>
            <a:rPr lang="eu-ES" sz="1400" b="1" kern="1200" dirty="0"/>
            <a:t> helbidean alta emateko agiriak eskatu. </a:t>
          </a:r>
          <a:endParaRPr lang="en-US" sz="1400" b="1" kern="1200" dirty="0"/>
        </a:p>
      </dgm:t>
    </dgm:pt>
    <dgm:pt modelId="{721F31C1-C769-40A8-9C34-A74470BAB532}" type="parTrans" cxnId="{5E008CC8-B8C6-4B46-94B0-C60406121E38}">
      <dgm:prSet/>
      <dgm:spPr/>
      <dgm:t>
        <a:bodyPr/>
        <a:lstStyle/>
        <a:p>
          <a:endParaRPr lang="en-US"/>
        </a:p>
      </dgm:t>
    </dgm:pt>
    <dgm:pt modelId="{0519A5BA-BBEC-4C39-9FFD-05D4C020199E}" type="sibTrans" cxnId="{5E008CC8-B8C6-4B46-94B0-C60406121E38}">
      <dgm:prSet/>
      <dgm:spPr/>
      <dgm:t>
        <a:bodyPr/>
        <a:lstStyle/>
        <a:p>
          <a:endParaRPr lang="en-US"/>
        </a:p>
      </dgm:t>
    </dgm:pt>
    <dgm:pt modelId="{D76BB3CF-DF5A-41FB-B6A4-25743CF1642F}">
      <dgm:prSet phldrT="[Text]"/>
      <dgm:spPr/>
      <dgm:t>
        <a:bodyPr/>
        <a:lstStyle/>
        <a:p>
          <a:r>
            <a:rPr lang="en-US" b="1" dirty="0"/>
            <a:t>APLIKAZIOAN SARTU</a:t>
          </a:r>
        </a:p>
      </dgm:t>
    </dgm:pt>
    <dgm:pt modelId="{5DD1E055-F36A-4363-9BA1-453D18F6AA18}" type="parTrans" cxnId="{8422E397-A2A7-4656-BDD0-A5DEE35EA0FC}">
      <dgm:prSet/>
      <dgm:spPr/>
      <dgm:t>
        <a:bodyPr/>
        <a:lstStyle/>
        <a:p>
          <a:endParaRPr lang="en-US"/>
        </a:p>
      </dgm:t>
    </dgm:pt>
    <dgm:pt modelId="{24234FDB-132A-43EF-B90D-1D285BFF51D4}" type="sibTrans" cxnId="{8422E397-A2A7-4656-BDD0-A5DEE35EA0FC}">
      <dgm:prSet/>
      <dgm:spPr/>
      <dgm:t>
        <a:bodyPr/>
        <a:lstStyle/>
        <a:p>
          <a:endParaRPr lang="en-US"/>
        </a:p>
      </dgm:t>
    </dgm:pt>
    <dgm:pt modelId="{3F378E98-4217-47A9-8134-DE6C3ABFE041}">
      <dgm:prSet phldrT="[Text]" custT="1"/>
      <dgm:spPr/>
      <dgm:t>
        <a:bodyPr/>
        <a:lstStyle/>
        <a:p>
          <a:pPr>
            <a:buFont typeface="Arial" panose="020B0604020202020204" pitchFamily="34" charset="0"/>
            <a:buNone/>
          </a:pPr>
          <a:r>
            <a:rPr lang="en-US" sz="1400" b="0" i="0" dirty="0"/>
            <a:t> </a:t>
          </a:r>
          <a:endParaRPr lang="en-US" sz="1400" dirty="0"/>
        </a:p>
      </dgm:t>
    </dgm:pt>
    <dgm:pt modelId="{48653CFB-283F-4824-B87B-943F5C5E7841}" type="parTrans" cxnId="{E2F6ED9C-E6CA-4E7F-B747-37A284E29D24}">
      <dgm:prSet/>
      <dgm:spPr/>
      <dgm:t>
        <a:bodyPr/>
        <a:lstStyle/>
        <a:p>
          <a:endParaRPr lang="en-US"/>
        </a:p>
      </dgm:t>
    </dgm:pt>
    <dgm:pt modelId="{0638CE31-017E-4421-AF9D-A58647C395DF}" type="sibTrans" cxnId="{E2F6ED9C-E6CA-4E7F-B747-37A284E29D24}">
      <dgm:prSet/>
      <dgm:spPr/>
      <dgm:t>
        <a:bodyPr/>
        <a:lstStyle/>
        <a:p>
          <a:endParaRPr lang="en-US"/>
        </a:p>
      </dgm:t>
    </dgm:pt>
    <dgm:pt modelId="{8F3B4B19-33F4-47AC-BE4E-B66181ED98B4}">
      <dgm:prSet phldrT="[Text]"/>
      <dgm:spPr/>
      <dgm:t>
        <a:bodyPr/>
        <a:lstStyle/>
        <a:p>
          <a:r>
            <a:rPr lang="en-US" b="1" dirty="0"/>
            <a:t>ALTA ESKAERA</a:t>
          </a:r>
        </a:p>
      </dgm:t>
      <dgm:extLst>
        <a:ext uri="{E40237B7-FDA0-4F09-8148-C483321AD2D9}">
          <dgm14:cNvPr xmlns:dgm14="http://schemas.microsoft.com/office/drawing/2010/diagram" id="0" name="">
            <a:hlinkClick xmlns:r="http://schemas.openxmlformats.org/officeDocument/2006/relationships" r:id="rId2" action="ppaction://hlinkfile"/>
          </dgm14:cNvPr>
        </a:ext>
      </dgm:extLst>
    </dgm:pt>
    <dgm:pt modelId="{D56FE0BA-AE10-413D-B7E3-CD20C3731D50}" type="parTrans" cxnId="{E9FED118-8FC1-46A3-BD00-F94098ECD6A4}">
      <dgm:prSet/>
      <dgm:spPr/>
      <dgm:t>
        <a:bodyPr/>
        <a:lstStyle/>
        <a:p>
          <a:endParaRPr lang="en-US"/>
        </a:p>
      </dgm:t>
    </dgm:pt>
    <dgm:pt modelId="{2C34AF2B-9D07-4B75-9E74-1C680AB14CF6}" type="sibTrans" cxnId="{E9FED118-8FC1-46A3-BD00-F94098ECD6A4}">
      <dgm:prSet/>
      <dgm:spPr/>
      <dgm:t>
        <a:bodyPr/>
        <a:lstStyle/>
        <a:p>
          <a:endParaRPr lang="en-US"/>
        </a:p>
      </dgm:t>
    </dgm:pt>
    <dgm:pt modelId="{0AFF4C1B-302C-42EF-B59F-97CDC2799D17}">
      <dgm:prSet phldrT="[Text]" custT="1"/>
      <dgm:spPr/>
      <dgm:t>
        <a:bodyPr/>
        <a:lstStyle/>
        <a:p>
          <a:pPr>
            <a:buFont typeface="Arial" panose="020B0604020202020204" pitchFamily="34" charset="0"/>
            <a:buNone/>
          </a:pPr>
          <a:r>
            <a:rPr lang="eu-ES" sz="1400" b="1" i="0" noProof="0" dirty="0"/>
            <a:t>Alta eskaera SAREGIN aplikazioan</a:t>
          </a:r>
          <a:endParaRPr lang="eu-ES" sz="1400" b="1" noProof="0" dirty="0"/>
        </a:p>
      </dgm:t>
    </dgm:pt>
    <dgm:pt modelId="{0EBE8459-BB53-4FEB-9003-4D3795F4559C}" type="parTrans" cxnId="{C23B5F60-F074-45B8-BB09-18AD4152539D}">
      <dgm:prSet/>
      <dgm:spPr/>
      <dgm:t>
        <a:bodyPr/>
        <a:lstStyle/>
        <a:p>
          <a:endParaRPr lang="en-US"/>
        </a:p>
      </dgm:t>
    </dgm:pt>
    <dgm:pt modelId="{6755B5A7-26F9-4D2F-8EA9-DCC4A05B07D9}" type="sibTrans" cxnId="{C23B5F60-F074-45B8-BB09-18AD4152539D}">
      <dgm:prSet/>
      <dgm:spPr/>
      <dgm:t>
        <a:bodyPr/>
        <a:lstStyle/>
        <a:p>
          <a:endParaRPr lang="en-US"/>
        </a:p>
      </dgm:t>
    </dgm:pt>
    <dgm:pt modelId="{4B29B5EE-6306-4B33-9FE9-05F533782058}">
      <dgm:prSet phldrT="[Text]" custT="1"/>
      <dgm:spPr>
        <a:solidFill>
          <a:schemeClr val="accent2">
            <a:lumMod val="75000"/>
          </a:schemeClr>
        </a:solidFill>
      </dgm:spPr>
      <dgm:t>
        <a:bodyPr/>
        <a:lstStyle/>
        <a:p>
          <a:pPr>
            <a:buFont typeface="Arial" panose="020B0604020202020204" pitchFamily="34" charset="0"/>
            <a:buNone/>
          </a:pPr>
          <a:r>
            <a:rPr lang="eu-ES" sz="1400" b="1" noProof="0" dirty="0"/>
            <a:t>ALTA ESKAERA ONARTU</a:t>
          </a:r>
        </a:p>
      </dgm:t>
    </dgm:pt>
    <dgm:pt modelId="{562EC08F-89B3-4D1A-A084-71CE15D67FD3}" type="parTrans" cxnId="{1A626D81-7F64-4434-B35A-32EB986D51A2}">
      <dgm:prSet/>
      <dgm:spPr/>
      <dgm:t>
        <a:bodyPr/>
        <a:lstStyle/>
        <a:p>
          <a:endParaRPr lang="eu-ES"/>
        </a:p>
      </dgm:t>
    </dgm:pt>
    <dgm:pt modelId="{764A3BF8-149E-49E2-80EF-8705C2E301DC}" type="sibTrans" cxnId="{1A626D81-7F64-4434-B35A-32EB986D51A2}">
      <dgm:prSet/>
      <dgm:spPr/>
      <dgm:t>
        <a:bodyPr/>
        <a:lstStyle/>
        <a:p>
          <a:endParaRPr lang="eu-ES"/>
        </a:p>
      </dgm:t>
    </dgm:pt>
    <dgm:pt modelId="{2E67EE17-34C6-4F13-8ED9-938632633F7D}">
      <dgm:prSet phldrT="[Text]" custT="1"/>
      <dgm:spPr>
        <a:noFill/>
      </dgm:spPr>
      <dgm:t>
        <a:bodyPr/>
        <a:lstStyle/>
        <a:p>
          <a:pPr>
            <a:buFont typeface="Arial" panose="020B0604020202020204" pitchFamily="34" charset="0"/>
            <a:buNone/>
          </a:pPr>
          <a:r>
            <a:rPr lang="eu-ES" sz="1400" b="1" noProof="0" dirty="0" err="1"/>
            <a:t>HPSk</a:t>
          </a:r>
          <a:r>
            <a:rPr lang="eu-ES" sz="1400" b="1" noProof="0" dirty="0"/>
            <a:t> erakundearen pertsona baimenduaren eskaera onartu.</a:t>
          </a:r>
        </a:p>
        <a:p>
          <a:pPr>
            <a:buFont typeface="Arial" panose="020B0604020202020204" pitchFamily="34" charset="0"/>
            <a:buNone/>
          </a:pPr>
          <a:r>
            <a:rPr lang="eu-ES" sz="1400" b="0" noProof="0" dirty="0"/>
            <a:t>Erabiltzaileak pasahitza jaso.</a:t>
          </a:r>
        </a:p>
      </dgm:t>
    </dgm:pt>
    <dgm:pt modelId="{CE2238B5-34EA-498B-9786-F22BCDBC5A18}" type="parTrans" cxnId="{69701C50-88EE-47FC-928C-A305C2C5D0AE}">
      <dgm:prSet/>
      <dgm:spPr/>
      <dgm:t>
        <a:bodyPr/>
        <a:lstStyle/>
        <a:p>
          <a:endParaRPr lang="eu-ES"/>
        </a:p>
      </dgm:t>
    </dgm:pt>
    <dgm:pt modelId="{CA1F3BE6-6599-4970-B2BD-CC4E8D642EF0}" type="sibTrans" cxnId="{69701C50-88EE-47FC-928C-A305C2C5D0AE}">
      <dgm:prSet/>
      <dgm:spPr/>
      <dgm:t>
        <a:bodyPr/>
        <a:lstStyle/>
        <a:p>
          <a:endParaRPr lang="eu-ES"/>
        </a:p>
      </dgm:t>
    </dgm:pt>
    <dgm:pt modelId="{FE888CE1-9F15-40DF-9718-C8B432B3BB83}" type="pres">
      <dgm:prSet presAssocID="{013DD35D-9765-4E5F-95CE-DA45F3637BF5}" presName="Name0" presStyleCnt="0">
        <dgm:presLayoutVars>
          <dgm:chMax/>
          <dgm:chPref/>
          <dgm:dir/>
          <dgm:animLvl val="lvl"/>
        </dgm:presLayoutVars>
      </dgm:prSet>
      <dgm:spPr/>
    </dgm:pt>
    <dgm:pt modelId="{6874F8A9-3A6A-4A68-8589-D9ADA9A8F39A}" type="pres">
      <dgm:prSet presAssocID="{25E771E7-8CF7-4491-9507-55BFE693DC7B}" presName="composite" presStyleCnt="0"/>
      <dgm:spPr/>
    </dgm:pt>
    <dgm:pt modelId="{CE8822BE-640B-46A0-B366-1477F5768BB1}" type="pres">
      <dgm:prSet presAssocID="{25E771E7-8CF7-4491-9507-55BFE693DC7B}" presName="Parent1" presStyleLbl="alignNode1" presStyleIdx="0" presStyleCnt="4">
        <dgm:presLayoutVars>
          <dgm:chMax val="1"/>
          <dgm:chPref val="1"/>
          <dgm:bulletEnabled val="1"/>
        </dgm:presLayoutVars>
      </dgm:prSet>
      <dgm:spPr>
        <a:prstGeom prst="rect">
          <a:avLst/>
        </a:prstGeom>
      </dgm:spPr>
    </dgm:pt>
    <dgm:pt modelId="{A27629C2-87D9-4163-9365-FC275ADC4CA0}" type="pres">
      <dgm:prSet presAssocID="{25E771E7-8CF7-4491-9507-55BFE693DC7B}" presName="Childtext1" presStyleLbl="revTx" presStyleIdx="0" presStyleCnt="4" custScaleX="101255" custScaleY="100573">
        <dgm:presLayoutVars>
          <dgm:bulletEnabled val="1"/>
        </dgm:presLayoutVars>
      </dgm:prSet>
      <dgm:spPr/>
    </dgm:pt>
    <dgm:pt modelId="{38893DF2-F8BF-45A3-9200-4CD8C329334E}" type="pres">
      <dgm:prSet presAssocID="{25E771E7-8CF7-4491-9507-55BFE693DC7B}" presName="ConnectLine" presStyleLbl="callout" presStyleIdx="0" presStyleCnt="4"/>
      <dgm:spPr>
        <a:solidFill>
          <a:schemeClr val="accent2">
            <a:hueOff val="0"/>
            <a:satOff val="0"/>
            <a:lumOff val="0"/>
            <a:alphaOff val="0"/>
          </a:schemeClr>
        </a:solidFill>
        <a:ln w="12700" cap="flat" cmpd="sng" algn="ctr">
          <a:solidFill>
            <a:schemeClr val="accent2">
              <a:hueOff val="0"/>
              <a:satOff val="0"/>
              <a:lumOff val="0"/>
              <a:alphaOff val="0"/>
            </a:schemeClr>
          </a:solidFill>
          <a:prstDash val="dash"/>
          <a:miter lim="800000"/>
        </a:ln>
        <a:effectLst/>
      </dgm:spPr>
    </dgm:pt>
    <dgm:pt modelId="{5A62AEC3-EC27-4AFA-B56B-79326645CDDC}" type="pres">
      <dgm:prSet presAssocID="{25E771E7-8CF7-4491-9507-55BFE693DC7B}" presName="ConnectLineEnd" presStyleLbl="lnNode1" presStyleIdx="0" presStyleCnt="4" custLinFactNeighborY="91360"/>
      <dgm:spPr/>
    </dgm:pt>
    <dgm:pt modelId="{DE94FAC5-5D77-48EB-8174-64F26CA894F0}" type="pres">
      <dgm:prSet presAssocID="{25E771E7-8CF7-4491-9507-55BFE693DC7B}" presName="EmptyPane" presStyleCnt="0"/>
      <dgm:spPr/>
    </dgm:pt>
    <dgm:pt modelId="{0E593029-E077-4B3E-A24D-4E079F1D5E67}" type="pres">
      <dgm:prSet presAssocID="{B3CFB133-9C4F-4A0A-888D-0CEC78FFDFFC}" presName="spaceBetweenRectangles" presStyleCnt="0"/>
      <dgm:spPr/>
    </dgm:pt>
    <dgm:pt modelId="{52AB05C6-3304-49EF-BFAD-870AB53E640E}" type="pres">
      <dgm:prSet presAssocID="{D76BB3CF-DF5A-41FB-B6A4-25743CF1642F}" presName="composite" presStyleCnt="0"/>
      <dgm:spPr/>
    </dgm:pt>
    <dgm:pt modelId="{9C14E56E-28F6-4BF9-9EDF-2769E1A89A07}" type="pres">
      <dgm:prSet presAssocID="{D76BB3CF-DF5A-41FB-B6A4-25743CF1642F}" presName="Parent1" presStyleLbl="alignNode1" presStyleIdx="1" presStyleCnt="4">
        <dgm:presLayoutVars>
          <dgm:chMax val="1"/>
          <dgm:chPref val="1"/>
          <dgm:bulletEnabled val="1"/>
        </dgm:presLayoutVars>
      </dgm:prSet>
      <dgm:spPr>
        <a:prstGeom prst="rect">
          <a:avLst/>
        </a:prstGeom>
      </dgm:spPr>
    </dgm:pt>
    <dgm:pt modelId="{381C85ED-02C3-43BB-AB7D-DF18967DB45A}" type="pres">
      <dgm:prSet presAssocID="{D76BB3CF-DF5A-41FB-B6A4-25743CF1642F}" presName="Childtext1" presStyleLbl="revTx" presStyleIdx="1" presStyleCnt="4" custScaleX="86113">
        <dgm:presLayoutVars>
          <dgm:bulletEnabled val="1"/>
        </dgm:presLayoutVars>
      </dgm:prSet>
      <dgm:spPr/>
    </dgm:pt>
    <dgm:pt modelId="{F51F39F5-A989-488C-BFD6-69D558D451E8}" type="pres">
      <dgm:prSet presAssocID="{D76BB3CF-DF5A-41FB-B6A4-25743CF1642F}" presName="ConnectLine" presStyleLbl="callout" presStyleIdx="1" presStyleCnt="4"/>
      <dgm:spPr>
        <a:solidFill>
          <a:schemeClr val="accent2">
            <a:hueOff val="0"/>
            <a:satOff val="0"/>
            <a:lumOff val="0"/>
            <a:alphaOff val="0"/>
          </a:schemeClr>
        </a:solidFill>
        <a:ln w="12700" cap="flat" cmpd="sng" algn="ctr">
          <a:solidFill>
            <a:schemeClr val="accent2">
              <a:hueOff val="0"/>
              <a:satOff val="0"/>
              <a:lumOff val="0"/>
              <a:alphaOff val="0"/>
            </a:schemeClr>
          </a:solidFill>
          <a:prstDash val="dash"/>
          <a:miter lim="800000"/>
        </a:ln>
        <a:effectLst/>
      </dgm:spPr>
    </dgm:pt>
    <dgm:pt modelId="{A5349257-4327-4545-9142-153EF70CC757}" type="pres">
      <dgm:prSet presAssocID="{D76BB3CF-DF5A-41FB-B6A4-25743CF1642F}" presName="ConnectLineEnd" presStyleLbl="lnNode1" presStyleIdx="1" presStyleCnt="4" custLinFactNeighborX="-9136" custLinFactNeighborY="-82224"/>
      <dgm:spPr/>
    </dgm:pt>
    <dgm:pt modelId="{3F5B546C-1579-4E01-8611-2E18328B1B42}" type="pres">
      <dgm:prSet presAssocID="{D76BB3CF-DF5A-41FB-B6A4-25743CF1642F}" presName="EmptyPane" presStyleCnt="0"/>
      <dgm:spPr/>
    </dgm:pt>
    <dgm:pt modelId="{8FB68658-1BA4-41EF-AB95-76A3ACDE8DDD}" type="pres">
      <dgm:prSet presAssocID="{24234FDB-132A-43EF-B90D-1D285BFF51D4}" presName="spaceBetweenRectangles" presStyleCnt="0"/>
      <dgm:spPr/>
    </dgm:pt>
    <dgm:pt modelId="{EDB63637-6388-460A-9080-8C19D1551DAE}" type="pres">
      <dgm:prSet presAssocID="{8F3B4B19-33F4-47AC-BE4E-B66181ED98B4}" presName="composite" presStyleCnt="0"/>
      <dgm:spPr/>
    </dgm:pt>
    <dgm:pt modelId="{72DD609F-4804-4D65-8014-4ECA3F2307C5}" type="pres">
      <dgm:prSet presAssocID="{8F3B4B19-33F4-47AC-BE4E-B66181ED98B4}" presName="Parent1" presStyleLbl="alignNode1" presStyleIdx="2" presStyleCnt="4">
        <dgm:presLayoutVars>
          <dgm:chMax val="1"/>
          <dgm:chPref val="1"/>
          <dgm:bulletEnabled val="1"/>
        </dgm:presLayoutVars>
      </dgm:prSet>
      <dgm:spPr>
        <a:prstGeom prst="rect">
          <a:avLst/>
        </a:prstGeom>
      </dgm:spPr>
    </dgm:pt>
    <dgm:pt modelId="{AB0282E3-1216-4CDB-AC5F-106C1EEEB95A}" type="pres">
      <dgm:prSet presAssocID="{8F3B4B19-33F4-47AC-BE4E-B66181ED98B4}" presName="Childtext1" presStyleLbl="revTx" presStyleIdx="2" presStyleCnt="4" custScaleX="71996">
        <dgm:presLayoutVars>
          <dgm:bulletEnabled val="1"/>
        </dgm:presLayoutVars>
      </dgm:prSet>
      <dgm:spPr/>
    </dgm:pt>
    <dgm:pt modelId="{0D377583-EAA6-47CC-B504-762FB6EBAB9C}" type="pres">
      <dgm:prSet presAssocID="{8F3B4B19-33F4-47AC-BE4E-B66181ED98B4}" presName="ConnectLine" presStyleLbl="callout" presStyleIdx="2" presStyleCnt="4"/>
      <dgm:spPr>
        <a:solidFill>
          <a:schemeClr val="accent2">
            <a:hueOff val="0"/>
            <a:satOff val="0"/>
            <a:lumOff val="0"/>
            <a:alphaOff val="0"/>
          </a:schemeClr>
        </a:solidFill>
        <a:ln w="12700" cap="flat" cmpd="sng" algn="ctr">
          <a:solidFill>
            <a:schemeClr val="accent2">
              <a:hueOff val="0"/>
              <a:satOff val="0"/>
              <a:lumOff val="0"/>
              <a:alphaOff val="0"/>
            </a:schemeClr>
          </a:solidFill>
          <a:prstDash val="dash"/>
          <a:miter lim="800000"/>
        </a:ln>
        <a:effectLst/>
      </dgm:spPr>
    </dgm:pt>
    <dgm:pt modelId="{72321D10-9092-4E81-9AD7-ACA033236CC0}" type="pres">
      <dgm:prSet presAssocID="{8F3B4B19-33F4-47AC-BE4E-B66181ED98B4}" presName="ConnectLineEnd" presStyleLbl="lnNode1" presStyleIdx="2" presStyleCnt="4" custLinFactNeighborX="9136" custLinFactNeighborY="91360"/>
      <dgm:spPr/>
    </dgm:pt>
    <dgm:pt modelId="{5112F4EE-10B9-493B-9CCF-BDBDDB5CD939}" type="pres">
      <dgm:prSet presAssocID="{8F3B4B19-33F4-47AC-BE4E-B66181ED98B4}" presName="EmptyPane" presStyleCnt="0"/>
      <dgm:spPr/>
    </dgm:pt>
    <dgm:pt modelId="{696DFD6D-4BE8-4B4E-AC75-92702E2B3720}" type="pres">
      <dgm:prSet presAssocID="{2C34AF2B-9D07-4B75-9E74-1C680AB14CF6}" presName="spaceBetweenRectangles" presStyleCnt="0"/>
      <dgm:spPr/>
    </dgm:pt>
    <dgm:pt modelId="{55C01F73-EF95-4B10-A4F9-1272379FF9CE}" type="pres">
      <dgm:prSet presAssocID="{4B29B5EE-6306-4B33-9FE9-05F533782058}" presName="composite" presStyleCnt="0"/>
      <dgm:spPr/>
    </dgm:pt>
    <dgm:pt modelId="{AF0776D1-7288-4834-85FF-909614FF41E8}" type="pres">
      <dgm:prSet presAssocID="{4B29B5EE-6306-4B33-9FE9-05F533782058}" presName="Parent1" presStyleLbl="alignNode1" presStyleIdx="3" presStyleCnt="4">
        <dgm:presLayoutVars>
          <dgm:chMax val="1"/>
          <dgm:chPref val="1"/>
          <dgm:bulletEnabled val="1"/>
        </dgm:presLayoutVars>
      </dgm:prSet>
      <dgm:spPr/>
    </dgm:pt>
    <dgm:pt modelId="{B4DEBA3E-E684-4C6B-B541-A1F8B43C5E5C}" type="pres">
      <dgm:prSet presAssocID="{4B29B5EE-6306-4B33-9FE9-05F533782058}" presName="Childtext1" presStyleLbl="revTx" presStyleIdx="3" presStyleCnt="4" custScaleX="73794">
        <dgm:presLayoutVars>
          <dgm:bulletEnabled val="1"/>
        </dgm:presLayoutVars>
      </dgm:prSet>
      <dgm:spPr/>
    </dgm:pt>
    <dgm:pt modelId="{0BE286E1-78EB-498B-9CF0-9FD848044EA3}" type="pres">
      <dgm:prSet presAssocID="{4B29B5EE-6306-4B33-9FE9-05F533782058}" presName="ConnectLine" presStyleLbl="callout" presStyleIdx="3" presStyleCnt="4"/>
      <dgm:spPr>
        <a:solidFill>
          <a:schemeClr val="accent2">
            <a:hueOff val="0"/>
            <a:satOff val="0"/>
            <a:lumOff val="0"/>
            <a:alphaOff val="0"/>
          </a:schemeClr>
        </a:solidFill>
        <a:ln w="12700" cap="flat" cmpd="sng" algn="ctr">
          <a:solidFill>
            <a:schemeClr val="accent2">
              <a:hueOff val="0"/>
              <a:satOff val="0"/>
              <a:lumOff val="0"/>
              <a:alphaOff val="0"/>
            </a:schemeClr>
          </a:solidFill>
          <a:prstDash val="dash"/>
          <a:miter lim="800000"/>
        </a:ln>
        <a:effectLst/>
      </dgm:spPr>
    </dgm:pt>
    <dgm:pt modelId="{673581EC-058D-42AC-814E-30C477281AA9}" type="pres">
      <dgm:prSet presAssocID="{4B29B5EE-6306-4B33-9FE9-05F533782058}" presName="ConnectLineEnd" presStyleLbl="lnNode1" presStyleIdx="3" presStyleCnt="4"/>
      <dgm:spPr/>
    </dgm:pt>
    <dgm:pt modelId="{7453CBFC-BC84-410F-9D49-37E9B2A5B5CB}" type="pres">
      <dgm:prSet presAssocID="{4B29B5EE-6306-4B33-9FE9-05F533782058}" presName="EmptyPane" presStyleCnt="0"/>
      <dgm:spPr/>
    </dgm:pt>
  </dgm:ptLst>
  <dgm:cxnLst>
    <dgm:cxn modelId="{4B4BB302-6D68-46A1-83BF-ED4715D62D4C}" type="presOf" srcId="{EB81D1D4-3A06-49A6-9CBB-2A11D66B1783}" destId="{A27629C2-87D9-4163-9365-FC275ADC4CA0}" srcOrd="0" destOrd="0" presId="urn:microsoft.com/office/officeart/2016/7/layout/RoundedRectangleTimeline#2"/>
    <dgm:cxn modelId="{E9FED118-8FC1-46A3-BD00-F94098ECD6A4}" srcId="{013DD35D-9765-4E5F-95CE-DA45F3637BF5}" destId="{8F3B4B19-33F4-47AC-BE4E-B66181ED98B4}" srcOrd="2" destOrd="0" parTransId="{D56FE0BA-AE10-413D-B7E3-CD20C3731D50}" sibTransId="{2C34AF2B-9D07-4B75-9E74-1C680AB14CF6}"/>
    <dgm:cxn modelId="{DD176C1E-CFBD-428E-9AE1-BC44A205AE40}" type="presOf" srcId="{D76BB3CF-DF5A-41FB-B6A4-25743CF1642F}" destId="{9C14E56E-28F6-4BF9-9EDF-2769E1A89A07}" srcOrd="0" destOrd="0" presId="urn:microsoft.com/office/officeart/2016/7/layout/RoundedRectangleTimeline#2"/>
    <dgm:cxn modelId="{EBCB5D36-831A-4B97-8581-6B725E361406}" type="presOf" srcId="{3F378E98-4217-47A9-8134-DE6C3ABFE041}" destId="{381C85ED-02C3-43BB-AB7D-DF18967DB45A}" srcOrd="0" destOrd="0" presId="urn:microsoft.com/office/officeart/2016/7/layout/RoundedRectangleTimeline#2"/>
    <dgm:cxn modelId="{C23B5F60-F074-45B8-BB09-18AD4152539D}" srcId="{8F3B4B19-33F4-47AC-BE4E-B66181ED98B4}" destId="{0AFF4C1B-302C-42EF-B59F-97CDC2799D17}" srcOrd="0" destOrd="0" parTransId="{0EBE8459-BB53-4FEB-9003-4D3795F4559C}" sibTransId="{6755B5A7-26F9-4D2F-8EA9-DCC4A05B07D9}"/>
    <dgm:cxn modelId="{711C1C47-1ACD-4CF6-94A3-A65870CD9388}" type="presOf" srcId="{0AFF4C1B-302C-42EF-B59F-97CDC2799D17}" destId="{AB0282E3-1216-4CDB-AC5F-106C1EEEB95A}" srcOrd="0" destOrd="0" presId="urn:microsoft.com/office/officeart/2016/7/layout/RoundedRectangleTimeline#2"/>
    <dgm:cxn modelId="{69701C50-88EE-47FC-928C-A305C2C5D0AE}" srcId="{4B29B5EE-6306-4B33-9FE9-05F533782058}" destId="{2E67EE17-34C6-4F13-8ED9-938632633F7D}" srcOrd="0" destOrd="0" parTransId="{CE2238B5-34EA-498B-9786-F22BCDBC5A18}" sibTransId="{CA1F3BE6-6599-4970-B2BD-CC4E8D642EF0}"/>
    <dgm:cxn modelId="{21261374-9143-4E6D-8DCE-83DDD5AC4B67}" type="presOf" srcId="{013DD35D-9765-4E5F-95CE-DA45F3637BF5}" destId="{FE888CE1-9F15-40DF-9718-C8B432B3BB83}" srcOrd="0" destOrd="0" presId="urn:microsoft.com/office/officeart/2016/7/layout/RoundedRectangleTimeline#2"/>
    <dgm:cxn modelId="{03E3DD80-94A4-4A55-A81C-652B8BFD791F}" type="presOf" srcId="{2E67EE17-34C6-4F13-8ED9-938632633F7D}" destId="{B4DEBA3E-E684-4C6B-B541-A1F8B43C5E5C}" srcOrd="0" destOrd="0" presId="urn:microsoft.com/office/officeart/2016/7/layout/RoundedRectangleTimeline#2"/>
    <dgm:cxn modelId="{1A626D81-7F64-4434-B35A-32EB986D51A2}" srcId="{013DD35D-9765-4E5F-95CE-DA45F3637BF5}" destId="{4B29B5EE-6306-4B33-9FE9-05F533782058}" srcOrd="3" destOrd="0" parTransId="{562EC08F-89B3-4D1A-A084-71CE15D67FD3}" sibTransId="{764A3BF8-149E-49E2-80EF-8705C2E301DC}"/>
    <dgm:cxn modelId="{E01FE584-0925-4BC0-9383-A1E85DE458FD}" srcId="{013DD35D-9765-4E5F-95CE-DA45F3637BF5}" destId="{25E771E7-8CF7-4491-9507-55BFE693DC7B}" srcOrd="0" destOrd="0" parTransId="{D34FC0B2-1D9D-47C1-B680-27EF2E97D428}" sibTransId="{B3CFB133-9C4F-4A0A-888D-0CEC78FFDFFC}"/>
    <dgm:cxn modelId="{CDBBE584-C66F-40E6-AB53-47EAC918C4FF}" type="presOf" srcId="{4B29B5EE-6306-4B33-9FE9-05F533782058}" destId="{AF0776D1-7288-4834-85FF-909614FF41E8}" srcOrd="0" destOrd="0" presId="urn:microsoft.com/office/officeart/2016/7/layout/RoundedRectangleTimeline#2"/>
    <dgm:cxn modelId="{8422E397-A2A7-4656-BDD0-A5DEE35EA0FC}" srcId="{013DD35D-9765-4E5F-95CE-DA45F3637BF5}" destId="{D76BB3CF-DF5A-41FB-B6A4-25743CF1642F}" srcOrd="1" destOrd="0" parTransId="{5DD1E055-F36A-4363-9BA1-453D18F6AA18}" sibTransId="{24234FDB-132A-43EF-B90D-1D285BFF51D4}"/>
    <dgm:cxn modelId="{E2F6ED9C-E6CA-4E7F-B747-37A284E29D24}" srcId="{D76BB3CF-DF5A-41FB-B6A4-25743CF1642F}" destId="{3F378E98-4217-47A9-8134-DE6C3ABFE041}" srcOrd="0" destOrd="0" parTransId="{48653CFB-283F-4824-B87B-943F5C5E7841}" sibTransId="{0638CE31-017E-4421-AF9D-A58647C395DF}"/>
    <dgm:cxn modelId="{5E008CC8-B8C6-4B46-94B0-C60406121E38}" srcId="{25E771E7-8CF7-4491-9507-55BFE693DC7B}" destId="{EB81D1D4-3A06-49A6-9CBB-2A11D66B1783}" srcOrd="0" destOrd="0" parTransId="{721F31C1-C769-40A8-9C34-A74470BAB532}" sibTransId="{0519A5BA-BBEC-4C39-9FFD-05D4C020199E}"/>
    <dgm:cxn modelId="{B14070EC-DA7C-4009-A5A9-F052CAFA2F3C}" type="presOf" srcId="{8F3B4B19-33F4-47AC-BE4E-B66181ED98B4}" destId="{72DD609F-4804-4D65-8014-4ECA3F2307C5}" srcOrd="0" destOrd="0" presId="urn:microsoft.com/office/officeart/2016/7/layout/RoundedRectangleTimeline#2"/>
    <dgm:cxn modelId="{39CDAEED-F285-4C54-8872-33295545F6FC}" type="presOf" srcId="{25E771E7-8CF7-4491-9507-55BFE693DC7B}" destId="{CE8822BE-640B-46A0-B366-1477F5768BB1}" srcOrd="0" destOrd="0" presId="urn:microsoft.com/office/officeart/2016/7/layout/RoundedRectangleTimeline#2"/>
    <dgm:cxn modelId="{01FC7409-7708-4BFA-A7AE-16D7A758A727}" type="presParOf" srcId="{FE888CE1-9F15-40DF-9718-C8B432B3BB83}" destId="{6874F8A9-3A6A-4A68-8589-D9ADA9A8F39A}" srcOrd="0" destOrd="0" presId="urn:microsoft.com/office/officeart/2016/7/layout/RoundedRectangleTimeline#2"/>
    <dgm:cxn modelId="{77B08A10-9A98-4737-849B-A280A76CE09F}" type="presParOf" srcId="{6874F8A9-3A6A-4A68-8589-D9ADA9A8F39A}" destId="{CE8822BE-640B-46A0-B366-1477F5768BB1}" srcOrd="0" destOrd="0" presId="urn:microsoft.com/office/officeart/2016/7/layout/RoundedRectangleTimeline#2"/>
    <dgm:cxn modelId="{7807E95C-B84C-495B-A82F-AA9F3D77EB7D}" type="presParOf" srcId="{6874F8A9-3A6A-4A68-8589-D9ADA9A8F39A}" destId="{A27629C2-87D9-4163-9365-FC275ADC4CA0}" srcOrd="1" destOrd="0" presId="urn:microsoft.com/office/officeart/2016/7/layout/RoundedRectangleTimeline#2"/>
    <dgm:cxn modelId="{EC1A7FF3-2639-45F6-9099-8FE642B21929}" type="presParOf" srcId="{6874F8A9-3A6A-4A68-8589-D9ADA9A8F39A}" destId="{38893DF2-F8BF-45A3-9200-4CD8C329334E}" srcOrd="2" destOrd="0" presId="urn:microsoft.com/office/officeart/2016/7/layout/RoundedRectangleTimeline#2"/>
    <dgm:cxn modelId="{0CDA36A1-EB7C-4F99-87EF-6775CCE066FF}" type="presParOf" srcId="{6874F8A9-3A6A-4A68-8589-D9ADA9A8F39A}" destId="{5A62AEC3-EC27-4AFA-B56B-79326645CDDC}" srcOrd="3" destOrd="0" presId="urn:microsoft.com/office/officeart/2016/7/layout/RoundedRectangleTimeline#2"/>
    <dgm:cxn modelId="{4A620BCC-2924-47A2-8605-9CF08F838A1C}" type="presParOf" srcId="{6874F8A9-3A6A-4A68-8589-D9ADA9A8F39A}" destId="{DE94FAC5-5D77-48EB-8174-64F26CA894F0}" srcOrd="4" destOrd="0" presId="urn:microsoft.com/office/officeart/2016/7/layout/RoundedRectangleTimeline#2"/>
    <dgm:cxn modelId="{4C65EE4B-2F5C-416A-9A22-810488863EF4}" type="presParOf" srcId="{FE888CE1-9F15-40DF-9718-C8B432B3BB83}" destId="{0E593029-E077-4B3E-A24D-4E079F1D5E67}" srcOrd="1" destOrd="0" presId="urn:microsoft.com/office/officeart/2016/7/layout/RoundedRectangleTimeline#2"/>
    <dgm:cxn modelId="{EB4139CE-64F9-44CD-9149-B7C861E9EFFD}" type="presParOf" srcId="{FE888CE1-9F15-40DF-9718-C8B432B3BB83}" destId="{52AB05C6-3304-49EF-BFAD-870AB53E640E}" srcOrd="2" destOrd="0" presId="urn:microsoft.com/office/officeart/2016/7/layout/RoundedRectangleTimeline#2"/>
    <dgm:cxn modelId="{19F14B82-9A7C-4ED5-99E0-4B2DBBAB1431}" type="presParOf" srcId="{52AB05C6-3304-49EF-BFAD-870AB53E640E}" destId="{9C14E56E-28F6-4BF9-9EDF-2769E1A89A07}" srcOrd="0" destOrd="0" presId="urn:microsoft.com/office/officeart/2016/7/layout/RoundedRectangleTimeline#2"/>
    <dgm:cxn modelId="{92E4743A-67BF-43F3-B0A4-184D64B3844F}" type="presParOf" srcId="{52AB05C6-3304-49EF-BFAD-870AB53E640E}" destId="{381C85ED-02C3-43BB-AB7D-DF18967DB45A}" srcOrd="1" destOrd="0" presId="urn:microsoft.com/office/officeart/2016/7/layout/RoundedRectangleTimeline#2"/>
    <dgm:cxn modelId="{BC706060-D7D1-4C93-8EFC-D8D7122C0B8C}" type="presParOf" srcId="{52AB05C6-3304-49EF-BFAD-870AB53E640E}" destId="{F51F39F5-A989-488C-BFD6-69D558D451E8}" srcOrd="2" destOrd="0" presId="urn:microsoft.com/office/officeart/2016/7/layout/RoundedRectangleTimeline#2"/>
    <dgm:cxn modelId="{2659A907-F1C8-4D1A-9855-31D63C76062C}" type="presParOf" srcId="{52AB05C6-3304-49EF-BFAD-870AB53E640E}" destId="{A5349257-4327-4545-9142-153EF70CC757}" srcOrd="3" destOrd="0" presId="urn:microsoft.com/office/officeart/2016/7/layout/RoundedRectangleTimeline#2"/>
    <dgm:cxn modelId="{F032016B-316B-45AB-BF73-C7884C400283}" type="presParOf" srcId="{52AB05C6-3304-49EF-BFAD-870AB53E640E}" destId="{3F5B546C-1579-4E01-8611-2E18328B1B42}" srcOrd="4" destOrd="0" presId="urn:microsoft.com/office/officeart/2016/7/layout/RoundedRectangleTimeline#2"/>
    <dgm:cxn modelId="{D4CAE4CA-C879-43ED-A030-19EB31CBBCBD}" type="presParOf" srcId="{FE888CE1-9F15-40DF-9718-C8B432B3BB83}" destId="{8FB68658-1BA4-41EF-AB95-76A3ACDE8DDD}" srcOrd="3" destOrd="0" presId="urn:microsoft.com/office/officeart/2016/7/layout/RoundedRectangleTimeline#2"/>
    <dgm:cxn modelId="{6AFAD720-BD65-4AD8-A03B-5B1F2F71B97E}" type="presParOf" srcId="{FE888CE1-9F15-40DF-9718-C8B432B3BB83}" destId="{EDB63637-6388-460A-9080-8C19D1551DAE}" srcOrd="4" destOrd="0" presId="urn:microsoft.com/office/officeart/2016/7/layout/RoundedRectangleTimeline#2"/>
    <dgm:cxn modelId="{3798603C-642E-4D22-9A0F-E957F6638D47}" type="presParOf" srcId="{EDB63637-6388-460A-9080-8C19D1551DAE}" destId="{72DD609F-4804-4D65-8014-4ECA3F2307C5}" srcOrd="0" destOrd="0" presId="urn:microsoft.com/office/officeart/2016/7/layout/RoundedRectangleTimeline#2"/>
    <dgm:cxn modelId="{8D48B4E4-4EC4-4E39-9366-F0E104684733}" type="presParOf" srcId="{EDB63637-6388-460A-9080-8C19D1551DAE}" destId="{AB0282E3-1216-4CDB-AC5F-106C1EEEB95A}" srcOrd="1" destOrd="0" presId="urn:microsoft.com/office/officeart/2016/7/layout/RoundedRectangleTimeline#2"/>
    <dgm:cxn modelId="{14D85B8D-6059-4646-BF8A-6D157A0EB161}" type="presParOf" srcId="{EDB63637-6388-460A-9080-8C19D1551DAE}" destId="{0D377583-EAA6-47CC-B504-762FB6EBAB9C}" srcOrd="2" destOrd="0" presId="urn:microsoft.com/office/officeart/2016/7/layout/RoundedRectangleTimeline#2"/>
    <dgm:cxn modelId="{7552110D-125C-4CBB-9179-3BA48D235A22}" type="presParOf" srcId="{EDB63637-6388-460A-9080-8C19D1551DAE}" destId="{72321D10-9092-4E81-9AD7-ACA033236CC0}" srcOrd="3" destOrd="0" presId="urn:microsoft.com/office/officeart/2016/7/layout/RoundedRectangleTimeline#2"/>
    <dgm:cxn modelId="{AB8518D2-7101-4023-BA16-E59A660E7ABB}" type="presParOf" srcId="{EDB63637-6388-460A-9080-8C19D1551DAE}" destId="{5112F4EE-10B9-493B-9CCF-BDBDDB5CD939}" srcOrd="4" destOrd="0" presId="urn:microsoft.com/office/officeart/2016/7/layout/RoundedRectangleTimeline#2"/>
    <dgm:cxn modelId="{EFE2D36F-9260-42E3-8AD4-DC3C24F8DC8B}" type="presParOf" srcId="{FE888CE1-9F15-40DF-9718-C8B432B3BB83}" destId="{696DFD6D-4BE8-4B4E-AC75-92702E2B3720}" srcOrd="5" destOrd="0" presId="urn:microsoft.com/office/officeart/2016/7/layout/RoundedRectangleTimeline#2"/>
    <dgm:cxn modelId="{6E1D4D3E-8DA7-4F28-A23B-8D3CD5ABD9A5}" type="presParOf" srcId="{FE888CE1-9F15-40DF-9718-C8B432B3BB83}" destId="{55C01F73-EF95-4B10-A4F9-1272379FF9CE}" srcOrd="6" destOrd="0" presId="urn:microsoft.com/office/officeart/2016/7/layout/RoundedRectangleTimeline#2"/>
    <dgm:cxn modelId="{DBA4F39A-9479-42C9-ACF6-1AD036FEAB59}" type="presParOf" srcId="{55C01F73-EF95-4B10-A4F9-1272379FF9CE}" destId="{AF0776D1-7288-4834-85FF-909614FF41E8}" srcOrd="0" destOrd="0" presId="urn:microsoft.com/office/officeart/2016/7/layout/RoundedRectangleTimeline#2"/>
    <dgm:cxn modelId="{85080F68-4F1B-4175-88F0-3459079D1F30}" type="presParOf" srcId="{55C01F73-EF95-4B10-A4F9-1272379FF9CE}" destId="{B4DEBA3E-E684-4C6B-B541-A1F8B43C5E5C}" srcOrd="1" destOrd="0" presId="urn:microsoft.com/office/officeart/2016/7/layout/RoundedRectangleTimeline#2"/>
    <dgm:cxn modelId="{93D453A1-F931-419F-8544-F86DFB96E3C2}" type="presParOf" srcId="{55C01F73-EF95-4B10-A4F9-1272379FF9CE}" destId="{0BE286E1-78EB-498B-9CF0-9FD848044EA3}" srcOrd="2" destOrd="0" presId="urn:microsoft.com/office/officeart/2016/7/layout/RoundedRectangleTimeline#2"/>
    <dgm:cxn modelId="{51E40768-ABA0-4F1E-AA33-F09D7C27115A}" type="presParOf" srcId="{55C01F73-EF95-4B10-A4F9-1272379FF9CE}" destId="{673581EC-058D-42AC-814E-30C477281AA9}" srcOrd="3" destOrd="0" presId="urn:microsoft.com/office/officeart/2016/7/layout/RoundedRectangleTimeline#2"/>
    <dgm:cxn modelId="{3834F9CA-3185-407B-AAF7-C772002DB8DE}" type="presParOf" srcId="{55C01F73-EF95-4B10-A4F9-1272379FF9CE}" destId="{7453CBFC-BC84-410F-9D49-37E9B2A5B5CB}" srcOrd="4" destOrd="0" presId="urn:microsoft.com/office/officeart/2016/7/layout/RoundedRectangleTimeline#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F5D2A42-5A4F-47D7-8885-DB0F919429BF}"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u-ES"/>
        </a:p>
      </dgm:t>
    </dgm:pt>
    <dgm:pt modelId="{2453CD5C-5CBA-4772-BFA2-C837F14F96FE}">
      <dgm:prSet phldrT="[Testua]" custT="1"/>
      <dgm:spPr/>
      <dgm:t>
        <a:bodyPr/>
        <a:lstStyle/>
        <a:p>
          <a:r>
            <a:rPr lang="eu-ES" sz="1600" b="1" i="0" dirty="0"/>
            <a:t>Erabiltzaile batek </a:t>
          </a:r>
          <a:r>
            <a:rPr lang="eu-ES" sz="1600" b="0" i="0" dirty="0"/>
            <a:t>hainbat erakunderen izenean jardun dezake. Erakunde bakoitzarentzat alta eskatu behar da.</a:t>
          </a:r>
          <a:endParaRPr lang="eu-ES" sz="1600" dirty="0"/>
        </a:p>
      </dgm:t>
    </dgm:pt>
    <dgm:pt modelId="{D890CBD3-8041-4CD7-A9B2-3D91BB50A92B}" type="parTrans" cxnId="{B7FF7089-2485-4341-911F-1406A0D01139}">
      <dgm:prSet/>
      <dgm:spPr/>
      <dgm:t>
        <a:bodyPr/>
        <a:lstStyle/>
        <a:p>
          <a:endParaRPr lang="eu-ES" sz="1400"/>
        </a:p>
      </dgm:t>
    </dgm:pt>
    <dgm:pt modelId="{8C2A23FB-734D-4AC9-9873-E1DC04479603}" type="sibTrans" cxnId="{B7FF7089-2485-4341-911F-1406A0D01139}">
      <dgm:prSet/>
      <dgm:spPr/>
      <dgm:t>
        <a:bodyPr/>
        <a:lstStyle/>
        <a:p>
          <a:endParaRPr lang="eu-ES" sz="1400"/>
        </a:p>
      </dgm:t>
    </dgm:pt>
    <dgm:pt modelId="{AB7D67DE-BEEE-46A5-94A8-DAB5EE79BEE0}">
      <dgm:prSet custT="1"/>
      <dgm:spPr/>
      <dgm:t>
        <a:bodyPr/>
        <a:lstStyle/>
        <a:p>
          <a:r>
            <a:rPr lang="eu-ES" sz="1600" b="0" i="0" dirty="0"/>
            <a:t>Erabiltzaileak beti erabili beharko ditu </a:t>
          </a:r>
          <a:r>
            <a:rPr lang="eu-ES" sz="1600" b="1" i="0" dirty="0"/>
            <a:t>IDENTIFIKAZIO-ZENBAKI, POSTA HELBIDE eta TELEFONO BERDINAK </a:t>
          </a:r>
          <a:r>
            <a:rPr lang="eu-ES" sz="1600" b="0" i="0" dirty="0"/>
            <a:t>erakunde batean baino gehiagotan aritzen denean. Horrela, aplikazioan sartzean, kudeatzen dituen erakunde guztiak agertuko zaizkio.</a:t>
          </a:r>
          <a:endParaRPr lang="eu-ES" sz="1600" b="0" dirty="0"/>
        </a:p>
      </dgm:t>
    </dgm:pt>
    <dgm:pt modelId="{A7A282FE-D3EB-4C4E-893F-A96E3DBA2DD5}" type="parTrans" cxnId="{493E7281-DB03-453F-9EEE-E204F011A80E}">
      <dgm:prSet/>
      <dgm:spPr/>
      <dgm:t>
        <a:bodyPr/>
        <a:lstStyle/>
        <a:p>
          <a:endParaRPr lang="eu-ES" sz="1400"/>
        </a:p>
      </dgm:t>
    </dgm:pt>
    <dgm:pt modelId="{F52E5889-1575-4041-93B6-B25B9A9FE245}" type="sibTrans" cxnId="{493E7281-DB03-453F-9EEE-E204F011A80E}">
      <dgm:prSet/>
      <dgm:spPr/>
      <dgm:t>
        <a:bodyPr/>
        <a:lstStyle/>
        <a:p>
          <a:endParaRPr lang="eu-ES" sz="1400"/>
        </a:p>
      </dgm:t>
    </dgm:pt>
    <dgm:pt modelId="{74C6212C-C739-4953-969F-6E3A68DF6FE2}">
      <dgm:prSet custT="1"/>
      <dgm:spPr/>
      <dgm:t>
        <a:bodyPr/>
        <a:lstStyle/>
        <a:p>
          <a:r>
            <a:rPr lang="eu-ES" sz="1600" b="1" i="0" dirty="0"/>
            <a:t>Erakunde batek </a:t>
          </a:r>
          <a:r>
            <a:rPr lang="eu-ES" sz="1600" b="0" i="0" dirty="0"/>
            <a:t>behar beste erabiltzaile baimendu ditzake Saregin aplikazioa erabiltzeko. Erabiltzaile eta erakundearen arteko lotura baliogabetzeko jakinarazi </a:t>
          </a:r>
          <a:r>
            <a:rPr lang="eu-ES" sz="1600" b="0" i="0" dirty="0" err="1">
              <a:hlinkClick xmlns:r="http://schemas.openxmlformats.org/officeDocument/2006/relationships" r:id="rId1"/>
            </a:rPr>
            <a:t>saregin@euskadi.eus</a:t>
          </a:r>
          <a:r>
            <a:rPr lang="eu-ES" sz="1600" b="0" i="0" dirty="0"/>
            <a:t> helbidean.</a:t>
          </a:r>
          <a:endParaRPr lang="eu-ES" sz="1600" dirty="0"/>
        </a:p>
      </dgm:t>
    </dgm:pt>
    <dgm:pt modelId="{5C8A0945-8C13-499C-A16B-0C4194A05D8C}" type="sibTrans" cxnId="{38FBC82E-4CD0-42AB-A46F-998F6C1599F4}">
      <dgm:prSet/>
      <dgm:spPr/>
      <dgm:t>
        <a:bodyPr/>
        <a:lstStyle/>
        <a:p>
          <a:endParaRPr lang="eu-ES" sz="1400"/>
        </a:p>
      </dgm:t>
    </dgm:pt>
    <dgm:pt modelId="{BBB39E31-0E3B-4964-8A8E-D637C2723674}" type="parTrans" cxnId="{38FBC82E-4CD0-42AB-A46F-998F6C1599F4}">
      <dgm:prSet/>
      <dgm:spPr/>
      <dgm:t>
        <a:bodyPr/>
        <a:lstStyle/>
        <a:p>
          <a:endParaRPr lang="eu-ES" sz="1400"/>
        </a:p>
      </dgm:t>
    </dgm:pt>
    <dgm:pt modelId="{D905A763-4E7B-4B3F-811B-FE5A317AD5FF}" type="pres">
      <dgm:prSet presAssocID="{FF5D2A42-5A4F-47D7-8885-DB0F919429BF}" presName="Name0" presStyleCnt="0">
        <dgm:presLayoutVars>
          <dgm:dir/>
          <dgm:resizeHandles val="exact"/>
        </dgm:presLayoutVars>
      </dgm:prSet>
      <dgm:spPr/>
    </dgm:pt>
    <dgm:pt modelId="{7E768CA8-BA87-45E4-B3FD-DE7B2DAE9BD5}" type="pres">
      <dgm:prSet presAssocID="{2453CD5C-5CBA-4772-BFA2-C837F14F96FE}" presName="composite" presStyleCnt="0"/>
      <dgm:spPr/>
    </dgm:pt>
    <dgm:pt modelId="{B390BF60-9329-4741-AAD4-AA9180A55B9D}" type="pres">
      <dgm:prSet presAssocID="{2453CD5C-5CBA-4772-BFA2-C837F14F96FE}" presName="rect1" presStyleLbl="trAlignAcc1" presStyleIdx="0" presStyleCnt="3" custLinFactNeighborY="-54014">
        <dgm:presLayoutVars>
          <dgm:bulletEnabled val="1"/>
        </dgm:presLayoutVars>
      </dgm:prSet>
      <dgm:spPr/>
    </dgm:pt>
    <dgm:pt modelId="{B8B8B479-D58B-4905-9852-C1D19294C579}" type="pres">
      <dgm:prSet presAssocID="{2453CD5C-5CBA-4772-BFA2-C837F14F96FE}" presName="rect2" presStyleLbl="fgImgPlace1" presStyleIdx="0" presStyleCnt="3" custLinFactNeighborX="-1135" custLinFactNeighborY="-58250"/>
      <dgm:spPr/>
    </dgm:pt>
    <dgm:pt modelId="{8E7FC891-1E06-488B-B433-D88A7A9D9128}" type="pres">
      <dgm:prSet presAssocID="{8C2A23FB-734D-4AC9-9873-E1DC04479603}" presName="sibTrans" presStyleCnt="0"/>
      <dgm:spPr/>
    </dgm:pt>
    <dgm:pt modelId="{8199C1AB-92AE-48D0-8F14-0A239FC68F33}" type="pres">
      <dgm:prSet presAssocID="{74C6212C-C739-4953-969F-6E3A68DF6FE2}" presName="composite" presStyleCnt="0"/>
      <dgm:spPr/>
    </dgm:pt>
    <dgm:pt modelId="{AEB2C2EC-B1D1-4161-93FA-3D59CE68AAC4}" type="pres">
      <dgm:prSet presAssocID="{74C6212C-C739-4953-969F-6E3A68DF6FE2}" presName="rect1" presStyleLbl="trAlignAcc1" presStyleIdx="1" presStyleCnt="3" custScaleY="199081" custLinFactNeighborX="-228" custLinFactNeighborY="8608">
        <dgm:presLayoutVars>
          <dgm:bulletEnabled val="1"/>
        </dgm:presLayoutVars>
      </dgm:prSet>
      <dgm:spPr/>
    </dgm:pt>
    <dgm:pt modelId="{25EA36B7-EB28-4F6C-996F-980F704B5DE4}" type="pres">
      <dgm:prSet presAssocID="{74C6212C-C739-4953-969F-6E3A68DF6FE2}" presName="rect2" presStyleLbl="fgImgPlace1" presStyleIdx="1" presStyleCnt="3" custLinFactNeighborX="-1440" custLinFactNeighborY="5295"/>
      <dgm:spPr/>
    </dgm:pt>
    <dgm:pt modelId="{6862E442-3B33-4792-BFA6-DD476CB4A35E}" type="pres">
      <dgm:prSet presAssocID="{5C8A0945-8C13-499C-A16B-0C4194A05D8C}" presName="sibTrans" presStyleCnt="0"/>
      <dgm:spPr/>
    </dgm:pt>
    <dgm:pt modelId="{6C227185-4629-42B4-AF38-4B69BB5EE764}" type="pres">
      <dgm:prSet presAssocID="{AB7D67DE-BEEE-46A5-94A8-DAB5EE79BEE0}" presName="composite" presStyleCnt="0"/>
      <dgm:spPr/>
    </dgm:pt>
    <dgm:pt modelId="{E7C9DC4B-7B76-4C8A-8EB3-F5529B014D9D}" type="pres">
      <dgm:prSet presAssocID="{AB7D67DE-BEEE-46A5-94A8-DAB5EE79BEE0}" presName="rect1" presStyleLbl="trAlignAcc1" presStyleIdx="2" presStyleCnt="3" custScaleX="101761" custScaleY="149010" custLinFactNeighborX="-54361" custLinFactNeighborY="-91347">
        <dgm:presLayoutVars>
          <dgm:bulletEnabled val="1"/>
        </dgm:presLayoutVars>
      </dgm:prSet>
      <dgm:spPr/>
    </dgm:pt>
    <dgm:pt modelId="{9DE6937D-D209-4BE5-B974-273E36165E15}" type="pres">
      <dgm:prSet presAssocID="{AB7D67DE-BEEE-46A5-94A8-DAB5EE79BEE0}" presName="rect2" presStyleLbl="fgImgPlace1" presStyleIdx="2" presStyleCnt="3" custLinFactX="-100000" custLinFactNeighborX="-151912" custLinFactNeighborY="-91536"/>
      <dgm:spPr/>
    </dgm:pt>
  </dgm:ptLst>
  <dgm:cxnLst>
    <dgm:cxn modelId="{38FBC82E-4CD0-42AB-A46F-998F6C1599F4}" srcId="{FF5D2A42-5A4F-47D7-8885-DB0F919429BF}" destId="{74C6212C-C739-4953-969F-6E3A68DF6FE2}" srcOrd="1" destOrd="0" parTransId="{BBB39E31-0E3B-4964-8A8E-D637C2723674}" sibTransId="{5C8A0945-8C13-499C-A16B-0C4194A05D8C}"/>
    <dgm:cxn modelId="{C83E0D35-F721-4F74-A048-359FF5B4D0FE}" type="presOf" srcId="{74C6212C-C739-4953-969F-6E3A68DF6FE2}" destId="{AEB2C2EC-B1D1-4161-93FA-3D59CE68AAC4}" srcOrd="0" destOrd="0" presId="urn:microsoft.com/office/officeart/2008/layout/PictureStrips"/>
    <dgm:cxn modelId="{9E49A958-854D-4A9A-838E-831A3EE7891D}" type="presOf" srcId="{FF5D2A42-5A4F-47D7-8885-DB0F919429BF}" destId="{D905A763-4E7B-4B3F-811B-FE5A317AD5FF}" srcOrd="0" destOrd="0" presId="urn:microsoft.com/office/officeart/2008/layout/PictureStrips"/>
    <dgm:cxn modelId="{493E7281-DB03-453F-9EEE-E204F011A80E}" srcId="{FF5D2A42-5A4F-47D7-8885-DB0F919429BF}" destId="{AB7D67DE-BEEE-46A5-94A8-DAB5EE79BEE0}" srcOrd="2" destOrd="0" parTransId="{A7A282FE-D3EB-4C4E-893F-A96E3DBA2DD5}" sibTransId="{F52E5889-1575-4041-93B6-B25B9A9FE245}"/>
    <dgm:cxn modelId="{B7FF7089-2485-4341-911F-1406A0D01139}" srcId="{FF5D2A42-5A4F-47D7-8885-DB0F919429BF}" destId="{2453CD5C-5CBA-4772-BFA2-C837F14F96FE}" srcOrd="0" destOrd="0" parTransId="{D890CBD3-8041-4CD7-A9B2-3D91BB50A92B}" sibTransId="{8C2A23FB-734D-4AC9-9873-E1DC04479603}"/>
    <dgm:cxn modelId="{C7FA3F8F-7D57-420B-9BDA-07D38A2B69D8}" type="presOf" srcId="{AB7D67DE-BEEE-46A5-94A8-DAB5EE79BEE0}" destId="{E7C9DC4B-7B76-4C8A-8EB3-F5529B014D9D}" srcOrd="0" destOrd="0" presId="urn:microsoft.com/office/officeart/2008/layout/PictureStrips"/>
    <dgm:cxn modelId="{CBFFD7D3-2922-471D-9F6D-CD525D7888EE}" type="presOf" srcId="{2453CD5C-5CBA-4772-BFA2-C837F14F96FE}" destId="{B390BF60-9329-4741-AAD4-AA9180A55B9D}" srcOrd="0" destOrd="0" presId="urn:microsoft.com/office/officeart/2008/layout/PictureStrips"/>
    <dgm:cxn modelId="{BC26309C-606C-49CA-A977-BDCFAF9B0837}" type="presParOf" srcId="{D905A763-4E7B-4B3F-811B-FE5A317AD5FF}" destId="{7E768CA8-BA87-45E4-B3FD-DE7B2DAE9BD5}" srcOrd="0" destOrd="0" presId="urn:microsoft.com/office/officeart/2008/layout/PictureStrips"/>
    <dgm:cxn modelId="{E839B975-EFC2-4F4D-B157-4B32B9ED4523}" type="presParOf" srcId="{7E768CA8-BA87-45E4-B3FD-DE7B2DAE9BD5}" destId="{B390BF60-9329-4741-AAD4-AA9180A55B9D}" srcOrd="0" destOrd="0" presId="urn:microsoft.com/office/officeart/2008/layout/PictureStrips"/>
    <dgm:cxn modelId="{A35B0A79-A8E3-4A07-98DB-D2B9C61E5A51}" type="presParOf" srcId="{7E768CA8-BA87-45E4-B3FD-DE7B2DAE9BD5}" destId="{B8B8B479-D58B-4905-9852-C1D19294C579}" srcOrd="1" destOrd="0" presId="urn:microsoft.com/office/officeart/2008/layout/PictureStrips"/>
    <dgm:cxn modelId="{26F2993D-7E07-421F-A087-958DA0773926}" type="presParOf" srcId="{D905A763-4E7B-4B3F-811B-FE5A317AD5FF}" destId="{8E7FC891-1E06-488B-B433-D88A7A9D9128}" srcOrd="1" destOrd="0" presId="urn:microsoft.com/office/officeart/2008/layout/PictureStrips"/>
    <dgm:cxn modelId="{E447CBAF-7621-4274-A4E1-3175F663C64C}" type="presParOf" srcId="{D905A763-4E7B-4B3F-811B-FE5A317AD5FF}" destId="{8199C1AB-92AE-48D0-8F14-0A239FC68F33}" srcOrd="2" destOrd="0" presId="urn:microsoft.com/office/officeart/2008/layout/PictureStrips"/>
    <dgm:cxn modelId="{F4BA72CB-675B-41DA-A451-16CDECB7D322}" type="presParOf" srcId="{8199C1AB-92AE-48D0-8F14-0A239FC68F33}" destId="{AEB2C2EC-B1D1-4161-93FA-3D59CE68AAC4}" srcOrd="0" destOrd="0" presId="urn:microsoft.com/office/officeart/2008/layout/PictureStrips"/>
    <dgm:cxn modelId="{335C0AFF-04BA-4D27-AFE6-9D11D9A5A703}" type="presParOf" srcId="{8199C1AB-92AE-48D0-8F14-0A239FC68F33}" destId="{25EA36B7-EB28-4F6C-996F-980F704B5DE4}" srcOrd="1" destOrd="0" presId="urn:microsoft.com/office/officeart/2008/layout/PictureStrips"/>
    <dgm:cxn modelId="{219F37CE-5188-4ED0-B2B8-3AF4DDF49B7A}" type="presParOf" srcId="{D905A763-4E7B-4B3F-811B-FE5A317AD5FF}" destId="{6862E442-3B33-4792-BFA6-DD476CB4A35E}" srcOrd="3" destOrd="0" presId="urn:microsoft.com/office/officeart/2008/layout/PictureStrips"/>
    <dgm:cxn modelId="{074E15C7-69BC-4DEA-8A6D-59A31940DCEF}" type="presParOf" srcId="{D905A763-4E7B-4B3F-811B-FE5A317AD5FF}" destId="{6C227185-4629-42B4-AF38-4B69BB5EE764}" srcOrd="4" destOrd="0" presId="urn:microsoft.com/office/officeart/2008/layout/PictureStrips"/>
    <dgm:cxn modelId="{B775235B-9EFF-4BB1-B22A-C8C1EB826B75}" type="presParOf" srcId="{6C227185-4629-42B4-AF38-4B69BB5EE764}" destId="{E7C9DC4B-7B76-4C8A-8EB3-F5529B014D9D}" srcOrd="0" destOrd="0" presId="urn:microsoft.com/office/officeart/2008/layout/PictureStrips"/>
    <dgm:cxn modelId="{4292E08E-E68C-4397-BD7F-DACF96AE4618}" type="presParOf" srcId="{6C227185-4629-42B4-AF38-4B69BB5EE764}" destId="{9DE6937D-D209-4BE5-B974-273E36165E15}"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A16CF19-72FE-403C-ADF3-7E47C614C13A}" type="doc">
      <dgm:prSet loTypeId="urn:microsoft.com/office/officeart/2005/8/layout/hProcess9" loCatId="process" qsTypeId="urn:microsoft.com/office/officeart/2005/8/quickstyle/simple1" qsCatId="simple" csTypeId="urn:microsoft.com/office/officeart/2005/8/colors/accent2_1" csCatId="accent2" phldr="1"/>
      <dgm:spPr/>
      <dgm:t>
        <a:bodyPr/>
        <a:lstStyle/>
        <a:p>
          <a:endParaRPr lang="eu-ES"/>
        </a:p>
      </dgm:t>
    </dgm:pt>
    <dgm:pt modelId="{19E750AC-5CB0-40A7-BA05-AD5B101D4456}">
      <dgm:prSet phldrT="[Testua]"/>
      <dgm:spPr/>
      <dgm:t>
        <a:bodyPr/>
        <a:lstStyle/>
        <a:p>
          <a:r>
            <a:rPr lang="eu-ES" b="1" dirty="0"/>
            <a:t>1. </a:t>
          </a:r>
        </a:p>
        <a:p>
          <a:r>
            <a:rPr lang="eu-ES" b="1" dirty="0"/>
            <a:t>Plan Estrategikoaren ERREGISTROA SORTU</a:t>
          </a:r>
        </a:p>
      </dgm:t>
    </dgm:pt>
    <dgm:pt modelId="{6915B74A-1CC2-46D7-90D5-349D8A77ABCF}" type="parTrans" cxnId="{C9812F7A-F6D5-4F21-88C3-789A1AF804A0}">
      <dgm:prSet/>
      <dgm:spPr/>
      <dgm:t>
        <a:bodyPr/>
        <a:lstStyle/>
        <a:p>
          <a:endParaRPr lang="eu-ES"/>
        </a:p>
      </dgm:t>
    </dgm:pt>
    <dgm:pt modelId="{EE56DFA4-37E5-401A-994C-FD8DA7A2E21F}" type="sibTrans" cxnId="{C9812F7A-F6D5-4F21-88C3-789A1AF804A0}">
      <dgm:prSet/>
      <dgm:spPr/>
      <dgm:t>
        <a:bodyPr/>
        <a:lstStyle/>
        <a:p>
          <a:endParaRPr lang="eu-ES"/>
        </a:p>
      </dgm:t>
    </dgm:pt>
    <dgm:pt modelId="{9F9E180A-209B-49BB-B176-6DA99ACA1E15}">
      <dgm:prSet phldrT="[Testua]" custT="1"/>
      <dgm:spPr/>
      <dgm:t>
        <a:bodyPr/>
        <a:lstStyle/>
        <a:p>
          <a:r>
            <a:rPr lang="eu-ES" sz="1700" b="1" dirty="0"/>
            <a:t>2. </a:t>
          </a:r>
        </a:p>
        <a:p>
          <a:r>
            <a:rPr lang="eu-ES" sz="1700" b="1" dirty="0"/>
            <a:t>ADIERAZLEAK AUKERATU </a:t>
          </a:r>
        </a:p>
        <a:p>
          <a:r>
            <a:rPr lang="eu-ES" sz="1600" b="0" dirty="0"/>
            <a:t>Aginte paneleko 14ak ezin dira desaktibatu</a:t>
          </a:r>
        </a:p>
      </dgm:t>
    </dgm:pt>
    <dgm:pt modelId="{F47F73E9-F59C-4097-8FDE-F3805EC8881B}" type="parTrans" cxnId="{DDF659DA-1213-4D00-A7AD-F32CF7699372}">
      <dgm:prSet/>
      <dgm:spPr/>
      <dgm:t>
        <a:bodyPr/>
        <a:lstStyle/>
        <a:p>
          <a:endParaRPr lang="eu-ES"/>
        </a:p>
      </dgm:t>
    </dgm:pt>
    <dgm:pt modelId="{03EA71B6-2104-4503-96DC-1EFB69A1016E}" type="sibTrans" cxnId="{DDF659DA-1213-4D00-A7AD-F32CF7699372}">
      <dgm:prSet/>
      <dgm:spPr/>
      <dgm:t>
        <a:bodyPr/>
        <a:lstStyle/>
        <a:p>
          <a:endParaRPr lang="eu-ES"/>
        </a:p>
      </dgm:t>
    </dgm:pt>
    <dgm:pt modelId="{FEE56AF7-6092-40AC-90F6-D1ADA0037784}">
      <dgm:prSet phldrT="[Testua]" custT="1"/>
      <dgm:spPr/>
      <dgm:t>
        <a:bodyPr/>
        <a:lstStyle/>
        <a:p>
          <a:r>
            <a:rPr lang="eu-ES" sz="1800" b="1" dirty="0"/>
            <a:t>3.</a:t>
          </a:r>
        </a:p>
        <a:p>
          <a:r>
            <a:rPr lang="eu-ES" sz="1800" b="1" dirty="0"/>
            <a:t> </a:t>
          </a:r>
          <a:r>
            <a:rPr lang="eu-ES" sz="1700" b="1" dirty="0"/>
            <a:t>DIAGNOSTIKO KUANTITATIBOA </a:t>
          </a:r>
          <a:r>
            <a:rPr lang="eu-ES" sz="1600" b="0" dirty="0" err="1"/>
            <a:t>SAREGINeko</a:t>
          </a:r>
          <a:r>
            <a:rPr lang="eu-ES" sz="1600" b="0" dirty="0"/>
            <a:t> galdetegien bitartez </a:t>
          </a:r>
        </a:p>
      </dgm:t>
    </dgm:pt>
    <dgm:pt modelId="{C455D081-CD62-4A74-A2DF-FBF476425437}" type="parTrans" cxnId="{0E8A6B3B-0EC2-4007-A888-DC03FC2993FF}">
      <dgm:prSet/>
      <dgm:spPr/>
      <dgm:t>
        <a:bodyPr/>
        <a:lstStyle/>
        <a:p>
          <a:endParaRPr lang="eu-ES"/>
        </a:p>
      </dgm:t>
    </dgm:pt>
    <dgm:pt modelId="{82DFEFF5-AFB8-4AE2-B0B0-035B88EBC434}" type="sibTrans" cxnId="{0E8A6B3B-0EC2-4007-A888-DC03FC2993FF}">
      <dgm:prSet/>
      <dgm:spPr/>
      <dgm:t>
        <a:bodyPr/>
        <a:lstStyle/>
        <a:p>
          <a:endParaRPr lang="eu-ES"/>
        </a:p>
      </dgm:t>
    </dgm:pt>
    <dgm:pt modelId="{20230D28-348F-4972-8CD6-0ED14D02F2FD}">
      <dgm:prSet phldrT="[Testua]"/>
      <dgm:spPr/>
      <dgm:t>
        <a:bodyPr/>
        <a:lstStyle/>
        <a:p>
          <a:r>
            <a:rPr lang="eu-ES" b="1" dirty="0"/>
            <a:t>4. </a:t>
          </a:r>
        </a:p>
        <a:p>
          <a:r>
            <a:rPr lang="eu-ES" b="1" dirty="0"/>
            <a:t>DIAGNOSTIKO KUALITATIBOA</a:t>
          </a:r>
        </a:p>
      </dgm:t>
    </dgm:pt>
    <dgm:pt modelId="{B7A1EC0D-E6F1-49DB-A20A-D81D04DA337F}" type="parTrans" cxnId="{D28903E0-8E19-4C05-85F2-3A49DEA784EF}">
      <dgm:prSet/>
      <dgm:spPr/>
      <dgm:t>
        <a:bodyPr/>
        <a:lstStyle/>
        <a:p>
          <a:endParaRPr lang="eu-ES"/>
        </a:p>
      </dgm:t>
    </dgm:pt>
    <dgm:pt modelId="{05117567-1B42-44AB-BDE7-597BE6CC5D7A}" type="sibTrans" cxnId="{D28903E0-8E19-4C05-85F2-3A49DEA784EF}">
      <dgm:prSet/>
      <dgm:spPr/>
      <dgm:t>
        <a:bodyPr/>
        <a:lstStyle/>
        <a:p>
          <a:endParaRPr lang="eu-ES"/>
        </a:p>
      </dgm:t>
    </dgm:pt>
    <dgm:pt modelId="{342A0D54-4AE0-4DDE-8D4E-A21C500DE8C9}">
      <dgm:prSet phldrT="[Testua]"/>
      <dgm:spPr/>
      <dgm:t>
        <a:bodyPr/>
        <a:lstStyle/>
        <a:p>
          <a:r>
            <a:rPr lang="eu-ES" b="1" dirty="0"/>
            <a:t>5. </a:t>
          </a:r>
        </a:p>
        <a:p>
          <a:r>
            <a:rPr lang="eu-ES" b="1" dirty="0"/>
            <a:t>ERRONKAK ETA HELBURU ESTRATEGIKOAK ETA ADIERAZLE MAILAKO HELBURUAK</a:t>
          </a:r>
        </a:p>
      </dgm:t>
    </dgm:pt>
    <dgm:pt modelId="{FDFDAF11-4A68-42BA-8CFF-0A3273D622C2}" type="parTrans" cxnId="{5DFDDE06-23DE-47BF-9E74-60163685875F}">
      <dgm:prSet/>
      <dgm:spPr/>
      <dgm:t>
        <a:bodyPr/>
        <a:lstStyle/>
        <a:p>
          <a:endParaRPr lang="eu-ES"/>
        </a:p>
      </dgm:t>
    </dgm:pt>
    <dgm:pt modelId="{88B3AB1A-011C-4B09-A597-F8ED7A24BC01}" type="sibTrans" cxnId="{5DFDDE06-23DE-47BF-9E74-60163685875F}">
      <dgm:prSet/>
      <dgm:spPr/>
      <dgm:t>
        <a:bodyPr/>
        <a:lstStyle/>
        <a:p>
          <a:endParaRPr lang="eu-ES"/>
        </a:p>
      </dgm:t>
    </dgm:pt>
    <dgm:pt modelId="{12E5A043-124A-41C3-BC3C-387B56F5B9D8}" type="pres">
      <dgm:prSet presAssocID="{EA16CF19-72FE-403C-ADF3-7E47C614C13A}" presName="CompostProcess" presStyleCnt="0">
        <dgm:presLayoutVars>
          <dgm:dir/>
          <dgm:resizeHandles val="exact"/>
        </dgm:presLayoutVars>
      </dgm:prSet>
      <dgm:spPr/>
    </dgm:pt>
    <dgm:pt modelId="{F13309D3-E33B-4D8F-B8B2-E813152962FB}" type="pres">
      <dgm:prSet presAssocID="{EA16CF19-72FE-403C-ADF3-7E47C614C13A}" presName="arrow" presStyleLbl="bgShp" presStyleIdx="0" presStyleCnt="1" custLinFactNeighborY="-196"/>
      <dgm:spPr/>
    </dgm:pt>
    <dgm:pt modelId="{C0D233D5-F4F0-4F40-ADE0-411024EDF2B1}" type="pres">
      <dgm:prSet presAssocID="{EA16CF19-72FE-403C-ADF3-7E47C614C13A}" presName="linearProcess" presStyleCnt="0"/>
      <dgm:spPr/>
    </dgm:pt>
    <dgm:pt modelId="{7099CF9B-9004-49E1-9658-E2A4BD53C999}" type="pres">
      <dgm:prSet presAssocID="{19E750AC-5CB0-40A7-BA05-AD5B101D4456}" presName="textNode" presStyleLbl="node1" presStyleIdx="0" presStyleCnt="5">
        <dgm:presLayoutVars>
          <dgm:bulletEnabled val="1"/>
        </dgm:presLayoutVars>
      </dgm:prSet>
      <dgm:spPr/>
    </dgm:pt>
    <dgm:pt modelId="{4C46392C-9239-4D76-97FF-5775DA69B261}" type="pres">
      <dgm:prSet presAssocID="{EE56DFA4-37E5-401A-994C-FD8DA7A2E21F}" presName="sibTrans" presStyleCnt="0"/>
      <dgm:spPr/>
    </dgm:pt>
    <dgm:pt modelId="{808C6793-1E68-4DAC-87E4-7A1F5A8ABBF0}" type="pres">
      <dgm:prSet presAssocID="{9F9E180A-209B-49BB-B176-6DA99ACA1E15}" presName="textNode" presStyleLbl="node1" presStyleIdx="1" presStyleCnt="5">
        <dgm:presLayoutVars>
          <dgm:bulletEnabled val="1"/>
        </dgm:presLayoutVars>
      </dgm:prSet>
      <dgm:spPr/>
    </dgm:pt>
    <dgm:pt modelId="{303FB6F9-1DF0-4B22-B8B7-CFDB14E37D13}" type="pres">
      <dgm:prSet presAssocID="{03EA71B6-2104-4503-96DC-1EFB69A1016E}" presName="sibTrans" presStyleCnt="0"/>
      <dgm:spPr/>
    </dgm:pt>
    <dgm:pt modelId="{7280894A-0E44-41C2-8350-A6F459805EF7}" type="pres">
      <dgm:prSet presAssocID="{FEE56AF7-6092-40AC-90F6-D1ADA0037784}" presName="textNode" presStyleLbl="node1" presStyleIdx="2" presStyleCnt="5">
        <dgm:presLayoutVars>
          <dgm:bulletEnabled val="1"/>
        </dgm:presLayoutVars>
      </dgm:prSet>
      <dgm:spPr/>
    </dgm:pt>
    <dgm:pt modelId="{35C89481-CB84-4524-A157-5BEDDD8B0CEB}" type="pres">
      <dgm:prSet presAssocID="{82DFEFF5-AFB8-4AE2-B0B0-035B88EBC434}" presName="sibTrans" presStyleCnt="0"/>
      <dgm:spPr/>
    </dgm:pt>
    <dgm:pt modelId="{135CEFFF-8C38-4277-9228-95AB0637FC26}" type="pres">
      <dgm:prSet presAssocID="{20230D28-348F-4972-8CD6-0ED14D02F2FD}" presName="textNode" presStyleLbl="node1" presStyleIdx="3" presStyleCnt="5">
        <dgm:presLayoutVars>
          <dgm:bulletEnabled val="1"/>
        </dgm:presLayoutVars>
      </dgm:prSet>
      <dgm:spPr/>
    </dgm:pt>
    <dgm:pt modelId="{FB390A39-183F-4B72-B53F-72F52A9F3175}" type="pres">
      <dgm:prSet presAssocID="{05117567-1B42-44AB-BDE7-597BE6CC5D7A}" presName="sibTrans" presStyleCnt="0"/>
      <dgm:spPr/>
    </dgm:pt>
    <dgm:pt modelId="{D7BC73C2-034D-40E2-A8A7-EEF879EB982C}" type="pres">
      <dgm:prSet presAssocID="{342A0D54-4AE0-4DDE-8D4E-A21C500DE8C9}" presName="textNode" presStyleLbl="node1" presStyleIdx="4" presStyleCnt="5">
        <dgm:presLayoutVars>
          <dgm:bulletEnabled val="1"/>
        </dgm:presLayoutVars>
      </dgm:prSet>
      <dgm:spPr/>
    </dgm:pt>
  </dgm:ptLst>
  <dgm:cxnLst>
    <dgm:cxn modelId="{5DFDDE06-23DE-47BF-9E74-60163685875F}" srcId="{EA16CF19-72FE-403C-ADF3-7E47C614C13A}" destId="{342A0D54-4AE0-4DDE-8D4E-A21C500DE8C9}" srcOrd="4" destOrd="0" parTransId="{FDFDAF11-4A68-42BA-8CFF-0A3273D622C2}" sibTransId="{88B3AB1A-011C-4B09-A597-F8ED7A24BC01}"/>
    <dgm:cxn modelId="{BB140323-9F4A-4519-9957-2E4333187E58}" type="presOf" srcId="{20230D28-348F-4972-8CD6-0ED14D02F2FD}" destId="{135CEFFF-8C38-4277-9228-95AB0637FC26}" srcOrd="0" destOrd="0" presId="urn:microsoft.com/office/officeart/2005/8/layout/hProcess9"/>
    <dgm:cxn modelId="{0E8A6B3B-0EC2-4007-A888-DC03FC2993FF}" srcId="{EA16CF19-72FE-403C-ADF3-7E47C614C13A}" destId="{FEE56AF7-6092-40AC-90F6-D1ADA0037784}" srcOrd="2" destOrd="0" parTransId="{C455D081-CD62-4A74-A2DF-FBF476425437}" sibTransId="{82DFEFF5-AFB8-4AE2-B0B0-035B88EBC434}"/>
    <dgm:cxn modelId="{C9812F7A-F6D5-4F21-88C3-789A1AF804A0}" srcId="{EA16CF19-72FE-403C-ADF3-7E47C614C13A}" destId="{19E750AC-5CB0-40A7-BA05-AD5B101D4456}" srcOrd="0" destOrd="0" parTransId="{6915B74A-1CC2-46D7-90D5-349D8A77ABCF}" sibTransId="{EE56DFA4-37E5-401A-994C-FD8DA7A2E21F}"/>
    <dgm:cxn modelId="{C77E8E8F-2599-4A8B-9D31-2D1642000D63}" type="presOf" srcId="{FEE56AF7-6092-40AC-90F6-D1ADA0037784}" destId="{7280894A-0E44-41C2-8350-A6F459805EF7}" srcOrd="0" destOrd="0" presId="urn:microsoft.com/office/officeart/2005/8/layout/hProcess9"/>
    <dgm:cxn modelId="{9086F0BF-45C6-4484-B564-FDEE25BA66FA}" type="presOf" srcId="{342A0D54-4AE0-4DDE-8D4E-A21C500DE8C9}" destId="{D7BC73C2-034D-40E2-A8A7-EEF879EB982C}" srcOrd="0" destOrd="0" presId="urn:microsoft.com/office/officeart/2005/8/layout/hProcess9"/>
    <dgm:cxn modelId="{472A05D4-C486-4F49-B82B-5B7403B83D60}" type="presOf" srcId="{19E750AC-5CB0-40A7-BA05-AD5B101D4456}" destId="{7099CF9B-9004-49E1-9658-E2A4BD53C999}" srcOrd="0" destOrd="0" presId="urn:microsoft.com/office/officeart/2005/8/layout/hProcess9"/>
    <dgm:cxn modelId="{DDF659DA-1213-4D00-A7AD-F32CF7699372}" srcId="{EA16CF19-72FE-403C-ADF3-7E47C614C13A}" destId="{9F9E180A-209B-49BB-B176-6DA99ACA1E15}" srcOrd="1" destOrd="0" parTransId="{F47F73E9-F59C-4097-8FDE-F3805EC8881B}" sibTransId="{03EA71B6-2104-4503-96DC-1EFB69A1016E}"/>
    <dgm:cxn modelId="{D28903E0-8E19-4C05-85F2-3A49DEA784EF}" srcId="{EA16CF19-72FE-403C-ADF3-7E47C614C13A}" destId="{20230D28-348F-4972-8CD6-0ED14D02F2FD}" srcOrd="3" destOrd="0" parTransId="{B7A1EC0D-E6F1-49DB-A20A-D81D04DA337F}" sibTransId="{05117567-1B42-44AB-BDE7-597BE6CC5D7A}"/>
    <dgm:cxn modelId="{66EDBCE2-91F3-4D49-BCA7-912C9423286F}" type="presOf" srcId="{9F9E180A-209B-49BB-B176-6DA99ACA1E15}" destId="{808C6793-1E68-4DAC-87E4-7A1F5A8ABBF0}" srcOrd="0" destOrd="0" presId="urn:microsoft.com/office/officeart/2005/8/layout/hProcess9"/>
    <dgm:cxn modelId="{026CB9E5-EA2F-4D34-9AA1-312DC9EE456E}" type="presOf" srcId="{EA16CF19-72FE-403C-ADF3-7E47C614C13A}" destId="{12E5A043-124A-41C3-BC3C-387B56F5B9D8}" srcOrd="0" destOrd="0" presId="urn:microsoft.com/office/officeart/2005/8/layout/hProcess9"/>
    <dgm:cxn modelId="{F2216380-20E0-43D4-BDE5-B96B1560133D}" type="presParOf" srcId="{12E5A043-124A-41C3-BC3C-387B56F5B9D8}" destId="{F13309D3-E33B-4D8F-B8B2-E813152962FB}" srcOrd="0" destOrd="0" presId="urn:microsoft.com/office/officeart/2005/8/layout/hProcess9"/>
    <dgm:cxn modelId="{0591912C-7B16-43E7-9981-9D82A2B83815}" type="presParOf" srcId="{12E5A043-124A-41C3-BC3C-387B56F5B9D8}" destId="{C0D233D5-F4F0-4F40-ADE0-411024EDF2B1}" srcOrd="1" destOrd="0" presId="urn:microsoft.com/office/officeart/2005/8/layout/hProcess9"/>
    <dgm:cxn modelId="{F1FC657E-EAE4-4C89-BAD0-F878DBAE1C00}" type="presParOf" srcId="{C0D233D5-F4F0-4F40-ADE0-411024EDF2B1}" destId="{7099CF9B-9004-49E1-9658-E2A4BD53C999}" srcOrd="0" destOrd="0" presId="urn:microsoft.com/office/officeart/2005/8/layout/hProcess9"/>
    <dgm:cxn modelId="{24FC7F1A-9408-476A-BFB8-1D78F0152E2B}" type="presParOf" srcId="{C0D233D5-F4F0-4F40-ADE0-411024EDF2B1}" destId="{4C46392C-9239-4D76-97FF-5775DA69B261}" srcOrd="1" destOrd="0" presId="urn:microsoft.com/office/officeart/2005/8/layout/hProcess9"/>
    <dgm:cxn modelId="{8093DC68-C722-4252-9092-44D4A2D35689}" type="presParOf" srcId="{C0D233D5-F4F0-4F40-ADE0-411024EDF2B1}" destId="{808C6793-1E68-4DAC-87E4-7A1F5A8ABBF0}" srcOrd="2" destOrd="0" presId="urn:microsoft.com/office/officeart/2005/8/layout/hProcess9"/>
    <dgm:cxn modelId="{814D19D2-56CC-4C39-A127-7FC8D2F6B4BC}" type="presParOf" srcId="{C0D233D5-F4F0-4F40-ADE0-411024EDF2B1}" destId="{303FB6F9-1DF0-4B22-B8B7-CFDB14E37D13}" srcOrd="3" destOrd="0" presId="urn:microsoft.com/office/officeart/2005/8/layout/hProcess9"/>
    <dgm:cxn modelId="{5D09462F-FCDD-406A-8D9E-3424FD9804BA}" type="presParOf" srcId="{C0D233D5-F4F0-4F40-ADE0-411024EDF2B1}" destId="{7280894A-0E44-41C2-8350-A6F459805EF7}" srcOrd="4" destOrd="0" presId="urn:microsoft.com/office/officeart/2005/8/layout/hProcess9"/>
    <dgm:cxn modelId="{0D8F3EF8-ADF8-4568-9874-D0135586973F}" type="presParOf" srcId="{C0D233D5-F4F0-4F40-ADE0-411024EDF2B1}" destId="{35C89481-CB84-4524-A157-5BEDDD8B0CEB}" srcOrd="5" destOrd="0" presId="urn:microsoft.com/office/officeart/2005/8/layout/hProcess9"/>
    <dgm:cxn modelId="{261069B3-2685-4365-A90B-5F97CC7F77FC}" type="presParOf" srcId="{C0D233D5-F4F0-4F40-ADE0-411024EDF2B1}" destId="{135CEFFF-8C38-4277-9228-95AB0637FC26}" srcOrd="6" destOrd="0" presId="urn:microsoft.com/office/officeart/2005/8/layout/hProcess9"/>
    <dgm:cxn modelId="{12DB3CA0-7A3C-41CB-B16C-5363DC346633}" type="presParOf" srcId="{C0D233D5-F4F0-4F40-ADE0-411024EDF2B1}" destId="{FB390A39-183F-4B72-B53F-72F52A9F3175}" srcOrd="7" destOrd="0" presId="urn:microsoft.com/office/officeart/2005/8/layout/hProcess9"/>
    <dgm:cxn modelId="{79B25B0A-5E75-4BD6-ACA7-732ADA6D3DB1}" type="presParOf" srcId="{C0D233D5-F4F0-4F40-ADE0-411024EDF2B1}" destId="{D7BC73C2-034D-40E2-A8A7-EEF879EB982C}"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C4BEDFA-1854-416E-AE16-1AF4B48B4DB7}" type="doc">
      <dgm:prSet loTypeId="urn:microsoft.com/office/officeart/2005/8/layout/lProcess2" loCatId="list" qsTypeId="urn:microsoft.com/office/officeart/2005/8/quickstyle/simple1" qsCatId="simple" csTypeId="urn:microsoft.com/office/officeart/2005/8/colors/accent2_1" csCatId="accent2" phldr="1"/>
      <dgm:spPr/>
      <dgm:t>
        <a:bodyPr/>
        <a:lstStyle/>
        <a:p>
          <a:endParaRPr lang="eu-ES"/>
        </a:p>
      </dgm:t>
    </dgm:pt>
    <dgm:pt modelId="{6FBDD799-343D-48B9-A6FA-C75925B8B0D3}">
      <dgm:prSet phldrT="[Testua]"/>
      <dgm:spPr/>
      <dgm:t>
        <a:bodyPr/>
        <a:lstStyle/>
        <a:p>
          <a:r>
            <a:rPr lang="eu-ES" b="1" i="0" dirty="0"/>
            <a:t>ESKUZ</a:t>
          </a:r>
          <a:endParaRPr lang="eu-ES" b="1" dirty="0"/>
        </a:p>
      </dgm:t>
    </dgm:pt>
    <dgm:pt modelId="{28351EEC-4307-4CB0-AE5A-EA411E07862C}" type="parTrans" cxnId="{489CB130-5C7B-47A9-91D7-DAFACB6E1C83}">
      <dgm:prSet/>
      <dgm:spPr/>
      <dgm:t>
        <a:bodyPr/>
        <a:lstStyle/>
        <a:p>
          <a:endParaRPr lang="eu-ES"/>
        </a:p>
      </dgm:t>
    </dgm:pt>
    <dgm:pt modelId="{0323389D-21C9-4EE5-B915-DE11C887709B}" type="sibTrans" cxnId="{489CB130-5C7B-47A9-91D7-DAFACB6E1C83}">
      <dgm:prSet/>
      <dgm:spPr/>
      <dgm:t>
        <a:bodyPr/>
        <a:lstStyle/>
        <a:p>
          <a:endParaRPr lang="eu-ES"/>
        </a:p>
      </dgm:t>
    </dgm:pt>
    <dgm:pt modelId="{A313C101-BAB7-4BF8-9E6F-27C3FE78AA72}">
      <dgm:prSet/>
      <dgm:spPr/>
      <dgm:t>
        <a:bodyPr/>
        <a:lstStyle/>
        <a:p>
          <a:r>
            <a:rPr lang="eu-ES" b="0" i="0" dirty="0"/>
            <a:t>Hasierako datu kuantitatiboak (adierazleen hasierako ehunekoak) beste modu batean lortu badira, datu horiek aplikazioan </a:t>
          </a:r>
          <a:r>
            <a:rPr lang="eu-ES" b="1" i="0" dirty="0"/>
            <a:t>ESKUZ</a:t>
          </a:r>
          <a:r>
            <a:rPr lang="eu-ES" b="0" i="0" dirty="0"/>
            <a:t> kargatu ahal izango dira.</a:t>
          </a:r>
          <a:endParaRPr lang="eu-ES" dirty="0"/>
        </a:p>
      </dgm:t>
    </dgm:pt>
    <dgm:pt modelId="{7B124D4B-C518-491B-8EDE-0D9AFC9F1D2F}" type="parTrans" cxnId="{6119B764-988E-4056-A735-5975FEBE1031}">
      <dgm:prSet/>
      <dgm:spPr/>
      <dgm:t>
        <a:bodyPr/>
        <a:lstStyle/>
        <a:p>
          <a:endParaRPr lang="eu-ES"/>
        </a:p>
      </dgm:t>
    </dgm:pt>
    <dgm:pt modelId="{4C12927B-7A28-4ADD-B9D1-E6B41CC62A69}" type="sibTrans" cxnId="{6119B764-988E-4056-A735-5975FEBE1031}">
      <dgm:prSet/>
      <dgm:spPr/>
      <dgm:t>
        <a:bodyPr/>
        <a:lstStyle/>
        <a:p>
          <a:endParaRPr lang="eu-ES"/>
        </a:p>
      </dgm:t>
    </dgm:pt>
    <dgm:pt modelId="{7BB48652-646B-499C-B587-DA4FC0482007}" type="pres">
      <dgm:prSet presAssocID="{8C4BEDFA-1854-416E-AE16-1AF4B48B4DB7}" presName="theList" presStyleCnt="0">
        <dgm:presLayoutVars>
          <dgm:dir/>
          <dgm:animLvl val="lvl"/>
          <dgm:resizeHandles val="exact"/>
        </dgm:presLayoutVars>
      </dgm:prSet>
      <dgm:spPr/>
    </dgm:pt>
    <dgm:pt modelId="{9355D235-3FA1-47A4-8F94-0ECE0C2F45E1}" type="pres">
      <dgm:prSet presAssocID="{6FBDD799-343D-48B9-A6FA-C75925B8B0D3}" presName="compNode" presStyleCnt="0"/>
      <dgm:spPr/>
    </dgm:pt>
    <dgm:pt modelId="{27A6945E-4FB8-468C-88DA-562A33ADA1CC}" type="pres">
      <dgm:prSet presAssocID="{6FBDD799-343D-48B9-A6FA-C75925B8B0D3}" presName="aNode" presStyleLbl="bgShp" presStyleIdx="0" presStyleCnt="1" custLinFactNeighborX="-22828"/>
      <dgm:spPr/>
    </dgm:pt>
    <dgm:pt modelId="{FA396FCD-E4B9-4415-8EC0-063BD1CE1630}" type="pres">
      <dgm:prSet presAssocID="{6FBDD799-343D-48B9-A6FA-C75925B8B0D3}" presName="textNode" presStyleLbl="bgShp" presStyleIdx="0" presStyleCnt="1"/>
      <dgm:spPr/>
    </dgm:pt>
    <dgm:pt modelId="{3AC5E47C-85B0-41EF-9064-06ADDF4CE68F}" type="pres">
      <dgm:prSet presAssocID="{6FBDD799-343D-48B9-A6FA-C75925B8B0D3}" presName="compChildNode" presStyleCnt="0"/>
      <dgm:spPr/>
    </dgm:pt>
    <dgm:pt modelId="{A0CA376E-8B98-4BB6-A2CB-402DAC057F9F}" type="pres">
      <dgm:prSet presAssocID="{6FBDD799-343D-48B9-A6FA-C75925B8B0D3}" presName="theInnerList" presStyleCnt="0"/>
      <dgm:spPr/>
    </dgm:pt>
    <dgm:pt modelId="{552EA161-3AE4-43D4-848B-CB2BEEBFD409}" type="pres">
      <dgm:prSet presAssocID="{A313C101-BAB7-4BF8-9E6F-27C3FE78AA72}" presName="childNode" presStyleLbl="node1" presStyleIdx="0" presStyleCnt="1">
        <dgm:presLayoutVars>
          <dgm:bulletEnabled val="1"/>
        </dgm:presLayoutVars>
      </dgm:prSet>
      <dgm:spPr/>
    </dgm:pt>
  </dgm:ptLst>
  <dgm:cxnLst>
    <dgm:cxn modelId="{72E05C1E-A51B-4D28-819F-05AD5F2B6C7F}" type="presOf" srcId="{6FBDD799-343D-48B9-A6FA-C75925B8B0D3}" destId="{FA396FCD-E4B9-4415-8EC0-063BD1CE1630}" srcOrd="1" destOrd="0" presId="urn:microsoft.com/office/officeart/2005/8/layout/lProcess2"/>
    <dgm:cxn modelId="{650D6E28-AF35-4751-AC1A-A2C42A091A93}" type="presOf" srcId="{A313C101-BAB7-4BF8-9E6F-27C3FE78AA72}" destId="{552EA161-3AE4-43D4-848B-CB2BEEBFD409}" srcOrd="0" destOrd="0" presId="urn:microsoft.com/office/officeart/2005/8/layout/lProcess2"/>
    <dgm:cxn modelId="{489CB130-5C7B-47A9-91D7-DAFACB6E1C83}" srcId="{8C4BEDFA-1854-416E-AE16-1AF4B48B4DB7}" destId="{6FBDD799-343D-48B9-A6FA-C75925B8B0D3}" srcOrd="0" destOrd="0" parTransId="{28351EEC-4307-4CB0-AE5A-EA411E07862C}" sibTransId="{0323389D-21C9-4EE5-B915-DE11C887709B}"/>
    <dgm:cxn modelId="{6119B764-988E-4056-A735-5975FEBE1031}" srcId="{6FBDD799-343D-48B9-A6FA-C75925B8B0D3}" destId="{A313C101-BAB7-4BF8-9E6F-27C3FE78AA72}" srcOrd="0" destOrd="0" parTransId="{7B124D4B-C518-491B-8EDE-0D9AFC9F1D2F}" sibTransId="{4C12927B-7A28-4ADD-B9D1-E6B41CC62A69}"/>
    <dgm:cxn modelId="{508D72AC-6E8A-4FE2-A62E-671CB1A321A3}" type="presOf" srcId="{8C4BEDFA-1854-416E-AE16-1AF4B48B4DB7}" destId="{7BB48652-646B-499C-B587-DA4FC0482007}" srcOrd="0" destOrd="0" presId="urn:microsoft.com/office/officeart/2005/8/layout/lProcess2"/>
    <dgm:cxn modelId="{95746DDE-FA1E-41FD-BA3B-CE138D49CC01}" type="presOf" srcId="{6FBDD799-343D-48B9-A6FA-C75925B8B0D3}" destId="{27A6945E-4FB8-468C-88DA-562A33ADA1CC}" srcOrd="0" destOrd="0" presId="urn:microsoft.com/office/officeart/2005/8/layout/lProcess2"/>
    <dgm:cxn modelId="{40C4377B-D7FF-4C16-A034-74C1A80D2184}" type="presParOf" srcId="{7BB48652-646B-499C-B587-DA4FC0482007}" destId="{9355D235-3FA1-47A4-8F94-0ECE0C2F45E1}" srcOrd="0" destOrd="0" presId="urn:microsoft.com/office/officeart/2005/8/layout/lProcess2"/>
    <dgm:cxn modelId="{0119C5BE-51C4-45D0-AA5B-7E897A2DA53D}" type="presParOf" srcId="{9355D235-3FA1-47A4-8F94-0ECE0C2F45E1}" destId="{27A6945E-4FB8-468C-88DA-562A33ADA1CC}" srcOrd="0" destOrd="0" presId="urn:microsoft.com/office/officeart/2005/8/layout/lProcess2"/>
    <dgm:cxn modelId="{419DB950-1958-4FC9-BC4F-7E3E5D01F1F8}" type="presParOf" srcId="{9355D235-3FA1-47A4-8F94-0ECE0C2F45E1}" destId="{FA396FCD-E4B9-4415-8EC0-063BD1CE1630}" srcOrd="1" destOrd="0" presId="urn:microsoft.com/office/officeart/2005/8/layout/lProcess2"/>
    <dgm:cxn modelId="{F3FD50C4-F232-41B0-9C46-2645044633B4}" type="presParOf" srcId="{9355D235-3FA1-47A4-8F94-0ECE0C2F45E1}" destId="{3AC5E47C-85B0-41EF-9064-06ADDF4CE68F}" srcOrd="2" destOrd="0" presId="urn:microsoft.com/office/officeart/2005/8/layout/lProcess2"/>
    <dgm:cxn modelId="{A4021F1A-B6D8-40D8-A894-C88DB3D7A21F}" type="presParOf" srcId="{3AC5E47C-85B0-41EF-9064-06ADDF4CE68F}" destId="{A0CA376E-8B98-4BB6-A2CB-402DAC057F9F}" srcOrd="0" destOrd="0" presId="urn:microsoft.com/office/officeart/2005/8/layout/lProcess2"/>
    <dgm:cxn modelId="{1892D566-82E9-43F7-BEF7-2DBC0390D90A}" type="presParOf" srcId="{A0CA376E-8B98-4BB6-A2CB-402DAC057F9F}" destId="{552EA161-3AE4-43D4-848B-CB2BEEBFD409}"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8C4BEDFA-1854-416E-AE16-1AF4B48B4DB7}" type="doc">
      <dgm:prSet loTypeId="urn:microsoft.com/office/officeart/2005/8/layout/lProcess2" loCatId="list" qsTypeId="urn:microsoft.com/office/officeart/2005/8/quickstyle/simple1" qsCatId="simple" csTypeId="urn:microsoft.com/office/officeart/2005/8/colors/accent2_1" csCatId="accent2" phldr="1"/>
      <dgm:spPr/>
      <dgm:t>
        <a:bodyPr/>
        <a:lstStyle/>
        <a:p>
          <a:endParaRPr lang="eu-ES"/>
        </a:p>
      </dgm:t>
    </dgm:pt>
    <dgm:pt modelId="{6FBDD799-343D-48B9-A6FA-C75925B8B0D3}">
      <dgm:prSet phldrT="[Testua]"/>
      <dgm:spPr/>
      <dgm:t>
        <a:bodyPr/>
        <a:lstStyle/>
        <a:p>
          <a:r>
            <a:rPr lang="eu-ES" b="1" i="0" dirty="0"/>
            <a:t>APLIKAZIOAREN BIDEZ: GALDETEGIAK</a:t>
          </a:r>
          <a:endParaRPr lang="eu-ES" b="1" dirty="0"/>
        </a:p>
      </dgm:t>
    </dgm:pt>
    <dgm:pt modelId="{28351EEC-4307-4CB0-AE5A-EA411E07862C}" type="parTrans" cxnId="{489CB130-5C7B-47A9-91D7-DAFACB6E1C83}">
      <dgm:prSet/>
      <dgm:spPr/>
      <dgm:t>
        <a:bodyPr/>
        <a:lstStyle/>
        <a:p>
          <a:endParaRPr lang="eu-ES"/>
        </a:p>
      </dgm:t>
    </dgm:pt>
    <dgm:pt modelId="{0323389D-21C9-4EE5-B915-DE11C887709B}" type="sibTrans" cxnId="{489CB130-5C7B-47A9-91D7-DAFACB6E1C83}">
      <dgm:prSet/>
      <dgm:spPr/>
      <dgm:t>
        <a:bodyPr/>
        <a:lstStyle/>
        <a:p>
          <a:endParaRPr lang="eu-ES"/>
        </a:p>
      </dgm:t>
    </dgm:pt>
    <dgm:pt modelId="{30595E0E-C694-4DCC-94B5-C2FEE7B7D7B1}">
      <dgm:prSet/>
      <dgm:spPr/>
      <dgm:t>
        <a:bodyPr/>
        <a:lstStyle/>
        <a:p>
          <a:r>
            <a:rPr lang="eu-ES" b="0" i="0" dirty="0"/>
            <a:t>Hasierako diagnostiko kuantitatiboa </a:t>
          </a:r>
          <a:r>
            <a:rPr lang="eu-ES" b="1" i="0" dirty="0"/>
            <a:t>aplikazioaren bidez </a:t>
          </a:r>
          <a:r>
            <a:rPr lang="eu-ES" b="0" i="0" dirty="0"/>
            <a:t>egiten bada, galdetegiak aplikazioan sortu, bideratu eta kudeatuko dira eta datu kuantitatiboak AUTOMATIKOKI kalkulatu eta kargatuko dira.</a:t>
          </a:r>
          <a:endParaRPr lang="eu-ES" dirty="0"/>
        </a:p>
      </dgm:t>
    </dgm:pt>
    <dgm:pt modelId="{A839EF2F-48A1-44F4-8E21-F258DC1A89FD}" type="parTrans" cxnId="{FB5B4436-28CB-4505-8B95-546C26449553}">
      <dgm:prSet/>
      <dgm:spPr/>
      <dgm:t>
        <a:bodyPr/>
        <a:lstStyle/>
        <a:p>
          <a:endParaRPr lang="eu-ES"/>
        </a:p>
      </dgm:t>
    </dgm:pt>
    <dgm:pt modelId="{367412D1-E274-4976-B310-2B1F985D092E}" type="sibTrans" cxnId="{FB5B4436-28CB-4505-8B95-546C26449553}">
      <dgm:prSet/>
      <dgm:spPr/>
      <dgm:t>
        <a:bodyPr/>
        <a:lstStyle/>
        <a:p>
          <a:endParaRPr lang="eu-ES"/>
        </a:p>
      </dgm:t>
    </dgm:pt>
    <dgm:pt modelId="{7BB48652-646B-499C-B587-DA4FC0482007}" type="pres">
      <dgm:prSet presAssocID="{8C4BEDFA-1854-416E-AE16-1AF4B48B4DB7}" presName="theList" presStyleCnt="0">
        <dgm:presLayoutVars>
          <dgm:dir/>
          <dgm:animLvl val="lvl"/>
          <dgm:resizeHandles val="exact"/>
        </dgm:presLayoutVars>
      </dgm:prSet>
      <dgm:spPr/>
    </dgm:pt>
    <dgm:pt modelId="{9355D235-3FA1-47A4-8F94-0ECE0C2F45E1}" type="pres">
      <dgm:prSet presAssocID="{6FBDD799-343D-48B9-A6FA-C75925B8B0D3}" presName="compNode" presStyleCnt="0"/>
      <dgm:spPr/>
    </dgm:pt>
    <dgm:pt modelId="{27A6945E-4FB8-468C-88DA-562A33ADA1CC}" type="pres">
      <dgm:prSet presAssocID="{6FBDD799-343D-48B9-A6FA-C75925B8B0D3}" presName="aNode" presStyleLbl="bgShp" presStyleIdx="0" presStyleCnt="1" custLinFactNeighborX="-23223" custLinFactNeighborY="-251"/>
      <dgm:spPr/>
    </dgm:pt>
    <dgm:pt modelId="{FA396FCD-E4B9-4415-8EC0-063BD1CE1630}" type="pres">
      <dgm:prSet presAssocID="{6FBDD799-343D-48B9-A6FA-C75925B8B0D3}" presName="textNode" presStyleLbl="bgShp" presStyleIdx="0" presStyleCnt="1"/>
      <dgm:spPr/>
    </dgm:pt>
    <dgm:pt modelId="{3AC5E47C-85B0-41EF-9064-06ADDF4CE68F}" type="pres">
      <dgm:prSet presAssocID="{6FBDD799-343D-48B9-A6FA-C75925B8B0D3}" presName="compChildNode" presStyleCnt="0"/>
      <dgm:spPr/>
    </dgm:pt>
    <dgm:pt modelId="{A0CA376E-8B98-4BB6-A2CB-402DAC057F9F}" type="pres">
      <dgm:prSet presAssocID="{6FBDD799-343D-48B9-A6FA-C75925B8B0D3}" presName="theInnerList" presStyleCnt="0"/>
      <dgm:spPr/>
    </dgm:pt>
    <dgm:pt modelId="{4593D2FA-F1AB-41BD-A023-08787240EE9C}" type="pres">
      <dgm:prSet presAssocID="{30595E0E-C694-4DCC-94B5-C2FEE7B7D7B1}" presName="childNode" presStyleLbl="node1" presStyleIdx="0" presStyleCnt="1">
        <dgm:presLayoutVars>
          <dgm:bulletEnabled val="1"/>
        </dgm:presLayoutVars>
      </dgm:prSet>
      <dgm:spPr/>
    </dgm:pt>
  </dgm:ptLst>
  <dgm:cxnLst>
    <dgm:cxn modelId="{72E05C1E-A51B-4D28-819F-05AD5F2B6C7F}" type="presOf" srcId="{6FBDD799-343D-48B9-A6FA-C75925B8B0D3}" destId="{FA396FCD-E4B9-4415-8EC0-063BD1CE1630}" srcOrd="1" destOrd="0" presId="urn:microsoft.com/office/officeart/2005/8/layout/lProcess2"/>
    <dgm:cxn modelId="{489CB130-5C7B-47A9-91D7-DAFACB6E1C83}" srcId="{8C4BEDFA-1854-416E-AE16-1AF4B48B4DB7}" destId="{6FBDD799-343D-48B9-A6FA-C75925B8B0D3}" srcOrd="0" destOrd="0" parTransId="{28351EEC-4307-4CB0-AE5A-EA411E07862C}" sibTransId="{0323389D-21C9-4EE5-B915-DE11C887709B}"/>
    <dgm:cxn modelId="{FB5B4436-28CB-4505-8B95-546C26449553}" srcId="{6FBDD799-343D-48B9-A6FA-C75925B8B0D3}" destId="{30595E0E-C694-4DCC-94B5-C2FEE7B7D7B1}" srcOrd="0" destOrd="0" parTransId="{A839EF2F-48A1-44F4-8E21-F258DC1A89FD}" sibTransId="{367412D1-E274-4976-B310-2B1F985D092E}"/>
    <dgm:cxn modelId="{4789C866-A76D-4F8C-A84C-904FF80E2E44}" type="presOf" srcId="{30595E0E-C694-4DCC-94B5-C2FEE7B7D7B1}" destId="{4593D2FA-F1AB-41BD-A023-08787240EE9C}" srcOrd="0" destOrd="0" presId="urn:microsoft.com/office/officeart/2005/8/layout/lProcess2"/>
    <dgm:cxn modelId="{508D72AC-6E8A-4FE2-A62E-671CB1A321A3}" type="presOf" srcId="{8C4BEDFA-1854-416E-AE16-1AF4B48B4DB7}" destId="{7BB48652-646B-499C-B587-DA4FC0482007}" srcOrd="0" destOrd="0" presId="urn:microsoft.com/office/officeart/2005/8/layout/lProcess2"/>
    <dgm:cxn modelId="{95746DDE-FA1E-41FD-BA3B-CE138D49CC01}" type="presOf" srcId="{6FBDD799-343D-48B9-A6FA-C75925B8B0D3}" destId="{27A6945E-4FB8-468C-88DA-562A33ADA1CC}" srcOrd="0" destOrd="0" presId="urn:microsoft.com/office/officeart/2005/8/layout/lProcess2"/>
    <dgm:cxn modelId="{40C4377B-D7FF-4C16-A034-74C1A80D2184}" type="presParOf" srcId="{7BB48652-646B-499C-B587-DA4FC0482007}" destId="{9355D235-3FA1-47A4-8F94-0ECE0C2F45E1}" srcOrd="0" destOrd="0" presId="urn:microsoft.com/office/officeart/2005/8/layout/lProcess2"/>
    <dgm:cxn modelId="{0119C5BE-51C4-45D0-AA5B-7E897A2DA53D}" type="presParOf" srcId="{9355D235-3FA1-47A4-8F94-0ECE0C2F45E1}" destId="{27A6945E-4FB8-468C-88DA-562A33ADA1CC}" srcOrd="0" destOrd="0" presId="urn:microsoft.com/office/officeart/2005/8/layout/lProcess2"/>
    <dgm:cxn modelId="{419DB950-1958-4FC9-BC4F-7E3E5D01F1F8}" type="presParOf" srcId="{9355D235-3FA1-47A4-8F94-0ECE0C2F45E1}" destId="{FA396FCD-E4B9-4415-8EC0-063BD1CE1630}" srcOrd="1" destOrd="0" presId="urn:microsoft.com/office/officeart/2005/8/layout/lProcess2"/>
    <dgm:cxn modelId="{F3FD50C4-F232-41B0-9C46-2645044633B4}" type="presParOf" srcId="{9355D235-3FA1-47A4-8F94-0ECE0C2F45E1}" destId="{3AC5E47C-85B0-41EF-9064-06ADDF4CE68F}" srcOrd="2" destOrd="0" presId="urn:microsoft.com/office/officeart/2005/8/layout/lProcess2"/>
    <dgm:cxn modelId="{A4021F1A-B6D8-40D8-A894-C88DB3D7A21F}" type="presParOf" srcId="{3AC5E47C-85B0-41EF-9064-06ADDF4CE68F}" destId="{A0CA376E-8B98-4BB6-A2CB-402DAC057F9F}" srcOrd="0" destOrd="0" presId="urn:microsoft.com/office/officeart/2005/8/layout/lProcess2"/>
    <dgm:cxn modelId="{177EB87E-A39F-436F-A9D2-2E1C109EF67D}" type="presParOf" srcId="{A0CA376E-8B98-4BB6-A2CB-402DAC057F9F}" destId="{4593D2FA-F1AB-41BD-A023-08787240EE9C}"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1F21B571-821C-43D8-AA4C-3E7F6C9C3195}" type="doc">
      <dgm:prSet loTypeId="urn:microsoft.com/office/officeart/2005/8/layout/hProcess4" loCatId="process" qsTypeId="urn:microsoft.com/office/officeart/2005/8/quickstyle/3d3" qsCatId="3D" csTypeId="urn:microsoft.com/office/officeart/2005/8/colors/accent2_1" csCatId="accent2" phldr="1"/>
      <dgm:spPr/>
      <dgm:t>
        <a:bodyPr/>
        <a:lstStyle/>
        <a:p>
          <a:endParaRPr lang="eu-ES"/>
        </a:p>
      </dgm:t>
    </dgm:pt>
    <dgm:pt modelId="{064598E6-6C3C-4D8D-88D1-BCA8AE209BA1}">
      <dgm:prSet phldrT="[Testua]" custT="1"/>
      <dgm:spPr/>
      <dgm:t>
        <a:bodyPr/>
        <a:lstStyle/>
        <a:p>
          <a:r>
            <a:rPr lang="eu-ES" sz="1200" b="1" dirty="0"/>
            <a:t>GALDETEGIAK SORTU</a:t>
          </a:r>
        </a:p>
      </dgm:t>
    </dgm:pt>
    <dgm:pt modelId="{BDBE3346-7633-41D2-A8A8-CA4B03C561FF}" type="parTrans" cxnId="{C5103583-3762-4DE9-91DD-8656D8516429}">
      <dgm:prSet/>
      <dgm:spPr/>
      <dgm:t>
        <a:bodyPr/>
        <a:lstStyle/>
        <a:p>
          <a:endParaRPr lang="eu-ES" sz="1200" b="1"/>
        </a:p>
      </dgm:t>
    </dgm:pt>
    <dgm:pt modelId="{2040F3E7-637B-4B0B-8A3E-B3F72AB0DDA8}" type="sibTrans" cxnId="{C5103583-3762-4DE9-91DD-8656D8516429}">
      <dgm:prSet/>
      <dgm:spPr/>
      <dgm:t>
        <a:bodyPr/>
        <a:lstStyle/>
        <a:p>
          <a:endParaRPr lang="eu-ES" sz="1200" b="1"/>
        </a:p>
      </dgm:t>
    </dgm:pt>
    <dgm:pt modelId="{44F56F9E-1E7D-4CB9-BDAE-B607AA43DA7B}">
      <dgm:prSet phldrT="[Testua]" custT="1"/>
      <dgm:spPr/>
      <dgm:t>
        <a:bodyPr/>
        <a:lstStyle/>
        <a:p>
          <a:r>
            <a:rPr lang="eu-ES" sz="1200" b="1" dirty="0"/>
            <a:t>Langileentzat (EU/ES)</a:t>
          </a:r>
        </a:p>
      </dgm:t>
    </dgm:pt>
    <dgm:pt modelId="{527ED6DB-C76E-4EF6-B281-8435E4FE5BEB}" type="parTrans" cxnId="{A70B227C-741B-4AF0-BF1E-42BB4C9AE8B0}">
      <dgm:prSet/>
      <dgm:spPr/>
      <dgm:t>
        <a:bodyPr/>
        <a:lstStyle/>
        <a:p>
          <a:endParaRPr lang="eu-ES" sz="1200" b="1"/>
        </a:p>
      </dgm:t>
    </dgm:pt>
    <dgm:pt modelId="{E0976547-4EAC-45AF-8765-F6D2452618AD}" type="sibTrans" cxnId="{A70B227C-741B-4AF0-BF1E-42BB4C9AE8B0}">
      <dgm:prSet/>
      <dgm:spPr/>
      <dgm:t>
        <a:bodyPr/>
        <a:lstStyle/>
        <a:p>
          <a:endParaRPr lang="eu-ES" sz="1200" b="1"/>
        </a:p>
      </dgm:t>
    </dgm:pt>
    <dgm:pt modelId="{CC0CEC9C-BBC5-42CF-8953-43F9EBEAB4B5}">
      <dgm:prSet phldrT="[Testua]" custT="1"/>
      <dgm:spPr/>
      <dgm:t>
        <a:bodyPr/>
        <a:lstStyle/>
        <a:p>
          <a:r>
            <a:rPr lang="eu-ES" sz="1200" b="1" dirty="0"/>
            <a:t>LANGILEEN DATUAK GEHITU</a:t>
          </a:r>
        </a:p>
      </dgm:t>
    </dgm:pt>
    <dgm:pt modelId="{08A3CC71-4B5F-4C7F-8F40-48566EA140ED}" type="parTrans" cxnId="{69F0C411-9C08-42A1-A4F8-5F6D1969D07A}">
      <dgm:prSet/>
      <dgm:spPr/>
      <dgm:t>
        <a:bodyPr/>
        <a:lstStyle/>
        <a:p>
          <a:endParaRPr lang="eu-ES" sz="1200" b="1"/>
        </a:p>
      </dgm:t>
    </dgm:pt>
    <dgm:pt modelId="{F4F4D4DF-C72D-4958-BA02-002B8E29504D}" type="sibTrans" cxnId="{69F0C411-9C08-42A1-A4F8-5F6D1969D07A}">
      <dgm:prSet/>
      <dgm:spPr/>
      <dgm:t>
        <a:bodyPr/>
        <a:lstStyle/>
        <a:p>
          <a:endParaRPr lang="eu-ES" sz="1200" b="1"/>
        </a:p>
      </dgm:t>
    </dgm:pt>
    <dgm:pt modelId="{CD6AE1B3-36A9-42E2-8F53-8319C1F89246}">
      <dgm:prSet phldrT="[Testua]" custT="1"/>
      <dgm:spPr/>
      <dgm:t>
        <a:bodyPr/>
        <a:lstStyle/>
        <a:p>
          <a:r>
            <a:rPr lang="eu-ES" sz="1200" b="1" dirty="0"/>
            <a:t>Eskuz</a:t>
          </a:r>
        </a:p>
      </dgm:t>
    </dgm:pt>
    <dgm:pt modelId="{6D9B06ED-A65D-44BF-B154-09ADAE681F31}" type="parTrans" cxnId="{03027AC8-BB76-4DDE-AF30-F6E3BC49B79C}">
      <dgm:prSet/>
      <dgm:spPr/>
      <dgm:t>
        <a:bodyPr/>
        <a:lstStyle/>
        <a:p>
          <a:endParaRPr lang="eu-ES" sz="1200" b="1"/>
        </a:p>
      </dgm:t>
    </dgm:pt>
    <dgm:pt modelId="{010A7A84-C192-46EE-A518-991B9FF9B5AF}" type="sibTrans" cxnId="{03027AC8-BB76-4DDE-AF30-F6E3BC49B79C}">
      <dgm:prSet/>
      <dgm:spPr/>
      <dgm:t>
        <a:bodyPr/>
        <a:lstStyle/>
        <a:p>
          <a:endParaRPr lang="eu-ES" sz="1200" b="1"/>
        </a:p>
      </dgm:t>
    </dgm:pt>
    <dgm:pt modelId="{29195E0D-91CD-4BA6-8D9F-8A8DB5C33B32}">
      <dgm:prSet phldrT="[Testua]" custT="1"/>
      <dgm:spPr/>
      <dgm:t>
        <a:bodyPr/>
        <a:lstStyle/>
        <a:p>
          <a:r>
            <a:rPr lang="eu-ES" sz="1200" b="1" dirty="0"/>
            <a:t>GALDETEGIAK BIDALI</a:t>
          </a:r>
        </a:p>
      </dgm:t>
    </dgm:pt>
    <dgm:pt modelId="{9E8FAF2A-F066-4BAA-B687-3F6E9456ED32}" type="parTrans" cxnId="{7941A2B2-AC6C-4FAD-81A6-3D03D9C0A7D7}">
      <dgm:prSet/>
      <dgm:spPr/>
      <dgm:t>
        <a:bodyPr/>
        <a:lstStyle/>
        <a:p>
          <a:endParaRPr lang="eu-ES" sz="1200" b="1"/>
        </a:p>
      </dgm:t>
    </dgm:pt>
    <dgm:pt modelId="{69019345-E9A3-4875-81A1-10285500DB92}" type="sibTrans" cxnId="{7941A2B2-AC6C-4FAD-81A6-3D03D9C0A7D7}">
      <dgm:prSet/>
      <dgm:spPr/>
      <dgm:t>
        <a:bodyPr/>
        <a:lstStyle/>
        <a:p>
          <a:endParaRPr lang="eu-ES" sz="1200" b="1"/>
        </a:p>
      </dgm:t>
    </dgm:pt>
    <dgm:pt modelId="{20F8721B-7A4E-4934-BDFA-E8A20378EAD1}">
      <dgm:prSet phldrT="[Testua]" custT="1"/>
      <dgm:spPr/>
      <dgm:t>
        <a:bodyPr/>
        <a:lstStyle/>
        <a:p>
          <a:r>
            <a:rPr lang="eu-ES" sz="1200" b="1" dirty="0"/>
            <a:t>GALDETEGIAK ERANTZUN</a:t>
          </a:r>
        </a:p>
      </dgm:t>
    </dgm:pt>
    <dgm:pt modelId="{CE19B61A-8C74-4787-912E-271237A2E003}" type="parTrans" cxnId="{1B0358F3-3B17-4864-9E2A-9FAD26815E45}">
      <dgm:prSet/>
      <dgm:spPr/>
      <dgm:t>
        <a:bodyPr/>
        <a:lstStyle/>
        <a:p>
          <a:endParaRPr lang="eu-ES" sz="1200" b="1"/>
        </a:p>
      </dgm:t>
    </dgm:pt>
    <dgm:pt modelId="{A075E299-9C5C-45DA-ABA3-6B66D4AA3939}" type="sibTrans" cxnId="{1B0358F3-3B17-4864-9E2A-9FAD26815E45}">
      <dgm:prSet/>
      <dgm:spPr/>
      <dgm:t>
        <a:bodyPr/>
        <a:lstStyle/>
        <a:p>
          <a:endParaRPr lang="eu-ES" sz="1200" b="1"/>
        </a:p>
      </dgm:t>
    </dgm:pt>
    <dgm:pt modelId="{6D63EE4A-1FCF-4F09-8C48-1920C9DD306B}">
      <dgm:prSet phldrT="[Testua]" custT="1"/>
      <dgm:spPr/>
      <dgm:t>
        <a:bodyPr/>
        <a:lstStyle/>
        <a:p>
          <a:r>
            <a:rPr lang="eu-ES" sz="1200" b="1" dirty="0"/>
            <a:t>ERANTZUNEN KONTROLA EGIN</a:t>
          </a:r>
        </a:p>
      </dgm:t>
    </dgm:pt>
    <dgm:pt modelId="{694D92CD-21DE-4170-A16A-CC64BB3E1266}" type="parTrans" cxnId="{4009AED3-086F-49E3-8B14-BF4B32561611}">
      <dgm:prSet/>
      <dgm:spPr/>
      <dgm:t>
        <a:bodyPr/>
        <a:lstStyle/>
        <a:p>
          <a:endParaRPr lang="eu-ES" sz="1200" b="1"/>
        </a:p>
      </dgm:t>
    </dgm:pt>
    <dgm:pt modelId="{DEBAA61E-B80B-41AA-8FE6-A4F4083E1F90}" type="sibTrans" cxnId="{4009AED3-086F-49E3-8B14-BF4B32561611}">
      <dgm:prSet/>
      <dgm:spPr/>
      <dgm:t>
        <a:bodyPr/>
        <a:lstStyle/>
        <a:p>
          <a:endParaRPr lang="eu-ES" sz="1200" b="1"/>
        </a:p>
      </dgm:t>
    </dgm:pt>
    <dgm:pt modelId="{69CD0427-989C-49B6-AD14-C71EEC879C2D}">
      <dgm:prSet phldrT="[Testua]" custT="1"/>
      <dgm:spPr/>
      <dgm:t>
        <a:bodyPr/>
        <a:lstStyle/>
        <a:p>
          <a:r>
            <a:rPr lang="eu-ES" sz="1200" b="1" dirty="0"/>
            <a:t>Erakundearentzat (EU)</a:t>
          </a:r>
        </a:p>
      </dgm:t>
    </dgm:pt>
    <dgm:pt modelId="{0ED1D019-2AC8-417F-8B66-C0DE27C1A7AB}" type="parTrans" cxnId="{F9C8C011-AF63-4F6A-81D9-D5B4B274F6A9}">
      <dgm:prSet/>
      <dgm:spPr/>
      <dgm:t>
        <a:bodyPr/>
        <a:lstStyle/>
        <a:p>
          <a:endParaRPr lang="eu-ES" sz="1200"/>
        </a:p>
      </dgm:t>
    </dgm:pt>
    <dgm:pt modelId="{4F2A1B54-0D21-43CD-B103-D9E801C72A7B}" type="sibTrans" cxnId="{F9C8C011-AF63-4F6A-81D9-D5B4B274F6A9}">
      <dgm:prSet/>
      <dgm:spPr/>
      <dgm:t>
        <a:bodyPr/>
        <a:lstStyle/>
        <a:p>
          <a:endParaRPr lang="eu-ES" sz="1200"/>
        </a:p>
      </dgm:t>
    </dgm:pt>
    <dgm:pt modelId="{6AEAD925-9F36-40F3-B730-0FCB72C28F10}">
      <dgm:prSet phldrT="[Testua]" custT="1"/>
      <dgm:spPr/>
      <dgm:t>
        <a:bodyPr/>
        <a:lstStyle/>
        <a:p>
          <a:r>
            <a:rPr lang="eu-ES" sz="1200" b="1" dirty="0"/>
            <a:t>inportatuz</a:t>
          </a:r>
        </a:p>
      </dgm:t>
    </dgm:pt>
    <dgm:pt modelId="{1BD3BD8F-9E99-43B1-B767-9551DD8642DC}" type="parTrans" cxnId="{A5745011-A094-43B7-955A-EFA7F0587F8D}">
      <dgm:prSet/>
      <dgm:spPr/>
      <dgm:t>
        <a:bodyPr/>
        <a:lstStyle/>
        <a:p>
          <a:endParaRPr lang="eu-ES" sz="1200"/>
        </a:p>
      </dgm:t>
    </dgm:pt>
    <dgm:pt modelId="{8704F104-A57D-46B2-8946-45F4B81EFA6B}" type="sibTrans" cxnId="{A5745011-A094-43B7-955A-EFA7F0587F8D}">
      <dgm:prSet/>
      <dgm:spPr/>
      <dgm:t>
        <a:bodyPr/>
        <a:lstStyle/>
        <a:p>
          <a:endParaRPr lang="eu-ES" sz="1200"/>
        </a:p>
      </dgm:t>
    </dgm:pt>
    <dgm:pt modelId="{D67FE144-1845-47B4-8E5F-422866315562}">
      <dgm:prSet phldrT="[Testua]" custT="1"/>
      <dgm:spPr/>
      <dgm:t>
        <a:bodyPr/>
        <a:lstStyle/>
        <a:p>
          <a:r>
            <a:rPr lang="eu-ES" sz="1200" b="1" dirty="0"/>
            <a:t>GALDETEGIAK ITXI</a:t>
          </a:r>
        </a:p>
      </dgm:t>
    </dgm:pt>
    <dgm:pt modelId="{1B0FE713-0C7C-45C4-A7D6-244FA7604799}" type="parTrans" cxnId="{A4FD8A77-1BC1-4741-9656-44FC159F38AC}">
      <dgm:prSet/>
      <dgm:spPr/>
      <dgm:t>
        <a:bodyPr/>
        <a:lstStyle/>
        <a:p>
          <a:endParaRPr lang="eu-ES" sz="1200"/>
        </a:p>
      </dgm:t>
    </dgm:pt>
    <dgm:pt modelId="{4099AB04-D9E2-41BD-BF21-13EF14115D9A}" type="sibTrans" cxnId="{A4FD8A77-1BC1-4741-9656-44FC159F38AC}">
      <dgm:prSet/>
      <dgm:spPr/>
      <dgm:t>
        <a:bodyPr/>
        <a:lstStyle/>
        <a:p>
          <a:endParaRPr lang="eu-ES" sz="1200"/>
        </a:p>
      </dgm:t>
    </dgm:pt>
    <dgm:pt modelId="{54BC69A1-9831-4E65-AC70-5A4294685D75}" type="pres">
      <dgm:prSet presAssocID="{1F21B571-821C-43D8-AA4C-3E7F6C9C3195}" presName="Name0" presStyleCnt="0">
        <dgm:presLayoutVars>
          <dgm:dir/>
          <dgm:animLvl val="lvl"/>
          <dgm:resizeHandles val="exact"/>
        </dgm:presLayoutVars>
      </dgm:prSet>
      <dgm:spPr/>
    </dgm:pt>
    <dgm:pt modelId="{FCD7A19E-5F25-4DF5-9552-C2500403A45A}" type="pres">
      <dgm:prSet presAssocID="{1F21B571-821C-43D8-AA4C-3E7F6C9C3195}" presName="tSp" presStyleCnt="0"/>
      <dgm:spPr/>
    </dgm:pt>
    <dgm:pt modelId="{1BB2087D-11E1-4D09-9263-D612BD26D456}" type="pres">
      <dgm:prSet presAssocID="{1F21B571-821C-43D8-AA4C-3E7F6C9C3195}" presName="bSp" presStyleCnt="0"/>
      <dgm:spPr/>
    </dgm:pt>
    <dgm:pt modelId="{40E91C34-BDD1-4211-BEB2-D1EF7B269E14}" type="pres">
      <dgm:prSet presAssocID="{1F21B571-821C-43D8-AA4C-3E7F6C9C3195}" presName="process" presStyleCnt="0"/>
      <dgm:spPr/>
    </dgm:pt>
    <dgm:pt modelId="{672E8B0F-F656-49AF-B188-9CB60167E28A}" type="pres">
      <dgm:prSet presAssocID="{064598E6-6C3C-4D8D-88D1-BCA8AE209BA1}" presName="composite1" presStyleCnt="0"/>
      <dgm:spPr/>
    </dgm:pt>
    <dgm:pt modelId="{5201757C-C22B-459F-A5DA-8C5BF5755DD8}" type="pres">
      <dgm:prSet presAssocID="{064598E6-6C3C-4D8D-88D1-BCA8AE209BA1}" presName="dummyNode1" presStyleLbl="node1" presStyleIdx="0" presStyleCnt="6"/>
      <dgm:spPr/>
    </dgm:pt>
    <dgm:pt modelId="{E3B1B6D8-6F7E-46A4-8213-BEA83C3C02DA}" type="pres">
      <dgm:prSet presAssocID="{064598E6-6C3C-4D8D-88D1-BCA8AE209BA1}" presName="childNode1" presStyleLbl="bgAcc1" presStyleIdx="0" presStyleCnt="6" custScaleX="116734" custLinFactNeighborX="7479" custLinFactNeighborY="-51698">
        <dgm:presLayoutVars>
          <dgm:bulletEnabled val="1"/>
        </dgm:presLayoutVars>
      </dgm:prSet>
      <dgm:spPr/>
    </dgm:pt>
    <dgm:pt modelId="{DA0731BF-9E84-4209-9A77-AF7A9B2781D0}" type="pres">
      <dgm:prSet presAssocID="{064598E6-6C3C-4D8D-88D1-BCA8AE209BA1}" presName="childNode1tx" presStyleLbl="bgAcc1" presStyleIdx="0" presStyleCnt="6">
        <dgm:presLayoutVars>
          <dgm:bulletEnabled val="1"/>
        </dgm:presLayoutVars>
      </dgm:prSet>
      <dgm:spPr/>
    </dgm:pt>
    <dgm:pt modelId="{BFAE5DE2-4B19-4E2F-863D-D12C7F910070}" type="pres">
      <dgm:prSet presAssocID="{064598E6-6C3C-4D8D-88D1-BCA8AE209BA1}" presName="parentNode1" presStyleLbl="node1" presStyleIdx="0" presStyleCnt="6" custLinFactY="-194606" custLinFactNeighborX="30269" custLinFactNeighborY="-200000">
        <dgm:presLayoutVars>
          <dgm:chMax val="1"/>
          <dgm:bulletEnabled val="1"/>
        </dgm:presLayoutVars>
      </dgm:prSet>
      <dgm:spPr/>
    </dgm:pt>
    <dgm:pt modelId="{B5527A5C-0479-4E88-B071-DE1069244BB7}" type="pres">
      <dgm:prSet presAssocID="{064598E6-6C3C-4D8D-88D1-BCA8AE209BA1}" presName="connSite1" presStyleCnt="0"/>
      <dgm:spPr/>
    </dgm:pt>
    <dgm:pt modelId="{848B89C0-AFFF-40E0-A697-CE01451E0A1F}" type="pres">
      <dgm:prSet presAssocID="{2040F3E7-637B-4B0B-8A3E-B3F72AB0DDA8}" presName="Name9" presStyleLbl="sibTrans2D1" presStyleIdx="0" presStyleCnt="5" custAng="18840000" custScaleX="103034" custLinFactNeighborX="-31277" custLinFactNeighborY="17648"/>
      <dgm:spPr/>
    </dgm:pt>
    <dgm:pt modelId="{72A0DBC0-A279-4CE9-8827-C417FF803D3B}" type="pres">
      <dgm:prSet presAssocID="{CC0CEC9C-BBC5-42CF-8953-43F9EBEAB4B5}" presName="composite2" presStyleCnt="0"/>
      <dgm:spPr/>
    </dgm:pt>
    <dgm:pt modelId="{FCB7BB3A-FC07-4E7D-95E2-E135FD27D2CC}" type="pres">
      <dgm:prSet presAssocID="{CC0CEC9C-BBC5-42CF-8953-43F9EBEAB4B5}" presName="dummyNode2" presStyleLbl="node1" presStyleIdx="0" presStyleCnt="6"/>
      <dgm:spPr/>
    </dgm:pt>
    <dgm:pt modelId="{46E2DA62-F39E-4834-92E5-83C0738CD434}" type="pres">
      <dgm:prSet presAssocID="{CC0CEC9C-BBC5-42CF-8953-43F9EBEAB4B5}" presName="childNode2" presStyleLbl="bgAcc1" presStyleIdx="1" presStyleCnt="6" custLinFactNeighborX="14747" custLinFactNeighborY="-49081">
        <dgm:presLayoutVars>
          <dgm:bulletEnabled val="1"/>
        </dgm:presLayoutVars>
      </dgm:prSet>
      <dgm:spPr/>
    </dgm:pt>
    <dgm:pt modelId="{CC35B855-6B30-4B81-BC3A-5122FE96AAF1}" type="pres">
      <dgm:prSet presAssocID="{CC0CEC9C-BBC5-42CF-8953-43F9EBEAB4B5}" presName="childNode2tx" presStyleLbl="bgAcc1" presStyleIdx="1" presStyleCnt="6">
        <dgm:presLayoutVars>
          <dgm:bulletEnabled val="1"/>
        </dgm:presLayoutVars>
      </dgm:prSet>
      <dgm:spPr/>
    </dgm:pt>
    <dgm:pt modelId="{44F935F8-A7EF-460A-9791-A5841C5043F8}" type="pres">
      <dgm:prSet presAssocID="{CC0CEC9C-BBC5-42CF-8953-43F9EBEAB4B5}" presName="parentNode2" presStyleLbl="node1" presStyleIdx="1" presStyleCnt="6" custLinFactY="-36864" custLinFactNeighborX="10059" custLinFactNeighborY="-100000">
        <dgm:presLayoutVars>
          <dgm:chMax val="0"/>
          <dgm:bulletEnabled val="1"/>
        </dgm:presLayoutVars>
      </dgm:prSet>
      <dgm:spPr/>
    </dgm:pt>
    <dgm:pt modelId="{2BDB6234-602A-48CF-A844-15ADC8EF13DF}" type="pres">
      <dgm:prSet presAssocID="{CC0CEC9C-BBC5-42CF-8953-43F9EBEAB4B5}" presName="connSite2" presStyleCnt="0"/>
      <dgm:spPr/>
    </dgm:pt>
    <dgm:pt modelId="{57B14DE8-9A2A-4D6E-A5FD-D79DAB49C65E}" type="pres">
      <dgm:prSet presAssocID="{F4F4D4DF-C72D-4958-BA02-002B8E29504D}" presName="Name18" presStyleLbl="sibTrans2D1" presStyleIdx="1" presStyleCnt="5"/>
      <dgm:spPr/>
    </dgm:pt>
    <dgm:pt modelId="{AB5E1F06-FAF4-49FF-A051-CBA49BB90903}" type="pres">
      <dgm:prSet presAssocID="{29195E0D-91CD-4BA6-8D9F-8A8DB5C33B32}" presName="composite1" presStyleCnt="0"/>
      <dgm:spPr/>
    </dgm:pt>
    <dgm:pt modelId="{F26CC407-788A-447E-8EC3-EDEE0B801C4B}" type="pres">
      <dgm:prSet presAssocID="{29195E0D-91CD-4BA6-8D9F-8A8DB5C33B32}" presName="dummyNode1" presStyleLbl="node1" presStyleIdx="1" presStyleCnt="6"/>
      <dgm:spPr/>
    </dgm:pt>
    <dgm:pt modelId="{5DDA6155-BBEA-45EA-BC3B-7FE7D3F79FAC}" type="pres">
      <dgm:prSet presAssocID="{29195E0D-91CD-4BA6-8D9F-8A8DB5C33B32}" presName="childNode1" presStyleLbl="bgAcc1" presStyleIdx="2" presStyleCnt="6" custLinFactNeighborX="1360" custLinFactNeighborY="-49919">
        <dgm:presLayoutVars>
          <dgm:bulletEnabled val="1"/>
        </dgm:presLayoutVars>
      </dgm:prSet>
      <dgm:spPr/>
    </dgm:pt>
    <dgm:pt modelId="{5A7411CE-F727-4F5A-A207-709325683E17}" type="pres">
      <dgm:prSet presAssocID="{29195E0D-91CD-4BA6-8D9F-8A8DB5C33B32}" presName="childNode1tx" presStyleLbl="bgAcc1" presStyleIdx="2" presStyleCnt="6">
        <dgm:presLayoutVars>
          <dgm:bulletEnabled val="1"/>
        </dgm:presLayoutVars>
      </dgm:prSet>
      <dgm:spPr/>
    </dgm:pt>
    <dgm:pt modelId="{3D5FE83B-11AB-4753-B962-A5F89F004506}" type="pres">
      <dgm:prSet presAssocID="{29195E0D-91CD-4BA6-8D9F-8A8DB5C33B32}" presName="parentNode1" presStyleLbl="node1" presStyleIdx="2" presStyleCnt="6" custLinFactNeighborX="7693" custLinFactNeighborY="-95088">
        <dgm:presLayoutVars>
          <dgm:chMax val="1"/>
          <dgm:bulletEnabled val="1"/>
        </dgm:presLayoutVars>
      </dgm:prSet>
      <dgm:spPr/>
    </dgm:pt>
    <dgm:pt modelId="{08C371B5-CA77-4441-93E5-AA7502C9DA8E}" type="pres">
      <dgm:prSet presAssocID="{29195E0D-91CD-4BA6-8D9F-8A8DB5C33B32}" presName="connSite1" presStyleCnt="0"/>
      <dgm:spPr/>
    </dgm:pt>
    <dgm:pt modelId="{D15C2D10-159D-4B35-943E-CC4FBAFE01C2}" type="pres">
      <dgm:prSet presAssocID="{69019345-E9A3-4875-81A1-10285500DB92}" presName="Name9" presStyleLbl="sibTrans2D1" presStyleIdx="2" presStyleCnt="5"/>
      <dgm:spPr/>
    </dgm:pt>
    <dgm:pt modelId="{2EEAFAE9-1A3A-4228-BC1F-6595C936A90F}" type="pres">
      <dgm:prSet presAssocID="{20F8721B-7A4E-4934-BDFA-E8A20378EAD1}" presName="composite2" presStyleCnt="0"/>
      <dgm:spPr/>
    </dgm:pt>
    <dgm:pt modelId="{9B579F08-F7BA-4334-88DD-2AE8A9A5D295}" type="pres">
      <dgm:prSet presAssocID="{20F8721B-7A4E-4934-BDFA-E8A20378EAD1}" presName="dummyNode2" presStyleLbl="node1" presStyleIdx="2" presStyleCnt="6"/>
      <dgm:spPr/>
    </dgm:pt>
    <dgm:pt modelId="{C5B6764C-4DA9-400B-8A65-96EE62FE15A3}" type="pres">
      <dgm:prSet presAssocID="{20F8721B-7A4E-4934-BDFA-E8A20378EAD1}" presName="childNode2" presStyleLbl="bgAcc1" presStyleIdx="3" presStyleCnt="6" custLinFactNeighborX="48" custLinFactNeighborY="-49879">
        <dgm:presLayoutVars>
          <dgm:bulletEnabled val="1"/>
        </dgm:presLayoutVars>
      </dgm:prSet>
      <dgm:spPr/>
    </dgm:pt>
    <dgm:pt modelId="{A66F6187-18AD-4B99-82B0-03158D53F594}" type="pres">
      <dgm:prSet presAssocID="{20F8721B-7A4E-4934-BDFA-E8A20378EAD1}" presName="childNode2tx" presStyleLbl="bgAcc1" presStyleIdx="3" presStyleCnt="6">
        <dgm:presLayoutVars>
          <dgm:bulletEnabled val="1"/>
        </dgm:presLayoutVars>
      </dgm:prSet>
      <dgm:spPr/>
    </dgm:pt>
    <dgm:pt modelId="{30758733-F00B-4CC5-9352-F6C62755554C}" type="pres">
      <dgm:prSet presAssocID="{20F8721B-7A4E-4934-BDFA-E8A20378EAD1}" presName="parentNode2" presStyleLbl="node1" presStyleIdx="3" presStyleCnt="6" custLinFactY="-11925" custLinFactNeighborX="8379" custLinFactNeighborY="-100000">
        <dgm:presLayoutVars>
          <dgm:chMax val="0"/>
          <dgm:bulletEnabled val="1"/>
        </dgm:presLayoutVars>
      </dgm:prSet>
      <dgm:spPr/>
    </dgm:pt>
    <dgm:pt modelId="{67BBD35E-F830-431C-8FEF-45FDC6AC1B30}" type="pres">
      <dgm:prSet presAssocID="{20F8721B-7A4E-4934-BDFA-E8A20378EAD1}" presName="connSite2" presStyleCnt="0"/>
      <dgm:spPr/>
    </dgm:pt>
    <dgm:pt modelId="{FD144743-EC0D-41D5-82FD-C4702505C2C0}" type="pres">
      <dgm:prSet presAssocID="{A075E299-9C5C-45DA-ABA3-6B66D4AA3939}" presName="Name18" presStyleLbl="sibTrans2D1" presStyleIdx="3" presStyleCnt="5"/>
      <dgm:spPr/>
    </dgm:pt>
    <dgm:pt modelId="{A15897D9-EA48-44E1-A31D-D047FF75A3B3}" type="pres">
      <dgm:prSet presAssocID="{6D63EE4A-1FCF-4F09-8C48-1920C9DD306B}" presName="composite1" presStyleCnt="0"/>
      <dgm:spPr/>
    </dgm:pt>
    <dgm:pt modelId="{9BA27EA5-99C5-4A94-A9E2-D99E7DA23348}" type="pres">
      <dgm:prSet presAssocID="{6D63EE4A-1FCF-4F09-8C48-1920C9DD306B}" presName="dummyNode1" presStyleLbl="node1" presStyleIdx="3" presStyleCnt="6"/>
      <dgm:spPr/>
    </dgm:pt>
    <dgm:pt modelId="{EA64DFCB-1317-48FC-8A20-FF34C2B2C150}" type="pres">
      <dgm:prSet presAssocID="{6D63EE4A-1FCF-4F09-8C48-1920C9DD306B}" presName="childNode1" presStyleLbl="bgAcc1" presStyleIdx="4" presStyleCnt="6" custLinFactNeighborX="-3724" custLinFactNeighborY="-56166">
        <dgm:presLayoutVars>
          <dgm:bulletEnabled val="1"/>
        </dgm:presLayoutVars>
      </dgm:prSet>
      <dgm:spPr/>
    </dgm:pt>
    <dgm:pt modelId="{63368290-7990-4688-8B5A-D2582D09FF9E}" type="pres">
      <dgm:prSet presAssocID="{6D63EE4A-1FCF-4F09-8C48-1920C9DD306B}" presName="childNode1tx" presStyleLbl="bgAcc1" presStyleIdx="4" presStyleCnt="6">
        <dgm:presLayoutVars>
          <dgm:bulletEnabled val="1"/>
        </dgm:presLayoutVars>
      </dgm:prSet>
      <dgm:spPr/>
    </dgm:pt>
    <dgm:pt modelId="{BDED568D-6B23-428C-AE4F-186C71C2F4A7}" type="pres">
      <dgm:prSet presAssocID="{6D63EE4A-1FCF-4F09-8C48-1920C9DD306B}" presName="parentNode1" presStyleLbl="node1" presStyleIdx="4" presStyleCnt="6" custLinFactY="-8229" custLinFactNeighborX="7057" custLinFactNeighborY="-100000">
        <dgm:presLayoutVars>
          <dgm:chMax val="1"/>
          <dgm:bulletEnabled val="1"/>
        </dgm:presLayoutVars>
      </dgm:prSet>
      <dgm:spPr/>
    </dgm:pt>
    <dgm:pt modelId="{713D9579-83D4-48A4-9EE2-6F3AECBCFDC1}" type="pres">
      <dgm:prSet presAssocID="{6D63EE4A-1FCF-4F09-8C48-1920C9DD306B}" presName="connSite1" presStyleCnt="0"/>
      <dgm:spPr/>
    </dgm:pt>
    <dgm:pt modelId="{0021B7D5-FC18-40CD-925C-61D3E1EF96DD}" type="pres">
      <dgm:prSet presAssocID="{DEBAA61E-B80B-41AA-8FE6-A4F4083E1F90}" presName="Name9" presStyleLbl="sibTrans2D1" presStyleIdx="4" presStyleCnt="5"/>
      <dgm:spPr/>
    </dgm:pt>
    <dgm:pt modelId="{AB7A4D57-A584-4B9E-A63A-8534C7F2FFCC}" type="pres">
      <dgm:prSet presAssocID="{D67FE144-1845-47B4-8E5F-422866315562}" presName="composite2" presStyleCnt="0"/>
      <dgm:spPr/>
    </dgm:pt>
    <dgm:pt modelId="{F6501626-9C1C-4189-85A5-99CAB602794D}" type="pres">
      <dgm:prSet presAssocID="{D67FE144-1845-47B4-8E5F-422866315562}" presName="dummyNode2" presStyleLbl="node1" presStyleIdx="4" presStyleCnt="6"/>
      <dgm:spPr/>
    </dgm:pt>
    <dgm:pt modelId="{5B568964-0047-4185-94D8-155B632E3BEE}" type="pres">
      <dgm:prSet presAssocID="{D67FE144-1845-47B4-8E5F-422866315562}" presName="childNode2" presStyleLbl="bgAcc1" presStyleIdx="5" presStyleCnt="6" custLinFactNeighborX="1036" custLinFactNeighborY="-57041">
        <dgm:presLayoutVars>
          <dgm:bulletEnabled val="1"/>
        </dgm:presLayoutVars>
      </dgm:prSet>
      <dgm:spPr/>
    </dgm:pt>
    <dgm:pt modelId="{A19F0CF2-CFBB-4DFB-938C-415324A05EB1}" type="pres">
      <dgm:prSet presAssocID="{D67FE144-1845-47B4-8E5F-422866315562}" presName="childNode2tx" presStyleLbl="bgAcc1" presStyleIdx="5" presStyleCnt="6">
        <dgm:presLayoutVars>
          <dgm:bulletEnabled val="1"/>
        </dgm:presLayoutVars>
      </dgm:prSet>
      <dgm:spPr/>
    </dgm:pt>
    <dgm:pt modelId="{923A59B6-CB0A-486E-BD93-1C145F73391A}" type="pres">
      <dgm:prSet presAssocID="{D67FE144-1845-47B4-8E5F-422866315562}" presName="parentNode2" presStyleLbl="node1" presStyleIdx="5" presStyleCnt="6" custLinFactY="-11925" custLinFactNeighborX="1835" custLinFactNeighborY="-100000">
        <dgm:presLayoutVars>
          <dgm:chMax val="0"/>
          <dgm:bulletEnabled val="1"/>
        </dgm:presLayoutVars>
      </dgm:prSet>
      <dgm:spPr/>
    </dgm:pt>
    <dgm:pt modelId="{FE8CB98E-CF83-4BB9-BFAC-2AC75BA92ED0}" type="pres">
      <dgm:prSet presAssocID="{D67FE144-1845-47B4-8E5F-422866315562}" presName="connSite2" presStyleCnt="0"/>
      <dgm:spPr/>
    </dgm:pt>
  </dgm:ptLst>
  <dgm:cxnLst>
    <dgm:cxn modelId="{D36E7700-963A-4BAE-B51D-BC7462B72174}" type="presOf" srcId="{F4F4D4DF-C72D-4958-BA02-002B8E29504D}" destId="{57B14DE8-9A2A-4D6E-A5FD-D79DAB49C65E}" srcOrd="0" destOrd="0" presId="urn:microsoft.com/office/officeart/2005/8/layout/hProcess4"/>
    <dgm:cxn modelId="{E35DC804-447B-40F2-BD51-B72CAB302A3B}" type="presOf" srcId="{A075E299-9C5C-45DA-ABA3-6B66D4AA3939}" destId="{FD144743-EC0D-41D5-82FD-C4702505C2C0}" srcOrd="0" destOrd="0" presId="urn:microsoft.com/office/officeart/2005/8/layout/hProcess4"/>
    <dgm:cxn modelId="{A5745011-A094-43B7-955A-EFA7F0587F8D}" srcId="{CC0CEC9C-BBC5-42CF-8953-43F9EBEAB4B5}" destId="{6AEAD925-9F36-40F3-B730-0FCB72C28F10}" srcOrd="1" destOrd="0" parTransId="{1BD3BD8F-9E99-43B1-B767-9551DD8642DC}" sibTransId="{8704F104-A57D-46B2-8946-45F4B81EFA6B}"/>
    <dgm:cxn modelId="{F9C8C011-AF63-4F6A-81D9-D5B4B274F6A9}" srcId="{064598E6-6C3C-4D8D-88D1-BCA8AE209BA1}" destId="{69CD0427-989C-49B6-AD14-C71EEC879C2D}" srcOrd="1" destOrd="0" parTransId="{0ED1D019-2AC8-417F-8B66-C0DE27C1A7AB}" sibTransId="{4F2A1B54-0D21-43CD-B103-D9E801C72A7B}"/>
    <dgm:cxn modelId="{69F0C411-9C08-42A1-A4F8-5F6D1969D07A}" srcId="{1F21B571-821C-43D8-AA4C-3E7F6C9C3195}" destId="{CC0CEC9C-BBC5-42CF-8953-43F9EBEAB4B5}" srcOrd="1" destOrd="0" parTransId="{08A3CC71-4B5F-4C7F-8F40-48566EA140ED}" sibTransId="{F4F4D4DF-C72D-4958-BA02-002B8E29504D}"/>
    <dgm:cxn modelId="{6981322F-7256-4212-8332-793D3AD502F9}" type="presOf" srcId="{44F56F9E-1E7D-4CB9-BDAE-B607AA43DA7B}" destId="{E3B1B6D8-6F7E-46A4-8213-BEA83C3C02DA}" srcOrd="0" destOrd="0" presId="urn:microsoft.com/office/officeart/2005/8/layout/hProcess4"/>
    <dgm:cxn modelId="{BDD08C30-1D88-4507-B76D-F8370BCC1A58}" type="presOf" srcId="{1F21B571-821C-43D8-AA4C-3E7F6C9C3195}" destId="{54BC69A1-9831-4E65-AC70-5A4294685D75}" srcOrd="0" destOrd="0" presId="urn:microsoft.com/office/officeart/2005/8/layout/hProcess4"/>
    <dgm:cxn modelId="{336C4631-03FA-4BF4-925F-ED6456BE7D9D}" type="presOf" srcId="{6AEAD925-9F36-40F3-B730-0FCB72C28F10}" destId="{CC35B855-6B30-4B81-BC3A-5122FE96AAF1}" srcOrd="1" destOrd="1" presId="urn:microsoft.com/office/officeart/2005/8/layout/hProcess4"/>
    <dgm:cxn modelId="{BF0BFB5C-0C36-4ACC-A903-C51BF5D59DF1}" type="presOf" srcId="{CD6AE1B3-36A9-42E2-8F53-8319C1F89246}" destId="{46E2DA62-F39E-4834-92E5-83C0738CD434}" srcOrd="0" destOrd="0" presId="urn:microsoft.com/office/officeart/2005/8/layout/hProcess4"/>
    <dgm:cxn modelId="{0F962043-84BB-4640-BDA5-5AB5BF6310A3}" type="presOf" srcId="{69019345-E9A3-4875-81A1-10285500DB92}" destId="{D15C2D10-159D-4B35-943E-CC4FBAFE01C2}" srcOrd="0" destOrd="0" presId="urn:microsoft.com/office/officeart/2005/8/layout/hProcess4"/>
    <dgm:cxn modelId="{A4FD8A77-1BC1-4741-9656-44FC159F38AC}" srcId="{1F21B571-821C-43D8-AA4C-3E7F6C9C3195}" destId="{D67FE144-1845-47B4-8E5F-422866315562}" srcOrd="5" destOrd="0" parTransId="{1B0FE713-0C7C-45C4-A7D6-244FA7604799}" sibTransId="{4099AB04-D9E2-41BD-BF21-13EF14115D9A}"/>
    <dgm:cxn modelId="{7B8BCE78-3E6C-46CE-8AEF-1ADA06C27E6E}" type="presOf" srcId="{6AEAD925-9F36-40F3-B730-0FCB72C28F10}" destId="{46E2DA62-F39E-4834-92E5-83C0738CD434}" srcOrd="0" destOrd="1" presId="urn:microsoft.com/office/officeart/2005/8/layout/hProcess4"/>
    <dgm:cxn modelId="{A70B227C-741B-4AF0-BF1E-42BB4C9AE8B0}" srcId="{064598E6-6C3C-4D8D-88D1-BCA8AE209BA1}" destId="{44F56F9E-1E7D-4CB9-BDAE-B607AA43DA7B}" srcOrd="0" destOrd="0" parTransId="{527ED6DB-C76E-4EF6-B281-8435E4FE5BEB}" sibTransId="{E0976547-4EAC-45AF-8765-F6D2452618AD}"/>
    <dgm:cxn modelId="{C5103583-3762-4DE9-91DD-8656D8516429}" srcId="{1F21B571-821C-43D8-AA4C-3E7F6C9C3195}" destId="{064598E6-6C3C-4D8D-88D1-BCA8AE209BA1}" srcOrd="0" destOrd="0" parTransId="{BDBE3346-7633-41D2-A8A8-CA4B03C561FF}" sibTransId="{2040F3E7-637B-4B0B-8A3E-B3F72AB0DDA8}"/>
    <dgm:cxn modelId="{F81AAC9E-1B43-4FFB-BD89-74D9CA0F7081}" type="presOf" srcId="{44F56F9E-1E7D-4CB9-BDAE-B607AA43DA7B}" destId="{DA0731BF-9E84-4209-9A77-AF7A9B2781D0}" srcOrd="1" destOrd="0" presId="urn:microsoft.com/office/officeart/2005/8/layout/hProcess4"/>
    <dgm:cxn modelId="{7941A2B2-AC6C-4FAD-81A6-3D03D9C0A7D7}" srcId="{1F21B571-821C-43D8-AA4C-3E7F6C9C3195}" destId="{29195E0D-91CD-4BA6-8D9F-8A8DB5C33B32}" srcOrd="2" destOrd="0" parTransId="{9E8FAF2A-F066-4BAA-B687-3F6E9456ED32}" sibTransId="{69019345-E9A3-4875-81A1-10285500DB92}"/>
    <dgm:cxn modelId="{172B36B7-7CCB-467B-BAE2-0AFD9CC9656E}" type="presOf" srcId="{69CD0427-989C-49B6-AD14-C71EEC879C2D}" destId="{E3B1B6D8-6F7E-46A4-8213-BEA83C3C02DA}" srcOrd="0" destOrd="1" presId="urn:microsoft.com/office/officeart/2005/8/layout/hProcess4"/>
    <dgm:cxn modelId="{03027AC8-BB76-4DDE-AF30-F6E3BC49B79C}" srcId="{CC0CEC9C-BBC5-42CF-8953-43F9EBEAB4B5}" destId="{CD6AE1B3-36A9-42E2-8F53-8319C1F89246}" srcOrd="0" destOrd="0" parTransId="{6D9B06ED-A65D-44BF-B154-09ADAE681F31}" sibTransId="{010A7A84-C192-46EE-A518-991B9FF9B5AF}"/>
    <dgm:cxn modelId="{02E2AACB-1868-4E5C-B0B1-AF30BBEB54F8}" type="presOf" srcId="{064598E6-6C3C-4D8D-88D1-BCA8AE209BA1}" destId="{BFAE5DE2-4B19-4E2F-863D-D12C7F910070}" srcOrd="0" destOrd="0" presId="urn:microsoft.com/office/officeart/2005/8/layout/hProcess4"/>
    <dgm:cxn modelId="{6C6EBACC-1C08-40BF-B460-238F1F76F920}" type="presOf" srcId="{6D63EE4A-1FCF-4F09-8C48-1920C9DD306B}" destId="{BDED568D-6B23-428C-AE4F-186C71C2F4A7}" srcOrd="0" destOrd="0" presId="urn:microsoft.com/office/officeart/2005/8/layout/hProcess4"/>
    <dgm:cxn modelId="{D269B8D0-6C43-48EE-B5D4-078BDB72BDA9}" type="presOf" srcId="{D67FE144-1845-47B4-8E5F-422866315562}" destId="{923A59B6-CB0A-486E-BD93-1C145F73391A}" srcOrd="0" destOrd="0" presId="urn:microsoft.com/office/officeart/2005/8/layout/hProcess4"/>
    <dgm:cxn modelId="{4009AED3-086F-49E3-8B14-BF4B32561611}" srcId="{1F21B571-821C-43D8-AA4C-3E7F6C9C3195}" destId="{6D63EE4A-1FCF-4F09-8C48-1920C9DD306B}" srcOrd="4" destOrd="0" parTransId="{694D92CD-21DE-4170-A16A-CC64BB3E1266}" sibTransId="{DEBAA61E-B80B-41AA-8FE6-A4F4083E1F90}"/>
    <dgm:cxn modelId="{93F8F6D5-1A8A-45DB-B2E6-5714A26489BB}" type="presOf" srcId="{69CD0427-989C-49B6-AD14-C71EEC879C2D}" destId="{DA0731BF-9E84-4209-9A77-AF7A9B2781D0}" srcOrd="1" destOrd="1" presId="urn:microsoft.com/office/officeart/2005/8/layout/hProcess4"/>
    <dgm:cxn modelId="{CCBE17DE-8566-407B-80B6-25168EFB7FA7}" type="presOf" srcId="{CD6AE1B3-36A9-42E2-8F53-8319C1F89246}" destId="{CC35B855-6B30-4B81-BC3A-5122FE96AAF1}" srcOrd="1" destOrd="0" presId="urn:microsoft.com/office/officeart/2005/8/layout/hProcess4"/>
    <dgm:cxn modelId="{C444BAF0-CC74-4778-BC71-78C51539FE2A}" type="presOf" srcId="{20F8721B-7A4E-4934-BDFA-E8A20378EAD1}" destId="{30758733-F00B-4CC5-9352-F6C62755554C}" srcOrd="0" destOrd="0" presId="urn:microsoft.com/office/officeart/2005/8/layout/hProcess4"/>
    <dgm:cxn modelId="{1B0358F3-3B17-4864-9E2A-9FAD26815E45}" srcId="{1F21B571-821C-43D8-AA4C-3E7F6C9C3195}" destId="{20F8721B-7A4E-4934-BDFA-E8A20378EAD1}" srcOrd="3" destOrd="0" parTransId="{CE19B61A-8C74-4787-912E-271237A2E003}" sibTransId="{A075E299-9C5C-45DA-ABA3-6B66D4AA3939}"/>
    <dgm:cxn modelId="{AD3ED5F4-AB45-4C15-B547-445538A73ECA}" type="presOf" srcId="{CC0CEC9C-BBC5-42CF-8953-43F9EBEAB4B5}" destId="{44F935F8-A7EF-460A-9791-A5841C5043F8}" srcOrd="0" destOrd="0" presId="urn:microsoft.com/office/officeart/2005/8/layout/hProcess4"/>
    <dgm:cxn modelId="{E2539AF9-BFCF-4784-9E11-9AE0F24DCE6A}" type="presOf" srcId="{2040F3E7-637B-4B0B-8A3E-B3F72AB0DDA8}" destId="{848B89C0-AFFF-40E0-A697-CE01451E0A1F}" srcOrd="0" destOrd="0" presId="urn:microsoft.com/office/officeart/2005/8/layout/hProcess4"/>
    <dgm:cxn modelId="{540E12FA-D761-4BA6-A4C7-EE376B5E35F1}" type="presOf" srcId="{29195E0D-91CD-4BA6-8D9F-8A8DB5C33B32}" destId="{3D5FE83B-11AB-4753-B962-A5F89F004506}" srcOrd="0" destOrd="0" presId="urn:microsoft.com/office/officeart/2005/8/layout/hProcess4"/>
    <dgm:cxn modelId="{D7A3A3FF-0E6C-4E63-A1CA-7D2D83A9C747}" type="presOf" srcId="{DEBAA61E-B80B-41AA-8FE6-A4F4083E1F90}" destId="{0021B7D5-FC18-40CD-925C-61D3E1EF96DD}" srcOrd="0" destOrd="0" presId="urn:microsoft.com/office/officeart/2005/8/layout/hProcess4"/>
    <dgm:cxn modelId="{404289FA-8B58-4BD8-BE3E-1730339E023E}" type="presParOf" srcId="{54BC69A1-9831-4E65-AC70-5A4294685D75}" destId="{FCD7A19E-5F25-4DF5-9552-C2500403A45A}" srcOrd="0" destOrd="0" presId="urn:microsoft.com/office/officeart/2005/8/layout/hProcess4"/>
    <dgm:cxn modelId="{B5E4DD03-ED1C-4B5E-B5D1-66FA9F45459E}" type="presParOf" srcId="{54BC69A1-9831-4E65-AC70-5A4294685D75}" destId="{1BB2087D-11E1-4D09-9263-D612BD26D456}" srcOrd="1" destOrd="0" presId="urn:microsoft.com/office/officeart/2005/8/layout/hProcess4"/>
    <dgm:cxn modelId="{26F9C1D0-8CE7-4C6E-8CCC-8839A293EE5A}" type="presParOf" srcId="{54BC69A1-9831-4E65-AC70-5A4294685D75}" destId="{40E91C34-BDD1-4211-BEB2-D1EF7B269E14}" srcOrd="2" destOrd="0" presId="urn:microsoft.com/office/officeart/2005/8/layout/hProcess4"/>
    <dgm:cxn modelId="{80F3035D-68C0-4F6E-9629-94B474644A19}" type="presParOf" srcId="{40E91C34-BDD1-4211-BEB2-D1EF7B269E14}" destId="{672E8B0F-F656-49AF-B188-9CB60167E28A}" srcOrd="0" destOrd="0" presId="urn:microsoft.com/office/officeart/2005/8/layout/hProcess4"/>
    <dgm:cxn modelId="{0FF9B3AF-5CDA-4D06-A639-0D7EB9203723}" type="presParOf" srcId="{672E8B0F-F656-49AF-B188-9CB60167E28A}" destId="{5201757C-C22B-459F-A5DA-8C5BF5755DD8}" srcOrd="0" destOrd="0" presId="urn:microsoft.com/office/officeart/2005/8/layout/hProcess4"/>
    <dgm:cxn modelId="{C45C59B2-89F7-4197-8246-08B0E5AF1BC4}" type="presParOf" srcId="{672E8B0F-F656-49AF-B188-9CB60167E28A}" destId="{E3B1B6D8-6F7E-46A4-8213-BEA83C3C02DA}" srcOrd="1" destOrd="0" presId="urn:microsoft.com/office/officeart/2005/8/layout/hProcess4"/>
    <dgm:cxn modelId="{2E3A8F8A-6D81-4645-804F-E4B966849392}" type="presParOf" srcId="{672E8B0F-F656-49AF-B188-9CB60167E28A}" destId="{DA0731BF-9E84-4209-9A77-AF7A9B2781D0}" srcOrd="2" destOrd="0" presId="urn:microsoft.com/office/officeart/2005/8/layout/hProcess4"/>
    <dgm:cxn modelId="{C9797F56-83ED-4DA3-84DE-EB72AE635D09}" type="presParOf" srcId="{672E8B0F-F656-49AF-B188-9CB60167E28A}" destId="{BFAE5DE2-4B19-4E2F-863D-D12C7F910070}" srcOrd="3" destOrd="0" presId="urn:microsoft.com/office/officeart/2005/8/layout/hProcess4"/>
    <dgm:cxn modelId="{86ABAEB5-71D3-44DE-B8DE-85FD0B44BF89}" type="presParOf" srcId="{672E8B0F-F656-49AF-B188-9CB60167E28A}" destId="{B5527A5C-0479-4E88-B071-DE1069244BB7}" srcOrd="4" destOrd="0" presId="urn:microsoft.com/office/officeart/2005/8/layout/hProcess4"/>
    <dgm:cxn modelId="{7E311DC4-0B59-4E4D-ABE9-CA89E23C315B}" type="presParOf" srcId="{40E91C34-BDD1-4211-BEB2-D1EF7B269E14}" destId="{848B89C0-AFFF-40E0-A697-CE01451E0A1F}" srcOrd="1" destOrd="0" presId="urn:microsoft.com/office/officeart/2005/8/layout/hProcess4"/>
    <dgm:cxn modelId="{54C1AC84-158D-467C-8464-11515D470124}" type="presParOf" srcId="{40E91C34-BDD1-4211-BEB2-D1EF7B269E14}" destId="{72A0DBC0-A279-4CE9-8827-C417FF803D3B}" srcOrd="2" destOrd="0" presId="urn:microsoft.com/office/officeart/2005/8/layout/hProcess4"/>
    <dgm:cxn modelId="{7B1E9D26-B56C-496E-BCB1-4EC9979E1A96}" type="presParOf" srcId="{72A0DBC0-A279-4CE9-8827-C417FF803D3B}" destId="{FCB7BB3A-FC07-4E7D-95E2-E135FD27D2CC}" srcOrd="0" destOrd="0" presId="urn:microsoft.com/office/officeart/2005/8/layout/hProcess4"/>
    <dgm:cxn modelId="{FC309498-82F0-4DCC-B6B8-C13DF9B3FA5D}" type="presParOf" srcId="{72A0DBC0-A279-4CE9-8827-C417FF803D3B}" destId="{46E2DA62-F39E-4834-92E5-83C0738CD434}" srcOrd="1" destOrd="0" presId="urn:microsoft.com/office/officeart/2005/8/layout/hProcess4"/>
    <dgm:cxn modelId="{F1303DF3-64AA-44A5-9EA6-482A7987053A}" type="presParOf" srcId="{72A0DBC0-A279-4CE9-8827-C417FF803D3B}" destId="{CC35B855-6B30-4B81-BC3A-5122FE96AAF1}" srcOrd="2" destOrd="0" presId="urn:microsoft.com/office/officeart/2005/8/layout/hProcess4"/>
    <dgm:cxn modelId="{B6573B9E-4F28-4E7F-9AD2-BF3CA5FD2174}" type="presParOf" srcId="{72A0DBC0-A279-4CE9-8827-C417FF803D3B}" destId="{44F935F8-A7EF-460A-9791-A5841C5043F8}" srcOrd="3" destOrd="0" presId="urn:microsoft.com/office/officeart/2005/8/layout/hProcess4"/>
    <dgm:cxn modelId="{A44C85E0-5921-4B16-81F0-D6296EE351D0}" type="presParOf" srcId="{72A0DBC0-A279-4CE9-8827-C417FF803D3B}" destId="{2BDB6234-602A-48CF-A844-15ADC8EF13DF}" srcOrd="4" destOrd="0" presId="urn:microsoft.com/office/officeart/2005/8/layout/hProcess4"/>
    <dgm:cxn modelId="{EE8D72E3-B1C2-435B-B32A-2E099AA4E0E1}" type="presParOf" srcId="{40E91C34-BDD1-4211-BEB2-D1EF7B269E14}" destId="{57B14DE8-9A2A-4D6E-A5FD-D79DAB49C65E}" srcOrd="3" destOrd="0" presId="urn:microsoft.com/office/officeart/2005/8/layout/hProcess4"/>
    <dgm:cxn modelId="{DDDA9792-555F-4755-A147-F16ECB5B1DAB}" type="presParOf" srcId="{40E91C34-BDD1-4211-BEB2-D1EF7B269E14}" destId="{AB5E1F06-FAF4-49FF-A051-CBA49BB90903}" srcOrd="4" destOrd="0" presId="urn:microsoft.com/office/officeart/2005/8/layout/hProcess4"/>
    <dgm:cxn modelId="{0598910A-FCC4-4453-9AE6-4BB3D23C7CCC}" type="presParOf" srcId="{AB5E1F06-FAF4-49FF-A051-CBA49BB90903}" destId="{F26CC407-788A-447E-8EC3-EDEE0B801C4B}" srcOrd="0" destOrd="0" presId="urn:microsoft.com/office/officeart/2005/8/layout/hProcess4"/>
    <dgm:cxn modelId="{F2EDF34D-8170-4F55-81EE-62832DA1A42D}" type="presParOf" srcId="{AB5E1F06-FAF4-49FF-A051-CBA49BB90903}" destId="{5DDA6155-BBEA-45EA-BC3B-7FE7D3F79FAC}" srcOrd="1" destOrd="0" presId="urn:microsoft.com/office/officeart/2005/8/layout/hProcess4"/>
    <dgm:cxn modelId="{F0E3D2A2-6B11-4E3E-9C80-FBCD953C5B44}" type="presParOf" srcId="{AB5E1F06-FAF4-49FF-A051-CBA49BB90903}" destId="{5A7411CE-F727-4F5A-A207-709325683E17}" srcOrd="2" destOrd="0" presId="urn:microsoft.com/office/officeart/2005/8/layout/hProcess4"/>
    <dgm:cxn modelId="{A3B81B0E-2A8C-49A0-9F80-1B4FB229FFEE}" type="presParOf" srcId="{AB5E1F06-FAF4-49FF-A051-CBA49BB90903}" destId="{3D5FE83B-11AB-4753-B962-A5F89F004506}" srcOrd="3" destOrd="0" presId="urn:microsoft.com/office/officeart/2005/8/layout/hProcess4"/>
    <dgm:cxn modelId="{77A9BEA8-48CE-4B96-A1A6-8E00E5427433}" type="presParOf" srcId="{AB5E1F06-FAF4-49FF-A051-CBA49BB90903}" destId="{08C371B5-CA77-4441-93E5-AA7502C9DA8E}" srcOrd="4" destOrd="0" presId="urn:microsoft.com/office/officeart/2005/8/layout/hProcess4"/>
    <dgm:cxn modelId="{224BA23B-9E43-4183-805B-815970C5107D}" type="presParOf" srcId="{40E91C34-BDD1-4211-BEB2-D1EF7B269E14}" destId="{D15C2D10-159D-4B35-943E-CC4FBAFE01C2}" srcOrd="5" destOrd="0" presId="urn:microsoft.com/office/officeart/2005/8/layout/hProcess4"/>
    <dgm:cxn modelId="{30DE67C9-616A-489F-B5D0-D8F8DF510D39}" type="presParOf" srcId="{40E91C34-BDD1-4211-BEB2-D1EF7B269E14}" destId="{2EEAFAE9-1A3A-4228-BC1F-6595C936A90F}" srcOrd="6" destOrd="0" presId="urn:microsoft.com/office/officeart/2005/8/layout/hProcess4"/>
    <dgm:cxn modelId="{3EDA38E6-7CAE-4A7C-9628-F29847A927A9}" type="presParOf" srcId="{2EEAFAE9-1A3A-4228-BC1F-6595C936A90F}" destId="{9B579F08-F7BA-4334-88DD-2AE8A9A5D295}" srcOrd="0" destOrd="0" presId="urn:microsoft.com/office/officeart/2005/8/layout/hProcess4"/>
    <dgm:cxn modelId="{027872D7-9652-4E5E-AF84-92294E0F7D53}" type="presParOf" srcId="{2EEAFAE9-1A3A-4228-BC1F-6595C936A90F}" destId="{C5B6764C-4DA9-400B-8A65-96EE62FE15A3}" srcOrd="1" destOrd="0" presId="urn:microsoft.com/office/officeart/2005/8/layout/hProcess4"/>
    <dgm:cxn modelId="{D95CDBBC-16FC-486A-8BB6-DFA469A871FF}" type="presParOf" srcId="{2EEAFAE9-1A3A-4228-BC1F-6595C936A90F}" destId="{A66F6187-18AD-4B99-82B0-03158D53F594}" srcOrd="2" destOrd="0" presId="urn:microsoft.com/office/officeart/2005/8/layout/hProcess4"/>
    <dgm:cxn modelId="{FA37CAC7-C8F3-46DE-A8A9-7A17AD168888}" type="presParOf" srcId="{2EEAFAE9-1A3A-4228-BC1F-6595C936A90F}" destId="{30758733-F00B-4CC5-9352-F6C62755554C}" srcOrd="3" destOrd="0" presId="urn:microsoft.com/office/officeart/2005/8/layout/hProcess4"/>
    <dgm:cxn modelId="{6E57A5A7-97F8-4CEA-A8C7-35007C33A6F2}" type="presParOf" srcId="{2EEAFAE9-1A3A-4228-BC1F-6595C936A90F}" destId="{67BBD35E-F830-431C-8FEF-45FDC6AC1B30}" srcOrd="4" destOrd="0" presId="urn:microsoft.com/office/officeart/2005/8/layout/hProcess4"/>
    <dgm:cxn modelId="{CDA7E27D-F583-4B4C-AEAD-64D9D4ED199D}" type="presParOf" srcId="{40E91C34-BDD1-4211-BEB2-D1EF7B269E14}" destId="{FD144743-EC0D-41D5-82FD-C4702505C2C0}" srcOrd="7" destOrd="0" presId="urn:microsoft.com/office/officeart/2005/8/layout/hProcess4"/>
    <dgm:cxn modelId="{74CBB7F3-B380-4456-A1CA-2E51D89E0A0A}" type="presParOf" srcId="{40E91C34-BDD1-4211-BEB2-D1EF7B269E14}" destId="{A15897D9-EA48-44E1-A31D-D047FF75A3B3}" srcOrd="8" destOrd="0" presId="urn:microsoft.com/office/officeart/2005/8/layout/hProcess4"/>
    <dgm:cxn modelId="{7245CD1B-C611-4744-AA4D-92F5768B7F47}" type="presParOf" srcId="{A15897D9-EA48-44E1-A31D-D047FF75A3B3}" destId="{9BA27EA5-99C5-4A94-A9E2-D99E7DA23348}" srcOrd="0" destOrd="0" presId="urn:microsoft.com/office/officeart/2005/8/layout/hProcess4"/>
    <dgm:cxn modelId="{72A07600-722C-46DB-9561-8820E7453038}" type="presParOf" srcId="{A15897D9-EA48-44E1-A31D-D047FF75A3B3}" destId="{EA64DFCB-1317-48FC-8A20-FF34C2B2C150}" srcOrd="1" destOrd="0" presId="urn:microsoft.com/office/officeart/2005/8/layout/hProcess4"/>
    <dgm:cxn modelId="{54334251-DD5B-41E0-BCEB-CA231D5FF8C4}" type="presParOf" srcId="{A15897D9-EA48-44E1-A31D-D047FF75A3B3}" destId="{63368290-7990-4688-8B5A-D2582D09FF9E}" srcOrd="2" destOrd="0" presId="urn:microsoft.com/office/officeart/2005/8/layout/hProcess4"/>
    <dgm:cxn modelId="{02552049-AF52-4CAE-BC1B-F04680EC0E9D}" type="presParOf" srcId="{A15897D9-EA48-44E1-A31D-D047FF75A3B3}" destId="{BDED568D-6B23-428C-AE4F-186C71C2F4A7}" srcOrd="3" destOrd="0" presId="urn:microsoft.com/office/officeart/2005/8/layout/hProcess4"/>
    <dgm:cxn modelId="{8789B95F-7683-44F6-84A5-61C525EDAB08}" type="presParOf" srcId="{A15897D9-EA48-44E1-A31D-D047FF75A3B3}" destId="{713D9579-83D4-48A4-9EE2-6F3AECBCFDC1}" srcOrd="4" destOrd="0" presId="urn:microsoft.com/office/officeart/2005/8/layout/hProcess4"/>
    <dgm:cxn modelId="{B052C391-9E72-4068-AA42-0F71DCD69053}" type="presParOf" srcId="{40E91C34-BDD1-4211-BEB2-D1EF7B269E14}" destId="{0021B7D5-FC18-40CD-925C-61D3E1EF96DD}" srcOrd="9" destOrd="0" presId="urn:microsoft.com/office/officeart/2005/8/layout/hProcess4"/>
    <dgm:cxn modelId="{F17CE4CA-12C1-4B89-AAC8-4DE7CFCB01A6}" type="presParOf" srcId="{40E91C34-BDD1-4211-BEB2-D1EF7B269E14}" destId="{AB7A4D57-A584-4B9E-A63A-8534C7F2FFCC}" srcOrd="10" destOrd="0" presId="urn:microsoft.com/office/officeart/2005/8/layout/hProcess4"/>
    <dgm:cxn modelId="{D5630C5C-0753-4FB7-A00C-DE93BC070490}" type="presParOf" srcId="{AB7A4D57-A584-4B9E-A63A-8534C7F2FFCC}" destId="{F6501626-9C1C-4189-85A5-99CAB602794D}" srcOrd="0" destOrd="0" presId="urn:microsoft.com/office/officeart/2005/8/layout/hProcess4"/>
    <dgm:cxn modelId="{B34BE45D-6021-4037-9CE3-4E9E6C382A49}" type="presParOf" srcId="{AB7A4D57-A584-4B9E-A63A-8534C7F2FFCC}" destId="{5B568964-0047-4185-94D8-155B632E3BEE}" srcOrd="1" destOrd="0" presId="urn:microsoft.com/office/officeart/2005/8/layout/hProcess4"/>
    <dgm:cxn modelId="{818FCD6F-41EE-461A-9819-5117D812D836}" type="presParOf" srcId="{AB7A4D57-A584-4B9E-A63A-8534C7F2FFCC}" destId="{A19F0CF2-CFBB-4DFB-938C-415324A05EB1}" srcOrd="2" destOrd="0" presId="urn:microsoft.com/office/officeart/2005/8/layout/hProcess4"/>
    <dgm:cxn modelId="{57308BB2-4A23-4EA9-B952-66F0DE472CFC}" type="presParOf" srcId="{AB7A4D57-A584-4B9E-A63A-8534C7F2FFCC}" destId="{923A59B6-CB0A-486E-BD93-1C145F73391A}" srcOrd="3" destOrd="0" presId="urn:microsoft.com/office/officeart/2005/8/layout/hProcess4"/>
    <dgm:cxn modelId="{7711E6D6-4E1E-4CC1-BD8C-A1FBE41983B7}" type="presParOf" srcId="{AB7A4D57-A584-4B9E-A63A-8534C7F2FFCC}" destId="{FE8CB98E-CF83-4BB9-BFAC-2AC75BA92ED0}"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8792F12-919E-4CF0-B6E8-41E9382FFEC6}" type="doc">
      <dgm:prSet loTypeId="urn:microsoft.com/office/officeart/2005/8/layout/vList4" loCatId="list" qsTypeId="urn:microsoft.com/office/officeart/2005/8/quickstyle/simple1" qsCatId="simple" csTypeId="urn:microsoft.com/office/officeart/2005/8/colors/accent2_1" csCatId="accent2" phldr="1"/>
      <dgm:spPr/>
      <dgm:t>
        <a:bodyPr/>
        <a:lstStyle/>
        <a:p>
          <a:endParaRPr lang="eu-ES"/>
        </a:p>
      </dgm:t>
    </dgm:pt>
    <dgm:pt modelId="{FC472497-202F-4FED-9B74-25A92251E95B}">
      <dgm:prSet phldrT="[Testua]" custT="1"/>
      <dgm:spPr/>
      <dgm:t>
        <a:bodyPr/>
        <a:lstStyle/>
        <a:p>
          <a:r>
            <a:rPr lang="eu-ES" sz="1800" dirty="0"/>
            <a:t>Kalkulu guztiak egin ondoren, Plan Estrategikoa deskargatu ahal izango da. </a:t>
          </a:r>
        </a:p>
      </dgm:t>
    </dgm:pt>
    <dgm:pt modelId="{92F770B8-EEED-4810-9640-58156F5029F1}" type="parTrans" cxnId="{6C5D5268-D016-4B09-A1E1-22812A934D1A}">
      <dgm:prSet/>
      <dgm:spPr/>
      <dgm:t>
        <a:bodyPr/>
        <a:lstStyle/>
        <a:p>
          <a:endParaRPr lang="eu-ES">
            <a:solidFill>
              <a:schemeClr val="tx1"/>
            </a:solidFill>
          </a:endParaRPr>
        </a:p>
      </dgm:t>
    </dgm:pt>
    <dgm:pt modelId="{112D7A95-D861-4B6D-B267-23B378C32E77}" type="sibTrans" cxnId="{6C5D5268-D016-4B09-A1E1-22812A934D1A}">
      <dgm:prSet/>
      <dgm:spPr/>
      <dgm:t>
        <a:bodyPr/>
        <a:lstStyle/>
        <a:p>
          <a:endParaRPr lang="eu-ES">
            <a:solidFill>
              <a:schemeClr val="tx1"/>
            </a:solidFill>
          </a:endParaRPr>
        </a:p>
      </dgm:t>
    </dgm:pt>
    <dgm:pt modelId="{DEAA26F0-1DF3-4349-8CF8-BC1142D6B9B5}">
      <dgm:prSet phldrT="[Testua]" custT="1"/>
      <dgm:spPr/>
      <dgm:t>
        <a:bodyPr/>
        <a:lstStyle/>
        <a:p>
          <a:r>
            <a:rPr lang="eu-ES" sz="1800" dirty="0" err="1"/>
            <a:t>HPSren</a:t>
          </a:r>
          <a:r>
            <a:rPr lang="eu-ES" sz="1800" dirty="0"/>
            <a:t> aginduzko txostena jaso ostean, </a:t>
          </a:r>
          <a:r>
            <a:rPr lang="eu-ES" sz="1800" b="1" dirty="0"/>
            <a:t>BUKATU</a:t>
          </a:r>
          <a:r>
            <a:rPr lang="eu-ES" sz="1800" dirty="0"/>
            <a:t> botoia sakatu datuak ikusgarri izan ditzagun. Orduan aktibatuko zaizue </a:t>
          </a:r>
          <a:r>
            <a:rPr lang="eu-ES" sz="1800" b="1" dirty="0"/>
            <a:t>ONARTU</a:t>
          </a:r>
          <a:r>
            <a:rPr lang="eu-ES" sz="1800" dirty="0"/>
            <a:t> botoia. </a:t>
          </a:r>
        </a:p>
      </dgm:t>
    </dgm:pt>
    <dgm:pt modelId="{FFE9F886-9F3D-47C6-A4F8-800F634D5471}" type="parTrans" cxnId="{66D7D08E-234B-4F25-95A9-BDE95CE2FA7A}">
      <dgm:prSet/>
      <dgm:spPr/>
      <dgm:t>
        <a:bodyPr/>
        <a:lstStyle/>
        <a:p>
          <a:endParaRPr lang="eu-ES">
            <a:solidFill>
              <a:schemeClr val="tx1"/>
            </a:solidFill>
          </a:endParaRPr>
        </a:p>
      </dgm:t>
    </dgm:pt>
    <dgm:pt modelId="{81B3AF81-884F-4CF5-ABEB-7CD26531617C}" type="sibTrans" cxnId="{66D7D08E-234B-4F25-95A9-BDE95CE2FA7A}">
      <dgm:prSet/>
      <dgm:spPr/>
      <dgm:t>
        <a:bodyPr/>
        <a:lstStyle/>
        <a:p>
          <a:endParaRPr lang="eu-ES">
            <a:solidFill>
              <a:schemeClr val="tx1"/>
            </a:solidFill>
          </a:endParaRPr>
        </a:p>
      </dgm:t>
    </dgm:pt>
    <dgm:pt modelId="{DB45CFC9-2AAA-4EC1-A5F7-FB771C727CCD}">
      <dgm:prSet phldrT="[Testua]" custT="1"/>
      <dgm:spPr/>
      <dgm:t>
        <a:bodyPr/>
        <a:lstStyle/>
        <a:p>
          <a:r>
            <a:rPr lang="eu-ES" sz="1800" dirty="0"/>
            <a:t>Erakundeak Plan Estrategikoa eta Hizkuntza irizpideak onartutakoan </a:t>
          </a:r>
          <a:r>
            <a:rPr lang="eu-ES" sz="1800" b="1" dirty="0"/>
            <a:t>ONARTU</a:t>
          </a:r>
          <a:r>
            <a:rPr lang="eu-ES" sz="1800" dirty="0"/>
            <a:t> sakatu prozesua ixteko.</a:t>
          </a:r>
        </a:p>
      </dgm:t>
    </dgm:pt>
    <dgm:pt modelId="{275B89B4-92C2-4694-9E63-0573581176EA}" type="parTrans" cxnId="{5F269DCF-B44E-455F-9997-F79506366640}">
      <dgm:prSet/>
      <dgm:spPr/>
      <dgm:t>
        <a:bodyPr/>
        <a:lstStyle/>
        <a:p>
          <a:endParaRPr lang="eu-ES">
            <a:solidFill>
              <a:schemeClr val="tx1"/>
            </a:solidFill>
          </a:endParaRPr>
        </a:p>
      </dgm:t>
    </dgm:pt>
    <dgm:pt modelId="{41A1A92B-234C-4828-98D3-7A856C627C70}" type="sibTrans" cxnId="{5F269DCF-B44E-455F-9997-F79506366640}">
      <dgm:prSet/>
      <dgm:spPr/>
      <dgm:t>
        <a:bodyPr/>
        <a:lstStyle/>
        <a:p>
          <a:endParaRPr lang="eu-ES">
            <a:solidFill>
              <a:schemeClr val="tx1"/>
            </a:solidFill>
          </a:endParaRPr>
        </a:p>
      </dgm:t>
    </dgm:pt>
    <dgm:pt modelId="{59ADB761-36FA-4B8A-92B8-580287A5D425}">
      <dgm:prSet phldrT="[Testua]" custT="1"/>
      <dgm:spPr/>
      <dgm:t>
        <a:bodyPr/>
        <a:lstStyle/>
        <a:p>
          <a:r>
            <a:rPr lang="eu-ES" sz="1800" dirty="0"/>
            <a:t>Gogoratu erakundearen onarpen agiriak </a:t>
          </a:r>
          <a:r>
            <a:rPr lang="eu-ES" sz="1800" dirty="0" err="1"/>
            <a:t>SAREGINen</a:t>
          </a:r>
          <a:r>
            <a:rPr lang="eu-ES" sz="1800" dirty="0"/>
            <a:t> txertatu daitezkeela.</a:t>
          </a:r>
        </a:p>
      </dgm:t>
    </dgm:pt>
    <dgm:pt modelId="{97687511-FB57-4666-8C97-8C86C340B79A}" type="parTrans" cxnId="{EA44AB04-29D4-4338-A889-E83ECF98F83C}">
      <dgm:prSet/>
      <dgm:spPr/>
      <dgm:t>
        <a:bodyPr/>
        <a:lstStyle/>
        <a:p>
          <a:endParaRPr lang="eu-ES">
            <a:solidFill>
              <a:schemeClr val="tx1"/>
            </a:solidFill>
          </a:endParaRPr>
        </a:p>
      </dgm:t>
    </dgm:pt>
    <dgm:pt modelId="{8788BBCD-095B-4D16-AE80-3B939A46C2F6}" type="sibTrans" cxnId="{EA44AB04-29D4-4338-A889-E83ECF98F83C}">
      <dgm:prSet/>
      <dgm:spPr/>
      <dgm:t>
        <a:bodyPr/>
        <a:lstStyle/>
        <a:p>
          <a:endParaRPr lang="eu-ES">
            <a:solidFill>
              <a:schemeClr val="tx1"/>
            </a:solidFill>
          </a:endParaRPr>
        </a:p>
      </dgm:t>
    </dgm:pt>
    <dgm:pt modelId="{2E34A182-26F2-4E9B-86D5-252649BCAB9E}" type="pres">
      <dgm:prSet presAssocID="{F8792F12-919E-4CF0-B6E8-41E9382FFEC6}" presName="linear" presStyleCnt="0">
        <dgm:presLayoutVars>
          <dgm:dir/>
          <dgm:resizeHandles val="exact"/>
        </dgm:presLayoutVars>
      </dgm:prSet>
      <dgm:spPr/>
    </dgm:pt>
    <dgm:pt modelId="{7CA26FCC-323C-4336-ACAA-D6B02AAB4793}" type="pres">
      <dgm:prSet presAssocID="{FC472497-202F-4FED-9B74-25A92251E95B}" presName="comp" presStyleCnt="0"/>
      <dgm:spPr/>
    </dgm:pt>
    <dgm:pt modelId="{B6D50956-8F83-469C-98DD-4FB41EFCF85F}" type="pres">
      <dgm:prSet presAssocID="{FC472497-202F-4FED-9B74-25A92251E95B}" presName="box" presStyleLbl="node1" presStyleIdx="0" presStyleCnt="4" custLinFactNeighborX="1007" custLinFactNeighborY="3961"/>
      <dgm:spPr/>
    </dgm:pt>
    <dgm:pt modelId="{9DD0D093-DC22-424C-A3AD-7589806E2E2D}" type="pres">
      <dgm:prSet presAssocID="{FC472497-202F-4FED-9B74-25A92251E95B}" presName="img" presStyleLbl="fgImgPlace1" presStyleIdx="0" presStyleCnt="4"/>
      <dgm:spPr>
        <a:noFill/>
      </dgm:spPr>
    </dgm:pt>
    <dgm:pt modelId="{45112726-9092-45C3-8BF4-9E52A631A5A7}" type="pres">
      <dgm:prSet presAssocID="{FC472497-202F-4FED-9B74-25A92251E95B}" presName="text" presStyleLbl="node1" presStyleIdx="0" presStyleCnt="4">
        <dgm:presLayoutVars>
          <dgm:bulletEnabled val="1"/>
        </dgm:presLayoutVars>
      </dgm:prSet>
      <dgm:spPr/>
    </dgm:pt>
    <dgm:pt modelId="{CF9DE1BE-2903-45D7-9A41-2F84E03B24AB}" type="pres">
      <dgm:prSet presAssocID="{112D7A95-D861-4B6D-B267-23B378C32E77}" presName="spacer" presStyleCnt="0"/>
      <dgm:spPr/>
    </dgm:pt>
    <dgm:pt modelId="{13F9C13B-B906-4530-9B24-21D1C85A2FD5}" type="pres">
      <dgm:prSet presAssocID="{DEAA26F0-1DF3-4349-8CF8-BC1142D6B9B5}" presName="comp" presStyleCnt="0"/>
      <dgm:spPr/>
    </dgm:pt>
    <dgm:pt modelId="{6C64CDFA-4F98-405B-9F2F-D6E4600570DC}" type="pres">
      <dgm:prSet presAssocID="{DEAA26F0-1DF3-4349-8CF8-BC1142D6B9B5}" presName="box" presStyleLbl="node1" presStyleIdx="1" presStyleCnt="4"/>
      <dgm:spPr/>
    </dgm:pt>
    <dgm:pt modelId="{0EE46E33-6795-4BB8-8DA1-13D93DF169B3}" type="pres">
      <dgm:prSet presAssocID="{DEAA26F0-1DF3-4349-8CF8-BC1142D6B9B5}" presName="img" presStyleLbl="fgImgPlace1" presStyleIdx="1" presStyleCnt="4"/>
      <dgm:spPr>
        <a:noFill/>
      </dgm:spPr>
    </dgm:pt>
    <dgm:pt modelId="{9D886FA0-4FD2-4D4A-A2FE-46ABB4572E0D}" type="pres">
      <dgm:prSet presAssocID="{DEAA26F0-1DF3-4349-8CF8-BC1142D6B9B5}" presName="text" presStyleLbl="node1" presStyleIdx="1" presStyleCnt="4">
        <dgm:presLayoutVars>
          <dgm:bulletEnabled val="1"/>
        </dgm:presLayoutVars>
      </dgm:prSet>
      <dgm:spPr/>
    </dgm:pt>
    <dgm:pt modelId="{09B5273A-B0C9-45FF-B29C-468583D15308}" type="pres">
      <dgm:prSet presAssocID="{81B3AF81-884F-4CF5-ABEB-7CD26531617C}" presName="spacer" presStyleCnt="0"/>
      <dgm:spPr/>
    </dgm:pt>
    <dgm:pt modelId="{91EB71DF-9FF9-403E-9524-13D7AB13EC46}" type="pres">
      <dgm:prSet presAssocID="{DB45CFC9-2AAA-4EC1-A5F7-FB771C727CCD}" presName="comp" presStyleCnt="0"/>
      <dgm:spPr/>
    </dgm:pt>
    <dgm:pt modelId="{33D39425-CBBE-49D1-934B-1F3E76A14859}" type="pres">
      <dgm:prSet presAssocID="{DB45CFC9-2AAA-4EC1-A5F7-FB771C727CCD}" presName="box" presStyleLbl="node1" presStyleIdx="2" presStyleCnt="4"/>
      <dgm:spPr/>
    </dgm:pt>
    <dgm:pt modelId="{CA19CE80-1E62-4D97-BC3A-E99D19C3F732}" type="pres">
      <dgm:prSet presAssocID="{DB45CFC9-2AAA-4EC1-A5F7-FB771C727CCD}" presName="img" presStyleLbl="fgImgPlace1" presStyleIdx="2" presStyleCnt="4"/>
      <dgm:spPr>
        <a:noFill/>
      </dgm:spPr>
    </dgm:pt>
    <dgm:pt modelId="{22CBC90B-D118-4DFA-AD26-761CBCD4CFB5}" type="pres">
      <dgm:prSet presAssocID="{DB45CFC9-2AAA-4EC1-A5F7-FB771C727CCD}" presName="text" presStyleLbl="node1" presStyleIdx="2" presStyleCnt="4">
        <dgm:presLayoutVars>
          <dgm:bulletEnabled val="1"/>
        </dgm:presLayoutVars>
      </dgm:prSet>
      <dgm:spPr/>
    </dgm:pt>
    <dgm:pt modelId="{CE851210-BA6F-4DD4-A1D9-02E6561FD0D1}" type="pres">
      <dgm:prSet presAssocID="{41A1A92B-234C-4828-98D3-7A856C627C70}" presName="spacer" presStyleCnt="0"/>
      <dgm:spPr/>
    </dgm:pt>
    <dgm:pt modelId="{D5438AB4-C7B8-40CA-A528-5BDDF937369D}" type="pres">
      <dgm:prSet presAssocID="{59ADB761-36FA-4B8A-92B8-580287A5D425}" presName="comp" presStyleCnt="0"/>
      <dgm:spPr/>
    </dgm:pt>
    <dgm:pt modelId="{9689C019-0870-4E99-B423-BC4AB2C1580C}" type="pres">
      <dgm:prSet presAssocID="{59ADB761-36FA-4B8A-92B8-580287A5D425}" presName="box" presStyleLbl="node1" presStyleIdx="3" presStyleCnt="4"/>
      <dgm:spPr/>
    </dgm:pt>
    <dgm:pt modelId="{A994A266-8696-4309-85D2-1E6AE6D2C272}" type="pres">
      <dgm:prSet presAssocID="{59ADB761-36FA-4B8A-92B8-580287A5D425}" presName="img" presStyleLbl="fgImgPlace1" presStyleIdx="3" presStyleCnt="4"/>
      <dgm:spPr>
        <a:noFill/>
      </dgm:spPr>
    </dgm:pt>
    <dgm:pt modelId="{A67C63B0-8F83-4051-A534-8C7A2B3B1E14}" type="pres">
      <dgm:prSet presAssocID="{59ADB761-36FA-4B8A-92B8-580287A5D425}" presName="text" presStyleLbl="node1" presStyleIdx="3" presStyleCnt="4">
        <dgm:presLayoutVars>
          <dgm:bulletEnabled val="1"/>
        </dgm:presLayoutVars>
      </dgm:prSet>
      <dgm:spPr/>
    </dgm:pt>
  </dgm:ptLst>
  <dgm:cxnLst>
    <dgm:cxn modelId="{3E074C00-C3FA-4942-A961-DD3D1740CDC0}" type="presOf" srcId="{DB45CFC9-2AAA-4EC1-A5F7-FB771C727CCD}" destId="{33D39425-CBBE-49D1-934B-1F3E76A14859}" srcOrd="0" destOrd="0" presId="urn:microsoft.com/office/officeart/2005/8/layout/vList4"/>
    <dgm:cxn modelId="{EA44AB04-29D4-4338-A889-E83ECF98F83C}" srcId="{F8792F12-919E-4CF0-B6E8-41E9382FFEC6}" destId="{59ADB761-36FA-4B8A-92B8-580287A5D425}" srcOrd="3" destOrd="0" parTransId="{97687511-FB57-4666-8C97-8C86C340B79A}" sibTransId="{8788BBCD-095B-4D16-AE80-3B939A46C2F6}"/>
    <dgm:cxn modelId="{732F143B-40DA-4278-8A8E-49FF433074E6}" type="presOf" srcId="{F8792F12-919E-4CF0-B6E8-41E9382FFEC6}" destId="{2E34A182-26F2-4E9B-86D5-252649BCAB9E}" srcOrd="0" destOrd="0" presId="urn:microsoft.com/office/officeart/2005/8/layout/vList4"/>
    <dgm:cxn modelId="{1E905D3C-5F0D-4485-95DA-F2C0545D63AE}" type="presOf" srcId="{DEAA26F0-1DF3-4349-8CF8-BC1142D6B9B5}" destId="{9D886FA0-4FD2-4D4A-A2FE-46ABB4572E0D}" srcOrd="1" destOrd="0" presId="urn:microsoft.com/office/officeart/2005/8/layout/vList4"/>
    <dgm:cxn modelId="{EFD18064-BCC6-4E6A-BDB3-A48EDB77239B}" type="presOf" srcId="{FC472497-202F-4FED-9B74-25A92251E95B}" destId="{B6D50956-8F83-469C-98DD-4FB41EFCF85F}" srcOrd="0" destOrd="0" presId="urn:microsoft.com/office/officeart/2005/8/layout/vList4"/>
    <dgm:cxn modelId="{6C5D5268-D016-4B09-A1E1-22812A934D1A}" srcId="{F8792F12-919E-4CF0-B6E8-41E9382FFEC6}" destId="{FC472497-202F-4FED-9B74-25A92251E95B}" srcOrd="0" destOrd="0" parTransId="{92F770B8-EEED-4810-9640-58156F5029F1}" sibTransId="{112D7A95-D861-4B6D-B267-23B378C32E77}"/>
    <dgm:cxn modelId="{FA1A664F-2DEC-43DD-AC42-40814D500C59}" type="presOf" srcId="{FC472497-202F-4FED-9B74-25A92251E95B}" destId="{45112726-9092-45C3-8BF4-9E52A631A5A7}" srcOrd="1" destOrd="0" presId="urn:microsoft.com/office/officeart/2005/8/layout/vList4"/>
    <dgm:cxn modelId="{00DBC758-49F0-46AC-89D1-F356A5F257E5}" type="presOf" srcId="{DB45CFC9-2AAA-4EC1-A5F7-FB771C727CCD}" destId="{22CBC90B-D118-4DFA-AD26-761CBCD4CFB5}" srcOrd="1" destOrd="0" presId="urn:microsoft.com/office/officeart/2005/8/layout/vList4"/>
    <dgm:cxn modelId="{66D7D08E-234B-4F25-95A9-BDE95CE2FA7A}" srcId="{F8792F12-919E-4CF0-B6E8-41E9382FFEC6}" destId="{DEAA26F0-1DF3-4349-8CF8-BC1142D6B9B5}" srcOrd="1" destOrd="0" parTransId="{FFE9F886-9F3D-47C6-A4F8-800F634D5471}" sibTransId="{81B3AF81-884F-4CF5-ABEB-7CD26531617C}"/>
    <dgm:cxn modelId="{0C7AA5B7-281C-43B7-B6BA-C15FD288C2D3}" type="presOf" srcId="{DEAA26F0-1DF3-4349-8CF8-BC1142D6B9B5}" destId="{6C64CDFA-4F98-405B-9F2F-D6E4600570DC}" srcOrd="0" destOrd="0" presId="urn:microsoft.com/office/officeart/2005/8/layout/vList4"/>
    <dgm:cxn modelId="{DEB27DC7-29E0-4859-A932-FA0DE873FE73}" type="presOf" srcId="{59ADB761-36FA-4B8A-92B8-580287A5D425}" destId="{9689C019-0870-4E99-B423-BC4AB2C1580C}" srcOrd="0" destOrd="0" presId="urn:microsoft.com/office/officeart/2005/8/layout/vList4"/>
    <dgm:cxn modelId="{5F269DCF-B44E-455F-9997-F79506366640}" srcId="{F8792F12-919E-4CF0-B6E8-41E9382FFEC6}" destId="{DB45CFC9-2AAA-4EC1-A5F7-FB771C727CCD}" srcOrd="2" destOrd="0" parTransId="{275B89B4-92C2-4694-9E63-0573581176EA}" sibTransId="{41A1A92B-234C-4828-98D3-7A856C627C70}"/>
    <dgm:cxn modelId="{2A4974E4-EECE-41C0-98F2-5B2FE6A172FA}" type="presOf" srcId="{59ADB761-36FA-4B8A-92B8-580287A5D425}" destId="{A67C63B0-8F83-4051-A534-8C7A2B3B1E14}" srcOrd="1" destOrd="0" presId="urn:microsoft.com/office/officeart/2005/8/layout/vList4"/>
    <dgm:cxn modelId="{3CFD5A5D-A426-46AC-BCC3-D1420DF26875}" type="presParOf" srcId="{2E34A182-26F2-4E9B-86D5-252649BCAB9E}" destId="{7CA26FCC-323C-4336-ACAA-D6B02AAB4793}" srcOrd="0" destOrd="0" presId="urn:microsoft.com/office/officeart/2005/8/layout/vList4"/>
    <dgm:cxn modelId="{E552AC27-DB60-4F9B-807B-DB32AC2451BE}" type="presParOf" srcId="{7CA26FCC-323C-4336-ACAA-D6B02AAB4793}" destId="{B6D50956-8F83-469C-98DD-4FB41EFCF85F}" srcOrd="0" destOrd="0" presId="urn:microsoft.com/office/officeart/2005/8/layout/vList4"/>
    <dgm:cxn modelId="{E9A4534A-FCDB-42A1-B45E-EC6F1B3E49A9}" type="presParOf" srcId="{7CA26FCC-323C-4336-ACAA-D6B02AAB4793}" destId="{9DD0D093-DC22-424C-A3AD-7589806E2E2D}" srcOrd="1" destOrd="0" presId="urn:microsoft.com/office/officeart/2005/8/layout/vList4"/>
    <dgm:cxn modelId="{95C1CD6B-9630-4E57-A68A-1516E616F5C3}" type="presParOf" srcId="{7CA26FCC-323C-4336-ACAA-D6B02AAB4793}" destId="{45112726-9092-45C3-8BF4-9E52A631A5A7}" srcOrd="2" destOrd="0" presId="urn:microsoft.com/office/officeart/2005/8/layout/vList4"/>
    <dgm:cxn modelId="{8CBF9A52-4C30-496D-B0CC-CC1CD0D533B7}" type="presParOf" srcId="{2E34A182-26F2-4E9B-86D5-252649BCAB9E}" destId="{CF9DE1BE-2903-45D7-9A41-2F84E03B24AB}" srcOrd="1" destOrd="0" presId="urn:microsoft.com/office/officeart/2005/8/layout/vList4"/>
    <dgm:cxn modelId="{DD8BBEB2-F508-47E0-A9BB-56D22F9C07B1}" type="presParOf" srcId="{2E34A182-26F2-4E9B-86D5-252649BCAB9E}" destId="{13F9C13B-B906-4530-9B24-21D1C85A2FD5}" srcOrd="2" destOrd="0" presId="urn:microsoft.com/office/officeart/2005/8/layout/vList4"/>
    <dgm:cxn modelId="{BDE78195-817D-4586-94FE-AC42986E67FD}" type="presParOf" srcId="{13F9C13B-B906-4530-9B24-21D1C85A2FD5}" destId="{6C64CDFA-4F98-405B-9F2F-D6E4600570DC}" srcOrd="0" destOrd="0" presId="urn:microsoft.com/office/officeart/2005/8/layout/vList4"/>
    <dgm:cxn modelId="{9888834A-3D0E-47FF-9728-39DACCFE9A34}" type="presParOf" srcId="{13F9C13B-B906-4530-9B24-21D1C85A2FD5}" destId="{0EE46E33-6795-4BB8-8DA1-13D93DF169B3}" srcOrd="1" destOrd="0" presId="urn:microsoft.com/office/officeart/2005/8/layout/vList4"/>
    <dgm:cxn modelId="{73E2D0AD-2A0F-405C-9BC9-392867A75495}" type="presParOf" srcId="{13F9C13B-B906-4530-9B24-21D1C85A2FD5}" destId="{9D886FA0-4FD2-4D4A-A2FE-46ABB4572E0D}" srcOrd="2" destOrd="0" presId="urn:microsoft.com/office/officeart/2005/8/layout/vList4"/>
    <dgm:cxn modelId="{25B1FD04-BBF1-437F-9AFD-5C2572EDF25B}" type="presParOf" srcId="{2E34A182-26F2-4E9B-86D5-252649BCAB9E}" destId="{09B5273A-B0C9-45FF-B29C-468583D15308}" srcOrd="3" destOrd="0" presId="urn:microsoft.com/office/officeart/2005/8/layout/vList4"/>
    <dgm:cxn modelId="{78A8FDD9-E06B-4041-9A32-D39A6A75EDE4}" type="presParOf" srcId="{2E34A182-26F2-4E9B-86D5-252649BCAB9E}" destId="{91EB71DF-9FF9-403E-9524-13D7AB13EC46}" srcOrd="4" destOrd="0" presId="urn:microsoft.com/office/officeart/2005/8/layout/vList4"/>
    <dgm:cxn modelId="{14F954E5-470D-45B4-9398-C9067C88AE7C}" type="presParOf" srcId="{91EB71DF-9FF9-403E-9524-13D7AB13EC46}" destId="{33D39425-CBBE-49D1-934B-1F3E76A14859}" srcOrd="0" destOrd="0" presId="urn:microsoft.com/office/officeart/2005/8/layout/vList4"/>
    <dgm:cxn modelId="{5A6BFA9F-96DE-4E74-B3E9-21D277D24A49}" type="presParOf" srcId="{91EB71DF-9FF9-403E-9524-13D7AB13EC46}" destId="{CA19CE80-1E62-4D97-BC3A-E99D19C3F732}" srcOrd="1" destOrd="0" presId="urn:microsoft.com/office/officeart/2005/8/layout/vList4"/>
    <dgm:cxn modelId="{ED56C1C6-A797-46C5-AD55-265AE7B4CC9B}" type="presParOf" srcId="{91EB71DF-9FF9-403E-9524-13D7AB13EC46}" destId="{22CBC90B-D118-4DFA-AD26-761CBCD4CFB5}" srcOrd="2" destOrd="0" presId="urn:microsoft.com/office/officeart/2005/8/layout/vList4"/>
    <dgm:cxn modelId="{073B194D-5C9E-4C6C-BAC8-9695EADF5251}" type="presParOf" srcId="{2E34A182-26F2-4E9B-86D5-252649BCAB9E}" destId="{CE851210-BA6F-4DD4-A1D9-02E6561FD0D1}" srcOrd="5" destOrd="0" presId="urn:microsoft.com/office/officeart/2005/8/layout/vList4"/>
    <dgm:cxn modelId="{645D8D2F-6AA8-44A2-B2EC-89F00BB6FA2E}" type="presParOf" srcId="{2E34A182-26F2-4E9B-86D5-252649BCAB9E}" destId="{D5438AB4-C7B8-40CA-A528-5BDDF937369D}" srcOrd="6" destOrd="0" presId="urn:microsoft.com/office/officeart/2005/8/layout/vList4"/>
    <dgm:cxn modelId="{79B06493-C768-4306-8961-B9CF6AF92545}" type="presParOf" srcId="{D5438AB4-C7B8-40CA-A528-5BDDF937369D}" destId="{9689C019-0870-4E99-B423-BC4AB2C1580C}" srcOrd="0" destOrd="0" presId="urn:microsoft.com/office/officeart/2005/8/layout/vList4"/>
    <dgm:cxn modelId="{C9D92D42-71D6-4CB7-AE63-7A8FA2F853C0}" type="presParOf" srcId="{D5438AB4-C7B8-40CA-A528-5BDDF937369D}" destId="{A994A266-8696-4309-85D2-1E6AE6D2C272}" srcOrd="1" destOrd="0" presId="urn:microsoft.com/office/officeart/2005/8/layout/vList4"/>
    <dgm:cxn modelId="{7D7FC1B8-BAB2-4D82-A9D6-7895332D97FA}" type="presParOf" srcId="{D5438AB4-C7B8-40CA-A528-5BDDF937369D}" destId="{A67C63B0-8F83-4051-A534-8C7A2B3B1E14}"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4B6CBF31-B61D-49E6-8E1F-1B0B176A694D}" type="doc">
      <dgm:prSet loTypeId="urn:microsoft.com/office/officeart/2005/8/layout/hProcess9" loCatId="process" qsTypeId="urn:microsoft.com/office/officeart/2005/8/quickstyle/simple1" qsCatId="simple" csTypeId="urn:microsoft.com/office/officeart/2005/8/colors/accent2_1" csCatId="accent2" phldr="1"/>
      <dgm:spPr/>
      <dgm:t>
        <a:bodyPr/>
        <a:lstStyle/>
        <a:p>
          <a:endParaRPr lang="eu-ES"/>
        </a:p>
      </dgm:t>
    </dgm:pt>
    <dgm:pt modelId="{D09DB045-E15F-461F-81F7-E3B55E7E8493}">
      <dgm:prSet phldrT="[Testua]" custT="1"/>
      <dgm:spPr/>
      <dgm:t>
        <a:bodyPr/>
        <a:lstStyle/>
        <a:p>
          <a:pPr algn="l"/>
          <a:r>
            <a:rPr lang="eu-ES" sz="1800" b="1" dirty="0">
              <a:solidFill>
                <a:schemeClr val="accent2">
                  <a:lumMod val="75000"/>
                </a:schemeClr>
              </a:solidFill>
              <a:latin typeface="+mn-lt"/>
            </a:rPr>
            <a:t>PLAN ESTRATEGIKOARI LOTUTAKO KUDEAKETA-PLANA SORTU</a:t>
          </a:r>
        </a:p>
      </dgm:t>
    </dgm:pt>
    <dgm:pt modelId="{E94087C3-0EAB-46F0-BC31-BBA630BFB16C}" type="parTrans" cxnId="{D2A3C44C-D83D-4652-B50C-3ADD3A533B95}">
      <dgm:prSet/>
      <dgm:spPr/>
      <dgm:t>
        <a:bodyPr/>
        <a:lstStyle/>
        <a:p>
          <a:endParaRPr lang="eu-ES" sz="1800">
            <a:latin typeface="+mn-lt"/>
          </a:endParaRPr>
        </a:p>
      </dgm:t>
    </dgm:pt>
    <dgm:pt modelId="{B2E708CC-AC4A-4B10-B589-C037C1B2CEFE}" type="sibTrans" cxnId="{D2A3C44C-D83D-4652-B50C-3ADD3A533B95}">
      <dgm:prSet/>
      <dgm:spPr>
        <a:scene3d>
          <a:camera prst="orthographicFront"/>
          <a:lightRig rig="threePt" dir="t"/>
        </a:scene3d>
        <a:sp3d>
          <a:bevelT prst="angle"/>
        </a:sp3d>
      </dgm:spPr>
      <dgm:t>
        <a:bodyPr/>
        <a:lstStyle/>
        <a:p>
          <a:endParaRPr lang="eu-ES" sz="1800">
            <a:latin typeface="+mn-lt"/>
          </a:endParaRPr>
        </a:p>
      </dgm:t>
    </dgm:pt>
    <dgm:pt modelId="{D26BC6D9-43C4-4B73-BFC7-B6A8991C8528}">
      <dgm:prSet phldrT="[Testua]" custT="1"/>
      <dgm:spPr/>
      <dgm:t>
        <a:bodyPr/>
        <a:lstStyle/>
        <a:p>
          <a:pPr algn="ctr"/>
          <a:r>
            <a:rPr lang="eu-ES" sz="1800" b="1" dirty="0">
              <a:solidFill>
                <a:schemeClr val="accent2">
                  <a:lumMod val="75000"/>
                </a:schemeClr>
              </a:solidFill>
              <a:latin typeface="+mn-lt"/>
            </a:rPr>
            <a:t>KUDEAKETA-PLANA OSATU</a:t>
          </a:r>
        </a:p>
      </dgm:t>
    </dgm:pt>
    <dgm:pt modelId="{B8A19E01-0745-4160-9EFB-31C567B885A4}" type="parTrans" cxnId="{DE3F65D8-9FDB-4EE5-B01E-04DE19908BE5}">
      <dgm:prSet/>
      <dgm:spPr/>
      <dgm:t>
        <a:bodyPr/>
        <a:lstStyle/>
        <a:p>
          <a:endParaRPr lang="eu-ES" sz="1800">
            <a:latin typeface="+mn-lt"/>
          </a:endParaRPr>
        </a:p>
      </dgm:t>
    </dgm:pt>
    <dgm:pt modelId="{090244E9-9975-4FDC-B24B-5363F7D64AEF}" type="sibTrans" cxnId="{DE3F65D8-9FDB-4EE5-B01E-04DE19908BE5}">
      <dgm:prSet/>
      <dgm:spPr>
        <a:scene3d>
          <a:camera prst="orthographicFront"/>
          <a:lightRig rig="threePt" dir="t"/>
        </a:scene3d>
        <a:sp3d>
          <a:bevelT prst="angle"/>
        </a:sp3d>
      </dgm:spPr>
      <dgm:t>
        <a:bodyPr/>
        <a:lstStyle/>
        <a:p>
          <a:endParaRPr lang="eu-ES" sz="1800" dirty="0">
            <a:latin typeface="+mn-lt"/>
          </a:endParaRPr>
        </a:p>
      </dgm:t>
    </dgm:pt>
    <dgm:pt modelId="{852EFE59-345F-40C6-AB8E-6009DC916FA6}">
      <dgm:prSet phldrT="[Testua]" custT="1"/>
      <dgm:spPr/>
      <dgm:t>
        <a:bodyPr/>
        <a:lstStyle/>
        <a:p>
          <a:pPr marL="114300" indent="0" algn="l"/>
          <a:r>
            <a:rPr lang="eu-ES" sz="1800" b="1" dirty="0">
              <a:solidFill>
                <a:schemeClr val="accent2">
                  <a:lumMod val="75000"/>
                </a:schemeClr>
              </a:solidFill>
              <a:latin typeface="+mn-lt"/>
              <a:ea typeface="Yu Gothic" panose="020B0400000000000000" pitchFamily="34" charset="-128"/>
            </a:rPr>
            <a:t>AUKERATUTAKO ADIERAZLEETARAKO EKINTZA-FITXAK BETE</a:t>
          </a:r>
        </a:p>
      </dgm:t>
    </dgm:pt>
    <dgm:pt modelId="{E32B9ECF-15F2-4CA8-9741-EBC61E3344E0}" type="parTrans" cxnId="{8BAFDEA3-7538-4366-98A1-F48F38515BD4}">
      <dgm:prSet/>
      <dgm:spPr/>
      <dgm:t>
        <a:bodyPr/>
        <a:lstStyle/>
        <a:p>
          <a:endParaRPr lang="eu-ES" sz="1800">
            <a:latin typeface="+mn-lt"/>
          </a:endParaRPr>
        </a:p>
      </dgm:t>
    </dgm:pt>
    <dgm:pt modelId="{45AAA822-C307-4006-83D5-662A244EB3C6}" type="sibTrans" cxnId="{8BAFDEA3-7538-4366-98A1-F48F38515BD4}">
      <dgm:prSet/>
      <dgm:spPr/>
      <dgm:t>
        <a:bodyPr/>
        <a:lstStyle/>
        <a:p>
          <a:endParaRPr lang="eu-ES" sz="1800">
            <a:latin typeface="+mn-lt"/>
          </a:endParaRPr>
        </a:p>
      </dgm:t>
    </dgm:pt>
    <dgm:pt modelId="{852FF927-0230-4DC7-A24D-0262DE82FEB5}" type="pres">
      <dgm:prSet presAssocID="{4B6CBF31-B61D-49E6-8E1F-1B0B176A694D}" presName="CompostProcess" presStyleCnt="0">
        <dgm:presLayoutVars>
          <dgm:dir/>
          <dgm:resizeHandles val="exact"/>
        </dgm:presLayoutVars>
      </dgm:prSet>
      <dgm:spPr/>
    </dgm:pt>
    <dgm:pt modelId="{1DA5EA10-28EC-4C33-9422-281A5495B362}" type="pres">
      <dgm:prSet presAssocID="{4B6CBF31-B61D-49E6-8E1F-1B0B176A694D}" presName="arrow" presStyleLbl="bgShp" presStyleIdx="0" presStyleCnt="1"/>
      <dgm:spPr/>
    </dgm:pt>
    <dgm:pt modelId="{48DA5413-50C4-4D01-9A7C-DCAB17D97056}" type="pres">
      <dgm:prSet presAssocID="{4B6CBF31-B61D-49E6-8E1F-1B0B176A694D}" presName="linearProcess" presStyleCnt="0"/>
      <dgm:spPr/>
    </dgm:pt>
    <dgm:pt modelId="{17B94C0D-EEB8-434F-A31B-4EE12B071B8D}" type="pres">
      <dgm:prSet presAssocID="{D09DB045-E15F-461F-81F7-E3B55E7E8493}" presName="textNode" presStyleLbl="node1" presStyleIdx="0" presStyleCnt="3">
        <dgm:presLayoutVars>
          <dgm:bulletEnabled val="1"/>
        </dgm:presLayoutVars>
      </dgm:prSet>
      <dgm:spPr/>
    </dgm:pt>
    <dgm:pt modelId="{9BD60867-8AD6-441C-9FC0-3BC0B965B347}" type="pres">
      <dgm:prSet presAssocID="{B2E708CC-AC4A-4B10-B589-C037C1B2CEFE}" presName="sibTrans" presStyleCnt="0"/>
      <dgm:spPr/>
    </dgm:pt>
    <dgm:pt modelId="{E7CA2AB3-DDCA-41B0-BCF7-DE0A853F80C9}" type="pres">
      <dgm:prSet presAssocID="{D26BC6D9-43C4-4B73-BFC7-B6A8991C8528}" presName="textNode" presStyleLbl="node1" presStyleIdx="1" presStyleCnt="3">
        <dgm:presLayoutVars>
          <dgm:bulletEnabled val="1"/>
        </dgm:presLayoutVars>
      </dgm:prSet>
      <dgm:spPr/>
    </dgm:pt>
    <dgm:pt modelId="{A62DCEA6-75A5-4BF8-95EC-50DBD4C0912C}" type="pres">
      <dgm:prSet presAssocID="{090244E9-9975-4FDC-B24B-5363F7D64AEF}" presName="sibTrans" presStyleCnt="0"/>
      <dgm:spPr/>
    </dgm:pt>
    <dgm:pt modelId="{1137BF01-A677-448A-8B20-D1D6A2C1976F}" type="pres">
      <dgm:prSet presAssocID="{852EFE59-345F-40C6-AB8E-6009DC916FA6}" presName="textNode" presStyleLbl="node1" presStyleIdx="2" presStyleCnt="3">
        <dgm:presLayoutVars>
          <dgm:bulletEnabled val="1"/>
        </dgm:presLayoutVars>
      </dgm:prSet>
      <dgm:spPr/>
    </dgm:pt>
  </dgm:ptLst>
  <dgm:cxnLst>
    <dgm:cxn modelId="{D2A3C44C-D83D-4652-B50C-3ADD3A533B95}" srcId="{4B6CBF31-B61D-49E6-8E1F-1B0B176A694D}" destId="{D09DB045-E15F-461F-81F7-E3B55E7E8493}" srcOrd="0" destOrd="0" parTransId="{E94087C3-0EAB-46F0-BC31-BBA630BFB16C}" sibTransId="{B2E708CC-AC4A-4B10-B589-C037C1B2CEFE}"/>
    <dgm:cxn modelId="{C36C6B8C-147A-417F-8DF5-A8E60A361884}" type="presOf" srcId="{852EFE59-345F-40C6-AB8E-6009DC916FA6}" destId="{1137BF01-A677-448A-8B20-D1D6A2C1976F}" srcOrd="0" destOrd="0" presId="urn:microsoft.com/office/officeart/2005/8/layout/hProcess9"/>
    <dgm:cxn modelId="{8BAFDEA3-7538-4366-98A1-F48F38515BD4}" srcId="{4B6CBF31-B61D-49E6-8E1F-1B0B176A694D}" destId="{852EFE59-345F-40C6-AB8E-6009DC916FA6}" srcOrd="2" destOrd="0" parTransId="{E32B9ECF-15F2-4CA8-9741-EBC61E3344E0}" sibTransId="{45AAA822-C307-4006-83D5-662A244EB3C6}"/>
    <dgm:cxn modelId="{D9E825AF-AA7D-4421-8E1B-3E3C480ED5BF}" type="presOf" srcId="{4B6CBF31-B61D-49E6-8E1F-1B0B176A694D}" destId="{852FF927-0230-4DC7-A24D-0262DE82FEB5}" srcOrd="0" destOrd="0" presId="urn:microsoft.com/office/officeart/2005/8/layout/hProcess9"/>
    <dgm:cxn modelId="{FF6C13C4-7349-4256-8274-8CD44F6DEB84}" type="presOf" srcId="{D09DB045-E15F-461F-81F7-E3B55E7E8493}" destId="{17B94C0D-EEB8-434F-A31B-4EE12B071B8D}" srcOrd="0" destOrd="0" presId="urn:microsoft.com/office/officeart/2005/8/layout/hProcess9"/>
    <dgm:cxn modelId="{265357D6-B9F1-422E-A5F4-2EB12F0520E4}" type="presOf" srcId="{D26BC6D9-43C4-4B73-BFC7-B6A8991C8528}" destId="{E7CA2AB3-DDCA-41B0-BCF7-DE0A853F80C9}" srcOrd="0" destOrd="0" presId="urn:microsoft.com/office/officeart/2005/8/layout/hProcess9"/>
    <dgm:cxn modelId="{DE3F65D8-9FDB-4EE5-B01E-04DE19908BE5}" srcId="{4B6CBF31-B61D-49E6-8E1F-1B0B176A694D}" destId="{D26BC6D9-43C4-4B73-BFC7-B6A8991C8528}" srcOrd="1" destOrd="0" parTransId="{B8A19E01-0745-4160-9EFB-31C567B885A4}" sibTransId="{090244E9-9975-4FDC-B24B-5363F7D64AEF}"/>
    <dgm:cxn modelId="{2ACF5B90-87EC-4FBC-9B4C-C87DC05949CF}" type="presParOf" srcId="{852FF927-0230-4DC7-A24D-0262DE82FEB5}" destId="{1DA5EA10-28EC-4C33-9422-281A5495B362}" srcOrd="0" destOrd="0" presId="urn:microsoft.com/office/officeart/2005/8/layout/hProcess9"/>
    <dgm:cxn modelId="{52BB8267-B411-4409-8598-C93C0E6554BC}" type="presParOf" srcId="{852FF927-0230-4DC7-A24D-0262DE82FEB5}" destId="{48DA5413-50C4-4D01-9A7C-DCAB17D97056}" srcOrd="1" destOrd="0" presId="urn:microsoft.com/office/officeart/2005/8/layout/hProcess9"/>
    <dgm:cxn modelId="{A2E582B9-F2DE-4C3F-B06E-4EF04B1690D1}" type="presParOf" srcId="{48DA5413-50C4-4D01-9A7C-DCAB17D97056}" destId="{17B94C0D-EEB8-434F-A31B-4EE12B071B8D}" srcOrd="0" destOrd="0" presId="urn:microsoft.com/office/officeart/2005/8/layout/hProcess9"/>
    <dgm:cxn modelId="{6A4EAEF9-959A-4A2B-8A94-AD8034CA21B8}" type="presParOf" srcId="{48DA5413-50C4-4D01-9A7C-DCAB17D97056}" destId="{9BD60867-8AD6-441C-9FC0-3BC0B965B347}" srcOrd="1" destOrd="0" presId="urn:microsoft.com/office/officeart/2005/8/layout/hProcess9"/>
    <dgm:cxn modelId="{FAFE3E27-FE93-47C1-8F0A-5187B2F97856}" type="presParOf" srcId="{48DA5413-50C4-4D01-9A7C-DCAB17D97056}" destId="{E7CA2AB3-DDCA-41B0-BCF7-DE0A853F80C9}" srcOrd="2" destOrd="0" presId="urn:microsoft.com/office/officeart/2005/8/layout/hProcess9"/>
    <dgm:cxn modelId="{AFE4AAE1-CB59-4B8E-B020-106659ED6AE0}" type="presParOf" srcId="{48DA5413-50C4-4D01-9A7C-DCAB17D97056}" destId="{A62DCEA6-75A5-4BF8-95EC-50DBD4C0912C}" srcOrd="3" destOrd="0" presId="urn:microsoft.com/office/officeart/2005/8/layout/hProcess9"/>
    <dgm:cxn modelId="{C65DDE32-C07B-4479-966D-E9A6032FBCD6}" type="presParOf" srcId="{48DA5413-50C4-4D01-9A7C-DCAB17D97056}" destId="{1137BF01-A677-448A-8B20-D1D6A2C1976F}"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8822BE-640B-46A0-B366-1477F5768BB1}">
      <dsp:nvSpPr>
        <dsp:cNvPr id="0" name=""/>
        <dsp:cNvSpPr/>
      </dsp:nvSpPr>
      <dsp:spPr>
        <a:xfrm rot="16200000">
          <a:off x="1748228" y="1404850"/>
          <a:ext cx="518194" cy="2377439"/>
        </a:xfrm>
        <a:prstGeom prst="rect">
          <a:avLst/>
        </a:prstGeom>
        <a:solidFill>
          <a:schemeClr val="accent2">
            <a:shade val="50000"/>
            <a:hueOff val="0"/>
            <a:satOff val="0"/>
            <a:lumOff val="0"/>
            <a:alphaOff val="0"/>
          </a:schemeClr>
        </a:solidFill>
        <a:ln w="12700" cap="flat" cmpd="sng" algn="ctr">
          <a:solidFill>
            <a:schemeClr val="accent2">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35" tIns="0" rIns="41935" bIns="0" numCol="1" spcCol="1270" anchor="ctr" anchorCtr="1">
          <a:noAutofit/>
        </a:bodyPr>
        <a:lstStyle/>
        <a:p>
          <a:pPr marL="0" lvl="0" indent="0" algn="ctr" defTabSz="800100">
            <a:lnSpc>
              <a:spcPct val="90000"/>
            </a:lnSpc>
            <a:spcBef>
              <a:spcPct val="0"/>
            </a:spcBef>
            <a:spcAft>
              <a:spcPct val="35000"/>
            </a:spcAft>
            <a:buNone/>
          </a:pPr>
          <a:r>
            <a:rPr lang="en-US" sz="1800" b="1" kern="1200"/>
            <a:t>BAIMEN AGIRIA</a:t>
          </a:r>
          <a:endParaRPr lang="en-US" sz="1800" b="1" kern="1200" dirty="0"/>
        </a:p>
      </dsp:txBody>
      <dsp:txXfrm rot="5400000">
        <a:off x="818606" y="2334472"/>
        <a:ext cx="2377439" cy="518194"/>
      </dsp:txXfrm>
    </dsp:sp>
    <dsp:sp modelId="{A27629C2-87D9-4163-9365-FC275ADC4CA0}">
      <dsp:nvSpPr>
        <dsp:cNvPr id="0" name=""/>
        <dsp:cNvSpPr/>
      </dsp:nvSpPr>
      <dsp:spPr>
        <a:xfrm>
          <a:off x="1261" y="-2598"/>
          <a:ext cx="4012127" cy="1824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92" tIns="31991" rIns="69892" bIns="31991" numCol="1" spcCol="1270" anchor="b" anchorCtr="1">
          <a:noAutofit/>
        </a:bodyPr>
        <a:lstStyle/>
        <a:p>
          <a:pPr marL="0" lvl="0" indent="0" algn="ctr" defTabSz="622300">
            <a:lnSpc>
              <a:spcPct val="90000"/>
            </a:lnSpc>
            <a:spcBef>
              <a:spcPct val="0"/>
            </a:spcBef>
            <a:spcAft>
              <a:spcPct val="35000"/>
            </a:spcAft>
            <a:buFont typeface="Arial" panose="020B0604020202020204" pitchFamily="34" charset="0"/>
            <a:buNone/>
          </a:pPr>
          <a:r>
            <a:rPr lang="eu-ES" sz="1400" b="1" kern="1200" dirty="0" err="1">
              <a:hlinkClick xmlns:r="http://schemas.openxmlformats.org/officeDocument/2006/relationships" r:id="rId1"/>
            </a:rPr>
            <a:t>saregin@euskadi.eus</a:t>
          </a:r>
          <a:r>
            <a:rPr lang="eu-ES" sz="1400" b="1" kern="1200" dirty="0"/>
            <a:t> helbidean alta emateko agiriak eskatu. </a:t>
          </a:r>
          <a:endParaRPr lang="en-US" sz="1400" b="1" kern="1200" dirty="0"/>
        </a:p>
      </dsp:txBody>
      <dsp:txXfrm>
        <a:off x="1261" y="-2598"/>
        <a:ext cx="4012127" cy="1824073"/>
      </dsp:txXfrm>
    </dsp:sp>
    <dsp:sp modelId="{38893DF2-F8BF-45A3-9200-4CD8C329334E}">
      <dsp:nvSpPr>
        <dsp:cNvPr id="0" name=""/>
        <dsp:cNvSpPr/>
      </dsp:nvSpPr>
      <dsp:spPr>
        <a:xfrm>
          <a:off x="2007325" y="1919917"/>
          <a:ext cx="0" cy="414555"/>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dsp:style>
    </dsp:sp>
    <dsp:sp modelId="{5A62AEC3-EC27-4AFA-B56B-79326645CDDC}">
      <dsp:nvSpPr>
        <dsp:cNvPr id="0" name=""/>
        <dsp:cNvSpPr/>
      </dsp:nvSpPr>
      <dsp:spPr>
        <a:xfrm>
          <a:off x="1955506" y="1910963"/>
          <a:ext cx="103638" cy="103638"/>
        </a:xfrm>
        <a:prstGeom prst="ellipse">
          <a:avLst/>
        </a:prstGeom>
        <a:solidFill>
          <a:schemeClr val="accent2">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14E56E-28F6-4BF9-9EDF-2769E1A89A07}">
      <dsp:nvSpPr>
        <dsp:cNvPr id="0" name=""/>
        <dsp:cNvSpPr/>
      </dsp:nvSpPr>
      <dsp:spPr>
        <a:xfrm>
          <a:off x="3220909" y="2331875"/>
          <a:ext cx="2377439" cy="518194"/>
        </a:xfrm>
        <a:prstGeom prst="rect">
          <a:avLst/>
        </a:prstGeom>
        <a:solidFill>
          <a:schemeClr val="accent2">
            <a:shade val="50000"/>
            <a:hueOff val="170378"/>
            <a:satOff val="-13099"/>
            <a:lumOff val="25455"/>
            <a:alphaOff val="0"/>
          </a:schemeClr>
        </a:solidFill>
        <a:ln w="12700" cap="flat" cmpd="sng" algn="ctr">
          <a:solidFill>
            <a:schemeClr val="accent2">
              <a:shade val="50000"/>
              <a:hueOff val="170378"/>
              <a:satOff val="-13099"/>
              <a:lumOff val="2545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35" tIns="0" rIns="41935" bIns="0" numCol="1" spcCol="1270" anchor="ctr" anchorCtr="1">
          <a:noAutofit/>
        </a:bodyPr>
        <a:lstStyle/>
        <a:p>
          <a:pPr marL="0" lvl="0" indent="0" algn="ctr" defTabSz="800100">
            <a:lnSpc>
              <a:spcPct val="90000"/>
            </a:lnSpc>
            <a:spcBef>
              <a:spcPct val="0"/>
            </a:spcBef>
            <a:spcAft>
              <a:spcPct val="35000"/>
            </a:spcAft>
            <a:buNone/>
          </a:pPr>
          <a:r>
            <a:rPr lang="en-US" sz="1800" b="1" kern="1200" dirty="0"/>
            <a:t>APLIKAZIOAN SARTU</a:t>
          </a:r>
        </a:p>
      </dsp:txBody>
      <dsp:txXfrm>
        <a:off x="3220909" y="2331875"/>
        <a:ext cx="2377439" cy="518194"/>
      </dsp:txXfrm>
    </dsp:sp>
    <dsp:sp modelId="{381C85ED-02C3-43BB-AB7D-DF18967DB45A}">
      <dsp:nvSpPr>
        <dsp:cNvPr id="0" name=""/>
        <dsp:cNvSpPr/>
      </dsp:nvSpPr>
      <dsp:spPr>
        <a:xfrm>
          <a:off x="2703558" y="3368264"/>
          <a:ext cx="3412141" cy="1813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92" tIns="31991" rIns="69892" bIns="31991" numCol="1" spcCol="1270" anchor="t" anchorCtr="1">
          <a:noAutofit/>
        </a:bodyPr>
        <a:lstStyle/>
        <a:p>
          <a:pPr marL="0" lvl="0" indent="0" algn="ctr" defTabSz="622300">
            <a:lnSpc>
              <a:spcPct val="90000"/>
            </a:lnSpc>
            <a:spcBef>
              <a:spcPct val="0"/>
            </a:spcBef>
            <a:spcAft>
              <a:spcPct val="35000"/>
            </a:spcAft>
            <a:buFont typeface="Arial" panose="020B0604020202020204" pitchFamily="34" charset="0"/>
            <a:buNone/>
          </a:pPr>
          <a:r>
            <a:rPr lang="en-US" sz="1400" b="0" i="0" kern="1200" dirty="0"/>
            <a:t> </a:t>
          </a:r>
          <a:endParaRPr lang="en-US" sz="1400" kern="1200" dirty="0"/>
        </a:p>
      </dsp:txBody>
      <dsp:txXfrm>
        <a:off x="2703558" y="3368264"/>
        <a:ext cx="3412141" cy="1813680"/>
      </dsp:txXfrm>
    </dsp:sp>
    <dsp:sp modelId="{F51F39F5-A989-488C-BFD6-69D558D451E8}">
      <dsp:nvSpPr>
        <dsp:cNvPr id="0" name=""/>
        <dsp:cNvSpPr/>
      </dsp:nvSpPr>
      <dsp:spPr>
        <a:xfrm>
          <a:off x="4409629" y="2850069"/>
          <a:ext cx="0" cy="414555"/>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dsp:style>
    </dsp:sp>
    <dsp:sp modelId="{A5349257-4327-4545-9142-153EF70CC757}">
      <dsp:nvSpPr>
        <dsp:cNvPr id="0" name=""/>
        <dsp:cNvSpPr/>
      </dsp:nvSpPr>
      <dsp:spPr>
        <a:xfrm>
          <a:off x="4348341" y="3179409"/>
          <a:ext cx="103638" cy="103638"/>
        </a:xfrm>
        <a:prstGeom prst="ellipse">
          <a:avLst/>
        </a:prstGeom>
        <a:solidFill>
          <a:schemeClr val="accent2">
            <a:shade val="50000"/>
            <a:hueOff val="170378"/>
            <a:satOff val="-13099"/>
            <a:lumOff val="254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DD609F-4804-4D65-8014-4ECA3F2307C5}">
      <dsp:nvSpPr>
        <dsp:cNvPr id="0" name=""/>
        <dsp:cNvSpPr/>
      </dsp:nvSpPr>
      <dsp:spPr>
        <a:xfrm>
          <a:off x="5598349" y="2331875"/>
          <a:ext cx="2377439" cy="518194"/>
        </a:xfrm>
        <a:prstGeom prst="rect">
          <a:avLst/>
        </a:prstGeom>
        <a:solidFill>
          <a:schemeClr val="accent2">
            <a:shade val="50000"/>
            <a:hueOff val="340756"/>
            <a:satOff val="-26198"/>
            <a:lumOff val="50909"/>
            <a:alphaOff val="0"/>
          </a:schemeClr>
        </a:solidFill>
        <a:ln w="12700" cap="flat" cmpd="sng" algn="ctr">
          <a:solidFill>
            <a:schemeClr val="accent2">
              <a:shade val="50000"/>
              <a:hueOff val="340756"/>
              <a:satOff val="-26198"/>
              <a:lumOff val="509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35" tIns="0" rIns="41935" bIns="0" numCol="1" spcCol="1270" anchor="ctr" anchorCtr="1">
          <a:noAutofit/>
        </a:bodyPr>
        <a:lstStyle/>
        <a:p>
          <a:pPr marL="0" lvl="0" indent="0" algn="ctr" defTabSz="800100">
            <a:lnSpc>
              <a:spcPct val="90000"/>
            </a:lnSpc>
            <a:spcBef>
              <a:spcPct val="0"/>
            </a:spcBef>
            <a:spcAft>
              <a:spcPct val="35000"/>
            </a:spcAft>
            <a:buNone/>
          </a:pPr>
          <a:r>
            <a:rPr lang="en-US" sz="1800" b="1" kern="1200" dirty="0"/>
            <a:t>ALTA ESKAERA</a:t>
          </a:r>
        </a:p>
      </dsp:txBody>
      <dsp:txXfrm>
        <a:off x="5598349" y="2331875"/>
        <a:ext cx="2377439" cy="518194"/>
      </dsp:txXfrm>
    </dsp:sp>
    <dsp:sp modelId="{AB0282E3-1216-4CDB-AC5F-106C1EEEB95A}">
      <dsp:nvSpPr>
        <dsp:cNvPr id="0" name=""/>
        <dsp:cNvSpPr/>
      </dsp:nvSpPr>
      <dsp:spPr>
        <a:xfrm>
          <a:off x="5360684" y="0"/>
          <a:ext cx="2852769" cy="1813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92" tIns="31991" rIns="69892" bIns="31991" numCol="1" spcCol="1270" anchor="b" anchorCtr="1">
          <a:noAutofit/>
        </a:bodyPr>
        <a:lstStyle/>
        <a:p>
          <a:pPr marL="0" lvl="0" indent="0" algn="ctr" defTabSz="622300">
            <a:lnSpc>
              <a:spcPct val="90000"/>
            </a:lnSpc>
            <a:spcBef>
              <a:spcPct val="0"/>
            </a:spcBef>
            <a:spcAft>
              <a:spcPct val="35000"/>
            </a:spcAft>
            <a:buFont typeface="Arial" panose="020B0604020202020204" pitchFamily="34" charset="0"/>
            <a:buNone/>
          </a:pPr>
          <a:r>
            <a:rPr lang="eu-ES" sz="1400" b="1" i="0" kern="1200" noProof="0" dirty="0"/>
            <a:t>Alta eskaera SAREGIN aplikazioan</a:t>
          </a:r>
          <a:endParaRPr lang="eu-ES" sz="1400" b="1" kern="1200" noProof="0" dirty="0"/>
        </a:p>
      </dsp:txBody>
      <dsp:txXfrm>
        <a:off x="5360684" y="0"/>
        <a:ext cx="2852769" cy="1813680"/>
      </dsp:txXfrm>
    </dsp:sp>
    <dsp:sp modelId="{0D377583-EAA6-47CC-B504-762FB6EBAB9C}">
      <dsp:nvSpPr>
        <dsp:cNvPr id="0" name=""/>
        <dsp:cNvSpPr/>
      </dsp:nvSpPr>
      <dsp:spPr>
        <a:xfrm>
          <a:off x="6787069" y="1917319"/>
          <a:ext cx="0" cy="414555"/>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dsp:style>
    </dsp:sp>
    <dsp:sp modelId="{72321D10-9092-4E81-9AD7-ACA033236CC0}">
      <dsp:nvSpPr>
        <dsp:cNvPr id="0" name=""/>
        <dsp:cNvSpPr/>
      </dsp:nvSpPr>
      <dsp:spPr>
        <a:xfrm>
          <a:off x="6744718" y="1908365"/>
          <a:ext cx="103638" cy="103638"/>
        </a:xfrm>
        <a:prstGeom prst="ellipse">
          <a:avLst/>
        </a:prstGeom>
        <a:solidFill>
          <a:schemeClr val="accent2">
            <a:shade val="50000"/>
            <a:hueOff val="340756"/>
            <a:satOff val="-26198"/>
            <a:lumOff val="5090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0776D1-7288-4834-85FF-909614FF41E8}">
      <dsp:nvSpPr>
        <dsp:cNvPr id="0" name=""/>
        <dsp:cNvSpPr/>
      </dsp:nvSpPr>
      <dsp:spPr>
        <a:xfrm rot="5400000">
          <a:off x="8905412" y="1402252"/>
          <a:ext cx="518194" cy="2377439"/>
        </a:xfrm>
        <a:prstGeom prst="round2SameRect">
          <a:avLst/>
        </a:prstGeom>
        <a:solidFill>
          <a:schemeClr val="accent2">
            <a:lumMod val="75000"/>
          </a:schemeClr>
        </a:solidFill>
        <a:ln w="12700" cap="flat" cmpd="sng" algn="ctr">
          <a:solidFill>
            <a:schemeClr val="accent2">
              <a:shade val="50000"/>
              <a:hueOff val="170378"/>
              <a:satOff val="-13099"/>
              <a:lumOff val="2545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35" tIns="0" rIns="41935" bIns="0" numCol="1" spcCol="1270" anchor="ctr" anchorCtr="1">
          <a:noAutofit/>
        </a:bodyPr>
        <a:lstStyle/>
        <a:p>
          <a:pPr marL="0" lvl="0" indent="0" algn="ctr" defTabSz="622300">
            <a:lnSpc>
              <a:spcPct val="90000"/>
            </a:lnSpc>
            <a:spcBef>
              <a:spcPct val="0"/>
            </a:spcBef>
            <a:spcAft>
              <a:spcPct val="35000"/>
            </a:spcAft>
            <a:buFont typeface="Arial" panose="020B0604020202020204" pitchFamily="34" charset="0"/>
            <a:buNone/>
          </a:pPr>
          <a:r>
            <a:rPr lang="eu-ES" sz="1400" b="1" kern="1200" noProof="0" dirty="0"/>
            <a:t>ALTA ESKAERA ONARTU</a:t>
          </a:r>
        </a:p>
      </dsp:txBody>
      <dsp:txXfrm rot="-5400000">
        <a:off x="7975790" y="2357170"/>
        <a:ext cx="2352143" cy="467602"/>
      </dsp:txXfrm>
    </dsp:sp>
    <dsp:sp modelId="{B4DEBA3E-E684-4C6B-B541-A1F8B43C5E5C}">
      <dsp:nvSpPr>
        <dsp:cNvPr id="0" name=""/>
        <dsp:cNvSpPr/>
      </dsp:nvSpPr>
      <dsp:spPr>
        <a:xfrm>
          <a:off x="7702502" y="3368264"/>
          <a:ext cx="2924013" cy="1813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92" tIns="31991" rIns="69892" bIns="31991" numCol="1" spcCol="1270" anchor="t" anchorCtr="1">
          <a:noAutofit/>
        </a:bodyPr>
        <a:lstStyle/>
        <a:p>
          <a:pPr marL="0" lvl="0" indent="0" algn="ctr" defTabSz="622300">
            <a:lnSpc>
              <a:spcPct val="90000"/>
            </a:lnSpc>
            <a:spcBef>
              <a:spcPct val="0"/>
            </a:spcBef>
            <a:spcAft>
              <a:spcPct val="35000"/>
            </a:spcAft>
            <a:buFont typeface="Arial" panose="020B0604020202020204" pitchFamily="34" charset="0"/>
            <a:buNone/>
          </a:pPr>
          <a:r>
            <a:rPr lang="eu-ES" sz="1400" b="1" kern="1200" noProof="0" dirty="0" err="1"/>
            <a:t>HPSk</a:t>
          </a:r>
          <a:r>
            <a:rPr lang="eu-ES" sz="1400" b="1" kern="1200" noProof="0" dirty="0"/>
            <a:t> erakundearen pertsona baimenduaren eskaera onartu.</a:t>
          </a:r>
        </a:p>
        <a:p>
          <a:pPr marL="0" lvl="0" indent="0" algn="ctr" defTabSz="622300">
            <a:lnSpc>
              <a:spcPct val="90000"/>
            </a:lnSpc>
            <a:spcBef>
              <a:spcPct val="0"/>
            </a:spcBef>
            <a:spcAft>
              <a:spcPct val="35000"/>
            </a:spcAft>
            <a:buFont typeface="Arial" panose="020B0604020202020204" pitchFamily="34" charset="0"/>
            <a:buNone/>
          </a:pPr>
          <a:r>
            <a:rPr lang="eu-ES" sz="1400" b="0" kern="1200" noProof="0" dirty="0"/>
            <a:t>Erabiltzaileak pasahitza jaso.</a:t>
          </a:r>
        </a:p>
      </dsp:txBody>
      <dsp:txXfrm>
        <a:off x="7702502" y="3368264"/>
        <a:ext cx="2924013" cy="1813680"/>
      </dsp:txXfrm>
    </dsp:sp>
    <dsp:sp modelId="{0BE286E1-78EB-498B-9CF0-9FD848044EA3}">
      <dsp:nvSpPr>
        <dsp:cNvPr id="0" name=""/>
        <dsp:cNvSpPr/>
      </dsp:nvSpPr>
      <dsp:spPr>
        <a:xfrm>
          <a:off x="9164509" y="2850069"/>
          <a:ext cx="0" cy="414555"/>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dsp:style>
    </dsp:sp>
    <dsp:sp modelId="{673581EC-058D-42AC-814E-30C477281AA9}">
      <dsp:nvSpPr>
        <dsp:cNvPr id="0" name=""/>
        <dsp:cNvSpPr/>
      </dsp:nvSpPr>
      <dsp:spPr>
        <a:xfrm>
          <a:off x="9112689" y="3264625"/>
          <a:ext cx="103638" cy="103638"/>
        </a:xfrm>
        <a:prstGeom prst="ellipse">
          <a:avLst/>
        </a:prstGeom>
        <a:solidFill>
          <a:schemeClr val="accent2">
            <a:shade val="50000"/>
            <a:hueOff val="170378"/>
            <a:satOff val="-13099"/>
            <a:lumOff val="254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90BF60-9329-4741-AAD4-AA9180A55B9D}">
      <dsp:nvSpPr>
        <dsp:cNvPr id="0" name=""/>
        <dsp:cNvSpPr/>
      </dsp:nvSpPr>
      <dsp:spPr>
        <a:xfrm>
          <a:off x="181072" y="156327"/>
          <a:ext cx="4283445" cy="1338576"/>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06663" tIns="60960" rIns="60960" bIns="60960" numCol="1" spcCol="1270" anchor="ctr" anchorCtr="0">
          <a:noAutofit/>
        </a:bodyPr>
        <a:lstStyle/>
        <a:p>
          <a:pPr marL="0" lvl="0" indent="0" algn="l" defTabSz="711200">
            <a:lnSpc>
              <a:spcPct val="90000"/>
            </a:lnSpc>
            <a:spcBef>
              <a:spcPct val="0"/>
            </a:spcBef>
            <a:spcAft>
              <a:spcPct val="35000"/>
            </a:spcAft>
            <a:buNone/>
          </a:pPr>
          <a:r>
            <a:rPr lang="eu-ES" sz="1600" b="1" i="0" kern="1200" dirty="0"/>
            <a:t>Erabiltzaile batek </a:t>
          </a:r>
          <a:r>
            <a:rPr lang="eu-ES" sz="1600" b="0" i="0" kern="1200" dirty="0"/>
            <a:t>hainbat erakunderen izenean jardun dezake. Erakunde bakoitzarentzat alta eskatu behar da.</a:t>
          </a:r>
          <a:endParaRPr lang="eu-ES" sz="1600" kern="1200" dirty="0"/>
        </a:p>
      </dsp:txBody>
      <dsp:txXfrm>
        <a:off x="181072" y="156327"/>
        <a:ext cx="4283445" cy="1338576"/>
      </dsp:txXfrm>
    </dsp:sp>
    <dsp:sp modelId="{B8B8B479-D58B-4905-9852-C1D19294C579}">
      <dsp:nvSpPr>
        <dsp:cNvPr id="0" name=""/>
        <dsp:cNvSpPr/>
      </dsp:nvSpPr>
      <dsp:spPr>
        <a:xfrm>
          <a:off x="0" y="0"/>
          <a:ext cx="937003" cy="1405505"/>
        </a:xfrm>
        <a:prstGeom prst="rect">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EB2C2EC-B1D1-4161-93FA-3D59CE68AAC4}">
      <dsp:nvSpPr>
        <dsp:cNvPr id="0" name=""/>
        <dsp:cNvSpPr/>
      </dsp:nvSpPr>
      <dsp:spPr>
        <a:xfrm>
          <a:off x="4878908" y="234758"/>
          <a:ext cx="4283445" cy="266485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06663" tIns="60960" rIns="60960" bIns="60960" numCol="1" spcCol="1270" anchor="ctr" anchorCtr="0">
          <a:noAutofit/>
        </a:bodyPr>
        <a:lstStyle/>
        <a:p>
          <a:pPr marL="0" lvl="0" indent="0" algn="l" defTabSz="711200">
            <a:lnSpc>
              <a:spcPct val="90000"/>
            </a:lnSpc>
            <a:spcBef>
              <a:spcPct val="0"/>
            </a:spcBef>
            <a:spcAft>
              <a:spcPct val="35000"/>
            </a:spcAft>
            <a:buNone/>
          </a:pPr>
          <a:r>
            <a:rPr lang="eu-ES" sz="1600" b="1" i="0" kern="1200" dirty="0"/>
            <a:t>Erakunde batek </a:t>
          </a:r>
          <a:r>
            <a:rPr lang="eu-ES" sz="1600" b="0" i="0" kern="1200" dirty="0"/>
            <a:t>behar beste erabiltzaile baimendu ditzake Saregin aplikazioa erabiltzeko. Erabiltzaile eta erakundearen arteko lotura baliogabetzeko jakinarazi </a:t>
          </a:r>
          <a:r>
            <a:rPr lang="eu-ES" sz="1600" b="0" i="0" kern="1200" dirty="0" err="1">
              <a:hlinkClick xmlns:r="http://schemas.openxmlformats.org/officeDocument/2006/relationships" r:id="rId1"/>
            </a:rPr>
            <a:t>saregin@euskadi.eus</a:t>
          </a:r>
          <a:r>
            <a:rPr lang="eu-ES" sz="1600" b="0" i="0" kern="1200" dirty="0"/>
            <a:t> helbidean.</a:t>
          </a:r>
          <a:endParaRPr lang="eu-ES" sz="1600" kern="1200" dirty="0"/>
        </a:p>
      </dsp:txBody>
      <dsp:txXfrm>
        <a:off x="4878908" y="234758"/>
        <a:ext cx="4283445" cy="2664851"/>
      </dsp:txXfrm>
    </dsp:sp>
    <dsp:sp modelId="{25EA36B7-EB28-4F6C-996F-980F704B5DE4}">
      <dsp:nvSpPr>
        <dsp:cNvPr id="0" name=""/>
        <dsp:cNvSpPr/>
      </dsp:nvSpPr>
      <dsp:spPr>
        <a:xfrm>
          <a:off x="4696704" y="663742"/>
          <a:ext cx="937003" cy="1405505"/>
        </a:xfrm>
        <a:prstGeom prst="rect">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7C9DC4B-7B76-4C8A-8EB3-F5529B014D9D}">
      <dsp:nvSpPr>
        <dsp:cNvPr id="0" name=""/>
        <dsp:cNvSpPr/>
      </dsp:nvSpPr>
      <dsp:spPr>
        <a:xfrm>
          <a:off x="149776" y="1714828"/>
          <a:ext cx="4358877" cy="1994613"/>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06663" tIns="60960" rIns="60960" bIns="60960" numCol="1" spcCol="1270" anchor="ctr" anchorCtr="0">
          <a:noAutofit/>
        </a:bodyPr>
        <a:lstStyle/>
        <a:p>
          <a:pPr marL="0" lvl="0" indent="0" algn="l" defTabSz="711200">
            <a:lnSpc>
              <a:spcPct val="90000"/>
            </a:lnSpc>
            <a:spcBef>
              <a:spcPct val="0"/>
            </a:spcBef>
            <a:spcAft>
              <a:spcPct val="35000"/>
            </a:spcAft>
            <a:buNone/>
          </a:pPr>
          <a:r>
            <a:rPr lang="eu-ES" sz="1600" b="0" i="0" kern="1200" dirty="0"/>
            <a:t>Erabiltzaileak beti erabili beharko ditu </a:t>
          </a:r>
          <a:r>
            <a:rPr lang="eu-ES" sz="1600" b="1" i="0" kern="1200" dirty="0"/>
            <a:t>IDENTIFIKAZIO-ZENBAKI, POSTA HELBIDE eta TELEFONO BERDINAK </a:t>
          </a:r>
          <a:r>
            <a:rPr lang="eu-ES" sz="1600" b="0" i="0" kern="1200" dirty="0"/>
            <a:t>erakunde batean baino gehiagotan aritzen denean. Horrela, aplikazioan sartzean, kudeatzen dituen erakunde guztiak agertuko zaizkio.</a:t>
          </a:r>
          <a:endParaRPr lang="eu-ES" sz="1600" b="0" kern="1200" dirty="0"/>
        </a:p>
      </dsp:txBody>
      <dsp:txXfrm>
        <a:off x="149776" y="1714828"/>
        <a:ext cx="4358877" cy="1994613"/>
      </dsp:txXfrm>
    </dsp:sp>
    <dsp:sp modelId="{9DE6937D-D209-4BE5-B974-273E36165E15}">
      <dsp:nvSpPr>
        <dsp:cNvPr id="0" name=""/>
        <dsp:cNvSpPr/>
      </dsp:nvSpPr>
      <dsp:spPr>
        <a:xfrm>
          <a:off x="0" y="1785702"/>
          <a:ext cx="937003" cy="1405505"/>
        </a:xfrm>
        <a:prstGeom prst="rect">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309D3-E33B-4D8F-B8B2-E813152962FB}">
      <dsp:nvSpPr>
        <dsp:cNvPr id="0" name=""/>
        <dsp:cNvSpPr/>
      </dsp:nvSpPr>
      <dsp:spPr>
        <a:xfrm>
          <a:off x="818972" y="0"/>
          <a:ext cx="9281691" cy="5433012"/>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99CF9B-9004-49E1-9658-E2A4BD53C999}">
      <dsp:nvSpPr>
        <dsp:cNvPr id="0" name=""/>
        <dsp:cNvSpPr/>
      </dsp:nvSpPr>
      <dsp:spPr>
        <a:xfrm>
          <a:off x="4798" y="1629903"/>
          <a:ext cx="2098084" cy="2173204"/>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u-ES" sz="1700" b="1" kern="1200" dirty="0"/>
            <a:t>1. </a:t>
          </a:r>
        </a:p>
        <a:p>
          <a:pPr marL="0" lvl="0" indent="0" algn="ctr" defTabSz="755650">
            <a:lnSpc>
              <a:spcPct val="90000"/>
            </a:lnSpc>
            <a:spcBef>
              <a:spcPct val="0"/>
            </a:spcBef>
            <a:spcAft>
              <a:spcPct val="35000"/>
            </a:spcAft>
            <a:buNone/>
          </a:pPr>
          <a:r>
            <a:rPr lang="eu-ES" sz="1700" b="1" kern="1200" dirty="0"/>
            <a:t>Plan Estrategikoaren ERREGISTROA SORTU</a:t>
          </a:r>
        </a:p>
      </dsp:txBody>
      <dsp:txXfrm>
        <a:off x="107218" y="1732323"/>
        <a:ext cx="1893244" cy="1968364"/>
      </dsp:txXfrm>
    </dsp:sp>
    <dsp:sp modelId="{808C6793-1E68-4DAC-87E4-7A1F5A8ABBF0}">
      <dsp:nvSpPr>
        <dsp:cNvPr id="0" name=""/>
        <dsp:cNvSpPr/>
      </dsp:nvSpPr>
      <dsp:spPr>
        <a:xfrm>
          <a:off x="2207787" y="1629903"/>
          <a:ext cx="2098084" cy="2173204"/>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u-ES" sz="1700" b="1" kern="1200" dirty="0"/>
            <a:t>2. </a:t>
          </a:r>
        </a:p>
        <a:p>
          <a:pPr marL="0" lvl="0" indent="0" algn="ctr" defTabSz="755650">
            <a:lnSpc>
              <a:spcPct val="90000"/>
            </a:lnSpc>
            <a:spcBef>
              <a:spcPct val="0"/>
            </a:spcBef>
            <a:spcAft>
              <a:spcPct val="35000"/>
            </a:spcAft>
            <a:buNone/>
          </a:pPr>
          <a:r>
            <a:rPr lang="eu-ES" sz="1700" b="1" kern="1200" dirty="0"/>
            <a:t>ADIERAZLEAK AUKERATU </a:t>
          </a:r>
        </a:p>
        <a:p>
          <a:pPr marL="0" lvl="0" indent="0" algn="ctr" defTabSz="755650">
            <a:lnSpc>
              <a:spcPct val="90000"/>
            </a:lnSpc>
            <a:spcBef>
              <a:spcPct val="0"/>
            </a:spcBef>
            <a:spcAft>
              <a:spcPct val="35000"/>
            </a:spcAft>
            <a:buNone/>
          </a:pPr>
          <a:r>
            <a:rPr lang="eu-ES" sz="1600" b="0" kern="1200" dirty="0"/>
            <a:t>Aginte paneleko 14ak ezin dira desaktibatu</a:t>
          </a:r>
        </a:p>
      </dsp:txBody>
      <dsp:txXfrm>
        <a:off x="2310207" y="1732323"/>
        <a:ext cx="1893244" cy="1968364"/>
      </dsp:txXfrm>
    </dsp:sp>
    <dsp:sp modelId="{7280894A-0E44-41C2-8350-A6F459805EF7}">
      <dsp:nvSpPr>
        <dsp:cNvPr id="0" name=""/>
        <dsp:cNvSpPr/>
      </dsp:nvSpPr>
      <dsp:spPr>
        <a:xfrm>
          <a:off x="4410776" y="1629903"/>
          <a:ext cx="2098084" cy="2173204"/>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u-ES" sz="1800" b="1" kern="1200" dirty="0"/>
            <a:t>3.</a:t>
          </a:r>
        </a:p>
        <a:p>
          <a:pPr marL="0" lvl="0" indent="0" algn="ctr" defTabSz="800100">
            <a:lnSpc>
              <a:spcPct val="90000"/>
            </a:lnSpc>
            <a:spcBef>
              <a:spcPct val="0"/>
            </a:spcBef>
            <a:spcAft>
              <a:spcPct val="35000"/>
            </a:spcAft>
            <a:buNone/>
          </a:pPr>
          <a:r>
            <a:rPr lang="eu-ES" sz="1800" b="1" kern="1200" dirty="0"/>
            <a:t> </a:t>
          </a:r>
          <a:r>
            <a:rPr lang="eu-ES" sz="1700" b="1" kern="1200" dirty="0"/>
            <a:t>DIAGNOSTIKO KUANTITATIBOA </a:t>
          </a:r>
          <a:r>
            <a:rPr lang="eu-ES" sz="1600" b="0" kern="1200" dirty="0" err="1"/>
            <a:t>SAREGINeko</a:t>
          </a:r>
          <a:r>
            <a:rPr lang="eu-ES" sz="1600" b="0" kern="1200" dirty="0"/>
            <a:t> galdetegien bitartez </a:t>
          </a:r>
        </a:p>
      </dsp:txBody>
      <dsp:txXfrm>
        <a:off x="4513196" y="1732323"/>
        <a:ext cx="1893244" cy="1968364"/>
      </dsp:txXfrm>
    </dsp:sp>
    <dsp:sp modelId="{135CEFFF-8C38-4277-9228-95AB0637FC26}">
      <dsp:nvSpPr>
        <dsp:cNvPr id="0" name=""/>
        <dsp:cNvSpPr/>
      </dsp:nvSpPr>
      <dsp:spPr>
        <a:xfrm>
          <a:off x="6613765" y="1629903"/>
          <a:ext cx="2098084" cy="2173204"/>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u-ES" sz="1700" b="1" kern="1200" dirty="0"/>
            <a:t>4. </a:t>
          </a:r>
        </a:p>
        <a:p>
          <a:pPr marL="0" lvl="0" indent="0" algn="ctr" defTabSz="755650">
            <a:lnSpc>
              <a:spcPct val="90000"/>
            </a:lnSpc>
            <a:spcBef>
              <a:spcPct val="0"/>
            </a:spcBef>
            <a:spcAft>
              <a:spcPct val="35000"/>
            </a:spcAft>
            <a:buNone/>
          </a:pPr>
          <a:r>
            <a:rPr lang="eu-ES" sz="1700" b="1" kern="1200" dirty="0"/>
            <a:t>DIAGNOSTIKO KUALITATIBOA</a:t>
          </a:r>
        </a:p>
      </dsp:txBody>
      <dsp:txXfrm>
        <a:off x="6716185" y="1732323"/>
        <a:ext cx="1893244" cy="1968364"/>
      </dsp:txXfrm>
    </dsp:sp>
    <dsp:sp modelId="{D7BC73C2-034D-40E2-A8A7-EEF879EB982C}">
      <dsp:nvSpPr>
        <dsp:cNvPr id="0" name=""/>
        <dsp:cNvSpPr/>
      </dsp:nvSpPr>
      <dsp:spPr>
        <a:xfrm>
          <a:off x="8816753" y="1629903"/>
          <a:ext cx="2098084" cy="2173204"/>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u-ES" sz="1700" b="1" kern="1200" dirty="0"/>
            <a:t>5. </a:t>
          </a:r>
        </a:p>
        <a:p>
          <a:pPr marL="0" lvl="0" indent="0" algn="ctr" defTabSz="755650">
            <a:lnSpc>
              <a:spcPct val="90000"/>
            </a:lnSpc>
            <a:spcBef>
              <a:spcPct val="0"/>
            </a:spcBef>
            <a:spcAft>
              <a:spcPct val="35000"/>
            </a:spcAft>
            <a:buNone/>
          </a:pPr>
          <a:r>
            <a:rPr lang="eu-ES" sz="1700" b="1" kern="1200" dirty="0"/>
            <a:t>ERRONKAK ETA HELBURU ESTRATEGIKOAK ETA ADIERAZLE MAILAKO HELBURUAK</a:t>
          </a:r>
        </a:p>
      </dsp:txBody>
      <dsp:txXfrm>
        <a:off x="8919173" y="1732323"/>
        <a:ext cx="1893244" cy="19683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A6945E-4FB8-468C-88DA-562A33ADA1CC}">
      <dsp:nvSpPr>
        <dsp:cNvPr id="0" name=""/>
        <dsp:cNvSpPr/>
      </dsp:nvSpPr>
      <dsp:spPr>
        <a:xfrm>
          <a:off x="0" y="0"/>
          <a:ext cx="3670650" cy="409088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09550" tIns="209550" rIns="209550" bIns="209550" numCol="1" spcCol="1270" anchor="ctr" anchorCtr="0">
          <a:noAutofit/>
        </a:bodyPr>
        <a:lstStyle/>
        <a:p>
          <a:pPr marL="0" lvl="0" indent="0" algn="ctr" defTabSz="2444750">
            <a:lnSpc>
              <a:spcPct val="90000"/>
            </a:lnSpc>
            <a:spcBef>
              <a:spcPct val="0"/>
            </a:spcBef>
            <a:spcAft>
              <a:spcPct val="35000"/>
            </a:spcAft>
            <a:buNone/>
          </a:pPr>
          <a:r>
            <a:rPr lang="eu-ES" sz="5500" b="1" i="0" kern="1200" dirty="0"/>
            <a:t>ESKUZ</a:t>
          </a:r>
          <a:endParaRPr lang="eu-ES" sz="5500" b="1" kern="1200" dirty="0"/>
        </a:p>
      </dsp:txBody>
      <dsp:txXfrm>
        <a:off x="0" y="0"/>
        <a:ext cx="3670650" cy="1227264"/>
      </dsp:txXfrm>
    </dsp:sp>
    <dsp:sp modelId="{552EA161-3AE4-43D4-848B-CB2BEEBFD409}">
      <dsp:nvSpPr>
        <dsp:cNvPr id="0" name=""/>
        <dsp:cNvSpPr/>
      </dsp:nvSpPr>
      <dsp:spPr>
        <a:xfrm>
          <a:off x="367064" y="1227264"/>
          <a:ext cx="2936520" cy="2659072"/>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u-ES" sz="2000" b="0" i="0" kern="1200" dirty="0"/>
            <a:t>Hasierako datu kuantitatiboak (adierazleen hasierako ehunekoak) beste modu batean lortu badira, datu horiek aplikazioan </a:t>
          </a:r>
          <a:r>
            <a:rPr lang="eu-ES" sz="2000" b="1" i="0" kern="1200" dirty="0"/>
            <a:t>ESKUZ</a:t>
          </a:r>
          <a:r>
            <a:rPr lang="eu-ES" sz="2000" b="0" i="0" kern="1200" dirty="0"/>
            <a:t> kargatu ahal izango dira.</a:t>
          </a:r>
          <a:endParaRPr lang="eu-ES" sz="2000" kern="1200" dirty="0"/>
        </a:p>
      </dsp:txBody>
      <dsp:txXfrm>
        <a:off x="444946" y="1305146"/>
        <a:ext cx="2780756" cy="250330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A6945E-4FB8-468C-88DA-562A33ADA1CC}">
      <dsp:nvSpPr>
        <dsp:cNvPr id="0" name=""/>
        <dsp:cNvSpPr/>
      </dsp:nvSpPr>
      <dsp:spPr>
        <a:xfrm>
          <a:off x="0" y="0"/>
          <a:ext cx="3608304" cy="461994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u-ES" sz="2800" b="1" i="0" kern="1200" dirty="0"/>
            <a:t>APLIKAZIOAREN BIDEZ: GALDETEGIAK</a:t>
          </a:r>
          <a:endParaRPr lang="eu-ES" sz="2800" b="1" kern="1200" dirty="0"/>
        </a:p>
      </dsp:txBody>
      <dsp:txXfrm>
        <a:off x="0" y="0"/>
        <a:ext cx="3608304" cy="1385984"/>
      </dsp:txXfrm>
    </dsp:sp>
    <dsp:sp modelId="{4593D2FA-F1AB-41BD-A023-08787240EE9C}">
      <dsp:nvSpPr>
        <dsp:cNvPr id="0" name=""/>
        <dsp:cNvSpPr/>
      </dsp:nvSpPr>
      <dsp:spPr>
        <a:xfrm>
          <a:off x="360830" y="1385984"/>
          <a:ext cx="2886643" cy="3002966"/>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u-ES" sz="1900" b="0" i="0" kern="1200" dirty="0"/>
            <a:t>Hasierako diagnostiko kuantitatiboa </a:t>
          </a:r>
          <a:r>
            <a:rPr lang="eu-ES" sz="1900" b="1" i="0" kern="1200" dirty="0"/>
            <a:t>aplikazioaren bidez </a:t>
          </a:r>
          <a:r>
            <a:rPr lang="eu-ES" sz="1900" b="0" i="0" kern="1200" dirty="0"/>
            <a:t>egiten bada, galdetegiak aplikazioan sortu, bideratu eta kudeatuko dira eta datu kuantitatiboak AUTOMATIKOKI kalkulatu eta kargatuko dira.</a:t>
          </a:r>
          <a:endParaRPr lang="eu-ES" sz="1900" kern="1200" dirty="0"/>
        </a:p>
      </dsp:txBody>
      <dsp:txXfrm>
        <a:off x="445377" y="1470531"/>
        <a:ext cx="2717549" cy="283387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B1B6D8-6F7E-46A4-8213-BEA83C3C02DA}">
      <dsp:nvSpPr>
        <dsp:cNvPr id="0" name=""/>
        <dsp:cNvSpPr/>
      </dsp:nvSpPr>
      <dsp:spPr>
        <a:xfrm>
          <a:off x="116134" y="1069732"/>
          <a:ext cx="1655669" cy="1169823"/>
        </a:xfrm>
        <a:prstGeom prst="roundRect">
          <a:avLst>
            <a:gd name="adj" fmla="val 10000"/>
          </a:avLst>
        </a:prstGeom>
        <a:solidFill>
          <a:schemeClr val="accent2">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533400">
            <a:lnSpc>
              <a:spcPct val="90000"/>
            </a:lnSpc>
            <a:spcBef>
              <a:spcPct val="0"/>
            </a:spcBef>
            <a:spcAft>
              <a:spcPct val="15000"/>
            </a:spcAft>
            <a:buChar char="•"/>
          </a:pPr>
          <a:r>
            <a:rPr lang="eu-ES" sz="1200" b="1" kern="1200" dirty="0"/>
            <a:t>Langileentzat (EU/ES)</a:t>
          </a:r>
        </a:p>
        <a:p>
          <a:pPr marL="114300" lvl="1" indent="-114300" algn="l" defTabSz="533400">
            <a:lnSpc>
              <a:spcPct val="90000"/>
            </a:lnSpc>
            <a:spcBef>
              <a:spcPct val="0"/>
            </a:spcBef>
            <a:spcAft>
              <a:spcPct val="15000"/>
            </a:spcAft>
            <a:buChar char="•"/>
          </a:pPr>
          <a:r>
            <a:rPr lang="eu-ES" sz="1200" b="1" kern="1200" dirty="0"/>
            <a:t>Erakundearentzat (EU)</a:t>
          </a:r>
        </a:p>
      </dsp:txBody>
      <dsp:txXfrm>
        <a:off x="143055" y="1096653"/>
        <a:ext cx="1601827" cy="865304"/>
      </dsp:txXfrm>
    </dsp:sp>
    <dsp:sp modelId="{848B89C0-AFFF-40E0-A697-CE01451E0A1F}">
      <dsp:nvSpPr>
        <dsp:cNvPr id="0" name=""/>
        <dsp:cNvSpPr/>
      </dsp:nvSpPr>
      <dsp:spPr>
        <a:xfrm rot="18840000">
          <a:off x="591284" y="773016"/>
          <a:ext cx="2288840" cy="2221441"/>
        </a:xfrm>
        <a:prstGeom prst="leftCircularArrow">
          <a:avLst>
            <a:gd name="adj1" fmla="val 2760"/>
            <a:gd name="adj2" fmla="val 336586"/>
            <a:gd name="adj3" fmla="val 5150497"/>
            <a:gd name="adj4" fmla="val 12062889"/>
            <a:gd name="adj5" fmla="val 3221"/>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BFAE5DE2-4B19-4E2F-863D-D12C7F910070}">
      <dsp:nvSpPr>
        <dsp:cNvPr id="0" name=""/>
        <dsp:cNvSpPr/>
      </dsp:nvSpPr>
      <dsp:spPr>
        <a:xfrm>
          <a:off x="825525" y="615286"/>
          <a:ext cx="1260734" cy="501352"/>
        </a:xfrm>
        <a:prstGeom prst="roundRect">
          <a:avLst>
            <a:gd name="adj" fmla="val 10000"/>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u-ES" sz="1200" b="1" kern="1200" dirty="0"/>
            <a:t>GALDETEGIAK SORTU</a:t>
          </a:r>
        </a:p>
      </dsp:txBody>
      <dsp:txXfrm>
        <a:off x="840209" y="629970"/>
        <a:ext cx="1231366" cy="471984"/>
      </dsp:txXfrm>
    </dsp:sp>
    <dsp:sp modelId="{46E2DA62-F39E-4834-92E5-83C0738CD434}">
      <dsp:nvSpPr>
        <dsp:cNvPr id="0" name=""/>
        <dsp:cNvSpPr/>
      </dsp:nvSpPr>
      <dsp:spPr>
        <a:xfrm>
          <a:off x="2205821" y="1100346"/>
          <a:ext cx="1418326" cy="1169823"/>
        </a:xfrm>
        <a:prstGeom prst="roundRect">
          <a:avLst>
            <a:gd name="adj" fmla="val 10000"/>
          </a:avLst>
        </a:prstGeom>
        <a:solidFill>
          <a:schemeClr val="accent2">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533400">
            <a:lnSpc>
              <a:spcPct val="90000"/>
            </a:lnSpc>
            <a:spcBef>
              <a:spcPct val="0"/>
            </a:spcBef>
            <a:spcAft>
              <a:spcPct val="15000"/>
            </a:spcAft>
            <a:buChar char="•"/>
          </a:pPr>
          <a:r>
            <a:rPr lang="eu-ES" sz="1200" b="1" kern="1200" dirty="0"/>
            <a:t>Eskuz</a:t>
          </a:r>
        </a:p>
        <a:p>
          <a:pPr marL="114300" lvl="1" indent="-114300" algn="l" defTabSz="533400">
            <a:lnSpc>
              <a:spcPct val="90000"/>
            </a:lnSpc>
            <a:spcBef>
              <a:spcPct val="0"/>
            </a:spcBef>
            <a:spcAft>
              <a:spcPct val="15000"/>
            </a:spcAft>
            <a:buChar char="•"/>
          </a:pPr>
          <a:r>
            <a:rPr lang="eu-ES" sz="1200" b="1" kern="1200" dirty="0"/>
            <a:t>inportatuz</a:t>
          </a:r>
        </a:p>
      </dsp:txBody>
      <dsp:txXfrm>
        <a:off x="2232742" y="1377944"/>
        <a:ext cx="1364484" cy="865304"/>
      </dsp:txXfrm>
    </dsp:sp>
    <dsp:sp modelId="{57B14DE8-9A2A-4D6E-A5FD-D79DAB49C65E}">
      <dsp:nvSpPr>
        <dsp:cNvPr id="0" name=""/>
        <dsp:cNvSpPr/>
      </dsp:nvSpPr>
      <dsp:spPr>
        <a:xfrm>
          <a:off x="2868319" y="320151"/>
          <a:ext cx="1717678" cy="1717678"/>
        </a:xfrm>
        <a:prstGeom prst="circularArrow">
          <a:avLst>
            <a:gd name="adj1" fmla="val 3570"/>
            <a:gd name="adj2" fmla="val 443707"/>
            <a:gd name="adj3" fmla="val 19635979"/>
            <a:gd name="adj4" fmla="val 12830708"/>
            <a:gd name="adj5" fmla="val 4165"/>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44F935F8-A7EF-460A-9791-A5841C5043F8}">
      <dsp:nvSpPr>
        <dsp:cNvPr id="0" name=""/>
        <dsp:cNvSpPr/>
      </dsp:nvSpPr>
      <dsp:spPr>
        <a:xfrm>
          <a:off x="2438661" y="737659"/>
          <a:ext cx="1260734" cy="501352"/>
        </a:xfrm>
        <a:prstGeom prst="roundRect">
          <a:avLst>
            <a:gd name="adj" fmla="val 10000"/>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u-ES" sz="1200" b="1" kern="1200" dirty="0"/>
            <a:t>LANGILEEN DATUAK GEHITU</a:t>
          </a:r>
        </a:p>
      </dsp:txBody>
      <dsp:txXfrm>
        <a:off x="2453345" y="752343"/>
        <a:ext cx="1231366" cy="471984"/>
      </dsp:txXfrm>
    </dsp:sp>
    <dsp:sp modelId="{5DDA6155-BBEA-45EA-BC3B-7FE7D3F79FAC}">
      <dsp:nvSpPr>
        <dsp:cNvPr id="0" name=""/>
        <dsp:cNvSpPr/>
      </dsp:nvSpPr>
      <dsp:spPr>
        <a:xfrm>
          <a:off x="3883880" y="1090543"/>
          <a:ext cx="1418326" cy="1169823"/>
        </a:xfrm>
        <a:prstGeom prst="roundRect">
          <a:avLst>
            <a:gd name="adj" fmla="val 10000"/>
          </a:avLst>
        </a:prstGeom>
        <a:solidFill>
          <a:schemeClr val="accent2">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D15C2D10-159D-4B35-943E-CC4FBAFE01C2}">
      <dsp:nvSpPr>
        <dsp:cNvPr id="0" name=""/>
        <dsp:cNvSpPr/>
      </dsp:nvSpPr>
      <dsp:spPr>
        <a:xfrm>
          <a:off x="4715622" y="1441072"/>
          <a:ext cx="1550314" cy="1550314"/>
        </a:xfrm>
        <a:prstGeom prst="leftCircularArrow">
          <a:avLst>
            <a:gd name="adj1" fmla="val 3955"/>
            <a:gd name="adj2" fmla="val 496184"/>
            <a:gd name="adj3" fmla="val 1973529"/>
            <a:gd name="adj4" fmla="val 8726324"/>
            <a:gd name="adj5" fmla="val 4615"/>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3D5FE83B-11AB-4753-B962-A5F89F004506}">
      <dsp:nvSpPr>
        <dsp:cNvPr id="0" name=""/>
        <dsp:cNvSpPr/>
      </dsp:nvSpPr>
      <dsp:spPr>
        <a:xfrm>
          <a:off x="4276763" y="2116927"/>
          <a:ext cx="1260734" cy="501352"/>
        </a:xfrm>
        <a:prstGeom prst="roundRect">
          <a:avLst>
            <a:gd name="adj" fmla="val 10000"/>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u-ES" sz="1200" b="1" kern="1200" dirty="0"/>
            <a:t>GALDETEGIAK BIDALI</a:t>
          </a:r>
        </a:p>
      </dsp:txBody>
      <dsp:txXfrm>
        <a:off x="4291447" y="2131611"/>
        <a:ext cx="1231366" cy="471984"/>
      </dsp:txXfrm>
    </dsp:sp>
    <dsp:sp modelId="{C5B6764C-4DA9-400B-8A65-96EE62FE15A3}">
      <dsp:nvSpPr>
        <dsp:cNvPr id="0" name=""/>
        <dsp:cNvSpPr/>
      </dsp:nvSpPr>
      <dsp:spPr>
        <a:xfrm>
          <a:off x="5733203" y="1091011"/>
          <a:ext cx="1418326" cy="1169823"/>
        </a:xfrm>
        <a:prstGeom prst="roundRect">
          <a:avLst>
            <a:gd name="adj" fmla="val 10000"/>
          </a:avLst>
        </a:prstGeom>
        <a:solidFill>
          <a:schemeClr val="accent2">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FD144743-EC0D-41D5-82FD-C4702505C2C0}">
      <dsp:nvSpPr>
        <dsp:cNvPr id="0" name=""/>
        <dsp:cNvSpPr/>
      </dsp:nvSpPr>
      <dsp:spPr>
        <a:xfrm>
          <a:off x="6643260" y="361137"/>
          <a:ext cx="1658738" cy="1658738"/>
        </a:xfrm>
        <a:prstGeom prst="circularArrow">
          <a:avLst>
            <a:gd name="adj1" fmla="val 3697"/>
            <a:gd name="adj2" fmla="val 460872"/>
            <a:gd name="adj3" fmla="val 19114922"/>
            <a:gd name="adj4" fmla="val 12326815"/>
            <a:gd name="adj5" fmla="val 4313"/>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30758733-F00B-4CC5-9352-F6C62755554C}">
      <dsp:nvSpPr>
        <dsp:cNvPr id="0" name=""/>
        <dsp:cNvSpPr/>
      </dsp:nvSpPr>
      <dsp:spPr>
        <a:xfrm>
          <a:off x="6153343" y="862692"/>
          <a:ext cx="1260734" cy="501352"/>
        </a:xfrm>
        <a:prstGeom prst="roundRect">
          <a:avLst>
            <a:gd name="adj" fmla="val 10000"/>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u-ES" sz="1200" b="1" kern="1200" dirty="0"/>
            <a:t>GALDETEGIAK ERANTZUN</a:t>
          </a:r>
        </a:p>
      </dsp:txBody>
      <dsp:txXfrm>
        <a:off x="6168027" y="877376"/>
        <a:ext cx="1231366" cy="471984"/>
      </dsp:txXfrm>
    </dsp:sp>
    <dsp:sp modelId="{EA64DFCB-1317-48FC-8A20-FF34C2B2C150}">
      <dsp:nvSpPr>
        <dsp:cNvPr id="0" name=""/>
        <dsp:cNvSpPr/>
      </dsp:nvSpPr>
      <dsp:spPr>
        <a:xfrm>
          <a:off x="7547634" y="1017464"/>
          <a:ext cx="1418326" cy="1169823"/>
        </a:xfrm>
        <a:prstGeom prst="roundRect">
          <a:avLst>
            <a:gd name="adj" fmla="val 10000"/>
          </a:avLst>
        </a:prstGeom>
        <a:solidFill>
          <a:schemeClr val="accent2">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0021B7D5-FC18-40CD-925C-61D3E1EF96DD}">
      <dsp:nvSpPr>
        <dsp:cNvPr id="0" name=""/>
        <dsp:cNvSpPr/>
      </dsp:nvSpPr>
      <dsp:spPr>
        <a:xfrm>
          <a:off x="8435829" y="1346414"/>
          <a:ext cx="1577454" cy="1577454"/>
        </a:xfrm>
        <a:prstGeom prst="leftCircularArrow">
          <a:avLst>
            <a:gd name="adj1" fmla="val 3887"/>
            <a:gd name="adj2" fmla="val 486846"/>
            <a:gd name="adj3" fmla="val 1920610"/>
            <a:gd name="adj4" fmla="val 8682743"/>
            <a:gd name="adj5" fmla="val 4535"/>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BDED568D-6B23-428C-AE4F-186C71C2F4A7}">
      <dsp:nvSpPr>
        <dsp:cNvPr id="0" name=""/>
        <dsp:cNvSpPr/>
      </dsp:nvSpPr>
      <dsp:spPr>
        <a:xfrm>
          <a:off x="8004606" y="2051045"/>
          <a:ext cx="1260734" cy="501352"/>
        </a:xfrm>
        <a:prstGeom prst="roundRect">
          <a:avLst>
            <a:gd name="adj" fmla="val 10000"/>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u-ES" sz="1200" b="1" kern="1200" dirty="0"/>
            <a:t>ERANTZUNEN KONTROLA EGIN</a:t>
          </a:r>
        </a:p>
      </dsp:txBody>
      <dsp:txXfrm>
        <a:off x="8019290" y="2065729"/>
        <a:ext cx="1231366" cy="471984"/>
      </dsp:txXfrm>
    </dsp:sp>
    <dsp:sp modelId="{5B568964-0047-4185-94D8-155B632E3BEE}">
      <dsp:nvSpPr>
        <dsp:cNvPr id="0" name=""/>
        <dsp:cNvSpPr/>
      </dsp:nvSpPr>
      <dsp:spPr>
        <a:xfrm>
          <a:off x="9483077" y="1007228"/>
          <a:ext cx="1418326" cy="1169823"/>
        </a:xfrm>
        <a:prstGeom prst="roundRect">
          <a:avLst>
            <a:gd name="adj" fmla="val 10000"/>
          </a:avLst>
        </a:prstGeom>
        <a:solidFill>
          <a:schemeClr val="accent2">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923A59B6-CB0A-486E-BD93-1C145F73391A}">
      <dsp:nvSpPr>
        <dsp:cNvPr id="0" name=""/>
        <dsp:cNvSpPr/>
      </dsp:nvSpPr>
      <dsp:spPr>
        <a:xfrm>
          <a:off x="9793626" y="862692"/>
          <a:ext cx="1260734" cy="501352"/>
        </a:xfrm>
        <a:prstGeom prst="roundRect">
          <a:avLst>
            <a:gd name="adj" fmla="val 10000"/>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u-ES" sz="1200" b="1" kern="1200" dirty="0"/>
            <a:t>GALDETEGIAK ITXI</a:t>
          </a:r>
        </a:p>
      </dsp:txBody>
      <dsp:txXfrm>
        <a:off x="9808310" y="877376"/>
        <a:ext cx="1231366" cy="47198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D50956-8F83-469C-98DD-4FB41EFCF85F}">
      <dsp:nvSpPr>
        <dsp:cNvPr id="0" name=""/>
        <dsp:cNvSpPr/>
      </dsp:nvSpPr>
      <dsp:spPr>
        <a:xfrm>
          <a:off x="0" y="40787"/>
          <a:ext cx="9537406" cy="1029728"/>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u-ES" sz="1800" kern="1200" dirty="0"/>
            <a:t>Kalkulu guztiak egin ondoren, Plan Estrategikoa deskargatu ahal izango da. </a:t>
          </a:r>
        </a:p>
      </dsp:txBody>
      <dsp:txXfrm>
        <a:off x="2010454" y="40787"/>
        <a:ext cx="7526951" cy="1029728"/>
      </dsp:txXfrm>
    </dsp:sp>
    <dsp:sp modelId="{9DD0D093-DC22-424C-A3AD-7589806E2E2D}">
      <dsp:nvSpPr>
        <dsp:cNvPr id="0" name=""/>
        <dsp:cNvSpPr/>
      </dsp:nvSpPr>
      <dsp:spPr>
        <a:xfrm>
          <a:off x="102972" y="102972"/>
          <a:ext cx="1907481" cy="823782"/>
        </a:xfrm>
        <a:prstGeom prst="roundRect">
          <a:avLst>
            <a:gd name="adj" fmla="val 10000"/>
          </a:avLst>
        </a:pr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64CDFA-4F98-405B-9F2F-D6E4600570DC}">
      <dsp:nvSpPr>
        <dsp:cNvPr id="0" name=""/>
        <dsp:cNvSpPr/>
      </dsp:nvSpPr>
      <dsp:spPr>
        <a:xfrm>
          <a:off x="0" y="1132701"/>
          <a:ext cx="9537406" cy="1029728"/>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u-ES" sz="1800" kern="1200" dirty="0" err="1"/>
            <a:t>HPSren</a:t>
          </a:r>
          <a:r>
            <a:rPr lang="eu-ES" sz="1800" kern="1200" dirty="0"/>
            <a:t> aginduzko txostena jaso ostean, </a:t>
          </a:r>
          <a:r>
            <a:rPr lang="eu-ES" sz="1800" b="1" kern="1200" dirty="0"/>
            <a:t>BUKATU</a:t>
          </a:r>
          <a:r>
            <a:rPr lang="eu-ES" sz="1800" kern="1200" dirty="0"/>
            <a:t> botoia sakatu datuak ikusgarri izan ditzagun. Orduan aktibatuko zaizue </a:t>
          </a:r>
          <a:r>
            <a:rPr lang="eu-ES" sz="1800" b="1" kern="1200" dirty="0"/>
            <a:t>ONARTU</a:t>
          </a:r>
          <a:r>
            <a:rPr lang="eu-ES" sz="1800" kern="1200" dirty="0"/>
            <a:t> botoia. </a:t>
          </a:r>
        </a:p>
      </dsp:txBody>
      <dsp:txXfrm>
        <a:off x="2010454" y="1132701"/>
        <a:ext cx="7526951" cy="1029728"/>
      </dsp:txXfrm>
    </dsp:sp>
    <dsp:sp modelId="{0EE46E33-6795-4BB8-8DA1-13D93DF169B3}">
      <dsp:nvSpPr>
        <dsp:cNvPr id="0" name=""/>
        <dsp:cNvSpPr/>
      </dsp:nvSpPr>
      <dsp:spPr>
        <a:xfrm>
          <a:off x="102972" y="1235674"/>
          <a:ext cx="1907481" cy="823782"/>
        </a:xfrm>
        <a:prstGeom prst="roundRect">
          <a:avLst>
            <a:gd name="adj" fmla="val 10000"/>
          </a:avLst>
        </a:pr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D39425-CBBE-49D1-934B-1F3E76A14859}">
      <dsp:nvSpPr>
        <dsp:cNvPr id="0" name=""/>
        <dsp:cNvSpPr/>
      </dsp:nvSpPr>
      <dsp:spPr>
        <a:xfrm>
          <a:off x="0" y="2265402"/>
          <a:ext cx="9537406" cy="1029728"/>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u-ES" sz="1800" kern="1200" dirty="0"/>
            <a:t>Erakundeak Plan Estrategikoa eta Hizkuntza irizpideak onartutakoan </a:t>
          </a:r>
          <a:r>
            <a:rPr lang="eu-ES" sz="1800" b="1" kern="1200" dirty="0"/>
            <a:t>ONARTU</a:t>
          </a:r>
          <a:r>
            <a:rPr lang="eu-ES" sz="1800" kern="1200" dirty="0"/>
            <a:t> sakatu prozesua ixteko.</a:t>
          </a:r>
        </a:p>
      </dsp:txBody>
      <dsp:txXfrm>
        <a:off x="2010454" y="2265402"/>
        <a:ext cx="7526951" cy="1029728"/>
      </dsp:txXfrm>
    </dsp:sp>
    <dsp:sp modelId="{CA19CE80-1E62-4D97-BC3A-E99D19C3F732}">
      <dsp:nvSpPr>
        <dsp:cNvPr id="0" name=""/>
        <dsp:cNvSpPr/>
      </dsp:nvSpPr>
      <dsp:spPr>
        <a:xfrm>
          <a:off x="102972" y="2368375"/>
          <a:ext cx="1907481" cy="823782"/>
        </a:xfrm>
        <a:prstGeom prst="roundRect">
          <a:avLst>
            <a:gd name="adj" fmla="val 10000"/>
          </a:avLst>
        </a:pr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89C019-0870-4E99-B423-BC4AB2C1580C}">
      <dsp:nvSpPr>
        <dsp:cNvPr id="0" name=""/>
        <dsp:cNvSpPr/>
      </dsp:nvSpPr>
      <dsp:spPr>
        <a:xfrm>
          <a:off x="0" y="3398104"/>
          <a:ext cx="9537406" cy="1029728"/>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u-ES" sz="1800" kern="1200" dirty="0"/>
            <a:t>Gogoratu erakundearen onarpen agiriak </a:t>
          </a:r>
          <a:r>
            <a:rPr lang="eu-ES" sz="1800" kern="1200" dirty="0" err="1"/>
            <a:t>SAREGINen</a:t>
          </a:r>
          <a:r>
            <a:rPr lang="eu-ES" sz="1800" kern="1200" dirty="0"/>
            <a:t> txertatu daitezkeela.</a:t>
          </a:r>
        </a:p>
      </dsp:txBody>
      <dsp:txXfrm>
        <a:off x="2010454" y="3398104"/>
        <a:ext cx="7526951" cy="1029728"/>
      </dsp:txXfrm>
    </dsp:sp>
    <dsp:sp modelId="{A994A266-8696-4309-85D2-1E6AE6D2C272}">
      <dsp:nvSpPr>
        <dsp:cNvPr id="0" name=""/>
        <dsp:cNvSpPr/>
      </dsp:nvSpPr>
      <dsp:spPr>
        <a:xfrm>
          <a:off x="102972" y="3501077"/>
          <a:ext cx="1907481" cy="823782"/>
        </a:xfrm>
        <a:prstGeom prst="roundRect">
          <a:avLst>
            <a:gd name="adj" fmla="val 10000"/>
          </a:avLst>
        </a:pr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A5EA10-28EC-4C33-9422-281A5495B362}">
      <dsp:nvSpPr>
        <dsp:cNvPr id="0" name=""/>
        <dsp:cNvSpPr/>
      </dsp:nvSpPr>
      <dsp:spPr>
        <a:xfrm>
          <a:off x="846883" y="0"/>
          <a:ext cx="9598009" cy="4761129"/>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B94C0D-EEB8-434F-A31B-4EE12B071B8D}">
      <dsp:nvSpPr>
        <dsp:cNvPr id="0" name=""/>
        <dsp:cNvSpPr/>
      </dsp:nvSpPr>
      <dsp:spPr>
        <a:xfrm>
          <a:off x="0" y="1428338"/>
          <a:ext cx="3387532" cy="1904452"/>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u-ES" sz="1800" b="1" kern="1200" dirty="0">
              <a:solidFill>
                <a:schemeClr val="accent2">
                  <a:lumMod val="75000"/>
                </a:schemeClr>
              </a:solidFill>
              <a:latin typeface="+mn-lt"/>
            </a:rPr>
            <a:t>PLAN ESTRATEGIKOARI LOTUTAKO KUDEAKETA-PLANA SORTU</a:t>
          </a:r>
        </a:p>
      </dsp:txBody>
      <dsp:txXfrm>
        <a:off x="92968" y="1521306"/>
        <a:ext cx="3201596" cy="1718516"/>
      </dsp:txXfrm>
    </dsp:sp>
    <dsp:sp modelId="{E7CA2AB3-DDCA-41B0-BCF7-DE0A853F80C9}">
      <dsp:nvSpPr>
        <dsp:cNvPr id="0" name=""/>
        <dsp:cNvSpPr/>
      </dsp:nvSpPr>
      <dsp:spPr>
        <a:xfrm>
          <a:off x="3952121" y="1428338"/>
          <a:ext cx="3387532" cy="1904452"/>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u-ES" sz="1800" b="1" kern="1200" dirty="0">
              <a:solidFill>
                <a:schemeClr val="accent2">
                  <a:lumMod val="75000"/>
                </a:schemeClr>
              </a:solidFill>
              <a:latin typeface="+mn-lt"/>
            </a:rPr>
            <a:t>KUDEAKETA-PLANA OSATU</a:t>
          </a:r>
        </a:p>
      </dsp:txBody>
      <dsp:txXfrm>
        <a:off x="4045089" y="1521306"/>
        <a:ext cx="3201596" cy="1718516"/>
      </dsp:txXfrm>
    </dsp:sp>
    <dsp:sp modelId="{1137BF01-A677-448A-8B20-D1D6A2C1976F}">
      <dsp:nvSpPr>
        <dsp:cNvPr id="0" name=""/>
        <dsp:cNvSpPr/>
      </dsp:nvSpPr>
      <dsp:spPr>
        <a:xfrm>
          <a:off x="7904243" y="1428338"/>
          <a:ext cx="3387532" cy="1904452"/>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114300" lvl="0" indent="0" algn="l" defTabSz="800100">
            <a:lnSpc>
              <a:spcPct val="90000"/>
            </a:lnSpc>
            <a:spcBef>
              <a:spcPct val="0"/>
            </a:spcBef>
            <a:spcAft>
              <a:spcPct val="35000"/>
            </a:spcAft>
            <a:buNone/>
          </a:pPr>
          <a:r>
            <a:rPr lang="eu-ES" sz="1800" b="1" kern="1200" dirty="0">
              <a:solidFill>
                <a:schemeClr val="accent2">
                  <a:lumMod val="75000"/>
                </a:schemeClr>
              </a:solidFill>
              <a:latin typeface="+mn-lt"/>
              <a:ea typeface="Yu Gothic" panose="020B0400000000000000" pitchFamily="34" charset="-128"/>
            </a:rPr>
            <a:t>AUKERATUTAKO ADIERAZLEETARAKO EKINTZA-FITXAK BETE</a:t>
          </a:r>
        </a:p>
      </dsp:txBody>
      <dsp:txXfrm>
        <a:off x="7997211" y="1521306"/>
        <a:ext cx="3201596" cy="1718516"/>
      </dsp:txXfrm>
    </dsp:sp>
  </dsp:spTree>
</dsp:drawing>
</file>

<file path=ppt/diagrams/layout1.xml><?xml version="1.0" encoding="utf-8"?>
<dgm:layoutDef xmlns:dgm="http://schemas.openxmlformats.org/drawingml/2006/diagram" xmlns:a="http://schemas.openxmlformats.org/drawingml/2006/main" uniqueId="urn:microsoft.com/office/officeart/2016/7/layout/RoundedRectangleTimeline#2">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1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18"/>
      <dgm:constr type="primFontSz" for="des" forName="Childtext1" val="18"/>
      <dgm:constr type="primFontSz" for="des" forName="Childtext1" refType="primFontSz" refFor="des" refForName="Parent1"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Childtext1" refType="w"/>
                  <dgm:constr type="h" for="ch" forName="Childtext1" refType="h" fact="0.35"/>
                  <dgm:constr type="w" for="ch" forName="ConnectLineEnd" refType="h" fact="0.02"/>
                  <dgm:constr type="h" for="ch" forName="ConnectLineEnd" refType="h" fact="0.02"/>
                  <dgm:constr type="t" for="ch" forName="ConnectLineEnd" refType="h" fact="0.35"/>
                  <dgm:constr type="ctrX" for="ch" forName="ConnectLineEnd" refType="w" fact="0.5"/>
                  <dgm:constr type="w" for="ch" forName="ConnectLine"/>
                  <dgm:constr type="h" for="ch" forName="ConnectLine" refType="h" fact="0.08"/>
                  <dgm:constr type="t" for="ch" forName="ConnectLine" refType="h" fact="0.37"/>
                  <dgm:constr type="ctrX" for="ch" forName="ConnectLine" refType="w" fact="0.5"/>
                  <dgm:constr type="w" for="ch" forName="Parent1" refType="w" fact="0.95"/>
                  <dgm:constr type="l" for="ch" forName="Parent1" refType="w" fact="0.025"/>
                  <dgm:constr type="r" for="ch" forName="Parent1" refType="w" fact="0.025"/>
                  <dgm:constr type="t" for="ch" forName="Parent1" refType="h" fact="0.45"/>
                  <dgm:constr type="h" for="ch" forName="Parent1" refType="h" fact="0.1"/>
                  <dgm:constr type="w" for="ch" forName="EmptyPane" refType="w"/>
                  <dgm:constr type="t" for="ch" forName="EmptyPane" refType="h" fact="0.55"/>
                  <dgm:constr type="h" for="ch" forName="EmptyPane" refType="h" fact="0.45"/>
                </dgm:constrLst>
              </dgm:if>
              <dgm:else name="ifMoreThanOneNode1">
                <dgm:constrLst>
                  <dgm:constr type="w" for="ch" forName="Childtext1" refType="w"/>
                  <dgm:constr type="h" for="ch" forName="Childtext1" refType="h" fact="0.35"/>
                  <dgm:constr type="w" for="ch" forName="ConnectLineEnd" refType="h" fact="0.02"/>
                  <dgm:constr type="h" for="ch" forName="ConnectLineEnd" refType="h" fact="0.02"/>
                  <dgm:constr type="t" for="ch" forName="ConnectLineEnd" refType="h" fact="0.35"/>
                  <dgm:constr type="ctrX" for="ch" forName="ConnectLineEnd" refType="w" fact="0.5"/>
                  <dgm:constr type="w" for="ch" forName="ConnectLine"/>
                  <dgm:constr type="h" for="ch" forName="ConnectLine" refType="h" fact="0.08"/>
                  <dgm:constr type="t" for="ch" forName="ConnectLine" refType="h" fact="0.37"/>
                  <dgm:constr type="ctrX" for="ch" forName="ConnectLine" refType="w" fact="0.5"/>
                  <dgm:constr type="w" for="ch" forName="Parent1" refType="w" fact="0.6"/>
                  <dgm:constr type="l" for="ch" forName="Parent1" refType="w" fact="0.2"/>
                  <dgm:constr type="t" for="ch" forName="Parent1" refType="h" fact="0.45"/>
                  <dgm:constr type="h" for="ch" forName="Parent1" refType="h" fact="0.1"/>
                  <dgm:constr type="w" for="ch" forName="EmptyPane" refType="w"/>
                  <dgm:constr type="t" for="ch" forName="EmptyPane" refType="h" fact="0.55"/>
                  <dgm:constr type="h" for="ch" forName="EmptyPane" refType="h" fact="0.45"/>
                </dgm:constrLst>
              </dgm:else>
            </dgm:choose>
          </dgm:if>
          <dgm:else name="notStartNode1">
            <dgm:choose name="lastOrRemainingNodes1">
              <dgm:if name="lastNode1" axis="self" ptType="node" func="revPos" op="equ" val="1">
                <dgm:choose name="casesForSnakingLogic1">
                  <dgm:if name="oddNode1" axis="self" ptType="node" func="posOdd" op="equ" val="1">
                    <dgm:constrLst>
                      <dgm:constr type="w" for="ch" forName="Childtext1" refType="w"/>
                      <dgm:constr type="h" for="ch" forName="Childtext1" refType="h" fact="0.35"/>
                      <dgm:constr type="w" for="ch" forName="ConnectLineEnd" refType="h" fact="0.02"/>
                      <dgm:constr type="h" for="ch" forName="ConnectLineEnd" refType="h" fact="0.02"/>
                      <dgm:constr type="t" for="ch" forName="ConnectLineEnd" refType="h" fact="0.35"/>
                      <dgm:constr type="ctrX" for="ch" forName="ConnectLineEnd" refType="w" fact="0.5"/>
                      <dgm:constr type="w" for="ch" forName="ConnectLine"/>
                      <dgm:constr type="h" for="ch" forName="ConnectLine" refType="h" fact="0.08"/>
                      <dgm:constr type="t" for="ch" forName="ConnectLine" refType="h" fact="0.37"/>
                      <dgm:constr type="ctrX" for="ch" forName="ConnectLine" refType="w" fact="0.5"/>
                      <dgm:constr type="w" for="ch" forName="Parent1" refType="w" fact="0.6"/>
                      <dgm:constr type="l" for="ch" forName="Parent1" refType="w" fact="0.2"/>
                      <dgm:constr type="t" for="ch" forName="Parent1" refType="h" fact="0.45"/>
                      <dgm:constr type="h" for="ch" forName="Parent1" refType="h" fact="0.1"/>
                      <dgm:constr type="w" for="ch" forName="EmptyPane" refType="w"/>
                      <dgm:constr type="t" for="ch" forName="EmptyPane" refType="h" fact="0.55"/>
                      <dgm:constr type="h" for="ch" forName="EmptyPane" refType="h" fact="0.45"/>
                    </dgm:constrLst>
                  </dgm:if>
                  <dgm:else name="evenNode1">
                    <dgm:constrLst>
                      <dgm:constr type="w" for="ch" forName="EmptyPane" refType="w"/>
                      <dgm:constr type="h" for="ch" forName="EmptyPane" refType="h" fact="0.45"/>
                      <dgm:constr type="w" for="ch" forName="Parent1" refType="w" fact="0.6"/>
                      <dgm:constr type="l" for="ch" forName="Parent1" refType="w" fact="0.2"/>
                      <dgm:constr type="t" for="ch" forName="Parent1" refType="h" fact="0.45"/>
                      <dgm:constr type="h" for="ch" forName="Parent1" refType="h" fact="0.1"/>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Childtext1" refType="w"/>
                      <dgm:constr type="h" for="ch" forName="Childtext1" refType="h" fact="0.35"/>
                      <dgm:constr type="t" for="ch" forName="Childtext1" refType="h" fact="0.65"/>
                    </dgm:constrLst>
                  </dgm:else>
                </dgm:choose>
              </dgm:if>
              <dgm:else name="middleRows">
                <dgm:choose name="casesForSnakingLogic2">
                  <dgm:if name="oddNode2" axis="self" ptType="node" func="posOdd" op="equ" val="1">
                    <dgm:constrLst>
                      <dgm:constr type="w" for="ch" forName="Childtext1" refType="w"/>
                      <dgm:constr type="h" for="ch" forName="Childtext1" refType="h" fact="0.35"/>
                      <dgm:constr type="w" for="ch" forName="ConnectLineEnd" refType="h" fact="0.02"/>
                      <dgm:constr type="h" for="ch" forName="ConnectLineEnd" refType="h" fact="0.02"/>
                      <dgm:constr type="t" for="ch" forName="ConnectLineEnd" refType="h" fact="0.35"/>
                      <dgm:constr type="ctrX" for="ch" forName="ConnectLineEnd" refType="w" fact="0.5"/>
                      <dgm:constr type="w" for="ch" forName="ConnectLine"/>
                      <dgm:constr type="h" for="ch" forName="ConnectLine" refType="h" fact="0.08"/>
                      <dgm:constr type="t" for="ch" forName="ConnectLine" refType="h" fact="0.37"/>
                      <dgm:constr type="ctrX" for="ch" forName="ConnectLine" refType="w" fact="0.5"/>
                      <dgm:constr type="w" for="ch" forName="Parent1" refType="w" fact="0.6"/>
                      <dgm:constr type="l" for="ch" forName="Parent1" refType="w" fact="0.2"/>
                      <dgm:constr type="t" for="ch" forName="Parent1" refType="h" fact="0.45"/>
                      <dgm:constr type="h" for="ch" forName="Parent1" refType="h" fact="0.1"/>
                      <dgm:constr type="w" for="ch" forName="EmptyPane" refType="w"/>
                      <dgm:constr type="t" for="ch" forName="EmptyPane" refType="h" fact="0.55"/>
                      <dgm:constr type="h" for="ch" forName="EmptyPane" refType="h" fact="0.45"/>
                    </dgm:constrLst>
                  </dgm:if>
                  <dgm:else name="evenNode2">
                    <dgm:constrLst>
                      <dgm:constr type="w" for="ch" forName="EmptyPane" refType="w"/>
                      <dgm:constr type="h" for="ch" forName="EmptyPane" refType="h" fact="0.45"/>
                      <dgm:constr type="w" for="ch" forName="Parent1" refType="w" fact="0.6"/>
                      <dgm:constr type="l" for="ch" forName="Parent1" refType="w" fact="0.2"/>
                      <dgm:constr type="t" for="ch" forName="Parent1" refType="h" fact="0.45"/>
                      <dgm:constr type="h" for="ch" forName="Parent1" refType="h" fact="0.1"/>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Childtext1" refType="w"/>
                      <dgm:constr type="h" for="ch" forName="Childtext1" refType="h" fact="0.35"/>
                      <dgm:constr type="t" for="ch" forName="Childtext1" refType="h" fact="0.65"/>
                    </dgm:constrLst>
                  </dgm:else>
                </dgm:choose>
              </dgm:else>
            </dgm:choose>
          </dgm:else>
        </dgm:choose>
        <dgm:layoutNode name="Parent1" styleLbl="alignNode1">
          <dgm:varLst>
            <dgm:chMax val="1"/>
            <dgm:chPref val="1"/>
            <dgm:bulletEnabled val="1"/>
          </dgm:varLst>
          <dgm:alg type="tx">
            <dgm:param type="txAnchorHorz" val="ctr"/>
            <dgm:param type="txAnchorVert" val="mid"/>
            <dgm:param type="parTxRTL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w" fact="0.05"/>
            <dgm:constr type="rMarg" refType="w" fact="0.05"/>
            <dgm:constr type="tMarg"/>
            <dgm:constr type="bMarg"/>
          </dgm:constrLst>
          <dgm:ruleLst>
            <dgm:rule type="primFontSz" val="11" fact="NaN" max="NaN"/>
          </dgm:ruleLst>
        </dgm:layoutNode>
        <dgm:layoutNode name="Childtext1" styleLbl="revTx">
          <dgm:varLst>
            <dgm:bulletEnabled val="1"/>
          </dgm:varLst>
          <dgm:choose name="casesForTxtDirLogic">
            <dgm:if name="Name77" axis="self" ptType="node" func="posOdd" op="equ" val="1">
              <dgm:alg type="tx">
                <dgm:param type="txAnchorVert" val="b"/>
                <dgm:param type="txAnchorHorz" val="ctr"/>
                <dgm:param type="parTxRTLAlign" val="ctr"/>
                <dgm:param type="parTxRTLAlign" val="ctr"/>
              </dgm:alg>
            </dgm:if>
            <dgm:else name="Name88">
              <dgm:alg type="tx">
                <dgm:param type="txAnchorVert" val="t"/>
                <dgm:param type="txAnchorHorz" val="ctr"/>
                <dgm:param type="parTxRTLAlign" val="ctr"/>
                <dgm:param type="parTxRTLAlign" val="ctr"/>
              </dgm:alg>
            </dgm:else>
          </dgm:choose>
          <dgm:shape xmlns:r="http://schemas.openxmlformats.org/officeDocument/2006/relationships" type="rect" r:blip="">
            <dgm:adjLst/>
          </dgm:shape>
          <dgm:presOf axis="ch" ptType="node"/>
          <dgm:constrLst>
            <dgm:constr type="lMarg" refType="w" fact="0.05"/>
            <dgm:constr type="rMarg" refType="w" fact="0.05"/>
            <dgm:constr type="tMarg" refType="h" fact="0.05"/>
            <dgm:constr type="bMarg" refType="h" fact="0.05"/>
          </dgm:constrLst>
          <dgm:ruleLst>
            <dgm:rule type="primFontSz" val="11" fact="NaN" max="NaN"/>
          </dgm:ruleLst>
        </dgm:layoutNode>
        <dgm:layoutNode name="ConnectLine" styleLbl="callout">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ED7A934-0635-4E76-95FD-43993B1828C6}"/>
              </a:ext>
            </a:extLst>
          </p:cNvPr>
          <p:cNvSpPr>
            <a:spLocks noGrp="1"/>
          </p:cNvSpPr>
          <p:nvPr>
            <p:ph type="hdr" sz="quarter"/>
          </p:nvPr>
        </p:nvSpPr>
        <p:spPr>
          <a:xfrm>
            <a:off x="0" y="0"/>
            <a:ext cx="2945659" cy="498215"/>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D43A72F8-57B8-4FBF-B54E-88A861E91D43}"/>
              </a:ext>
            </a:extLst>
          </p:cNvPr>
          <p:cNvSpPr>
            <a:spLocks noGrp="1"/>
          </p:cNvSpPr>
          <p:nvPr>
            <p:ph type="dt" sz="quarter" idx="1"/>
          </p:nvPr>
        </p:nvSpPr>
        <p:spPr>
          <a:xfrm>
            <a:off x="3850443" y="0"/>
            <a:ext cx="2945659" cy="498215"/>
          </a:xfrm>
          <a:prstGeom prst="rect">
            <a:avLst/>
          </a:prstGeom>
        </p:spPr>
        <p:txBody>
          <a:bodyPr vert="horz" lIns="93177" tIns="46589" rIns="93177" bIns="46589" rtlCol="0"/>
          <a:lstStyle>
            <a:lvl1pPr algn="r">
              <a:defRPr sz="1200"/>
            </a:lvl1pPr>
          </a:lstStyle>
          <a:p>
            <a:fld id="{6F273EFC-B541-4D39-ACAE-B43588005231}" type="datetimeFigureOut">
              <a:rPr lang="en-US" smtClean="0"/>
              <a:t>4/22/2026</a:t>
            </a:fld>
            <a:endParaRPr lang="en-US"/>
          </a:p>
        </p:txBody>
      </p:sp>
      <p:sp>
        <p:nvSpPr>
          <p:cNvPr id="4" name="Footer Placeholder 3">
            <a:extLst>
              <a:ext uri="{FF2B5EF4-FFF2-40B4-BE49-F238E27FC236}">
                <a16:creationId xmlns:a16="http://schemas.microsoft.com/office/drawing/2014/main" id="{604A6038-4A3D-4CE4-A3B5-D6E976121200}"/>
              </a:ext>
            </a:extLst>
          </p:cNvPr>
          <p:cNvSpPr>
            <a:spLocks noGrp="1"/>
          </p:cNvSpPr>
          <p:nvPr>
            <p:ph type="ftr" sz="quarter" idx="2"/>
          </p:nvPr>
        </p:nvSpPr>
        <p:spPr>
          <a:xfrm>
            <a:off x="0" y="9431600"/>
            <a:ext cx="2945659" cy="498214"/>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D286FF7-47DD-4A75-85A8-6445E3411EA0}"/>
              </a:ext>
            </a:extLst>
          </p:cNvPr>
          <p:cNvSpPr>
            <a:spLocks noGrp="1"/>
          </p:cNvSpPr>
          <p:nvPr>
            <p:ph type="sldNum" sz="quarter" idx="3"/>
          </p:nvPr>
        </p:nvSpPr>
        <p:spPr>
          <a:xfrm>
            <a:off x="3850443" y="9431600"/>
            <a:ext cx="2945659" cy="498214"/>
          </a:xfrm>
          <a:prstGeom prst="rect">
            <a:avLst/>
          </a:prstGeom>
        </p:spPr>
        <p:txBody>
          <a:bodyPr vert="horz" lIns="93177" tIns="46589" rIns="93177" bIns="46589" rtlCol="0" anchor="b"/>
          <a:lstStyle>
            <a:lvl1pPr algn="r">
              <a:defRPr sz="1200"/>
            </a:lvl1pPr>
          </a:lstStyle>
          <a:p>
            <a:fld id="{A98FC685-2169-447E-B5F0-6D799AEBC20E}" type="slidenum">
              <a:rPr lang="en-US" smtClean="0"/>
              <a:t>‹zk.›</a:t>
            </a:fld>
            <a:endParaRPr lang="en-US"/>
          </a:p>
        </p:txBody>
      </p:sp>
    </p:spTree>
    <p:extLst>
      <p:ext uri="{BB962C8B-B14F-4D97-AF65-F5344CB8AC3E}">
        <p14:creationId xmlns:p14="http://schemas.microsoft.com/office/powerpoint/2010/main" val="35572555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215"/>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850443" y="0"/>
            <a:ext cx="2945659" cy="498215"/>
          </a:xfrm>
          <a:prstGeom prst="rect">
            <a:avLst/>
          </a:prstGeom>
        </p:spPr>
        <p:txBody>
          <a:bodyPr vert="horz" lIns="93177" tIns="46589" rIns="93177" bIns="46589" rtlCol="0"/>
          <a:lstStyle>
            <a:lvl1pPr algn="r">
              <a:defRPr sz="1200"/>
            </a:lvl1pPr>
          </a:lstStyle>
          <a:p>
            <a:fld id="{7F0853E1-56A0-44E9-A74E-5E9F6164A239}" type="datetimeFigureOut">
              <a:rPr lang="en-US" smtClean="0"/>
              <a:t>4/22/2026</a:t>
            </a:fld>
            <a:endParaRPr lang="en-US"/>
          </a:p>
        </p:txBody>
      </p:sp>
      <p:sp>
        <p:nvSpPr>
          <p:cNvPr id="4" name="Slide Image Placeholder 3"/>
          <p:cNvSpPr>
            <a:spLocks noGrp="1" noRot="1" noChangeAspect="1"/>
          </p:cNvSpPr>
          <p:nvPr>
            <p:ph type="sldImg" idx="2"/>
          </p:nvPr>
        </p:nvSpPr>
        <p:spPr>
          <a:xfrm>
            <a:off x="420688" y="1241425"/>
            <a:ext cx="5956300" cy="3351213"/>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679768" y="4778722"/>
            <a:ext cx="5438140" cy="3909864"/>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1600"/>
            <a:ext cx="2945659" cy="498214"/>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1600"/>
            <a:ext cx="2945659" cy="498214"/>
          </a:xfrm>
          <a:prstGeom prst="rect">
            <a:avLst/>
          </a:prstGeom>
        </p:spPr>
        <p:txBody>
          <a:bodyPr vert="horz" lIns="93177" tIns="46589" rIns="93177" bIns="46589" rtlCol="0" anchor="b"/>
          <a:lstStyle>
            <a:lvl1pPr algn="r">
              <a:defRPr sz="1200"/>
            </a:lvl1pPr>
          </a:lstStyle>
          <a:p>
            <a:fld id="{F7926890-3464-4466-B789-5BB6DD4ADC9C}" type="slidenum">
              <a:rPr lang="en-US" smtClean="0"/>
              <a:t>‹zk.›</a:t>
            </a:fld>
            <a:endParaRPr lang="en-US"/>
          </a:p>
        </p:txBody>
      </p:sp>
    </p:spTree>
    <p:extLst>
      <p:ext uri="{BB962C8B-B14F-4D97-AF65-F5344CB8AC3E}">
        <p14:creationId xmlns:p14="http://schemas.microsoft.com/office/powerpoint/2010/main" val="3129477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926890-3464-4466-B789-5BB6DD4ADC9C}" type="slidenum">
              <a:rPr lang="en-US" smtClean="0"/>
              <a:t>1</a:t>
            </a:fld>
            <a:endParaRPr lang="en-US"/>
          </a:p>
        </p:txBody>
      </p:sp>
    </p:spTree>
    <p:extLst>
      <p:ext uri="{BB962C8B-B14F-4D97-AF65-F5344CB8AC3E}">
        <p14:creationId xmlns:p14="http://schemas.microsoft.com/office/powerpoint/2010/main" val="3110754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positibaren irudiaren leku-marka 1"/>
          <p:cNvSpPr>
            <a:spLocks noGrp="1" noRot="1" noChangeAspect="1"/>
          </p:cNvSpPr>
          <p:nvPr>
            <p:ph type="sldImg"/>
          </p:nvPr>
        </p:nvSpPr>
        <p:spPr/>
      </p:sp>
      <p:sp>
        <p:nvSpPr>
          <p:cNvPr id="3" name="Oharren leku-marka 2"/>
          <p:cNvSpPr>
            <a:spLocks noGrp="1"/>
          </p:cNvSpPr>
          <p:nvPr>
            <p:ph type="body" idx="1"/>
          </p:nvPr>
        </p:nvSpPr>
        <p:spPr/>
        <p:txBody>
          <a:bodyPr/>
          <a:lstStyle/>
          <a:p>
            <a:endParaRPr lang="eu-ES" dirty="0"/>
          </a:p>
        </p:txBody>
      </p:sp>
      <p:sp>
        <p:nvSpPr>
          <p:cNvPr id="4" name="Diapositibaren zenbakiaren leku-marka 3"/>
          <p:cNvSpPr>
            <a:spLocks noGrp="1"/>
          </p:cNvSpPr>
          <p:nvPr>
            <p:ph type="sldNum" sz="quarter" idx="5"/>
          </p:nvPr>
        </p:nvSpPr>
        <p:spPr/>
        <p:txBody>
          <a:bodyPr/>
          <a:lstStyle/>
          <a:p>
            <a:fld id="{F7926890-3464-4466-B789-5BB6DD4ADC9C}" type="slidenum">
              <a:rPr lang="en-US" smtClean="0"/>
              <a:t>11</a:t>
            </a:fld>
            <a:endParaRPr lang="en-US"/>
          </a:p>
        </p:txBody>
      </p:sp>
    </p:spTree>
    <p:extLst>
      <p:ext uri="{BB962C8B-B14F-4D97-AF65-F5344CB8AC3E}">
        <p14:creationId xmlns:p14="http://schemas.microsoft.com/office/powerpoint/2010/main" val="36324138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positibaren irudiaren leku-marka 1"/>
          <p:cNvSpPr>
            <a:spLocks noGrp="1" noRot="1" noChangeAspect="1"/>
          </p:cNvSpPr>
          <p:nvPr>
            <p:ph type="sldImg"/>
          </p:nvPr>
        </p:nvSpPr>
        <p:spPr/>
      </p:sp>
      <p:sp>
        <p:nvSpPr>
          <p:cNvPr id="3" name="Oharren leku-marka 2"/>
          <p:cNvSpPr>
            <a:spLocks noGrp="1"/>
          </p:cNvSpPr>
          <p:nvPr>
            <p:ph type="body" idx="1"/>
          </p:nvPr>
        </p:nvSpPr>
        <p:spPr/>
        <p:txBody>
          <a:bodyPr/>
          <a:lstStyle/>
          <a:p>
            <a:endParaRPr lang="eu-ES" dirty="0"/>
          </a:p>
        </p:txBody>
      </p:sp>
      <p:sp>
        <p:nvSpPr>
          <p:cNvPr id="4" name="Diapositibaren zenbakiaren leku-marka 3"/>
          <p:cNvSpPr>
            <a:spLocks noGrp="1"/>
          </p:cNvSpPr>
          <p:nvPr>
            <p:ph type="sldNum" sz="quarter" idx="10"/>
          </p:nvPr>
        </p:nvSpPr>
        <p:spPr/>
        <p:txBody>
          <a:bodyPr/>
          <a:lstStyle/>
          <a:p>
            <a:fld id="{F7926890-3464-4466-B789-5BB6DD4ADC9C}" type="slidenum">
              <a:rPr lang="en-US" smtClean="0"/>
              <a:t>12</a:t>
            </a:fld>
            <a:endParaRPr lang="en-US"/>
          </a:p>
        </p:txBody>
      </p:sp>
    </p:spTree>
    <p:extLst>
      <p:ext uri="{BB962C8B-B14F-4D97-AF65-F5344CB8AC3E}">
        <p14:creationId xmlns:p14="http://schemas.microsoft.com/office/powerpoint/2010/main" val="1878482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positibaren irudiaren leku-marka 1"/>
          <p:cNvSpPr>
            <a:spLocks noGrp="1" noRot="1" noChangeAspect="1"/>
          </p:cNvSpPr>
          <p:nvPr>
            <p:ph type="sldImg"/>
          </p:nvPr>
        </p:nvSpPr>
        <p:spPr/>
      </p:sp>
      <p:sp>
        <p:nvSpPr>
          <p:cNvPr id="3" name="Oharren leku-marka 2"/>
          <p:cNvSpPr>
            <a:spLocks noGrp="1"/>
          </p:cNvSpPr>
          <p:nvPr>
            <p:ph type="body" idx="1"/>
          </p:nvPr>
        </p:nvSpPr>
        <p:spPr/>
        <p:txBody>
          <a:bodyPr/>
          <a:lstStyle/>
          <a:p>
            <a:endParaRPr lang="eu-ES" dirty="0"/>
          </a:p>
        </p:txBody>
      </p:sp>
      <p:sp>
        <p:nvSpPr>
          <p:cNvPr id="4" name="Diapositibaren zenbakiaren leku-marka 3"/>
          <p:cNvSpPr>
            <a:spLocks noGrp="1"/>
          </p:cNvSpPr>
          <p:nvPr>
            <p:ph type="sldNum" sz="quarter" idx="5"/>
          </p:nvPr>
        </p:nvSpPr>
        <p:spPr/>
        <p:txBody>
          <a:bodyPr/>
          <a:lstStyle/>
          <a:p>
            <a:fld id="{F7926890-3464-4466-B789-5BB6DD4ADC9C}" type="slidenum">
              <a:rPr lang="en-US" smtClean="0"/>
              <a:t>14</a:t>
            </a:fld>
            <a:endParaRPr lang="en-US"/>
          </a:p>
        </p:txBody>
      </p:sp>
    </p:spTree>
    <p:extLst>
      <p:ext uri="{BB962C8B-B14F-4D97-AF65-F5344CB8AC3E}">
        <p14:creationId xmlns:p14="http://schemas.microsoft.com/office/powerpoint/2010/main" val="4703237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positibaren irudiaren leku-marka 1"/>
          <p:cNvSpPr>
            <a:spLocks noGrp="1" noRot="1" noChangeAspect="1"/>
          </p:cNvSpPr>
          <p:nvPr>
            <p:ph type="sldImg"/>
          </p:nvPr>
        </p:nvSpPr>
        <p:spPr/>
      </p:sp>
      <p:sp>
        <p:nvSpPr>
          <p:cNvPr id="3" name="Oharren leku-marka 2"/>
          <p:cNvSpPr>
            <a:spLocks noGrp="1"/>
          </p:cNvSpPr>
          <p:nvPr>
            <p:ph type="body" idx="1"/>
          </p:nvPr>
        </p:nvSpPr>
        <p:spPr/>
        <p:txBody>
          <a:bodyPr/>
          <a:lstStyle/>
          <a:p>
            <a:endParaRPr lang="eu-ES" dirty="0"/>
          </a:p>
          <a:p>
            <a:endParaRPr lang="eu-ES" dirty="0"/>
          </a:p>
        </p:txBody>
      </p:sp>
      <p:sp>
        <p:nvSpPr>
          <p:cNvPr id="4" name="Diapositibaren zenbakiaren leku-marka 3"/>
          <p:cNvSpPr>
            <a:spLocks noGrp="1"/>
          </p:cNvSpPr>
          <p:nvPr>
            <p:ph type="sldNum" sz="quarter" idx="10"/>
          </p:nvPr>
        </p:nvSpPr>
        <p:spPr/>
        <p:txBody>
          <a:bodyPr/>
          <a:lstStyle/>
          <a:p>
            <a:fld id="{F7926890-3464-4466-B789-5BB6DD4ADC9C}" type="slidenum">
              <a:rPr lang="en-US" smtClean="0"/>
              <a:t>15</a:t>
            </a:fld>
            <a:endParaRPr lang="en-US"/>
          </a:p>
        </p:txBody>
      </p:sp>
    </p:spTree>
    <p:extLst>
      <p:ext uri="{BB962C8B-B14F-4D97-AF65-F5344CB8AC3E}">
        <p14:creationId xmlns:p14="http://schemas.microsoft.com/office/powerpoint/2010/main" val="12960592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positibaren irudiaren leku-marka 1"/>
          <p:cNvSpPr>
            <a:spLocks noGrp="1" noRot="1" noChangeAspect="1"/>
          </p:cNvSpPr>
          <p:nvPr>
            <p:ph type="sldImg"/>
          </p:nvPr>
        </p:nvSpPr>
        <p:spPr/>
      </p:sp>
      <p:sp>
        <p:nvSpPr>
          <p:cNvPr id="3" name="Oharren leku-marka 2"/>
          <p:cNvSpPr>
            <a:spLocks noGrp="1"/>
          </p:cNvSpPr>
          <p:nvPr>
            <p:ph type="body" idx="1"/>
          </p:nvPr>
        </p:nvSpPr>
        <p:spPr/>
        <p:txBody>
          <a:bodyPr/>
          <a:lstStyle/>
          <a:p>
            <a:endParaRPr lang="eu-ES" dirty="0"/>
          </a:p>
          <a:p>
            <a:endParaRPr lang="eu-ES" dirty="0"/>
          </a:p>
        </p:txBody>
      </p:sp>
      <p:sp>
        <p:nvSpPr>
          <p:cNvPr id="4" name="Diapositibaren zenbakiaren leku-marka 3"/>
          <p:cNvSpPr>
            <a:spLocks noGrp="1"/>
          </p:cNvSpPr>
          <p:nvPr>
            <p:ph type="sldNum" sz="quarter" idx="10"/>
          </p:nvPr>
        </p:nvSpPr>
        <p:spPr/>
        <p:txBody>
          <a:bodyPr/>
          <a:lstStyle/>
          <a:p>
            <a:fld id="{F7926890-3464-4466-B789-5BB6DD4ADC9C}" type="slidenum">
              <a:rPr lang="en-US" smtClean="0"/>
              <a:t>16</a:t>
            </a:fld>
            <a:endParaRPr lang="en-US"/>
          </a:p>
        </p:txBody>
      </p:sp>
    </p:spTree>
    <p:extLst>
      <p:ext uri="{BB962C8B-B14F-4D97-AF65-F5344CB8AC3E}">
        <p14:creationId xmlns:p14="http://schemas.microsoft.com/office/powerpoint/2010/main" val="10685462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positibaren irudiaren leku-marka 1"/>
          <p:cNvSpPr>
            <a:spLocks noGrp="1" noRot="1" noChangeAspect="1"/>
          </p:cNvSpPr>
          <p:nvPr>
            <p:ph type="sldImg"/>
          </p:nvPr>
        </p:nvSpPr>
        <p:spPr/>
      </p:sp>
      <p:sp>
        <p:nvSpPr>
          <p:cNvPr id="3" name="Oharren leku-marka 2"/>
          <p:cNvSpPr>
            <a:spLocks noGrp="1"/>
          </p:cNvSpPr>
          <p:nvPr>
            <p:ph type="body" idx="1"/>
          </p:nvPr>
        </p:nvSpPr>
        <p:spPr/>
        <p:txBody>
          <a:bodyPr/>
          <a:lstStyle/>
          <a:p>
            <a:endParaRPr lang="eu-ES" dirty="0"/>
          </a:p>
        </p:txBody>
      </p:sp>
      <p:sp>
        <p:nvSpPr>
          <p:cNvPr id="4" name="Diapositibaren zenbakiaren leku-marka 3"/>
          <p:cNvSpPr>
            <a:spLocks noGrp="1"/>
          </p:cNvSpPr>
          <p:nvPr>
            <p:ph type="sldNum" sz="quarter" idx="10"/>
          </p:nvPr>
        </p:nvSpPr>
        <p:spPr/>
        <p:txBody>
          <a:bodyPr/>
          <a:lstStyle/>
          <a:p>
            <a:fld id="{F7926890-3464-4466-B789-5BB6DD4ADC9C}" type="slidenum">
              <a:rPr lang="en-US" smtClean="0"/>
              <a:t>17</a:t>
            </a:fld>
            <a:endParaRPr lang="en-US"/>
          </a:p>
        </p:txBody>
      </p:sp>
    </p:spTree>
    <p:extLst>
      <p:ext uri="{BB962C8B-B14F-4D97-AF65-F5344CB8AC3E}">
        <p14:creationId xmlns:p14="http://schemas.microsoft.com/office/powerpoint/2010/main" val="21842057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positibaren irudiaren leku-marka 1"/>
          <p:cNvSpPr>
            <a:spLocks noGrp="1" noRot="1" noChangeAspect="1"/>
          </p:cNvSpPr>
          <p:nvPr>
            <p:ph type="sldImg"/>
          </p:nvPr>
        </p:nvSpPr>
        <p:spPr/>
      </p:sp>
      <p:sp>
        <p:nvSpPr>
          <p:cNvPr id="3" name="Oharren leku-marka 2"/>
          <p:cNvSpPr>
            <a:spLocks noGrp="1"/>
          </p:cNvSpPr>
          <p:nvPr>
            <p:ph type="body" idx="1"/>
          </p:nvPr>
        </p:nvSpPr>
        <p:spPr/>
        <p:txBody>
          <a:bodyPr/>
          <a:lstStyle/>
          <a:p>
            <a:pPr>
              <a:buFont typeface="Arial" panose="020B0604020202020204" pitchFamily="34" charset="0"/>
              <a:buChar char="•"/>
            </a:pPr>
            <a:endParaRPr lang="eu-ES" dirty="0"/>
          </a:p>
          <a:p>
            <a:endParaRPr lang="eu-ES" dirty="0"/>
          </a:p>
          <a:p>
            <a:endParaRPr lang="eu-ES" dirty="0"/>
          </a:p>
        </p:txBody>
      </p:sp>
      <p:sp>
        <p:nvSpPr>
          <p:cNvPr id="4" name="Diapositibaren zenbakiaren leku-marka 3"/>
          <p:cNvSpPr>
            <a:spLocks noGrp="1"/>
          </p:cNvSpPr>
          <p:nvPr>
            <p:ph type="sldNum" sz="quarter" idx="10"/>
          </p:nvPr>
        </p:nvSpPr>
        <p:spPr/>
        <p:txBody>
          <a:bodyPr/>
          <a:lstStyle/>
          <a:p>
            <a:fld id="{F7926890-3464-4466-B789-5BB6DD4ADC9C}" type="slidenum">
              <a:rPr lang="en-US" smtClean="0"/>
              <a:t>18</a:t>
            </a:fld>
            <a:endParaRPr lang="en-US"/>
          </a:p>
        </p:txBody>
      </p:sp>
    </p:spTree>
    <p:extLst>
      <p:ext uri="{BB962C8B-B14F-4D97-AF65-F5344CB8AC3E}">
        <p14:creationId xmlns:p14="http://schemas.microsoft.com/office/powerpoint/2010/main" val="24183989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positibaren irudiaren leku-marka 1"/>
          <p:cNvSpPr>
            <a:spLocks noGrp="1" noRot="1" noChangeAspect="1"/>
          </p:cNvSpPr>
          <p:nvPr>
            <p:ph type="sldImg"/>
          </p:nvPr>
        </p:nvSpPr>
        <p:spPr/>
      </p:sp>
      <p:sp>
        <p:nvSpPr>
          <p:cNvPr id="3" name="Oharren leku-marka 2"/>
          <p:cNvSpPr>
            <a:spLocks noGrp="1"/>
          </p:cNvSpPr>
          <p:nvPr>
            <p:ph type="body" idx="1"/>
          </p:nvPr>
        </p:nvSpPr>
        <p:spPr/>
        <p:txBody>
          <a:bodyPr/>
          <a:lstStyle/>
          <a:p>
            <a:endParaRPr lang="eu-ES" dirty="0"/>
          </a:p>
        </p:txBody>
      </p:sp>
      <p:sp>
        <p:nvSpPr>
          <p:cNvPr id="4" name="Diapositibaren zenbakiaren leku-marka 3"/>
          <p:cNvSpPr>
            <a:spLocks noGrp="1"/>
          </p:cNvSpPr>
          <p:nvPr>
            <p:ph type="sldNum" sz="quarter" idx="10"/>
          </p:nvPr>
        </p:nvSpPr>
        <p:spPr/>
        <p:txBody>
          <a:bodyPr/>
          <a:lstStyle/>
          <a:p>
            <a:fld id="{F7926890-3464-4466-B789-5BB6DD4ADC9C}" type="slidenum">
              <a:rPr lang="en-US" smtClean="0"/>
              <a:t>19</a:t>
            </a:fld>
            <a:endParaRPr lang="en-US"/>
          </a:p>
        </p:txBody>
      </p:sp>
    </p:spTree>
    <p:extLst>
      <p:ext uri="{BB962C8B-B14F-4D97-AF65-F5344CB8AC3E}">
        <p14:creationId xmlns:p14="http://schemas.microsoft.com/office/powerpoint/2010/main" val="15382774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positibaren irudiaren leku-marka 1"/>
          <p:cNvSpPr>
            <a:spLocks noGrp="1" noRot="1" noChangeAspect="1"/>
          </p:cNvSpPr>
          <p:nvPr>
            <p:ph type="sldImg"/>
          </p:nvPr>
        </p:nvSpPr>
        <p:spPr/>
      </p:sp>
      <p:sp>
        <p:nvSpPr>
          <p:cNvPr id="3" name="Oharren leku-marka 2"/>
          <p:cNvSpPr>
            <a:spLocks noGrp="1"/>
          </p:cNvSpPr>
          <p:nvPr>
            <p:ph type="body" idx="1"/>
          </p:nvPr>
        </p:nvSpPr>
        <p:spPr/>
        <p:txBody>
          <a:bodyPr/>
          <a:lstStyle/>
          <a:p>
            <a:endParaRPr lang="eu-ES" dirty="0"/>
          </a:p>
        </p:txBody>
      </p:sp>
      <p:sp>
        <p:nvSpPr>
          <p:cNvPr id="4" name="Diapositibaren zenbakiaren leku-marka 3"/>
          <p:cNvSpPr>
            <a:spLocks noGrp="1"/>
          </p:cNvSpPr>
          <p:nvPr>
            <p:ph type="sldNum" sz="quarter" idx="10"/>
          </p:nvPr>
        </p:nvSpPr>
        <p:spPr/>
        <p:txBody>
          <a:bodyPr/>
          <a:lstStyle/>
          <a:p>
            <a:fld id="{F7926890-3464-4466-B789-5BB6DD4ADC9C}" type="slidenum">
              <a:rPr lang="en-US" smtClean="0"/>
              <a:t>20</a:t>
            </a:fld>
            <a:endParaRPr lang="en-US"/>
          </a:p>
        </p:txBody>
      </p:sp>
    </p:spTree>
    <p:extLst>
      <p:ext uri="{BB962C8B-B14F-4D97-AF65-F5344CB8AC3E}">
        <p14:creationId xmlns:p14="http://schemas.microsoft.com/office/powerpoint/2010/main" val="22121454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positibaren irudiaren leku-marka 1"/>
          <p:cNvSpPr>
            <a:spLocks noGrp="1" noRot="1" noChangeAspect="1"/>
          </p:cNvSpPr>
          <p:nvPr>
            <p:ph type="sldImg"/>
          </p:nvPr>
        </p:nvSpPr>
        <p:spPr/>
      </p:sp>
      <p:sp>
        <p:nvSpPr>
          <p:cNvPr id="3" name="Oharren leku-marka 2"/>
          <p:cNvSpPr>
            <a:spLocks noGrp="1"/>
          </p:cNvSpPr>
          <p:nvPr>
            <p:ph type="body" idx="1"/>
          </p:nvPr>
        </p:nvSpPr>
        <p:spPr/>
        <p:txBody>
          <a:bodyPr/>
          <a:lstStyle/>
          <a:p>
            <a:endParaRPr lang="eu-ES" dirty="0"/>
          </a:p>
        </p:txBody>
      </p:sp>
      <p:sp>
        <p:nvSpPr>
          <p:cNvPr id="4" name="Diapositibaren zenbakiaren leku-marka 3"/>
          <p:cNvSpPr>
            <a:spLocks noGrp="1"/>
          </p:cNvSpPr>
          <p:nvPr>
            <p:ph type="sldNum" sz="quarter" idx="10"/>
          </p:nvPr>
        </p:nvSpPr>
        <p:spPr/>
        <p:txBody>
          <a:bodyPr/>
          <a:lstStyle/>
          <a:p>
            <a:fld id="{F7926890-3464-4466-B789-5BB6DD4ADC9C}" type="slidenum">
              <a:rPr lang="en-US" smtClean="0"/>
              <a:t>21</a:t>
            </a:fld>
            <a:endParaRPr lang="en-US"/>
          </a:p>
        </p:txBody>
      </p:sp>
    </p:spTree>
    <p:extLst>
      <p:ext uri="{BB962C8B-B14F-4D97-AF65-F5344CB8AC3E}">
        <p14:creationId xmlns:p14="http://schemas.microsoft.com/office/powerpoint/2010/main" val="1831768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83251742-F350-4E0A-882E-44E34E005EFD}" type="slidenum">
              <a:rPr lang="en-US">
                <a:solidFill>
                  <a:prstClr val="black"/>
                </a:solidFill>
                <a:latin typeface="Calibri" panose="020F0502020204030204"/>
              </a:rPr>
              <a:pPr defTabSz="931774">
                <a:def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40566824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positibaren irudiaren leku-marka 1"/>
          <p:cNvSpPr>
            <a:spLocks noGrp="1" noRot="1" noChangeAspect="1"/>
          </p:cNvSpPr>
          <p:nvPr>
            <p:ph type="sldImg"/>
          </p:nvPr>
        </p:nvSpPr>
        <p:spPr/>
      </p:sp>
      <p:sp>
        <p:nvSpPr>
          <p:cNvPr id="3" name="Oharren leku-marka 2"/>
          <p:cNvSpPr>
            <a:spLocks noGrp="1"/>
          </p:cNvSpPr>
          <p:nvPr>
            <p:ph type="body" idx="1"/>
          </p:nvPr>
        </p:nvSpPr>
        <p:spPr/>
        <p:txBody>
          <a:bodyPr/>
          <a:lstStyle/>
          <a:p>
            <a:pPr defTabSz="931774">
              <a:defRPr/>
            </a:pPr>
            <a:endParaRPr lang="eu-ES" dirty="0"/>
          </a:p>
          <a:p>
            <a:endParaRPr lang="eu-ES" dirty="0"/>
          </a:p>
          <a:p>
            <a:pPr defTabSz="931774">
              <a:defRPr/>
            </a:pPr>
            <a:endParaRPr lang="eu-ES" dirty="0"/>
          </a:p>
          <a:p>
            <a:pPr defTabSz="931774">
              <a:defRPr/>
            </a:pPr>
            <a:endParaRPr lang="eu-ES" dirty="0"/>
          </a:p>
          <a:p>
            <a:endParaRPr lang="eu-ES" dirty="0"/>
          </a:p>
        </p:txBody>
      </p:sp>
      <p:sp>
        <p:nvSpPr>
          <p:cNvPr id="4" name="Diapositibaren zenbakiaren leku-marka 3"/>
          <p:cNvSpPr>
            <a:spLocks noGrp="1"/>
          </p:cNvSpPr>
          <p:nvPr>
            <p:ph type="sldNum" sz="quarter" idx="10"/>
          </p:nvPr>
        </p:nvSpPr>
        <p:spPr/>
        <p:txBody>
          <a:bodyPr/>
          <a:lstStyle/>
          <a:p>
            <a:fld id="{F7926890-3464-4466-B789-5BB6DD4ADC9C}" type="slidenum">
              <a:rPr lang="en-US" smtClean="0"/>
              <a:t>23</a:t>
            </a:fld>
            <a:endParaRPr lang="en-US"/>
          </a:p>
        </p:txBody>
      </p:sp>
    </p:spTree>
    <p:extLst>
      <p:ext uri="{BB962C8B-B14F-4D97-AF65-F5344CB8AC3E}">
        <p14:creationId xmlns:p14="http://schemas.microsoft.com/office/powerpoint/2010/main" val="14313323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positibaren irudiaren leku-marka 1"/>
          <p:cNvSpPr>
            <a:spLocks noGrp="1" noRot="1" noChangeAspect="1"/>
          </p:cNvSpPr>
          <p:nvPr>
            <p:ph type="sldImg"/>
          </p:nvPr>
        </p:nvSpPr>
        <p:spPr/>
      </p:sp>
      <p:sp>
        <p:nvSpPr>
          <p:cNvPr id="3" name="Oharren leku-marka 2"/>
          <p:cNvSpPr>
            <a:spLocks noGrp="1"/>
          </p:cNvSpPr>
          <p:nvPr>
            <p:ph type="body" idx="1"/>
          </p:nvPr>
        </p:nvSpPr>
        <p:spPr/>
        <p:txBody>
          <a:bodyPr/>
          <a:lstStyle/>
          <a:p>
            <a:endParaRPr lang="eu-ES" dirty="0"/>
          </a:p>
        </p:txBody>
      </p:sp>
      <p:sp>
        <p:nvSpPr>
          <p:cNvPr id="4" name="Diapositibaren zenbakiaren leku-marka 3"/>
          <p:cNvSpPr>
            <a:spLocks noGrp="1"/>
          </p:cNvSpPr>
          <p:nvPr>
            <p:ph type="sldNum" sz="quarter" idx="5"/>
          </p:nvPr>
        </p:nvSpPr>
        <p:spPr/>
        <p:txBody>
          <a:bodyPr/>
          <a:lstStyle/>
          <a:p>
            <a:fld id="{F7926890-3464-4466-B789-5BB6DD4ADC9C}" type="slidenum">
              <a:rPr lang="en-US" smtClean="0"/>
              <a:t>24</a:t>
            </a:fld>
            <a:endParaRPr lang="en-US"/>
          </a:p>
        </p:txBody>
      </p:sp>
    </p:spTree>
    <p:extLst>
      <p:ext uri="{BB962C8B-B14F-4D97-AF65-F5344CB8AC3E}">
        <p14:creationId xmlns:p14="http://schemas.microsoft.com/office/powerpoint/2010/main" val="15655128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positibaren irudiaren leku-marka 1"/>
          <p:cNvSpPr>
            <a:spLocks noGrp="1" noRot="1" noChangeAspect="1"/>
          </p:cNvSpPr>
          <p:nvPr>
            <p:ph type="sldImg"/>
          </p:nvPr>
        </p:nvSpPr>
        <p:spPr/>
      </p:sp>
      <p:sp>
        <p:nvSpPr>
          <p:cNvPr id="3" name="Oharren leku-marka 2"/>
          <p:cNvSpPr>
            <a:spLocks noGrp="1"/>
          </p:cNvSpPr>
          <p:nvPr>
            <p:ph type="body" idx="1"/>
          </p:nvPr>
        </p:nvSpPr>
        <p:spPr/>
        <p:txBody>
          <a:bodyPr/>
          <a:lstStyle/>
          <a:p>
            <a:endParaRPr lang="eu-ES" dirty="0"/>
          </a:p>
        </p:txBody>
      </p:sp>
      <p:sp>
        <p:nvSpPr>
          <p:cNvPr id="4" name="Diapositibaren zenbakiaren leku-marka 3"/>
          <p:cNvSpPr>
            <a:spLocks noGrp="1"/>
          </p:cNvSpPr>
          <p:nvPr>
            <p:ph type="sldNum" sz="quarter" idx="10"/>
          </p:nvPr>
        </p:nvSpPr>
        <p:spPr/>
        <p:txBody>
          <a:bodyPr/>
          <a:lstStyle/>
          <a:p>
            <a:fld id="{F7926890-3464-4466-B789-5BB6DD4ADC9C}" type="slidenum">
              <a:rPr lang="en-US" smtClean="0"/>
              <a:t>26</a:t>
            </a:fld>
            <a:endParaRPr lang="en-US"/>
          </a:p>
        </p:txBody>
      </p:sp>
    </p:spTree>
    <p:extLst>
      <p:ext uri="{BB962C8B-B14F-4D97-AF65-F5344CB8AC3E}">
        <p14:creationId xmlns:p14="http://schemas.microsoft.com/office/powerpoint/2010/main" val="34636480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positibaren irudiaren leku-marka 1"/>
          <p:cNvSpPr>
            <a:spLocks noGrp="1" noRot="1" noChangeAspect="1"/>
          </p:cNvSpPr>
          <p:nvPr>
            <p:ph type="sldImg"/>
          </p:nvPr>
        </p:nvSpPr>
        <p:spPr/>
      </p:sp>
      <p:sp>
        <p:nvSpPr>
          <p:cNvPr id="3" name="Oharren leku-marka 2"/>
          <p:cNvSpPr>
            <a:spLocks noGrp="1"/>
          </p:cNvSpPr>
          <p:nvPr>
            <p:ph type="body" idx="1"/>
          </p:nvPr>
        </p:nvSpPr>
        <p:spPr/>
        <p:txBody>
          <a:bodyPr/>
          <a:lstStyle/>
          <a:p>
            <a:endParaRPr lang="eu-ES" dirty="0"/>
          </a:p>
        </p:txBody>
      </p:sp>
      <p:sp>
        <p:nvSpPr>
          <p:cNvPr id="4" name="Diapositibaren zenbakiaren leku-marka 3"/>
          <p:cNvSpPr>
            <a:spLocks noGrp="1"/>
          </p:cNvSpPr>
          <p:nvPr>
            <p:ph type="sldNum" sz="quarter" idx="10"/>
          </p:nvPr>
        </p:nvSpPr>
        <p:spPr/>
        <p:txBody>
          <a:bodyPr/>
          <a:lstStyle/>
          <a:p>
            <a:fld id="{F7926890-3464-4466-B789-5BB6DD4ADC9C}" type="slidenum">
              <a:rPr lang="en-US" smtClean="0"/>
              <a:t>27</a:t>
            </a:fld>
            <a:endParaRPr lang="en-US"/>
          </a:p>
        </p:txBody>
      </p:sp>
    </p:spTree>
    <p:extLst>
      <p:ext uri="{BB962C8B-B14F-4D97-AF65-F5344CB8AC3E}">
        <p14:creationId xmlns:p14="http://schemas.microsoft.com/office/powerpoint/2010/main" val="18471740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positibaren irudiaren leku-marka 1"/>
          <p:cNvSpPr>
            <a:spLocks noGrp="1" noRot="1" noChangeAspect="1"/>
          </p:cNvSpPr>
          <p:nvPr>
            <p:ph type="sldImg"/>
          </p:nvPr>
        </p:nvSpPr>
        <p:spPr/>
      </p:sp>
      <p:sp>
        <p:nvSpPr>
          <p:cNvPr id="3" name="Oharren leku-marka 2"/>
          <p:cNvSpPr>
            <a:spLocks noGrp="1"/>
          </p:cNvSpPr>
          <p:nvPr>
            <p:ph type="body" idx="1"/>
          </p:nvPr>
        </p:nvSpPr>
        <p:spPr/>
        <p:txBody>
          <a:bodyPr/>
          <a:lstStyle/>
          <a:p>
            <a:endParaRPr lang="eu-ES" dirty="0"/>
          </a:p>
        </p:txBody>
      </p:sp>
      <p:sp>
        <p:nvSpPr>
          <p:cNvPr id="4" name="Diapositibaren zenbakiaren leku-marka 3"/>
          <p:cNvSpPr>
            <a:spLocks noGrp="1"/>
          </p:cNvSpPr>
          <p:nvPr>
            <p:ph type="sldNum" sz="quarter" idx="10"/>
          </p:nvPr>
        </p:nvSpPr>
        <p:spPr/>
        <p:txBody>
          <a:bodyPr/>
          <a:lstStyle/>
          <a:p>
            <a:fld id="{F7926890-3464-4466-B789-5BB6DD4ADC9C}" type="slidenum">
              <a:rPr lang="en-US" smtClean="0"/>
              <a:t>28</a:t>
            </a:fld>
            <a:endParaRPr lang="en-US"/>
          </a:p>
        </p:txBody>
      </p:sp>
    </p:spTree>
    <p:extLst>
      <p:ext uri="{BB962C8B-B14F-4D97-AF65-F5344CB8AC3E}">
        <p14:creationId xmlns:p14="http://schemas.microsoft.com/office/powerpoint/2010/main" val="16300527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positibaren irudiaren leku-marka 1"/>
          <p:cNvSpPr>
            <a:spLocks noGrp="1" noRot="1" noChangeAspect="1"/>
          </p:cNvSpPr>
          <p:nvPr>
            <p:ph type="sldImg"/>
          </p:nvPr>
        </p:nvSpPr>
        <p:spPr/>
      </p:sp>
      <p:sp>
        <p:nvSpPr>
          <p:cNvPr id="3" name="Oharren leku-marka 2"/>
          <p:cNvSpPr>
            <a:spLocks noGrp="1"/>
          </p:cNvSpPr>
          <p:nvPr>
            <p:ph type="body" idx="1"/>
          </p:nvPr>
        </p:nvSpPr>
        <p:spPr/>
        <p:txBody>
          <a:bodyPr/>
          <a:lstStyle/>
          <a:p>
            <a:endParaRPr lang="eu-ES" dirty="0"/>
          </a:p>
        </p:txBody>
      </p:sp>
      <p:sp>
        <p:nvSpPr>
          <p:cNvPr id="4" name="Diapositibaren zenbakiaren leku-marka 3"/>
          <p:cNvSpPr>
            <a:spLocks noGrp="1"/>
          </p:cNvSpPr>
          <p:nvPr>
            <p:ph type="sldNum" sz="quarter" idx="10"/>
          </p:nvPr>
        </p:nvSpPr>
        <p:spPr/>
        <p:txBody>
          <a:bodyPr/>
          <a:lstStyle/>
          <a:p>
            <a:fld id="{F7926890-3464-4466-B789-5BB6DD4ADC9C}" type="slidenum">
              <a:rPr lang="en-US" smtClean="0"/>
              <a:t>29</a:t>
            </a:fld>
            <a:endParaRPr lang="en-US"/>
          </a:p>
        </p:txBody>
      </p:sp>
    </p:spTree>
    <p:extLst>
      <p:ext uri="{BB962C8B-B14F-4D97-AF65-F5344CB8AC3E}">
        <p14:creationId xmlns:p14="http://schemas.microsoft.com/office/powerpoint/2010/main" val="1653890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positibaren irudiaren leku-marka 1"/>
          <p:cNvSpPr>
            <a:spLocks noGrp="1" noRot="1" noChangeAspect="1"/>
          </p:cNvSpPr>
          <p:nvPr>
            <p:ph type="sldImg"/>
          </p:nvPr>
        </p:nvSpPr>
        <p:spPr/>
      </p:sp>
      <p:sp>
        <p:nvSpPr>
          <p:cNvPr id="3" name="Oharren leku-marka 2"/>
          <p:cNvSpPr>
            <a:spLocks noGrp="1"/>
          </p:cNvSpPr>
          <p:nvPr>
            <p:ph type="body" idx="1"/>
          </p:nvPr>
        </p:nvSpPr>
        <p:spPr/>
        <p:txBody>
          <a:bodyPr/>
          <a:lstStyle/>
          <a:p>
            <a:pPr marL="0" indent="0">
              <a:buFont typeface="+mj-lt"/>
              <a:buNone/>
            </a:pPr>
            <a:endParaRPr lang="eu-ES" dirty="0"/>
          </a:p>
        </p:txBody>
      </p:sp>
      <p:sp>
        <p:nvSpPr>
          <p:cNvPr id="4" name="Diapositibaren zenbakiaren leku-marka 3"/>
          <p:cNvSpPr>
            <a:spLocks noGrp="1"/>
          </p:cNvSpPr>
          <p:nvPr>
            <p:ph type="sldNum" sz="quarter" idx="10"/>
          </p:nvPr>
        </p:nvSpPr>
        <p:spPr/>
        <p:txBody>
          <a:bodyPr/>
          <a:lstStyle/>
          <a:p>
            <a:fld id="{F7926890-3464-4466-B789-5BB6DD4ADC9C}" type="slidenum">
              <a:rPr lang="en-US" smtClean="0"/>
              <a:t>30</a:t>
            </a:fld>
            <a:endParaRPr lang="en-US"/>
          </a:p>
        </p:txBody>
      </p:sp>
    </p:spTree>
    <p:extLst>
      <p:ext uri="{BB962C8B-B14F-4D97-AF65-F5344CB8AC3E}">
        <p14:creationId xmlns:p14="http://schemas.microsoft.com/office/powerpoint/2010/main" val="24060303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positibaren irudiaren leku-marka 1"/>
          <p:cNvSpPr>
            <a:spLocks noGrp="1" noRot="1" noChangeAspect="1"/>
          </p:cNvSpPr>
          <p:nvPr>
            <p:ph type="sldImg"/>
          </p:nvPr>
        </p:nvSpPr>
        <p:spPr/>
      </p:sp>
      <p:sp>
        <p:nvSpPr>
          <p:cNvPr id="3" name="Oharren leku-marka 2"/>
          <p:cNvSpPr>
            <a:spLocks noGrp="1"/>
          </p:cNvSpPr>
          <p:nvPr>
            <p:ph type="body" idx="1"/>
          </p:nvPr>
        </p:nvSpPr>
        <p:spPr/>
        <p:txBody>
          <a:bodyPr/>
          <a:lstStyle/>
          <a:p>
            <a:endParaRPr lang="eu-ES" dirty="0"/>
          </a:p>
        </p:txBody>
      </p:sp>
      <p:sp>
        <p:nvSpPr>
          <p:cNvPr id="4" name="Diapositibaren zenbakiaren leku-marka 3"/>
          <p:cNvSpPr>
            <a:spLocks noGrp="1"/>
          </p:cNvSpPr>
          <p:nvPr>
            <p:ph type="sldNum" sz="quarter" idx="10"/>
          </p:nvPr>
        </p:nvSpPr>
        <p:spPr/>
        <p:txBody>
          <a:bodyPr/>
          <a:lstStyle/>
          <a:p>
            <a:fld id="{F7926890-3464-4466-B789-5BB6DD4ADC9C}" type="slidenum">
              <a:rPr lang="en-US" smtClean="0"/>
              <a:t>31</a:t>
            </a:fld>
            <a:endParaRPr lang="en-US"/>
          </a:p>
        </p:txBody>
      </p:sp>
    </p:spTree>
    <p:extLst>
      <p:ext uri="{BB962C8B-B14F-4D97-AF65-F5344CB8AC3E}">
        <p14:creationId xmlns:p14="http://schemas.microsoft.com/office/powerpoint/2010/main" val="312586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62002DED-DCF6-428F-92AB-AA8ACCA0B387}" type="slidenum">
              <a:rPr lang="en-US">
                <a:solidFill>
                  <a:prstClr val="black"/>
                </a:solidFill>
                <a:latin typeface="Calibri" panose="020F0502020204030204"/>
              </a:rPr>
              <a:pPr defTabSz="931774">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861535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positibaren irudiaren leku-marka 1"/>
          <p:cNvSpPr>
            <a:spLocks noGrp="1" noRot="1" noChangeAspect="1"/>
          </p:cNvSpPr>
          <p:nvPr>
            <p:ph type="sldImg"/>
          </p:nvPr>
        </p:nvSpPr>
        <p:spPr/>
      </p:sp>
      <p:sp>
        <p:nvSpPr>
          <p:cNvPr id="3" name="Oharren leku-marka 2"/>
          <p:cNvSpPr>
            <a:spLocks noGrp="1"/>
          </p:cNvSpPr>
          <p:nvPr>
            <p:ph type="body" idx="1"/>
          </p:nvPr>
        </p:nvSpPr>
        <p:spPr/>
        <p:txBody>
          <a:bodyPr/>
          <a:lstStyle/>
          <a:p>
            <a:endParaRPr lang="eu-ES" dirty="0"/>
          </a:p>
        </p:txBody>
      </p:sp>
      <p:sp>
        <p:nvSpPr>
          <p:cNvPr id="4" name="Diapositibaren zenbakiaren leku-marka 3"/>
          <p:cNvSpPr>
            <a:spLocks noGrp="1"/>
          </p:cNvSpPr>
          <p:nvPr>
            <p:ph type="sldNum" sz="quarter" idx="10"/>
          </p:nvPr>
        </p:nvSpPr>
        <p:spPr/>
        <p:txBody>
          <a:bodyPr/>
          <a:lstStyle/>
          <a:p>
            <a:fld id="{F7926890-3464-4466-B789-5BB6DD4ADC9C}" type="slidenum">
              <a:rPr lang="en-US" smtClean="0"/>
              <a:t>4</a:t>
            </a:fld>
            <a:endParaRPr lang="en-US"/>
          </a:p>
        </p:txBody>
      </p:sp>
    </p:spTree>
    <p:extLst>
      <p:ext uri="{BB962C8B-B14F-4D97-AF65-F5344CB8AC3E}">
        <p14:creationId xmlns:p14="http://schemas.microsoft.com/office/powerpoint/2010/main" val="2562893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positibaren irudiaren leku-marka 1"/>
          <p:cNvSpPr>
            <a:spLocks noGrp="1" noRot="1" noChangeAspect="1"/>
          </p:cNvSpPr>
          <p:nvPr>
            <p:ph type="sldImg"/>
          </p:nvPr>
        </p:nvSpPr>
        <p:spPr/>
      </p:sp>
      <p:sp>
        <p:nvSpPr>
          <p:cNvPr id="3" name="Oharren leku-marka 2"/>
          <p:cNvSpPr>
            <a:spLocks noGrp="1"/>
          </p:cNvSpPr>
          <p:nvPr>
            <p:ph type="body" idx="1"/>
          </p:nvPr>
        </p:nvSpPr>
        <p:spPr/>
        <p:txBody>
          <a:bodyPr/>
          <a:lstStyle/>
          <a:p>
            <a:endParaRPr lang="eu-ES" dirty="0"/>
          </a:p>
        </p:txBody>
      </p:sp>
      <p:sp>
        <p:nvSpPr>
          <p:cNvPr id="4" name="Diapositibaren zenbakiaren leku-marka 3"/>
          <p:cNvSpPr>
            <a:spLocks noGrp="1"/>
          </p:cNvSpPr>
          <p:nvPr>
            <p:ph type="sldNum" sz="quarter" idx="10"/>
          </p:nvPr>
        </p:nvSpPr>
        <p:spPr/>
        <p:txBody>
          <a:bodyPr/>
          <a:lstStyle/>
          <a:p>
            <a:fld id="{F7926890-3464-4466-B789-5BB6DD4ADC9C}" type="slidenum">
              <a:rPr lang="en-US" smtClean="0"/>
              <a:t>5</a:t>
            </a:fld>
            <a:endParaRPr lang="en-US"/>
          </a:p>
        </p:txBody>
      </p:sp>
    </p:spTree>
    <p:extLst>
      <p:ext uri="{BB962C8B-B14F-4D97-AF65-F5344CB8AC3E}">
        <p14:creationId xmlns:p14="http://schemas.microsoft.com/office/powerpoint/2010/main" val="2082765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positibaren irudiaren leku-marka 1"/>
          <p:cNvSpPr>
            <a:spLocks noGrp="1" noRot="1" noChangeAspect="1"/>
          </p:cNvSpPr>
          <p:nvPr>
            <p:ph type="sldImg"/>
          </p:nvPr>
        </p:nvSpPr>
        <p:spPr/>
      </p:sp>
      <p:sp>
        <p:nvSpPr>
          <p:cNvPr id="3" name="Oharren leku-marka 2"/>
          <p:cNvSpPr>
            <a:spLocks noGrp="1"/>
          </p:cNvSpPr>
          <p:nvPr>
            <p:ph type="body" idx="1"/>
          </p:nvPr>
        </p:nvSpPr>
        <p:spPr/>
        <p:txBody>
          <a:bodyPr/>
          <a:lstStyle/>
          <a:p>
            <a:endParaRPr lang="eu-ES" dirty="0"/>
          </a:p>
          <a:p>
            <a:endParaRPr lang="eu-ES" dirty="0"/>
          </a:p>
        </p:txBody>
      </p:sp>
      <p:sp>
        <p:nvSpPr>
          <p:cNvPr id="4" name="Diapositibaren zenbakiaren leku-marka 3"/>
          <p:cNvSpPr>
            <a:spLocks noGrp="1"/>
          </p:cNvSpPr>
          <p:nvPr>
            <p:ph type="sldNum" sz="quarter" idx="10"/>
          </p:nvPr>
        </p:nvSpPr>
        <p:spPr/>
        <p:txBody>
          <a:bodyPr/>
          <a:lstStyle/>
          <a:p>
            <a:fld id="{F7926890-3464-4466-B789-5BB6DD4ADC9C}" type="slidenum">
              <a:rPr lang="en-US" smtClean="0"/>
              <a:t>6</a:t>
            </a:fld>
            <a:endParaRPr lang="en-US"/>
          </a:p>
        </p:txBody>
      </p:sp>
    </p:spTree>
    <p:extLst>
      <p:ext uri="{BB962C8B-B14F-4D97-AF65-F5344CB8AC3E}">
        <p14:creationId xmlns:p14="http://schemas.microsoft.com/office/powerpoint/2010/main" val="3813414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positibaren irudiaren leku-marka 1"/>
          <p:cNvSpPr>
            <a:spLocks noGrp="1" noRot="1" noChangeAspect="1"/>
          </p:cNvSpPr>
          <p:nvPr>
            <p:ph type="sldImg"/>
          </p:nvPr>
        </p:nvSpPr>
        <p:spPr/>
      </p:sp>
      <p:sp>
        <p:nvSpPr>
          <p:cNvPr id="3" name="Oharren leku-marka 2"/>
          <p:cNvSpPr>
            <a:spLocks noGrp="1"/>
          </p:cNvSpPr>
          <p:nvPr>
            <p:ph type="body" idx="1"/>
          </p:nvPr>
        </p:nvSpPr>
        <p:spPr/>
        <p:txBody>
          <a:bodyPr/>
          <a:lstStyle/>
          <a:p>
            <a:pPr marL="0" indent="0">
              <a:buNone/>
            </a:pPr>
            <a:endParaRPr lang="eu-ES" dirty="0">
              <a:latin typeface="Yu Gothic UI" panose="020B0500000000000000" pitchFamily="34" charset="-128"/>
              <a:ea typeface="Yu Gothic UI" panose="020B0500000000000000" pitchFamily="34" charset="-128"/>
            </a:endParaRPr>
          </a:p>
        </p:txBody>
      </p:sp>
      <p:sp>
        <p:nvSpPr>
          <p:cNvPr id="4" name="Diapositibaren zenbakiaren leku-marka 3"/>
          <p:cNvSpPr>
            <a:spLocks noGrp="1"/>
          </p:cNvSpPr>
          <p:nvPr>
            <p:ph type="sldNum" sz="quarter" idx="10"/>
          </p:nvPr>
        </p:nvSpPr>
        <p:spPr/>
        <p:txBody>
          <a:bodyPr/>
          <a:lstStyle/>
          <a:p>
            <a:fld id="{F7926890-3464-4466-B789-5BB6DD4ADC9C}" type="slidenum">
              <a:rPr lang="en-US" smtClean="0"/>
              <a:t>7</a:t>
            </a:fld>
            <a:endParaRPr lang="en-US"/>
          </a:p>
        </p:txBody>
      </p:sp>
    </p:spTree>
    <p:extLst>
      <p:ext uri="{BB962C8B-B14F-4D97-AF65-F5344CB8AC3E}">
        <p14:creationId xmlns:p14="http://schemas.microsoft.com/office/powerpoint/2010/main" val="3881688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positibaren irudiaren leku-marka 1"/>
          <p:cNvSpPr>
            <a:spLocks noGrp="1" noRot="1" noChangeAspect="1"/>
          </p:cNvSpPr>
          <p:nvPr>
            <p:ph type="sldImg"/>
          </p:nvPr>
        </p:nvSpPr>
        <p:spPr/>
      </p:sp>
      <p:sp>
        <p:nvSpPr>
          <p:cNvPr id="3" name="Oharren leku-marka 2"/>
          <p:cNvSpPr>
            <a:spLocks noGrp="1"/>
          </p:cNvSpPr>
          <p:nvPr>
            <p:ph type="body" idx="1"/>
          </p:nvPr>
        </p:nvSpPr>
        <p:spPr/>
        <p:txBody>
          <a:bodyPr/>
          <a:lstStyle/>
          <a:p>
            <a:pPr lvl="0"/>
            <a:endParaRPr lang="eu-ES" dirty="0">
              <a:latin typeface="Yu Gothic UI" panose="020B0500000000000000" pitchFamily="34" charset="-128"/>
              <a:ea typeface="Yu Gothic UI" panose="020B0500000000000000" pitchFamily="34" charset="-128"/>
            </a:endParaRPr>
          </a:p>
        </p:txBody>
      </p:sp>
      <p:sp>
        <p:nvSpPr>
          <p:cNvPr id="4" name="Diapositibaren zenbakiaren leku-marka 3"/>
          <p:cNvSpPr>
            <a:spLocks noGrp="1"/>
          </p:cNvSpPr>
          <p:nvPr>
            <p:ph type="sldNum" sz="quarter" idx="10"/>
          </p:nvPr>
        </p:nvSpPr>
        <p:spPr/>
        <p:txBody>
          <a:bodyPr/>
          <a:lstStyle/>
          <a:p>
            <a:fld id="{F7926890-3464-4466-B789-5BB6DD4ADC9C}" type="slidenum">
              <a:rPr lang="en-US" smtClean="0"/>
              <a:t>8</a:t>
            </a:fld>
            <a:endParaRPr lang="en-US"/>
          </a:p>
        </p:txBody>
      </p:sp>
    </p:spTree>
    <p:extLst>
      <p:ext uri="{BB962C8B-B14F-4D97-AF65-F5344CB8AC3E}">
        <p14:creationId xmlns:p14="http://schemas.microsoft.com/office/powerpoint/2010/main" val="3962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positibaren irudiaren leku-marka 1"/>
          <p:cNvSpPr>
            <a:spLocks noGrp="1" noRot="1" noChangeAspect="1"/>
          </p:cNvSpPr>
          <p:nvPr>
            <p:ph type="sldImg"/>
          </p:nvPr>
        </p:nvSpPr>
        <p:spPr/>
      </p:sp>
      <p:sp>
        <p:nvSpPr>
          <p:cNvPr id="3" name="Oharren leku-marka 2"/>
          <p:cNvSpPr>
            <a:spLocks noGrp="1"/>
          </p:cNvSpPr>
          <p:nvPr>
            <p:ph type="body" idx="1"/>
          </p:nvPr>
        </p:nvSpPr>
        <p:spPr/>
        <p:txBody>
          <a:bodyPr/>
          <a:lstStyle/>
          <a:p>
            <a:endParaRPr lang="eu-ES" dirty="0"/>
          </a:p>
          <a:p>
            <a:pPr lvl="0"/>
            <a:endParaRPr lang="eu-ES" dirty="0">
              <a:latin typeface="Yu Gothic UI" panose="020B0500000000000000" pitchFamily="34" charset="-128"/>
              <a:ea typeface="Yu Gothic UI" panose="020B0500000000000000" pitchFamily="34" charset="-128"/>
            </a:endParaRPr>
          </a:p>
        </p:txBody>
      </p:sp>
      <p:sp>
        <p:nvSpPr>
          <p:cNvPr id="4" name="Diapositibaren zenbakiaren leku-marka 3"/>
          <p:cNvSpPr>
            <a:spLocks noGrp="1"/>
          </p:cNvSpPr>
          <p:nvPr>
            <p:ph type="sldNum" sz="quarter" idx="10"/>
          </p:nvPr>
        </p:nvSpPr>
        <p:spPr/>
        <p:txBody>
          <a:bodyPr/>
          <a:lstStyle/>
          <a:p>
            <a:fld id="{F7926890-3464-4466-B789-5BB6DD4ADC9C}" type="slidenum">
              <a:rPr lang="en-US" smtClean="0"/>
              <a:t>9</a:t>
            </a:fld>
            <a:endParaRPr lang="en-US"/>
          </a:p>
        </p:txBody>
      </p:sp>
    </p:spTree>
    <p:extLst>
      <p:ext uri="{BB962C8B-B14F-4D97-AF65-F5344CB8AC3E}">
        <p14:creationId xmlns:p14="http://schemas.microsoft.com/office/powerpoint/2010/main" val="1413360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1"/>
        </a:solidFill>
        <a:effectLst/>
      </p:bgPr>
    </p:bg>
    <p:spTree>
      <p:nvGrpSpPr>
        <p:cNvPr id="1" name=""/>
        <p:cNvGrpSpPr/>
        <p:nvPr/>
      </p:nvGrpSpPr>
      <p:grpSpPr>
        <a:xfrm>
          <a:off x="0" y="0"/>
          <a:ext cx="0" cy="0"/>
          <a:chOff x="0" y="0"/>
          <a:chExt cx="0" cy="0"/>
        </a:xfrm>
      </p:grpSpPr>
      <p:sp>
        <p:nvSpPr>
          <p:cNvPr id="74" name="Freeform: Shape 73">
            <a:extLst>
              <a:ext uri="{FF2B5EF4-FFF2-40B4-BE49-F238E27FC236}">
                <a16:creationId xmlns:a16="http://schemas.microsoft.com/office/drawing/2014/main" id="{232146ED-1740-4E0E-8996-4B5179214354}"/>
              </a:ext>
              <a:ext uri="{C183D7F6-B498-43B3-948B-1728B52AA6E4}">
                <adec:decorative xmlns:adec="http://schemas.microsoft.com/office/drawing/2017/decorative" val="1"/>
              </a:ext>
            </a:extLst>
          </p:cNvPr>
          <p:cNvSpPr/>
          <p:nvPr userDrawn="1"/>
        </p:nvSpPr>
        <p:spPr>
          <a:xfrm>
            <a:off x="3" y="2"/>
            <a:ext cx="2134216" cy="2258161"/>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75" name="Freeform: Shape 74">
            <a:extLst>
              <a:ext uri="{FF2B5EF4-FFF2-40B4-BE49-F238E27FC236}">
                <a16:creationId xmlns:a16="http://schemas.microsoft.com/office/drawing/2014/main" id="{5C431250-2534-41F8-915B-18FCC65650FB}"/>
              </a:ext>
              <a:ext uri="{C183D7F6-B498-43B3-948B-1728B52AA6E4}">
                <adec:decorative xmlns:adec="http://schemas.microsoft.com/office/drawing/2017/decorative" val="1"/>
              </a:ext>
            </a:extLst>
          </p:cNvPr>
          <p:cNvSpPr/>
          <p:nvPr userDrawn="1"/>
        </p:nvSpPr>
        <p:spPr>
          <a:xfrm>
            <a:off x="3" y="2"/>
            <a:ext cx="2134216" cy="2258161"/>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grpSp>
        <p:nvGrpSpPr>
          <p:cNvPr id="76" name="Group 75">
            <a:extLst>
              <a:ext uri="{FF2B5EF4-FFF2-40B4-BE49-F238E27FC236}">
                <a16:creationId xmlns:a16="http://schemas.microsoft.com/office/drawing/2014/main" id="{73D7C106-260D-4F16-93A6-3C076C9E6C68}"/>
              </a:ext>
              <a:ext uri="{C183D7F6-B498-43B3-948B-1728B52AA6E4}">
                <adec:decorative xmlns:adec="http://schemas.microsoft.com/office/drawing/2017/decorative" val="1"/>
              </a:ext>
            </a:extLst>
          </p:cNvPr>
          <p:cNvGrpSpPr/>
          <p:nvPr userDrawn="1"/>
        </p:nvGrpSpPr>
        <p:grpSpPr>
          <a:xfrm>
            <a:off x="1481312" y="743744"/>
            <a:ext cx="4860256" cy="4589316"/>
            <a:chOff x="1481312" y="743744"/>
            <a:chExt cx="4860256" cy="4589316"/>
          </a:xfrm>
        </p:grpSpPr>
        <p:sp>
          <p:nvSpPr>
            <p:cNvPr id="77" name="Rectangle 76" descr="Tag=AccentColor&#10;Flavor=Light&#10;Target=Fill">
              <a:extLst>
                <a:ext uri="{FF2B5EF4-FFF2-40B4-BE49-F238E27FC236}">
                  <a16:creationId xmlns:a16="http://schemas.microsoft.com/office/drawing/2014/main" id="{CE90353B-4B0C-4677-A170-00AD60175039}"/>
                </a:ext>
              </a:extLst>
            </p:cNvPr>
            <p:cNvSpPr/>
            <p:nvPr/>
          </p:nvSpPr>
          <p:spPr>
            <a:xfrm>
              <a:off x="1481312" y="743744"/>
              <a:ext cx="4860256" cy="4589316"/>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78" name="Rectangle 77" descr="Tag=AccentColor&#10;Flavor=Light&#10;Target=Fill">
              <a:extLst>
                <a:ext uri="{FF2B5EF4-FFF2-40B4-BE49-F238E27FC236}">
                  <a16:creationId xmlns:a16="http://schemas.microsoft.com/office/drawing/2014/main" id="{4C70E8BC-9282-41C2-B22A-745DB1C827CF}"/>
                </a:ext>
              </a:extLst>
            </p:cNvPr>
            <p:cNvSpPr/>
            <p:nvPr/>
          </p:nvSpPr>
          <p:spPr>
            <a:xfrm>
              <a:off x="1481312" y="743744"/>
              <a:ext cx="4860256" cy="4589316"/>
            </a:xfrm>
            <a:prstGeom prst="rect">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79" name="Rectangle 78">
            <a:extLst>
              <a:ext uri="{FF2B5EF4-FFF2-40B4-BE49-F238E27FC236}">
                <a16:creationId xmlns:a16="http://schemas.microsoft.com/office/drawing/2014/main" id="{BB51E472-8334-4DEB-9D39-8E4FFA92E21E}"/>
              </a:ext>
              <a:ext uri="{C183D7F6-B498-43B3-948B-1728B52AA6E4}">
                <adec:decorative xmlns:adec="http://schemas.microsoft.com/office/drawing/2017/decorative" val="1"/>
              </a:ext>
            </a:extLst>
          </p:cNvPr>
          <p:cNvSpPr/>
          <p:nvPr userDrawn="1"/>
        </p:nvSpPr>
        <p:spPr>
          <a:xfrm>
            <a:off x="1379729" y="648365"/>
            <a:ext cx="4860256" cy="4589316"/>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itle 1">
            <a:extLst>
              <a:ext uri="{FF2B5EF4-FFF2-40B4-BE49-F238E27FC236}">
                <a16:creationId xmlns:a16="http://schemas.microsoft.com/office/drawing/2014/main" id="{CC645776-A980-4F78-8E9D-4EA5572A59C6}"/>
              </a:ext>
            </a:extLst>
          </p:cNvPr>
          <p:cNvSpPr>
            <a:spLocks noGrp="1"/>
          </p:cNvSpPr>
          <p:nvPr>
            <p:ph type="ctrTitle" hasCustomPrompt="1"/>
          </p:nvPr>
        </p:nvSpPr>
        <p:spPr>
          <a:xfrm>
            <a:off x="1521269" y="799275"/>
            <a:ext cx="4579668" cy="3028072"/>
          </a:xfrm>
        </p:spPr>
        <p:txBody>
          <a:bodyPr/>
          <a:lstStyle>
            <a:lvl1pPr algn="ctr">
              <a:defRPr sz="6000" b="1" spc="1500" baseline="0"/>
            </a:lvl1pPr>
          </a:lstStyle>
          <a:p>
            <a:r>
              <a:rPr lang="en-US" dirty="0"/>
              <a:t>CLICK TO ADD TITLE</a:t>
            </a:r>
          </a:p>
        </p:txBody>
      </p:sp>
      <p:sp>
        <p:nvSpPr>
          <p:cNvPr id="81" name="Subtitle 2">
            <a:extLst>
              <a:ext uri="{FF2B5EF4-FFF2-40B4-BE49-F238E27FC236}">
                <a16:creationId xmlns:a16="http://schemas.microsoft.com/office/drawing/2014/main" id="{4F03E6E3-0D95-48FF-BBCC-EA589CD1285B}"/>
              </a:ext>
            </a:extLst>
          </p:cNvPr>
          <p:cNvSpPr>
            <a:spLocks noGrp="1"/>
          </p:cNvSpPr>
          <p:nvPr>
            <p:ph type="subTitle" idx="1" hasCustomPrompt="1"/>
          </p:nvPr>
        </p:nvSpPr>
        <p:spPr>
          <a:xfrm>
            <a:off x="1521269" y="3919422"/>
            <a:ext cx="4579668" cy="1166797"/>
          </a:xfrm>
        </p:spPr>
        <p:txBody>
          <a:bodyPr/>
          <a:lstStyle>
            <a:lvl1pPr algn="ctr">
              <a:buNone/>
              <a:defRPr sz="2400" spc="400" baseline="0"/>
            </a:lvl1pPr>
          </a:lstStyle>
          <a:p>
            <a:r>
              <a:rPr lang="en-US" dirty="0"/>
              <a:t>CLICK TO ADD SUBTITLE</a:t>
            </a:r>
          </a:p>
        </p:txBody>
      </p:sp>
      <p:sp>
        <p:nvSpPr>
          <p:cNvPr id="82" name="Oval 81">
            <a:extLst>
              <a:ext uri="{FF2B5EF4-FFF2-40B4-BE49-F238E27FC236}">
                <a16:creationId xmlns:a16="http://schemas.microsoft.com/office/drawing/2014/main" id="{10275C51-172D-4FE9-A45A-D3DAD166B854}"/>
              </a:ext>
              <a:ext uri="{C183D7F6-B498-43B3-948B-1728B52AA6E4}">
                <adec:decorative xmlns:adec="http://schemas.microsoft.com/office/drawing/2017/decorative" val="1"/>
              </a:ext>
            </a:extLst>
          </p:cNvPr>
          <p:cNvSpPr/>
          <p:nvPr userDrawn="1"/>
        </p:nvSpPr>
        <p:spPr>
          <a:xfrm>
            <a:off x="1199364" y="4074364"/>
            <a:ext cx="365125" cy="365125"/>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83" name="Freeform: Shape 82">
            <a:extLst>
              <a:ext uri="{FF2B5EF4-FFF2-40B4-BE49-F238E27FC236}">
                <a16:creationId xmlns:a16="http://schemas.microsoft.com/office/drawing/2014/main" id="{DB95E389-C1AA-4243-931C-270FE4BB06C6}"/>
              </a:ext>
              <a:ext uri="{C183D7F6-B498-43B3-948B-1728B52AA6E4}">
                <adec:decorative xmlns:adec="http://schemas.microsoft.com/office/drawing/2017/decorative" val="1"/>
              </a:ext>
            </a:extLst>
          </p:cNvPr>
          <p:cNvSpPr/>
          <p:nvPr userDrawn="1"/>
        </p:nvSpPr>
        <p:spPr>
          <a:xfrm>
            <a:off x="10602612" y="5333060"/>
            <a:ext cx="1589388" cy="1524940"/>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84" name="Freeform: Shape 83">
            <a:extLst>
              <a:ext uri="{FF2B5EF4-FFF2-40B4-BE49-F238E27FC236}">
                <a16:creationId xmlns:a16="http://schemas.microsoft.com/office/drawing/2014/main" id="{310E7790-D96D-4055-AA95-63C286EC7D57}"/>
              </a:ext>
              <a:ext uri="{C183D7F6-B498-43B3-948B-1728B52AA6E4}">
                <adec:decorative xmlns:adec="http://schemas.microsoft.com/office/drawing/2017/decorative" val="1"/>
              </a:ext>
            </a:extLst>
          </p:cNvPr>
          <p:cNvSpPr/>
          <p:nvPr userDrawn="1"/>
        </p:nvSpPr>
        <p:spPr>
          <a:xfrm>
            <a:off x="10602612" y="5333060"/>
            <a:ext cx="1589388" cy="1524940"/>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6" name="Graphic 185">
            <a:extLst>
              <a:ext uri="{FF2B5EF4-FFF2-40B4-BE49-F238E27FC236}">
                <a16:creationId xmlns:a16="http://schemas.microsoft.com/office/drawing/2014/main" id="{4E460B18-E051-4152-85D3-76A93C7EA455}"/>
              </a:ext>
              <a:ext uri="{C183D7F6-B498-43B3-948B-1728B52AA6E4}">
                <adec:decorative xmlns:adec="http://schemas.microsoft.com/office/drawing/2017/decorative" val="1"/>
              </a:ext>
            </a:extLst>
          </p:cNvPr>
          <p:cNvGrpSpPr/>
          <p:nvPr userDrawn="1"/>
        </p:nvGrpSpPr>
        <p:grpSpPr>
          <a:xfrm>
            <a:off x="9805475" y="1581418"/>
            <a:ext cx="843746" cy="375828"/>
            <a:chOff x="9841624" y="4115729"/>
            <a:chExt cx="602170" cy="268223"/>
          </a:xfrm>
          <a:solidFill>
            <a:schemeClr val="tx1"/>
          </a:solidFill>
        </p:grpSpPr>
        <p:sp>
          <p:nvSpPr>
            <p:cNvPr id="87" name="Freeform: Shape 86">
              <a:extLst>
                <a:ext uri="{FF2B5EF4-FFF2-40B4-BE49-F238E27FC236}">
                  <a16:creationId xmlns:a16="http://schemas.microsoft.com/office/drawing/2014/main" id="{94B28A43-F583-4902-9997-46A4D316FB8A}"/>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88" name="Freeform: Shape 87">
              <a:extLst>
                <a:ext uri="{FF2B5EF4-FFF2-40B4-BE49-F238E27FC236}">
                  <a16:creationId xmlns:a16="http://schemas.microsoft.com/office/drawing/2014/main" id="{8BCE79F2-2624-4906-9841-566BD8DDA4AD}"/>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89" name="Freeform: Shape 88">
              <a:extLst>
                <a:ext uri="{FF2B5EF4-FFF2-40B4-BE49-F238E27FC236}">
                  <a16:creationId xmlns:a16="http://schemas.microsoft.com/office/drawing/2014/main" id="{4AF102FA-9C0A-4844-A187-23CECD95C4AF}"/>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90" name="Freeform: Shape 89">
              <a:extLst>
                <a:ext uri="{FF2B5EF4-FFF2-40B4-BE49-F238E27FC236}">
                  <a16:creationId xmlns:a16="http://schemas.microsoft.com/office/drawing/2014/main" id="{BC9F252A-1680-4777-BF7D-67B153676A1D}"/>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91" name="Freeform: Shape 90">
              <a:extLst>
                <a:ext uri="{FF2B5EF4-FFF2-40B4-BE49-F238E27FC236}">
                  <a16:creationId xmlns:a16="http://schemas.microsoft.com/office/drawing/2014/main" id="{6D161B24-FE00-4550-AB2C-02C42C60B82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grpSp>
      <p:sp>
        <p:nvSpPr>
          <p:cNvPr id="92" name="Oval 91">
            <a:extLst>
              <a:ext uri="{FF2B5EF4-FFF2-40B4-BE49-F238E27FC236}">
                <a16:creationId xmlns:a16="http://schemas.microsoft.com/office/drawing/2014/main" id="{DAD8B4A3-DD6F-428E-9D74-E63865CE7D0A}"/>
              </a:ext>
              <a:ext uri="{C183D7F6-B498-43B3-948B-1728B52AA6E4}">
                <adec:decorative xmlns:adec="http://schemas.microsoft.com/office/drawing/2017/decorative" val="1"/>
              </a:ext>
            </a:extLst>
          </p:cNvPr>
          <p:cNvSpPr/>
          <p:nvPr userDrawn="1"/>
        </p:nvSpPr>
        <p:spPr>
          <a:xfrm>
            <a:off x="1199364" y="4074364"/>
            <a:ext cx="365125" cy="365125"/>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Picture Placeholder 2">
            <a:extLst>
              <a:ext uri="{FF2B5EF4-FFF2-40B4-BE49-F238E27FC236}">
                <a16:creationId xmlns:a16="http://schemas.microsoft.com/office/drawing/2014/main" id="{99E7F282-7DB7-4431-A6A3-9E912E06F812}"/>
              </a:ext>
            </a:extLst>
          </p:cNvPr>
          <p:cNvSpPr>
            <a:spLocks noGrp="1"/>
          </p:cNvSpPr>
          <p:nvPr>
            <p:ph type="pic" sz="quarter" idx="13" hasCustomPrompt="1"/>
          </p:nvPr>
        </p:nvSpPr>
        <p:spPr>
          <a:xfrm>
            <a:off x="7068418" y="1957246"/>
            <a:ext cx="4207947" cy="4207948"/>
          </a:xfrm>
        </p:spPr>
        <p:txBody>
          <a:bodyPr/>
          <a:lstStyle>
            <a:lvl1pPr algn="ctr">
              <a:buNone/>
              <a:defRPr/>
            </a:lvl1pPr>
          </a:lstStyle>
          <a:p>
            <a:r>
              <a:rPr lang="en-US" dirty="0"/>
              <a:t>Click to add photo</a:t>
            </a:r>
          </a:p>
        </p:txBody>
      </p:sp>
    </p:spTree>
    <p:extLst>
      <p:ext uri="{BB962C8B-B14F-4D97-AF65-F5344CB8AC3E}">
        <p14:creationId xmlns:p14="http://schemas.microsoft.com/office/powerpoint/2010/main" val="540107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2 Column">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2F117D5-7402-40B6-8492-280C24F60EB8}"/>
              </a:ext>
              <a:ext uri="{C183D7F6-B498-43B3-948B-1728B52AA6E4}">
                <adec:decorative xmlns:adec="http://schemas.microsoft.com/office/drawing/2017/decorative" val="1"/>
              </a:ext>
            </a:extLst>
          </p:cNvPr>
          <p:cNvGrpSpPr/>
          <p:nvPr userDrawn="1"/>
        </p:nvGrpSpPr>
        <p:grpSpPr>
          <a:xfrm>
            <a:off x="8341223" y="5289452"/>
            <a:ext cx="1640977" cy="1568548"/>
            <a:chOff x="3121343" y="4864099"/>
            <a:chExt cx="2085971" cy="1993901"/>
          </a:xfrm>
          <a:solidFill>
            <a:schemeClr val="accent1">
              <a:alpha val="20000"/>
            </a:schemeClr>
          </a:solidFill>
        </p:grpSpPr>
        <p:sp>
          <p:nvSpPr>
            <p:cNvPr id="7" name="Freeform: Shape 6">
              <a:extLst>
                <a:ext uri="{FF2B5EF4-FFF2-40B4-BE49-F238E27FC236}">
                  <a16:creationId xmlns:a16="http://schemas.microsoft.com/office/drawing/2014/main" id="{161BA3FA-C408-4DD0-8D01-AD1955F394ED}"/>
                </a:ext>
              </a:extLst>
            </p:cNvPr>
            <p:cNvSpPr/>
            <p:nvPr/>
          </p:nvSpPr>
          <p:spPr>
            <a:xfrm>
              <a:off x="3238556" y="4981312"/>
              <a:ext cx="442726" cy="44272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8" name="Freeform: Shape 7">
              <a:extLst>
                <a:ext uri="{FF2B5EF4-FFF2-40B4-BE49-F238E27FC236}">
                  <a16:creationId xmlns:a16="http://schemas.microsoft.com/office/drawing/2014/main" id="{C1D6E8BB-7294-492C-92F6-55ED4E53CFE8}"/>
                </a:ext>
              </a:extLst>
            </p:cNvPr>
            <p:cNvSpPr/>
            <p:nvPr/>
          </p:nvSpPr>
          <p:spPr>
            <a:xfrm>
              <a:off x="3128809" y="4871565"/>
              <a:ext cx="902626" cy="902626"/>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9" name="Freeform: Shape 8">
              <a:extLst>
                <a:ext uri="{FF2B5EF4-FFF2-40B4-BE49-F238E27FC236}">
                  <a16:creationId xmlns:a16="http://schemas.microsoft.com/office/drawing/2014/main" id="{58388000-0440-4364-8913-532DFCCD9C34}"/>
                </a:ext>
              </a:extLst>
            </p:cNvPr>
            <p:cNvSpPr/>
            <p:nvPr/>
          </p:nvSpPr>
          <p:spPr>
            <a:xfrm>
              <a:off x="3121343" y="4864099"/>
              <a:ext cx="1152732" cy="1152732"/>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0" name="Freeform: Shape 9">
              <a:extLst>
                <a:ext uri="{FF2B5EF4-FFF2-40B4-BE49-F238E27FC236}">
                  <a16:creationId xmlns:a16="http://schemas.microsoft.com/office/drawing/2014/main" id="{23A011FE-8ED6-4045-8217-38BE203C050D}"/>
                </a:ext>
              </a:extLst>
            </p:cNvPr>
            <p:cNvSpPr/>
            <p:nvPr/>
          </p:nvSpPr>
          <p:spPr>
            <a:xfrm>
              <a:off x="3152324" y="4894707"/>
              <a:ext cx="1321462" cy="1321838"/>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1" name="Freeform: Shape 10">
              <a:extLst>
                <a:ext uri="{FF2B5EF4-FFF2-40B4-BE49-F238E27FC236}">
                  <a16:creationId xmlns:a16="http://schemas.microsoft.com/office/drawing/2014/main" id="{55AFAABB-1473-4746-A400-F23E5F57BB4B}"/>
                </a:ext>
              </a:extLst>
            </p:cNvPr>
            <p:cNvSpPr/>
            <p:nvPr/>
          </p:nvSpPr>
          <p:spPr>
            <a:xfrm>
              <a:off x="3215037" y="4957793"/>
              <a:ext cx="1428975" cy="1428975"/>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2" name="Freeform: Shape 11">
              <a:extLst>
                <a:ext uri="{FF2B5EF4-FFF2-40B4-BE49-F238E27FC236}">
                  <a16:creationId xmlns:a16="http://schemas.microsoft.com/office/drawing/2014/main" id="{1FD7A49F-A1AC-4EB9-9F5F-D56917BFD054}"/>
                </a:ext>
              </a:extLst>
            </p:cNvPr>
            <p:cNvSpPr/>
            <p:nvPr/>
          </p:nvSpPr>
          <p:spPr>
            <a:xfrm>
              <a:off x="3301642" y="5044398"/>
              <a:ext cx="1490195" cy="1490195"/>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3" name="Freeform: Shape 12">
              <a:extLst>
                <a:ext uri="{FF2B5EF4-FFF2-40B4-BE49-F238E27FC236}">
                  <a16:creationId xmlns:a16="http://schemas.microsoft.com/office/drawing/2014/main" id="{FEEB7B70-2392-461B-A28C-EF5E96FA9940}"/>
                </a:ext>
              </a:extLst>
            </p:cNvPr>
            <p:cNvSpPr/>
            <p:nvPr/>
          </p:nvSpPr>
          <p:spPr>
            <a:xfrm>
              <a:off x="3409523" y="5152279"/>
              <a:ext cx="1509607" cy="1509607"/>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4" name="Freeform: Shape 13">
              <a:extLst>
                <a:ext uri="{FF2B5EF4-FFF2-40B4-BE49-F238E27FC236}">
                  <a16:creationId xmlns:a16="http://schemas.microsoft.com/office/drawing/2014/main" id="{CC22C2E5-25C3-4B84-ABFF-7E10A7384E59}"/>
                </a:ext>
              </a:extLst>
            </p:cNvPr>
            <p:cNvSpPr/>
            <p:nvPr/>
          </p:nvSpPr>
          <p:spPr>
            <a:xfrm>
              <a:off x="3538685" y="5279576"/>
              <a:ext cx="1488326" cy="1490192"/>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5" name="Freeform: Shape 14">
              <a:extLst>
                <a:ext uri="{FF2B5EF4-FFF2-40B4-BE49-F238E27FC236}">
                  <a16:creationId xmlns:a16="http://schemas.microsoft.com/office/drawing/2014/main" id="{A810E927-C50B-4C1F-BF74-F1A3559B3DE6}"/>
                </a:ext>
              </a:extLst>
            </p:cNvPr>
            <p:cNvSpPr/>
            <p:nvPr/>
          </p:nvSpPr>
          <p:spPr>
            <a:xfrm>
              <a:off x="3683896" y="5426652"/>
              <a:ext cx="1429720" cy="1429720"/>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6" name="Freeform: Shape 15">
              <a:extLst>
                <a:ext uri="{FF2B5EF4-FFF2-40B4-BE49-F238E27FC236}">
                  <a16:creationId xmlns:a16="http://schemas.microsoft.com/office/drawing/2014/main" id="{423B0F93-803E-467A-92BE-7BEE604727BE}"/>
                </a:ext>
              </a:extLst>
            </p:cNvPr>
            <p:cNvSpPr/>
            <p:nvPr/>
          </p:nvSpPr>
          <p:spPr>
            <a:xfrm>
              <a:off x="3901021" y="5597624"/>
              <a:ext cx="1275308" cy="1260376"/>
            </a:xfrm>
            <a:custGeom>
              <a:avLst/>
              <a:gdLst>
                <a:gd name="connsiteX0" fmla="*/ 1260376 w 1275308"/>
                <a:gd name="connsiteY0" fmla="*/ 0 h 1260376"/>
                <a:gd name="connsiteX1" fmla="*/ 1275308 w 1275308"/>
                <a:gd name="connsiteY1" fmla="*/ 52634 h 1260376"/>
                <a:gd name="connsiteX2" fmla="*/ 67566 w 1275308"/>
                <a:gd name="connsiteY2" fmla="*/ 1260376 h 1260376"/>
                <a:gd name="connsiteX3" fmla="*/ 0 w 1275308"/>
                <a:gd name="connsiteY3" fmla="*/ 1260376 h 1260376"/>
              </a:gdLst>
              <a:ahLst/>
              <a:cxnLst>
                <a:cxn ang="0">
                  <a:pos x="connsiteX0" y="connsiteY0"/>
                </a:cxn>
                <a:cxn ang="0">
                  <a:pos x="connsiteX1" y="connsiteY1"/>
                </a:cxn>
                <a:cxn ang="0">
                  <a:pos x="connsiteX2" y="connsiteY2"/>
                </a:cxn>
                <a:cxn ang="0">
                  <a:pos x="connsiteX3" y="connsiteY3"/>
                </a:cxn>
              </a:cxnLst>
              <a:rect l="l" t="t" r="r" b="b"/>
              <a:pathLst>
                <a:path w="1275308" h="1260376">
                  <a:moveTo>
                    <a:pt x="1260376" y="0"/>
                  </a:moveTo>
                  <a:cubicBezTo>
                    <a:pt x="1265977" y="17174"/>
                    <a:pt x="1270829" y="34716"/>
                    <a:pt x="1275308" y="52634"/>
                  </a:cubicBezTo>
                  <a:lnTo>
                    <a:pt x="67566" y="1260376"/>
                  </a:lnTo>
                  <a:lnTo>
                    <a:pt x="0" y="1260376"/>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7" name="Freeform: Shape 16">
              <a:extLst>
                <a:ext uri="{FF2B5EF4-FFF2-40B4-BE49-F238E27FC236}">
                  <a16:creationId xmlns:a16="http://schemas.microsoft.com/office/drawing/2014/main" id="{2E9E1CC9-CDA4-47AD-BE6D-1BCF23A205D0}"/>
                </a:ext>
              </a:extLst>
            </p:cNvPr>
            <p:cNvSpPr/>
            <p:nvPr/>
          </p:nvSpPr>
          <p:spPr>
            <a:xfrm>
              <a:off x="4141456" y="5797338"/>
              <a:ext cx="1065858" cy="1060662"/>
            </a:xfrm>
            <a:custGeom>
              <a:avLst/>
              <a:gdLst>
                <a:gd name="connsiteX0" fmla="*/ 1061006 w 1065858"/>
                <a:gd name="connsiteY0" fmla="*/ 0 h 1060662"/>
                <a:gd name="connsiteX1" fmla="*/ 1065858 w 1065858"/>
                <a:gd name="connsiteY1" fmla="*/ 62342 h 1060662"/>
                <a:gd name="connsiteX2" fmla="*/ 67196 w 1065858"/>
                <a:gd name="connsiteY2" fmla="*/ 1060662 h 1060662"/>
                <a:gd name="connsiteX3" fmla="*/ 0 w 1065858"/>
                <a:gd name="connsiteY3" fmla="*/ 1060662 h 1060662"/>
              </a:gdLst>
              <a:ahLst/>
              <a:cxnLst>
                <a:cxn ang="0">
                  <a:pos x="connsiteX0" y="connsiteY0"/>
                </a:cxn>
                <a:cxn ang="0">
                  <a:pos x="connsiteX1" y="connsiteY1"/>
                </a:cxn>
                <a:cxn ang="0">
                  <a:pos x="connsiteX2" y="connsiteY2"/>
                </a:cxn>
                <a:cxn ang="0">
                  <a:pos x="connsiteX3" y="connsiteY3"/>
                </a:cxn>
              </a:cxnLst>
              <a:rect l="l" t="t" r="r" b="b"/>
              <a:pathLst>
                <a:path w="1065858" h="1060662">
                  <a:moveTo>
                    <a:pt x="1061006" y="0"/>
                  </a:moveTo>
                  <a:cubicBezTo>
                    <a:pt x="1063248" y="20905"/>
                    <a:pt x="1064741" y="41809"/>
                    <a:pt x="1065858" y="62342"/>
                  </a:cubicBezTo>
                  <a:lnTo>
                    <a:pt x="67196" y="1060662"/>
                  </a:lnTo>
                  <a:lnTo>
                    <a:pt x="0" y="106066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8" name="Freeform: Shape 17">
              <a:extLst>
                <a:ext uri="{FF2B5EF4-FFF2-40B4-BE49-F238E27FC236}">
                  <a16:creationId xmlns:a16="http://schemas.microsoft.com/office/drawing/2014/main" id="{C96F2C24-1974-4A14-BD08-87F28469CFC4}"/>
                </a:ext>
              </a:extLst>
            </p:cNvPr>
            <p:cNvSpPr/>
            <p:nvPr/>
          </p:nvSpPr>
          <p:spPr>
            <a:xfrm>
              <a:off x="4381830" y="6039978"/>
              <a:ext cx="818022" cy="818022"/>
            </a:xfrm>
            <a:custGeom>
              <a:avLst/>
              <a:gdLst>
                <a:gd name="connsiteX0" fmla="*/ 818022 w 818022"/>
                <a:gd name="connsiteY0" fmla="*/ 0 h 818022"/>
                <a:gd name="connsiteX1" fmla="*/ 804584 w 818022"/>
                <a:gd name="connsiteY1" fmla="*/ 80632 h 818022"/>
                <a:gd name="connsiteX2" fmla="*/ 67190 w 818022"/>
                <a:gd name="connsiteY2" fmla="*/ 818022 h 818022"/>
                <a:gd name="connsiteX3" fmla="*/ 0 w 818022"/>
                <a:gd name="connsiteY3" fmla="*/ 818022 h 818022"/>
              </a:gdLst>
              <a:ahLst/>
              <a:cxnLst>
                <a:cxn ang="0">
                  <a:pos x="connsiteX0" y="connsiteY0"/>
                </a:cxn>
                <a:cxn ang="0">
                  <a:pos x="connsiteX1" y="connsiteY1"/>
                </a:cxn>
                <a:cxn ang="0">
                  <a:pos x="connsiteX2" y="connsiteY2"/>
                </a:cxn>
                <a:cxn ang="0">
                  <a:pos x="connsiteX3" y="connsiteY3"/>
                </a:cxn>
              </a:cxnLst>
              <a:rect l="l" t="t" r="r" b="b"/>
              <a:pathLst>
                <a:path w="818022" h="818022">
                  <a:moveTo>
                    <a:pt x="818022" y="0"/>
                  </a:moveTo>
                  <a:cubicBezTo>
                    <a:pt x="814660" y="27250"/>
                    <a:pt x="810180" y="53755"/>
                    <a:pt x="804584" y="80632"/>
                  </a:cubicBezTo>
                  <a:lnTo>
                    <a:pt x="67190" y="818022"/>
                  </a:lnTo>
                  <a:lnTo>
                    <a:pt x="0" y="81802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9" name="Freeform: Shape 18">
              <a:extLst>
                <a:ext uri="{FF2B5EF4-FFF2-40B4-BE49-F238E27FC236}">
                  <a16:creationId xmlns:a16="http://schemas.microsoft.com/office/drawing/2014/main" id="{6A4424CD-BBD4-45CD-B514-589708B8F50B}"/>
                </a:ext>
              </a:extLst>
            </p:cNvPr>
            <p:cNvSpPr/>
            <p:nvPr/>
          </p:nvSpPr>
          <p:spPr>
            <a:xfrm>
              <a:off x="4647375" y="6390131"/>
              <a:ext cx="442354" cy="442354"/>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grpSp>
      <p:sp>
        <p:nvSpPr>
          <p:cNvPr id="30" name="Title 1">
            <a:extLst>
              <a:ext uri="{FF2B5EF4-FFF2-40B4-BE49-F238E27FC236}">
                <a16:creationId xmlns:a16="http://schemas.microsoft.com/office/drawing/2014/main" id="{910615CB-FBDD-424F-8ADD-978583CED990}"/>
              </a:ext>
            </a:extLst>
          </p:cNvPr>
          <p:cNvSpPr>
            <a:spLocks noGrp="1"/>
          </p:cNvSpPr>
          <p:nvPr>
            <p:ph type="title" hasCustomPrompt="1"/>
          </p:nvPr>
        </p:nvSpPr>
        <p:spPr>
          <a:xfrm>
            <a:off x="1292868" y="358614"/>
            <a:ext cx="4150804" cy="1431000"/>
          </a:xfrm>
        </p:spPr>
        <p:txBody>
          <a:bodyPr anchor="t"/>
          <a:lstStyle>
            <a:lvl1pPr>
              <a:defRPr/>
            </a:lvl1pPr>
          </a:lstStyle>
          <a:p>
            <a:r>
              <a:rPr lang="en-US" dirty="0"/>
              <a:t>Click to add title</a:t>
            </a:r>
          </a:p>
        </p:txBody>
      </p:sp>
      <p:sp>
        <p:nvSpPr>
          <p:cNvPr id="24" name="Text Placeholder 23">
            <a:extLst>
              <a:ext uri="{FF2B5EF4-FFF2-40B4-BE49-F238E27FC236}">
                <a16:creationId xmlns:a16="http://schemas.microsoft.com/office/drawing/2014/main" id="{85B7C0E5-3D24-4DFB-A690-9F48FFF835BB}"/>
              </a:ext>
            </a:extLst>
          </p:cNvPr>
          <p:cNvSpPr>
            <a:spLocks noGrp="1"/>
          </p:cNvSpPr>
          <p:nvPr>
            <p:ph type="body" sz="quarter" idx="13" hasCustomPrompt="1"/>
          </p:nvPr>
        </p:nvSpPr>
        <p:spPr>
          <a:xfrm>
            <a:off x="1691325" y="2014538"/>
            <a:ext cx="4307160" cy="518874"/>
          </a:xfrm>
        </p:spPr>
        <p:txBody>
          <a:bodyPr/>
          <a:lstStyle>
            <a:lvl1pPr>
              <a:buNone/>
              <a:defRPr b="1"/>
            </a:lvl1pPr>
          </a:lstStyle>
          <a:p>
            <a:pPr lvl="0"/>
            <a:r>
              <a:rPr lang="en-US" dirty="0"/>
              <a:t>Click to add title</a:t>
            </a:r>
          </a:p>
        </p:txBody>
      </p:sp>
      <p:sp>
        <p:nvSpPr>
          <p:cNvPr id="26" name="Text Placeholder 25">
            <a:extLst>
              <a:ext uri="{FF2B5EF4-FFF2-40B4-BE49-F238E27FC236}">
                <a16:creationId xmlns:a16="http://schemas.microsoft.com/office/drawing/2014/main" id="{793E2773-9306-412E-962B-7E07A98F86E1}"/>
              </a:ext>
            </a:extLst>
          </p:cNvPr>
          <p:cNvSpPr>
            <a:spLocks noGrp="1"/>
          </p:cNvSpPr>
          <p:nvPr>
            <p:ph type="body" sz="quarter" idx="14" hasCustomPrompt="1"/>
          </p:nvPr>
        </p:nvSpPr>
        <p:spPr>
          <a:xfrm>
            <a:off x="1691325" y="2666318"/>
            <a:ext cx="4307160" cy="3295650"/>
          </a:xfrm>
        </p:spPr>
        <p:txBody>
          <a:bodyPr>
            <a:normAutofit/>
          </a:bodyPr>
          <a:lstStyle>
            <a:lvl1pPr>
              <a:buFont typeface="Arial" panose="020B0604020202020204" pitchFamily="34" charset="0"/>
              <a:buChar char="•"/>
              <a:defRPr sz="1800"/>
            </a:lvl1pPr>
            <a:lvl2pPr>
              <a:buNone/>
              <a:defRPr/>
            </a:lvl2pPr>
            <a:lvl3pPr>
              <a:buNone/>
              <a:defRPr/>
            </a:lvl3pPr>
            <a:lvl4pPr>
              <a:buNone/>
              <a:defRPr/>
            </a:lvl4pPr>
            <a:lvl5pPr>
              <a:buNone/>
              <a:defRPr/>
            </a:lvl5pPr>
          </a:lstStyle>
          <a:p>
            <a:pPr lvl="0"/>
            <a:r>
              <a:rPr lang="en-US" dirty="0"/>
              <a:t>Click to add text</a:t>
            </a:r>
          </a:p>
        </p:txBody>
      </p:sp>
      <p:sp>
        <p:nvSpPr>
          <p:cNvPr id="27" name="Text Placeholder 23">
            <a:extLst>
              <a:ext uri="{FF2B5EF4-FFF2-40B4-BE49-F238E27FC236}">
                <a16:creationId xmlns:a16="http://schemas.microsoft.com/office/drawing/2014/main" id="{74AEFB0F-EDEB-4CE7-BF8A-58F8F86FCFF8}"/>
              </a:ext>
            </a:extLst>
          </p:cNvPr>
          <p:cNvSpPr>
            <a:spLocks noGrp="1"/>
          </p:cNvSpPr>
          <p:nvPr>
            <p:ph type="body" sz="quarter" idx="15" hasCustomPrompt="1"/>
          </p:nvPr>
        </p:nvSpPr>
        <p:spPr>
          <a:xfrm>
            <a:off x="6317484" y="2014538"/>
            <a:ext cx="4307160" cy="518874"/>
          </a:xfrm>
        </p:spPr>
        <p:txBody>
          <a:bodyPr/>
          <a:lstStyle>
            <a:lvl1pPr>
              <a:buNone/>
              <a:defRPr b="1"/>
            </a:lvl1pPr>
          </a:lstStyle>
          <a:p>
            <a:pPr lvl="0"/>
            <a:r>
              <a:rPr lang="en-US" dirty="0"/>
              <a:t>Click to add title</a:t>
            </a:r>
          </a:p>
        </p:txBody>
      </p:sp>
      <p:sp>
        <p:nvSpPr>
          <p:cNvPr id="28" name="Text Placeholder 25">
            <a:extLst>
              <a:ext uri="{FF2B5EF4-FFF2-40B4-BE49-F238E27FC236}">
                <a16:creationId xmlns:a16="http://schemas.microsoft.com/office/drawing/2014/main" id="{94619FC5-B03D-4276-8DBC-914C0A25B451}"/>
              </a:ext>
            </a:extLst>
          </p:cNvPr>
          <p:cNvSpPr>
            <a:spLocks noGrp="1"/>
          </p:cNvSpPr>
          <p:nvPr>
            <p:ph type="body" sz="quarter" idx="16" hasCustomPrompt="1"/>
          </p:nvPr>
        </p:nvSpPr>
        <p:spPr>
          <a:xfrm>
            <a:off x="6317484" y="2666318"/>
            <a:ext cx="4307160" cy="3295650"/>
          </a:xfrm>
        </p:spPr>
        <p:txBody>
          <a:bodyPr>
            <a:normAutofit/>
          </a:bodyPr>
          <a:lstStyle>
            <a:lvl1pPr>
              <a:buFont typeface="Arial" panose="020B0604020202020204" pitchFamily="34" charset="0"/>
              <a:buChar char="•"/>
              <a:defRPr sz="1800"/>
            </a:lvl1pPr>
            <a:lvl2pPr>
              <a:buNone/>
              <a:defRPr/>
            </a:lvl2pPr>
            <a:lvl3pPr>
              <a:buNone/>
              <a:defRPr/>
            </a:lvl3pPr>
            <a:lvl4pPr>
              <a:buNone/>
              <a:defRPr/>
            </a:lvl4pPr>
            <a:lvl5pPr>
              <a:buNone/>
              <a:defRPr/>
            </a:lvl5pPr>
          </a:lstStyle>
          <a:p>
            <a:pPr lvl="0"/>
            <a:r>
              <a:rPr lang="en-US" dirty="0"/>
              <a:t>Click to add text</a:t>
            </a:r>
          </a:p>
        </p:txBody>
      </p:sp>
      <p:sp>
        <p:nvSpPr>
          <p:cNvPr id="20" name="Date Placeholder 178">
            <a:extLst>
              <a:ext uri="{FF2B5EF4-FFF2-40B4-BE49-F238E27FC236}">
                <a16:creationId xmlns:a16="http://schemas.microsoft.com/office/drawing/2014/main" id="{0074F3C0-04F3-47D1-A460-C08BEEEF6598}"/>
              </a:ext>
            </a:extLst>
          </p:cNvPr>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7B77A4-4CF4-4A22-A9B5-DAC255FAF53C}" type="datetime1">
              <a:rPr kumimoji="0" lang="en-US" sz="1200" b="1" i="0" u="none" strike="noStrike" kern="1200" cap="all" spc="100" normalizeH="0" baseline="0" noProof="0" smtClean="0">
                <a:ln>
                  <a:noFill/>
                </a:ln>
                <a:solidFill>
                  <a:prstClr val="black">
                    <a:tint val="75000"/>
                  </a:prstClr>
                </a:solidFill>
                <a:effectLst/>
                <a:uLnTx/>
                <a:uFillTx/>
                <a:latin typeface="Source Sans Pro"/>
                <a:cs typeface="+mn-cs"/>
              </a:rPr>
              <a:t>4/22/2026</a:t>
            </a:fld>
            <a:endParaRPr kumimoji="0" lang="en-US" sz="1200" b="1" i="0" u="none" strike="noStrike" kern="1200" cap="all" spc="100" normalizeH="0" baseline="0" noProof="0">
              <a:ln>
                <a:noFill/>
              </a:ln>
              <a:solidFill>
                <a:prstClr val="black">
                  <a:tint val="75000"/>
                </a:prstClr>
              </a:solidFill>
              <a:effectLst/>
              <a:uLnTx/>
              <a:uFillTx/>
              <a:latin typeface="Source Sans Pro"/>
              <a:cs typeface="+mn-cs"/>
            </a:endParaRPr>
          </a:p>
        </p:txBody>
      </p:sp>
      <p:sp>
        <p:nvSpPr>
          <p:cNvPr id="21" name="Footer Placeholder 179">
            <a:extLst>
              <a:ext uri="{FF2B5EF4-FFF2-40B4-BE49-F238E27FC236}">
                <a16:creationId xmlns:a16="http://schemas.microsoft.com/office/drawing/2014/main" id="{758A3ACE-AE1A-4D02-81AA-F028A49496C9}"/>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100" normalizeH="0" baseline="0" noProof="0">
                <a:ln>
                  <a:noFill/>
                </a:ln>
                <a:solidFill>
                  <a:prstClr val="black">
                    <a:tint val="75000"/>
                  </a:prstClr>
                </a:solidFill>
                <a:effectLst/>
                <a:uLnTx/>
                <a:uFillTx/>
                <a:latin typeface="Source Sans Pro"/>
                <a:cs typeface="+mn-cs"/>
              </a:rPr>
              <a:t>PRESENTATION TITLE</a:t>
            </a:r>
          </a:p>
        </p:txBody>
      </p:sp>
      <p:sp>
        <p:nvSpPr>
          <p:cNvPr id="22" name="Slide Number Placeholder 180">
            <a:extLst>
              <a:ext uri="{FF2B5EF4-FFF2-40B4-BE49-F238E27FC236}">
                <a16:creationId xmlns:a16="http://schemas.microsoft.com/office/drawing/2014/main" id="{7E96438A-49EF-4161-928A-5483E9D633EE}"/>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792F7-1D9E-4C7E-A103-E8EDFDC2691E}" type="slidenum">
              <a:rPr kumimoji="0" lang="en-US" sz="1200" b="1" i="0" u="none" strike="noStrike" kern="1200" cap="all" spc="100" normalizeH="0" baseline="0" noProof="0" smtClean="0">
                <a:ln>
                  <a:noFill/>
                </a:ln>
                <a:solidFill>
                  <a:prstClr val="black">
                    <a:tint val="75000"/>
                  </a:prstClr>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‹zk.›</a:t>
            </a:fld>
            <a:endParaRPr kumimoji="0" lang="en-US" sz="1200" b="1" i="0" u="none" strike="noStrike" kern="1200" cap="all" spc="100" normalizeH="0" baseline="0" noProof="0">
              <a:ln>
                <a:noFill/>
              </a:ln>
              <a:solidFill>
                <a:prstClr val="black">
                  <a:tint val="75000"/>
                </a:prstClr>
              </a:solidFill>
              <a:effectLst/>
              <a:uLnTx/>
              <a:uFillTx/>
              <a:latin typeface="Source Sans Pro"/>
              <a:cs typeface="+mn-cs"/>
            </a:endParaRPr>
          </a:p>
        </p:txBody>
      </p:sp>
      <p:grpSp>
        <p:nvGrpSpPr>
          <p:cNvPr id="35" name="Graphic 38">
            <a:extLst>
              <a:ext uri="{FF2B5EF4-FFF2-40B4-BE49-F238E27FC236}">
                <a16:creationId xmlns:a16="http://schemas.microsoft.com/office/drawing/2014/main" id="{E323AC62-66C0-48E7-B7EF-4D2DFBE292DE}"/>
              </a:ext>
              <a:ext uri="{C183D7F6-B498-43B3-948B-1728B52AA6E4}">
                <adec:decorative xmlns:adec="http://schemas.microsoft.com/office/drawing/2017/decorative" val="1"/>
              </a:ext>
            </a:extLst>
          </p:cNvPr>
          <p:cNvGrpSpPr/>
          <p:nvPr userDrawn="1"/>
        </p:nvGrpSpPr>
        <p:grpSpPr>
          <a:xfrm>
            <a:off x="5983704" y="400019"/>
            <a:ext cx="1910252" cy="709661"/>
            <a:chOff x="2267504" y="2540250"/>
            <a:chExt cx="1990951" cy="739641"/>
          </a:xfrm>
          <a:solidFill>
            <a:schemeClr val="tx2"/>
          </a:solidFill>
        </p:grpSpPr>
        <p:sp>
          <p:nvSpPr>
            <p:cNvPr id="36" name="Freeform: Shape 35">
              <a:extLst>
                <a:ext uri="{FF2B5EF4-FFF2-40B4-BE49-F238E27FC236}">
                  <a16:creationId xmlns:a16="http://schemas.microsoft.com/office/drawing/2014/main" id="{302667A9-FF11-4B3D-8F03-D1CBEC1100E4}"/>
                </a:ext>
              </a:extLst>
            </p:cNvPr>
            <p:cNvSpPr/>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7" name="Freeform: Shape 36">
              <a:extLst>
                <a:ext uri="{FF2B5EF4-FFF2-40B4-BE49-F238E27FC236}">
                  <a16:creationId xmlns:a16="http://schemas.microsoft.com/office/drawing/2014/main" id="{62526CF3-68B0-4678-9FF1-C4074D92C0B3}"/>
                </a:ext>
              </a:extLst>
            </p:cNvPr>
            <p:cNvSpPr/>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grpSp>
      <p:sp>
        <p:nvSpPr>
          <p:cNvPr id="3" name="Freeform: Shape 2">
            <a:extLst>
              <a:ext uri="{FF2B5EF4-FFF2-40B4-BE49-F238E27FC236}">
                <a16:creationId xmlns:a16="http://schemas.microsoft.com/office/drawing/2014/main" id="{C8FA80C5-0AF9-4E9E-9258-7928ED4DA6A2}"/>
              </a:ext>
              <a:ext uri="{C183D7F6-B498-43B3-948B-1728B52AA6E4}">
                <adec:decorative xmlns:adec="http://schemas.microsoft.com/office/drawing/2017/decorative" val="1"/>
              </a:ext>
            </a:extLst>
          </p:cNvPr>
          <p:cNvSpPr/>
          <p:nvPr userDrawn="1"/>
        </p:nvSpPr>
        <p:spPr>
          <a:xfrm rot="10800000">
            <a:off x="4221" y="-4221"/>
            <a:ext cx="1098147" cy="1053618"/>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Tree>
    <p:extLst>
      <p:ext uri="{BB962C8B-B14F-4D97-AF65-F5344CB8AC3E}">
        <p14:creationId xmlns:p14="http://schemas.microsoft.com/office/powerpoint/2010/main" val="1127634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3 Column">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7DC69EE-08C2-4573-A383-212F2152148A}"/>
              </a:ext>
              <a:ext uri="{C183D7F6-B498-43B3-948B-1728B52AA6E4}">
                <adec:decorative xmlns:adec="http://schemas.microsoft.com/office/drawing/2017/decorative" val="1"/>
              </a:ext>
            </a:extLst>
          </p:cNvPr>
          <p:cNvGrpSpPr/>
          <p:nvPr userDrawn="1"/>
        </p:nvGrpSpPr>
        <p:grpSpPr>
          <a:xfrm>
            <a:off x="8341223" y="5289452"/>
            <a:ext cx="1640977" cy="1568548"/>
            <a:chOff x="3121343" y="4864099"/>
            <a:chExt cx="2085971" cy="1993901"/>
          </a:xfrm>
          <a:solidFill>
            <a:schemeClr val="accent1">
              <a:alpha val="20000"/>
            </a:schemeClr>
          </a:solidFill>
        </p:grpSpPr>
        <p:sp>
          <p:nvSpPr>
            <p:cNvPr id="7" name="Freeform: Shape 6">
              <a:extLst>
                <a:ext uri="{FF2B5EF4-FFF2-40B4-BE49-F238E27FC236}">
                  <a16:creationId xmlns:a16="http://schemas.microsoft.com/office/drawing/2014/main" id="{8960DAF1-EA06-48DD-B352-E00071AE6AE5}"/>
                </a:ext>
              </a:extLst>
            </p:cNvPr>
            <p:cNvSpPr/>
            <p:nvPr/>
          </p:nvSpPr>
          <p:spPr>
            <a:xfrm>
              <a:off x="3238556" y="4981312"/>
              <a:ext cx="442726" cy="44272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8" name="Freeform: Shape 7">
              <a:extLst>
                <a:ext uri="{FF2B5EF4-FFF2-40B4-BE49-F238E27FC236}">
                  <a16:creationId xmlns:a16="http://schemas.microsoft.com/office/drawing/2014/main" id="{3E04C944-590F-4E8A-93FD-114C635E06B1}"/>
                </a:ext>
              </a:extLst>
            </p:cNvPr>
            <p:cNvSpPr/>
            <p:nvPr/>
          </p:nvSpPr>
          <p:spPr>
            <a:xfrm>
              <a:off x="3128809" y="4871565"/>
              <a:ext cx="902626" cy="902626"/>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9" name="Freeform: Shape 8">
              <a:extLst>
                <a:ext uri="{FF2B5EF4-FFF2-40B4-BE49-F238E27FC236}">
                  <a16:creationId xmlns:a16="http://schemas.microsoft.com/office/drawing/2014/main" id="{F94F8F63-5843-4702-B051-4AB52DF7DE31}"/>
                </a:ext>
              </a:extLst>
            </p:cNvPr>
            <p:cNvSpPr/>
            <p:nvPr/>
          </p:nvSpPr>
          <p:spPr>
            <a:xfrm>
              <a:off x="3121343" y="4864099"/>
              <a:ext cx="1152732" cy="1152732"/>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0" name="Freeform: Shape 9">
              <a:extLst>
                <a:ext uri="{FF2B5EF4-FFF2-40B4-BE49-F238E27FC236}">
                  <a16:creationId xmlns:a16="http://schemas.microsoft.com/office/drawing/2014/main" id="{F00F67E0-08A5-41E9-96D4-346BDE562DA7}"/>
                </a:ext>
              </a:extLst>
            </p:cNvPr>
            <p:cNvSpPr/>
            <p:nvPr/>
          </p:nvSpPr>
          <p:spPr>
            <a:xfrm>
              <a:off x="3152324" y="4894707"/>
              <a:ext cx="1321462" cy="1321838"/>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1" name="Freeform: Shape 10">
              <a:extLst>
                <a:ext uri="{FF2B5EF4-FFF2-40B4-BE49-F238E27FC236}">
                  <a16:creationId xmlns:a16="http://schemas.microsoft.com/office/drawing/2014/main" id="{F519DAA4-AB34-40EA-B769-E99C70A02712}"/>
                </a:ext>
              </a:extLst>
            </p:cNvPr>
            <p:cNvSpPr/>
            <p:nvPr/>
          </p:nvSpPr>
          <p:spPr>
            <a:xfrm>
              <a:off x="3215037" y="4957793"/>
              <a:ext cx="1428975" cy="1428975"/>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2" name="Freeform: Shape 11">
              <a:extLst>
                <a:ext uri="{FF2B5EF4-FFF2-40B4-BE49-F238E27FC236}">
                  <a16:creationId xmlns:a16="http://schemas.microsoft.com/office/drawing/2014/main" id="{E546AAE8-9480-4504-B6E4-28190AA0C77C}"/>
                </a:ext>
              </a:extLst>
            </p:cNvPr>
            <p:cNvSpPr/>
            <p:nvPr/>
          </p:nvSpPr>
          <p:spPr>
            <a:xfrm>
              <a:off x="3301642" y="5044398"/>
              <a:ext cx="1490195" cy="1490195"/>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3" name="Freeform: Shape 12">
              <a:extLst>
                <a:ext uri="{FF2B5EF4-FFF2-40B4-BE49-F238E27FC236}">
                  <a16:creationId xmlns:a16="http://schemas.microsoft.com/office/drawing/2014/main" id="{2E52E878-0C0B-4CA9-B64D-8775E341FD09}"/>
                </a:ext>
              </a:extLst>
            </p:cNvPr>
            <p:cNvSpPr/>
            <p:nvPr/>
          </p:nvSpPr>
          <p:spPr>
            <a:xfrm>
              <a:off x="3409523" y="5152279"/>
              <a:ext cx="1509607" cy="1509607"/>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4" name="Freeform: Shape 13">
              <a:extLst>
                <a:ext uri="{FF2B5EF4-FFF2-40B4-BE49-F238E27FC236}">
                  <a16:creationId xmlns:a16="http://schemas.microsoft.com/office/drawing/2014/main" id="{698B443D-5774-4102-9897-9B19780930BF}"/>
                </a:ext>
              </a:extLst>
            </p:cNvPr>
            <p:cNvSpPr/>
            <p:nvPr/>
          </p:nvSpPr>
          <p:spPr>
            <a:xfrm>
              <a:off x="3538685" y="5279576"/>
              <a:ext cx="1488326" cy="1490192"/>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5" name="Freeform: Shape 14">
              <a:extLst>
                <a:ext uri="{FF2B5EF4-FFF2-40B4-BE49-F238E27FC236}">
                  <a16:creationId xmlns:a16="http://schemas.microsoft.com/office/drawing/2014/main" id="{CC166CC2-6EA4-420D-8132-C0188C96A19D}"/>
                </a:ext>
              </a:extLst>
            </p:cNvPr>
            <p:cNvSpPr/>
            <p:nvPr/>
          </p:nvSpPr>
          <p:spPr>
            <a:xfrm>
              <a:off x="3683896" y="5426652"/>
              <a:ext cx="1429720" cy="1429720"/>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6" name="Freeform: Shape 15">
              <a:extLst>
                <a:ext uri="{FF2B5EF4-FFF2-40B4-BE49-F238E27FC236}">
                  <a16:creationId xmlns:a16="http://schemas.microsoft.com/office/drawing/2014/main" id="{13398B68-EA12-44C5-BEB7-010640A8843C}"/>
                </a:ext>
              </a:extLst>
            </p:cNvPr>
            <p:cNvSpPr/>
            <p:nvPr/>
          </p:nvSpPr>
          <p:spPr>
            <a:xfrm>
              <a:off x="3901021" y="5597624"/>
              <a:ext cx="1275308" cy="1260376"/>
            </a:xfrm>
            <a:custGeom>
              <a:avLst/>
              <a:gdLst>
                <a:gd name="connsiteX0" fmla="*/ 1260376 w 1275308"/>
                <a:gd name="connsiteY0" fmla="*/ 0 h 1260376"/>
                <a:gd name="connsiteX1" fmla="*/ 1275308 w 1275308"/>
                <a:gd name="connsiteY1" fmla="*/ 52634 h 1260376"/>
                <a:gd name="connsiteX2" fmla="*/ 67566 w 1275308"/>
                <a:gd name="connsiteY2" fmla="*/ 1260376 h 1260376"/>
                <a:gd name="connsiteX3" fmla="*/ 0 w 1275308"/>
                <a:gd name="connsiteY3" fmla="*/ 1260376 h 1260376"/>
              </a:gdLst>
              <a:ahLst/>
              <a:cxnLst>
                <a:cxn ang="0">
                  <a:pos x="connsiteX0" y="connsiteY0"/>
                </a:cxn>
                <a:cxn ang="0">
                  <a:pos x="connsiteX1" y="connsiteY1"/>
                </a:cxn>
                <a:cxn ang="0">
                  <a:pos x="connsiteX2" y="connsiteY2"/>
                </a:cxn>
                <a:cxn ang="0">
                  <a:pos x="connsiteX3" y="connsiteY3"/>
                </a:cxn>
              </a:cxnLst>
              <a:rect l="l" t="t" r="r" b="b"/>
              <a:pathLst>
                <a:path w="1275308" h="1260376">
                  <a:moveTo>
                    <a:pt x="1260376" y="0"/>
                  </a:moveTo>
                  <a:cubicBezTo>
                    <a:pt x="1265977" y="17174"/>
                    <a:pt x="1270829" y="34716"/>
                    <a:pt x="1275308" y="52634"/>
                  </a:cubicBezTo>
                  <a:lnTo>
                    <a:pt x="67566" y="1260376"/>
                  </a:lnTo>
                  <a:lnTo>
                    <a:pt x="0" y="1260376"/>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7" name="Freeform: Shape 16">
              <a:extLst>
                <a:ext uri="{FF2B5EF4-FFF2-40B4-BE49-F238E27FC236}">
                  <a16:creationId xmlns:a16="http://schemas.microsoft.com/office/drawing/2014/main" id="{805BF01E-3423-4868-8B01-6ACF362BE933}"/>
                </a:ext>
              </a:extLst>
            </p:cNvPr>
            <p:cNvSpPr/>
            <p:nvPr/>
          </p:nvSpPr>
          <p:spPr>
            <a:xfrm>
              <a:off x="4141456" y="5797338"/>
              <a:ext cx="1065858" cy="1060662"/>
            </a:xfrm>
            <a:custGeom>
              <a:avLst/>
              <a:gdLst>
                <a:gd name="connsiteX0" fmla="*/ 1061006 w 1065858"/>
                <a:gd name="connsiteY0" fmla="*/ 0 h 1060662"/>
                <a:gd name="connsiteX1" fmla="*/ 1065858 w 1065858"/>
                <a:gd name="connsiteY1" fmla="*/ 62342 h 1060662"/>
                <a:gd name="connsiteX2" fmla="*/ 67196 w 1065858"/>
                <a:gd name="connsiteY2" fmla="*/ 1060662 h 1060662"/>
                <a:gd name="connsiteX3" fmla="*/ 0 w 1065858"/>
                <a:gd name="connsiteY3" fmla="*/ 1060662 h 1060662"/>
              </a:gdLst>
              <a:ahLst/>
              <a:cxnLst>
                <a:cxn ang="0">
                  <a:pos x="connsiteX0" y="connsiteY0"/>
                </a:cxn>
                <a:cxn ang="0">
                  <a:pos x="connsiteX1" y="connsiteY1"/>
                </a:cxn>
                <a:cxn ang="0">
                  <a:pos x="connsiteX2" y="connsiteY2"/>
                </a:cxn>
                <a:cxn ang="0">
                  <a:pos x="connsiteX3" y="connsiteY3"/>
                </a:cxn>
              </a:cxnLst>
              <a:rect l="l" t="t" r="r" b="b"/>
              <a:pathLst>
                <a:path w="1065858" h="1060662">
                  <a:moveTo>
                    <a:pt x="1061006" y="0"/>
                  </a:moveTo>
                  <a:cubicBezTo>
                    <a:pt x="1063248" y="20905"/>
                    <a:pt x="1064741" y="41809"/>
                    <a:pt x="1065858" y="62342"/>
                  </a:cubicBezTo>
                  <a:lnTo>
                    <a:pt x="67196" y="1060662"/>
                  </a:lnTo>
                  <a:lnTo>
                    <a:pt x="0" y="106066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8" name="Freeform: Shape 17">
              <a:extLst>
                <a:ext uri="{FF2B5EF4-FFF2-40B4-BE49-F238E27FC236}">
                  <a16:creationId xmlns:a16="http://schemas.microsoft.com/office/drawing/2014/main" id="{12FC972F-3283-4FF2-97B4-1096B8A2F41F}"/>
                </a:ext>
              </a:extLst>
            </p:cNvPr>
            <p:cNvSpPr/>
            <p:nvPr/>
          </p:nvSpPr>
          <p:spPr>
            <a:xfrm>
              <a:off x="4381830" y="6039978"/>
              <a:ext cx="818022" cy="818022"/>
            </a:xfrm>
            <a:custGeom>
              <a:avLst/>
              <a:gdLst>
                <a:gd name="connsiteX0" fmla="*/ 818022 w 818022"/>
                <a:gd name="connsiteY0" fmla="*/ 0 h 818022"/>
                <a:gd name="connsiteX1" fmla="*/ 804584 w 818022"/>
                <a:gd name="connsiteY1" fmla="*/ 80632 h 818022"/>
                <a:gd name="connsiteX2" fmla="*/ 67190 w 818022"/>
                <a:gd name="connsiteY2" fmla="*/ 818022 h 818022"/>
                <a:gd name="connsiteX3" fmla="*/ 0 w 818022"/>
                <a:gd name="connsiteY3" fmla="*/ 818022 h 818022"/>
              </a:gdLst>
              <a:ahLst/>
              <a:cxnLst>
                <a:cxn ang="0">
                  <a:pos x="connsiteX0" y="connsiteY0"/>
                </a:cxn>
                <a:cxn ang="0">
                  <a:pos x="connsiteX1" y="connsiteY1"/>
                </a:cxn>
                <a:cxn ang="0">
                  <a:pos x="connsiteX2" y="connsiteY2"/>
                </a:cxn>
                <a:cxn ang="0">
                  <a:pos x="connsiteX3" y="connsiteY3"/>
                </a:cxn>
              </a:cxnLst>
              <a:rect l="l" t="t" r="r" b="b"/>
              <a:pathLst>
                <a:path w="818022" h="818022">
                  <a:moveTo>
                    <a:pt x="818022" y="0"/>
                  </a:moveTo>
                  <a:cubicBezTo>
                    <a:pt x="814660" y="27250"/>
                    <a:pt x="810180" y="53755"/>
                    <a:pt x="804584" y="80632"/>
                  </a:cubicBezTo>
                  <a:lnTo>
                    <a:pt x="67190" y="818022"/>
                  </a:lnTo>
                  <a:lnTo>
                    <a:pt x="0" y="81802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9" name="Freeform: Shape 18">
              <a:extLst>
                <a:ext uri="{FF2B5EF4-FFF2-40B4-BE49-F238E27FC236}">
                  <a16:creationId xmlns:a16="http://schemas.microsoft.com/office/drawing/2014/main" id="{0A6C02E3-3094-499F-A339-CDF211F40AEC}"/>
                </a:ext>
              </a:extLst>
            </p:cNvPr>
            <p:cNvSpPr/>
            <p:nvPr/>
          </p:nvSpPr>
          <p:spPr>
            <a:xfrm>
              <a:off x="4647375" y="6390131"/>
              <a:ext cx="442354" cy="442354"/>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grpSp>
      <p:sp>
        <p:nvSpPr>
          <p:cNvPr id="39" name="Title 1">
            <a:extLst>
              <a:ext uri="{FF2B5EF4-FFF2-40B4-BE49-F238E27FC236}">
                <a16:creationId xmlns:a16="http://schemas.microsoft.com/office/drawing/2014/main" id="{D0C58A35-8A63-4692-8B63-9D9A21D8CC77}"/>
              </a:ext>
            </a:extLst>
          </p:cNvPr>
          <p:cNvSpPr>
            <a:spLocks noGrp="1"/>
          </p:cNvSpPr>
          <p:nvPr>
            <p:ph type="title" hasCustomPrompt="1"/>
          </p:nvPr>
        </p:nvSpPr>
        <p:spPr>
          <a:xfrm>
            <a:off x="1292868" y="358614"/>
            <a:ext cx="4150804" cy="1431000"/>
          </a:xfrm>
        </p:spPr>
        <p:txBody>
          <a:bodyPr anchor="t"/>
          <a:lstStyle>
            <a:lvl1pPr>
              <a:defRPr/>
            </a:lvl1pPr>
          </a:lstStyle>
          <a:p>
            <a:r>
              <a:rPr lang="en-US" dirty="0"/>
              <a:t>Click to add title</a:t>
            </a:r>
          </a:p>
        </p:txBody>
      </p:sp>
      <p:sp>
        <p:nvSpPr>
          <p:cNvPr id="29" name="Text Placeholder 23">
            <a:extLst>
              <a:ext uri="{FF2B5EF4-FFF2-40B4-BE49-F238E27FC236}">
                <a16:creationId xmlns:a16="http://schemas.microsoft.com/office/drawing/2014/main" id="{6FAB1B98-F750-4639-8CB7-0AE14F2222E5}"/>
              </a:ext>
            </a:extLst>
          </p:cNvPr>
          <p:cNvSpPr>
            <a:spLocks noGrp="1"/>
          </p:cNvSpPr>
          <p:nvPr>
            <p:ph type="body" sz="quarter" idx="13" hasCustomPrompt="1"/>
          </p:nvPr>
        </p:nvSpPr>
        <p:spPr>
          <a:xfrm>
            <a:off x="504392" y="2014538"/>
            <a:ext cx="3534208" cy="518874"/>
          </a:xfrm>
        </p:spPr>
        <p:txBody>
          <a:bodyPr/>
          <a:lstStyle>
            <a:lvl1pPr>
              <a:buNone/>
              <a:defRPr b="1"/>
            </a:lvl1pPr>
          </a:lstStyle>
          <a:p>
            <a:pPr lvl="0"/>
            <a:r>
              <a:rPr lang="en-US" dirty="0"/>
              <a:t>Click to add title</a:t>
            </a:r>
          </a:p>
        </p:txBody>
      </p:sp>
      <p:sp>
        <p:nvSpPr>
          <p:cNvPr id="30" name="Text Placeholder 25">
            <a:extLst>
              <a:ext uri="{FF2B5EF4-FFF2-40B4-BE49-F238E27FC236}">
                <a16:creationId xmlns:a16="http://schemas.microsoft.com/office/drawing/2014/main" id="{48E26416-085F-4E9B-87E9-A089A0F7E22C}"/>
              </a:ext>
            </a:extLst>
          </p:cNvPr>
          <p:cNvSpPr>
            <a:spLocks noGrp="1"/>
          </p:cNvSpPr>
          <p:nvPr>
            <p:ph type="body" sz="quarter" idx="14" hasCustomPrompt="1"/>
          </p:nvPr>
        </p:nvSpPr>
        <p:spPr>
          <a:xfrm>
            <a:off x="504392" y="2666318"/>
            <a:ext cx="3534208" cy="3295650"/>
          </a:xfrm>
        </p:spPr>
        <p:txBody>
          <a:bodyPr>
            <a:normAutofit/>
          </a:bodyPr>
          <a:lstStyle>
            <a:lvl1pPr>
              <a:buFont typeface="Arial" panose="020B0604020202020204" pitchFamily="34" charset="0"/>
              <a:buChar char="•"/>
              <a:defRPr sz="1800"/>
            </a:lvl1pPr>
            <a:lvl2pPr>
              <a:buNone/>
              <a:defRPr/>
            </a:lvl2pPr>
            <a:lvl3pPr>
              <a:buNone/>
              <a:defRPr/>
            </a:lvl3pPr>
            <a:lvl4pPr>
              <a:buNone/>
              <a:defRPr/>
            </a:lvl4pPr>
            <a:lvl5pPr>
              <a:buNone/>
              <a:defRPr/>
            </a:lvl5pPr>
          </a:lstStyle>
          <a:p>
            <a:pPr lvl="0"/>
            <a:r>
              <a:rPr lang="en-US" dirty="0"/>
              <a:t>Click to add text</a:t>
            </a:r>
          </a:p>
        </p:txBody>
      </p:sp>
      <p:sp>
        <p:nvSpPr>
          <p:cNvPr id="31" name="Text Placeholder 23">
            <a:extLst>
              <a:ext uri="{FF2B5EF4-FFF2-40B4-BE49-F238E27FC236}">
                <a16:creationId xmlns:a16="http://schemas.microsoft.com/office/drawing/2014/main" id="{3DD7FA1E-4F94-4135-9C82-99F5F49837C6}"/>
              </a:ext>
            </a:extLst>
          </p:cNvPr>
          <p:cNvSpPr>
            <a:spLocks noGrp="1"/>
          </p:cNvSpPr>
          <p:nvPr>
            <p:ph type="body" sz="quarter" idx="15" hasCustomPrompt="1"/>
          </p:nvPr>
        </p:nvSpPr>
        <p:spPr>
          <a:xfrm>
            <a:off x="4356809" y="2014538"/>
            <a:ext cx="3534208" cy="518874"/>
          </a:xfrm>
        </p:spPr>
        <p:txBody>
          <a:bodyPr/>
          <a:lstStyle>
            <a:lvl1pPr>
              <a:buNone/>
              <a:defRPr b="1"/>
            </a:lvl1pPr>
          </a:lstStyle>
          <a:p>
            <a:pPr lvl="0"/>
            <a:r>
              <a:rPr lang="en-US" dirty="0"/>
              <a:t>Click to add title</a:t>
            </a:r>
          </a:p>
        </p:txBody>
      </p:sp>
      <p:sp>
        <p:nvSpPr>
          <p:cNvPr id="32" name="Text Placeholder 25">
            <a:extLst>
              <a:ext uri="{FF2B5EF4-FFF2-40B4-BE49-F238E27FC236}">
                <a16:creationId xmlns:a16="http://schemas.microsoft.com/office/drawing/2014/main" id="{F7AA6B3E-2A7F-4C5B-A703-3DA981212918}"/>
              </a:ext>
            </a:extLst>
          </p:cNvPr>
          <p:cNvSpPr>
            <a:spLocks noGrp="1"/>
          </p:cNvSpPr>
          <p:nvPr>
            <p:ph type="body" sz="quarter" idx="16" hasCustomPrompt="1"/>
          </p:nvPr>
        </p:nvSpPr>
        <p:spPr>
          <a:xfrm>
            <a:off x="4356809" y="2666318"/>
            <a:ext cx="3534208" cy="3295650"/>
          </a:xfrm>
        </p:spPr>
        <p:txBody>
          <a:bodyPr>
            <a:normAutofit/>
          </a:bodyPr>
          <a:lstStyle>
            <a:lvl1pPr>
              <a:buFont typeface="Arial" panose="020B0604020202020204" pitchFamily="34" charset="0"/>
              <a:buChar char="•"/>
              <a:defRPr sz="1800"/>
            </a:lvl1pPr>
            <a:lvl2pPr>
              <a:buNone/>
              <a:defRPr/>
            </a:lvl2pPr>
            <a:lvl3pPr>
              <a:buNone/>
              <a:defRPr/>
            </a:lvl3pPr>
            <a:lvl4pPr>
              <a:buNone/>
              <a:defRPr/>
            </a:lvl4pPr>
            <a:lvl5pPr>
              <a:buNone/>
              <a:defRPr/>
            </a:lvl5pPr>
          </a:lstStyle>
          <a:p>
            <a:pPr lvl="0"/>
            <a:r>
              <a:rPr lang="en-US" dirty="0"/>
              <a:t>Click to add text</a:t>
            </a:r>
          </a:p>
        </p:txBody>
      </p:sp>
      <p:sp>
        <p:nvSpPr>
          <p:cNvPr id="33" name="Text Placeholder 23">
            <a:extLst>
              <a:ext uri="{FF2B5EF4-FFF2-40B4-BE49-F238E27FC236}">
                <a16:creationId xmlns:a16="http://schemas.microsoft.com/office/drawing/2014/main" id="{1A83EB8D-ED40-4BAC-80EE-11E74BA5D543}"/>
              </a:ext>
            </a:extLst>
          </p:cNvPr>
          <p:cNvSpPr>
            <a:spLocks noGrp="1"/>
          </p:cNvSpPr>
          <p:nvPr>
            <p:ph type="body" sz="quarter" idx="17" hasCustomPrompt="1"/>
          </p:nvPr>
        </p:nvSpPr>
        <p:spPr>
          <a:xfrm>
            <a:off x="8209226" y="2014538"/>
            <a:ext cx="3534208" cy="518874"/>
          </a:xfrm>
        </p:spPr>
        <p:txBody>
          <a:bodyPr/>
          <a:lstStyle>
            <a:lvl1pPr>
              <a:buNone/>
              <a:defRPr b="1"/>
            </a:lvl1pPr>
          </a:lstStyle>
          <a:p>
            <a:pPr lvl="0"/>
            <a:r>
              <a:rPr lang="en-US" dirty="0"/>
              <a:t>Click to add title</a:t>
            </a:r>
          </a:p>
        </p:txBody>
      </p:sp>
      <p:sp>
        <p:nvSpPr>
          <p:cNvPr id="34" name="Text Placeholder 25">
            <a:extLst>
              <a:ext uri="{FF2B5EF4-FFF2-40B4-BE49-F238E27FC236}">
                <a16:creationId xmlns:a16="http://schemas.microsoft.com/office/drawing/2014/main" id="{FAA48909-78A3-4225-8248-6AE681C50EA5}"/>
              </a:ext>
            </a:extLst>
          </p:cNvPr>
          <p:cNvSpPr>
            <a:spLocks noGrp="1"/>
          </p:cNvSpPr>
          <p:nvPr>
            <p:ph type="body" sz="quarter" idx="18" hasCustomPrompt="1"/>
          </p:nvPr>
        </p:nvSpPr>
        <p:spPr>
          <a:xfrm>
            <a:off x="8209226" y="2666318"/>
            <a:ext cx="3534208" cy="3295650"/>
          </a:xfrm>
        </p:spPr>
        <p:txBody>
          <a:bodyPr>
            <a:normAutofit/>
          </a:bodyPr>
          <a:lstStyle>
            <a:lvl1pPr>
              <a:buFont typeface="Arial" panose="020B0604020202020204" pitchFamily="34" charset="0"/>
              <a:buChar char="•"/>
              <a:defRPr sz="1800"/>
            </a:lvl1pPr>
            <a:lvl2pPr>
              <a:buNone/>
              <a:defRPr/>
            </a:lvl2pPr>
            <a:lvl3pPr>
              <a:buNone/>
              <a:defRPr/>
            </a:lvl3pPr>
            <a:lvl4pPr>
              <a:buNone/>
              <a:defRPr/>
            </a:lvl4pPr>
            <a:lvl5pPr>
              <a:buNone/>
              <a:defRPr/>
            </a:lvl5pPr>
          </a:lstStyle>
          <a:p>
            <a:pPr lvl="0"/>
            <a:r>
              <a:rPr lang="en-US" dirty="0"/>
              <a:t>Click to add text</a:t>
            </a:r>
          </a:p>
        </p:txBody>
      </p:sp>
      <p:sp>
        <p:nvSpPr>
          <p:cNvPr id="20" name="Date Placeholder 178">
            <a:extLst>
              <a:ext uri="{FF2B5EF4-FFF2-40B4-BE49-F238E27FC236}">
                <a16:creationId xmlns:a16="http://schemas.microsoft.com/office/drawing/2014/main" id="{AB1287EA-2C67-487A-8E0D-2B45F7A503ED}"/>
              </a:ext>
            </a:extLst>
          </p:cNvPr>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7B77A4-4CF4-4A22-A9B5-DAC255FAF53C}" type="datetime1">
              <a:rPr kumimoji="0" lang="en-US" sz="1200" b="1" i="0" u="none" strike="noStrike" kern="1200" cap="all" spc="100" normalizeH="0" baseline="0" noProof="0" smtClean="0">
                <a:ln>
                  <a:noFill/>
                </a:ln>
                <a:solidFill>
                  <a:prstClr val="black">
                    <a:tint val="75000"/>
                  </a:prstClr>
                </a:solidFill>
                <a:effectLst/>
                <a:uLnTx/>
                <a:uFillTx/>
                <a:latin typeface="Source Sans Pro"/>
                <a:cs typeface="+mn-cs"/>
              </a:rPr>
              <a:t>4/22/2026</a:t>
            </a:fld>
            <a:endParaRPr kumimoji="0" lang="en-US" sz="1200" b="1" i="0" u="none" strike="noStrike" kern="1200" cap="all" spc="100" normalizeH="0" baseline="0" noProof="0">
              <a:ln>
                <a:noFill/>
              </a:ln>
              <a:solidFill>
                <a:prstClr val="black">
                  <a:tint val="75000"/>
                </a:prstClr>
              </a:solidFill>
              <a:effectLst/>
              <a:uLnTx/>
              <a:uFillTx/>
              <a:latin typeface="Source Sans Pro"/>
              <a:cs typeface="+mn-cs"/>
            </a:endParaRPr>
          </a:p>
        </p:txBody>
      </p:sp>
      <p:sp>
        <p:nvSpPr>
          <p:cNvPr id="21" name="Footer Placeholder 179">
            <a:extLst>
              <a:ext uri="{FF2B5EF4-FFF2-40B4-BE49-F238E27FC236}">
                <a16:creationId xmlns:a16="http://schemas.microsoft.com/office/drawing/2014/main" id="{B33A6E73-75FC-4E5B-80C2-C4D6F49ED738}"/>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100" normalizeH="0" baseline="0" noProof="0">
                <a:ln>
                  <a:noFill/>
                </a:ln>
                <a:solidFill>
                  <a:prstClr val="black">
                    <a:tint val="75000"/>
                  </a:prstClr>
                </a:solidFill>
                <a:effectLst/>
                <a:uLnTx/>
                <a:uFillTx/>
                <a:latin typeface="Source Sans Pro"/>
                <a:cs typeface="+mn-cs"/>
              </a:rPr>
              <a:t>PRESENTATION TITLE</a:t>
            </a:r>
          </a:p>
        </p:txBody>
      </p:sp>
      <p:sp>
        <p:nvSpPr>
          <p:cNvPr id="22" name="Slide Number Placeholder 180">
            <a:extLst>
              <a:ext uri="{FF2B5EF4-FFF2-40B4-BE49-F238E27FC236}">
                <a16:creationId xmlns:a16="http://schemas.microsoft.com/office/drawing/2014/main" id="{77F3BA23-6B20-4DC1-A930-EC3BC07DD791}"/>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792F7-1D9E-4C7E-A103-E8EDFDC2691E}" type="slidenum">
              <a:rPr kumimoji="0" lang="en-US" sz="1200" b="1" i="0" u="none" strike="noStrike" kern="1200" cap="all" spc="100" normalizeH="0" baseline="0" noProof="0" smtClean="0">
                <a:ln>
                  <a:noFill/>
                </a:ln>
                <a:solidFill>
                  <a:prstClr val="black">
                    <a:tint val="75000"/>
                  </a:prstClr>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‹zk.›</a:t>
            </a:fld>
            <a:endParaRPr kumimoji="0" lang="en-US" sz="1200" b="1" i="0" u="none" strike="noStrike" kern="1200" cap="all" spc="100" normalizeH="0" baseline="0" noProof="0">
              <a:ln>
                <a:noFill/>
              </a:ln>
              <a:solidFill>
                <a:prstClr val="black">
                  <a:tint val="75000"/>
                </a:prstClr>
              </a:solidFill>
              <a:effectLst/>
              <a:uLnTx/>
              <a:uFillTx/>
              <a:latin typeface="Source Sans Pro"/>
              <a:cs typeface="+mn-cs"/>
            </a:endParaRPr>
          </a:p>
        </p:txBody>
      </p:sp>
      <p:grpSp>
        <p:nvGrpSpPr>
          <p:cNvPr id="35" name="Graphic 38">
            <a:extLst>
              <a:ext uri="{FF2B5EF4-FFF2-40B4-BE49-F238E27FC236}">
                <a16:creationId xmlns:a16="http://schemas.microsoft.com/office/drawing/2014/main" id="{40939DF5-AC28-4DAD-BBF7-99448C2D5BEB}"/>
              </a:ext>
              <a:ext uri="{C183D7F6-B498-43B3-948B-1728B52AA6E4}">
                <adec:decorative xmlns:adec="http://schemas.microsoft.com/office/drawing/2017/decorative" val="1"/>
              </a:ext>
            </a:extLst>
          </p:cNvPr>
          <p:cNvGrpSpPr/>
          <p:nvPr userDrawn="1"/>
        </p:nvGrpSpPr>
        <p:grpSpPr>
          <a:xfrm>
            <a:off x="5983704" y="400019"/>
            <a:ext cx="1910252" cy="709661"/>
            <a:chOff x="2267504" y="2540250"/>
            <a:chExt cx="1990951" cy="739641"/>
          </a:xfrm>
          <a:solidFill>
            <a:schemeClr val="tx2"/>
          </a:solidFill>
        </p:grpSpPr>
        <p:sp>
          <p:nvSpPr>
            <p:cNvPr id="36" name="Freeform: Shape 35">
              <a:extLst>
                <a:ext uri="{FF2B5EF4-FFF2-40B4-BE49-F238E27FC236}">
                  <a16:creationId xmlns:a16="http://schemas.microsoft.com/office/drawing/2014/main" id="{EBCF1BD2-77CD-45E1-B77C-6235C19B5442}"/>
                </a:ext>
              </a:extLst>
            </p:cNvPr>
            <p:cNvSpPr/>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7" name="Freeform: Shape 36">
              <a:extLst>
                <a:ext uri="{FF2B5EF4-FFF2-40B4-BE49-F238E27FC236}">
                  <a16:creationId xmlns:a16="http://schemas.microsoft.com/office/drawing/2014/main" id="{CE22D69D-860B-4567-9CE7-F30E5450A692}"/>
                </a:ext>
              </a:extLst>
            </p:cNvPr>
            <p:cNvSpPr/>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grpSp>
      <p:sp>
        <p:nvSpPr>
          <p:cNvPr id="3" name="Freeform: Shape 2">
            <a:extLst>
              <a:ext uri="{FF2B5EF4-FFF2-40B4-BE49-F238E27FC236}">
                <a16:creationId xmlns:a16="http://schemas.microsoft.com/office/drawing/2014/main" id="{16820B48-F149-4E55-A3C5-C6D97DCB0EBE}"/>
              </a:ext>
              <a:ext uri="{C183D7F6-B498-43B3-948B-1728B52AA6E4}">
                <adec:decorative xmlns:adec="http://schemas.microsoft.com/office/drawing/2017/decorative" val="1"/>
              </a:ext>
            </a:extLst>
          </p:cNvPr>
          <p:cNvSpPr/>
          <p:nvPr userDrawn="1"/>
        </p:nvSpPr>
        <p:spPr>
          <a:xfrm rot="10800000">
            <a:off x="4221" y="-4221"/>
            <a:ext cx="1098147" cy="1053618"/>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Tree>
    <p:extLst>
      <p:ext uri="{BB962C8B-B14F-4D97-AF65-F5344CB8AC3E}">
        <p14:creationId xmlns:p14="http://schemas.microsoft.com/office/powerpoint/2010/main" val="975797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D2CDCAF-CD85-4662-A592-845D42A43C22}"/>
              </a:ext>
              <a:ext uri="{C183D7F6-B498-43B3-948B-1728B52AA6E4}">
                <adec:decorative xmlns:adec="http://schemas.microsoft.com/office/drawing/2017/decorative" val="1"/>
              </a:ext>
            </a:extLst>
          </p:cNvPr>
          <p:cNvGrpSpPr/>
          <p:nvPr userDrawn="1"/>
        </p:nvGrpSpPr>
        <p:grpSpPr>
          <a:xfrm>
            <a:off x="0" y="2"/>
            <a:ext cx="2232252" cy="2361890"/>
            <a:chOff x="0" y="2"/>
            <a:chExt cx="2232252" cy="2361890"/>
          </a:xfrm>
        </p:grpSpPr>
        <p:sp>
          <p:nvSpPr>
            <p:cNvPr id="3" name="Freeform: Shape 2">
              <a:extLst>
                <a:ext uri="{FF2B5EF4-FFF2-40B4-BE49-F238E27FC236}">
                  <a16:creationId xmlns:a16="http://schemas.microsoft.com/office/drawing/2014/main" id="{EFCE107D-488B-4994-BA9A-564E5774802E}"/>
                </a:ext>
                <a:ext uri="{C183D7F6-B498-43B3-948B-1728B52AA6E4}">
                  <adec:decorative xmlns:adec="http://schemas.microsoft.com/office/drawing/2017/decorative" val="1"/>
                </a:ext>
              </a:extLst>
            </p:cNvPr>
            <p:cNvSpPr/>
            <p:nvPr userDrawn="1"/>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80BD"/>
                </a:solidFill>
                <a:effectLst/>
                <a:uLnTx/>
                <a:uFillTx/>
                <a:latin typeface="Source Sans Pro"/>
                <a:ea typeface="+mn-ea"/>
                <a:cs typeface="+mn-cs"/>
              </a:endParaRPr>
            </a:p>
          </p:txBody>
        </p:sp>
        <p:sp>
          <p:nvSpPr>
            <p:cNvPr id="8" name="Freeform: Shape 7">
              <a:extLst>
                <a:ext uri="{FF2B5EF4-FFF2-40B4-BE49-F238E27FC236}">
                  <a16:creationId xmlns:a16="http://schemas.microsoft.com/office/drawing/2014/main" id="{4CE23D58-D8BD-47F1-8A08-1545434EDDA0}"/>
                </a:ext>
                <a:ext uri="{C183D7F6-B498-43B3-948B-1728B52AA6E4}">
                  <adec:decorative xmlns:adec="http://schemas.microsoft.com/office/drawing/2017/decorative" val="1"/>
                </a:ext>
              </a:extLst>
            </p:cNvPr>
            <p:cNvSpPr/>
            <p:nvPr userDrawn="1"/>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80BD"/>
                </a:solidFill>
                <a:effectLst/>
                <a:uLnTx/>
                <a:uFillTx/>
                <a:latin typeface="Source Sans Pro"/>
                <a:ea typeface="+mn-ea"/>
                <a:cs typeface="+mn-cs"/>
              </a:endParaRPr>
            </a:p>
          </p:txBody>
        </p:sp>
        <p:sp>
          <p:nvSpPr>
            <p:cNvPr id="5" name="Freeform: Shape 4">
              <a:extLst>
                <a:ext uri="{FF2B5EF4-FFF2-40B4-BE49-F238E27FC236}">
                  <a16:creationId xmlns:a16="http://schemas.microsoft.com/office/drawing/2014/main" id="{406603D7-A9AD-4936-90DC-D8A2A1F2D261}"/>
                </a:ext>
                <a:ext uri="{C183D7F6-B498-43B3-948B-1728B52AA6E4}">
                  <adec:decorative xmlns:adec="http://schemas.microsoft.com/office/drawing/2017/decorative" val="1"/>
                </a:ext>
              </a:extLst>
            </p:cNvPr>
            <p:cNvSpPr/>
            <p:nvPr userDrawn="1"/>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6" name="Freeform: Shape 5">
              <a:extLst>
                <a:ext uri="{FF2B5EF4-FFF2-40B4-BE49-F238E27FC236}">
                  <a16:creationId xmlns:a16="http://schemas.microsoft.com/office/drawing/2014/main" id="{E9DA8193-AE04-4173-B7BB-C770C79E6340}"/>
                </a:ext>
                <a:ext uri="{C183D7F6-B498-43B3-948B-1728B52AA6E4}">
                  <adec:decorative xmlns:adec="http://schemas.microsoft.com/office/drawing/2017/decorative" val="1"/>
                </a:ext>
              </a:extLst>
            </p:cNvPr>
            <p:cNvSpPr/>
            <p:nvPr userDrawn="1"/>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grpSp>
      <p:sp>
        <p:nvSpPr>
          <p:cNvPr id="4" name="Title 1">
            <a:extLst>
              <a:ext uri="{FF2B5EF4-FFF2-40B4-BE49-F238E27FC236}">
                <a16:creationId xmlns:a16="http://schemas.microsoft.com/office/drawing/2014/main" id="{EA2796DC-5724-4DF5-8195-1FABE6D85544}"/>
              </a:ext>
            </a:extLst>
          </p:cNvPr>
          <p:cNvSpPr>
            <a:spLocks noGrp="1"/>
          </p:cNvSpPr>
          <p:nvPr>
            <p:ph type="title"/>
          </p:nvPr>
        </p:nvSpPr>
        <p:spPr>
          <a:xfrm>
            <a:off x="2232251" y="633046"/>
            <a:ext cx="3863749" cy="1314996"/>
          </a:xfrm>
        </p:spPr>
        <p:txBody>
          <a:bodyPr anchor="b"/>
          <a:lstStyle/>
          <a:p>
            <a:endParaRPr lang="en-US" dirty="0"/>
          </a:p>
        </p:txBody>
      </p:sp>
      <p:sp>
        <p:nvSpPr>
          <p:cNvPr id="7" name="Content Placeholder 2">
            <a:extLst>
              <a:ext uri="{FF2B5EF4-FFF2-40B4-BE49-F238E27FC236}">
                <a16:creationId xmlns:a16="http://schemas.microsoft.com/office/drawing/2014/main" id="{0B187FF7-DB6C-4C1A-9548-14E8A3C25529}"/>
              </a:ext>
            </a:extLst>
          </p:cNvPr>
          <p:cNvSpPr>
            <a:spLocks noGrp="1"/>
          </p:cNvSpPr>
          <p:nvPr>
            <p:ph idx="1" hasCustomPrompt="1"/>
          </p:nvPr>
        </p:nvSpPr>
        <p:spPr>
          <a:xfrm>
            <a:off x="2232251" y="2125737"/>
            <a:ext cx="3863749" cy="4044463"/>
          </a:xfrm>
        </p:spPr>
        <p:txBody>
          <a:bodyPr>
            <a:normAutofit/>
          </a:bodyPr>
          <a:lstStyle>
            <a:lvl1pPr marL="0" indent="0">
              <a:lnSpc>
                <a:spcPct val="120000"/>
              </a:lnSpc>
              <a:buNone/>
              <a:defRPr sz="1800"/>
            </a:lvl1pPr>
          </a:lstStyle>
          <a:p>
            <a:pPr>
              <a:lnSpc>
                <a:spcPct val="130000"/>
              </a:lnSpc>
            </a:pPr>
            <a:r>
              <a:rPr lang="en-US" dirty="0"/>
              <a:t>Content</a:t>
            </a:r>
          </a:p>
        </p:txBody>
      </p:sp>
      <p:sp>
        <p:nvSpPr>
          <p:cNvPr id="11" name="Date Placeholder 178">
            <a:extLst>
              <a:ext uri="{FF2B5EF4-FFF2-40B4-BE49-F238E27FC236}">
                <a16:creationId xmlns:a16="http://schemas.microsoft.com/office/drawing/2014/main" id="{B7A60214-A813-4C22-B24B-04F723FF4DEA}"/>
              </a:ext>
            </a:extLst>
          </p:cNvPr>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E4AFDD-7CB2-4D20-AC1F-52C2EB5197C9}" type="datetime1">
              <a:rPr kumimoji="0" lang="en-US" sz="1200" b="1" i="0" u="none" strike="noStrike" kern="1200" cap="all" spc="100" normalizeH="0" baseline="0" noProof="0" smtClean="0">
                <a:ln>
                  <a:noFill/>
                </a:ln>
                <a:solidFill>
                  <a:prstClr val="black">
                    <a:tint val="75000"/>
                  </a:prstClr>
                </a:solidFill>
                <a:effectLst/>
                <a:uLnTx/>
                <a:uFillTx/>
                <a:latin typeface="Source Sans Pro"/>
                <a:cs typeface="+mn-cs"/>
              </a:rPr>
              <a:t>4/22/2026</a:t>
            </a:fld>
            <a:endParaRPr kumimoji="0" lang="en-US" sz="1200" b="1" i="0" u="none" strike="noStrike" kern="1200" cap="all" spc="100" normalizeH="0" baseline="0" noProof="0" dirty="0">
              <a:ln>
                <a:noFill/>
              </a:ln>
              <a:solidFill>
                <a:prstClr val="black">
                  <a:tint val="75000"/>
                </a:prstClr>
              </a:solidFill>
              <a:effectLst/>
              <a:uLnTx/>
              <a:uFillTx/>
              <a:latin typeface="Source Sans Pro"/>
              <a:cs typeface="+mn-cs"/>
            </a:endParaRPr>
          </a:p>
        </p:txBody>
      </p:sp>
      <p:sp>
        <p:nvSpPr>
          <p:cNvPr id="28" name="Picture Placeholder 27">
            <a:extLst>
              <a:ext uri="{FF2B5EF4-FFF2-40B4-BE49-F238E27FC236}">
                <a16:creationId xmlns:a16="http://schemas.microsoft.com/office/drawing/2014/main" id="{659DC90E-7284-4051-85CA-D8C21417DF7F}"/>
              </a:ext>
            </a:extLst>
          </p:cNvPr>
          <p:cNvSpPr>
            <a:spLocks noGrp="1"/>
          </p:cNvSpPr>
          <p:nvPr>
            <p:ph type="pic" sz="quarter" idx="14"/>
          </p:nvPr>
        </p:nvSpPr>
        <p:spPr>
          <a:xfrm>
            <a:off x="6423487" y="929609"/>
            <a:ext cx="2518114" cy="2518114"/>
          </a:xfrm>
          <a:custGeom>
            <a:avLst/>
            <a:gdLst>
              <a:gd name="connsiteX0" fmla="*/ 1259057 w 2518114"/>
              <a:gd name="connsiteY0" fmla="*/ 0 h 2518114"/>
              <a:gd name="connsiteX1" fmla="*/ 2518114 w 2518114"/>
              <a:gd name="connsiteY1" fmla="*/ 1259057 h 2518114"/>
              <a:gd name="connsiteX2" fmla="*/ 1259057 w 2518114"/>
              <a:gd name="connsiteY2" fmla="*/ 2518114 h 2518114"/>
              <a:gd name="connsiteX3" fmla="*/ 0 w 2518114"/>
              <a:gd name="connsiteY3" fmla="*/ 1259057 h 2518114"/>
              <a:gd name="connsiteX4" fmla="*/ 1259057 w 2518114"/>
              <a:gd name="connsiteY4" fmla="*/ 0 h 2518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114" h="2518114">
                <a:moveTo>
                  <a:pt x="1259057" y="0"/>
                </a:moveTo>
                <a:cubicBezTo>
                  <a:pt x="1954415" y="0"/>
                  <a:pt x="2518114" y="563699"/>
                  <a:pt x="2518114" y="1259057"/>
                </a:cubicBezTo>
                <a:cubicBezTo>
                  <a:pt x="2518114" y="1954415"/>
                  <a:pt x="1954415" y="2518114"/>
                  <a:pt x="1259057" y="2518114"/>
                </a:cubicBezTo>
                <a:cubicBezTo>
                  <a:pt x="563699" y="2518114"/>
                  <a:pt x="0" y="1954415"/>
                  <a:pt x="0" y="1259057"/>
                </a:cubicBezTo>
                <a:cubicBezTo>
                  <a:pt x="0" y="563699"/>
                  <a:pt x="563699" y="0"/>
                  <a:pt x="1259057" y="0"/>
                </a:cubicBezTo>
                <a:close/>
              </a:path>
            </a:pathLst>
          </a:custGeom>
        </p:spPr>
        <p:txBody>
          <a:bodyPr wrap="square">
            <a:noAutofit/>
          </a:bodyPr>
          <a:lstStyle/>
          <a:p>
            <a:endParaRPr lang="en-US"/>
          </a:p>
        </p:txBody>
      </p:sp>
      <p:sp>
        <p:nvSpPr>
          <p:cNvPr id="25" name="Picture Placeholder 24">
            <a:extLst>
              <a:ext uri="{FF2B5EF4-FFF2-40B4-BE49-F238E27FC236}">
                <a16:creationId xmlns:a16="http://schemas.microsoft.com/office/drawing/2014/main" id="{D399D5A9-622F-4A19-AC14-CE115C15E60E}"/>
              </a:ext>
            </a:extLst>
          </p:cNvPr>
          <p:cNvSpPr>
            <a:spLocks noGrp="1"/>
          </p:cNvSpPr>
          <p:nvPr>
            <p:ph type="pic" sz="quarter" idx="13"/>
          </p:nvPr>
        </p:nvSpPr>
        <p:spPr>
          <a:xfrm>
            <a:off x="9090426" y="86636"/>
            <a:ext cx="2952748" cy="2952748"/>
          </a:xfrm>
          <a:custGeom>
            <a:avLst/>
            <a:gdLst>
              <a:gd name="connsiteX0" fmla="*/ 1476374 w 2952748"/>
              <a:gd name="connsiteY0" fmla="*/ 0 h 2952748"/>
              <a:gd name="connsiteX1" fmla="*/ 2952748 w 2952748"/>
              <a:gd name="connsiteY1" fmla="*/ 1476374 h 2952748"/>
              <a:gd name="connsiteX2" fmla="*/ 1476374 w 2952748"/>
              <a:gd name="connsiteY2" fmla="*/ 2952748 h 2952748"/>
              <a:gd name="connsiteX3" fmla="*/ 0 w 2952748"/>
              <a:gd name="connsiteY3" fmla="*/ 1476374 h 2952748"/>
              <a:gd name="connsiteX4" fmla="*/ 1476374 w 2952748"/>
              <a:gd name="connsiteY4" fmla="*/ 0 h 2952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748" h="2952748">
                <a:moveTo>
                  <a:pt x="1476374" y="0"/>
                </a:moveTo>
                <a:cubicBezTo>
                  <a:pt x="2291753" y="0"/>
                  <a:pt x="2952748" y="660995"/>
                  <a:pt x="2952748" y="1476374"/>
                </a:cubicBezTo>
                <a:cubicBezTo>
                  <a:pt x="2952748" y="2291753"/>
                  <a:pt x="2291753" y="2952748"/>
                  <a:pt x="1476374" y="2952748"/>
                </a:cubicBezTo>
                <a:cubicBezTo>
                  <a:pt x="660995" y="2952748"/>
                  <a:pt x="0" y="2291753"/>
                  <a:pt x="0" y="1476374"/>
                </a:cubicBezTo>
                <a:cubicBezTo>
                  <a:pt x="0" y="660995"/>
                  <a:pt x="660995" y="0"/>
                  <a:pt x="1476374" y="0"/>
                </a:cubicBezTo>
                <a:close/>
              </a:path>
            </a:pathLst>
          </a:custGeom>
        </p:spPr>
        <p:txBody>
          <a:bodyPr wrap="square">
            <a:noAutofit/>
          </a:bodyPr>
          <a:lstStyle/>
          <a:p>
            <a:endParaRPr lang="en-US"/>
          </a:p>
        </p:txBody>
      </p:sp>
      <p:grpSp>
        <p:nvGrpSpPr>
          <p:cNvPr id="9" name="Group 8">
            <a:extLst>
              <a:ext uri="{FF2B5EF4-FFF2-40B4-BE49-F238E27FC236}">
                <a16:creationId xmlns:a16="http://schemas.microsoft.com/office/drawing/2014/main" id="{8DB95C10-057C-4318-8E35-14CA6421DBCA}"/>
              </a:ext>
              <a:ext uri="{C183D7F6-B498-43B3-948B-1728B52AA6E4}">
                <adec:decorative xmlns:adec="http://schemas.microsoft.com/office/drawing/2017/decorative" val="1"/>
              </a:ext>
            </a:extLst>
          </p:cNvPr>
          <p:cNvGrpSpPr/>
          <p:nvPr userDrawn="1"/>
        </p:nvGrpSpPr>
        <p:grpSpPr>
          <a:xfrm>
            <a:off x="10051176" y="4803984"/>
            <a:ext cx="2140824" cy="2054016"/>
            <a:chOff x="10051176" y="4803984"/>
            <a:chExt cx="2140824" cy="2054016"/>
          </a:xfrm>
        </p:grpSpPr>
        <p:sp>
          <p:nvSpPr>
            <p:cNvPr id="12" name="Freeform: Shape 11">
              <a:extLst>
                <a:ext uri="{FF2B5EF4-FFF2-40B4-BE49-F238E27FC236}">
                  <a16:creationId xmlns:a16="http://schemas.microsoft.com/office/drawing/2014/main" id="{CBE7134B-D795-425D-A988-E8D6CD66E8EF}"/>
                </a:ext>
                <a:ext uri="{C183D7F6-B498-43B3-948B-1728B52AA6E4}">
                  <adec:decorative xmlns:adec="http://schemas.microsoft.com/office/drawing/2017/decorative" val="1"/>
                </a:ext>
              </a:extLst>
            </p:cNvPr>
            <p:cNvSpPr/>
            <p:nvPr userDrawn="1"/>
          </p:nvSpPr>
          <p:spPr>
            <a:xfrm>
              <a:off x="10051176" y="4803984"/>
              <a:ext cx="2140824" cy="2054016"/>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3" name="Freeform: Shape 12">
              <a:extLst>
                <a:ext uri="{FF2B5EF4-FFF2-40B4-BE49-F238E27FC236}">
                  <a16:creationId xmlns:a16="http://schemas.microsoft.com/office/drawing/2014/main" id="{243741EC-3B24-4CBF-99F9-F7F4944C0438}"/>
                </a:ext>
                <a:ext uri="{C183D7F6-B498-43B3-948B-1728B52AA6E4}">
                  <adec:decorative xmlns:adec="http://schemas.microsoft.com/office/drawing/2017/decorative" val="1"/>
                </a:ext>
              </a:extLst>
            </p:cNvPr>
            <p:cNvSpPr/>
            <p:nvPr userDrawn="1"/>
          </p:nvSpPr>
          <p:spPr>
            <a:xfrm>
              <a:off x="10051176" y="4803984"/>
              <a:ext cx="2140824" cy="2054016"/>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grpSp>
      <p:sp>
        <p:nvSpPr>
          <p:cNvPr id="32" name="Picture Placeholder 31">
            <a:extLst>
              <a:ext uri="{FF2B5EF4-FFF2-40B4-BE49-F238E27FC236}">
                <a16:creationId xmlns:a16="http://schemas.microsoft.com/office/drawing/2014/main" id="{A981E0B7-6C4A-4ABD-9E79-2CC68B36BABC}"/>
              </a:ext>
            </a:extLst>
          </p:cNvPr>
          <p:cNvSpPr>
            <a:spLocks noGrp="1"/>
          </p:cNvSpPr>
          <p:nvPr>
            <p:ph type="pic" sz="quarter" idx="15"/>
          </p:nvPr>
        </p:nvSpPr>
        <p:spPr>
          <a:xfrm>
            <a:off x="7682545" y="3175909"/>
            <a:ext cx="3454390" cy="3454390"/>
          </a:xfrm>
          <a:custGeom>
            <a:avLst/>
            <a:gdLst>
              <a:gd name="connsiteX0" fmla="*/ 1727195 w 3454390"/>
              <a:gd name="connsiteY0" fmla="*/ 0 h 3454390"/>
              <a:gd name="connsiteX1" fmla="*/ 3454390 w 3454390"/>
              <a:gd name="connsiteY1" fmla="*/ 1727195 h 3454390"/>
              <a:gd name="connsiteX2" fmla="*/ 1727195 w 3454390"/>
              <a:gd name="connsiteY2" fmla="*/ 3454390 h 3454390"/>
              <a:gd name="connsiteX3" fmla="*/ 0 w 3454390"/>
              <a:gd name="connsiteY3" fmla="*/ 1727195 h 3454390"/>
              <a:gd name="connsiteX4" fmla="*/ 1727195 w 3454390"/>
              <a:gd name="connsiteY4" fmla="*/ 0 h 3454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4390" h="3454390">
                <a:moveTo>
                  <a:pt x="1727195" y="0"/>
                </a:moveTo>
                <a:cubicBezTo>
                  <a:pt x="2681098" y="0"/>
                  <a:pt x="3454390" y="773292"/>
                  <a:pt x="3454390" y="1727195"/>
                </a:cubicBezTo>
                <a:cubicBezTo>
                  <a:pt x="3454390" y="2681098"/>
                  <a:pt x="2681098" y="3454390"/>
                  <a:pt x="1727195" y="3454390"/>
                </a:cubicBezTo>
                <a:cubicBezTo>
                  <a:pt x="773292" y="3454390"/>
                  <a:pt x="0" y="2681098"/>
                  <a:pt x="0" y="1727195"/>
                </a:cubicBezTo>
                <a:cubicBezTo>
                  <a:pt x="0" y="773292"/>
                  <a:pt x="773292" y="0"/>
                  <a:pt x="1727195" y="0"/>
                </a:cubicBezTo>
                <a:close/>
              </a:path>
            </a:pathLst>
          </a:custGeom>
        </p:spPr>
        <p:txBody>
          <a:bodyPr wrap="square">
            <a:noAutofit/>
          </a:bodyPr>
          <a:lstStyle/>
          <a:p>
            <a:endParaRPr lang="en-US"/>
          </a:p>
        </p:txBody>
      </p:sp>
      <p:sp>
        <p:nvSpPr>
          <p:cNvPr id="21" name="Footer Placeholder 179">
            <a:extLst>
              <a:ext uri="{FF2B5EF4-FFF2-40B4-BE49-F238E27FC236}">
                <a16:creationId xmlns:a16="http://schemas.microsoft.com/office/drawing/2014/main" id="{4E9FB417-D03A-4615-A2E4-F1D3EF9782A4}"/>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100" normalizeH="0" baseline="0" noProof="0">
                <a:ln>
                  <a:noFill/>
                </a:ln>
                <a:solidFill>
                  <a:prstClr val="black">
                    <a:tint val="75000"/>
                  </a:prstClr>
                </a:solidFill>
                <a:effectLst/>
                <a:uLnTx/>
                <a:uFillTx/>
                <a:latin typeface="Source Sans Pro"/>
                <a:cs typeface="+mn-cs"/>
              </a:rPr>
              <a:t>PRESENTATION TITLE</a:t>
            </a:r>
            <a:endParaRPr kumimoji="0" lang="en-US" sz="1200" b="1" i="0" u="none" strike="noStrike" kern="1200" cap="all" spc="100" normalizeH="0" baseline="0" noProof="0" dirty="0">
              <a:ln>
                <a:noFill/>
              </a:ln>
              <a:solidFill>
                <a:prstClr val="black">
                  <a:tint val="75000"/>
                </a:prstClr>
              </a:solidFill>
              <a:effectLst/>
              <a:uLnTx/>
              <a:uFillTx/>
              <a:latin typeface="Source Sans Pro"/>
              <a:cs typeface="+mn-cs"/>
            </a:endParaRPr>
          </a:p>
        </p:txBody>
      </p:sp>
      <p:sp>
        <p:nvSpPr>
          <p:cNvPr id="22" name="Slide Number Placeholder 180">
            <a:extLst>
              <a:ext uri="{FF2B5EF4-FFF2-40B4-BE49-F238E27FC236}">
                <a16:creationId xmlns:a16="http://schemas.microsoft.com/office/drawing/2014/main" id="{389AD2FD-902A-43AD-8B8C-AABCC05CEF1A}"/>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792F7-1D9E-4C7E-A103-E8EDFDC2691E}" type="slidenum">
              <a:rPr kumimoji="0" lang="en-US" sz="1200" b="1" i="0" u="none" strike="noStrike" kern="1200" cap="all" spc="100" normalizeH="0" baseline="0" noProof="0" smtClean="0">
                <a:ln>
                  <a:noFill/>
                </a:ln>
                <a:solidFill>
                  <a:prstClr val="black">
                    <a:tint val="75000"/>
                  </a:prstClr>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‹zk.›</a:t>
            </a:fld>
            <a:endParaRPr kumimoji="0" lang="en-US" sz="1200" b="1" i="0" u="none" strike="noStrike" kern="1200" cap="all" spc="100" normalizeH="0" baseline="0" noProof="0" dirty="0">
              <a:ln>
                <a:noFill/>
              </a:ln>
              <a:solidFill>
                <a:prstClr val="black">
                  <a:tint val="75000"/>
                </a:prstClr>
              </a:solidFill>
              <a:effectLst/>
              <a:uLnTx/>
              <a:uFillTx/>
              <a:latin typeface="Source Sans Pro"/>
              <a:cs typeface="+mn-cs"/>
            </a:endParaRPr>
          </a:p>
        </p:txBody>
      </p:sp>
    </p:spTree>
    <p:extLst>
      <p:ext uri="{BB962C8B-B14F-4D97-AF65-F5344CB8AC3E}">
        <p14:creationId xmlns:p14="http://schemas.microsoft.com/office/powerpoint/2010/main" val="1492035978"/>
      </p:ext>
    </p:extLst>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8968B4A-D2FD-4982-8334-0183B81B5317}"/>
              </a:ext>
              <a:ext uri="{C183D7F6-B498-43B3-948B-1728B52AA6E4}">
                <adec:decorative xmlns:adec="http://schemas.microsoft.com/office/drawing/2017/decorative" val="1"/>
              </a:ext>
            </a:extLst>
          </p:cNvPr>
          <p:cNvGrpSpPr/>
          <p:nvPr userDrawn="1"/>
        </p:nvGrpSpPr>
        <p:grpSpPr>
          <a:xfrm>
            <a:off x="6835096" y="657544"/>
            <a:ext cx="4843727" cy="5534144"/>
            <a:chOff x="1674895" y="1345036"/>
            <a:chExt cx="5428610" cy="4210939"/>
          </a:xfrm>
        </p:grpSpPr>
        <p:sp>
          <p:nvSpPr>
            <p:cNvPr id="5" name="Rectangle 4">
              <a:extLst>
                <a:ext uri="{FF2B5EF4-FFF2-40B4-BE49-F238E27FC236}">
                  <a16:creationId xmlns:a16="http://schemas.microsoft.com/office/drawing/2014/main" id="{643A288F-C28C-4225-9247-AF58A824B944}"/>
                </a:ext>
              </a:extLst>
            </p:cNvPr>
            <p:cNvSpPr/>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6" name="Rectangle 5">
              <a:extLst>
                <a:ext uri="{FF2B5EF4-FFF2-40B4-BE49-F238E27FC236}">
                  <a16:creationId xmlns:a16="http://schemas.microsoft.com/office/drawing/2014/main" id="{B362DD31-8718-4A1F-966C-96DD1FE1C299}"/>
                </a:ext>
              </a:extLst>
            </p:cNvPr>
            <p:cNvSpPr/>
            <p:nvPr/>
          </p:nvSpPr>
          <p:spPr>
            <a:xfrm>
              <a:off x="1674895" y="1345036"/>
              <a:ext cx="5428610" cy="4210939"/>
            </a:xfrm>
            <a:prstGeom prst="rect">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grpSp>
      <p:sp useBgFill="1">
        <p:nvSpPr>
          <p:cNvPr id="7" name="Rectangle 6">
            <a:extLst>
              <a:ext uri="{FF2B5EF4-FFF2-40B4-BE49-F238E27FC236}">
                <a16:creationId xmlns:a16="http://schemas.microsoft.com/office/drawing/2014/main" id="{014FAF08-7ED8-4FA5-BD29-1D7472D4A37A}"/>
              </a:ext>
              <a:ext uri="{C183D7F6-B498-43B3-948B-1728B52AA6E4}">
                <adec:decorative xmlns:adec="http://schemas.microsoft.com/office/drawing/2017/decorative" val="1"/>
              </a:ext>
            </a:extLst>
          </p:cNvPr>
          <p:cNvSpPr/>
          <p:nvPr userDrawn="1"/>
        </p:nvSpPr>
        <p:spPr>
          <a:xfrm>
            <a:off x="6688435" y="401247"/>
            <a:ext cx="4860256" cy="5669873"/>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8" name="Title 1">
            <a:extLst>
              <a:ext uri="{FF2B5EF4-FFF2-40B4-BE49-F238E27FC236}">
                <a16:creationId xmlns:a16="http://schemas.microsoft.com/office/drawing/2014/main" id="{568ABF40-D991-4FCE-943D-B4F291810CBD}"/>
              </a:ext>
            </a:extLst>
          </p:cNvPr>
          <p:cNvSpPr>
            <a:spLocks noGrp="1"/>
          </p:cNvSpPr>
          <p:nvPr>
            <p:ph type="ctrTitle" hasCustomPrompt="1"/>
          </p:nvPr>
        </p:nvSpPr>
        <p:spPr>
          <a:xfrm>
            <a:off x="7012297" y="786881"/>
            <a:ext cx="4203323" cy="2927350"/>
          </a:xfrm>
        </p:spPr>
        <p:txBody>
          <a:bodyPr>
            <a:normAutofit/>
          </a:bodyPr>
          <a:lstStyle>
            <a:lvl1pPr algn="ctr">
              <a:defRPr sz="6000" b="1" spc="1500" baseline="0"/>
            </a:lvl1pPr>
          </a:lstStyle>
          <a:p>
            <a:r>
              <a:rPr lang="en-US" dirty="0"/>
              <a:t>CLICK TO ADD TITLE</a:t>
            </a:r>
          </a:p>
        </p:txBody>
      </p:sp>
      <p:sp>
        <p:nvSpPr>
          <p:cNvPr id="9" name="Subtitle 2">
            <a:extLst>
              <a:ext uri="{FF2B5EF4-FFF2-40B4-BE49-F238E27FC236}">
                <a16:creationId xmlns:a16="http://schemas.microsoft.com/office/drawing/2014/main" id="{70199C9F-8FAF-4960-9022-506D5D8424DB}"/>
              </a:ext>
            </a:extLst>
          </p:cNvPr>
          <p:cNvSpPr>
            <a:spLocks noGrp="1"/>
          </p:cNvSpPr>
          <p:nvPr>
            <p:ph type="subTitle" idx="1" hasCustomPrompt="1"/>
          </p:nvPr>
        </p:nvSpPr>
        <p:spPr>
          <a:xfrm>
            <a:off x="7012297" y="3970527"/>
            <a:ext cx="4203323" cy="1647919"/>
          </a:xfrm>
        </p:spPr>
        <p:txBody>
          <a:bodyPr>
            <a:normAutofit/>
          </a:bodyPr>
          <a:lstStyle>
            <a:lvl1pPr marL="0" algn="ctr">
              <a:buNone/>
              <a:defRPr sz="2400" b="0" spc="400" baseline="0"/>
            </a:lvl1pPr>
          </a:lstStyle>
          <a:p>
            <a:r>
              <a:rPr lang="en-US" dirty="0"/>
              <a:t>CLICK TO ADD SUBTITLE</a:t>
            </a:r>
          </a:p>
        </p:txBody>
      </p:sp>
      <p:sp>
        <p:nvSpPr>
          <p:cNvPr id="27" name="Picture Placeholder 25">
            <a:extLst>
              <a:ext uri="{FF2B5EF4-FFF2-40B4-BE49-F238E27FC236}">
                <a16:creationId xmlns:a16="http://schemas.microsoft.com/office/drawing/2014/main" id="{0AAD2801-C4B6-4F9D-8713-2109D15B120E}"/>
              </a:ext>
            </a:extLst>
          </p:cNvPr>
          <p:cNvSpPr>
            <a:spLocks noGrp="1"/>
          </p:cNvSpPr>
          <p:nvPr>
            <p:ph type="pic" sz="quarter" idx="13" hasCustomPrompt="1"/>
          </p:nvPr>
        </p:nvSpPr>
        <p:spPr>
          <a:xfrm>
            <a:off x="1292225" y="1149350"/>
            <a:ext cx="4792663" cy="4227513"/>
          </a:xfrm>
        </p:spPr>
        <p:txBody>
          <a:bodyPr/>
          <a:lstStyle>
            <a:lvl1pPr>
              <a:buNone/>
              <a:defRPr/>
            </a:lvl1pPr>
          </a:lstStyle>
          <a:p>
            <a:r>
              <a:rPr lang="en-US" dirty="0"/>
              <a:t>Click to add photo</a:t>
            </a:r>
          </a:p>
        </p:txBody>
      </p:sp>
      <p:grpSp>
        <p:nvGrpSpPr>
          <p:cNvPr id="18" name="Graphic 185">
            <a:extLst>
              <a:ext uri="{FF2B5EF4-FFF2-40B4-BE49-F238E27FC236}">
                <a16:creationId xmlns:a16="http://schemas.microsoft.com/office/drawing/2014/main" id="{93CF5D64-69BB-4E77-ADC8-7D645E7AA4F1}"/>
              </a:ext>
              <a:ext uri="{C183D7F6-B498-43B3-948B-1728B52AA6E4}">
                <adec:decorative xmlns:adec="http://schemas.microsoft.com/office/drawing/2017/decorative" val="1"/>
              </a:ext>
            </a:extLst>
          </p:cNvPr>
          <p:cNvGrpSpPr/>
          <p:nvPr userDrawn="1"/>
        </p:nvGrpSpPr>
        <p:grpSpPr>
          <a:xfrm>
            <a:off x="3220677" y="5565632"/>
            <a:ext cx="1054467" cy="469689"/>
            <a:chOff x="9841624" y="4115729"/>
            <a:chExt cx="602170" cy="268223"/>
          </a:xfrm>
          <a:solidFill>
            <a:schemeClr val="tx1"/>
          </a:solidFill>
        </p:grpSpPr>
        <p:sp>
          <p:nvSpPr>
            <p:cNvPr id="19" name="Freeform: Shape 18">
              <a:extLst>
                <a:ext uri="{FF2B5EF4-FFF2-40B4-BE49-F238E27FC236}">
                  <a16:creationId xmlns:a16="http://schemas.microsoft.com/office/drawing/2014/main" id="{019D8F1E-2249-41BC-B8BD-4C8F7824B1B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0" name="Freeform: Shape 19">
              <a:extLst>
                <a:ext uri="{FF2B5EF4-FFF2-40B4-BE49-F238E27FC236}">
                  <a16:creationId xmlns:a16="http://schemas.microsoft.com/office/drawing/2014/main" id="{0834381D-9229-4B35-A551-0A2EBC5395D4}"/>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1" name="Freeform: Shape 20">
              <a:extLst>
                <a:ext uri="{FF2B5EF4-FFF2-40B4-BE49-F238E27FC236}">
                  <a16:creationId xmlns:a16="http://schemas.microsoft.com/office/drawing/2014/main" id="{D9AAD997-2ABB-43CB-81B3-6508602D44B7}"/>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2" name="Freeform: Shape 21">
              <a:extLst>
                <a:ext uri="{FF2B5EF4-FFF2-40B4-BE49-F238E27FC236}">
                  <a16:creationId xmlns:a16="http://schemas.microsoft.com/office/drawing/2014/main" id="{D77AF2C8-42E5-4E03-B110-57855A3EA4A0}"/>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3" name="Freeform: Shape 22">
              <a:extLst>
                <a:ext uri="{FF2B5EF4-FFF2-40B4-BE49-F238E27FC236}">
                  <a16:creationId xmlns:a16="http://schemas.microsoft.com/office/drawing/2014/main" id="{0A98E12C-BD74-4556-8CE5-24BDB9B92957}"/>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grpSp>
      <p:sp>
        <p:nvSpPr>
          <p:cNvPr id="16" name="Date Placeholder 8">
            <a:extLst>
              <a:ext uri="{FF2B5EF4-FFF2-40B4-BE49-F238E27FC236}">
                <a16:creationId xmlns:a16="http://schemas.microsoft.com/office/drawing/2014/main" id="{19544747-A258-414B-A18E-FE0D00F027A1}"/>
              </a:ext>
            </a:extLst>
          </p:cNvPr>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16A50D-34F2-44A7-8571-190078F734C3}" type="datetime1">
              <a:rPr kumimoji="0" lang="en-US" sz="1200" b="1" i="0" u="none" strike="noStrike" kern="1200" cap="all" spc="100" normalizeH="0" baseline="0" noProof="0" smtClean="0">
                <a:ln>
                  <a:noFill/>
                </a:ln>
                <a:solidFill>
                  <a:prstClr val="black">
                    <a:tint val="75000"/>
                  </a:prstClr>
                </a:solidFill>
                <a:effectLst/>
                <a:uLnTx/>
                <a:uFillTx/>
                <a:latin typeface="Source Sans Pro"/>
                <a:cs typeface="+mn-cs"/>
              </a:rPr>
              <a:t>4/22/2026</a:t>
            </a:fld>
            <a:endParaRPr kumimoji="0" lang="en-US" sz="1200" b="1" i="0" u="none" strike="noStrike" kern="1200" cap="all" spc="100" normalizeH="0" baseline="0" noProof="0">
              <a:ln>
                <a:noFill/>
              </a:ln>
              <a:solidFill>
                <a:prstClr val="black">
                  <a:tint val="75000"/>
                </a:prstClr>
              </a:solidFill>
              <a:effectLst/>
              <a:uLnTx/>
              <a:uFillTx/>
              <a:latin typeface="Source Sans Pro"/>
              <a:cs typeface="+mn-cs"/>
            </a:endParaRPr>
          </a:p>
        </p:txBody>
      </p:sp>
      <p:sp>
        <p:nvSpPr>
          <p:cNvPr id="17" name="Footer Placeholder 9">
            <a:extLst>
              <a:ext uri="{FF2B5EF4-FFF2-40B4-BE49-F238E27FC236}">
                <a16:creationId xmlns:a16="http://schemas.microsoft.com/office/drawing/2014/main" id="{80C9B95E-5D5F-4B79-BBC6-AA8023F361C8}"/>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100" normalizeH="0" baseline="0" noProof="0">
                <a:ln>
                  <a:noFill/>
                </a:ln>
                <a:solidFill>
                  <a:prstClr val="black">
                    <a:tint val="75000"/>
                  </a:prstClr>
                </a:solidFill>
                <a:effectLst/>
                <a:uLnTx/>
                <a:uFillTx/>
                <a:latin typeface="Source Sans Pro"/>
                <a:cs typeface="+mn-cs"/>
              </a:rPr>
              <a:t>PRESENTATION TITLE</a:t>
            </a:r>
          </a:p>
        </p:txBody>
      </p:sp>
      <p:sp>
        <p:nvSpPr>
          <p:cNvPr id="24" name="Slide Number Placeholder 10">
            <a:extLst>
              <a:ext uri="{FF2B5EF4-FFF2-40B4-BE49-F238E27FC236}">
                <a16:creationId xmlns:a16="http://schemas.microsoft.com/office/drawing/2014/main" id="{B5FBBF51-B6B9-4243-98A9-DDFADA05411D}"/>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50C42-9A0B-4425-92C2-70FCF7C45734}" type="slidenum">
              <a:rPr kumimoji="0" lang="en-US" sz="1200" b="1" i="0" u="none" strike="noStrike" kern="1200" cap="all" spc="100" normalizeH="0" baseline="0" noProof="0" smtClean="0">
                <a:ln>
                  <a:noFill/>
                </a:ln>
                <a:solidFill>
                  <a:prstClr val="black">
                    <a:tint val="75000"/>
                  </a:prstClr>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‹zk.›</a:t>
            </a:fld>
            <a:endParaRPr kumimoji="0" lang="en-US" sz="1200" b="1" i="0" u="none" strike="noStrike" kern="1200" cap="all" spc="100" normalizeH="0" baseline="0" noProof="0">
              <a:ln>
                <a:noFill/>
              </a:ln>
              <a:solidFill>
                <a:prstClr val="black">
                  <a:tint val="75000"/>
                </a:prstClr>
              </a:solidFill>
              <a:effectLst/>
              <a:uLnTx/>
              <a:uFillTx/>
              <a:latin typeface="Source Sans Pro"/>
              <a:cs typeface="+mn-cs"/>
            </a:endParaRPr>
          </a:p>
        </p:txBody>
      </p:sp>
      <p:grpSp>
        <p:nvGrpSpPr>
          <p:cNvPr id="29" name="Group 28">
            <a:extLst>
              <a:ext uri="{FF2B5EF4-FFF2-40B4-BE49-F238E27FC236}">
                <a16:creationId xmlns:a16="http://schemas.microsoft.com/office/drawing/2014/main" id="{1999C8F0-23CF-43DE-A39C-94B126C6EF63}"/>
              </a:ext>
              <a:ext uri="{C183D7F6-B498-43B3-948B-1728B52AA6E4}">
                <adec:decorative xmlns:adec="http://schemas.microsoft.com/office/drawing/2017/decorative" val="1"/>
              </a:ext>
            </a:extLst>
          </p:cNvPr>
          <p:cNvGrpSpPr/>
          <p:nvPr userDrawn="1"/>
        </p:nvGrpSpPr>
        <p:grpSpPr>
          <a:xfrm>
            <a:off x="0" y="431836"/>
            <a:ext cx="1861854" cy="717514"/>
            <a:chOff x="0" y="1580033"/>
            <a:chExt cx="1861854" cy="717514"/>
          </a:xfrm>
        </p:grpSpPr>
        <p:sp>
          <p:nvSpPr>
            <p:cNvPr id="30" name="Freeform: Shape 29">
              <a:extLst>
                <a:ext uri="{FF2B5EF4-FFF2-40B4-BE49-F238E27FC236}">
                  <a16:creationId xmlns:a16="http://schemas.microsoft.com/office/drawing/2014/main" id="{1F9B7492-8A54-4020-83A1-E2AEE5724245}"/>
                </a:ext>
                <a:ext uri="{C183D7F6-B498-43B3-948B-1728B52AA6E4}">
                  <adec:decorative xmlns:adec="http://schemas.microsoft.com/office/drawing/2017/decorative" val="1"/>
                </a:ext>
              </a:extLst>
            </p:cNvPr>
            <p:cNvSpPr/>
            <p:nvPr userDrawn="1"/>
          </p:nvSpPr>
          <p:spPr>
            <a:xfrm>
              <a:off x="0" y="158003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1" name="Freeform: Shape 30">
              <a:extLst>
                <a:ext uri="{FF2B5EF4-FFF2-40B4-BE49-F238E27FC236}">
                  <a16:creationId xmlns:a16="http://schemas.microsoft.com/office/drawing/2014/main" id="{39DA5407-EA48-4921-BA3C-71E94101C72C}"/>
                </a:ext>
                <a:ext uri="{C183D7F6-B498-43B3-948B-1728B52AA6E4}">
                  <adec:decorative xmlns:adec="http://schemas.microsoft.com/office/drawing/2017/decorative" val="1"/>
                </a:ext>
              </a:extLst>
            </p:cNvPr>
            <p:cNvSpPr/>
            <p:nvPr userDrawn="1"/>
          </p:nvSpPr>
          <p:spPr>
            <a:xfrm>
              <a:off x="0" y="201976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grpSp>
      <p:grpSp>
        <p:nvGrpSpPr>
          <p:cNvPr id="35" name="Group 34">
            <a:extLst>
              <a:ext uri="{FF2B5EF4-FFF2-40B4-BE49-F238E27FC236}">
                <a16:creationId xmlns:a16="http://schemas.microsoft.com/office/drawing/2014/main" id="{0AC95BD4-4EFC-45C6-B985-229FD300B1ED}"/>
              </a:ext>
              <a:ext uri="{C183D7F6-B498-43B3-948B-1728B52AA6E4}">
                <adec:decorative xmlns:adec="http://schemas.microsoft.com/office/drawing/2017/decorative" val="1"/>
              </a:ext>
            </a:extLst>
          </p:cNvPr>
          <p:cNvGrpSpPr/>
          <p:nvPr userDrawn="1"/>
        </p:nvGrpSpPr>
        <p:grpSpPr>
          <a:xfrm>
            <a:off x="6519255" y="3650586"/>
            <a:ext cx="319941" cy="319941"/>
            <a:chOff x="1126512" y="4357092"/>
            <a:chExt cx="319941" cy="319941"/>
          </a:xfrm>
        </p:grpSpPr>
        <p:sp>
          <p:nvSpPr>
            <p:cNvPr id="36" name="Oval 35">
              <a:extLst>
                <a:ext uri="{FF2B5EF4-FFF2-40B4-BE49-F238E27FC236}">
                  <a16:creationId xmlns:a16="http://schemas.microsoft.com/office/drawing/2014/main" id="{A4784AD1-E3D1-4566-9041-95AAA1DA8101}"/>
                </a:ext>
                <a:ext uri="{C183D7F6-B498-43B3-948B-1728B52AA6E4}">
                  <adec:decorative xmlns:adec="http://schemas.microsoft.com/office/drawing/2017/decorative" val="1"/>
                </a:ext>
              </a:extLst>
            </p:cNvPr>
            <p:cNvSpPr/>
            <p:nvPr userDrawn="1"/>
          </p:nvSpPr>
          <p:spPr>
            <a:xfrm>
              <a:off x="1126512" y="4357092"/>
              <a:ext cx="319941" cy="31994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37" name="Oval 36">
              <a:extLst>
                <a:ext uri="{FF2B5EF4-FFF2-40B4-BE49-F238E27FC236}">
                  <a16:creationId xmlns:a16="http://schemas.microsoft.com/office/drawing/2014/main" id="{0147C571-802C-479F-B289-5F5D178E92EA}"/>
                </a:ext>
                <a:ext uri="{C183D7F6-B498-43B3-948B-1728B52AA6E4}">
                  <adec:decorative xmlns:adec="http://schemas.microsoft.com/office/drawing/2017/decorative" val="1"/>
                </a:ext>
              </a:extLst>
            </p:cNvPr>
            <p:cNvSpPr/>
            <p:nvPr userDrawn="1"/>
          </p:nvSpPr>
          <p:spPr>
            <a:xfrm>
              <a:off x="1126512" y="4357092"/>
              <a:ext cx="319941" cy="319941"/>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grpSp>
    </p:spTree>
    <p:extLst>
      <p:ext uri="{BB962C8B-B14F-4D97-AF65-F5344CB8AC3E}">
        <p14:creationId xmlns:p14="http://schemas.microsoft.com/office/powerpoint/2010/main" val="2480015253"/>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cSld name="Epigrafedun irudia">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u-ES"/>
              <a:t>Egin klik titulu maisuaren estiloa aldatzeko</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u-ES"/>
              <a:t>Irudia gehitzeko, sakatu ikonoa</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u-ES"/>
              <a:t>Egin klik diapositiba nagusiaren testu-estiloak aldatzeko</a:t>
            </a:r>
          </a:p>
        </p:txBody>
      </p:sp>
      <p:sp>
        <p:nvSpPr>
          <p:cNvPr id="5" name="Date Placeholder 4"/>
          <p:cNvSpPr>
            <a:spLocks noGrp="1"/>
          </p:cNvSpPr>
          <p:nvPr>
            <p:ph type="dt" sz="half" idx="10"/>
          </p:nvPr>
        </p:nvSpPr>
        <p:spPr/>
        <p:txBody>
          <a:bodyPr/>
          <a:lstStyle/>
          <a:p>
            <a:pPr rtl="0"/>
            <a:fld id="{69434DCA-7D87-482A-B826-DA8947791FB1}" type="datetime1">
              <a:rPr lang="es-ES" noProof="0" smtClean="0"/>
              <a:t>22/04/2026</a:t>
            </a:fld>
            <a:endParaRPr lang="es-ES" noProof="0"/>
          </a:p>
        </p:txBody>
      </p:sp>
      <p:sp>
        <p:nvSpPr>
          <p:cNvPr id="6" name="Footer Placeholder 5"/>
          <p:cNvSpPr>
            <a:spLocks noGrp="1"/>
          </p:cNvSpPr>
          <p:nvPr>
            <p:ph type="ftr" sz="quarter" idx="11"/>
          </p:nvPr>
        </p:nvSpPr>
        <p:spPr/>
        <p:txBody>
          <a:bodyPr/>
          <a:lstStyle/>
          <a:p>
            <a:pPr rtl="0"/>
            <a:endParaRPr lang="es-ES" noProof="0"/>
          </a:p>
        </p:txBody>
      </p:sp>
      <p:sp>
        <p:nvSpPr>
          <p:cNvPr id="7" name="Slide Number Placeholder 6"/>
          <p:cNvSpPr>
            <a:spLocks noGrp="1"/>
          </p:cNvSpPr>
          <p:nvPr>
            <p:ph type="sldNum" sz="quarter" idx="12"/>
          </p:nvPr>
        </p:nvSpPr>
        <p:spPr/>
        <p:txBody>
          <a:bodyPr/>
          <a:lstStyle/>
          <a:p>
            <a:pPr rtl="0"/>
            <a:fld id="{6D22F896-40B5-4ADD-8801-0D06FADFA095}" type="slidenum">
              <a:rPr lang="es-ES" noProof="0" smtClean="0"/>
              <a:pPr rtl="0"/>
              <a:t>‹zk.›</a:t>
            </a:fld>
            <a:endParaRPr lang="es-ES" noProof="0"/>
          </a:p>
        </p:txBody>
      </p:sp>
    </p:spTree>
    <p:extLst>
      <p:ext uri="{BB962C8B-B14F-4D97-AF65-F5344CB8AC3E}">
        <p14:creationId xmlns:p14="http://schemas.microsoft.com/office/powerpoint/2010/main" val="1020595453"/>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60" name="Title 1">
            <a:extLst>
              <a:ext uri="{FF2B5EF4-FFF2-40B4-BE49-F238E27FC236}">
                <a16:creationId xmlns:a16="http://schemas.microsoft.com/office/drawing/2014/main" id="{BF92C786-F148-4356-BCC8-D4DB6DC80390}"/>
              </a:ext>
            </a:extLst>
          </p:cNvPr>
          <p:cNvSpPr>
            <a:spLocks noGrp="1"/>
          </p:cNvSpPr>
          <p:nvPr>
            <p:ph type="title"/>
          </p:nvPr>
        </p:nvSpPr>
        <p:spPr>
          <a:xfrm>
            <a:off x="5956784" y="396117"/>
            <a:ext cx="5217172" cy="1158857"/>
          </a:xfrm>
        </p:spPr>
        <p:txBody>
          <a:bodyPr anchor="b">
            <a:normAutofit/>
          </a:bodyPr>
          <a:lstStyle/>
          <a:p>
            <a:endParaRPr lang="en-US"/>
          </a:p>
        </p:txBody>
      </p:sp>
      <p:sp>
        <p:nvSpPr>
          <p:cNvPr id="45" name="Picture Placeholder 2">
            <a:extLst>
              <a:ext uri="{FF2B5EF4-FFF2-40B4-BE49-F238E27FC236}">
                <a16:creationId xmlns:a16="http://schemas.microsoft.com/office/drawing/2014/main" id="{CC8A9357-2526-4109-8861-DCB89A78CA7F}"/>
              </a:ext>
            </a:extLst>
          </p:cNvPr>
          <p:cNvSpPr>
            <a:spLocks noGrp="1"/>
          </p:cNvSpPr>
          <p:nvPr>
            <p:ph type="pic" sz="quarter" idx="13" hasCustomPrompt="1"/>
          </p:nvPr>
        </p:nvSpPr>
        <p:spPr>
          <a:xfrm>
            <a:off x="1526293" y="1554582"/>
            <a:ext cx="3555043" cy="3217333"/>
          </a:xfrm>
        </p:spPr>
        <p:txBody>
          <a:bodyPr/>
          <a:lstStyle>
            <a:lvl1pPr>
              <a:buFontTx/>
              <a:buNone/>
              <a:defRPr/>
            </a:lvl1pPr>
          </a:lstStyle>
          <a:p>
            <a:r>
              <a:rPr lang="en-US" dirty="0"/>
              <a:t>Click to add photo</a:t>
            </a:r>
          </a:p>
        </p:txBody>
      </p:sp>
      <p:sp>
        <p:nvSpPr>
          <p:cNvPr id="298" name="Content Placeholder 2">
            <a:extLst>
              <a:ext uri="{FF2B5EF4-FFF2-40B4-BE49-F238E27FC236}">
                <a16:creationId xmlns:a16="http://schemas.microsoft.com/office/drawing/2014/main" id="{F0A93A7F-1937-4643-B9E7-342A8CB87BBB}"/>
              </a:ext>
            </a:extLst>
          </p:cNvPr>
          <p:cNvSpPr>
            <a:spLocks noGrp="1"/>
          </p:cNvSpPr>
          <p:nvPr>
            <p:ph idx="1" hasCustomPrompt="1"/>
          </p:nvPr>
        </p:nvSpPr>
        <p:spPr>
          <a:xfrm>
            <a:off x="5956783" y="1747592"/>
            <a:ext cx="5217173" cy="4351338"/>
          </a:xfrm>
        </p:spPr>
        <p:txBody>
          <a:bodyPr>
            <a:normAutofit/>
          </a:bodyPr>
          <a:lstStyle>
            <a:lvl1pPr>
              <a:buFontTx/>
              <a:buNone/>
              <a:defRPr sz="2400"/>
            </a:lvl1pPr>
          </a:lstStyle>
          <a:p>
            <a:pPr>
              <a:lnSpc>
                <a:spcPct val="130000"/>
              </a:lnSpc>
            </a:pPr>
            <a:r>
              <a:rPr lang="en-US" dirty="0"/>
              <a:t>Click to add text</a:t>
            </a:r>
          </a:p>
        </p:txBody>
      </p:sp>
      <p:grpSp>
        <p:nvGrpSpPr>
          <p:cNvPr id="3" name="Group 2">
            <a:extLst>
              <a:ext uri="{FF2B5EF4-FFF2-40B4-BE49-F238E27FC236}">
                <a16:creationId xmlns:a16="http://schemas.microsoft.com/office/drawing/2014/main" id="{B5082B2A-0AFE-456C-9506-A5DAF807FFE7}"/>
              </a:ext>
              <a:ext uri="{C183D7F6-B498-43B3-948B-1728B52AA6E4}">
                <adec:decorative xmlns:adec="http://schemas.microsoft.com/office/drawing/2017/decorative" val="1"/>
              </a:ext>
            </a:extLst>
          </p:cNvPr>
          <p:cNvGrpSpPr/>
          <p:nvPr userDrawn="1"/>
        </p:nvGrpSpPr>
        <p:grpSpPr>
          <a:xfrm>
            <a:off x="739959" y="3491269"/>
            <a:ext cx="365021" cy="365021"/>
            <a:chOff x="739959" y="3491269"/>
            <a:chExt cx="365021" cy="365021"/>
          </a:xfrm>
        </p:grpSpPr>
        <p:sp>
          <p:nvSpPr>
            <p:cNvPr id="267" name="Oval 266">
              <a:extLst>
                <a:ext uri="{FF2B5EF4-FFF2-40B4-BE49-F238E27FC236}">
                  <a16:creationId xmlns:a16="http://schemas.microsoft.com/office/drawing/2014/main" id="{1D723022-AE16-42E7-AB92-B0D8FA9619B6}"/>
                </a:ext>
                <a:ext uri="{C183D7F6-B498-43B3-948B-1728B52AA6E4}">
                  <adec:decorative xmlns:adec="http://schemas.microsoft.com/office/drawing/2017/decorative" val="1"/>
                </a:ext>
              </a:extLst>
            </p:cNvPr>
            <p:cNvSpPr/>
            <p:nvPr userDrawn="1"/>
          </p:nvSpPr>
          <p:spPr>
            <a:xfrm>
              <a:off x="739959" y="3491269"/>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8" name="Oval 267">
              <a:extLst>
                <a:ext uri="{FF2B5EF4-FFF2-40B4-BE49-F238E27FC236}">
                  <a16:creationId xmlns:a16="http://schemas.microsoft.com/office/drawing/2014/main" id="{01A660D0-3253-401B-9F04-DD8E71CC7A7F}"/>
                </a:ext>
                <a:ext uri="{C183D7F6-B498-43B3-948B-1728B52AA6E4}">
                  <adec:decorative xmlns:adec="http://schemas.microsoft.com/office/drawing/2017/decorative" val="1"/>
                </a:ext>
              </a:extLst>
            </p:cNvPr>
            <p:cNvSpPr/>
            <p:nvPr userDrawn="1"/>
          </p:nvSpPr>
          <p:spPr>
            <a:xfrm>
              <a:off x="739959" y="3491269"/>
              <a:ext cx="365021" cy="365021"/>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 name="Group 1">
            <a:extLst>
              <a:ext uri="{FF2B5EF4-FFF2-40B4-BE49-F238E27FC236}">
                <a16:creationId xmlns:a16="http://schemas.microsoft.com/office/drawing/2014/main" id="{7D1E36DE-F754-4C67-AEDB-7A4CD5259E08}"/>
              </a:ext>
              <a:ext uri="{C183D7F6-B498-43B3-948B-1728B52AA6E4}">
                <adec:decorative xmlns:adec="http://schemas.microsoft.com/office/drawing/2017/decorative" val="1"/>
              </a:ext>
            </a:extLst>
          </p:cNvPr>
          <p:cNvGrpSpPr/>
          <p:nvPr userDrawn="1"/>
        </p:nvGrpSpPr>
        <p:grpSpPr>
          <a:xfrm>
            <a:off x="496583" y="550047"/>
            <a:ext cx="1910252" cy="709661"/>
            <a:chOff x="496583" y="795582"/>
            <a:chExt cx="1910252" cy="709661"/>
          </a:xfrm>
        </p:grpSpPr>
        <p:grpSp>
          <p:nvGrpSpPr>
            <p:cNvPr id="261" name="Graphic 38">
              <a:extLst>
                <a:ext uri="{FF2B5EF4-FFF2-40B4-BE49-F238E27FC236}">
                  <a16:creationId xmlns:a16="http://schemas.microsoft.com/office/drawing/2014/main" id="{A4AD9011-9DCC-4A0F-BA80-27E6D3D5C046}"/>
                </a:ext>
                <a:ext uri="{C183D7F6-B498-43B3-948B-1728B52AA6E4}">
                  <adec:decorative xmlns:adec="http://schemas.microsoft.com/office/drawing/2017/decorative" val="1"/>
                </a:ext>
              </a:extLst>
            </p:cNvPr>
            <p:cNvGrpSpPr/>
            <p:nvPr userDrawn="1"/>
          </p:nvGrpSpPr>
          <p:grpSpPr>
            <a:xfrm>
              <a:off x="496583" y="795582"/>
              <a:ext cx="1910252" cy="709661"/>
              <a:chOff x="2267504" y="2540250"/>
              <a:chExt cx="1990951" cy="739641"/>
            </a:xfrm>
            <a:solidFill>
              <a:schemeClr val="tx1"/>
            </a:solidFill>
          </p:grpSpPr>
          <p:sp>
            <p:nvSpPr>
              <p:cNvPr id="262" name="Freeform: Shape 261">
                <a:extLst>
                  <a:ext uri="{FF2B5EF4-FFF2-40B4-BE49-F238E27FC236}">
                    <a16:creationId xmlns:a16="http://schemas.microsoft.com/office/drawing/2014/main" id="{A0221D30-DD4B-4E09-850A-CBBAAA4A051C}"/>
                  </a:ext>
                </a:extLst>
              </p:cNvPr>
              <p:cNvSpPr/>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3FDF1E24-BE7D-49F6-A5A0-29D2796918E4}"/>
                  </a:ext>
                </a:extLst>
              </p:cNvPr>
              <p:cNvSpPr/>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grpSp>
          <p:nvGrpSpPr>
            <p:cNvPr id="264" name="Graphic 38">
              <a:extLst>
                <a:ext uri="{FF2B5EF4-FFF2-40B4-BE49-F238E27FC236}">
                  <a16:creationId xmlns:a16="http://schemas.microsoft.com/office/drawing/2014/main" id="{BBB1AE73-7E55-49A4-8496-2B21B9BAB179}"/>
                </a:ext>
                <a:ext uri="{C183D7F6-B498-43B3-948B-1728B52AA6E4}">
                  <adec:decorative xmlns:adec="http://schemas.microsoft.com/office/drawing/2017/decorative" val="1"/>
                </a:ext>
              </a:extLst>
            </p:cNvPr>
            <p:cNvGrpSpPr/>
            <p:nvPr userDrawn="1"/>
          </p:nvGrpSpPr>
          <p:grpSpPr>
            <a:xfrm>
              <a:off x="496583" y="795582"/>
              <a:ext cx="1910252" cy="709661"/>
              <a:chOff x="2267504" y="2540250"/>
              <a:chExt cx="1990951" cy="739641"/>
            </a:xfrm>
            <a:solidFill>
              <a:schemeClr val="tx1">
                <a:alpha val="60000"/>
              </a:schemeClr>
            </a:solidFill>
          </p:grpSpPr>
          <p:sp>
            <p:nvSpPr>
              <p:cNvPr id="265" name="Freeform: Shape 264">
                <a:extLst>
                  <a:ext uri="{FF2B5EF4-FFF2-40B4-BE49-F238E27FC236}">
                    <a16:creationId xmlns:a16="http://schemas.microsoft.com/office/drawing/2014/main" id="{D8406302-2A06-4B65-834B-079262BAD676}"/>
                  </a:ext>
                </a:extLst>
              </p:cNvPr>
              <p:cNvSpPr/>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8756BB86-0FFE-405F-8023-37552370FB06}"/>
                  </a:ext>
                </a:extLst>
              </p:cNvPr>
              <p:cNvSpPr/>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grpSp>
      <p:sp>
        <p:nvSpPr>
          <p:cNvPr id="299" name="Date Placeholder 178">
            <a:extLst>
              <a:ext uri="{FF2B5EF4-FFF2-40B4-BE49-F238E27FC236}">
                <a16:creationId xmlns:a16="http://schemas.microsoft.com/office/drawing/2014/main" id="{82E560EB-BE56-4EED-AE06-F6BBC6A77F06}"/>
              </a:ext>
            </a:extLst>
          </p:cNvPr>
          <p:cNvSpPr>
            <a:spLocks noGrp="1"/>
          </p:cNvSpPr>
          <p:nvPr>
            <p:ph type="dt" sz="half" idx="10"/>
          </p:nvPr>
        </p:nvSpPr>
        <p:spPr>
          <a:xfrm>
            <a:off x="838200" y="6356350"/>
            <a:ext cx="2743200" cy="365125"/>
          </a:xfrm>
        </p:spPr>
        <p:txBody>
          <a:bodyPr/>
          <a:lstStyle/>
          <a:p>
            <a:fld id="{28DA586B-149A-4731-B894-F439E6635A2E}" type="datetime1">
              <a:rPr lang="en-US" smtClean="0"/>
              <a:t>4/22/2026</a:t>
            </a:fld>
            <a:endParaRPr lang="en-US"/>
          </a:p>
        </p:txBody>
      </p:sp>
      <p:sp>
        <p:nvSpPr>
          <p:cNvPr id="300" name="Footer Placeholder 179">
            <a:extLst>
              <a:ext uri="{FF2B5EF4-FFF2-40B4-BE49-F238E27FC236}">
                <a16:creationId xmlns:a16="http://schemas.microsoft.com/office/drawing/2014/main" id="{B8F63808-3D77-44F6-BA39-EBAA7F3A644A}"/>
              </a:ext>
            </a:extLst>
          </p:cNvPr>
          <p:cNvSpPr>
            <a:spLocks noGrp="1"/>
          </p:cNvSpPr>
          <p:nvPr>
            <p:ph type="ftr" sz="quarter" idx="11"/>
          </p:nvPr>
        </p:nvSpPr>
        <p:spPr>
          <a:xfrm>
            <a:off x="4038600" y="6356350"/>
            <a:ext cx="4114800" cy="365125"/>
          </a:xfrm>
        </p:spPr>
        <p:txBody>
          <a:bodyPr/>
          <a:lstStyle/>
          <a:p>
            <a:r>
              <a:rPr lang="en-US"/>
              <a:t>PRESENTATION TITLE</a:t>
            </a:r>
          </a:p>
        </p:txBody>
      </p:sp>
      <p:sp>
        <p:nvSpPr>
          <p:cNvPr id="301" name="Slide Number Placeholder 180">
            <a:extLst>
              <a:ext uri="{FF2B5EF4-FFF2-40B4-BE49-F238E27FC236}">
                <a16:creationId xmlns:a16="http://schemas.microsoft.com/office/drawing/2014/main" id="{48A1F651-8B76-426E-B2A3-79B5E58870B3}"/>
              </a:ext>
            </a:extLst>
          </p:cNvPr>
          <p:cNvSpPr>
            <a:spLocks noGrp="1"/>
          </p:cNvSpPr>
          <p:nvPr>
            <p:ph type="sldNum" sz="quarter" idx="12"/>
          </p:nvPr>
        </p:nvSpPr>
        <p:spPr>
          <a:xfrm>
            <a:off x="8610600" y="6356350"/>
            <a:ext cx="2743200" cy="365125"/>
          </a:xfrm>
        </p:spPr>
        <p:txBody>
          <a:bodyPr/>
          <a:lstStyle/>
          <a:p>
            <a:fld id="{5EA792F7-1D9E-4C7E-A103-E8EDFDC2691E}" type="slidenum">
              <a:rPr lang="en-US" smtClean="0"/>
              <a:t>‹zk.›</a:t>
            </a:fld>
            <a:endParaRPr lang="en-US"/>
          </a:p>
        </p:txBody>
      </p:sp>
    </p:spTree>
    <p:extLst>
      <p:ext uri="{BB962C8B-B14F-4D97-AF65-F5344CB8AC3E}">
        <p14:creationId xmlns:p14="http://schemas.microsoft.com/office/powerpoint/2010/main" val="4033488048"/>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5F21EE69-A1CB-4D3C-A300-F309A781E65B}"/>
              </a:ext>
            </a:extLst>
          </p:cNvPr>
          <p:cNvSpPr>
            <a:spLocks noGrp="1"/>
          </p:cNvSpPr>
          <p:nvPr>
            <p:ph type="title"/>
          </p:nvPr>
        </p:nvSpPr>
        <p:spPr>
          <a:xfrm>
            <a:off x="938907" y="282800"/>
            <a:ext cx="5217172" cy="1288673"/>
          </a:xfrm>
        </p:spPr>
        <p:txBody>
          <a:bodyPr anchor="b">
            <a:normAutofit/>
          </a:bodyPr>
          <a:lstStyle/>
          <a:p>
            <a:endParaRPr lang="en-US" dirty="0"/>
          </a:p>
        </p:txBody>
      </p:sp>
      <p:sp>
        <p:nvSpPr>
          <p:cNvPr id="18" name="Content Placeholder 2">
            <a:extLst>
              <a:ext uri="{FF2B5EF4-FFF2-40B4-BE49-F238E27FC236}">
                <a16:creationId xmlns:a16="http://schemas.microsoft.com/office/drawing/2014/main" id="{04201678-5DBC-491F-AA38-F3DF166C36BE}"/>
              </a:ext>
            </a:extLst>
          </p:cNvPr>
          <p:cNvSpPr>
            <a:spLocks noGrp="1"/>
          </p:cNvSpPr>
          <p:nvPr>
            <p:ph idx="1" hasCustomPrompt="1"/>
          </p:nvPr>
        </p:nvSpPr>
        <p:spPr>
          <a:xfrm>
            <a:off x="938906" y="1715151"/>
            <a:ext cx="5217173" cy="4351338"/>
          </a:xfrm>
        </p:spPr>
        <p:txBody>
          <a:bodyPr>
            <a:normAutofit/>
          </a:bodyPr>
          <a:lstStyle>
            <a:lvl1pPr marL="0" indent="0">
              <a:lnSpc>
                <a:spcPct val="100000"/>
              </a:lnSpc>
              <a:buFontTx/>
              <a:buNone/>
              <a:defRPr sz="1800"/>
            </a:lvl1pPr>
          </a:lstStyle>
          <a:p>
            <a:pPr>
              <a:lnSpc>
                <a:spcPct val="130000"/>
              </a:lnSpc>
            </a:pPr>
            <a:r>
              <a:rPr lang="en-US" dirty="0"/>
              <a:t>Click to add text</a:t>
            </a:r>
          </a:p>
        </p:txBody>
      </p:sp>
      <p:sp>
        <p:nvSpPr>
          <p:cNvPr id="368" name="Picture Placeholder 370">
            <a:extLst>
              <a:ext uri="{FF2B5EF4-FFF2-40B4-BE49-F238E27FC236}">
                <a16:creationId xmlns:a16="http://schemas.microsoft.com/office/drawing/2014/main" id="{669561A4-DF87-4818-9B88-D1EF83F03B98}"/>
              </a:ext>
            </a:extLst>
          </p:cNvPr>
          <p:cNvSpPr>
            <a:spLocks noGrp="1"/>
          </p:cNvSpPr>
          <p:nvPr>
            <p:ph type="pic" sz="quarter" idx="13" hasCustomPrompt="1"/>
          </p:nvPr>
        </p:nvSpPr>
        <p:spPr>
          <a:xfrm>
            <a:off x="7235389" y="322503"/>
            <a:ext cx="4114800" cy="2931037"/>
          </a:xfrm>
        </p:spPr>
        <p:txBody>
          <a:bodyPr/>
          <a:lstStyle>
            <a:lvl1pPr>
              <a:buFontTx/>
              <a:buNone/>
              <a:defRPr/>
            </a:lvl1pPr>
          </a:lstStyle>
          <a:p>
            <a:r>
              <a:rPr lang="en-US" dirty="0"/>
              <a:t>Click to add photo</a:t>
            </a:r>
          </a:p>
        </p:txBody>
      </p:sp>
      <p:sp>
        <p:nvSpPr>
          <p:cNvPr id="369" name="Picture Placeholder 372">
            <a:extLst>
              <a:ext uri="{FF2B5EF4-FFF2-40B4-BE49-F238E27FC236}">
                <a16:creationId xmlns:a16="http://schemas.microsoft.com/office/drawing/2014/main" id="{FFEE5DD2-649D-41DC-9898-8730D76FDB98}"/>
              </a:ext>
            </a:extLst>
          </p:cNvPr>
          <p:cNvSpPr>
            <a:spLocks noGrp="1"/>
          </p:cNvSpPr>
          <p:nvPr>
            <p:ph type="pic" sz="quarter" idx="14" hasCustomPrompt="1"/>
          </p:nvPr>
        </p:nvSpPr>
        <p:spPr>
          <a:xfrm>
            <a:off x="7235389" y="3370011"/>
            <a:ext cx="4114799" cy="2931036"/>
          </a:xfrm>
        </p:spPr>
        <p:txBody>
          <a:bodyPr/>
          <a:lstStyle>
            <a:lvl1pPr>
              <a:buFontTx/>
              <a:buNone/>
              <a:defRPr/>
            </a:lvl1pPr>
          </a:lstStyle>
          <a:p>
            <a:r>
              <a:rPr lang="en-US" dirty="0"/>
              <a:t>Click to add photo</a:t>
            </a:r>
          </a:p>
        </p:txBody>
      </p:sp>
      <p:sp>
        <p:nvSpPr>
          <p:cNvPr id="385" name="Date Placeholder 384">
            <a:extLst>
              <a:ext uri="{FF2B5EF4-FFF2-40B4-BE49-F238E27FC236}">
                <a16:creationId xmlns:a16="http://schemas.microsoft.com/office/drawing/2014/main" id="{7B72116B-F388-4C73-BC4A-D8292B5DA7E2}"/>
              </a:ext>
            </a:extLst>
          </p:cNvPr>
          <p:cNvSpPr>
            <a:spLocks noGrp="1"/>
          </p:cNvSpPr>
          <p:nvPr>
            <p:ph type="dt" sz="half" idx="15"/>
          </p:nvPr>
        </p:nvSpPr>
        <p:spPr/>
        <p:txBody>
          <a:bodyPr/>
          <a:lstStyle/>
          <a:p>
            <a:fld id="{34DC9094-7AE2-4A0C-ADA1-0B6CF537F5E3}" type="datetime1">
              <a:rPr lang="en-US" smtClean="0"/>
              <a:t>4/22/2026</a:t>
            </a:fld>
            <a:endParaRPr lang="en-US"/>
          </a:p>
        </p:txBody>
      </p:sp>
      <p:sp>
        <p:nvSpPr>
          <p:cNvPr id="386" name="Footer Placeholder 385">
            <a:extLst>
              <a:ext uri="{FF2B5EF4-FFF2-40B4-BE49-F238E27FC236}">
                <a16:creationId xmlns:a16="http://schemas.microsoft.com/office/drawing/2014/main" id="{C072D4A9-194F-4843-B39B-6C34A5D2F221}"/>
              </a:ext>
            </a:extLst>
          </p:cNvPr>
          <p:cNvSpPr>
            <a:spLocks noGrp="1"/>
          </p:cNvSpPr>
          <p:nvPr>
            <p:ph type="ftr" sz="quarter" idx="16"/>
          </p:nvPr>
        </p:nvSpPr>
        <p:spPr/>
        <p:txBody>
          <a:bodyPr/>
          <a:lstStyle/>
          <a:p>
            <a:r>
              <a:rPr lang="en-US"/>
              <a:t>PRESENTATION TITLE</a:t>
            </a:r>
          </a:p>
        </p:txBody>
      </p:sp>
      <p:sp>
        <p:nvSpPr>
          <p:cNvPr id="387" name="Slide Number Placeholder 386">
            <a:extLst>
              <a:ext uri="{FF2B5EF4-FFF2-40B4-BE49-F238E27FC236}">
                <a16:creationId xmlns:a16="http://schemas.microsoft.com/office/drawing/2014/main" id="{7827E1CE-788E-4245-B60E-D39AFA591483}"/>
              </a:ext>
            </a:extLst>
          </p:cNvPr>
          <p:cNvSpPr>
            <a:spLocks noGrp="1"/>
          </p:cNvSpPr>
          <p:nvPr>
            <p:ph type="sldNum" sz="quarter" idx="17"/>
          </p:nvPr>
        </p:nvSpPr>
        <p:spPr/>
        <p:txBody>
          <a:bodyPr/>
          <a:lstStyle/>
          <a:p>
            <a:fld id="{5EA792F7-1D9E-4C7E-A103-E8EDFDC2691E}" type="slidenum">
              <a:rPr lang="en-US" smtClean="0"/>
              <a:t>‹zk.›</a:t>
            </a:fld>
            <a:endParaRPr lang="en-US"/>
          </a:p>
        </p:txBody>
      </p:sp>
      <p:grpSp>
        <p:nvGrpSpPr>
          <p:cNvPr id="9" name="Graphic 190">
            <a:extLst>
              <a:ext uri="{FF2B5EF4-FFF2-40B4-BE49-F238E27FC236}">
                <a16:creationId xmlns:a16="http://schemas.microsoft.com/office/drawing/2014/main" id="{06F4FBF1-A331-46A0-BDC5-7CEDEA62EE39}"/>
              </a:ext>
              <a:ext uri="{C183D7F6-B498-43B3-948B-1728B52AA6E4}">
                <adec:decorative xmlns:adec="http://schemas.microsoft.com/office/drawing/2017/decorative" val="1"/>
              </a:ext>
            </a:extLst>
          </p:cNvPr>
          <p:cNvGrpSpPr/>
          <p:nvPr userDrawn="1"/>
        </p:nvGrpSpPr>
        <p:grpSpPr>
          <a:xfrm>
            <a:off x="5756620" y="736826"/>
            <a:ext cx="1598829" cy="531293"/>
            <a:chOff x="2504802" y="1755501"/>
            <a:chExt cx="1598829" cy="531293"/>
          </a:xfrm>
          <a:solidFill>
            <a:schemeClr val="tx1"/>
          </a:solidFill>
        </p:grpSpPr>
        <p:sp>
          <p:nvSpPr>
            <p:cNvPr id="10" name="Freeform: Shape 9">
              <a:extLst>
                <a:ext uri="{FF2B5EF4-FFF2-40B4-BE49-F238E27FC236}">
                  <a16:creationId xmlns:a16="http://schemas.microsoft.com/office/drawing/2014/main" id="{AE637E45-FDA6-4FDD-96BD-4728E6FEF3C5}"/>
                </a:ext>
              </a:extLst>
            </p:cNvPr>
            <p:cNvSpPr/>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1" name="Freeform: Shape 10">
              <a:extLst>
                <a:ext uri="{FF2B5EF4-FFF2-40B4-BE49-F238E27FC236}">
                  <a16:creationId xmlns:a16="http://schemas.microsoft.com/office/drawing/2014/main" id="{34CE57ED-0E56-4B8D-BFC4-44C434AB2F54}"/>
                </a:ext>
              </a:extLst>
            </p:cNvPr>
            <p:cNvSpPr/>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grpSp>
      <p:grpSp>
        <p:nvGrpSpPr>
          <p:cNvPr id="12" name="Group 11">
            <a:extLst>
              <a:ext uri="{FF2B5EF4-FFF2-40B4-BE49-F238E27FC236}">
                <a16:creationId xmlns:a16="http://schemas.microsoft.com/office/drawing/2014/main" id="{D6B131DC-4B42-4E21-8EE4-FCF7D6602B71}"/>
              </a:ext>
              <a:ext uri="{C183D7F6-B498-43B3-948B-1728B52AA6E4}">
                <adec:decorative xmlns:adec="http://schemas.microsoft.com/office/drawing/2017/decorative" val="1"/>
              </a:ext>
            </a:extLst>
          </p:cNvPr>
          <p:cNvGrpSpPr/>
          <p:nvPr userDrawn="1"/>
        </p:nvGrpSpPr>
        <p:grpSpPr>
          <a:xfrm>
            <a:off x="10885765" y="619275"/>
            <a:ext cx="932200" cy="932200"/>
            <a:chOff x="10791258" y="619275"/>
            <a:chExt cx="932200" cy="932200"/>
          </a:xfrm>
        </p:grpSpPr>
        <p:sp>
          <p:nvSpPr>
            <p:cNvPr id="13" name="Graphic 212">
              <a:extLst>
                <a:ext uri="{FF2B5EF4-FFF2-40B4-BE49-F238E27FC236}">
                  <a16:creationId xmlns:a16="http://schemas.microsoft.com/office/drawing/2014/main" id="{D826499E-185F-4853-8982-212973714079}"/>
                </a:ext>
              </a:extLst>
            </p:cNvPr>
            <p:cNvSpPr/>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4" name="Graphic 212">
              <a:extLst>
                <a:ext uri="{FF2B5EF4-FFF2-40B4-BE49-F238E27FC236}">
                  <a16:creationId xmlns:a16="http://schemas.microsoft.com/office/drawing/2014/main" id="{4B93A407-DCC0-4287-A189-DAFDA6CE5D81}"/>
                </a:ext>
              </a:extLst>
            </p:cNvPr>
            <p:cNvSpPr/>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grpSp>
      <p:grpSp>
        <p:nvGrpSpPr>
          <p:cNvPr id="15" name="Group 14">
            <a:extLst>
              <a:ext uri="{FF2B5EF4-FFF2-40B4-BE49-F238E27FC236}">
                <a16:creationId xmlns:a16="http://schemas.microsoft.com/office/drawing/2014/main" id="{3B628FE6-4C4F-49A8-9B42-67396AB1B101}"/>
              </a:ext>
              <a:ext uri="{C183D7F6-B498-43B3-948B-1728B52AA6E4}">
                <adec:decorative xmlns:adec="http://schemas.microsoft.com/office/drawing/2017/decorative" val="1"/>
              </a:ext>
            </a:extLst>
          </p:cNvPr>
          <p:cNvGrpSpPr/>
          <p:nvPr userDrawn="1"/>
        </p:nvGrpSpPr>
        <p:grpSpPr>
          <a:xfrm>
            <a:off x="10631201" y="4961088"/>
            <a:ext cx="1152011" cy="1152022"/>
            <a:chOff x="10154386" y="4452483"/>
            <a:chExt cx="1443404" cy="1443418"/>
          </a:xfrm>
          <a:solidFill>
            <a:schemeClr val="tx1"/>
          </a:solidFill>
        </p:grpSpPr>
        <p:grpSp>
          <p:nvGrpSpPr>
            <p:cNvPr id="16" name="Graphic 4">
              <a:extLst>
                <a:ext uri="{FF2B5EF4-FFF2-40B4-BE49-F238E27FC236}">
                  <a16:creationId xmlns:a16="http://schemas.microsoft.com/office/drawing/2014/main" id="{31A752B8-0B61-4973-8AE2-32B13026F5D0}"/>
                </a:ext>
              </a:extLst>
            </p:cNvPr>
            <p:cNvGrpSpPr/>
            <p:nvPr/>
          </p:nvGrpSpPr>
          <p:grpSpPr>
            <a:xfrm>
              <a:off x="10154386" y="4452483"/>
              <a:ext cx="1443404" cy="1443418"/>
              <a:chOff x="5734037" y="3067039"/>
              <a:chExt cx="724483" cy="724489"/>
            </a:xfrm>
            <a:grpFill/>
          </p:grpSpPr>
          <p:sp>
            <p:nvSpPr>
              <p:cNvPr id="189" name="Freeform: Shape 188">
                <a:extLst>
                  <a:ext uri="{FF2B5EF4-FFF2-40B4-BE49-F238E27FC236}">
                    <a16:creationId xmlns:a16="http://schemas.microsoft.com/office/drawing/2014/main" id="{5B0C923D-2B15-4591-91AF-7076EB2D39DF}"/>
                  </a:ext>
                </a:extLst>
              </p:cNvPr>
              <p:cNvSpPr/>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90" name="Freeform: Shape 189">
                <a:extLst>
                  <a:ext uri="{FF2B5EF4-FFF2-40B4-BE49-F238E27FC236}">
                    <a16:creationId xmlns:a16="http://schemas.microsoft.com/office/drawing/2014/main" id="{F67576B0-A9FB-4DBF-AAB2-BC4FE937A4D4}"/>
                  </a:ext>
                </a:extLst>
              </p:cNvPr>
              <p:cNvSpPr/>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91" name="Freeform: Shape 190">
                <a:extLst>
                  <a:ext uri="{FF2B5EF4-FFF2-40B4-BE49-F238E27FC236}">
                    <a16:creationId xmlns:a16="http://schemas.microsoft.com/office/drawing/2014/main" id="{78EDA74C-F639-4A1A-AF63-97CE1722791F}"/>
                  </a:ext>
                </a:extLst>
              </p:cNvPr>
              <p:cNvSpPr/>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92" name="Freeform: Shape 191">
                <a:extLst>
                  <a:ext uri="{FF2B5EF4-FFF2-40B4-BE49-F238E27FC236}">
                    <a16:creationId xmlns:a16="http://schemas.microsoft.com/office/drawing/2014/main" id="{47349CA4-9AF7-4B7C-B97D-32FCC9A753C0}"/>
                  </a:ext>
                </a:extLst>
              </p:cNvPr>
              <p:cNvSpPr/>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93" name="Freeform: Shape 192">
                <a:extLst>
                  <a:ext uri="{FF2B5EF4-FFF2-40B4-BE49-F238E27FC236}">
                    <a16:creationId xmlns:a16="http://schemas.microsoft.com/office/drawing/2014/main" id="{DBBF3B76-9FD5-449B-9E6D-B2AE17BCC28F}"/>
                  </a:ext>
                </a:extLst>
              </p:cNvPr>
              <p:cNvSpPr/>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94" name="Freeform: Shape 193">
                <a:extLst>
                  <a:ext uri="{FF2B5EF4-FFF2-40B4-BE49-F238E27FC236}">
                    <a16:creationId xmlns:a16="http://schemas.microsoft.com/office/drawing/2014/main" id="{E83A7097-449B-446C-9207-5C00FAB2EE58}"/>
                  </a:ext>
                </a:extLst>
              </p:cNvPr>
              <p:cNvSpPr/>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95" name="Freeform: Shape 194">
                <a:extLst>
                  <a:ext uri="{FF2B5EF4-FFF2-40B4-BE49-F238E27FC236}">
                    <a16:creationId xmlns:a16="http://schemas.microsoft.com/office/drawing/2014/main" id="{E8BCF978-C1B0-4C0E-885B-67F829DF35F5}"/>
                  </a:ext>
                </a:extLst>
              </p:cNvPr>
              <p:cNvSpPr/>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96" name="Freeform: Shape 195">
                <a:extLst>
                  <a:ext uri="{FF2B5EF4-FFF2-40B4-BE49-F238E27FC236}">
                    <a16:creationId xmlns:a16="http://schemas.microsoft.com/office/drawing/2014/main" id="{5F8A090D-EE01-4AE0-9B9D-A052A136192E}"/>
                  </a:ext>
                </a:extLst>
              </p:cNvPr>
              <p:cNvSpPr/>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97" name="Freeform: Shape 196">
                <a:extLst>
                  <a:ext uri="{FF2B5EF4-FFF2-40B4-BE49-F238E27FC236}">
                    <a16:creationId xmlns:a16="http://schemas.microsoft.com/office/drawing/2014/main" id="{F4973935-CD40-43B9-85EE-A0891CDFDFB7}"/>
                  </a:ext>
                </a:extLst>
              </p:cNvPr>
              <p:cNvSpPr/>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98" name="Freeform: Shape 197">
                <a:extLst>
                  <a:ext uri="{FF2B5EF4-FFF2-40B4-BE49-F238E27FC236}">
                    <a16:creationId xmlns:a16="http://schemas.microsoft.com/office/drawing/2014/main" id="{09BF59A1-43BA-4CAA-B07E-0753B83A0711}"/>
                  </a:ext>
                </a:extLst>
              </p:cNvPr>
              <p:cNvSpPr/>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99" name="Freeform: Shape 198">
                <a:extLst>
                  <a:ext uri="{FF2B5EF4-FFF2-40B4-BE49-F238E27FC236}">
                    <a16:creationId xmlns:a16="http://schemas.microsoft.com/office/drawing/2014/main" id="{F7F71212-DEF7-4416-8DD0-706B9D618165}"/>
                  </a:ext>
                </a:extLst>
              </p:cNvPr>
              <p:cNvSpPr/>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00" name="Freeform: Shape 199">
                <a:extLst>
                  <a:ext uri="{FF2B5EF4-FFF2-40B4-BE49-F238E27FC236}">
                    <a16:creationId xmlns:a16="http://schemas.microsoft.com/office/drawing/2014/main" id="{61491CF5-2443-474B-83A8-EED5E8ABCCEB}"/>
                  </a:ext>
                </a:extLst>
              </p:cNvPr>
              <p:cNvSpPr/>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01" name="Freeform: Shape 200">
                <a:extLst>
                  <a:ext uri="{FF2B5EF4-FFF2-40B4-BE49-F238E27FC236}">
                    <a16:creationId xmlns:a16="http://schemas.microsoft.com/office/drawing/2014/main" id="{7A1D052A-A011-4CC1-9757-2742CF613DDE}"/>
                  </a:ext>
                </a:extLst>
              </p:cNvPr>
              <p:cNvSpPr/>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02" name="Freeform: Shape 201">
                <a:extLst>
                  <a:ext uri="{FF2B5EF4-FFF2-40B4-BE49-F238E27FC236}">
                    <a16:creationId xmlns:a16="http://schemas.microsoft.com/office/drawing/2014/main" id="{15DD3330-9838-49F4-9837-D557F3577937}"/>
                  </a:ext>
                </a:extLst>
              </p:cNvPr>
              <p:cNvSpPr/>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03" name="Freeform: Shape 202">
                <a:extLst>
                  <a:ext uri="{FF2B5EF4-FFF2-40B4-BE49-F238E27FC236}">
                    <a16:creationId xmlns:a16="http://schemas.microsoft.com/office/drawing/2014/main" id="{085E7E4A-1EBD-4D0A-89D3-0E91CE94BB34}"/>
                  </a:ext>
                </a:extLst>
              </p:cNvPr>
              <p:cNvSpPr/>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04" name="Freeform: Shape 203">
                <a:extLst>
                  <a:ext uri="{FF2B5EF4-FFF2-40B4-BE49-F238E27FC236}">
                    <a16:creationId xmlns:a16="http://schemas.microsoft.com/office/drawing/2014/main" id="{98509262-3560-484E-B2A3-65F83E2AFF4B}"/>
                  </a:ext>
                </a:extLst>
              </p:cNvPr>
              <p:cNvSpPr/>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05" name="Freeform: Shape 204">
                <a:extLst>
                  <a:ext uri="{FF2B5EF4-FFF2-40B4-BE49-F238E27FC236}">
                    <a16:creationId xmlns:a16="http://schemas.microsoft.com/office/drawing/2014/main" id="{82C01EF0-EFE1-4857-9C0F-983EF16648B2}"/>
                  </a:ext>
                </a:extLst>
              </p:cNvPr>
              <p:cNvSpPr/>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06" name="Freeform: Shape 205">
                <a:extLst>
                  <a:ext uri="{FF2B5EF4-FFF2-40B4-BE49-F238E27FC236}">
                    <a16:creationId xmlns:a16="http://schemas.microsoft.com/office/drawing/2014/main" id="{B35C6DB3-278C-4B06-AEE3-44D85C12E1AE}"/>
                  </a:ext>
                </a:extLst>
              </p:cNvPr>
              <p:cNvSpPr/>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07" name="Freeform: Shape 206">
                <a:extLst>
                  <a:ext uri="{FF2B5EF4-FFF2-40B4-BE49-F238E27FC236}">
                    <a16:creationId xmlns:a16="http://schemas.microsoft.com/office/drawing/2014/main" id="{13D90D10-B54E-4E2F-B5C7-3F4F5AA85C5C}"/>
                  </a:ext>
                </a:extLst>
              </p:cNvPr>
              <p:cNvSpPr/>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08" name="Freeform: Shape 207">
                <a:extLst>
                  <a:ext uri="{FF2B5EF4-FFF2-40B4-BE49-F238E27FC236}">
                    <a16:creationId xmlns:a16="http://schemas.microsoft.com/office/drawing/2014/main" id="{BCF88EFC-8669-4711-B4D8-18F82A715203}"/>
                  </a:ext>
                </a:extLst>
              </p:cNvPr>
              <p:cNvSpPr/>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09" name="Freeform: Shape 208">
                <a:extLst>
                  <a:ext uri="{FF2B5EF4-FFF2-40B4-BE49-F238E27FC236}">
                    <a16:creationId xmlns:a16="http://schemas.microsoft.com/office/drawing/2014/main" id="{1C7E26B7-A2C7-4069-94EE-F81FBFCC4F88}"/>
                  </a:ext>
                </a:extLst>
              </p:cNvPr>
              <p:cNvSpPr/>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10" name="Freeform: Shape 209">
                <a:extLst>
                  <a:ext uri="{FF2B5EF4-FFF2-40B4-BE49-F238E27FC236}">
                    <a16:creationId xmlns:a16="http://schemas.microsoft.com/office/drawing/2014/main" id="{45992884-B014-448F-B303-A6346A877A4E}"/>
                  </a:ext>
                </a:extLst>
              </p:cNvPr>
              <p:cNvSpPr/>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11" name="Freeform: Shape 210">
                <a:extLst>
                  <a:ext uri="{FF2B5EF4-FFF2-40B4-BE49-F238E27FC236}">
                    <a16:creationId xmlns:a16="http://schemas.microsoft.com/office/drawing/2014/main" id="{CE046B60-49AE-4A06-93E1-022974B3A738}"/>
                  </a:ext>
                </a:extLst>
              </p:cNvPr>
              <p:cNvSpPr/>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12" name="Freeform: Shape 211">
                <a:extLst>
                  <a:ext uri="{FF2B5EF4-FFF2-40B4-BE49-F238E27FC236}">
                    <a16:creationId xmlns:a16="http://schemas.microsoft.com/office/drawing/2014/main" id="{48BEAE27-271C-428D-B5EF-F87F7359F6F0}"/>
                  </a:ext>
                </a:extLst>
              </p:cNvPr>
              <p:cNvSpPr/>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13" name="Freeform: Shape 212">
                <a:extLst>
                  <a:ext uri="{FF2B5EF4-FFF2-40B4-BE49-F238E27FC236}">
                    <a16:creationId xmlns:a16="http://schemas.microsoft.com/office/drawing/2014/main" id="{A5A27244-274D-4D7E-A8D4-73F2256E8BA1}"/>
                  </a:ext>
                </a:extLst>
              </p:cNvPr>
              <p:cNvSpPr/>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14" name="Freeform: Shape 213">
                <a:extLst>
                  <a:ext uri="{FF2B5EF4-FFF2-40B4-BE49-F238E27FC236}">
                    <a16:creationId xmlns:a16="http://schemas.microsoft.com/office/drawing/2014/main" id="{15FC6F33-B59A-4CCB-A310-45A01574AAD8}"/>
                  </a:ext>
                </a:extLst>
              </p:cNvPr>
              <p:cNvSpPr/>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15" name="Freeform: Shape 214">
                <a:extLst>
                  <a:ext uri="{FF2B5EF4-FFF2-40B4-BE49-F238E27FC236}">
                    <a16:creationId xmlns:a16="http://schemas.microsoft.com/office/drawing/2014/main" id="{58C7C55E-C35B-401E-9068-C22F2EE68C87}"/>
                  </a:ext>
                </a:extLst>
              </p:cNvPr>
              <p:cNvSpPr/>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16" name="Freeform: Shape 215">
                <a:extLst>
                  <a:ext uri="{FF2B5EF4-FFF2-40B4-BE49-F238E27FC236}">
                    <a16:creationId xmlns:a16="http://schemas.microsoft.com/office/drawing/2014/main" id="{4B71E863-1694-4370-85E9-A4DC7C544C30}"/>
                  </a:ext>
                </a:extLst>
              </p:cNvPr>
              <p:cNvSpPr/>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17" name="Freeform: Shape 216">
                <a:extLst>
                  <a:ext uri="{FF2B5EF4-FFF2-40B4-BE49-F238E27FC236}">
                    <a16:creationId xmlns:a16="http://schemas.microsoft.com/office/drawing/2014/main" id="{B6F72D1A-6378-49EA-83B7-3EF500030604}"/>
                  </a:ext>
                </a:extLst>
              </p:cNvPr>
              <p:cNvSpPr/>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18" name="Freeform: Shape 217">
                <a:extLst>
                  <a:ext uri="{FF2B5EF4-FFF2-40B4-BE49-F238E27FC236}">
                    <a16:creationId xmlns:a16="http://schemas.microsoft.com/office/drawing/2014/main" id="{7D8F79E4-2781-44A0-A4FB-9F34DDD998C9}"/>
                  </a:ext>
                </a:extLst>
              </p:cNvPr>
              <p:cNvSpPr/>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19" name="Freeform: Shape 218">
                <a:extLst>
                  <a:ext uri="{FF2B5EF4-FFF2-40B4-BE49-F238E27FC236}">
                    <a16:creationId xmlns:a16="http://schemas.microsoft.com/office/drawing/2014/main" id="{112401E9-7F6C-44FD-BFDB-6AB513E34F13}"/>
                  </a:ext>
                </a:extLst>
              </p:cNvPr>
              <p:cNvSpPr/>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20" name="Freeform: Shape 219">
                <a:extLst>
                  <a:ext uri="{FF2B5EF4-FFF2-40B4-BE49-F238E27FC236}">
                    <a16:creationId xmlns:a16="http://schemas.microsoft.com/office/drawing/2014/main" id="{70EF4569-106C-4743-8A96-58E8F8914E44}"/>
                  </a:ext>
                </a:extLst>
              </p:cNvPr>
              <p:cNvSpPr/>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21" name="Freeform: Shape 220">
                <a:extLst>
                  <a:ext uri="{FF2B5EF4-FFF2-40B4-BE49-F238E27FC236}">
                    <a16:creationId xmlns:a16="http://schemas.microsoft.com/office/drawing/2014/main" id="{A8672656-3AB6-45FA-9178-6EEA584AC60F}"/>
                  </a:ext>
                </a:extLst>
              </p:cNvPr>
              <p:cNvSpPr/>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22" name="Freeform: Shape 221">
                <a:extLst>
                  <a:ext uri="{FF2B5EF4-FFF2-40B4-BE49-F238E27FC236}">
                    <a16:creationId xmlns:a16="http://schemas.microsoft.com/office/drawing/2014/main" id="{3BE34346-DF8F-40ED-9960-375A6B408972}"/>
                  </a:ext>
                </a:extLst>
              </p:cNvPr>
              <p:cNvSpPr/>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23" name="Freeform: Shape 222">
                <a:extLst>
                  <a:ext uri="{FF2B5EF4-FFF2-40B4-BE49-F238E27FC236}">
                    <a16:creationId xmlns:a16="http://schemas.microsoft.com/office/drawing/2014/main" id="{D2F41219-5DFE-4991-8A7E-D81EC1C2B5EE}"/>
                  </a:ext>
                </a:extLst>
              </p:cNvPr>
              <p:cNvSpPr/>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24" name="Freeform: Shape 223">
                <a:extLst>
                  <a:ext uri="{FF2B5EF4-FFF2-40B4-BE49-F238E27FC236}">
                    <a16:creationId xmlns:a16="http://schemas.microsoft.com/office/drawing/2014/main" id="{631B6AB5-7C4A-4437-A6BF-C6A236896589}"/>
                  </a:ext>
                </a:extLst>
              </p:cNvPr>
              <p:cNvSpPr/>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25" name="Freeform: Shape 224">
                <a:extLst>
                  <a:ext uri="{FF2B5EF4-FFF2-40B4-BE49-F238E27FC236}">
                    <a16:creationId xmlns:a16="http://schemas.microsoft.com/office/drawing/2014/main" id="{897203B5-EF0D-4F4C-A4B6-B5582F7D6A7E}"/>
                  </a:ext>
                </a:extLst>
              </p:cNvPr>
              <p:cNvSpPr/>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26" name="Freeform: Shape 225">
                <a:extLst>
                  <a:ext uri="{FF2B5EF4-FFF2-40B4-BE49-F238E27FC236}">
                    <a16:creationId xmlns:a16="http://schemas.microsoft.com/office/drawing/2014/main" id="{F7733105-9EB9-4EF2-8F40-6AD21A844C7D}"/>
                  </a:ext>
                </a:extLst>
              </p:cNvPr>
              <p:cNvSpPr/>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27" name="Freeform: Shape 226">
                <a:extLst>
                  <a:ext uri="{FF2B5EF4-FFF2-40B4-BE49-F238E27FC236}">
                    <a16:creationId xmlns:a16="http://schemas.microsoft.com/office/drawing/2014/main" id="{E63EBB4B-F5A7-4554-A0C3-AED6ACAE8C3F}"/>
                  </a:ext>
                </a:extLst>
              </p:cNvPr>
              <p:cNvSpPr/>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28" name="Freeform: Shape 227">
                <a:extLst>
                  <a:ext uri="{FF2B5EF4-FFF2-40B4-BE49-F238E27FC236}">
                    <a16:creationId xmlns:a16="http://schemas.microsoft.com/office/drawing/2014/main" id="{CCC74397-5624-4735-BE79-E16C6A12912A}"/>
                  </a:ext>
                </a:extLst>
              </p:cNvPr>
              <p:cNvSpPr/>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29" name="Freeform: Shape 228">
                <a:extLst>
                  <a:ext uri="{FF2B5EF4-FFF2-40B4-BE49-F238E27FC236}">
                    <a16:creationId xmlns:a16="http://schemas.microsoft.com/office/drawing/2014/main" id="{A9A30123-68A7-4CAF-ACA1-E089D30CE5F5}"/>
                  </a:ext>
                </a:extLst>
              </p:cNvPr>
              <p:cNvSpPr/>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30" name="Freeform: Shape 229">
                <a:extLst>
                  <a:ext uri="{FF2B5EF4-FFF2-40B4-BE49-F238E27FC236}">
                    <a16:creationId xmlns:a16="http://schemas.microsoft.com/office/drawing/2014/main" id="{341E089E-6C28-47B4-8F8D-DC7B2964BFDE}"/>
                  </a:ext>
                </a:extLst>
              </p:cNvPr>
              <p:cNvSpPr/>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31" name="Freeform: Shape 230">
                <a:extLst>
                  <a:ext uri="{FF2B5EF4-FFF2-40B4-BE49-F238E27FC236}">
                    <a16:creationId xmlns:a16="http://schemas.microsoft.com/office/drawing/2014/main" id="{60C3E376-3FA2-4F28-8E26-5126E54F2D37}"/>
                  </a:ext>
                </a:extLst>
              </p:cNvPr>
              <p:cNvSpPr/>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32" name="Freeform: Shape 231">
                <a:extLst>
                  <a:ext uri="{FF2B5EF4-FFF2-40B4-BE49-F238E27FC236}">
                    <a16:creationId xmlns:a16="http://schemas.microsoft.com/office/drawing/2014/main" id="{4452E443-8362-453F-8594-E2C5D05D3398}"/>
                  </a:ext>
                </a:extLst>
              </p:cNvPr>
              <p:cNvSpPr/>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33" name="Freeform: Shape 232">
                <a:extLst>
                  <a:ext uri="{FF2B5EF4-FFF2-40B4-BE49-F238E27FC236}">
                    <a16:creationId xmlns:a16="http://schemas.microsoft.com/office/drawing/2014/main" id="{C2043C4D-27CC-45D6-9A62-966A77DD5812}"/>
                  </a:ext>
                </a:extLst>
              </p:cNvPr>
              <p:cNvSpPr/>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34" name="Freeform: Shape 233">
                <a:extLst>
                  <a:ext uri="{FF2B5EF4-FFF2-40B4-BE49-F238E27FC236}">
                    <a16:creationId xmlns:a16="http://schemas.microsoft.com/office/drawing/2014/main" id="{F2D98196-D099-495E-A828-A073967D67FB}"/>
                  </a:ext>
                </a:extLst>
              </p:cNvPr>
              <p:cNvSpPr/>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35" name="Freeform: Shape 234">
                <a:extLst>
                  <a:ext uri="{FF2B5EF4-FFF2-40B4-BE49-F238E27FC236}">
                    <a16:creationId xmlns:a16="http://schemas.microsoft.com/office/drawing/2014/main" id="{68586E33-BCEF-4B0E-95AC-B1E8EA25C65D}"/>
                  </a:ext>
                </a:extLst>
              </p:cNvPr>
              <p:cNvSpPr/>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36" name="Freeform: Shape 235">
                <a:extLst>
                  <a:ext uri="{FF2B5EF4-FFF2-40B4-BE49-F238E27FC236}">
                    <a16:creationId xmlns:a16="http://schemas.microsoft.com/office/drawing/2014/main" id="{D088D3EB-C95E-441B-8F56-F04DDB19F1B6}"/>
                  </a:ext>
                </a:extLst>
              </p:cNvPr>
              <p:cNvSpPr/>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37" name="Freeform: Shape 236">
                <a:extLst>
                  <a:ext uri="{FF2B5EF4-FFF2-40B4-BE49-F238E27FC236}">
                    <a16:creationId xmlns:a16="http://schemas.microsoft.com/office/drawing/2014/main" id="{635A3D28-BCDB-445F-800B-8DE8585F6A30}"/>
                  </a:ext>
                </a:extLst>
              </p:cNvPr>
              <p:cNvSpPr/>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38" name="Freeform: Shape 237">
                <a:extLst>
                  <a:ext uri="{FF2B5EF4-FFF2-40B4-BE49-F238E27FC236}">
                    <a16:creationId xmlns:a16="http://schemas.microsoft.com/office/drawing/2014/main" id="{49C1D7F6-B9CD-46FF-9058-CD4E3DC2EC5C}"/>
                  </a:ext>
                </a:extLst>
              </p:cNvPr>
              <p:cNvSpPr/>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39" name="Freeform: Shape 238">
                <a:extLst>
                  <a:ext uri="{FF2B5EF4-FFF2-40B4-BE49-F238E27FC236}">
                    <a16:creationId xmlns:a16="http://schemas.microsoft.com/office/drawing/2014/main" id="{9942B8B8-7819-434C-902E-8BF793967CF2}"/>
                  </a:ext>
                </a:extLst>
              </p:cNvPr>
              <p:cNvSpPr/>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40" name="Freeform: Shape 239">
                <a:extLst>
                  <a:ext uri="{FF2B5EF4-FFF2-40B4-BE49-F238E27FC236}">
                    <a16:creationId xmlns:a16="http://schemas.microsoft.com/office/drawing/2014/main" id="{CDF6FF28-FCCB-4FD3-B5EC-8F9E3F4A1F0B}"/>
                  </a:ext>
                </a:extLst>
              </p:cNvPr>
              <p:cNvSpPr/>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41" name="Freeform: Shape 240">
                <a:extLst>
                  <a:ext uri="{FF2B5EF4-FFF2-40B4-BE49-F238E27FC236}">
                    <a16:creationId xmlns:a16="http://schemas.microsoft.com/office/drawing/2014/main" id="{36634934-EC58-49CF-8AF5-0D1AD757663A}"/>
                  </a:ext>
                </a:extLst>
              </p:cNvPr>
              <p:cNvSpPr/>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42" name="Freeform: Shape 241">
                <a:extLst>
                  <a:ext uri="{FF2B5EF4-FFF2-40B4-BE49-F238E27FC236}">
                    <a16:creationId xmlns:a16="http://schemas.microsoft.com/office/drawing/2014/main" id="{2A938075-EEBB-426F-AAEF-8DB877F1BF9F}"/>
                  </a:ext>
                </a:extLst>
              </p:cNvPr>
              <p:cNvSpPr/>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43" name="Freeform: Shape 242">
                <a:extLst>
                  <a:ext uri="{FF2B5EF4-FFF2-40B4-BE49-F238E27FC236}">
                    <a16:creationId xmlns:a16="http://schemas.microsoft.com/office/drawing/2014/main" id="{9CF2395A-C8FA-4CE0-BADE-AD9620DCAC97}"/>
                  </a:ext>
                </a:extLst>
              </p:cNvPr>
              <p:cNvSpPr/>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44" name="Freeform: Shape 243">
                <a:extLst>
                  <a:ext uri="{FF2B5EF4-FFF2-40B4-BE49-F238E27FC236}">
                    <a16:creationId xmlns:a16="http://schemas.microsoft.com/office/drawing/2014/main" id="{724C8CBB-AE30-4BDE-9609-6AD9DC4F1A8E}"/>
                  </a:ext>
                </a:extLst>
              </p:cNvPr>
              <p:cNvSpPr/>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45" name="Freeform: Shape 244">
                <a:extLst>
                  <a:ext uri="{FF2B5EF4-FFF2-40B4-BE49-F238E27FC236}">
                    <a16:creationId xmlns:a16="http://schemas.microsoft.com/office/drawing/2014/main" id="{75077D00-21A4-4EA4-A836-2E6F377DC283}"/>
                  </a:ext>
                </a:extLst>
              </p:cNvPr>
              <p:cNvSpPr/>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46" name="Freeform: Shape 245">
                <a:extLst>
                  <a:ext uri="{FF2B5EF4-FFF2-40B4-BE49-F238E27FC236}">
                    <a16:creationId xmlns:a16="http://schemas.microsoft.com/office/drawing/2014/main" id="{BFE1D84B-3E9B-4355-AB70-29BD0813469B}"/>
                  </a:ext>
                </a:extLst>
              </p:cNvPr>
              <p:cNvSpPr/>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47" name="Freeform: Shape 246">
                <a:extLst>
                  <a:ext uri="{FF2B5EF4-FFF2-40B4-BE49-F238E27FC236}">
                    <a16:creationId xmlns:a16="http://schemas.microsoft.com/office/drawing/2014/main" id="{7E91096F-72A7-40D5-8D94-E473A526218C}"/>
                  </a:ext>
                </a:extLst>
              </p:cNvPr>
              <p:cNvSpPr/>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48" name="Freeform: Shape 247">
                <a:extLst>
                  <a:ext uri="{FF2B5EF4-FFF2-40B4-BE49-F238E27FC236}">
                    <a16:creationId xmlns:a16="http://schemas.microsoft.com/office/drawing/2014/main" id="{0EB75445-3187-4401-86FD-A85FA620C85F}"/>
                  </a:ext>
                </a:extLst>
              </p:cNvPr>
              <p:cNvSpPr/>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49" name="Freeform: Shape 248">
                <a:extLst>
                  <a:ext uri="{FF2B5EF4-FFF2-40B4-BE49-F238E27FC236}">
                    <a16:creationId xmlns:a16="http://schemas.microsoft.com/office/drawing/2014/main" id="{1D95CA2E-E941-4D26-B91B-7CDAE8112AC0}"/>
                  </a:ext>
                </a:extLst>
              </p:cNvPr>
              <p:cNvSpPr/>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50" name="Freeform: Shape 249">
                <a:extLst>
                  <a:ext uri="{FF2B5EF4-FFF2-40B4-BE49-F238E27FC236}">
                    <a16:creationId xmlns:a16="http://schemas.microsoft.com/office/drawing/2014/main" id="{8A8CFFAC-749B-484A-8C17-634131D9C095}"/>
                  </a:ext>
                </a:extLst>
              </p:cNvPr>
              <p:cNvSpPr/>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51" name="Freeform: Shape 250">
                <a:extLst>
                  <a:ext uri="{FF2B5EF4-FFF2-40B4-BE49-F238E27FC236}">
                    <a16:creationId xmlns:a16="http://schemas.microsoft.com/office/drawing/2014/main" id="{3125F4A7-EAFB-49D2-848F-8D0C044BE27B}"/>
                  </a:ext>
                </a:extLst>
              </p:cNvPr>
              <p:cNvSpPr/>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52" name="Freeform: Shape 251">
                <a:extLst>
                  <a:ext uri="{FF2B5EF4-FFF2-40B4-BE49-F238E27FC236}">
                    <a16:creationId xmlns:a16="http://schemas.microsoft.com/office/drawing/2014/main" id="{B9B9B3BB-4B8E-4C75-96EA-4C2048C6F232}"/>
                  </a:ext>
                </a:extLst>
              </p:cNvPr>
              <p:cNvSpPr/>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53" name="Freeform: Shape 252">
                <a:extLst>
                  <a:ext uri="{FF2B5EF4-FFF2-40B4-BE49-F238E27FC236}">
                    <a16:creationId xmlns:a16="http://schemas.microsoft.com/office/drawing/2014/main" id="{9017FF82-4E07-4642-AD9E-BB96D42BD639}"/>
                  </a:ext>
                </a:extLst>
              </p:cNvPr>
              <p:cNvSpPr/>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54" name="Freeform: Shape 253">
                <a:extLst>
                  <a:ext uri="{FF2B5EF4-FFF2-40B4-BE49-F238E27FC236}">
                    <a16:creationId xmlns:a16="http://schemas.microsoft.com/office/drawing/2014/main" id="{6B1971AE-14DC-4045-882C-6B2E0CE3B16B}"/>
                  </a:ext>
                </a:extLst>
              </p:cNvPr>
              <p:cNvSpPr/>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55" name="Freeform: Shape 254">
                <a:extLst>
                  <a:ext uri="{FF2B5EF4-FFF2-40B4-BE49-F238E27FC236}">
                    <a16:creationId xmlns:a16="http://schemas.microsoft.com/office/drawing/2014/main" id="{AA8CD457-0651-4ECC-81C7-C21EE779EDDA}"/>
                  </a:ext>
                </a:extLst>
              </p:cNvPr>
              <p:cNvSpPr/>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56" name="Freeform: Shape 255">
                <a:extLst>
                  <a:ext uri="{FF2B5EF4-FFF2-40B4-BE49-F238E27FC236}">
                    <a16:creationId xmlns:a16="http://schemas.microsoft.com/office/drawing/2014/main" id="{65833210-69A5-47FF-8EA9-99D9E28B8D6D}"/>
                  </a:ext>
                </a:extLst>
              </p:cNvPr>
              <p:cNvSpPr/>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57" name="Freeform: Shape 256">
                <a:extLst>
                  <a:ext uri="{FF2B5EF4-FFF2-40B4-BE49-F238E27FC236}">
                    <a16:creationId xmlns:a16="http://schemas.microsoft.com/office/drawing/2014/main" id="{C04C7A32-9FAA-4F63-9C56-4924343522E5}"/>
                  </a:ext>
                </a:extLst>
              </p:cNvPr>
              <p:cNvSpPr/>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58" name="Freeform: Shape 257">
                <a:extLst>
                  <a:ext uri="{FF2B5EF4-FFF2-40B4-BE49-F238E27FC236}">
                    <a16:creationId xmlns:a16="http://schemas.microsoft.com/office/drawing/2014/main" id="{49DC777D-C77C-4470-B4AF-C884887B0C9C}"/>
                  </a:ext>
                </a:extLst>
              </p:cNvPr>
              <p:cNvSpPr/>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59" name="Freeform: Shape 258">
                <a:extLst>
                  <a:ext uri="{FF2B5EF4-FFF2-40B4-BE49-F238E27FC236}">
                    <a16:creationId xmlns:a16="http://schemas.microsoft.com/office/drawing/2014/main" id="{158BF1D0-C876-400E-A139-5CE34D9B7581}"/>
                  </a:ext>
                </a:extLst>
              </p:cNvPr>
              <p:cNvSpPr/>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60" name="Freeform: Shape 259">
                <a:extLst>
                  <a:ext uri="{FF2B5EF4-FFF2-40B4-BE49-F238E27FC236}">
                    <a16:creationId xmlns:a16="http://schemas.microsoft.com/office/drawing/2014/main" id="{12B92D7A-51EB-488C-8B4A-2DA48105CA0C}"/>
                  </a:ext>
                </a:extLst>
              </p:cNvPr>
              <p:cNvSpPr/>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61" name="Freeform: Shape 260">
                <a:extLst>
                  <a:ext uri="{FF2B5EF4-FFF2-40B4-BE49-F238E27FC236}">
                    <a16:creationId xmlns:a16="http://schemas.microsoft.com/office/drawing/2014/main" id="{36F35362-EC6C-4B99-8EA0-B2E5F7E57544}"/>
                  </a:ext>
                </a:extLst>
              </p:cNvPr>
              <p:cNvSpPr/>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62" name="Freeform: Shape 261">
                <a:extLst>
                  <a:ext uri="{FF2B5EF4-FFF2-40B4-BE49-F238E27FC236}">
                    <a16:creationId xmlns:a16="http://schemas.microsoft.com/office/drawing/2014/main" id="{E198CDFA-E8E4-4AB8-8152-70D0A9901701}"/>
                  </a:ext>
                </a:extLst>
              </p:cNvPr>
              <p:cNvSpPr/>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63" name="Freeform: Shape 262">
                <a:extLst>
                  <a:ext uri="{FF2B5EF4-FFF2-40B4-BE49-F238E27FC236}">
                    <a16:creationId xmlns:a16="http://schemas.microsoft.com/office/drawing/2014/main" id="{0A6E867E-E4D5-4962-B1E3-40C1EBAD4540}"/>
                  </a:ext>
                </a:extLst>
              </p:cNvPr>
              <p:cNvSpPr/>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64" name="Freeform: Shape 263">
                <a:extLst>
                  <a:ext uri="{FF2B5EF4-FFF2-40B4-BE49-F238E27FC236}">
                    <a16:creationId xmlns:a16="http://schemas.microsoft.com/office/drawing/2014/main" id="{80E476FD-96DE-446C-867F-9D329645237F}"/>
                  </a:ext>
                </a:extLst>
              </p:cNvPr>
              <p:cNvSpPr/>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65" name="Freeform: Shape 264">
                <a:extLst>
                  <a:ext uri="{FF2B5EF4-FFF2-40B4-BE49-F238E27FC236}">
                    <a16:creationId xmlns:a16="http://schemas.microsoft.com/office/drawing/2014/main" id="{2A4B1DEE-9DE5-44FA-999C-35FC48FFD87B}"/>
                  </a:ext>
                </a:extLst>
              </p:cNvPr>
              <p:cNvSpPr/>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66" name="Freeform: Shape 265">
                <a:extLst>
                  <a:ext uri="{FF2B5EF4-FFF2-40B4-BE49-F238E27FC236}">
                    <a16:creationId xmlns:a16="http://schemas.microsoft.com/office/drawing/2014/main" id="{B0466F5E-3E96-4F81-8A0D-03BE09971D09}"/>
                  </a:ext>
                </a:extLst>
              </p:cNvPr>
              <p:cNvSpPr/>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67" name="Freeform: Shape 266">
                <a:extLst>
                  <a:ext uri="{FF2B5EF4-FFF2-40B4-BE49-F238E27FC236}">
                    <a16:creationId xmlns:a16="http://schemas.microsoft.com/office/drawing/2014/main" id="{7F10273E-D499-4A93-806B-29552CFEAB94}"/>
                  </a:ext>
                </a:extLst>
              </p:cNvPr>
              <p:cNvSpPr/>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68" name="Freeform: Shape 267">
                <a:extLst>
                  <a:ext uri="{FF2B5EF4-FFF2-40B4-BE49-F238E27FC236}">
                    <a16:creationId xmlns:a16="http://schemas.microsoft.com/office/drawing/2014/main" id="{9F109E66-58F5-49F9-A8FA-C2C6B9D3314D}"/>
                  </a:ext>
                </a:extLst>
              </p:cNvPr>
              <p:cNvSpPr/>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69" name="Freeform: Shape 268">
                <a:extLst>
                  <a:ext uri="{FF2B5EF4-FFF2-40B4-BE49-F238E27FC236}">
                    <a16:creationId xmlns:a16="http://schemas.microsoft.com/office/drawing/2014/main" id="{BEFEAFE3-481D-4BD8-8E0E-FD2D65147594}"/>
                  </a:ext>
                </a:extLst>
              </p:cNvPr>
              <p:cNvSpPr/>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70" name="Freeform: Shape 269">
                <a:extLst>
                  <a:ext uri="{FF2B5EF4-FFF2-40B4-BE49-F238E27FC236}">
                    <a16:creationId xmlns:a16="http://schemas.microsoft.com/office/drawing/2014/main" id="{4D9F94D2-04D5-4055-ABB3-12E2D54D9168}"/>
                  </a:ext>
                </a:extLst>
              </p:cNvPr>
              <p:cNvSpPr/>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71" name="Freeform: Shape 270">
                <a:extLst>
                  <a:ext uri="{FF2B5EF4-FFF2-40B4-BE49-F238E27FC236}">
                    <a16:creationId xmlns:a16="http://schemas.microsoft.com/office/drawing/2014/main" id="{8DF12218-DA8B-4C9D-AC25-6E4EB9E5157A}"/>
                  </a:ext>
                </a:extLst>
              </p:cNvPr>
              <p:cNvSpPr/>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72" name="Freeform: Shape 271">
                <a:extLst>
                  <a:ext uri="{FF2B5EF4-FFF2-40B4-BE49-F238E27FC236}">
                    <a16:creationId xmlns:a16="http://schemas.microsoft.com/office/drawing/2014/main" id="{0EBFC3D4-98BB-45EA-B787-42AD1392C199}"/>
                  </a:ext>
                </a:extLst>
              </p:cNvPr>
              <p:cNvSpPr/>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73" name="Freeform: Shape 272">
                <a:extLst>
                  <a:ext uri="{FF2B5EF4-FFF2-40B4-BE49-F238E27FC236}">
                    <a16:creationId xmlns:a16="http://schemas.microsoft.com/office/drawing/2014/main" id="{B012490F-C6CB-4B2B-ACEE-164410E430AA}"/>
                  </a:ext>
                </a:extLst>
              </p:cNvPr>
              <p:cNvSpPr/>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74" name="Freeform: Shape 273">
                <a:extLst>
                  <a:ext uri="{FF2B5EF4-FFF2-40B4-BE49-F238E27FC236}">
                    <a16:creationId xmlns:a16="http://schemas.microsoft.com/office/drawing/2014/main" id="{C8A0CEBF-7017-4AE8-B110-4FB98A0931A1}"/>
                  </a:ext>
                </a:extLst>
              </p:cNvPr>
              <p:cNvSpPr/>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75" name="Freeform: Shape 274">
                <a:extLst>
                  <a:ext uri="{FF2B5EF4-FFF2-40B4-BE49-F238E27FC236}">
                    <a16:creationId xmlns:a16="http://schemas.microsoft.com/office/drawing/2014/main" id="{BFB90B3C-B2E2-41FC-852F-20935BD58D3F}"/>
                  </a:ext>
                </a:extLst>
              </p:cNvPr>
              <p:cNvSpPr/>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76" name="Freeform: Shape 275">
                <a:extLst>
                  <a:ext uri="{FF2B5EF4-FFF2-40B4-BE49-F238E27FC236}">
                    <a16:creationId xmlns:a16="http://schemas.microsoft.com/office/drawing/2014/main" id="{AD216D02-05DA-4573-8119-B89DD39D163C}"/>
                  </a:ext>
                </a:extLst>
              </p:cNvPr>
              <p:cNvSpPr/>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77" name="Freeform: Shape 276">
                <a:extLst>
                  <a:ext uri="{FF2B5EF4-FFF2-40B4-BE49-F238E27FC236}">
                    <a16:creationId xmlns:a16="http://schemas.microsoft.com/office/drawing/2014/main" id="{4AD95CA3-812D-4706-A483-37C60CEFCF96}"/>
                  </a:ext>
                </a:extLst>
              </p:cNvPr>
              <p:cNvSpPr/>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78" name="Freeform: Shape 277">
                <a:extLst>
                  <a:ext uri="{FF2B5EF4-FFF2-40B4-BE49-F238E27FC236}">
                    <a16:creationId xmlns:a16="http://schemas.microsoft.com/office/drawing/2014/main" id="{ED7350CE-E616-42AC-8E07-41E9A7A07CA9}"/>
                  </a:ext>
                </a:extLst>
              </p:cNvPr>
              <p:cNvSpPr/>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79" name="Freeform: Shape 278">
                <a:extLst>
                  <a:ext uri="{FF2B5EF4-FFF2-40B4-BE49-F238E27FC236}">
                    <a16:creationId xmlns:a16="http://schemas.microsoft.com/office/drawing/2014/main" id="{87A359AE-1FD7-4EC0-9759-55B2173A6EFD}"/>
                  </a:ext>
                </a:extLst>
              </p:cNvPr>
              <p:cNvSpPr/>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80" name="Freeform: Shape 279">
                <a:extLst>
                  <a:ext uri="{FF2B5EF4-FFF2-40B4-BE49-F238E27FC236}">
                    <a16:creationId xmlns:a16="http://schemas.microsoft.com/office/drawing/2014/main" id="{97A88E14-719D-4D47-A0A1-80D6780E8EED}"/>
                  </a:ext>
                </a:extLst>
              </p:cNvPr>
              <p:cNvSpPr/>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81" name="Freeform: Shape 280">
                <a:extLst>
                  <a:ext uri="{FF2B5EF4-FFF2-40B4-BE49-F238E27FC236}">
                    <a16:creationId xmlns:a16="http://schemas.microsoft.com/office/drawing/2014/main" id="{D16E2313-CE29-4A31-AC81-790178F4746A}"/>
                  </a:ext>
                </a:extLst>
              </p:cNvPr>
              <p:cNvSpPr/>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82" name="Freeform: Shape 281">
                <a:extLst>
                  <a:ext uri="{FF2B5EF4-FFF2-40B4-BE49-F238E27FC236}">
                    <a16:creationId xmlns:a16="http://schemas.microsoft.com/office/drawing/2014/main" id="{1D1C4F29-D833-4964-B939-3B727AE1EA41}"/>
                  </a:ext>
                </a:extLst>
              </p:cNvPr>
              <p:cNvSpPr/>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83" name="Freeform: Shape 282">
                <a:extLst>
                  <a:ext uri="{FF2B5EF4-FFF2-40B4-BE49-F238E27FC236}">
                    <a16:creationId xmlns:a16="http://schemas.microsoft.com/office/drawing/2014/main" id="{4AAC2964-5640-4A4F-AF95-C44533263206}"/>
                  </a:ext>
                </a:extLst>
              </p:cNvPr>
              <p:cNvSpPr/>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84" name="Freeform: Shape 283">
                <a:extLst>
                  <a:ext uri="{FF2B5EF4-FFF2-40B4-BE49-F238E27FC236}">
                    <a16:creationId xmlns:a16="http://schemas.microsoft.com/office/drawing/2014/main" id="{234E3EAE-3024-4122-B3C9-D19EF89411B2}"/>
                  </a:ext>
                </a:extLst>
              </p:cNvPr>
              <p:cNvSpPr/>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85" name="Freeform: Shape 284">
                <a:extLst>
                  <a:ext uri="{FF2B5EF4-FFF2-40B4-BE49-F238E27FC236}">
                    <a16:creationId xmlns:a16="http://schemas.microsoft.com/office/drawing/2014/main" id="{28FD952A-B49E-4AFD-BE46-A826C893BA2B}"/>
                  </a:ext>
                </a:extLst>
              </p:cNvPr>
              <p:cNvSpPr/>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86" name="Freeform: Shape 285">
                <a:extLst>
                  <a:ext uri="{FF2B5EF4-FFF2-40B4-BE49-F238E27FC236}">
                    <a16:creationId xmlns:a16="http://schemas.microsoft.com/office/drawing/2014/main" id="{A8F11D09-106F-4800-8537-1511F52735A8}"/>
                  </a:ext>
                </a:extLst>
              </p:cNvPr>
              <p:cNvSpPr/>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87" name="Freeform: Shape 286">
                <a:extLst>
                  <a:ext uri="{FF2B5EF4-FFF2-40B4-BE49-F238E27FC236}">
                    <a16:creationId xmlns:a16="http://schemas.microsoft.com/office/drawing/2014/main" id="{628B2A9C-BF81-4C2A-A82F-094822D91962}"/>
                  </a:ext>
                </a:extLst>
              </p:cNvPr>
              <p:cNvSpPr/>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88" name="Freeform: Shape 287">
                <a:extLst>
                  <a:ext uri="{FF2B5EF4-FFF2-40B4-BE49-F238E27FC236}">
                    <a16:creationId xmlns:a16="http://schemas.microsoft.com/office/drawing/2014/main" id="{67DB4930-228B-47AF-AAF7-1BF8F1B48A13}"/>
                  </a:ext>
                </a:extLst>
              </p:cNvPr>
              <p:cNvSpPr/>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89" name="Freeform: Shape 288">
                <a:extLst>
                  <a:ext uri="{FF2B5EF4-FFF2-40B4-BE49-F238E27FC236}">
                    <a16:creationId xmlns:a16="http://schemas.microsoft.com/office/drawing/2014/main" id="{5C000D14-C33C-4ABC-8859-916548DDFFB4}"/>
                  </a:ext>
                </a:extLst>
              </p:cNvPr>
              <p:cNvSpPr/>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90" name="Freeform: Shape 289">
                <a:extLst>
                  <a:ext uri="{FF2B5EF4-FFF2-40B4-BE49-F238E27FC236}">
                    <a16:creationId xmlns:a16="http://schemas.microsoft.com/office/drawing/2014/main" id="{EFD3C8C8-BB59-449C-B55E-01F014FF2BD1}"/>
                  </a:ext>
                </a:extLst>
              </p:cNvPr>
              <p:cNvSpPr/>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91" name="Freeform: Shape 290">
                <a:extLst>
                  <a:ext uri="{FF2B5EF4-FFF2-40B4-BE49-F238E27FC236}">
                    <a16:creationId xmlns:a16="http://schemas.microsoft.com/office/drawing/2014/main" id="{F67091D2-B1F6-4D9C-BE4A-EE3988A464AF}"/>
                  </a:ext>
                </a:extLst>
              </p:cNvPr>
              <p:cNvSpPr/>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92" name="Freeform: Shape 291">
                <a:extLst>
                  <a:ext uri="{FF2B5EF4-FFF2-40B4-BE49-F238E27FC236}">
                    <a16:creationId xmlns:a16="http://schemas.microsoft.com/office/drawing/2014/main" id="{E696DB2D-BF32-49CF-A3D0-B5BCFFFC3A7C}"/>
                  </a:ext>
                </a:extLst>
              </p:cNvPr>
              <p:cNvSpPr/>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93" name="Freeform: Shape 292">
                <a:extLst>
                  <a:ext uri="{FF2B5EF4-FFF2-40B4-BE49-F238E27FC236}">
                    <a16:creationId xmlns:a16="http://schemas.microsoft.com/office/drawing/2014/main" id="{DA9DFC77-4503-4E27-81F8-4EC423EE7F26}"/>
                  </a:ext>
                </a:extLst>
              </p:cNvPr>
              <p:cNvSpPr/>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94" name="Freeform: Shape 293">
                <a:extLst>
                  <a:ext uri="{FF2B5EF4-FFF2-40B4-BE49-F238E27FC236}">
                    <a16:creationId xmlns:a16="http://schemas.microsoft.com/office/drawing/2014/main" id="{C9750606-8257-49A8-BAC6-8AF5245F225F}"/>
                  </a:ext>
                </a:extLst>
              </p:cNvPr>
              <p:cNvSpPr/>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95" name="Freeform: Shape 294">
                <a:extLst>
                  <a:ext uri="{FF2B5EF4-FFF2-40B4-BE49-F238E27FC236}">
                    <a16:creationId xmlns:a16="http://schemas.microsoft.com/office/drawing/2014/main" id="{1FAF9961-6FEB-4F37-AA12-4123C2F348CF}"/>
                  </a:ext>
                </a:extLst>
              </p:cNvPr>
              <p:cNvSpPr/>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96" name="Freeform: Shape 295">
                <a:extLst>
                  <a:ext uri="{FF2B5EF4-FFF2-40B4-BE49-F238E27FC236}">
                    <a16:creationId xmlns:a16="http://schemas.microsoft.com/office/drawing/2014/main" id="{ECEB85EF-07A3-4915-972B-41652BD77A0A}"/>
                  </a:ext>
                </a:extLst>
              </p:cNvPr>
              <p:cNvSpPr/>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97" name="Freeform: Shape 296">
                <a:extLst>
                  <a:ext uri="{FF2B5EF4-FFF2-40B4-BE49-F238E27FC236}">
                    <a16:creationId xmlns:a16="http://schemas.microsoft.com/office/drawing/2014/main" id="{70E3C169-E198-408B-8C0B-6D107638EEA4}"/>
                  </a:ext>
                </a:extLst>
              </p:cNvPr>
              <p:cNvSpPr/>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98" name="Freeform: Shape 297">
                <a:extLst>
                  <a:ext uri="{FF2B5EF4-FFF2-40B4-BE49-F238E27FC236}">
                    <a16:creationId xmlns:a16="http://schemas.microsoft.com/office/drawing/2014/main" id="{F55D2648-69AF-4F06-B4E2-ED7EB64562C0}"/>
                  </a:ext>
                </a:extLst>
              </p:cNvPr>
              <p:cNvSpPr/>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99" name="Freeform: Shape 298">
                <a:extLst>
                  <a:ext uri="{FF2B5EF4-FFF2-40B4-BE49-F238E27FC236}">
                    <a16:creationId xmlns:a16="http://schemas.microsoft.com/office/drawing/2014/main" id="{808EE613-DBD4-40A5-B2FC-FFE52B379596}"/>
                  </a:ext>
                </a:extLst>
              </p:cNvPr>
              <p:cNvSpPr/>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00" name="Freeform: Shape 299">
                <a:extLst>
                  <a:ext uri="{FF2B5EF4-FFF2-40B4-BE49-F238E27FC236}">
                    <a16:creationId xmlns:a16="http://schemas.microsoft.com/office/drawing/2014/main" id="{5CF13D94-C51E-4F0C-93ED-89C74D5967D4}"/>
                  </a:ext>
                </a:extLst>
              </p:cNvPr>
              <p:cNvSpPr/>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01" name="Freeform: Shape 300">
                <a:extLst>
                  <a:ext uri="{FF2B5EF4-FFF2-40B4-BE49-F238E27FC236}">
                    <a16:creationId xmlns:a16="http://schemas.microsoft.com/office/drawing/2014/main" id="{D02372BC-9E3F-430B-9E13-B750B7548287}"/>
                  </a:ext>
                </a:extLst>
              </p:cNvPr>
              <p:cNvSpPr/>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02" name="Freeform: Shape 301">
                <a:extLst>
                  <a:ext uri="{FF2B5EF4-FFF2-40B4-BE49-F238E27FC236}">
                    <a16:creationId xmlns:a16="http://schemas.microsoft.com/office/drawing/2014/main" id="{5CC5A4DF-827D-4F25-A560-89C50AFC96F9}"/>
                  </a:ext>
                </a:extLst>
              </p:cNvPr>
              <p:cNvSpPr/>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03" name="Freeform: Shape 302">
                <a:extLst>
                  <a:ext uri="{FF2B5EF4-FFF2-40B4-BE49-F238E27FC236}">
                    <a16:creationId xmlns:a16="http://schemas.microsoft.com/office/drawing/2014/main" id="{C664ED74-3F99-4CD6-9B08-8C66D3C2384C}"/>
                  </a:ext>
                </a:extLst>
              </p:cNvPr>
              <p:cNvSpPr/>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04" name="Freeform: Shape 303">
                <a:extLst>
                  <a:ext uri="{FF2B5EF4-FFF2-40B4-BE49-F238E27FC236}">
                    <a16:creationId xmlns:a16="http://schemas.microsoft.com/office/drawing/2014/main" id="{A366A050-ABC8-404E-9D19-88C1BFD746AD}"/>
                  </a:ext>
                </a:extLst>
              </p:cNvPr>
              <p:cNvSpPr/>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05" name="Freeform: Shape 304">
                <a:extLst>
                  <a:ext uri="{FF2B5EF4-FFF2-40B4-BE49-F238E27FC236}">
                    <a16:creationId xmlns:a16="http://schemas.microsoft.com/office/drawing/2014/main" id="{E54F9189-EFA8-450C-9A79-2642C2815DC1}"/>
                  </a:ext>
                </a:extLst>
              </p:cNvPr>
              <p:cNvSpPr/>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06" name="Freeform: Shape 305">
                <a:extLst>
                  <a:ext uri="{FF2B5EF4-FFF2-40B4-BE49-F238E27FC236}">
                    <a16:creationId xmlns:a16="http://schemas.microsoft.com/office/drawing/2014/main" id="{83474EF4-3910-4D27-8CE9-6B0571690FB0}"/>
                  </a:ext>
                </a:extLst>
              </p:cNvPr>
              <p:cNvSpPr/>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07" name="Freeform: Shape 306">
                <a:extLst>
                  <a:ext uri="{FF2B5EF4-FFF2-40B4-BE49-F238E27FC236}">
                    <a16:creationId xmlns:a16="http://schemas.microsoft.com/office/drawing/2014/main" id="{07AF992F-ECBF-4DC7-AAD7-C89A905F51C3}"/>
                  </a:ext>
                </a:extLst>
              </p:cNvPr>
              <p:cNvSpPr/>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08" name="Freeform: Shape 307">
                <a:extLst>
                  <a:ext uri="{FF2B5EF4-FFF2-40B4-BE49-F238E27FC236}">
                    <a16:creationId xmlns:a16="http://schemas.microsoft.com/office/drawing/2014/main" id="{8DF44771-0BBE-4ABF-A1A0-4F21168E9496}"/>
                  </a:ext>
                </a:extLst>
              </p:cNvPr>
              <p:cNvSpPr/>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09" name="Freeform: Shape 308">
                <a:extLst>
                  <a:ext uri="{FF2B5EF4-FFF2-40B4-BE49-F238E27FC236}">
                    <a16:creationId xmlns:a16="http://schemas.microsoft.com/office/drawing/2014/main" id="{A83A06AC-4FF7-4E63-8018-3EC97686E21C}"/>
                  </a:ext>
                </a:extLst>
              </p:cNvPr>
              <p:cNvSpPr/>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10" name="Freeform: Shape 309">
                <a:extLst>
                  <a:ext uri="{FF2B5EF4-FFF2-40B4-BE49-F238E27FC236}">
                    <a16:creationId xmlns:a16="http://schemas.microsoft.com/office/drawing/2014/main" id="{CF2D1DA8-92C8-41E9-B8CA-AA39868CBF09}"/>
                  </a:ext>
                </a:extLst>
              </p:cNvPr>
              <p:cNvSpPr/>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11" name="Freeform: Shape 310">
                <a:extLst>
                  <a:ext uri="{FF2B5EF4-FFF2-40B4-BE49-F238E27FC236}">
                    <a16:creationId xmlns:a16="http://schemas.microsoft.com/office/drawing/2014/main" id="{CE7EB8CC-07A4-47A7-928A-8984C4706850}"/>
                  </a:ext>
                </a:extLst>
              </p:cNvPr>
              <p:cNvSpPr/>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12" name="Freeform: Shape 311">
                <a:extLst>
                  <a:ext uri="{FF2B5EF4-FFF2-40B4-BE49-F238E27FC236}">
                    <a16:creationId xmlns:a16="http://schemas.microsoft.com/office/drawing/2014/main" id="{DD8F57F4-0054-4907-A5A4-FEA9B509AD36}"/>
                  </a:ext>
                </a:extLst>
              </p:cNvPr>
              <p:cNvSpPr/>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13" name="Freeform: Shape 312">
                <a:extLst>
                  <a:ext uri="{FF2B5EF4-FFF2-40B4-BE49-F238E27FC236}">
                    <a16:creationId xmlns:a16="http://schemas.microsoft.com/office/drawing/2014/main" id="{60ED5BA9-E036-40AE-A6CC-0DECB39D5A46}"/>
                  </a:ext>
                </a:extLst>
              </p:cNvPr>
              <p:cNvSpPr/>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14" name="Freeform: Shape 313">
                <a:extLst>
                  <a:ext uri="{FF2B5EF4-FFF2-40B4-BE49-F238E27FC236}">
                    <a16:creationId xmlns:a16="http://schemas.microsoft.com/office/drawing/2014/main" id="{0FD10507-E725-4668-A9B2-F1C23A57A161}"/>
                  </a:ext>
                </a:extLst>
              </p:cNvPr>
              <p:cNvSpPr/>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15" name="Freeform: Shape 314">
                <a:extLst>
                  <a:ext uri="{FF2B5EF4-FFF2-40B4-BE49-F238E27FC236}">
                    <a16:creationId xmlns:a16="http://schemas.microsoft.com/office/drawing/2014/main" id="{D1C0A19B-7E91-4068-9AA4-14FA512E22BD}"/>
                  </a:ext>
                </a:extLst>
              </p:cNvPr>
              <p:cNvSpPr/>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16" name="Freeform: Shape 315">
                <a:extLst>
                  <a:ext uri="{FF2B5EF4-FFF2-40B4-BE49-F238E27FC236}">
                    <a16:creationId xmlns:a16="http://schemas.microsoft.com/office/drawing/2014/main" id="{280850D2-6E89-4131-9FB7-A009F965BDEB}"/>
                  </a:ext>
                </a:extLst>
              </p:cNvPr>
              <p:cNvSpPr/>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17" name="Freeform: Shape 316">
                <a:extLst>
                  <a:ext uri="{FF2B5EF4-FFF2-40B4-BE49-F238E27FC236}">
                    <a16:creationId xmlns:a16="http://schemas.microsoft.com/office/drawing/2014/main" id="{9FE1F233-525B-490D-92CE-E84B86136916}"/>
                  </a:ext>
                </a:extLst>
              </p:cNvPr>
              <p:cNvSpPr/>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18" name="Freeform: Shape 317">
                <a:extLst>
                  <a:ext uri="{FF2B5EF4-FFF2-40B4-BE49-F238E27FC236}">
                    <a16:creationId xmlns:a16="http://schemas.microsoft.com/office/drawing/2014/main" id="{7181D01C-96B5-44C1-A386-30CE0F738E0D}"/>
                  </a:ext>
                </a:extLst>
              </p:cNvPr>
              <p:cNvSpPr/>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19" name="Freeform: Shape 318">
                <a:extLst>
                  <a:ext uri="{FF2B5EF4-FFF2-40B4-BE49-F238E27FC236}">
                    <a16:creationId xmlns:a16="http://schemas.microsoft.com/office/drawing/2014/main" id="{E2B633A1-C30D-4403-AC8F-43AC6B9B7EA1}"/>
                  </a:ext>
                </a:extLst>
              </p:cNvPr>
              <p:cNvSpPr/>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20" name="Freeform: Shape 319">
                <a:extLst>
                  <a:ext uri="{FF2B5EF4-FFF2-40B4-BE49-F238E27FC236}">
                    <a16:creationId xmlns:a16="http://schemas.microsoft.com/office/drawing/2014/main" id="{6A8ADFAF-7B99-4AF5-8AD0-6F6396B1E2AC}"/>
                  </a:ext>
                </a:extLst>
              </p:cNvPr>
              <p:cNvSpPr/>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21" name="Freeform: Shape 320">
                <a:extLst>
                  <a:ext uri="{FF2B5EF4-FFF2-40B4-BE49-F238E27FC236}">
                    <a16:creationId xmlns:a16="http://schemas.microsoft.com/office/drawing/2014/main" id="{BF24EED6-9FF6-4D3B-B888-7C128BA748FD}"/>
                  </a:ext>
                </a:extLst>
              </p:cNvPr>
              <p:cNvSpPr/>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22" name="Freeform: Shape 321">
                <a:extLst>
                  <a:ext uri="{FF2B5EF4-FFF2-40B4-BE49-F238E27FC236}">
                    <a16:creationId xmlns:a16="http://schemas.microsoft.com/office/drawing/2014/main" id="{6120BD91-6B39-4427-90EE-7F3AA46700A4}"/>
                  </a:ext>
                </a:extLst>
              </p:cNvPr>
              <p:cNvSpPr/>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23" name="Freeform: Shape 322">
                <a:extLst>
                  <a:ext uri="{FF2B5EF4-FFF2-40B4-BE49-F238E27FC236}">
                    <a16:creationId xmlns:a16="http://schemas.microsoft.com/office/drawing/2014/main" id="{99BA16F9-242B-4140-BC3F-17E348414733}"/>
                  </a:ext>
                </a:extLst>
              </p:cNvPr>
              <p:cNvSpPr/>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24" name="Freeform: Shape 323">
                <a:extLst>
                  <a:ext uri="{FF2B5EF4-FFF2-40B4-BE49-F238E27FC236}">
                    <a16:creationId xmlns:a16="http://schemas.microsoft.com/office/drawing/2014/main" id="{814ACF54-DEC1-429C-85FA-022FE7302222}"/>
                  </a:ext>
                </a:extLst>
              </p:cNvPr>
              <p:cNvSpPr/>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25" name="Freeform: Shape 324">
                <a:extLst>
                  <a:ext uri="{FF2B5EF4-FFF2-40B4-BE49-F238E27FC236}">
                    <a16:creationId xmlns:a16="http://schemas.microsoft.com/office/drawing/2014/main" id="{8E30803D-601A-44AA-8D2C-F89DB4ADF487}"/>
                  </a:ext>
                </a:extLst>
              </p:cNvPr>
              <p:cNvSpPr/>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26" name="Freeform: Shape 325">
                <a:extLst>
                  <a:ext uri="{FF2B5EF4-FFF2-40B4-BE49-F238E27FC236}">
                    <a16:creationId xmlns:a16="http://schemas.microsoft.com/office/drawing/2014/main" id="{4E6EEE87-0C42-4413-8EA5-706C464D32B5}"/>
                  </a:ext>
                </a:extLst>
              </p:cNvPr>
              <p:cNvSpPr/>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27" name="Freeform: Shape 326">
                <a:extLst>
                  <a:ext uri="{FF2B5EF4-FFF2-40B4-BE49-F238E27FC236}">
                    <a16:creationId xmlns:a16="http://schemas.microsoft.com/office/drawing/2014/main" id="{0832DF18-6AAF-4499-8D30-5A79B18EC003}"/>
                  </a:ext>
                </a:extLst>
              </p:cNvPr>
              <p:cNvSpPr/>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28" name="Freeform: Shape 327">
                <a:extLst>
                  <a:ext uri="{FF2B5EF4-FFF2-40B4-BE49-F238E27FC236}">
                    <a16:creationId xmlns:a16="http://schemas.microsoft.com/office/drawing/2014/main" id="{4AD66F08-011B-4A20-B1E5-D3A9A35AA4EB}"/>
                  </a:ext>
                </a:extLst>
              </p:cNvPr>
              <p:cNvSpPr/>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29" name="Freeform: Shape 328">
                <a:extLst>
                  <a:ext uri="{FF2B5EF4-FFF2-40B4-BE49-F238E27FC236}">
                    <a16:creationId xmlns:a16="http://schemas.microsoft.com/office/drawing/2014/main" id="{BBD23BB3-08F2-47BC-B141-4E6ED9492AA2}"/>
                  </a:ext>
                </a:extLst>
              </p:cNvPr>
              <p:cNvSpPr/>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30" name="Freeform: Shape 329">
                <a:extLst>
                  <a:ext uri="{FF2B5EF4-FFF2-40B4-BE49-F238E27FC236}">
                    <a16:creationId xmlns:a16="http://schemas.microsoft.com/office/drawing/2014/main" id="{B3CE711A-2069-42C1-98C4-4508B5943F6A}"/>
                  </a:ext>
                </a:extLst>
              </p:cNvPr>
              <p:cNvSpPr/>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31" name="Freeform: Shape 330">
                <a:extLst>
                  <a:ext uri="{FF2B5EF4-FFF2-40B4-BE49-F238E27FC236}">
                    <a16:creationId xmlns:a16="http://schemas.microsoft.com/office/drawing/2014/main" id="{26B8F21B-C222-4784-8D4C-7D5D24EA1F38}"/>
                  </a:ext>
                </a:extLst>
              </p:cNvPr>
              <p:cNvSpPr/>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32" name="Freeform: Shape 331">
                <a:extLst>
                  <a:ext uri="{FF2B5EF4-FFF2-40B4-BE49-F238E27FC236}">
                    <a16:creationId xmlns:a16="http://schemas.microsoft.com/office/drawing/2014/main" id="{58C4C653-04CF-45EA-92F4-3B76B0AA9719}"/>
                  </a:ext>
                </a:extLst>
              </p:cNvPr>
              <p:cNvSpPr/>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33" name="Freeform: Shape 332">
                <a:extLst>
                  <a:ext uri="{FF2B5EF4-FFF2-40B4-BE49-F238E27FC236}">
                    <a16:creationId xmlns:a16="http://schemas.microsoft.com/office/drawing/2014/main" id="{755FD61D-1008-46FD-86B1-4F633814A453}"/>
                  </a:ext>
                </a:extLst>
              </p:cNvPr>
              <p:cNvSpPr/>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34" name="Freeform: Shape 333">
                <a:extLst>
                  <a:ext uri="{FF2B5EF4-FFF2-40B4-BE49-F238E27FC236}">
                    <a16:creationId xmlns:a16="http://schemas.microsoft.com/office/drawing/2014/main" id="{A3DBC891-2610-4AC1-B1D3-806E504EF435}"/>
                  </a:ext>
                </a:extLst>
              </p:cNvPr>
              <p:cNvSpPr/>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35" name="Freeform: Shape 334">
                <a:extLst>
                  <a:ext uri="{FF2B5EF4-FFF2-40B4-BE49-F238E27FC236}">
                    <a16:creationId xmlns:a16="http://schemas.microsoft.com/office/drawing/2014/main" id="{4D9F77CB-AC06-45E2-B791-BA0A7FC6A6C5}"/>
                  </a:ext>
                </a:extLst>
              </p:cNvPr>
              <p:cNvSpPr/>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36" name="Freeform: Shape 335">
                <a:extLst>
                  <a:ext uri="{FF2B5EF4-FFF2-40B4-BE49-F238E27FC236}">
                    <a16:creationId xmlns:a16="http://schemas.microsoft.com/office/drawing/2014/main" id="{9006458F-4478-468F-ADDA-3A1A260F2798}"/>
                  </a:ext>
                </a:extLst>
              </p:cNvPr>
              <p:cNvSpPr/>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37" name="Freeform: Shape 336">
                <a:extLst>
                  <a:ext uri="{FF2B5EF4-FFF2-40B4-BE49-F238E27FC236}">
                    <a16:creationId xmlns:a16="http://schemas.microsoft.com/office/drawing/2014/main" id="{366818E9-6C2E-4220-8542-BD64F8B7EE81}"/>
                  </a:ext>
                </a:extLst>
              </p:cNvPr>
              <p:cNvSpPr/>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38" name="Freeform: Shape 337">
                <a:extLst>
                  <a:ext uri="{FF2B5EF4-FFF2-40B4-BE49-F238E27FC236}">
                    <a16:creationId xmlns:a16="http://schemas.microsoft.com/office/drawing/2014/main" id="{BD7BF3C8-FAD3-44BA-A91A-7FCE6DCE83E9}"/>
                  </a:ext>
                </a:extLst>
              </p:cNvPr>
              <p:cNvSpPr/>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39" name="Freeform: Shape 338">
                <a:extLst>
                  <a:ext uri="{FF2B5EF4-FFF2-40B4-BE49-F238E27FC236}">
                    <a16:creationId xmlns:a16="http://schemas.microsoft.com/office/drawing/2014/main" id="{A675950D-FE3F-4100-8304-02525FC59CA4}"/>
                  </a:ext>
                </a:extLst>
              </p:cNvPr>
              <p:cNvSpPr/>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40" name="Freeform: Shape 339">
                <a:extLst>
                  <a:ext uri="{FF2B5EF4-FFF2-40B4-BE49-F238E27FC236}">
                    <a16:creationId xmlns:a16="http://schemas.microsoft.com/office/drawing/2014/main" id="{67959628-A9E4-4868-B5C4-02A208D9EABC}"/>
                  </a:ext>
                </a:extLst>
              </p:cNvPr>
              <p:cNvSpPr/>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41" name="Freeform: Shape 340">
                <a:extLst>
                  <a:ext uri="{FF2B5EF4-FFF2-40B4-BE49-F238E27FC236}">
                    <a16:creationId xmlns:a16="http://schemas.microsoft.com/office/drawing/2014/main" id="{ADECC7F1-0F45-486A-A990-EB276BB3384F}"/>
                  </a:ext>
                </a:extLst>
              </p:cNvPr>
              <p:cNvSpPr/>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42" name="Freeform: Shape 341">
                <a:extLst>
                  <a:ext uri="{FF2B5EF4-FFF2-40B4-BE49-F238E27FC236}">
                    <a16:creationId xmlns:a16="http://schemas.microsoft.com/office/drawing/2014/main" id="{1245F143-DC77-4399-A4A7-A1F3B3918032}"/>
                  </a:ext>
                </a:extLst>
              </p:cNvPr>
              <p:cNvSpPr/>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43" name="Freeform: Shape 342">
                <a:extLst>
                  <a:ext uri="{FF2B5EF4-FFF2-40B4-BE49-F238E27FC236}">
                    <a16:creationId xmlns:a16="http://schemas.microsoft.com/office/drawing/2014/main" id="{475F08F8-55E9-4206-9AAE-E916FC31406E}"/>
                  </a:ext>
                </a:extLst>
              </p:cNvPr>
              <p:cNvSpPr/>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44" name="Freeform: Shape 343">
                <a:extLst>
                  <a:ext uri="{FF2B5EF4-FFF2-40B4-BE49-F238E27FC236}">
                    <a16:creationId xmlns:a16="http://schemas.microsoft.com/office/drawing/2014/main" id="{B161936D-1B88-4DE0-9773-06D8E71E803C}"/>
                  </a:ext>
                </a:extLst>
              </p:cNvPr>
              <p:cNvSpPr/>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45" name="Freeform: Shape 344">
                <a:extLst>
                  <a:ext uri="{FF2B5EF4-FFF2-40B4-BE49-F238E27FC236}">
                    <a16:creationId xmlns:a16="http://schemas.microsoft.com/office/drawing/2014/main" id="{D9EA60CC-AC1F-49D4-94B1-48FD127B43A7}"/>
                  </a:ext>
                </a:extLst>
              </p:cNvPr>
              <p:cNvSpPr/>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46" name="Freeform: Shape 345">
                <a:extLst>
                  <a:ext uri="{FF2B5EF4-FFF2-40B4-BE49-F238E27FC236}">
                    <a16:creationId xmlns:a16="http://schemas.microsoft.com/office/drawing/2014/main" id="{56AE36DF-ED72-4751-A123-9AD7BA0CEEE0}"/>
                  </a:ext>
                </a:extLst>
              </p:cNvPr>
              <p:cNvSpPr/>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47" name="Freeform: Shape 346">
                <a:extLst>
                  <a:ext uri="{FF2B5EF4-FFF2-40B4-BE49-F238E27FC236}">
                    <a16:creationId xmlns:a16="http://schemas.microsoft.com/office/drawing/2014/main" id="{856DA2E5-CBAE-4B4F-A30B-DFC1EE9B592C}"/>
                  </a:ext>
                </a:extLst>
              </p:cNvPr>
              <p:cNvSpPr/>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48" name="Freeform: Shape 347">
                <a:extLst>
                  <a:ext uri="{FF2B5EF4-FFF2-40B4-BE49-F238E27FC236}">
                    <a16:creationId xmlns:a16="http://schemas.microsoft.com/office/drawing/2014/main" id="{5E60101A-81EF-48E2-B67D-EB8847278D98}"/>
                  </a:ext>
                </a:extLst>
              </p:cNvPr>
              <p:cNvSpPr/>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49" name="Freeform: Shape 348">
                <a:extLst>
                  <a:ext uri="{FF2B5EF4-FFF2-40B4-BE49-F238E27FC236}">
                    <a16:creationId xmlns:a16="http://schemas.microsoft.com/office/drawing/2014/main" id="{623BF631-A52C-4AAD-B012-1FD678A1F657}"/>
                  </a:ext>
                </a:extLst>
              </p:cNvPr>
              <p:cNvSpPr/>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50" name="Freeform: Shape 349">
                <a:extLst>
                  <a:ext uri="{FF2B5EF4-FFF2-40B4-BE49-F238E27FC236}">
                    <a16:creationId xmlns:a16="http://schemas.microsoft.com/office/drawing/2014/main" id="{3BA8C092-E3E4-4EA7-A73A-3BB13B493E2D}"/>
                  </a:ext>
                </a:extLst>
              </p:cNvPr>
              <p:cNvSpPr/>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51" name="Freeform: Shape 350">
                <a:extLst>
                  <a:ext uri="{FF2B5EF4-FFF2-40B4-BE49-F238E27FC236}">
                    <a16:creationId xmlns:a16="http://schemas.microsoft.com/office/drawing/2014/main" id="{E4D5F4C5-FFAD-41D1-9E66-8DEA9AE3C68A}"/>
                  </a:ext>
                </a:extLst>
              </p:cNvPr>
              <p:cNvSpPr/>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52" name="Freeform: Shape 351">
                <a:extLst>
                  <a:ext uri="{FF2B5EF4-FFF2-40B4-BE49-F238E27FC236}">
                    <a16:creationId xmlns:a16="http://schemas.microsoft.com/office/drawing/2014/main" id="{1B80E2AD-D598-4076-9A70-3FF60D761AAE}"/>
                  </a:ext>
                </a:extLst>
              </p:cNvPr>
              <p:cNvSpPr/>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53" name="Freeform: Shape 352">
                <a:extLst>
                  <a:ext uri="{FF2B5EF4-FFF2-40B4-BE49-F238E27FC236}">
                    <a16:creationId xmlns:a16="http://schemas.microsoft.com/office/drawing/2014/main" id="{1E139F40-06E7-4E2F-A479-392BC2D27152}"/>
                  </a:ext>
                </a:extLst>
              </p:cNvPr>
              <p:cNvSpPr/>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54" name="Freeform: Shape 353">
                <a:extLst>
                  <a:ext uri="{FF2B5EF4-FFF2-40B4-BE49-F238E27FC236}">
                    <a16:creationId xmlns:a16="http://schemas.microsoft.com/office/drawing/2014/main" id="{57B33B74-723F-44E4-8CF7-F68B6BBEE243}"/>
                  </a:ext>
                </a:extLst>
              </p:cNvPr>
              <p:cNvSpPr/>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55" name="Freeform: Shape 354">
                <a:extLst>
                  <a:ext uri="{FF2B5EF4-FFF2-40B4-BE49-F238E27FC236}">
                    <a16:creationId xmlns:a16="http://schemas.microsoft.com/office/drawing/2014/main" id="{3300C380-880A-440E-AD73-941A859A69BF}"/>
                  </a:ext>
                </a:extLst>
              </p:cNvPr>
              <p:cNvSpPr/>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56" name="Freeform: Shape 355">
                <a:extLst>
                  <a:ext uri="{FF2B5EF4-FFF2-40B4-BE49-F238E27FC236}">
                    <a16:creationId xmlns:a16="http://schemas.microsoft.com/office/drawing/2014/main" id="{8649CE7C-4F6C-4C19-9A37-881B022144B8}"/>
                  </a:ext>
                </a:extLst>
              </p:cNvPr>
              <p:cNvSpPr/>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57" name="Freeform: Shape 356">
                <a:extLst>
                  <a:ext uri="{FF2B5EF4-FFF2-40B4-BE49-F238E27FC236}">
                    <a16:creationId xmlns:a16="http://schemas.microsoft.com/office/drawing/2014/main" id="{88A320C2-A1D9-4FC0-89CA-B951E12B32C0}"/>
                  </a:ext>
                </a:extLst>
              </p:cNvPr>
              <p:cNvSpPr/>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grpSp>
        <p:grpSp>
          <p:nvGrpSpPr>
            <p:cNvPr id="19" name="Graphic 4">
              <a:extLst>
                <a:ext uri="{FF2B5EF4-FFF2-40B4-BE49-F238E27FC236}">
                  <a16:creationId xmlns:a16="http://schemas.microsoft.com/office/drawing/2014/main" id="{723EE676-95B0-40B5-BB3B-183555D2F1A1}"/>
                </a:ext>
              </a:extLst>
            </p:cNvPr>
            <p:cNvGrpSpPr/>
            <p:nvPr/>
          </p:nvGrpSpPr>
          <p:grpSpPr>
            <a:xfrm>
              <a:off x="10154386" y="4452483"/>
              <a:ext cx="1443404" cy="1443418"/>
              <a:chOff x="5734037" y="3067039"/>
              <a:chExt cx="724483" cy="724489"/>
            </a:xfrm>
            <a:grpFill/>
          </p:grpSpPr>
          <p:sp>
            <p:nvSpPr>
              <p:cNvPr id="20" name="Freeform: Shape 19">
                <a:extLst>
                  <a:ext uri="{FF2B5EF4-FFF2-40B4-BE49-F238E27FC236}">
                    <a16:creationId xmlns:a16="http://schemas.microsoft.com/office/drawing/2014/main" id="{13EE9E24-328D-4967-A7D6-9AD696D5C918}"/>
                  </a:ext>
                </a:extLst>
              </p:cNvPr>
              <p:cNvSpPr/>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1" name="Freeform: Shape 20">
                <a:extLst>
                  <a:ext uri="{FF2B5EF4-FFF2-40B4-BE49-F238E27FC236}">
                    <a16:creationId xmlns:a16="http://schemas.microsoft.com/office/drawing/2014/main" id="{7F066982-3E06-46AC-8C85-3AA30F5EFDB9}"/>
                  </a:ext>
                </a:extLst>
              </p:cNvPr>
              <p:cNvSpPr/>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2" name="Freeform: Shape 21">
                <a:extLst>
                  <a:ext uri="{FF2B5EF4-FFF2-40B4-BE49-F238E27FC236}">
                    <a16:creationId xmlns:a16="http://schemas.microsoft.com/office/drawing/2014/main" id="{E699AAE6-74C2-4138-8B31-465764562509}"/>
                  </a:ext>
                </a:extLst>
              </p:cNvPr>
              <p:cNvSpPr/>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3" name="Freeform: Shape 22">
                <a:extLst>
                  <a:ext uri="{FF2B5EF4-FFF2-40B4-BE49-F238E27FC236}">
                    <a16:creationId xmlns:a16="http://schemas.microsoft.com/office/drawing/2014/main" id="{2FB875D4-122F-435D-8C34-5FA4B0BBE089}"/>
                  </a:ext>
                </a:extLst>
              </p:cNvPr>
              <p:cNvSpPr/>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4" name="Freeform: Shape 23">
                <a:extLst>
                  <a:ext uri="{FF2B5EF4-FFF2-40B4-BE49-F238E27FC236}">
                    <a16:creationId xmlns:a16="http://schemas.microsoft.com/office/drawing/2014/main" id="{A1E1023F-42A9-42FC-86FB-4730DD3158D0}"/>
                  </a:ext>
                </a:extLst>
              </p:cNvPr>
              <p:cNvSpPr/>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5" name="Freeform: Shape 24">
                <a:extLst>
                  <a:ext uri="{FF2B5EF4-FFF2-40B4-BE49-F238E27FC236}">
                    <a16:creationId xmlns:a16="http://schemas.microsoft.com/office/drawing/2014/main" id="{219FA068-A7DA-424C-81C0-CCA59AFF2910}"/>
                  </a:ext>
                </a:extLst>
              </p:cNvPr>
              <p:cNvSpPr/>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6" name="Freeform: Shape 25">
                <a:extLst>
                  <a:ext uri="{FF2B5EF4-FFF2-40B4-BE49-F238E27FC236}">
                    <a16:creationId xmlns:a16="http://schemas.microsoft.com/office/drawing/2014/main" id="{76050C48-FA99-47E4-9729-B386AD54EA47}"/>
                  </a:ext>
                </a:extLst>
              </p:cNvPr>
              <p:cNvSpPr/>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7" name="Freeform: Shape 26">
                <a:extLst>
                  <a:ext uri="{FF2B5EF4-FFF2-40B4-BE49-F238E27FC236}">
                    <a16:creationId xmlns:a16="http://schemas.microsoft.com/office/drawing/2014/main" id="{A327ECE9-CE51-4C29-9AFB-D740BC96774A}"/>
                  </a:ext>
                </a:extLst>
              </p:cNvPr>
              <p:cNvSpPr/>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8" name="Freeform: Shape 27">
                <a:extLst>
                  <a:ext uri="{FF2B5EF4-FFF2-40B4-BE49-F238E27FC236}">
                    <a16:creationId xmlns:a16="http://schemas.microsoft.com/office/drawing/2014/main" id="{3314F941-FE16-4684-AD11-40031407E28F}"/>
                  </a:ext>
                </a:extLst>
              </p:cNvPr>
              <p:cNvSpPr/>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9" name="Freeform: Shape 28">
                <a:extLst>
                  <a:ext uri="{FF2B5EF4-FFF2-40B4-BE49-F238E27FC236}">
                    <a16:creationId xmlns:a16="http://schemas.microsoft.com/office/drawing/2014/main" id="{A12ED5B2-85E7-4C0F-911D-84166633F6CF}"/>
                  </a:ext>
                </a:extLst>
              </p:cNvPr>
              <p:cNvSpPr/>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0" name="Freeform: Shape 29">
                <a:extLst>
                  <a:ext uri="{FF2B5EF4-FFF2-40B4-BE49-F238E27FC236}">
                    <a16:creationId xmlns:a16="http://schemas.microsoft.com/office/drawing/2014/main" id="{E16B5A61-8CFF-4FDF-9B21-09C8297A4DAB}"/>
                  </a:ext>
                </a:extLst>
              </p:cNvPr>
              <p:cNvSpPr/>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1" name="Freeform: Shape 30">
                <a:extLst>
                  <a:ext uri="{FF2B5EF4-FFF2-40B4-BE49-F238E27FC236}">
                    <a16:creationId xmlns:a16="http://schemas.microsoft.com/office/drawing/2014/main" id="{CE0A8595-93E1-4499-86A8-9B43B07C11D1}"/>
                  </a:ext>
                </a:extLst>
              </p:cNvPr>
              <p:cNvSpPr/>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2" name="Freeform: Shape 31">
                <a:extLst>
                  <a:ext uri="{FF2B5EF4-FFF2-40B4-BE49-F238E27FC236}">
                    <a16:creationId xmlns:a16="http://schemas.microsoft.com/office/drawing/2014/main" id="{2C380735-19C3-47FA-978D-3E9904679374}"/>
                  </a:ext>
                </a:extLst>
              </p:cNvPr>
              <p:cNvSpPr/>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3" name="Freeform: Shape 32">
                <a:extLst>
                  <a:ext uri="{FF2B5EF4-FFF2-40B4-BE49-F238E27FC236}">
                    <a16:creationId xmlns:a16="http://schemas.microsoft.com/office/drawing/2014/main" id="{CA6B2F2B-1750-4093-AD58-D2AA9CF8266F}"/>
                  </a:ext>
                </a:extLst>
              </p:cNvPr>
              <p:cNvSpPr/>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4" name="Freeform: Shape 33">
                <a:extLst>
                  <a:ext uri="{FF2B5EF4-FFF2-40B4-BE49-F238E27FC236}">
                    <a16:creationId xmlns:a16="http://schemas.microsoft.com/office/drawing/2014/main" id="{AB32A52B-3F30-43A0-88FD-9AB3DD78B034}"/>
                  </a:ext>
                </a:extLst>
              </p:cNvPr>
              <p:cNvSpPr/>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5" name="Freeform: Shape 34">
                <a:extLst>
                  <a:ext uri="{FF2B5EF4-FFF2-40B4-BE49-F238E27FC236}">
                    <a16:creationId xmlns:a16="http://schemas.microsoft.com/office/drawing/2014/main" id="{C94B2563-F4BE-4780-ABE8-8359DBB2371F}"/>
                  </a:ext>
                </a:extLst>
              </p:cNvPr>
              <p:cNvSpPr/>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6" name="Freeform: Shape 35">
                <a:extLst>
                  <a:ext uri="{FF2B5EF4-FFF2-40B4-BE49-F238E27FC236}">
                    <a16:creationId xmlns:a16="http://schemas.microsoft.com/office/drawing/2014/main" id="{372DFDDB-1231-49CA-84CA-E4BE438A3182}"/>
                  </a:ext>
                </a:extLst>
              </p:cNvPr>
              <p:cNvSpPr/>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7" name="Freeform: Shape 36">
                <a:extLst>
                  <a:ext uri="{FF2B5EF4-FFF2-40B4-BE49-F238E27FC236}">
                    <a16:creationId xmlns:a16="http://schemas.microsoft.com/office/drawing/2014/main" id="{930DEA24-357A-4CE2-A894-9CC59149E6BB}"/>
                  </a:ext>
                </a:extLst>
              </p:cNvPr>
              <p:cNvSpPr/>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8" name="Freeform: Shape 37">
                <a:extLst>
                  <a:ext uri="{FF2B5EF4-FFF2-40B4-BE49-F238E27FC236}">
                    <a16:creationId xmlns:a16="http://schemas.microsoft.com/office/drawing/2014/main" id="{5334C62D-A806-464B-86FF-63BA4B4B7DB0}"/>
                  </a:ext>
                </a:extLst>
              </p:cNvPr>
              <p:cNvSpPr/>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9" name="Freeform: Shape 38">
                <a:extLst>
                  <a:ext uri="{FF2B5EF4-FFF2-40B4-BE49-F238E27FC236}">
                    <a16:creationId xmlns:a16="http://schemas.microsoft.com/office/drawing/2014/main" id="{DC0AE61D-5513-4496-AF95-4F1FA2D368B3}"/>
                  </a:ext>
                </a:extLst>
              </p:cNvPr>
              <p:cNvSpPr/>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0" name="Freeform: Shape 39">
                <a:extLst>
                  <a:ext uri="{FF2B5EF4-FFF2-40B4-BE49-F238E27FC236}">
                    <a16:creationId xmlns:a16="http://schemas.microsoft.com/office/drawing/2014/main" id="{7D604D00-5107-4CA5-8461-DBF2520C1636}"/>
                  </a:ext>
                </a:extLst>
              </p:cNvPr>
              <p:cNvSpPr/>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1" name="Freeform: Shape 40">
                <a:extLst>
                  <a:ext uri="{FF2B5EF4-FFF2-40B4-BE49-F238E27FC236}">
                    <a16:creationId xmlns:a16="http://schemas.microsoft.com/office/drawing/2014/main" id="{ABF1B949-6E40-46C3-BCE9-DA2A24C5D2AF}"/>
                  </a:ext>
                </a:extLst>
              </p:cNvPr>
              <p:cNvSpPr/>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2" name="Freeform: Shape 41">
                <a:extLst>
                  <a:ext uri="{FF2B5EF4-FFF2-40B4-BE49-F238E27FC236}">
                    <a16:creationId xmlns:a16="http://schemas.microsoft.com/office/drawing/2014/main" id="{9C0D9DE4-3D59-4B4F-8054-99080988D424}"/>
                  </a:ext>
                </a:extLst>
              </p:cNvPr>
              <p:cNvSpPr/>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3" name="Freeform: Shape 42">
                <a:extLst>
                  <a:ext uri="{FF2B5EF4-FFF2-40B4-BE49-F238E27FC236}">
                    <a16:creationId xmlns:a16="http://schemas.microsoft.com/office/drawing/2014/main" id="{DF2EC95B-927F-4B94-B878-CD68D0DC4E24}"/>
                  </a:ext>
                </a:extLst>
              </p:cNvPr>
              <p:cNvSpPr/>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4" name="Freeform: Shape 43">
                <a:extLst>
                  <a:ext uri="{FF2B5EF4-FFF2-40B4-BE49-F238E27FC236}">
                    <a16:creationId xmlns:a16="http://schemas.microsoft.com/office/drawing/2014/main" id="{7001FEFB-AE24-4CF7-8EEF-084BCD466D81}"/>
                  </a:ext>
                </a:extLst>
              </p:cNvPr>
              <p:cNvSpPr/>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5" name="Freeform: Shape 44">
                <a:extLst>
                  <a:ext uri="{FF2B5EF4-FFF2-40B4-BE49-F238E27FC236}">
                    <a16:creationId xmlns:a16="http://schemas.microsoft.com/office/drawing/2014/main" id="{459BD4F3-A5E1-4F7D-A7AB-EF6BED5BE889}"/>
                  </a:ext>
                </a:extLst>
              </p:cNvPr>
              <p:cNvSpPr/>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6" name="Freeform: Shape 45">
                <a:extLst>
                  <a:ext uri="{FF2B5EF4-FFF2-40B4-BE49-F238E27FC236}">
                    <a16:creationId xmlns:a16="http://schemas.microsoft.com/office/drawing/2014/main" id="{F1687F6E-4940-4782-A3A7-5C9C1552BF4B}"/>
                  </a:ext>
                </a:extLst>
              </p:cNvPr>
              <p:cNvSpPr/>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7" name="Freeform: Shape 46">
                <a:extLst>
                  <a:ext uri="{FF2B5EF4-FFF2-40B4-BE49-F238E27FC236}">
                    <a16:creationId xmlns:a16="http://schemas.microsoft.com/office/drawing/2014/main" id="{BEC7FFDC-A904-44D2-8F0B-91A5C76CC514}"/>
                  </a:ext>
                </a:extLst>
              </p:cNvPr>
              <p:cNvSpPr/>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8" name="Freeform: Shape 47">
                <a:extLst>
                  <a:ext uri="{FF2B5EF4-FFF2-40B4-BE49-F238E27FC236}">
                    <a16:creationId xmlns:a16="http://schemas.microsoft.com/office/drawing/2014/main" id="{EA15C8BC-5975-40E1-A988-EB34FBCF078A}"/>
                  </a:ext>
                </a:extLst>
              </p:cNvPr>
              <p:cNvSpPr/>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9" name="Freeform: Shape 48">
                <a:extLst>
                  <a:ext uri="{FF2B5EF4-FFF2-40B4-BE49-F238E27FC236}">
                    <a16:creationId xmlns:a16="http://schemas.microsoft.com/office/drawing/2014/main" id="{371BAC0D-2BF9-4781-A7BB-06AA16D0E6C2}"/>
                  </a:ext>
                </a:extLst>
              </p:cNvPr>
              <p:cNvSpPr/>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50" name="Freeform: Shape 49">
                <a:extLst>
                  <a:ext uri="{FF2B5EF4-FFF2-40B4-BE49-F238E27FC236}">
                    <a16:creationId xmlns:a16="http://schemas.microsoft.com/office/drawing/2014/main" id="{8FD04182-650D-498F-A066-FE4C0FA6DA1E}"/>
                  </a:ext>
                </a:extLst>
              </p:cNvPr>
              <p:cNvSpPr/>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51" name="Freeform: Shape 50">
                <a:extLst>
                  <a:ext uri="{FF2B5EF4-FFF2-40B4-BE49-F238E27FC236}">
                    <a16:creationId xmlns:a16="http://schemas.microsoft.com/office/drawing/2014/main" id="{6E839DFF-01B4-4B5E-9910-024EC8FE1DA7}"/>
                  </a:ext>
                </a:extLst>
              </p:cNvPr>
              <p:cNvSpPr/>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52" name="Freeform: Shape 51">
                <a:extLst>
                  <a:ext uri="{FF2B5EF4-FFF2-40B4-BE49-F238E27FC236}">
                    <a16:creationId xmlns:a16="http://schemas.microsoft.com/office/drawing/2014/main" id="{0C100C3D-5A4C-4D50-AAEC-07A4457548DE}"/>
                  </a:ext>
                </a:extLst>
              </p:cNvPr>
              <p:cNvSpPr/>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53" name="Freeform: Shape 52">
                <a:extLst>
                  <a:ext uri="{FF2B5EF4-FFF2-40B4-BE49-F238E27FC236}">
                    <a16:creationId xmlns:a16="http://schemas.microsoft.com/office/drawing/2014/main" id="{C8647050-08AF-4BD8-87C4-CA230312901B}"/>
                  </a:ext>
                </a:extLst>
              </p:cNvPr>
              <p:cNvSpPr/>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54" name="Freeform: Shape 53">
                <a:extLst>
                  <a:ext uri="{FF2B5EF4-FFF2-40B4-BE49-F238E27FC236}">
                    <a16:creationId xmlns:a16="http://schemas.microsoft.com/office/drawing/2014/main" id="{9A0F33E0-AADA-44E2-A5AC-31DF5EE3D381}"/>
                  </a:ext>
                </a:extLst>
              </p:cNvPr>
              <p:cNvSpPr/>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55" name="Freeform: Shape 54">
                <a:extLst>
                  <a:ext uri="{FF2B5EF4-FFF2-40B4-BE49-F238E27FC236}">
                    <a16:creationId xmlns:a16="http://schemas.microsoft.com/office/drawing/2014/main" id="{32C8FA1D-A02A-4388-9886-69EBC58C077E}"/>
                  </a:ext>
                </a:extLst>
              </p:cNvPr>
              <p:cNvSpPr/>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56" name="Freeform: Shape 55">
                <a:extLst>
                  <a:ext uri="{FF2B5EF4-FFF2-40B4-BE49-F238E27FC236}">
                    <a16:creationId xmlns:a16="http://schemas.microsoft.com/office/drawing/2014/main" id="{99421FD3-355A-4629-BFAD-527ECD82EE07}"/>
                  </a:ext>
                </a:extLst>
              </p:cNvPr>
              <p:cNvSpPr/>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57" name="Freeform: Shape 56">
                <a:extLst>
                  <a:ext uri="{FF2B5EF4-FFF2-40B4-BE49-F238E27FC236}">
                    <a16:creationId xmlns:a16="http://schemas.microsoft.com/office/drawing/2014/main" id="{2AB71DCF-EB57-4B33-9FF7-11CA0CB96573}"/>
                  </a:ext>
                </a:extLst>
              </p:cNvPr>
              <p:cNvSpPr/>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58" name="Freeform: Shape 57">
                <a:extLst>
                  <a:ext uri="{FF2B5EF4-FFF2-40B4-BE49-F238E27FC236}">
                    <a16:creationId xmlns:a16="http://schemas.microsoft.com/office/drawing/2014/main" id="{CE86AA54-A444-4823-A6DC-491E77E34B4A}"/>
                  </a:ext>
                </a:extLst>
              </p:cNvPr>
              <p:cNvSpPr/>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59" name="Freeform: Shape 58">
                <a:extLst>
                  <a:ext uri="{FF2B5EF4-FFF2-40B4-BE49-F238E27FC236}">
                    <a16:creationId xmlns:a16="http://schemas.microsoft.com/office/drawing/2014/main" id="{750E2DF6-23A6-4192-BD64-7997AABE595B}"/>
                  </a:ext>
                </a:extLst>
              </p:cNvPr>
              <p:cNvSpPr/>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60" name="Freeform: Shape 59">
                <a:extLst>
                  <a:ext uri="{FF2B5EF4-FFF2-40B4-BE49-F238E27FC236}">
                    <a16:creationId xmlns:a16="http://schemas.microsoft.com/office/drawing/2014/main" id="{DC3D9758-1EA4-43A6-8375-DDED592A9AB6}"/>
                  </a:ext>
                </a:extLst>
              </p:cNvPr>
              <p:cNvSpPr/>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61" name="Freeform: Shape 60">
                <a:extLst>
                  <a:ext uri="{FF2B5EF4-FFF2-40B4-BE49-F238E27FC236}">
                    <a16:creationId xmlns:a16="http://schemas.microsoft.com/office/drawing/2014/main" id="{1DFC1416-C64A-4C0B-8898-ABAABA0FCBC2}"/>
                  </a:ext>
                </a:extLst>
              </p:cNvPr>
              <p:cNvSpPr/>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62" name="Freeform: Shape 61">
                <a:extLst>
                  <a:ext uri="{FF2B5EF4-FFF2-40B4-BE49-F238E27FC236}">
                    <a16:creationId xmlns:a16="http://schemas.microsoft.com/office/drawing/2014/main" id="{D2A221D1-7EAA-4907-A58E-8E81E7BA4748}"/>
                  </a:ext>
                </a:extLst>
              </p:cNvPr>
              <p:cNvSpPr/>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63" name="Freeform: Shape 62">
                <a:extLst>
                  <a:ext uri="{FF2B5EF4-FFF2-40B4-BE49-F238E27FC236}">
                    <a16:creationId xmlns:a16="http://schemas.microsoft.com/office/drawing/2014/main" id="{AAC899B4-B060-44A9-9E5E-60A775CE2D41}"/>
                  </a:ext>
                </a:extLst>
              </p:cNvPr>
              <p:cNvSpPr/>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64" name="Freeform: Shape 63">
                <a:extLst>
                  <a:ext uri="{FF2B5EF4-FFF2-40B4-BE49-F238E27FC236}">
                    <a16:creationId xmlns:a16="http://schemas.microsoft.com/office/drawing/2014/main" id="{F68A0E9C-6E97-4889-8C4E-1771D6465B4D}"/>
                  </a:ext>
                </a:extLst>
              </p:cNvPr>
              <p:cNvSpPr/>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65" name="Freeform: Shape 64">
                <a:extLst>
                  <a:ext uri="{FF2B5EF4-FFF2-40B4-BE49-F238E27FC236}">
                    <a16:creationId xmlns:a16="http://schemas.microsoft.com/office/drawing/2014/main" id="{D705A29F-351D-4D7D-AB5F-B6A24011D559}"/>
                  </a:ext>
                </a:extLst>
              </p:cNvPr>
              <p:cNvSpPr/>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66" name="Freeform: Shape 65">
                <a:extLst>
                  <a:ext uri="{FF2B5EF4-FFF2-40B4-BE49-F238E27FC236}">
                    <a16:creationId xmlns:a16="http://schemas.microsoft.com/office/drawing/2014/main" id="{EC0BB292-2828-40AB-A869-CF6D114F0630}"/>
                  </a:ext>
                </a:extLst>
              </p:cNvPr>
              <p:cNvSpPr/>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67" name="Freeform: Shape 66">
                <a:extLst>
                  <a:ext uri="{FF2B5EF4-FFF2-40B4-BE49-F238E27FC236}">
                    <a16:creationId xmlns:a16="http://schemas.microsoft.com/office/drawing/2014/main" id="{78EEFC2A-B463-4C2F-8D33-BA746EEC561E}"/>
                  </a:ext>
                </a:extLst>
              </p:cNvPr>
              <p:cNvSpPr/>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68" name="Freeform: Shape 67">
                <a:extLst>
                  <a:ext uri="{FF2B5EF4-FFF2-40B4-BE49-F238E27FC236}">
                    <a16:creationId xmlns:a16="http://schemas.microsoft.com/office/drawing/2014/main" id="{669784EC-901F-43E1-9785-CA274A2E37AE}"/>
                  </a:ext>
                </a:extLst>
              </p:cNvPr>
              <p:cNvSpPr/>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69" name="Freeform: Shape 68">
                <a:extLst>
                  <a:ext uri="{FF2B5EF4-FFF2-40B4-BE49-F238E27FC236}">
                    <a16:creationId xmlns:a16="http://schemas.microsoft.com/office/drawing/2014/main" id="{EA79E5A7-5CA0-40FF-86F1-17C44CDA5EE3}"/>
                  </a:ext>
                </a:extLst>
              </p:cNvPr>
              <p:cNvSpPr/>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70" name="Freeform: Shape 69">
                <a:extLst>
                  <a:ext uri="{FF2B5EF4-FFF2-40B4-BE49-F238E27FC236}">
                    <a16:creationId xmlns:a16="http://schemas.microsoft.com/office/drawing/2014/main" id="{CA733E24-831B-4F88-B794-2CBF062D1F34}"/>
                  </a:ext>
                </a:extLst>
              </p:cNvPr>
              <p:cNvSpPr/>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71" name="Freeform: Shape 70">
                <a:extLst>
                  <a:ext uri="{FF2B5EF4-FFF2-40B4-BE49-F238E27FC236}">
                    <a16:creationId xmlns:a16="http://schemas.microsoft.com/office/drawing/2014/main" id="{6C529298-268D-4F6A-8278-B794C72F612D}"/>
                  </a:ext>
                </a:extLst>
              </p:cNvPr>
              <p:cNvSpPr/>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72" name="Freeform: Shape 71">
                <a:extLst>
                  <a:ext uri="{FF2B5EF4-FFF2-40B4-BE49-F238E27FC236}">
                    <a16:creationId xmlns:a16="http://schemas.microsoft.com/office/drawing/2014/main" id="{9025A9CB-F748-49F6-BD88-DACA23F6D574}"/>
                  </a:ext>
                </a:extLst>
              </p:cNvPr>
              <p:cNvSpPr/>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73" name="Freeform: Shape 72">
                <a:extLst>
                  <a:ext uri="{FF2B5EF4-FFF2-40B4-BE49-F238E27FC236}">
                    <a16:creationId xmlns:a16="http://schemas.microsoft.com/office/drawing/2014/main" id="{54D26918-0834-40FF-888A-16AB573AB42D}"/>
                  </a:ext>
                </a:extLst>
              </p:cNvPr>
              <p:cNvSpPr/>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74" name="Freeform: Shape 73">
                <a:extLst>
                  <a:ext uri="{FF2B5EF4-FFF2-40B4-BE49-F238E27FC236}">
                    <a16:creationId xmlns:a16="http://schemas.microsoft.com/office/drawing/2014/main" id="{3BA0D0AD-9F3E-4A88-AD9A-027E61780550}"/>
                  </a:ext>
                </a:extLst>
              </p:cNvPr>
              <p:cNvSpPr/>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75" name="Freeform: Shape 74">
                <a:extLst>
                  <a:ext uri="{FF2B5EF4-FFF2-40B4-BE49-F238E27FC236}">
                    <a16:creationId xmlns:a16="http://schemas.microsoft.com/office/drawing/2014/main" id="{C89DCC43-513D-49FC-AF25-83BBD29B7661}"/>
                  </a:ext>
                </a:extLst>
              </p:cNvPr>
              <p:cNvSpPr/>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76" name="Freeform: Shape 75">
                <a:extLst>
                  <a:ext uri="{FF2B5EF4-FFF2-40B4-BE49-F238E27FC236}">
                    <a16:creationId xmlns:a16="http://schemas.microsoft.com/office/drawing/2014/main" id="{AFEAF63A-AFBF-4F67-88D7-ADA3D9E00FC4}"/>
                  </a:ext>
                </a:extLst>
              </p:cNvPr>
              <p:cNvSpPr/>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77" name="Freeform: Shape 76">
                <a:extLst>
                  <a:ext uri="{FF2B5EF4-FFF2-40B4-BE49-F238E27FC236}">
                    <a16:creationId xmlns:a16="http://schemas.microsoft.com/office/drawing/2014/main" id="{448DE51B-423E-482E-903E-5139E42BDD4C}"/>
                  </a:ext>
                </a:extLst>
              </p:cNvPr>
              <p:cNvSpPr/>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78" name="Freeform: Shape 77">
                <a:extLst>
                  <a:ext uri="{FF2B5EF4-FFF2-40B4-BE49-F238E27FC236}">
                    <a16:creationId xmlns:a16="http://schemas.microsoft.com/office/drawing/2014/main" id="{5449ADB8-318D-4965-814B-D6A13F780F1D}"/>
                  </a:ext>
                </a:extLst>
              </p:cNvPr>
              <p:cNvSpPr/>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79" name="Freeform: Shape 78">
                <a:extLst>
                  <a:ext uri="{FF2B5EF4-FFF2-40B4-BE49-F238E27FC236}">
                    <a16:creationId xmlns:a16="http://schemas.microsoft.com/office/drawing/2014/main" id="{FD514D12-AA49-408C-BEE1-BBCF4C036159}"/>
                  </a:ext>
                </a:extLst>
              </p:cNvPr>
              <p:cNvSpPr/>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80" name="Freeform: Shape 79">
                <a:extLst>
                  <a:ext uri="{FF2B5EF4-FFF2-40B4-BE49-F238E27FC236}">
                    <a16:creationId xmlns:a16="http://schemas.microsoft.com/office/drawing/2014/main" id="{05A785BE-E570-4DB4-8F7F-0AC9077116D8}"/>
                  </a:ext>
                </a:extLst>
              </p:cNvPr>
              <p:cNvSpPr/>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81" name="Freeform: Shape 80">
                <a:extLst>
                  <a:ext uri="{FF2B5EF4-FFF2-40B4-BE49-F238E27FC236}">
                    <a16:creationId xmlns:a16="http://schemas.microsoft.com/office/drawing/2014/main" id="{97E79511-3F2F-4B2E-8830-7B7F555DA83E}"/>
                  </a:ext>
                </a:extLst>
              </p:cNvPr>
              <p:cNvSpPr/>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82" name="Freeform: Shape 81">
                <a:extLst>
                  <a:ext uri="{FF2B5EF4-FFF2-40B4-BE49-F238E27FC236}">
                    <a16:creationId xmlns:a16="http://schemas.microsoft.com/office/drawing/2014/main" id="{DB7310B7-0080-4264-91E4-C548107F6D72}"/>
                  </a:ext>
                </a:extLst>
              </p:cNvPr>
              <p:cNvSpPr/>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83" name="Freeform: Shape 82">
                <a:extLst>
                  <a:ext uri="{FF2B5EF4-FFF2-40B4-BE49-F238E27FC236}">
                    <a16:creationId xmlns:a16="http://schemas.microsoft.com/office/drawing/2014/main" id="{45FF82DB-4737-404E-9ACA-B19B6A089EA8}"/>
                  </a:ext>
                </a:extLst>
              </p:cNvPr>
              <p:cNvSpPr/>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84" name="Freeform: Shape 83">
                <a:extLst>
                  <a:ext uri="{FF2B5EF4-FFF2-40B4-BE49-F238E27FC236}">
                    <a16:creationId xmlns:a16="http://schemas.microsoft.com/office/drawing/2014/main" id="{43A6BFE2-F1B0-4924-9302-9DA895CA44C3}"/>
                  </a:ext>
                </a:extLst>
              </p:cNvPr>
              <p:cNvSpPr/>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85" name="Freeform: Shape 84">
                <a:extLst>
                  <a:ext uri="{FF2B5EF4-FFF2-40B4-BE49-F238E27FC236}">
                    <a16:creationId xmlns:a16="http://schemas.microsoft.com/office/drawing/2014/main" id="{9CDDEDDC-F6C4-4D85-8B8D-DA09731DAC62}"/>
                  </a:ext>
                </a:extLst>
              </p:cNvPr>
              <p:cNvSpPr/>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86" name="Freeform: Shape 85">
                <a:extLst>
                  <a:ext uri="{FF2B5EF4-FFF2-40B4-BE49-F238E27FC236}">
                    <a16:creationId xmlns:a16="http://schemas.microsoft.com/office/drawing/2014/main" id="{DA23F74A-EE1B-414F-A58F-CB49D8A32924}"/>
                  </a:ext>
                </a:extLst>
              </p:cNvPr>
              <p:cNvSpPr/>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87" name="Freeform: Shape 86">
                <a:extLst>
                  <a:ext uri="{FF2B5EF4-FFF2-40B4-BE49-F238E27FC236}">
                    <a16:creationId xmlns:a16="http://schemas.microsoft.com/office/drawing/2014/main" id="{56AFD036-E68B-45F9-9B76-E4B3A4B50800}"/>
                  </a:ext>
                </a:extLst>
              </p:cNvPr>
              <p:cNvSpPr/>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88" name="Freeform: Shape 87">
                <a:extLst>
                  <a:ext uri="{FF2B5EF4-FFF2-40B4-BE49-F238E27FC236}">
                    <a16:creationId xmlns:a16="http://schemas.microsoft.com/office/drawing/2014/main" id="{2ACC9D1B-CB8B-4193-B702-DA68B92DE9F9}"/>
                  </a:ext>
                </a:extLst>
              </p:cNvPr>
              <p:cNvSpPr/>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89" name="Freeform: Shape 88">
                <a:extLst>
                  <a:ext uri="{FF2B5EF4-FFF2-40B4-BE49-F238E27FC236}">
                    <a16:creationId xmlns:a16="http://schemas.microsoft.com/office/drawing/2014/main" id="{0FBC88AB-930A-4D32-8DB1-82563BFF0EAE}"/>
                  </a:ext>
                </a:extLst>
              </p:cNvPr>
              <p:cNvSpPr/>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90" name="Freeform: Shape 89">
                <a:extLst>
                  <a:ext uri="{FF2B5EF4-FFF2-40B4-BE49-F238E27FC236}">
                    <a16:creationId xmlns:a16="http://schemas.microsoft.com/office/drawing/2014/main" id="{74274EB1-FC6D-4C4D-965D-DEBA45892216}"/>
                  </a:ext>
                </a:extLst>
              </p:cNvPr>
              <p:cNvSpPr/>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91" name="Freeform: Shape 90">
                <a:extLst>
                  <a:ext uri="{FF2B5EF4-FFF2-40B4-BE49-F238E27FC236}">
                    <a16:creationId xmlns:a16="http://schemas.microsoft.com/office/drawing/2014/main" id="{FE4E35D8-7704-40DC-A190-5B4E8BE44974}"/>
                  </a:ext>
                </a:extLst>
              </p:cNvPr>
              <p:cNvSpPr/>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92" name="Freeform: Shape 91">
                <a:extLst>
                  <a:ext uri="{FF2B5EF4-FFF2-40B4-BE49-F238E27FC236}">
                    <a16:creationId xmlns:a16="http://schemas.microsoft.com/office/drawing/2014/main" id="{EDB1E803-1D4D-4912-BA76-9EF947E19AF0}"/>
                  </a:ext>
                </a:extLst>
              </p:cNvPr>
              <p:cNvSpPr/>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93" name="Freeform: Shape 92">
                <a:extLst>
                  <a:ext uri="{FF2B5EF4-FFF2-40B4-BE49-F238E27FC236}">
                    <a16:creationId xmlns:a16="http://schemas.microsoft.com/office/drawing/2014/main" id="{7E241842-A248-438B-B3B4-37A05240BCBE}"/>
                  </a:ext>
                </a:extLst>
              </p:cNvPr>
              <p:cNvSpPr/>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94" name="Freeform: Shape 93">
                <a:extLst>
                  <a:ext uri="{FF2B5EF4-FFF2-40B4-BE49-F238E27FC236}">
                    <a16:creationId xmlns:a16="http://schemas.microsoft.com/office/drawing/2014/main" id="{C6E092F6-1BFE-4656-9029-9A2EEE8F79FD}"/>
                  </a:ext>
                </a:extLst>
              </p:cNvPr>
              <p:cNvSpPr/>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95" name="Freeform: Shape 94">
                <a:extLst>
                  <a:ext uri="{FF2B5EF4-FFF2-40B4-BE49-F238E27FC236}">
                    <a16:creationId xmlns:a16="http://schemas.microsoft.com/office/drawing/2014/main" id="{F4A890A0-353B-4CBB-8FD1-059BE94011AD}"/>
                  </a:ext>
                </a:extLst>
              </p:cNvPr>
              <p:cNvSpPr/>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96" name="Freeform: Shape 95">
                <a:extLst>
                  <a:ext uri="{FF2B5EF4-FFF2-40B4-BE49-F238E27FC236}">
                    <a16:creationId xmlns:a16="http://schemas.microsoft.com/office/drawing/2014/main" id="{6EFA174A-A4E5-4264-BD07-007305986AAF}"/>
                  </a:ext>
                </a:extLst>
              </p:cNvPr>
              <p:cNvSpPr/>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97" name="Freeform: Shape 96">
                <a:extLst>
                  <a:ext uri="{FF2B5EF4-FFF2-40B4-BE49-F238E27FC236}">
                    <a16:creationId xmlns:a16="http://schemas.microsoft.com/office/drawing/2014/main" id="{3FBAD25F-2FFC-4CEC-9B8A-5ED34707E666}"/>
                  </a:ext>
                </a:extLst>
              </p:cNvPr>
              <p:cNvSpPr/>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98" name="Freeform: Shape 97">
                <a:extLst>
                  <a:ext uri="{FF2B5EF4-FFF2-40B4-BE49-F238E27FC236}">
                    <a16:creationId xmlns:a16="http://schemas.microsoft.com/office/drawing/2014/main" id="{342EF4A1-21C1-45D4-B700-6EA4BF21BE00}"/>
                  </a:ext>
                </a:extLst>
              </p:cNvPr>
              <p:cNvSpPr/>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99" name="Freeform: Shape 98">
                <a:extLst>
                  <a:ext uri="{FF2B5EF4-FFF2-40B4-BE49-F238E27FC236}">
                    <a16:creationId xmlns:a16="http://schemas.microsoft.com/office/drawing/2014/main" id="{B2CCF840-70EA-4C9C-848E-B27B79A75DB1}"/>
                  </a:ext>
                </a:extLst>
              </p:cNvPr>
              <p:cNvSpPr/>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00" name="Freeform: Shape 99">
                <a:extLst>
                  <a:ext uri="{FF2B5EF4-FFF2-40B4-BE49-F238E27FC236}">
                    <a16:creationId xmlns:a16="http://schemas.microsoft.com/office/drawing/2014/main" id="{8E311D1C-5934-4C97-809E-E996B3845BA4}"/>
                  </a:ext>
                </a:extLst>
              </p:cNvPr>
              <p:cNvSpPr/>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01" name="Freeform: Shape 100">
                <a:extLst>
                  <a:ext uri="{FF2B5EF4-FFF2-40B4-BE49-F238E27FC236}">
                    <a16:creationId xmlns:a16="http://schemas.microsoft.com/office/drawing/2014/main" id="{B13F883A-929B-46F7-A9A8-547ACE9C0471}"/>
                  </a:ext>
                </a:extLst>
              </p:cNvPr>
              <p:cNvSpPr/>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02" name="Freeform: Shape 101">
                <a:extLst>
                  <a:ext uri="{FF2B5EF4-FFF2-40B4-BE49-F238E27FC236}">
                    <a16:creationId xmlns:a16="http://schemas.microsoft.com/office/drawing/2014/main" id="{16D72D9D-260C-42C4-B864-6AFFB236A12B}"/>
                  </a:ext>
                </a:extLst>
              </p:cNvPr>
              <p:cNvSpPr/>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03" name="Freeform: Shape 102">
                <a:extLst>
                  <a:ext uri="{FF2B5EF4-FFF2-40B4-BE49-F238E27FC236}">
                    <a16:creationId xmlns:a16="http://schemas.microsoft.com/office/drawing/2014/main" id="{57F62680-33C3-4510-A3B0-40F179FCEF84}"/>
                  </a:ext>
                </a:extLst>
              </p:cNvPr>
              <p:cNvSpPr/>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04" name="Freeform: Shape 103">
                <a:extLst>
                  <a:ext uri="{FF2B5EF4-FFF2-40B4-BE49-F238E27FC236}">
                    <a16:creationId xmlns:a16="http://schemas.microsoft.com/office/drawing/2014/main" id="{8C3F6DBC-3B3A-429F-A49A-485EF9960069}"/>
                  </a:ext>
                </a:extLst>
              </p:cNvPr>
              <p:cNvSpPr/>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05" name="Freeform: Shape 104">
                <a:extLst>
                  <a:ext uri="{FF2B5EF4-FFF2-40B4-BE49-F238E27FC236}">
                    <a16:creationId xmlns:a16="http://schemas.microsoft.com/office/drawing/2014/main" id="{09CFDDBA-E518-4324-B18A-EF6E4B50B845}"/>
                  </a:ext>
                </a:extLst>
              </p:cNvPr>
              <p:cNvSpPr/>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06" name="Freeform: Shape 105">
                <a:extLst>
                  <a:ext uri="{FF2B5EF4-FFF2-40B4-BE49-F238E27FC236}">
                    <a16:creationId xmlns:a16="http://schemas.microsoft.com/office/drawing/2014/main" id="{C8579CBC-E6AF-4829-AA1D-7B277821341A}"/>
                  </a:ext>
                </a:extLst>
              </p:cNvPr>
              <p:cNvSpPr/>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07" name="Freeform: Shape 106">
                <a:extLst>
                  <a:ext uri="{FF2B5EF4-FFF2-40B4-BE49-F238E27FC236}">
                    <a16:creationId xmlns:a16="http://schemas.microsoft.com/office/drawing/2014/main" id="{F4F87C77-9949-468A-9B86-3D4A3CB1D080}"/>
                  </a:ext>
                </a:extLst>
              </p:cNvPr>
              <p:cNvSpPr/>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08" name="Freeform: Shape 107">
                <a:extLst>
                  <a:ext uri="{FF2B5EF4-FFF2-40B4-BE49-F238E27FC236}">
                    <a16:creationId xmlns:a16="http://schemas.microsoft.com/office/drawing/2014/main" id="{C0DAD71F-08D6-41FB-93B2-448EB15BCB30}"/>
                  </a:ext>
                </a:extLst>
              </p:cNvPr>
              <p:cNvSpPr/>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09" name="Freeform: Shape 108">
                <a:extLst>
                  <a:ext uri="{FF2B5EF4-FFF2-40B4-BE49-F238E27FC236}">
                    <a16:creationId xmlns:a16="http://schemas.microsoft.com/office/drawing/2014/main" id="{BFE5B582-FC98-4E72-9AFF-067166B79359}"/>
                  </a:ext>
                </a:extLst>
              </p:cNvPr>
              <p:cNvSpPr/>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10" name="Freeform: Shape 109">
                <a:extLst>
                  <a:ext uri="{FF2B5EF4-FFF2-40B4-BE49-F238E27FC236}">
                    <a16:creationId xmlns:a16="http://schemas.microsoft.com/office/drawing/2014/main" id="{AA87FE08-67A7-40C4-BA28-5C87D875EB1A}"/>
                  </a:ext>
                </a:extLst>
              </p:cNvPr>
              <p:cNvSpPr/>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11" name="Freeform: Shape 110">
                <a:extLst>
                  <a:ext uri="{FF2B5EF4-FFF2-40B4-BE49-F238E27FC236}">
                    <a16:creationId xmlns:a16="http://schemas.microsoft.com/office/drawing/2014/main" id="{601F8489-E1AB-4730-8A77-EFF164E47BCC}"/>
                  </a:ext>
                </a:extLst>
              </p:cNvPr>
              <p:cNvSpPr/>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12" name="Freeform: Shape 111">
                <a:extLst>
                  <a:ext uri="{FF2B5EF4-FFF2-40B4-BE49-F238E27FC236}">
                    <a16:creationId xmlns:a16="http://schemas.microsoft.com/office/drawing/2014/main" id="{D3E2442A-D936-4EBA-A666-6E82DB2DA28A}"/>
                  </a:ext>
                </a:extLst>
              </p:cNvPr>
              <p:cNvSpPr/>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13" name="Freeform: Shape 112">
                <a:extLst>
                  <a:ext uri="{FF2B5EF4-FFF2-40B4-BE49-F238E27FC236}">
                    <a16:creationId xmlns:a16="http://schemas.microsoft.com/office/drawing/2014/main" id="{2E891E37-78A2-43D1-99C0-5F53AC4AD9D4}"/>
                  </a:ext>
                </a:extLst>
              </p:cNvPr>
              <p:cNvSpPr/>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14" name="Freeform: Shape 113">
                <a:extLst>
                  <a:ext uri="{FF2B5EF4-FFF2-40B4-BE49-F238E27FC236}">
                    <a16:creationId xmlns:a16="http://schemas.microsoft.com/office/drawing/2014/main" id="{FF5FE9C1-0A9F-4E0A-8F9E-3EF3223F9E09}"/>
                  </a:ext>
                </a:extLst>
              </p:cNvPr>
              <p:cNvSpPr/>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15" name="Freeform: Shape 114">
                <a:extLst>
                  <a:ext uri="{FF2B5EF4-FFF2-40B4-BE49-F238E27FC236}">
                    <a16:creationId xmlns:a16="http://schemas.microsoft.com/office/drawing/2014/main" id="{57C2FED7-F344-47E5-BB1E-E7CB26B335F8}"/>
                  </a:ext>
                </a:extLst>
              </p:cNvPr>
              <p:cNvSpPr/>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16" name="Freeform: Shape 115">
                <a:extLst>
                  <a:ext uri="{FF2B5EF4-FFF2-40B4-BE49-F238E27FC236}">
                    <a16:creationId xmlns:a16="http://schemas.microsoft.com/office/drawing/2014/main" id="{C95DD38F-B4B9-40A1-B7BD-EDF00AFD64F9}"/>
                  </a:ext>
                </a:extLst>
              </p:cNvPr>
              <p:cNvSpPr/>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17" name="Freeform: Shape 116">
                <a:extLst>
                  <a:ext uri="{FF2B5EF4-FFF2-40B4-BE49-F238E27FC236}">
                    <a16:creationId xmlns:a16="http://schemas.microsoft.com/office/drawing/2014/main" id="{B1334E03-6B96-4D5A-8314-2AAB15396089}"/>
                  </a:ext>
                </a:extLst>
              </p:cNvPr>
              <p:cNvSpPr/>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18" name="Freeform: Shape 117">
                <a:extLst>
                  <a:ext uri="{FF2B5EF4-FFF2-40B4-BE49-F238E27FC236}">
                    <a16:creationId xmlns:a16="http://schemas.microsoft.com/office/drawing/2014/main" id="{59EFDAF0-6330-4D40-B4E4-57C5891A998C}"/>
                  </a:ext>
                </a:extLst>
              </p:cNvPr>
              <p:cNvSpPr/>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19" name="Freeform: Shape 118">
                <a:extLst>
                  <a:ext uri="{FF2B5EF4-FFF2-40B4-BE49-F238E27FC236}">
                    <a16:creationId xmlns:a16="http://schemas.microsoft.com/office/drawing/2014/main" id="{6EDDC210-93CC-4464-BDA2-3CC18C0C693B}"/>
                  </a:ext>
                </a:extLst>
              </p:cNvPr>
              <p:cNvSpPr/>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20" name="Freeform: Shape 119">
                <a:extLst>
                  <a:ext uri="{FF2B5EF4-FFF2-40B4-BE49-F238E27FC236}">
                    <a16:creationId xmlns:a16="http://schemas.microsoft.com/office/drawing/2014/main" id="{9E521203-1A0B-470B-B729-1B8B0AFF5A39}"/>
                  </a:ext>
                </a:extLst>
              </p:cNvPr>
              <p:cNvSpPr/>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21" name="Freeform: Shape 120">
                <a:extLst>
                  <a:ext uri="{FF2B5EF4-FFF2-40B4-BE49-F238E27FC236}">
                    <a16:creationId xmlns:a16="http://schemas.microsoft.com/office/drawing/2014/main" id="{091C18AB-4BE0-4C09-ABC6-05334DF7826F}"/>
                  </a:ext>
                </a:extLst>
              </p:cNvPr>
              <p:cNvSpPr/>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22" name="Freeform: Shape 121">
                <a:extLst>
                  <a:ext uri="{FF2B5EF4-FFF2-40B4-BE49-F238E27FC236}">
                    <a16:creationId xmlns:a16="http://schemas.microsoft.com/office/drawing/2014/main" id="{4EA1AE17-D725-411E-AFAC-60B5A959DF4E}"/>
                  </a:ext>
                </a:extLst>
              </p:cNvPr>
              <p:cNvSpPr/>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23" name="Freeform: Shape 122">
                <a:extLst>
                  <a:ext uri="{FF2B5EF4-FFF2-40B4-BE49-F238E27FC236}">
                    <a16:creationId xmlns:a16="http://schemas.microsoft.com/office/drawing/2014/main" id="{6D6D2AB0-DEA8-4510-96C2-B8547E8A7DD6}"/>
                  </a:ext>
                </a:extLst>
              </p:cNvPr>
              <p:cNvSpPr/>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24" name="Freeform: Shape 123">
                <a:extLst>
                  <a:ext uri="{FF2B5EF4-FFF2-40B4-BE49-F238E27FC236}">
                    <a16:creationId xmlns:a16="http://schemas.microsoft.com/office/drawing/2014/main" id="{5D2C70B9-3A29-4A3F-B9E2-02A556FB509F}"/>
                  </a:ext>
                </a:extLst>
              </p:cNvPr>
              <p:cNvSpPr/>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25" name="Freeform: Shape 124">
                <a:extLst>
                  <a:ext uri="{FF2B5EF4-FFF2-40B4-BE49-F238E27FC236}">
                    <a16:creationId xmlns:a16="http://schemas.microsoft.com/office/drawing/2014/main" id="{B7B5EA85-B9B6-47B1-9156-980D6B0EE597}"/>
                  </a:ext>
                </a:extLst>
              </p:cNvPr>
              <p:cNvSpPr/>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26" name="Freeform: Shape 125">
                <a:extLst>
                  <a:ext uri="{FF2B5EF4-FFF2-40B4-BE49-F238E27FC236}">
                    <a16:creationId xmlns:a16="http://schemas.microsoft.com/office/drawing/2014/main" id="{2C8DB9BF-A31E-45AC-8271-73868A63504C}"/>
                  </a:ext>
                </a:extLst>
              </p:cNvPr>
              <p:cNvSpPr/>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27" name="Freeform: Shape 126">
                <a:extLst>
                  <a:ext uri="{FF2B5EF4-FFF2-40B4-BE49-F238E27FC236}">
                    <a16:creationId xmlns:a16="http://schemas.microsoft.com/office/drawing/2014/main" id="{3F5BC346-9C8F-4FC2-884E-BC40B09E9461}"/>
                  </a:ext>
                </a:extLst>
              </p:cNvPr>
              <p:cNvSpPr/>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28" name="Freeform: Shape 127">
                <a:extLst>
                  <a:ext uri="{FF2B5EF4-FFF2-40B4-BE49-F238E27FC236}">
                    <a16:creationId xmlns:a16="http://schemas.microsoft.com/office/drawing/2014/main" id="{4E18F1FE-B933-45C8-9F4F-53DCCC1FA2CA}"/>
                  </a:ext>
                </a:extLst>
              </p:cNvPr>
              <p:cNvSpPr/>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29" name="Freeform: Shape 128">
                <a:extLst>
                  <a:ext uri="{FF2B5EF4-FFF2-40B4-BE49-F238E27FC236}">
                    <a16:creationId xmlns:a16="http://schemas.microsoft.com/office/drawing/2014/main" id="{8CF9F0AF-3E92-4593-88F2-0A9691F8FEA5}"/>
                  </a:ext>
                </a:extLst>
              </p:cNvPr>
              <p:cNvSpPr/>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30" name="Freeform: Shape 129">
                <a:extLst>
                  <a:ext uri="{FF2B5EF4-FFF2-40B4-BE49-F238E27FC236}">
                    <a16:creationId xmlns:a16="http://schemas.microsoft.com/office/drawing/2014/main" id="{5F8E407F-7C3D-4C6D-A845-CE6C18A4E19E}"/>
                  </a:ext>
                </a:extLst>
              </p:cNvPr>
              <p:cNvSpPr/>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31" name="Freeform: Shape 130">
                <a:extLst>
                  <a:ext uri="{FF2B5EF4-FFF2-40B4-BE49-F238E27FC236}">
                    <a16:creationId xmlns:a16="http://schemas.microsoft.com/office/drawing/2014/main" id="{65B86F18-3F82-406B-A6B8-73508323F5B1}"/>
                  </a:ext>
                </a:extLst>
              </p:cNvPr>
              <p:cNvSpPr/>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32" name="Freeform: Shape 131">
                <a:extLst>
                  <a:ext uri="{FF2B5EF4-FFF2-40B4-BE49-F238E27FC236}">
                    <a16:creationId xmlns:a16="http://schemas.microsoft.com/office/drawing/2014/main" id="{282DBE01-A20A-44FA-B824-6B6AE5B47541}"/>
                  </a:ext>
                </a:extLst>
              </p:cNvPr>
              <p:cNvSpPr/>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33" name="Freeform: Shape 132">
                <a:extLst>
                  <a:ext uri="{FF2B5EF4-FFF2-40B4-BE49-F238E27FC236}">
                    <a16:creationId xmlns:a16="http://schemas.microsoft.com/office/drawing/2014/main" id="{525BA03A-821A-451C-974A-5BC54F600152}"/>
                  </a:ext>
                </a:extLst>
              </p:cNvPr>
              <p:cNvSpPr/>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34" name="Freeform: Shape 133">
                <a:extLst>
                  <a:ext uri="{FF2B5EF4-FFF2-40B4-BE49-F238E27FC236}">
                    <a16:creationId xmlns:a16="http://schemas.microsoft.com/office/drawing/2014/main" id="{C4A1A8AE-42A8-458F-9647-2B1E0080C328}"/>
                  </a:ext>
                </a:extLst>
              </p:cNvPr>
              <p:cNvSpPr/>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35" name="Freeform: Shape 134">
                <a:extLst>
                  <a:ext uri="{FF2B5EF4-FFF2-40B4-BE49-F238E27FC236}">
                    <a16:creationId xmlns:a16="http://schemas.microsoft.com/office/drawing/2014/main" id="{1061C57A-74C4-42DF-837D-4BD2480F5637}"/>
                  </a:ext>
                </a:extLst>
              </p:cNvPr>
              <p:cNvSpPr/>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36" name="Freeform: Shape 135">
                <a:extLst>
                  <a:ext uri="{FF2B5EF4-FFF2-40B4-BE49-F238E27FC236}">
                    <a16:creationId xmlns:a16="http://schemas.microsoft.com/office/drawing/2014/main" id="{2E72CD8D-308B-4DA6-A9E9-29C5289A64AF}"/>
                  </a:ext>
                </a:extLst>
              </p:cNvPr>
              <p:cNvSpPr/>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37" name="Freeform: Shape 136">
                <a:extLst>
                  <a:ext uri="{FF2B5EF4-FFF2-40B4-BE49-F238E27FC236}">
                    <a16:creationId xmlns:a16="http://schemas.microsoft.com/office/drawing/2014/main" id="{67DA1353-3400-4417-AE74-101830D91305}"/>
                  </a:ext>
                </a:extLst>
              </p:cNvPr>
              <p:cNvSpPr/>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38" name="Freeform: Shape 137">
                <a:extLst>
                  <a:ext uri="{FF2B5EF4-FFF2-40B4-BE49-F238E27FC236}">
                    <a16:creationId xmlns:a16="http://schemas.microsoft.com/office/drawing/2014/main" id="{780402F0-99E7-4BC1-8B33-8C28B061254B}"/>
                  </a:ext>
                </a:extLst>
              </p:cNvPr>
              <p:cNvSpPr/>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39" name="Freeform: Shape 138">
                <a:extLst>
                  <a:ext uri="{FF2B5EF4-FFF2-40B4-BE49-F238E27FC236}">
                    <a16:creationId xmlns:a16="http://schemas.microsoft.com/office/drawing/2014/main" id="{D8F0B222-EDEC-4F73-BFBF-EEF77FCEFE6D}"/>
                  </a:ext>
                </a:extLst>
              </p:cNvPr>
              <p:cNvSpPr/>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40" name="Freeform: Shape 139">
                <a:extLst>
                  <a:ext uri="{FF2B5EF4-FFF2-40B4-BE49-F238E27FC236}">
                    <a16:creationId xmlns:a16="http://schemas.microsoft.com/office/drawing/2014/main" id="{99DFF4C5-2EF0-4C23-99F5-6FBA3C2FDECA}"/>
                  </a:ext>
                </a:extLst>
              </p:cNvPr>
              <p:cNvSpPr/>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41" name="Freeform: Shape 140">
                <a:extLst>
                  <a:ext uri="{FF2B5EF4-FFF2-40B4-BE49-F238E27FC236}">
                    <a16:creationId xmlns:a16="http://schemas.microsoft.com/office/drawing/2014/main" id="{42099B1E-BE83-48FA-A883-6B86E3781583}"/>
                  </a:ext>
                </a:extLst>
              </p:cNvPr>
              <p:cNvSpPr/>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42" name="Freeform: Shape 141">
                <a:extLst>
                  <a:ext uri="{FF2B5EF4-FFF2-40B4-BE49-F238E27FC236}">
                    <a16:creationId xmlns:a16="http://schemas.microsoft.com/office/drawing/2014/main" id="{0642570B-F261-403D-8AE5-755725C5C683}"/>
                  </a:ext>
                </a:extLst>
              </p:cNvPr>
              <p:cNvSpPr/>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43" name="Freeform: Shape 142">
                <a:extLst>
                  <a:ext uri="{FF2B5EF4-FFF2-40B4-BE49-F238E27FC236}">
                    <a16:creationId xmlns:a16="http://schemas.microsoft.com/office/drawing/2014/main" id="{0289D3E0-1FCD-421F-B82C-57D48531197C}"/>
                  </a:ext>
                </a:extLst>
              </p:cNvPr>
              <p:cNvSpPr/>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44" name="Freeform: Shape 143">
                <a:extLst>
                  <a:ext uri="{FF2B5EF4-FFF2-40B4-BE49-F238E27FC236}">
                    <a16:creationId xmlns:a16="http://schemas.microsoft.com/office/drawing/2014/main" id="{B0CDB835-A9B8-4DD1-8E4A-94CB352EBA4C}"/>
                  </a:ext>
                </a:extLst>
              </p:cNvPr>
              <p:cNvSpPr/>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45" name="Freeform: Shape 144">
                <a:extLst>
                  <a:ext uri="{FF2B5EF4-FFF2-40B4-BE49-F238E27FC236}">
                    <a16:creationId xmlns:a16="http://schemas.microsoft.com/office/drawing/2014/main" id="{A959ACD8-7B03-425E-A568-DD933FE53D29}"/>
                  </a:ext>
                </a:extLst>
              </p:cNvPr>
              <p:cNvSpPr/>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46" name="Freeform: Shape 145">
                <a:extLst>
                  <a:ext uri="{FF2B5EF4-FFF2-40B4-BE49-F238E27FC236}">
                    <a16:creationId xmlns:a16="http://schemas.microsoft.com/office/drawing/2014/main" id="{C1417EAD-6931-45DD-A71C-649A3A1E1742}"/>
                  </a:ext>
                </a:extLst>
              </p:cNvPr>
              <p:cNvSpPr/>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47" name="Freeform: Shape 146">
                <a:extLst>
                  <a:ext uri="{FF2B5EF4-FFF2-40B4-BE49-F238E27FC236}">
                    <a16:creationId xmlns:a16="http://schemas.microsoft.com/office/drawing/2014/main" id="{3F8F5897-91C8-4949-B3E2-08E8C4D10561}"/>
                  </a:ext>
                </a:extLst>
              </p:cNvPr>
              <p:cNvSpPr/>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48" name="Freeform: Shape 147">
                <a:extLst>
                  <a:ext uri="{FF2B5EF4-FFF2-40B4-BE49-F238E27FC236}">
                    <a16:creationId xmlns:a16="http://schemas.microsoft.com/office/drawing/2014/main" id="{818AF2B2-848E-432A-853D-4171DB436AB9}"/>
                  </a:ext>
                </a:extLst>
              </p:cNvPr>
              <p:cNvSpPr/>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49" name="Freeform: Shape 148">
                <a:extLst>
                  <a:ext uri="{FF2B5EF4-FFF2-40B4-BE49-F238E27FC236}">
                    <a16:creationId xmlns:a16="http://schemas.microsoft.com/office/drawing/2014/main" id="{A95D8E15-C401-4021-A442-B2B29505E22D}"/>
                  </a:ext>
                </a:extLst>
              </p:cNvPr>
              <p:cNvSpPr/>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50" name="Freeform: Shape 149">
                <a:extLst>
                  <a:ext uri="{FF2B5EF4-FFF2-40B4-BE49-F238E27FC236}">
                    <a16:creationId xmlns:a16="http://schemas.microsoft.com/office/drawing/2014/main" id="{91B6E7C4-CA47-4FE7-84A9-629E655725F3}"/>
                  </a:ext>
                </a:extLst>
              </p:cNvPr>
              <p:cNvSpPr/>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51" name="Freeform: Shape 150">
                <a:extLst>
                  <a:ext uri="{FF2B5EF4-FFF2-40B4-BE49-F238E27FC236}">
                    <a16:creationId xmlns:a16="http://schemas.microsoft.com/office/drawing/2014/main" id="{AD49B82B-2837-42BA-9DE4-DF33E912C8C5}"/>
                  </a:ext>
                </a:extLst>
              </p:cNvPr>
              <p:cNvSpPr/>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52" name="Freeform: Shape 151">
                <a:extLst>
                  <a:ext uri="{FF2B5EF4-FFF2-40B4-BE49-F238E27FC236}">
                    <a16:creationId xmlns:a16="http://schemas.microsoft.com/office/drawing/2014/main" id="{173AEBBC-7300-434A-90D2-797E21B1434C}"/>
                  </a:ext>
                </a:extLst>
              </p:cNvPr>
              <p:cNvSpPr/>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53" name="Freeform: Shape 152">
                <a:extLst>
                  <a:ext uri="{FF2B5EF4-FFF2-40B4-BE49-F238E27FC236}">
                    <a16:creationId xmlns:a16="http://schemas.microsoft.com/office/drawing/2014/main" id="{079F400B-1FBB-4723-AE19-B242DD4F5F4D}"/>
                  </a:ext>
                </a:extLst>
              </p:cNvPr>
              <p:cNvSpPr/>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54" name="Freeform: Shape 153">
                <a:extLst>
                  <a:ext uri="{FF2B5EF4-FFF2-40B4-BE49-F238E27FC236}">
                    <a16:creationId xmlns:a16="http://schemas.microsoft.com/office/drawing/2014/main" id="{F3220893-28AF-4796-89C4-497A3E0F7375}"/>
                  </a:ext>
                </a:extLst>
              </p:cNvPr>
              <p:cNvSpPr/>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55" name="Freeform: Shape 154">
                <a:extLst>
                  <a:ext uri="{FF2B5EF4-FFF2-40B4-BE49-F238E27FC236}">
                    <a16:creationId xmlns:a16="http://schemas.microsoft.com/office/drawing/2014/main" id="{E37B6154-8BF3-4B1F-8CE6-4E1F92E2A756}"/>
                  </a:ext>
                </a:extLst>
              </p:cNvPr>
              <p:cNvSpPr/>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56" name="Freeform: Shape 155">
                <a:extLst>
                  <a:ext uri="{FF2B5EF4-FFF2-40B4-BE49-F238E27FC236}">
                    <a16:creationId xmlns:a16="http://schemas.microsoft.com/office/drawing/2014/main" id="{AF054118-31C5-405F-98FD-C52552668115}"/>
                  </a:ext>
                </a:extLst>
              </p:cNvPr>
              <p:cNvSpPr/>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57" name="Freeform: Shape 156">
                <a:extLst>
                  <a:ext uri="{FF2B5EF4-FFF2-40B4-BE49-F238E27FC236}">
                    <a16:creationId xmlns:a16="http://schemas.microsoft.com/office/drawing/2014/main" id="{BC580ECA-94B5-4EEE-8B3E-D13068010A85}"/>
                  </a:ext>
                </a:extLst>
              </p:cNvPr>
              <p:cNvSpPr/>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58" name="Freeform: Shape 157">
                <a:extLst>
                  <a:ext uri="{FF2B5EF4-FFF2-40B4-BE49-F238E27FC236}">
                    <a16:creationId xmlns:a16="http://schemas.microsoft.com/office/drawing/2014/main" id="{B5EC5FD6-0D19-498D-BDFC-1C65B1405374}"/>
                  </a:ext>
                </a:extLst>
              </p:cNvPr>
              <p:cNvSpPr/>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59" name="Freeform: Shape 158">
                <a:extLst>
                  <a:ext uri="{FF2B5EF4-FFF2-40B4-BE49-F238E27FC236}">
                    <a16:creationId xmlns:a16="http://schemas.microsoft.com/office/drawing/2014/main" id="{1F47A1FC-F8D5-4DF4-B1D1-0B0F9CD2BD6C}"/>
                  </a:ext>
                </a:extLst>
              </p:cNvPr>
              <p:cNvSpPr/>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60" name="Freeform: Shape 159">
                <a:extLst>
                  <a:ext uri="{FF2B5EF4-FFF2-40B4-BE49-F238E27FC236}">
                    <a16:creationId xmlns:a16="http://schemas.microsoft.com/office/drawing/2014/main" id="{503D5622-B726-487F-B57C-23162F37592D}"/>
                  </a:ext>
                </a:extLst>
              </p:cNvPr>
              <p:cNvSpPr/>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61" name="Freeform: Shape 160">
                <a:extLst>
                  <a:ext uri="{FF2B5EF4-FFF2-40B4-BE49-F238E27FC236}">
                    <a16:creationId xmlns:a16="http://schemas.microsoft.com/office/drawing/2014/main" id="{25E5A90C-2EF7-4B6F-A358-5BB4E600DD66}"/>
                  </a:ext>
                </a:extLst>
              </p:cNvPr>
              <p:cNvSpPr/>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62" name="Freeform: Shape 161">
                <a:extLst>
                  <a:ext uri="{FF2B5EF4-FFF2-40B4-BE49-F238E27FC236}">
                    <a16:creationId xmlns:a16="http://schemas.microsoft.com/office/drawing/2014/main" id="{302D610A-8A29-4084-9D8E-4D2CC0453FA3}"/>
                  </a:ext>
                </a:extLst>
              </p:cNvPr>
              <p:cNvSpPr/>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63" name="Freeform: Shape 162">
                <a:extLst>
                  <a:ext uri="{FF2B5EF4-FFF2-40B4-BE49-F238E27FC236}">
                    <a16:creationId xmlns:a16="http://schemas.microsoft.com/office/drawing/2014/main" id="{4512BE54-08BA-409A-9F16-0B3A63534F25}"/>
                  </a:ext>
                </a:extLst>
              </p:cNvPr>
              <p:cNvSpPr/>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64" name="Freeform: Shape 163">
                <a:extLst>
                  <a:ext uri="{FF2B5EF4-FFF2-40B4-BE49-F238E27FC236}">
                    <a16:creationId xmlns:a16="http://schemas.microsoft.com/office/drawing/2014/main" id="{21517A1B-623C-4FB6-A8DE-C70DE126139A}"/>
                  </a:ext>
                </a:extLst>
              </p:cNvPr>
              <p:cNvSpPr/>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65" name="Freeform: Shape 164">
                <a:extLst>
                  <a:ext uri="{FF2B5EF4-FFF2-40B4-BE49-F238E27FC236}">
                    <a16:creationId xmlns:a16="http://schemas.microsoft.com/office/drawing/2014/main" id="{8F788AA1-211E-4C56-B36D-9863A62BC9E9}"/>
                  </a:ext>
                </a:extLst>
              </p:cNvPr>
              <p:cNvSpPr/>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66" name="Freeform: Shape 165">
                <a:extLst>
                  <a:ext uri="{FF2B5EF4-FFF2-40B4-BE49-F238E27FC236}">
                    <a16:creationId xmlns:a16="http://schemas.microsoft.com/office/drawing/2014/main" id="{8B12D240-C258-4FE9-A423-E46A6773F17B}"/>
                  </a:ext>
                </a:extLst>
              </p:cNvPr>
              <p:cNvSpPr/>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67" name="Freeform: Shape 166">
                <a:extLst>
                  <a:ext uri="{FF2B5EF4-FFF2-40B4-BE49-F238E27FC236}">
                    <a16:creationId xmlns:a16="http://schemas.microsoft.com/office/drawing/2014/main" id="{1A0AAA9A-6C12-4257-AC9C-FBFA0F0EEE0F}"/>
                  </a:ext>
                </a:extLst>
              </p:cNvPr>
              <p:cNvSpPr/>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68" name="Freeform: Shape 167">
                <a:extLst>
                  <a:ext uri="{FF2B5EF4-FFF2-40B4-BE49-F238E27FC236}">
                    <a16:creationId xmlns:a16="http://schemas.microsoft.com/office/drawing/2014/main" id="{61819836-2D65-4DA6-B1B2-20437FAD689A}"/>
                  </a:ext>
                </a:extLst>
              </p:cNvPr>
              <p:cNvSpPr/>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69" name="Freeform: Shape 168">
                <a:extLst>
                  <a:ext uri="{FF2B5EF4-FFF2-40B4-BE49-F238E27FC236}">
                    <a16:creationId xmlns:a16="http://schemas.microsoft.com/office/drawing/2014/main" id="{F89C4CF7-D75F-44C1-BC4D-DE7AA1E0D642}"/>
                  </a:ext>
                </a:extLst>
              </p:cNvPr>
              <p:cNvSpPr/>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70" name="Freeform: Shape 169">
                <a:extLst>
                  <a:ext uri="{FF2B5EF4-FFF2-40B4-BE49-F238E27FC236}">
                    <a16:creationId xmlns:a16="http://schemas.microsoft.com/office/drawing/2014/main" id="{A00CB392-768D-49BF-BA72-092945C55ACD}"/>
                  </a:ext>
                </a:extLst>
              </p:cNvPr>
              <p:cNvSpPr/>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71" name="Freeform: Shape 170">
                <a:extLst>
                  <a:ext uri="{FF2B5EF4-FFF2-40B4-BE49-F238E27FC236}">
                    <a16:creationId xmlns:a16="http://schemas.microsoft.com/office/drawing/2014/main" id="{CF276FAA-41F5-4B48-9482-8481D80FD916}"/>
                  </a:ext>
                </a:extLst>
              </p:cNvPr>
              <p:cNvSpPr/>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72" name="Freeform: Shape 171">
                <a:extLst>
                  <a:ext uri="{FF2B5EF4-FFF2-40B4-BE49-F238E27FC236}">
                    <a16:creationId xmlns:a16="http://schemas.microsoft.com/office/drawing/2014/main" id="{B023AAE1-1E09-438C-94E4-1AA2E1261749}"/>
                  </a:ext>
                </a:extLst>
              </p:cNvPr>
              <p:cNvSpPr/>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73" name="Freeform: Shape 172">
                <a:extLst>
                  <a:ext uri="{FF2B5EF4-FFF2-40B4-BE49-F238E27FC236}">
                    <a16:creationId xmlns:a16="http://schemas.microsoft.com/office/drawing/2014/main" id="{6AF45571-CE43-461D-A8D7-2B47BADAC7A2}"/>
                  </a:ext>
                </a:extLst>
              </p:cNvPr>
              <p:cNvSpPr/>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74" name="Freeform: Shape 173">
                <a:extLst>
                  <a:ext uri="{FF2B5EF4-FFF2-40B4-BE49-F238E27FC236}">
                    <a16:creationId xmlns:a16="http://schemas.microsoft.com/office/drawing/2014/main" id="{D5EB8CB6-6D13-433E-A200-C3F33606CBA0}"/>
                  </a:ext>
                </a:extLst>
              </p:cNvPr>
              <p:cNvSpPr/>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75" name="Freeform: Shape 174">
                <a:extLst>
                  <a:ext uri="{FF2B5EF4-FFF2-40B4-BE49-F238E27FC236}">
                    <a16:creationId xmlns:a16="http://schemas.microsoft.com/office/drawing/2014/main" id="{F97E0D79-0FE9-4E61-B180-D44663AE43FB}"/>
                  </a:ext>
                </a:extLst>
              </p:cNvPr>
              <p:cNvSpPr/>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76" name="Freeform: Shape 175">
                <a:extLst>
                  <a:ext uri="{FF2B5EF4-FFF2-40B4-BE49-F238E27FC236}">
                    <a16:creationId xmlns:a16="http://schemas.microsoft.com/office/drawing/2014/main" id="{0E7A30CB-3A49-440A-8BFF-DDECDE64AFB9}"/>
                  </a:ext>
                </a:extLst>
              </p:cNvPr>
              <p:cNvSpPr/>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77" name="Freeform: Shape 176">
                <a:extLst>
                  <a:ext uri="{FF2B5EF4-FFF2-40B4-BE49-F238E27FC236}">
                    <a16:creationId xmlns:a16="http://schemas.microsoft.com/office/drawing/2014/main" id="{2C9C1DFA-72DD-49AD-8233-893910818926}"/>
                  </a:ext>
                </a:extLst>
              </p:cNvPr>
              <p:cNvSpPr/>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78" name="Freeform: Shape 177">
                <a:extLst>
                  <a:ext uri="{FF2B5EF4-FFF2-40B4-BE49-F238E27FC236}">
                    <a16:creationId xmlns:a16="http://schemas.microsoft.com/office/drawing/2014/main" id="{01E06A40-B44B-42D2-8166-86EA71277133}"/>
                  </a:ext>
                </a:extLst>
              </p:cNvPr>
              <p:cNvSpPr/>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79" name="Freeform: Shape 178">
                <a:extLst>
                  <a:ext uri="{FF2B5EF4-FFF2-40B4-BE49-F238E27FC236}">
                    <a16:creationId xmlns:a16="http://schemas.microsoft.com/office/drawing/2014/main" id="{AAD1390C-B164-4DA1-8585-4920E900C857}"/>
                  </a:ext>
                </a:extLst>
              </p:cNvPr>
              <p:cNvSpPr/>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80" name="Freeform: Shape 179">
                <a:extLst>
                  <a:ext uri="{FF2B5EF4-FFF2-40B4-BE49-F238E27FC236}">
                    <a16:creationId xmlns:a16="http://schemas.microsoft.com/office/drawing/2014/main" id="{6E37C65D-A0AE-4C3D-871A-FC32207011DF}"/>
                  </a:ext>
                </a:extLst>
              </p:cNvPr>
              <p:cNvSpPr/>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81" name="Freeform: Shape 180">
                <a:extLst>
                  <a:ext uri="{FF2B5EF4-FFF2-40B4-BE49-F238E27FC236}">
                    <a16:creationId xmlns:a16="http://schemas.microsoft.com/office/drawing/2014/main" id="{0F946D8A-AA88-4AD8-8CFC-060E4352D7C7}"/>
                  </a:ext>
                </a:extLst>
              </p:cNvPr>
              <p:cNvSpPr/>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82" name="Freeform: Shape 181">
                <a:extLst>
                  <a:ext uri="{FF2B5EF4-FFF2-40B4-BE49-F238E27FC236}">
                    <a16:creationId xmlns:a16="http://schemas.microsoft.com/office/drawing/2014/main" id="{26C69E7E-139D-4304-9A47-E443E0325007}"/>
                  </a:ext>
                </a:extLst>
              </p:cNvPr>
              <p:cNvSpPr/>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83" name="Freeform: Shape 182">
                <a:extLst>
                  <a:ext uri="{FF2B5EF4-FFF2-40B4-BE49-F238E27FC236}">
                    <a16:creationId xmlns:a16="http://schemas.microsoft.com/office/drawing/2014/main" id="{643619BB-998A-4688-9EA8-E1A29493B652}"/>
                  </a:ext>
                </a:extLst>
              </p:cNvPr>
              <p:cNvSpPr/>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84" name="Freeform: Shape 183">
                <a:extLst>
                  <a:ext uri="{FF2B5EF4-FFF2-40B4-BE49-F238E27FC236}">
                    <a16:creationId xmlns:a16="http://schemas.microsoft.com/office/drawing/2014/main" id="{CA567F32-881E-43C4-BBB0-CDDAFDD276A3}"/>
                  </a:ext>
                </a:extLst>
              </p:cNvPr>
              <p:cNvSpPr/>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85" name="Freeform: Shape 184">
                <a:extLst>
                  <a:ext uri="{FF2B5EF4-FFF2-40B4-BE49-F238E27FC236}">
                    <a16:creationId xmlns:a16="http://schemas.microsoft.com/office/drawing/2014/main" id="{D1E4C6D4-84CE-4DDC-AC0F-FEDBD9A4BC7B}"/>
                  </a:ext>
                </a:extLst>
              </p:cNvPr>
              <p:cNvSpPr/>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86" name="Freeform: Shape 185">
                <a:extLst>
                  <a:ext uri="{FF2B5EF4-FFF2-40B4-BE49-F238E27FC236}">
                    <a16:creationId xmlns:a16="http://schemas.microsoft.com/office/drawing/2014/main" id="{0A2F5831-8F83-4A7E-8185-CA727AF7CAA1}"/>
                  </a:ext>
                </a:extLst>
              </p:cNvPr>
              <p:cNvSpPr/>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87" name="Freeform: Shape 186">
                <a:extLst>
                  <a:ext uri="{FF2B5EF4-FFF2-40B4-BE49-F238E27FC236}">
                    <a16:creationId xmlns:a16="http://schemas.microsoft.com/office/drawing/2014/main" id="{33B1C91A-AFEE-4375-83C7-8C346ECB6CB6}"/>
                  </a:ext>
                </a:extLst>
              </p:cNvPr>
              <p:cNvSpPr/>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88" name="Freeform: Shape 187">
                <a:extLst>
                  <a:ext uri="{FF2B5EF4-FFF2-40B4-BE49-F238E27FC236}">
                    <a16:creationId xmlns:a16="http://schemas.microsoft.com/office/drawing/2014/main" id="{8F328456-0E85-48D3-820F-81CCF861C7C0}"/>
                  </a:ext>
                </a:extLst>
              </p:cNvPr>
              <p:cNvSpPr/>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grpSp>
      </p:grpSp>
    </p:spTree>
    <p:extLst>
      <p:ext uri="{BB962C8B-B14F-4D97-AF65-F5344CB8AC3E}">
        <p14:creationId xmlns:p14="http://schemas.microsoft.com/office/powerpoint/2010/main" val="305070525"/>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37" name="Freeform: Shape 36">
            <a:extLst>
              <a:ext uri="{FF2B5EF4-FFF2-40B4-BE49-F238E27FC236}">
                <a16:creationId xmlns:a16="http://schemas.microsoft.com/office/drawing/2014/main" id="{9B6909CF-743B-4DF1-8060-7377C3B0EC96}"/>
              </a:ext>
              <a:ext uri="{C183D7F6-B498-43B3-948B-1728B52AA6E4}">
                <adec:decorative xmlns:adec="http://schemas.microsoft.com/office/drawing/2017/decorative" val="1"/>
              </a:ext>
            </a:extLst>
          </p:cNvPr>
          <p:cNvSpPr/>
          <p:nvPr userDrawn="1"/>
        </p:nvSpPr>
        <p:spPr>
          <a:xfrm>
            <a:off x="1408103" y="-15159"/>
            <a:ext cx="4902679" cy="4616801"/>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grpSp>
        <p:nvGrpSpPr>
          <p:cNvPr id="38" name="Group 37">
            <a:extLst>
              <a:ext uri="{FF2B5EF4-FFF2-40B4-BE49-F238E27FC236}">
                <a16:creationId xmlns:a16="http://schemas.microsoft.com/office/drawing/2014/main" id="{5525794F-443C-40B3-AC9C-14F574B044C9}"/>
              </a:ext>
              <a:ext uri="{C183D7F6-B498-43B3-948B-1728B52AA6E4}">
                <adec:decorative xmlns:adec="http://schemas.microsoft.com/office/drawing/2017/decorative" val="1"/>
              </a:ext>
            </a:extLst>
          </p:cNvPr>
          <p:cNvGrpSpPr/>
          <p:nvPr userDrawn="1"/>
        </p:nvGrpSpPr>
        <p:grpSpPr>
          <a:xfrm>
            <a:off x="0" y="1479558"/>
            <a:ext cx="1861854" cy="717514"/>
            <a:chOff x="0" y="1479558"/>
            <a:chExt cx="1861854" cy="717514"/>
          </a:xfrm>
          <a:solidFill>
            <a:schemeClr val="tx1"/>
          </a:solidFill>
        </p:grpSpPr>
        <p:sp>
          <p:nvSpPr>
            <p:cNvPr id="39" name="Freeform: Shape 38">
              <a:extLst>
                <a:ext uri="{FF2B5EF4-FFF2-40B4-BE49-F238E27FC236}">
                  <a16:creationId xmlns:a16="http://schemas.microsoft.com/office/drawing/2014/main" id="{D60C3E59-61BE-442E-9897-D92166F40D31}"/>
                </a:ext>
              </a:extLst>
            </p:cNvPr>
            <p:cNvSpPr/>
            <p:nvPr/>
          </p:nvSpPr>
          <p:spPr>
            <a:xfrm>
              <a:off x="0" y="147955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0" name="Freeform: Shape 39">
              <a:extLst>
                <a:ext uri="{FF2B5EF4-FFF2-40B4-BE49-F238E27FC236}">
                  <a16:creationId xmlns:a16="http://schemas.microsoft.com/office/drawing/2014/main" id="{12C7B4DA-5162-484A-9B4D-A784EF13976B}"/>
                </a:ext>
              </a:extLst>
            </p:cNvPr>
            <p:cNvSpPr/>
            <p:nvPr/>
          </p:nvSpPr>
          <p:spPr>
            <a:xfrm>
              <a:off x="0" y="19192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grpSp>
      <p:sp>
        <p:nvSpPr>
          <p:cNvPr id="41" name="Freeform: Shape 40">
            <a:extLst>
              <a:ext uri="{FF2B5EF4-FFF2-40B4-BE49-F238E27FC236}">
                <a16:creationId xmlns:a16="http://schemas.microsoft.com/office/drawing/2014/main" id="{1E3F66BB-BDA3-4747-BDE0-3D814CBE5AF5}"/>
              </a:ext>
              <a:ext uri="{C183D7F6-B498-43B3-948B-1728B52AA6E4}">
                <adec:decorative xmlns:adec="http://schemas.microsoft.com/office/drawing/2017/decorative" val="1"/>
              </a:ext>
            </a:extLst>
          </p:cNvPr>
          <p:cNvSpPr/>
          <p:nvPr userDrawn="1"/>
        </p:nvSpPr>
        <p:spPr>
          <a:xfrm>
            <a:off x="1417246" y="-12193"/>
            <a:ext cx="4902679" cy="4616801"/>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useBgFill="1">
        <p:nvSpPr>
          <p:cNvPr id="42" name="Freeform: Shape 41">
            <a:extLst>
              <a:ext uri="{FF2B5EF4-FFF2-40B4-BE49-F238E27FC236}">
                <a16:creationId xmlns:a16="http://schemas.microsoft.com/office/drawing/2014/main" id="{FA21FCC9-56C2-419C-BADF-9C928DDAD289}"/>
              </a:ext>
              <a:ext uri="{C183D7F6-B498-43B3-948B-1728B52AA6E4}">
                <adec:decorative xmlns:adec="http://schemas.microsoft.com/office/drawing/2017/decorative" val="1"/>
              </a:ext>
            </a:extLst>
          </p:cNvPr>
          <p:cNvSpPr/>
          <p:nvPr userDrawn="1"/>
        </p:nvSpPr>
        <p:spPr>
          <a:xfrm>
            <a:off x="1305243" y="-12192"/>
            <a:ext cx="4902678" cy="4544235"/>
          </a:xfrm>
          <a:custGeom>
            <a:avLst/>
            <a:gdLst>
              <a:gd name="connsiteX0" fmla="*/ 1529549 w 6355652"/>
              <a:gd name="connsiteY0" fmla="*/ 0 h 5890980"/>
              <a:gd name="connsiteX1" fmla="*/ 4826104 w 6355652"/>
              <a:gd name="connsiteY1" fmla="*/ 0 h 5890980"/>
              <a:gd name="connsiteX2" fmla="*/ 4954579 w 6355652"/>
              <a:gd name="connsiteY2" fmla="*/ 78051 h 5890980"/>
              <a:gd name="connsiteX3" fmla="*/ 6355652 w 6355652"/>
              <a:gd name="connsiteY3" fmla="*/ 2713154 h 5890980"/>
              <a:gd name="connsiteX4" fmla="*/ 3177826 w 6355652"/>
              <a:gd name="connsiteY4" fmla="*/ 5890980 h 5890980"/>
              <a:gd name="connsiteX5" fmla="*/ 0 w 6355652"/>
              <a:gd name="connsiteY5" fmla="*/ 2713154 h 5890980"/>
              <a:gd name="connsiteX6" fmla="*/ 1401073 w 6355652"/>
              <a:gd name="connsiteY6" fmla="*/ 78051 h 589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5890980">
                <a:moveTo>
                  <a:pt x="1529549" y="0"/>
                </a:moveTo>
                <a:lnTo>
                  <a:pt x="4826104" y="0"/>
                </a:lnTo>
                <a:lnTo>
                  <a:pt x="4954579" y="78051"/>
                </a:lnTo>
                <a:cubicBezTo>
                  <a:pt x="5799886" y="649129"/>
                  <a:pt x="6355652" y="1616239"/>
                  <a:pt x="6355652" y="2713154"/>
                </a:cubicBezTo>
                <a:cubicBezTo>
                  <a:pt x="6355652" y="4468219"/>
                  <a:pt x="4932891" y="5890980"/>
                  <a:pt x="3177826" y="5890980"/>
                </a:cubicBezTo>
                <a:cubicBezTo>
                  <a:pt x="1422761" y="5890980"/>
                  <a:pt x="0" y="4468219"/>
                  <a:pt x="0" y="2713154"/>
                </a:cubicBezTo>
                <a:cubicBezTo>
                  <a:pt x="0" y="1616239"/>
                  <a:pt x="555766" y="649129"/>
                  <a:pt x="1401073" y="78051"/>
                </a:cubicBezTo>
                <a:close/>
              </a:path>
            </a:pathLst>
          </a:cu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43" name="Title 1">
            <a:extLst>
              <a:ext uri="{FF2B5EF4-FFF2-40B4-BE49-F238E27FC236}">
                <a16:creationId xmlns:a16="http://schemas.microsoft.com/office/drawing/2014/main" id="{464FCAEB-7D76-4806-B8EA-F97A887CED73}"/>
              </a:ext>
            </a:extLst>
          </p:cNvPr>
          <p:cNvSpPr>
            <a:spLocks noGrp="1"/>
          </p:cNvSpPr>
          <p:nvPr>
            <p:ph type="ctrTitle" hasCustomPrompt="1"/>
          </p:nvPr>
        </p:nvSpPr>
        <p:spPr>
          <a:xfrm>
            <a:off x="1760765" y="324937"/>
            <a:ext cx="4024032" cy="2885715"/>
          </a:xfrm>
        </p:spPr>
        <p:txBody>
          <a:bodyPr/>
          <a:lstStyle>
            <a:lvl1pPr algn="ctr">
              <a:defRPr sz="6000" b="1" spc="1500" baseline="0"/>
            </a:lvl1pPr>
          </a:lstStyle>
          <a:p>
            <a:r>
              <a:rPr lang="en-US" dirty="0"/>
              <a:t>CLICK</a:t>
            </a:r>
            <a:br>
              <a:rPr lang="en-US" dirty="0"/>
            </a:br>
            <a:r>
              <a:rPr lang="en-US" dirty="0"/>
              <a:t>TO ADD TITLE</a:t>
            </a:r>
          </a:p>
        </p:txBody>
      </p:sp>
      <p:sp>
        <p:nvSpPr>
          <p:cNvPr id="44" name="Subtitle 2">
            <a:extLst>
              <a:ext uri="{FF2B5EF4-FFF2-40B4-BE49-F238E27FC236}">
                <a16:creationId xmlns:a16="http://schemas.microsoft.com/office/drawing/2014/main" id="{192D33E3-D5C6-4492-9AB0-13294FD469B1}"/>
              </a:ext>
            </a:extLst>
          </p:cNvPr>
          <p:cNvSpPr>
            <a:spLocks noGrp="1"/>
          </p:cNvSpPr>
          <p:nvPr>
            <p:ph type="subTitle" idx="1" hasCustomPrompt="1"/>
          </p:nvPr>
        </p:nvSpPr>
        <p:spPr>
          <a:xfrm>
            <a:off x="1760765" y="3166312"/>
            <a:ext cx="4024032" cy="771802"/>
          </a:xfrm>
        </p:spPr>
        <p:txBody>
          <a:bodyPr/>
          <a:lstStyle>
            <a:lvl1pPr algn="ctr">
              <a:buFontTx/>
              <a:buNone/>
              <a:defRPr sz="2400" spc="400" baseline="0"/>
            </a:lvl1pPr>
          </a:lstStyle>
          <a:p>
            <a:r>
              <a:rPr lang="en-US" dirty="0"/>
              <a:t>CLICK TO ADD SUBTITLE</a:t>
            </a:r>
          </a:p>
        </p:txBody>
      </p:sp>
      <p:sp>
        <p:nvSpPr>
          <p:cNvPr id="45" name="Graphic 212">
            <a:extLst>
              <a:ext uri="{FF2B5EF4-FFF2-40B4-BE49-F238E27FC236}">
                <a16:creationId xmlns:a16="http://schemas.microsoft.com/office/drawing/2014/main" id="{55253C8E-0DF4-4187-8CFA-8E892B59BEC2}"/>
              </a:ext>
              <a:ext uri="{C183D7F6-B498-43B3-948B-1728B52AA6E4}">
                <adec:decorative xmlns:adec="http://schemas.microsoft.com/office/drawing/2017/decorative" val="1"/>
              </a:ext>
            </a:extLst>
          </p:cNvPr>
          <p:cNvSpPr/>
          <p:nvPr userDrawn="1"/>
        </p:nvSpPr>
        <p:spPr>
          <a:xfrm>
            <a:off x="7649933" y="15505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46" name="Graphic 212">
            <a:extLst>
              <a:ext uri="{FF2B5EF4-FFF2-40B4-BE49-F238E27FC236}">
                <a16:creationId xmlns:a16="http://schemas.microsoft.com/office/drawing/2014/main" id="{3E81479D-EC31-42B5-A3A1-02155919F878}"/>
              </a:ext>
              <a:ext uri="{C183D7F6-B498-43B3-948B-1728B52AA6E4}">
                <adec:decorative xmlns:adec="http://schemas.microsoft.com/office/drawing/2017/decorative" val="1"/>
              </a:ext>
            </a:extLst>
          </p:cNvPr>
          <p:cNvSpPr/>
          <p:nvPr userDrawn="1"/>
        </p:nvSpPr>
        <p:spPr>
          <a:xfrm>
            <a:off x="7649933" y="15505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54" name="Oval 53">
            <a:extLst>
              <a:ext uri="{FF2B5EF4-FFF2-40B4-BE49-F238E27FC236}">
                <a16:creationId xmlns:a16="http://schemas.microsoft.com/office/drawing/2014/main" id="{95B72045-B7EA-46A3-BFC1-BED5E2661ABF}"/>
              </a:ext>
              <a:ext uri="{C183D7F6-B498-43B3-948B-1728B52AA6E4}">
                <adec:decorative xmlns:adec="http://schemas.microsoft.com/office/drawing/2017/decorative" val="1"/>
              </a:ext>
            </a:extLst>
          </p:cNvPr>
          <p:cNvSpPr/>
          <p:nvPr userDrawn="1"/>
        </p:nvSpPr>
        <p:spPr>
          <a:xfrm>
            <a:off x="4369124" y="5424608"/>
            <a:ext cx="319941" cy="31994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55" name="Oval 54">
            <a:extLst>
              <a:ext uri="{FF2B5EF4-FFF2-40B4-BE49-F238E27FC236}">
                <a16:creationId xmlns:a16="http://schemas.microsoft.com/office/drawing/2014/main" id="{0F04D741-7B27-4605-B65D-7E8A12D22C5E}"/>
              </a:ext>
              <a:ext uri="{C183D7F6-B498-43B3-948B-1728B52AA6E4}">
                <adec:decorative xmlns:adec="http://schemas.microsoft.com/office/drawing/2017/decorative" val="1"/>
              </a:ext>
            </a:extLst>
          </p:cNvPr>
          <p:cNvSpPr/>
          <p:nvPr userDrawn="1"/>
        </p:nvSpPr>
        <p:spPr>
          <a:xfrm>
            <a:off x="4369124" y="5424608"/>
            <a:ext cx="319941" cy="319941"/>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61" name="Picture Placeholder 60">
            <a:extLst>
              <a:ext uri="{FF2B5EF4-FFF2-40B4-BE49-F238E27FC236}">
                <a16:creationId xmlns:a16="http://schemas.microsoft.com/office/drawing/2014/main" id="{F0483D74-29C5-49E3-B816-46CBA8A93093}"/>
              </a:ext>
            </a:extLst>
          </p:cNvPr>
          <p:cNvSpPr>
            <a:spLocks noGrp="1"/>
          </p:cNvSpPr>
          <p:nvPr>
            <p:ph type="pic" sz="quarter" idx="13"/>
          </p:nvPr>
        </p:nvSpPr>
        <p:spPr>
          <a:xfrm>
            <a:off x="6601855" y="2313765"/>
            <a:ext cx="4773089" cy="4544235"/>
          </a:xfrm>
          <a:custGeom>
            <a:avLst/>
            <a:gdLst>
              <a:gd name="connsiteX0" fmla="*/ 2386544 w 4773089"/>
              <a:gd name="connsiteY0" fmla="*/ 0 h 4544235"/>
              <a:gd name="connsiteX1" fmla="*/ 4773089 w 4773089"/>
              <a:gd name="connsiteY1" fmla="*/ 2386545 h 4544235"/>
              <a:gd name="connsiteX2" fmla="*/ 3524113 w 4773089"/>
              <a:gd name="connsiteY2" fmla="*/ 4485046 h 4544235"/>
              <a:gd name="connsiteX3" fmla="*/ 3401244 w 4773089"/>
              <a:gd name="connsiteY3" fmla="*/ 4544235 h 4544235"/>
              <a:gd name="connsiteX4" fmla="*/ 1371845 w 4773089"/>
              <a:gd name="connsiteY4" fmla="*/ 4544235 h 4544235"/>
              <a:gd name="connsiteX5" fmla="*/ 1248976 w 4773089"/>
              <a:gd name="connsiteY5" fmla="*/ 4485046 h 4544235"/>
              <a:gd name="connsiteX6" fmla="*/ 0 w 4773089"/>
              <a:gd name="connsiteY6" fmla="*/ 2386545 h 4544235"/>
              <a:gd name="connsiteX7" fmla="*/ 2386544 w 4773089"/>
              <a:gd name="connsiteY7" fmla="*/ 0 h 4544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3089" h="4544235">
                <a:moveTo>
                  <a:pt x="2386544" y="0"/>
                </a:moveTo>
                <a:cubicBezTo>
                  <a:pt x="3704596" y="0"/>
                  <a:pt x="4773089" y="1068494"/>
                  <a:pt x="4773089" y="2386545"/>
                </a:cubicBezTo>
                <a:cubicBezTo>
                  <a:pt x="4773089" y="3292705"/>
                  <a:pt x="4268059" y="4080910"/>
                  <a:pt x="3524113" y="4485046"/>
                </a:cubicBezTo>
                <a:lnTo>
                  <a:pt x="3401244" y="4544235"/>
                </a:lnTo>
                <a:lnTo>
                  <a:pt x="1371845" y="4544235"/>
                </a:lnTo>
                <a:lnTo>
                  <a:pt x="1248976" y="4485046"/>
                </a:lnTo>
                <a:cubicBezTo>
                  <a:pt x="505030" y="4080910"/>
                  <a:pt x="0" y="3292705"/>
                  <a:pt x="0" y="2386545"/>
                </a:cubicBezTo>
                <a:cubicBezTo>
                  <a:pt x="0" y="1068494"/>
                  <a:pt x="1068494" y="0"/>
                  <a:pt x="2386544" y="0"/>
                </a:cubicBezTo>
                <a:close/>
              </a:path>
            </a:pathLst>
          </a:custGeom>
          <a:noFill/>
        </p:spPr>
        <p:txBody>
          <a:bodyPr wrap="square">
            <a:noAutofit/>
          </a:bodyPr>
          <a:lstStyle>
            <a:lvl1pPr algn="ctr">
              <a:buFontTx/>
              <a:buNone/>
              <a:defRPr/>
            </a:lvl1pPr>
          </a:lstStyle>
          <a:p>
            <a:endParaRPr lang="en-US" dirty="0"/>
          </a:p>
          <a:p>
            <a:endParaRPr lang="en-US" dirty="0"/>
          </a:p>
          <a:p>
            <a:endParaRPr lang="en-US" dirty="0"/>
          </a:p>
          <a:p>
            <a:r>
              <a:rPr lang="en-US" dirty="0"/>
              <a:t>CLICK TO ADD PHOTO</a:t>
            </a:r>
          </a:p>
        </p:txBody>
      </p:sp>
      <p:grpSp>
        <p:nvGrpSpPr>
          <p:cNvPr id="15" name="Graphic 185">
            <a:extLst>
              <a:ext uri="{FF2B5EF4-FFF2-40B4-BE49-F238E27FC236}">
                <a16:creationId xmlns:a16="http://schemas.microsoft.com/office/drawing/2014/main" id="{9659A986-3E9F-4994-8D36-D1B503E2C7A1}"/>
              </a:ext>
              <a:ext uri="{C183D7F6-B498-43B3-948B-1728B52AA6E4}">
                <adec:decorative xmlns:adec="http://schemas.microsoft.com/office/drawing/2017/decorative" val="1"/>
              </a:ext>
            </a:extLst>
          </p:cNvPr>
          <p:cNvGrpSpPr/>
          <p:nvPr userDrawn="1"/>
        </p:nvGrpSpPr>
        <p:grpSpPr>
          <a:xfrm>
            <a:off x="10847710" y="6388311"/>
            <a:ext cx="1054467" cy="469689"/>
            <a:chOff x="9841624" y="4115729"/>
            <a:chExt cx="602170" cy="268223"/>
          </a:xfrm>
          <a:solidFill>
            <a:schemeClr val="tx1"/>
          </a:solidFill>
        </p:grpSpPr>
        <p:sp>
          <p:nvSpPr>
            <p:cNvPr id="16" name="Freeform: Shape 15">
              <a:extLst>
                <a:ext uri="{FF2B5EF4-FFF2-40B4-BE49-F238E27FC236}">
                  <a16:creationId xmlns:a16="http://schemas.microsoft.com/office/drawing/2014/main" id="{6F426D1A-9389-46FC-B066-C6E591C89C7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7" name="Freeform: Shape 16">
              <a:extLst>
                <a:ext uri="{FF2B5EF4-FFF2-40B4-BE49-F238E27FC236}">
                  <a16:creationId xmlns:a16="http://schemas.microsoft.com/office/drawing/2014/main" id="{67883ED4-0FCB-4F63-84F4-0C4F06DC1C24}"/>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8" name="Freeform: Shape 17">
              <a:extLst>
                <a:ext uri="{FF2B5EF4-FFF2-40B4-BE49-F238E27FC236}">
                  <a16:creationId xmlns:a16="http://schemas.microsoft.com/office/drawing/2014/main" id="{A9B6A69C-E38F-4A2E-8302-8744909FCD5D}"/>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9" name="Freeform: Shape 18">
              <a:extLst>
                <a:ext uri="{FF2B5EF4-FFF2-40B4-BE49-F238E27FC236}">
                  <a16:creationId xmlns:a16="http://schemas.microsoft.com/office/drawing/2014/main" id="{BE1B19A3-9111-4F40-98B6-8EEE7D1CE04E}"/>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0" name="Freeform: Shape 19">
              <a:extLst>
                <a:ext uri="{FF2B5EF4-FFF2-40B4-BE49-F238E27FC236}">
                  <a16:creationId xmlns:a16="http://schemas.microsoft.com/office/drawing/2014/main" id="{630653FA-2CEA-4F48-8C3D-AB750074BF33}"/>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grpSp>
    </p:spTree>
    <p:extLst>
      <p:ext uri="{BB962C8B-B14F-4D97-AF65-F5344CB8AC3E}">
        <p14:creationId xmlns:p14="http://schemas.microsoft.com/office/powerpoint/2010/main" val="3157303849"/>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grpSp>
        <p:nvGrpSpPr>
          <p:cNvPr id="175" name="Group 174">
            <a:extLst>
              <a:ext uri="{FF2B5EF4-FFF2-40B4-BE49-F238E27FC236}">
                <a16:creationId xmlns:a16="http://schemas.microsoft.com/office/drawing/2014/main" id="{FAE6CF7E-C57A-4CC1-92F5-932C54C8D405}"/>
              </a:ext>
              <a:ext uri="{C183D7F6-B498-43B3-948B-1728B52AA6E4}">
                <adec:decorative xmlns:adec="http://schemas.microsoft.com/office/drawing/2017/decorative" val="1"/>
              </a:ext>
            </a:extLst>
          </p:cNvPr>
          <p:cNvGrpSpPr/>
          <p:nvPr userDrawn="1"/>
        </p:nvGrpSpPr>
        <p:grpSpPr>
          <a:xfrm>
            <a:off x="8553423" y="5619750"/>
            <a:ext cx="1295427" cy="1238250"/>
            <a:chOff x="3121343" y="4864099"/>
            <a:chExt cx="2085971" cy="1993901"/>
          </a:xfrm>
          <a:solidFill>
            <a:schemeClr val="accent3">
              <a:alpha val="20000"/>
            </a:schemeClr>
          </a:solidFill>
        </p:grpSpPr>
        <p:sp>
          <p:nvSpPr>
            <p:cNvPr id="176" name="Freeform: Shape 175">
              <a:extLst>
                <a:ext uri="{FF2B5EF4-FFF2-40B4-BE49-F238E27FC236}">
                  <a16:creationId xmlns:a16="http://schemas.microsoft.com/office/drawing/2014/main" id="{346635BB-0BF8-4643-9F1B-010FA1A03E12}"/>
                </a:ext>
              </a:extLst>
            </p:cNvPr>
            <p:cNvSpPr/>
            <p:nvPr/>
          </p:nvSpPr>
          <p:spPr>
            <a:xfrm>
              <a:off x="3238556" y="4981312"/>
              <a:ext cx="442726" cy="44272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77" name="Freeform: Shape 176">
              <a:extLst>
                <a:ext uri="{FF2B5EF4-FFF2-40B4-BE49-F238E27FC236}">
                  <a16:creationId xmlns:a16="http://schemas.microsoft.com/office/drawing/2014/main" id="{51262E8E-82E0-4624-AFB8-23B54281680A}"/>
                </a:ext>
              </a:extLst>
            </p:cNvPr>
            <p:cNvSpPr/>
            <p:nvPr/>
          </p:nvSpPr>
          <p:spPr>
            <a:xfrm>
              <a:off x="3128809" y="4871565"/>
              <a:ext cx="902626" cy="902626"/>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78" name="Freeform: Shape 177">
              <a:extLst>
                <a:ext uri="{FF2B5EF4-FFF2-40B4-BE49-F238E27FC236}">
                  <a16:creationId xmlns:a16="http://schemas.microsoft.com/office/drawing/2014/main" id="{04EB1CCB-9D2B-433C-A6A6-31EF2FD52707}"/>
                </a:ext>
              </a:extLst>
            </p:cNvPr>
            <p:cNvSpPr/>
            <p:nvPr/>
          </p:nvSpPr>
          <p:spPr>
            <a:xfrm>
              <a:off x="3121343" y="4864099"/>
              <a:ext cx="1152732" cy="1152732"/>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79" name="Freeform: Shape 178">
              <a:extLst>
                <a:ext uri="{FF2B5EF4-FFF2-40B4-BE49-F238E27FC236}">
                  <a16:creationId xmlns:a16="http://schemas.microsoft.com/office/drawing/2014/main" id="{2E32FBF0-95B3-491B-98C2-1FA51CB41D86}"/>
                </a:ext>
              </a:extLst>
            </p:cNvPr>
            <p:cNvSpPr/>
            <p:nvPr/>
          </p:nvSpPr>
          <p:spPr>
            <a:xfrm>
              <a:off x="3152324" y="4894707"/>
              <a:ext cx="1321462" cy="1321838"/>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80" name="Freeform: Shape 179">
              <a:extLst>
                <a:ext uri="{FF2B5EF4-FFF2-40B4-BE49-F238E27FC236}">
                  <a16:creationId xmlns:a16="http://schemas.microsoft.com/office/drawing/2014/main" id="{175C8DFE-88AC-4A43-8617-6981B300741C}"/>
                </a:ext>
              </a:extLst>
            </p:cNvPr>
            <p:cNvSpPr/>
            <p:nvPr/>
          </p:nvSpPr>
          <p:spPr>
            <a:xfrm>
              <a:off x="3215037" y="4957793"/>
              <a:ext cx="1428975" cy="1428975"/>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81" name="Freeform: Shape 180">
              <a:extLst>
                <a:ext uri="{FF2B5EF4-FFF2-40B4-BE49-F238E27FC236}">
                  <a16:creationId xmlns:a16="http://schemas.microsoft.com/office/drawing/2014/main" id="{5B21DC5C-19E3-4D2E-90AA-635A88E641CD}"/>
                </a:ext>
              </a:extLst>
            </p:cNvPr>
            <p:cNvSpPr/>
            <p:nvPr/>
          </p:nvSpPr>
          <p:spPr>
            <a:xfrm>
              <a:off x="3301642" y="5044398"/>
              <a:ext cx="1490195" cy="1490195"/>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82" name="Freeform: Shape 181">
              <a:extLst>
                <a:ext uri="{FF2B5EF4-FFF2-40B4-BE49-F238E27FC236}">
                  <a16:creationId xmlns:a16="http://schemas.microsoft.com/office/drawing/2014/main" id="{C26FCF53-F438-4A58-8FD2-CAE3D52D4AE0}"/>
                </a:ext>
              </a:extLst>
            </p:cNvPr>
            <p:cNvSpPr/>
            <p:nvPr/>
          </p:nvSpPr>
          <p:spPr>
            <a:xfrm>
              <a:off x="3409523" y="5152279"/>
              <a:ext cx="1509607" cy="1509607"/>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83" name="Freeform: Shape 182">
              <a:extLst>
                <a:ext uri="{FF2B5EF4-FFF2-40B4-BE49-F238E27FC236}">
                  <a16:creationId xmlns:a16="http://schemas.microsoft.com/office/drawing/2014/main" id="{C765ABAF-84C1-42E2-99D9-929B7EC508BF}"/>
                </a:ext>
              </a:extLst>
            </p:cNvPr>
            <p:cNvSpPr/>
            <p:nvPr/>
          </p:nvSpPr>
          <p:spPr>
            <a:xfrm>
              <a:off x="3538685" y="5279576"/>
              <a:ext cx="1488326" cy="1490192"/>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84" name="Freeform: Shape 183">
              <a:extLst>
                <a:ext uri="{FF2B5EF4-FFF2-40B4-BE49-F238E27FC236}">
                  <a16:creationId xmlns:a16="http://schemas.microsoft.com/office/drawing/2014/main" id="{B42C9D2F-6284-4BD9-BCFF-5C32F7FDF984}"/>
                </a:ext>
              </a:extLst>
            </p:cNvPr>
            <p:cNvSpPr/>
            <p:nvPr/>
          </p:nvSpPr>
          <p:spPr>
            <a:xfrm>
              <a:off x="3683896" y="5426652"/>
              <a:ext cx="1429720" cy="1429720"/>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85" name="Freeform: Shape 184">
              <a:extLst>
                <a:ext uri="{FF2B5EF4-FFF2-40B4-BE49-F238E27FC236}">
                  <a16:creationId xmlns:a16="http://schemas.microsoft.com/office/drawing/2014/main" id="{1C3E7263-685E-46D8-A7F6-E632D38676D9}"/>
                </a:ext>
              </a:extLst>
            </p:cNvPr>
            <p:cNvSpPr/>
            <p:nvPr/>
          </p:nvSpPr>
          <p:spPr>
            <a:xfrm>
              <a:off x="3901021" y="5597624"/>
              <a:ext cx="1275308" cy="1260376"/>
            </a:xfrm>
            <a:custGeom>
              <a:avLst/>
              <a:gdLst>
                <a:gd name="connsiteX0" fmla="*/ 1260376 w 1275308"/>
                <a:gd name="connsiteY0" fmla="*/ 0 h 1260376"/>
                <a:gd name="connsiteX1" fmla="*/ 1275308 w 1275308"/>
                <a:gd name="connsiteY1" fmla="*/ 52634 h 1260376"/>
                <a:gd name="connsiteX2" fmla="*/ 67566 w 1275308"/>
                <a:gd name="connsiteY2" fmla="*/ 1260376 h 1260376"/>
                <a:gd name="connsiteX3" fmla="*/ 0 w 1275308"/>
                <a:gd name="connsiteY3" fmla="*/ 1260376 h 1260376"/>
              </a:gdLst>
              <a:ahLst/>
              <a:cxnLst>
                <a:cxn ang="0">
                  <a:pos x="connsiteX0" y="connsiteY0"/>
                </a:cxn>
                <a:cxn ang="0">
                  <a:pos x="connsiteX1" y="connsiteY1"/>
                </a:cxn>
                <a:cxn ang="0">
                  <a:pos x="connsiteX2" y="connsiteY2"/>
                </a:cxn>
                <a:cxn ang="0">
                  <a:pos x="connsiteX3" y="connsiteY3"/>
                </a:cxn>
              </a:cxnLst>
              <a:rect l="l" t="t" r="r" b="b"/>
              <a:pathLst>
                <a:path w="1275308" h="1260376">
                  <a:moveTo>
                    <a:pt x="1260376" y="0"/>
                  </a:moveTo>
                  <a:cubicBezTo>
                    <a:pt x="1265977" y="17174"/>
                    <a:pt x="1270829" y="34716"/>
                    <a:pt x="1275308" y="52634"/>
                  </a:cubicBezTo>
                  <a:lnTo>
                    <a:pt x="67566" y="1260376"/>
                  </a:lnTo>
                  <a:lnTo>
                    <a:pt x="0" y="1260376"/>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86" name="Freeform: Shape 185">
              <a:extLst>
                <a:ext uri="{FF2B5EF4-FFF2-40B4-BE49-F238E27FC236}">
                  <a16:creationId xmlns:a16="http://schemas.microsoft.com/office/drawing/2014/main" id="{990B5B3D-13E1-4E49-8B22-2E4206621B28}"/>
                </a:ext>
              </a:extLst>
            </p:cNvPr>
            <p:cNvSpPr/>
            <p:nvPr/>
          </p:nvSpPr>
          <p:spPr>
            <a:xfrm>
              <a:off x="4141456" y="5797338"/>
              <a:ext cx="1065858" cy="1060662"/>
            </a:xfrm>
            <a:custGeom>
              <a:avLst/>
              <a:gdLst>
                <a:gd name="connsiteX0" fmla="*/ 1061006 w 1065858"/>
                <a:gd name="connsiteY0" fmla="*/ 0 h 1060662"/>
                <a:gd name="connsiteX1" fmla="*/ 1065858 w 1065858"/>
                <a:gd name="connsiteY1" fmla="*/ 62342 h 1060662"/>
                <a:gd name="connsiteX2" fmla="*/ 67196 w 1065858"/>
                <a:gd name="connsiteY2" fmla="*/ 1060662 h 1060662"/>
                <a:gd name="connsiteX3" fmla="*/ 0 w 1065858"/>
                <a:gd name="connsiteY3" fmla="*/ 1060662 h 1060662"/>
              </a:gdLst>
              <a:ahLst/>
              <a:cxnLst>
                <a:cxn ang="0">
                  <a:pos x="connsiteX0" y="connsiteY0"/>
                </a:cxn>
                <a:cxn ang="0">
                  <a:pos x="connsiteX1" y="connsiteY1"/>
                </a:cxn>
                <a:cxn ang="0">
                  <a:pos x="connsiteX2" y="connsiteY2"/>
                </a:cxn>
                <a:cxn ang="0">
                  <a:pos x="connsiteX3" y="connsiteY3"/>
                </a:cxn>
              </a:cxnLst>
              <a:rect l="l" t="t" r="r" b="b"/>
              <a:pathLst>
                <a:path w="1065858" h="1060662">
                  <a:moveTo>
                    <a:pt x="1061006" y="0"/>
                  </a:moveTo>
                  <a:cubicBezTo>
                    <a:pt x="1063248" y="20905"/>
                    <a:pt x="1064741" y="41809"/>
                    <a:pt x="1065858" y="62342"/>
                  </a:cubicBezTo>
                  <a:lnTo>
                    <a:pt x="67196" y="1060662"/>
                  </a:lnTo>
                  <a:lnTo>
                    <a:pt x="0" y="106066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87" name="Freeform: Shape 186">
              <a:extLst>
                <a:ext uri="{FF2B5EF4-FFF2-40B4-BE49-F238E27FC236}">
                  <a16:creationId xmlns:a16="http://schemas.microsoft.com/office/drawing/2014/main" id="{4670F691-09A7-4616-8803-51D0BF1D4994}"/>
                </a:ext>
              </a:extLst>
            </p:cNvPr>
            <p:cNvSpPr/>
            <p:nvPr/>
          </p:nvSpPr>
          <p:spPr>
            <a:xfrm>
              <a:off x="4381830" y="6039978"/>
              <a:ext cx="818022" cy="818022"/>
            </a:xfrm>
            <a:custGeom>
              <a:avLst/>
              <a:gdLst>
                <a:gd name="connsiteX0" fmla="*/ 818022 w 818022"/>
                <a:gd name="connsiteY0" fmla="*/ 0 h 818022"/>
                <a:gd name="connsiteX1" fmla="*/ 804584 w 818022"/>
                <a:gd name="connsiteY1" fmla="*/ 80632 h 818022"/>
                <a:gd name="connsiteX2" fmla="*/ 67190 w 818022"/>
                <a:gd name="connsiteY2" fmla="*/ 818022 h 818022"/>
                <a:gd name="connsiteX3" fmla="*/ 0 w 818022"/>
                <a:gd name="connsiteY3" fmla="*/ 818022 h 818022"/>
              </a:gdLst>
              <a:ahLst/>
              <a:cxnLst>
                <a:cxn ang="0">
                  <a:pos x="connsiteX0" y="connsiteY0"/>
                </a:cxn>
                <a:cxn ang="0">
                  <a:pos x="connsiteX1" y="connsiteY1"/>
                </a:cxn>
                <a:cxn ang="0">
                  <a:pos x="connsiteX2" y="connsiteY2"/>
                </a:cxn>
                <a:cxn ang="0">
                  <a:pos x="connsiteX3" y="connsiteY3"/>
                </a:cxn>
              </a:cxnLst>
              <a:rect l="l" t="t" r="r" b="b"/>
              <a:pathLst>
                <a:path w="818022" h="818022">
                  <a:moveTo>
                    <a:pt x="818022" y="0"/>
                  </a:moveTo>
                  <a:cubicBezTo>
                    <a:pt x="814660" y="27250"/>
                    <a:pt x="810180" y="53755"/>
                    <a:pt x="804584" y="80632"/>
                  </a:cubicBezTo>
                  <a:lnTo>
                    <a:pt x="67190" y="818022"/>
                  </a:lnTo>
                  <a:lnTo>
                    <a:pt x="0" y="81802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88" name="Freeform: Shape 187">
              <a:extLst>
                <a:ext uri="{FF2B5EF4-FFF2-40B4-BE49-F238E27FC236}">
                  <a16:creationId xmlns:a16="http://schemas.microsoft.com/office/drawing/2014/main" id="{7E456B34-1D7D-46B7-9864-E6F3D5EEF702}"/>
                </a:ext>
              </a:extLst>
            </p:cNvPr>
            <p:cNvSpPr/>
            <p:nvPr/>
          </p:nvSpPr>
          <p:spPr>
            <a:xfrm>
              <a:off x="4647375" y="6390131"/>
              <a:ext cx="442354" cy="442354"/>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grpSp>
      <p:sp>
        <p:nvSpPr>
          <p:cNvPr id="2" name="Freeform: Shape 1">
            <a:extLst>
              <a:ext uri="{FF2B5EF4-FFF2-40B4-BE49-F238E27FC236}">
                <a16:creationId xmlns:a16="http://schemas.microsoft.com/office/drawing/2014/main" id="{88347124-F829-49F3-A411-9BDBF2A03C8A}"/>
              </a:ext>
              <a:ext uri="{C183D7F6-B498-43B3-948B-1728B52AA6E4}">
                <adec:decorative xmlns:adec="http://schemas.microsoft.com/office/drawing/2017/decorative" val="1"/>
              </a:ext>
            </a:extLst>
          </p:cNvPr>
          <p:cNvSpPr/>
          <p:nvPr userDrawn="1"/>
        </p:nvSpPr>
        <p:spPr>
          <a:xfrm rot="10800000">
            <a:off x="4221" y="-4221"/>
            <a:ext cx="1098147" cy="1053618"/>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grpSp>
        <p:nvGrpSpPr>
          <p:cNvPr id="23" name="Graphic 38">
            <a:extLst>
              <a:ext uri="{FF2B5EF4-FFF2-40B4-BE49-F238E27FC236}">
                <a16:creationId xmlns:a16="http://schemas.microsoft.com/office/drawing/2014/main" id="{9F14A5DD-2657-4346-AC8D-77FFFA0A1DB8}"/>
              </a:ext>
              <a:ext uri="{C183D7F6-B498-43B3-948B-1728B52AA6E4}">
                <adec:decorative xmlns:adec="http://schemas.microsoft.com/office/drawing/2017/decorative" val="1"/>
              </a:ext>
            </a:extLst>
          </p:cNvPr>
          <p:cNvGrpSpPr/>
          <p:nvPr userDrawn="1"/>
        </p:nvGrpSpPr>
        <p:grpSpPr>
          <a:xfrm>
            <a:off x="5983704" y="400019"/>
            <a:ext cx="1910252" cy="709661"/>
            <a:chOff x="2267504" y="2540250"/>
            <a:chExt cx="1990951" cy="739641"/>
          </a:xfrm>
          <a:solidFill>
            <a:schemeClr val="tx2"/>
          </a:solidFill>
        </p:grpSpPr>
        <p:sp>
          <p:nvSpPr>
            <p:cNvPr id="24" name="Freeform: Shape 23">
              <a:extLst>
                <a:ext uri="{FF2B5EF4-FFF2-40B4-BE49-F238E27FC236}">
                  <a16:creationId xmlns:a16="http://schemas.microsoft.com/office/drawing/2014/main" id="{0D472844-E6F3-47F6-B54F-5B2F665A6392}"/>
                </a:ext>
              </a:extLst>
            </p:cNvPr>
            <p:cNvSpPr/>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5" name="Freeform: Shape 24">
              <a:extLst>
                <a:ext uri="{FF2B5EF4-FFF2-40B4-BE49-F238E27FC236}">
                  <a16:creationId xmlns:a16="http://schemas.microsoft.com/office/drawing/2014/main" id="{7939D725-4408-4EAA-BD85-8B6A289020D8}"/>
                </a:ext>
              </a:extLst>
            </p:cNvPr>
            <p:cNvSpPr/>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grpSp>
      <p:sp>
        <p:nvSpPr>
          <p:cNvPr id="28" name="Title 1">
            <a:extLst>
              <a:ext uri="{FF2B5EF4-FFF2-40B4-BE49-F238E27FC236}">
                <a16:creationId xmlns:a16="http://schemas.microsoft.com/office/drawing/2014/main" id="{7792A114-7099-4B73-8CFF-1CD310B6C293}"/>
              </a:ext>
            </a:extLst>
          </p:cNvPr>
          <p:cNvSpPr>
            <a:spLocks noGrp="1"/>
          </p:cNvSpPr>
          <p:nvPr>
            <p:ph type="title" hasCustomPrompt="1"/>
          </p:nvPr>
        </p:nvSpPr>
        <p:spPr>
          <a:xfrm>
            <a:off x="1292868" y="358614"/>
            <a:ext cx="4150804" cy="1431000"/>
          </a:xfrm>
        </p:spPr>
        <p:txBody>
          <a:bodyPr anchor="t"/>
          <a:lstStyle>
            <a:lvl1pPr>
              <a:defRPr/>
            </a:lvl1pPr>
          </a:lstStyle>
          <a:p>
            <a:r>
              <a:rPr lang="en-US" dirty="0"/>
              <a:t>Click to add title</a:t>
            </a:r>
          </a:p>
        </p:txBody>
      </p:sp>
      <p:sp>
        <p:nvSpPr>
          <p:cNvPr id="190" name="Date Placeholder 178">
            <a:extLst>
              <a:ext uri="{FF2B5EF4-FFF2-40B4-BE49-F238E27FC236}">
                <a16:creationId xmlns:a16="http://schemas.microsoft.com/office/drawing/2014/main" id="{D3ABC542-2E09-4DFF-BDC3-4E62CADE0205}"/>
              </a:ext>
            </a:extLst>
          </p:cNvPr>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7B77A4-4CF4-4A22-A9B5-DAC255FAF53C}" type="datetime1">
              <a:rPr kumimoji="0" lang="en-US" sz="1200" b="1" i="0" u="none" strike="noStrike" kern="1200" cap="all" spc="100" normalizeH="0" baseline="0" noProof="0" smtClean="0">
                <a:ln>
                  <a:noFill/>
                </a:ln>
                <a:solidFill>
                  <a:prstClr val="black">
                    <a:tint val="75000"/>
                  </a:prstClr>
                </a:solidFill>
                <a:effectLst/>
                <a:uLnTx/>
                <a:uFillTx/>
                <a:latin typeface="Source Sans Pro"/>
                <a:cs typeface="+mn-cs"/>
              </a:rPr>
              <a:t>4/22/2026</a:t>
            </a:fld>
            <a:endParaRPr kumimoji="0" lang="en-US" sz="1200" b="1" i="0" u="none" strike="noStrike" kern="1200" cap="all" spc="100" normalizeH="0" baseline="0" noProof="0">
              <a:ln>
                <a:noFill/>
              </a:ln>
              <a:solidFill>
                <a:prstClr val="black">
                  <a:tint val="75000"/>
                </a:prstClr>
              </a:solidFill>
              <a:effectLst/>
              <a:uLnTx/>
              <a:uFillTx/>
              <a:latin typeface="Source Sans Pro"/>
              <a:cs typeface="+mn-cs"/>
            </a:endParaRPr>
          </a:p>
        </p:txBody>
      </p:sp>
      <p:sp>
        <p:nvSpPr>
          <p:cNvPr id="191" name="Footer Placeholder 179">
            <a:extLst>
              <a:ext uri="{FF2B5EF4-FFF2-40B4-BE49-F238E27FC236}">
                <a16:creationId xmlns:a16="http://schemas.microsoft.com/office/drawing/2014/main" id="{EE59BB7C-0E79-4D99-98A2-6B6BB261A89C}"/>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100" normalizeH="0" baseline="0" noProof="0">
                <a:ln>
                  <a:noFill/>
                </a:ln>
                <a:solidFill>
                  <a:prstClr val="black">
                    <a:tint val="75000"/>
                  </a:prstClr>
                </a:solidFill>
                <a:effectLst/>
                <a:uLnTx/>
                <a:uFillTx/>
                <a:latin typeface="Source Sans Pro"/>
                <a:cs typeface="+mn-cs"/>
              </a:rPr>
              <a:t>PRESENTATION TITLE</a:t>
            </a:r>
          </a:p>
        </p:txBody>
      </p:sp>
      <p:sp>
        <p:nvSpPr>
          <p:cNvPr id="192" name="Slide Number Placeholder 180">
            <a:extLst>
              <a:ext uri="{FF2B5EF4-FFF2-40B4-BE49-F238E27FC236}">
                <a16:creationId xmlns:a16="http://schemas.microsoft.com/office/drawing/2014/main" id="{28A48916-E63A-42EF-B5F2-0212F4E255B0}"/>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792F7-1D9E-4C7E-A103-E8EDFDC2691E}" type="slidenum">
              <a:rPr kumimoji="0" lang="en-US" sz="1200" b="1" i="0" u="none" strike="noStrike" kern="1200" cap="all" spc="100" normalizeH="0" baseline="0" noProof="0" smtClean="0">
                <a:ln>
                  <a:noFill/>
                </a:ln>
                <a:solidFill>
                  <a:prstClr val="black">
                    <a:tint val="75000"/>
                  </a:prstClr>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‹zk.›</a:t>
            </a:fld>
            <a:endParaRPr kumimoji="0" lang="en-US" sz="1200" b="1" i="0" u="none" strike="noStrike" kern="1200" cap="all" spc="100" normalizeH="0" baseline="0" noProof="0">
              <a:ln>
                <a:noFill/>
              </a:ln>
              <a:solidFill>
                <a:prstClr val="black">
                  <a:tint val="75000"/>
                </a:prstClr>
              </a:solidFill>
              <a:effectLst/>
              <a:uLnTx/>
              <a:uFillTx/>
              <a:latin typeface="Source Sans Pro"/>
              <a:cs typeface="+mn-cs"/>
            </a:endParaRPr>
          </a:p>
        </p:txBody>
      </p:sp>
    </p:spTree>
    <p:extLst>
      <p:ext uri="{BB962C8B-B14F-4D97-AF65-F5344CB8AC3E}">
        <p14:creationId xmlns:p14="http://schemas.microsoft.com/office/powerpoint/2010/main" val="547717774"/>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grpSp>
        <p:nvGrpSpPr>
          <p:cNvPr id="23" name="Graphic 38">
            <a:extLst>
              <a:ext uri="{FF2B5EF4-FFF2-40B4-BE49-F238E27FC236}">
                <a16:creationId xmlns:a16="http://schemas.microsoft.com/office/drawing/2014/main" id="{3E8CD31A-1394-452A-9559-656ECA14585A}"/>
              </a:ext>
              <a:ext uri="{C183D7F6-B498-43B3-948B-1728B52AA6E4}">
                <adec:decorative xmlns:adec="http://schemas.microsoft.com/office/drawing/2017/decorative" val="1"/>
              </a:ext>
            </a:extLst>
          </p:cNvPr>
          <p:cNvGrpSpPr/>
          <p:nvPr userDrawn="1"/>
        </p:nvGrpSpPr>
        <p:grpSpPr>
          <a:xfrm>
            <a:off x="5983704" y="400019"/>
            <a:ext cx="1910252" cy="709661"/>
            <a:chOff x="2267504" y="2540250"/>
            <a:chExt cx="1990951" cy="739641"/>
          </a:xfrm>
          <a:solidFill>
            <a:schemeClr val="tx2"/>
          </a:solidFill>
        </p:grpSpPr>
        <p:sp>
          <p:nvSpPr>
            <p:cNvPr id="24" name="Freeform: Shape 23">
              <a:extLst>
                <a:ext uri="{FF2B5EF4-FFF2-40B4-BE49-F238E27FC236}">
                  <a16:creationId xmlns:a16="http://schemas.microsoft.com/office/drawing/2014/main" id="{85E4E1EC-F0F2-4B35-9091-2F6FA0A0F7A0}"/>
                </a:ext>
              </a:extLst>
            </p:cNvPr>
            <p:cNvSpPr/>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5" name="Freeform: Shape 24">
              <a:extLst>
                <a:ext uri="{FF2B5EF4-FFF2-40B4-BE49-F238E27FC236}">
                  <a16:creationId xmlns:a16="http://schemas.microsoft.com/office/drawing/2014/main" id="{26AA8D4E-47DD-4F4A-A460-D2D3D52A6F83}"/>
                </a:ext>
              </a:extLst>
            </p:cNvPr>
            <p:cNvSpPr/>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grpSp>
      <p:grpSp>
        <p:nvGrpSpPr>
          <p:cNvPr id="26" name="Group 25">
            <a:extLst>
              <a:ext uri="{FF2B5EF4-FFF2-40B4-BE49-F238E27FC236}">
                <a16:creationId xmlns:a16="http://schemas.microsoft.com/office/drawing/2014/main" id="{4CDB39CA-1C6B-4D29-8511-53EB2EE2C24C}"/>
              </a:ext>
              <a:ext uri="{C183D7F6-B498-43B3-948B-1728B52AA6E4}">
                <adec:decorative xmlns:adec="http://schemas.microsoft.com/office/drawing/2017/decorative" val="1"/>
              </a:ext>
            </a:extLst>
          </p:cNvPr>
          <p:cNvGrpSpPr/>
          <p:nvPr userDrawn="1"/>
        </p:nvGrpSpPr>
        <p:grpSpPr>
          <a:xfrm>
            <a:off x="8553423" y="5619750"/>
            <a:ext cx="1295427" cy="1238250"/>
            <a:chOff x="3121343" y="4864099"/>
            <a:chExt cx="2085971" cy="1993901"/>
          </a:xfrm>
          <a:solidFill>
            <a:schemeClr val="accent3">
              <a:alpha val="20000"/>
            </a:schemeClr>
          </a:solidFill>
        </p:grpSpPr>
        <p:sp>
          <p:nvSpPr>
            <p:cNvPr id="27" name="Freeform: Shape 26">
              <a:extLst>
                <a:ext uri="{FF2B5EF4-FFF2-40B4-BE49-F238E27FC236}">
                  <a16:creationId xmlns:a16="http://schemas.microsoft.com/office/drawing/2014/main" id="{913293D6-0ECB-489A-A405-EAE446F30E8A}"/>
                </a:ext>
              </a:extLst>
            </p:cNvPr>
            <p:cNvSpPr/>
            <p:nvPr/>
          </p:nvSpPr>
          <p:spPr>
            <a:xfrm>
              <a:off x="3238556" y="4981312"/>
              <a:ext cx="442726" cy="44272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28" name="Freeform: Shape 27">
              <a:extLst>
                <a:ext uri="{FF2B5EF4-FFF2-40B4-BE49-F238E27FC236}">
                  <a16:creationId xmlns:a16="http://schemas.microsoft.com/office/drawing/2014/main" id="{84505F60-82CB-4E69-9408-A65B5BE7C98C}"/>
                </a:ext>
              </a:extLst>
            </p:cNvPr>
            <p:cNvSpPr/>
            <p:nvPr/>
          </p:nvSpPr>
          <p:spPr>
            <a:xfrm>
              <a:off x="3128809" y="4871565"/>
              <a:ext cx="902626" cy="902626"/>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29" name="Freeform: Shape 28">
              <a:extLst>
                <a:ext uri="{FF2B5EF4-FFF2-40B4-BE49-F238E27FC236}">
                  <a16:creationId xmlns:a16="http://schemas.microsoft.com/office/drawing/2014/main" id="{CE3B5578-536F-4B38-89D2-C859EFB9E536}"/>
                </a:ext>
              </a:extLst>
            </p:cNvPr>
            <p:cNvSpPr/>
            <p:nvPr/>
          </p:nvSpPr>
          <p:spPr>
            <a:xfrm>
              <a:off x="3121343" y="4864099"/>
              <a:ext cx="1152732" cy="1152732"/>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30" name="Freeform: Shape 29">
              <a:extLst>
                <a:ext uri="{FF2B5EF4-FFF2-40B4-BE49-F238E27FC236}">
                  <a16:creationId xmlns:a16="http://schemas.microsoft.com/office/drawing/2014/main" id="{321C8DF3-1F8E-4B0D-B578-67D7E3A7F797}"/>
                </a:ext>
              </a:extLst>
            </p:cNvPr>
            <p:cNvSpPr/>
            <p:nvPr/>
          </p:nvSpPr>
          <p:spPr>
            <a:xfrm>
              <a:off x="3152324" y="4894707"/>
              <a:ext cx="1321462" cy="1321838"/>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48" name="Freeform: Shape 47">
              <a:extLst>
                <a:ext uri="{FF2B5EF4-FFF2-40B4-BE49-F238E27FC236}">
                  <a16:creationId xmlns:a16="http://schemas.microsoft.com/office/drawing/2014/main" id="{3EF634BD-8B6E-4470-B471-CCD9D52208E9}"/>
                </a:ext>
              </a:extLst>
            </p:cNvPr>
            <p:cNvSpPr/>
            <p:nvPr/>
          </p:nvSpPr>
          <p:spPr>
            <a:xfrm>
              <a:off x="3215037" y="4957793"/>
              <a:ext cx="1428975" cy="1428975"/>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49" name="Freeform: Shape 48">
              <a:extLst>
                <a:ext uri="{FF2B5EF4-FFF2-40B4-BE49-F238E27FC236}">
                  <a16:creationId xmlns:a16="http://schemas.microsoft.com/office/drawing/2014/main" id="{6D4EA52A-34A3-4161-A9CE-86569A099639}"/>
                </a:ext>
              </a:extLst>
            </p:cNvPr>
            <p:cNvSpPr/>
            <p:nvPr/>
          </p:nvSpPr>
          <p:spPr>
            <a:xfrm>
              <a:off x="3301642" y="5044398"/>
              <a:ext cx="1490195" cy="1490195"/>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50" name="Freeform: Shape 49">
              <a:extLst>
                <a:ext uri="{FF2B5EF4-FFF2-40B4-BE49-F238E27FC236}">
                  <a16:creationId xmlns:a16="http://schemas.microsoft.com/office/drawing/2014/main" id="{89F976BC-5664-4D19-8DC2-C83D9F201025}"/>
                </a:ext>
              </a:extLst>
            </p:cNvPr>
            <p:cNvSpPr/>
            <p:nvPr/>
          </p:nvSpPr>
          <p:spPr>
            <a:xfrm>
              <a:off x="3409523" y="5152279"/>
              <a:ext cx="1509607" cy="1509607"/>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51" name="Freeform: Shape 50">
              <a:extLst>
                <a:ext uri="{FF2B5EF4-FFF2-40B4-BE49-F238E27FC236}">
                  <a16:creationId xmlns:a16="http://schemas.microsoft.com/office/drawing/2014/main" id="{4FE844F3-0151-483D-A445-DF19C1CA237C}"/>
                </a:ext>
              </a:extLst>
            </p:cNvPr>
            <p:cNvSpPr/>
            <p:nvPr/>
          </p:nvSpPr>
          <p:spPr>
            <a:xfrm>
              <a:off x="3538685" y="5279576"/>
              <a:ext cx="1488326" cy="1490192"/>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52" name="Freeform: Shape 51">
              <a:extLst>
                <a:ext uri="{FF2B5EF4-FFF2-40B4-BE49-F238E27FC236}">
                  <a16:creationId xmlns:a16="http://schemas.microsoft.com/office/drawing/2014/main" id="{3602D36A-92EE-4D58-8B1E-A7C32FA38A81}"/>
                </a:ext>
              </a:extLst>
            </p:cNvPr>
            <p:cNvSpPr/>
            <p:nvPr/>
          </p:nvSpPr>
          <p:spPr>
            <a:xfrm>
              <a:off x="3683896" y="5426652"/>
              <a:ext cx="1429720" cy="1429720"/>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53" name="Freeform: Shape 52">
              <a:extLst>
                <a:ext uri="{FF2B5EF4-FFF2-40B4-BE49-F238E27FC236}">
                  <a16:creationId xmlns:a16="http://schemas.microsoft.com/office/drawing/2014/main" id="{54D3E311-8682-432D-96C1-892E0A7B846F}"/>
                </a:ext>
              </a:extLst>
            </p:cNvPr>
            <p:cNvSpPr/>
            <p:nvPr/>
          </p:nvSpPr>
          <p:spPr>
            <a:xfrm>
              <a:off x="3901021" y="5597624"/>
              <a:ext cx="1275308" cy="1260376"/>
            </a:xfrm>
            <a:custGeom>
              <a:avLst/>
              <a:gdLst>
                <a:gd name="connsiteX0" fmla="*/ 1260376 w 1275308"/>
                <a:gd name="connsiteY0" fmla="*/ 0 h 1260376"/>
                <a:gd name="connsiteX1" fmla="*/ 1275308 w 1275308"/>
                <a:gd name="connsiteY1" fmla="*/ 52634 h 1260376"/>
                <a:gd name="connsiteX2" fmla="*/ 67566 w 1275308"/>
                <a:gd name="connsiteY2" fmla="*/ 1260376 h 1260376"/>
                <a:gd name="connsiteX3" fmla="*/ 0 w 1275308"/>
                <a:gd name="connsiteY3" fmla="*/ 1260376 h 1260376"/>
              </a:gdLst>
              <a:ahLst/>
              <a:cxnLst>
                <a:cxn ang="0">
                  <a:pos x="connsiteX0" y="connsiteY0"/>
                </a:cxn>
                <a:cxn ang="0">
                  <a:pos x="connsiteX1" y="connsiteY1"/>
                </a:cxn>
                <a:cxn ang="0">
                  <a:pos x="connsiteX2" y="connsiteY2"/>
                </a:cxn>
                <a:cxn ang="0">
                  <a:pos x="connsiteX3" y="connsiteY3"/>
                </a:cxn>
              </a:cxnLst>
              <a:rect l="l" t="t" r="r" b="b"/>
              <a:pathLst>
                <a:path w="1275308" h="1260376">
                  <a:moveTo>
                    <a:pt x="1260376" y="0"/>
                  </a:moveTo>
                  <a:cubicBezTo>
                    <a:pt x="1265977" y="17174"/>
                    <a:pt x="1270829" y="34716"/>
                    <a:pt x="1275308" y="52634"/>
                  </a:cubicBezTo>
                  <a:lnTo>
                    <a:pt x="67566" y="1260376"/>
                  </a:lnTo>
                  <a:lnTo>
                    <a:pt x="0" y="1260376"/>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54" name="Freeform: Shape 53">
              <a:extLst>
                <a:ext uri="{FF2B5EF4-FFF2-40B4-BE49-F238E27FC236}">
                  <a16:creationId xmlns:a16="http://schemas.microsoft.com/office/drawing/2014/main" id="{2F6A277D-D709-4AAD-A2BE-7F002BC0B1A4}"/>
                </a:ext>
              </a:extLst>
            </p:cNvPr>
            <p:cNvSpPr/>
            <p:nvPr/>
          </p:nvSpPr>
          <p:spPr>
            <a:xfrm>
              <a:off x="4141456" y="5797338"/>
              <a:ext cx="1065858" cy="1060662"/>
            </a:xfrm>
            <a:custGeom>
              <a:avLst/>
              <a:gdLst>
                <a:gd name="connsiteX0" fmla="*/ 1061006 w 1065858"/>
                <a:gd name="connsiteY0" fmla="*/ 0 h 1060662"/>
                <a:gd name="connsiteX1" fmla="*/ 1065858 w 1065858"/>
                <a:gd name="connsiteY1" fmla="*/ 62342 h 1060662"/>
                <a:gd name="connsiteX2" fmla="*/ 67196 w 1065858"/>
                <a:gd name="connsiteY2" fmla="*/ 1060662 h 1060662"/>
                <a:gd name="connsiteX3" fmla="*/ 0 w 1065858"/>
                <a:gd name="connsiteY3" fmla="*/ 1060662 h 1060662"/>
              </a:gdLst>
              <a:ahLst/>
              <a:cxnLst>
                <a:cxn ang="0">
                  <a:pos x="connsiteX0" y="connsiteY0"/>
                </a:cxn>
                <a:cxn ang="0">
                  <a:pos x="connsiteX1" y="connsiteY1"/>
                </a:cxn>
                <a:cxn ang="0">
                  <a:pos x="connsiteX2" y="connsiteY2"/>
                </a:cxn>
                <a:cxn ang="0">
                  <a:pos x="connsiteX3" y="connsiteY3"/>
                </a:cxn>
              </a:cxnLst>
              <a:rect l="l" t="t" r="r" b="b"/>
              <a:pathLst>
                <a:path w="1065858" h="1060662">
                  <a:moveTo>
                    <a:pt x="1061006" y="0"/>
                  </a:moveTo>
                  <a:cubicBezTo>
                    <a:pt x="1063248" y="20905"/>
                    <a:pt x="1064741" y="41809"/>
                    <a:pt x="1065858" y="62342"/>
                  </a:cubicBezTo>
                  <a:lnTo>
                    <a:pt x="67196" y="1060662"/>
                  </a:lnTo>
                  <a:lnTo>
                    <a:pt x="0" y="106066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55" name="Freeform: Shape 54">
              <a:extLst>
                <a:ext uri="{FF2B5EF4-FFF2-40B4-BE49-F238E27FC236}">
                  <a16:creationId xmlns:a16="http://schemas.microsoft.com/office/drawing/2014/main" id="{692A7F87-C5D7-4B71-8667-833F96C3F294}"/>
                </a:ext>
              </a:extLst>
            </p:cNvPr>
            <p:cNvSpPr/>
            <p:nvPr/>
          </p:nvSpPr>
          <p:spPr>
            <a:xfrm>
              <a:off x="4381830" y="6039978"/>
              <a:ext cx="818022" cy="818022"/>
            </a:xfrm>
            <a:custGeom>
              <a:avLst/>
              <a:gdLst>
                <a:gd name="connsiteX0" fmla="*/ 818022 w 818022"/>
                <a:gd name="connsiteY0" fmla="*/ 0 h 818022"/>
                <a:gd name="connsiteX1" fmla="*/ 804584 w 818022"/>
                <a:gd name="connsiteY1" fmla="*/ 80632 h 818022"/>
                <a:gd name="connsiteX2" fmla="*/ 67190 w 818022"/>
                <a:gd name="connsiteY2" fmla="*/ 818022 h 818022"/>
                <a:gd name="connsiteX3" fmla="*/ 0 w 818022"/>
                <a:gd name="connsiteY3" fmla="*/ 818022 h 818022"/>
              </a:gdLst>
              <a:ahLst/>
              <a:cxnLst>
                <a:cxn ang="0">
                  <a:pos x="connsiteX0" y="connsiteY0"/>
                </a:cxn>
                <a:cxn ang="0">
                  <a:pos x="connsiteX1" y="connsiteY1"/>
                </a:cxn>
                <a:cxn ang="0">
                  <a:pos x="connsiteX2" y="connsiteY2"/>
                </a:cxn>
                <a:cxn ang="0">
                  <a:pos x="connsiteX3" y="connsiteY3"/>
                </a:cxn>
              </a:cxnLst>
              <a:rect l="l" t="t" r="r" b="b"/>
              <a:pathLst>
                <a:path w="818022" h="818022">
                  <a:moveTo>
                    <a:pt x="818022" y="0"/>
                  </a:moveTo>
                  <a:cubicBezTo>
                    <a:pt x="814660" y="27250"/>
                    <a:pt x="810180" y="53755"/>
                    <a:pt x="804584" y="80632"/>
                  </a:cubicBezTo>
                  <a:lnTo>
                    <a:pt x="67190" y="818022"/>
                  </a:lnTo>
                  <a:lnTo>
                    <a:pt x="0" y="81802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56" name="Freeform: Shape 55">
              <a:extLst>
                <a:ext uri="{FF2B5EF4-FFF2-40B4-BE49-F238E27FC236}">
                  <a16:creationId xmlns:a16="http://schemas.microsoft.com/office/drawing/2014/main" id="{74ABB7F8-185E-406E-84D5-2ADDC019320A}"/>
                </a:ext>
              </a:extLst>
            </p:cNvPr>
            <p:cNvSpPr/>
            <p:nvPr/>
          </p:nvSpPr>
          <p:spPr>
            <a:xfrm>
              <a:off x="4647375" y="6390131"/>
              <a:ext cx="442354" cy="442354"/>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grpSp>
      <p:sp>
        <p:nvSpPr>
          <p:cNvPr id="2" name="Freeform: Shape 1">
            <a:extLst>
              <a:ext uri="{FF2B5EF4-FFF2-40B4-BE49-F238E27FC236}">
                <a16:creationId xmlns:a16="http://schemas.microsoft.com/office/drawing/2014/main" id="{32343BE2-F9F3-467E-BAC0-182941FCBCD2}"/>
              </a:ext>
              <a:ext uri="{C183D7F6-B498-43B3-948B-1728B52AA6E4}">
                <adec:decorative xmlns:adec="http://schemas.microsoft.com/office/drawing/2017/decorative" val="1"/>
              </a:ext>
            </a:extLst>
          </p:cNvPr>
          <p:cNvSpPr/>
          <p:nvPr userDrawn="1"/>
        </p:nvSpPr>
        <p:spPr>
          <a:xfrm rot="10800000">
            <a:off x="4221" y="-4221"/>
            <a:ext cx="1098147" cy="1053618"/>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3" name="Title 1">
            <a:extLst>
              <a:ext uri="{FF2B5EF4-FFF2-40B4-BE49-F238E27FC236}">
                <a16:creationId xmlns:a16="http://schemas.microsoft.com/office/drawing/2014/main" id="{3193E6E4-C8EE-470B-AABB-B46374938AA4}"/>
              </a:ext>
            </a:extLst>
          </p:cNvPr>
          <p:cNvSpPr>
            <a:spLocks noGrp="1"/>
          </p:cNvSpPr>
          <p:nvPr>
            <p:ph type="title" hasCustomPrompt="1"/>
          </p:nvPr>
        </p:nvSpPr>
        <p:spPr>
          <a:xfrm>
            <a:off x="1292868" y="358614"/>
            <a:ext cx="4150804" cy="1431000"/>
          </a:xfrm>
        </p:spPr>
        <p:txBody>
          <a:bodyPr anchor="t"/>
          <a:lstStyle>
            <a:lvl1pPr>
              <a:defRPr/>
            </a:lvl1pPr>
          </a:lstStyle>
          <a:p>
            <a:r>
              <a:rPr lang="en-US" dirty="0"/>
              <a:t>Click to add title</a:t>
            </a:r>
          </a:p>
        </p:txBody>
      </p:sp>
      <p:sp>
        <p:nvSpPr>
          <p:cNvPr id="31" name="Date Placeholder 178">
            <a:extLst>
              <a:ext uri="{FF2B5EF4-FFF2-40B4-BE49-F238E27FC236}">
                <a16:creationId xmlns:a16="http://schemas.microsoft.com/office/drawing/2014/main" id="{9BFD1C1A-363C-4909-95D6-9AF44B452A54}"/>
              </a:ext>
            </a:extLst>
          </p:cNvPr>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9BB63C-A8D4-4F32-819C-F6F6BA0476C2}" type="datetime1">
              <a:rPr kumimoji="0" lang="en-US" sz="1200" b="1" i="0" u="none" strike="noStrike" kern="1200" cap="all" spc="100" normalizeH="0" baseline="0" noProof="0" smtClean="0">
                <a:ln>
                  <a:noFill/>
                </a:ln>
                <a:solidFill>
                  <a:prstClr val="black">
                    <a:tint val="75000"/>
                  </a:prstClr>
                </a:solidFill>
                <a:effectLst/>
                <a:uLnTx/>
                <a:uFillTx/>
                <a:latin typeface="Source Sans Pro"/>
                <a:cs typeface="+mn-cs"/>
              </a:rPr>
              <a:t>4/22/2026</a:t>
            </a:fld>
            <a:endParaRPr kumimoji="0" lang="en-US" sz="1200" b="1" i="0" u="none" strike="noStrike" kern="1200" cap="all" spc="100" normalizeH="0" baseline="0" noProof="0">
              <a:ln>
                <a:noFill/>
              </a:ln>
              <a:solidFill>
                <a:prstClr val="black">
                  <a:tint val="75000"/>
                </a:prstClr>
              </a:solidFill>
              <a:effectLst/>
              <a:uLnTx/>
              <a:uFillTx/>
              <a:latin typeface="Source Sans Pro"/>
              <a:cs typeface="+mn-cs"/>
            </a:endParaRPr>
          </a:p>
        </p:txBody>
      </p:sp>
      <p:sp>
        <p:nvSpPr>
          <p:cNvPr id="32" name="Footer Placeholder 179">
            <a:extLst>
              <a:ext uri="{FF2B5EF4-FFF2-40B4-BE49-F238E27FC236}">
                <a16:creationId xmlns:a16="http://schemas.microsoft.com/office/drawing/2014/main" id="{77213597-1706-40A7-8726-C468FB7F4388}"/>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100" normalizeH="0" baseline="0" noProof="0">
                <a:ln>
                  <a:noFill/>
                </a:ln>
                <a:solidFill>
                  <a:prstClr val="black">
                    <a:tint val="75000"/>
                  </a:prstClr>
                </a:solidFill>
                <a:effectLst/>
                <a:uLnTx/>
                <a:uFillTx/>
                <a:latin typeface="Source Sans Pro"/>
                <a:cs typeface="+mn-cs"/>
              </a:rPr>
              <a:t>PRESENTATION TITLE</a:t>
            </a:r>
          </a:p>
        </p:txBody>
      </p:sp>
      <p:sp>
        <p:nvSpPr>
          <p:cNvPr id="33" name="Slide Number Placeholder 180">
            <a:extLst>
              <a:ext uri="{FF2B5EF4-FFF2-40B4-BE49-F238E27FC236}">
                <a16:creationId xmlns:a16="http://schemas.microsoft.com/office/drawing/2014/main" id="{1BB201C7-C50B-4E2B-95EF-E5FFAF698DBA}"/>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792F7-1D9E-4C7E-A103-E8EDFDC2691E}" type="slidenum">
              <a:rPr kumimoji="0" lang="en-US" sz="1200" b="1" i="0" u="none" strike="noStrike" kern="1200" cap="all" spc="100" normalizeH="0" baseline="0" noProof="0" smtClean="0">
                <a:ln>
                  <a:noFill/>
                </a:ln>
                <a:solidFill>
                  <a:prstClr val="black">
                    <a:tint val="75000"/>
                  </a:prstClr>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‹zk.›</a:t>
            </a:fld>
            <a:endParaRPr kumimoji="0" lang="en-US" sz="1200" b="1" i="0" u="none" strike="noStrike" kern="1200" cap="all" spc="100" normalizeH="0" baseline="0" noProof="0">
              <a:ln>
                <a:noFill/>
              </a:ln>
              <a:solidFill>
                <a:prstClr val="black">
                  <a:tint val="75000"/>
                </a:prstClr>
              </a:solidFill>
              <a:effectLst/>
              <a:uLnTx/>
              <a:uFillTx/>
              <a:latin typeface="Source Sans Pro"/>
              <a:cs typeface="+mn-cs"/>
            </a:endParaRPr>
          </a:p>
        </p:txBody>
      </p:sp>
    </p:spTree>
    <p:extLst>
      <p:ext uri="{BB962C8B-B14F-4D97-AF65-F5344CB8AC3E}">
        <p14:creationId xmlns:p14="http://schemas.microsoft.com/office/powerpoint/2010/main" val="404045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8AD96798-1C42-49B1-99B2-BD7FA12760FC}"/>
              </a:ext>
              <a:ext uri="{C183D7F6-B498-43B3-948B-1728B52AA6E4}">
                <adec:decorative xmlns:adec="http://schemas.microsoft.com/office/drawing/2017/decorative" val="1"/>
              </a:ext>
            </a:extLst>
          </p:cNvPr>
          <p:cNvSpPr/>
          <p:nvPr userDrawn="1"/>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80BD"/>
              </a:solidFill>
              <a:effectLst/>
              <a:uLnTx/>
              <a:uFillTx/>
              <a:latin typeface="Source Sans Pro"/>
              <a:ea typeface="+mn-ea"/>
              <a:cs typeface="+mn-cs"/>
            </a:endParaRPr>
          </a:p>
        </p:txBody>
      </p:sp>
      <p:sp>
        <p:nvSpPr>
          <p:cNvPr id="18" name="Title 1">
            <a:extLst>
              <a:ext uri="{FF2B5EF4-FFF2-40B4-BE49-F238E27FC236}">
                <a16:creationId xmlns:a16="http://schemas.microsoft.com/office/drawing/2014/main" id="{00FC1B25-A4F4-4E8E-931D-D383946C91FC}"/>
              </a:ext>
            </a:extLst>
          </p:cNvPr>
          <p:cNvSpPr>
            <a:spLocks noGrp="1"/>
          </p:cNvSpPr>
          <p:nvPr>
            <p:ph type="title"/>
          </p:nvPr>
        </p:nvSpPr>
        <p:spPr>
          <a:xfrm>
            <a:off x="2838271" y="1010170"/>
            <a:ext cx="5178019" cy="3713638"/>
          </a:xfrm>
        </p:spPr>
        <p:txBody>
          <a:bodyPr anchor="ctr"/>
          <a:lstStyle>
            <a:lvl1pPr algn="ctr">
              <a:lnSpc>
                <a:spcPct val="100000"/>
              </a:lnSpc>
              <a:defRPr/>
            </a:lvl1pPr>
          </a:lstStyle>
          <a:p>
            <a:endParaRPr lang="en-US" dirty="0"/>
          </a:p>
        </p:txBody>
      </p:sp>
      <p:sp>
        <p:nvSpPr>
          <p:cNvPr id="36" name="Text Placeholder 34">
            <a:extLst>
              <a:ext uri="{FF2B5EF4-FFF2-40B4-BE49-F238E27FC236}">
                <a16:creationId xmlns:a16="http://schemas.microsoft.com/office/drawing/2014/main" id="{72818B4A-C05A-428C-A790-B75EA386A25F}"/>
              </a:ext>
            </a:extLst>
          </p:cNvPr>
          <p:cNvSpPr>
            <a:spLocks noGrp="1"/>
          </p:cNvSpPr>
          <p:nvPr>
            <p:ph type="body" sz="quarter" idx="13" hasCustomPrompt="1"/>
          </p:nvPr>
        </p:nvSpPr>
        <p:spPr>
          <a:xfrm>
            <a:off x="2838044" y="4914900"/>
            <a:ext cx="5178514" cy="819076"/>
          </a:xfrm>
        </p:spPr>
        <p:txBody>
          <a:bodyPr/>
          <a:lstStyle>
            <a:lvl1pPr algn="ctr">
              <a:buFontTx/>
              <a:buNone/>
              <a:defRPr/>
            </a:lvl1pPr>
          </a:lstStyle>
          <a:p>
            <a:pPr lvl="0"/>
            <a:r>
              <a:rPr lang="en-US" dirty="0"/>
              <a:t>Click to add text</a:t>
            </a:r>
          </a:p>
        </p:txBody>
      </p:sp>
      <p:sp>
        <p:nvSpPr>
          <p:cNvPr id="19" name="Freeform: Shape 18">
            <a:extLst>
              <a:ext uri="{FF2B5EF4-FFF2-40B4-BE49-F238E27FC236}">
                <a16:creationId xmlns:a16="http://schemas.microsoft.com/office/drawing/2014/main" id="{176E197B-E174-4C9D-87E5-0B9B08708760}"/>
              </a:ext>
              <a:ext uri="{C183D7F6-B498-43B3-948B-1728B52AA6E4}">
                <adec:decorative xmlns:adec="http://schemas.microsoft.com/office/drawing/2017/decorative" val="1"/>
              </a:ext>
            </a:extLst>
          </p:cNvPr>
          <p:cNvSpPr/>
          <p:nvPr userDrawn="1"/>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0" name="Freeform: Shape 19">
            <a:extLst>
              <a:ext uri="{FF2B5EF4-FFF2-40B4-BE49-F238E27FC236}">
                <a16:creationId xmlns:a16="http://schemas.microsoft.com/office/drawing/2014/main" id="{517AB840-B4B7-452B-B062-6C9CF8426132}"/>
              </a:ext>
              <a:ext uri="{C183D7F6-B498-43B3-948B-1728B52AA6E4}">
                <adec:decorative xmlns:adec="http://schemas.microsoft.com/office/drawing/2017/decorative" val="1"/>
              </a:ext>
            </a:extLst>
          </p:cNvPr>
          <p:cNvSpPr/>
          <p:nvPr userDrawn="1"/>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2" name="Freeform: Shape 21">
            <a:extLst>
              <a:ext uri="{FF2B5EF4-FFF2-40B4-BE49-F238E27FC236}">
                <a16:creationId xmlns:a16="http://schemas.microsoft.com/office/drawing/2014/main" id="{9FE5D1B6-33F6-4BAA-9D02-679E176F39C4}"/>
              </a:ext>
              <a:ext uri="{C183D7F6-B498-43B3-948B-1728B52AA6E4}">
                <adec:decorative xmlns:adec="http://schemas.microsoft.com/office/drawing/2017/decorative" val="1"/>
              </a:ext>
            </a:extLst>
          </p:cNvPr>
          <p:cNvSpPr/>
          <p:nvPr userDrawn="1"/>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80BD"/>
              </a:solidFill>
              <a:effectLst/>
              <a:uLnTx/>
              <a:uFillTx/>
              <a:latin typeface="Source Sans Pro"/>
              <a:ea typeface="+mn-ea"/>
              <a:cs typeface="+mn-cs"/>
            </a:endParaRPr>
          </a:p>
        </p:txBody>
      </p:sp>
      <p:sp>
        <p:nvSpPr>
          <p:cNvPr id="23" name="Freeform: Shape 22">
            <a:extLst>
              <a:ext uri="{FF2B5EF4-FFF2-40B4-BE49-F238E27FC236}">
                <a16:creationId xmlns:a16="http://schemas.microsoft.com/office/drawing/2014/main" id="{0DCCBCA1-466D-44C6-93ED-2E02B623DB05}"/>
              </a:ext>
              <a:ext uri="{C183D7F6-B498-43B3-948B-1728B52AA6E4}">
                <adec:decorative xmlns:adec="http://schemas.microsoft.com/office/drawing/2017/decorative" val="1"/>
              </a:ext>
            </a:extLst>
          </p:cNvPr>
          <p:cNvSpPr/>
          <p:nvPr userDrawn="1"/>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24" name="Freeform: Shape 23">
            <a:extLst>
              <a:ext uri="{FF2B5EF4-FFF2-40B4-BE49-F238E27FC236}">
                <a16:creationId xmlns:a16="http://schemas.microsoft.com/office/drawing/2014/main" id="{2CC7CBB9-9855-4B27-93BF-506D5D17E85B}"/>
              </a:ext>
              <a:ext uri="{C183D7F6-B498-43B3-948B-1728B52AA6E4}">
                <adec:decorative xmlns:adec="http://schemas.microsoft.com/office/drawing/2017/decorative" val="1"/>
              </a:ext>
            </a:extLst>
          </p:cNvPr>
          <p:cNvSpPr/>
          <p:nvPr userDrawn="1"/>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26" name="Date Placeholder 178">
            <a:extLst>
              <a:ext uri="{FF2B5EF4-FFF2-40B4-BE49-F238E27FC236}">
                <a16:creationId xmlns:a16="http://schemas.microsoft.com/office/drawing/2014/main" id="{D3B95CCB-4EDF-4C85-82FC-E5FD2A4715E6}"/>
              </a:ext>
            </a:extLst>
          </p:cNvPr>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F089AFA-FF4D-4DFB-9A2D-57BFB79B8D69}" type="datetime1">
              <a:rPr kumimoji="0" lang="en-US" sz="1200" b="1" i="0" u="none" strike="noStrike" kern="1200" cap="all" spc="100" normalizeH="0" baseline="0" noProof="0" smtClean="0">
                <a:ln>
                  <a:noFill/>
                </a:ln>
                <a:solidFill>
                  <a:prstClr val="black">
                    <a:tint val="75000"/>
                  </a:prstClr>
                </a:solidFill>
                <a:effectLst/>
                <a:uLnTx/>
                <a:uFillTx/>
                <a:latin typeface="Source Sans Pro"/>
                <a:cs typeface="+mn-cs"/>
              </a:rPr>
              <a:t>4/22/2026</a:t>
            </a:fld>
            <a:endParaRPr kumimoji="0" lang="en-US" sz="1200" b="1" i="0" u="none" strike="noStrike" kern="1200" cap="all" spc="100" normalizeH="0" baseline="0" noProof="0">
              <a:ln>
                <a:noFill/>
              </a:ln>
              <a:solidFill>
                <a:prstClr val="black">
                  <a:tint val="75000"/>
                </a:prstClr>
              </a:solidFill>
              <a:effectLst/>
              <a:uLnTx/>
              <a:uFillTx/>
              <a:latin typeface="Source Sans Pro"/>
              <a:cs typeface="+mn-cs"/>
            </a:endParaRPr>
          </a:p>
        </p:txBody>
      </p:sp>
      <p:sp>
        <p:nvSpPr>
          <p:cNvPr id="27" name="Footer Placeholder 179">
            <a:extLst>
              <a:ext uri="{FF2B5EF4-FFF2-40B4-BE49-F238E27FC236}">
                <a16:creationId xmlns:a16="http://schemas.microsoft.com/office/drawing/2014/main" id="{D8096E0F-A3CE-40F7-AA9D-B43562213203}"/>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100" normalizeH="0" baseline="0" noProof="0">
                <a:ln>
                  <a:noFill/>
                </a:ln>
                <a:solidFill>
                  <a:prstClr val="black">
                    <a:tint val="75000"/>
                  </a:prstClr>
                </a:solidFill>
                <a:effectLst/>
                <a:uLnTx/>
                <a:uFillTx/>
                <a:latin typeface="Source Sans Pro"/>
                <a:cs typeface="+mn-cs"/>
              </a:rPr>
              <a:t>PRESENTATION TITLE</a:t>
            </a:r>
          </a:p>
        </p:txBody>
      </p:sp>
      <p:grpSp>
        <p:nvGrpSpPr>
          <p:cNvPr id="28" name="Graphic 185">
            <a:extLst>
              <a:ext uri="{FF2B5EF4-FFF2-40B4-BE49-F238E27FC236}">
                <a16:creationId xmlns:a16="http://schemas.microsoft.com/office/drawing/2014/main" id="{59F51AE6-E003-46BA-A25A-6AFBDC3E73DA}"/>
              </a:ext>
              <a:ext uri="{C183D7F6-B498-43B3-948B-1728B52AA6E4}">
                <adec:decorative xmlns:adec="http://schemas.microsoft.com/office/drawing/2017/decorative" val="1"/>
              </a:ext>
            </a:extLst>
          </p:cNvPr>
          <p:cNvGrpSpPr/>
          <p:nvPr userDrawn="1"/>
        </p:nvGrpSpPr>
        <p:grpSpPr>
          <a:xfrm>
            <a:off x="10428621" y="5660492"/>
            <a:ext cx="1054467" cy="469689"/>
            <a:chOff x="9841624" y="4115729"/>
            <a:chExt cx="602170" cy="268223"/>
          </a:xfrm>
          <a:solidFill>
            <a:schemeClr val="tx1"/>
          </a:solidFill>
        </p:grpSpPr>
        <p:sp>
          <p:nvSpPr>
            <p:cNvPr id="29" name="Freeform: Shape 28">
              <a:extLst>
                <a:ext uri="{FF2B5EF4-FFF2-40B4-BE49-F238E27FC236}">
                  <a16:creationId xmlns:a16="http://schemas.microsoft.com/office/drawing/2014/main" id="{03F73C8B-6AB5-41EB-99EA-3C94CBEBB481}"/>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0" name="Freeform: Shape 29">
              <a:extLst>
                <a:ext uri="{FF2B5EF4-FFF2-40B4-BE49-F238E27FC236}">
                  <a16:creationId xmlns:a16="http://schemas.microsoft.com/office/drawing/2014/main" id="{1A666D36-3657-4085-84AA-126594195C1A}"/>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1" name="Freeform: Shape 30">
              <a:extLst>
                <a:ext uri="{FF2B5EF4-FFF2-40B4-BE49-F238E27FC236}">
                  <a16:creationId xmlns:a16="http://schemas.microsoft.com/office/drawing/2014/main" id="{B12CF5CD-903D-4879-BBD3-A79140E8186E}"/>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2" name="Freeform: Shape 31">
              <a:extLst>
                <a:ext uri="{FF2B5EF4-FFF2-40B4-BE49-F238E27FC236}">
                  <a16:creationId xmlns:a16="http://schemas.microsoft.com/office/drawing/2014/main" id="{9EF969CD-CBA7-44B8-9544-660D7487A3D4}"/>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3" name="Freeform: Shape 32">
              <a:extLst>
                <a:ext uri="{FF2B5EF4-FFF2-40B4-BE49-F238E27FC236}">
                  <a16:creationId xmlns:a16="http://schemas.microsoft.com/office/drawing/2014/main" id="{6E91C2FB-38ED-4DF7-8F1F-3211A0592A47}"/>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grpSp>
      <p:sp>
        <p:nvSpPr>
          <p:cNvPr id="34" name="Slide Number Placeholder 180">
            <a:extLst>
              <a:ext uri="{FF2B5EF4-FFF2-40B4-BE49-F238E27FC236}">
                <a16:creationId xmlns:a16="http://schemas.microsoft.com/office/drawing/2014/main" id="{383FF74A-FDDF-4768-9C1E-E6F3E66228E9}"/>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792F7-1D9E-4C7E-A103-E8EDFDC2691E}" type="slidenum">
              <a:rPr kumimoji="0" lang="en-US" sz="1200" b="1" i="0" u="none" strike="noStrike" kern="1200" cap="all" spc="100" normalizeH="0" baseline="0" noProof="0" smtClean="0">
                <a:ln>
                  <a:noFill/>
                </a:ln>
                <a:solidFill>
                  <a:srgbClr val="898989"/>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‹zk.›</a:t>
            </a:fld>
            <a:endParaRPr kumimoji="0" lang="en-US" sz="1200" b="1" i="0" u="none" strike="noStrike" kern="1200" cap="all" spc="100" normalizeH="0" baseline="0" noProof="0">
              <a:ln>
                <a:noFill/>
              </a:ln>
              <a:solidFill>
                <a:srgbClr val="898989"/>
              </a:solidFill>
              <a:effectLst/>
              <a:uLnTx/>
              <a:uFillTx/>
              <a:latin typeface="Source Sans Pro"/>
              <a:cs typeface="+mn-cs"/>
            </a:endParaRPr>
          </a:p>
        </p:txBody>
      </p:sp>
    </p:spTree>
    <p:extLst>
      <p:ext uri="{BB962C8B-B14F-4D97-AF65-F5344CB8AC3E}">
        <p14:creationId xmlns:p14="http://schemas.microsoft.com/office/powerpoint/2010/main" val="3997350086"/>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56" name="Title 1">
            <a:extLst>
              <a:ext uri="{FF2B5EF4-FFF2-40B4-BE49-F238E27FC236}">
                <a16:creationId xmlns:a16="http://schemas.microsoft.com/office/drawing/2014/main" id="{08711333-F819-4928-8BA2-B03A1D7447F6}"/>
              </a:ext>
            </a:extLst>
          </p:cNvPr>
          <p:cNvSpPr>
            <a:spLocks noGrp="1"/>
          </p:cNvSpPr>
          <p:nvPr>
            <p:ph type="title"/>
          </p:nvPr>
        </p:nvSpPr>
        <p:spPr>
          <a:xfrm>
            <a:off x="1331088" y="565739"/>
            <a:ext cx="9745883" cy="1124949"/>
          </a:xfrm>
        </p:spPr>
        <p:txBody>
          <a:bodyPr/>
          <a:lstStyle/>
          <a:p>
            <a:endParaRPr lang="en-US" dirty="0"/>
          </a:p>
        </p:txBody>
      </p:sp>
      <p:grpSp>
        <p:nvGrpSpPr>
          <p:cNvPr id="2" name="Group 1">
            <a:extLst>
              <a:ext uri="{FF2B5EF4-FFF2-40B4-BE49-F238E27FC236}">
                <a16:creationId xmlns:a16="http://schemas.microsoft.com/office/drawing/2014/main" id="{B4DCAA54-A920-4F7D-B1F9-E60E950DBAE8}"/>
              </a:ext>
              <a:ext uri="{C183D7F6-B498-43B3-948B-1728B52AA6E4}">
                <adec:decorative xmlns:adec="http://schemas.microsoft.com/office/drawing/2017/decorative" val="1"/>
              </a:ext>
            </a:extLst>
          </p:cNvPr>
          <p:cNvGrpSpPr/>
          <p:nvPr userDrawn="1"/>
        </p:nvGrpSpPr>
        <p:grpSpPr>
          <a:xfrm>
            <a:off x="0" y="681037"/>
            <a:ext cx="1170294" cy="709661"/>
            <a:chOff x="0" y="681037"/>
            <a:chExt cx="1170294" cy="709661"/>
          </a:xfrm>
        </p:grpSpPr>
        <p:sp>
          <p:nvSpPr>
            <p:cNvPr id="57" name="Freeform: Shape 56">
              <a:extLst>
                <a:ext uri="{FF2B5EF4-FFF2-40B4-BE49-F238E27FC236}">
                  <a16:creationId xmlns:a16="http://schemas.microsoft.com/office/drawing/2014/main" id="{28633F80-7150-4830-B036-FED561D8ABD2}"/>
                </a:ext>
                <a:ext uri="{C183D7F6-B498-43B3-948B-1728B52AA6E4}">
                  <adec:decorative xmlns:adec="http://schemas.microsoft.com/office/drawing/2017/decorative" val="1"/>
                </a:ext>
              </a:extLst>
            </p:cNvPr>
            <p:cNvSpPr/>
            <p:nvPr userDrawn="1"/>
          </p:nvSpPr>
          <p:spPr>
            <a:xfrm>
              <a:off x="0" y="681037"/>
              <a:ext cx="1170294" cy="274629"/>
            </a:xfrm>
            <a:custGeom>
              <a:avLst/>
              <a:gdLst>
                <a:gd name="connsiteX0" fmla="*/ 453342 w 1170294"/>
                <a:gd name="connsiteY0" fmla="*/ 0 h 274629"/>
                <a:gd name="connsiteX1" fmla="*/ 689085 w 1170294"/>
                <a:gd name="connsiteY1" fmla="*/ 235744 h 274629"/>
                <a:gd name="connsiteX2" fmla="*/ 924829 w 1170294"/>
                <a:gd name="connsiteY2" fmla="*/ 0 h 274629"/>
                <a:gd name="connsiteX3" fmla="*/ 1170294 w 1170294"/>
                <a:gd name="connsiteY3" fmla="*/ 24546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577 h 274629"/>
                <a:gd name="connsiteX11" fmla="*/ 215168 w 1170294"/>
                <a:gd name="connsiteY11" fmla="*/ 23574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5744"/>
                  </a:lnTo>
                  <a:lnTo>
                    <a:pt x="924829" y="0"/>
                  </a:lnTo>
                  <a:lnTo>
                    <a:pt x="1170294" y="245465"/>
                  </a:lnTo>
                  <a:lnTo>
                    <a:pt x="1153282" y="264908"/>
                  </a:lnTo>
                  <a:lnTo>
                    <a:pt x="924829" y="38885"/>
                  </a:lnTo>
                  <a:lnTo>
                    <a:pt x="689085" y="274629"/>
                  </a:lnTo>
                  <a:lnTo>
                    <a:pt x="453342" y="38885"/>
                  </a:lnTo>
                  <a:lnTo>
                    <a:pt x="215168" y="274629"/>
                  </a:lnTo>
                  <a:lnTo>
                    <a:pt x="0" y="59462"/>
                  </a:lnTo>
                  <a:lnTo>
                    <a:pt x="0" y="20577"/>
                  </a:lnTo>
                  <a:lnTo>
                    <a:pt x="215168" y="235744"/>
                  </a:lnTo>
                  <a:close/>
                </a:path>
              </a:pathLst>
            </a:cu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58" name="Freeform: Shape 57">
              <a:extLst>
                <a:ext uri="{FF2B5EF4-FFF2-40B4-BE49-F238E27FC236}">
                  <a16:creationId xmlns:a16="http://schemas.microsoft.com/office/drawing/2014/main" id="{984D32A8-76C6-4D70-887B-EC3211AD33EB}"/>
                </a:ext>
                <a:ext uri="{C183D7F6-B498-43B3-948B-1728B52AA6E4}">
                  <adec:decorative xmlns:adec="http://schemas.microsoft.com/office/drawing/2017/decorative" val="1"/>
                </a:ext>
              </a:extLst>
            </p:cNvPr>
            <p:cNvSpPr/>
            <p:nvPr userDrawn="1"/>
          </p:nvSpPr>
          <p:spPr>
            <a:xfrm>
              <a:off x="0" y="1116069"/>
              <a:ext cx="1170294" cy="274629"/>
            </a:xfrm>
            <a:custGeom>
              <a:avLst/>
              <a:gdLst>
                <a:gd name="connsiteX0" fmla="*/ 453342 w 1170294"/>
                <a:gd name="connsiteY0" fmla="*/ 0 h 274629"/>
                <a:gd name="connsiteX1" fmla="*/ 689085 w 1170294"/>
                <a:gd name="connsiteY1" fmla="*/ 238174 h 274629"/>
                <a:gd name="connsiteX2" fmla="*/ 924829 w 1170294"/>
                <a:gd name="connsiteY2" fmla="*/ 0 h 274629"/>
                <a:gd name="connsiteX3" fmla="*/ 1170294 w 1170294"/>
                <a:gd name="connsiteY3" fmla="*/ 24789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789 h 274629"/>
                <a:gd name="connsiteX11" fmla="*/ 215168 w 1170294"/>
                <a:gd name="connsiteY11" fmla="*/ 23817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8174"/>
                  </a:lnTo>
                  <a:lnTo>
                    <a:pt x="924829" y="0"/>
                  </a:lnTo>
                  <a:lnTo>
                    <a:pt x="1170294" y="247895"/>
                  </a:lnTo>
                  <a:lnTo>
                    <a:pt x="1153282" y="264908"/>
                  </a:lnTo>
                  <a:lnTo>
                    <a:pt x="924829" y="38885"/>
                  </a:lnTo>
                  <a:lnTo>
                    <a:pt x="689085" y="274629"/>
                  </a:lnTo>
                  <a:lnTo>
                    <a:pt x="453342" y="38885"/>
                  </a:lnTo>
                  <a:lnTo>
                    <a:pt x="215168" y="274629"/>
                  </a:lnTo>
                  <a:lnTo>
                    <a:pt x="0" y="59462"/>
                  </a:lnTo>
                  <a:lnTo>
                    <a:pt x="0" y="20789"/>
                  </a:lnTo>
                  <a:lnTo>
                    <a:pt x="215168" y="23817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grpSp>
      <p:sp>
        <p:nvSpPr>
          <p:cNvPr id="60" name="Oval 59">
            <a:extLst>
              <a:ext uri="{FF2B5EF4-FFF2-40B4-BE49-F238E27FC236}">
                <a16:creationId xmlns:a16="http://schemas.microsoft.com/office/drawing/2014/main" id="{EEDFE717-6A4F-4FD1-ABBF-5807E71F53F6}"/>
              </a:ext>
              <a:ext uri="{C183D7F6-B498-43B3-948B-1728B52AA6E4}">
                <adec:decorative xmlns:adec="http://schemas.microsoft.com/office/drawing/2017/decorative" val="1"/>
              </a:ext>
            </a:extLst>
          </p:cNvPr>
          <p:cNvSpPr/>
          <p:nvPr userDrawn="1"/>
        </p:nvSpPr>
        <p:spPr>
          <a:xfrm>
            <a:off x="11559544" y="5991329"/>
            <a:ext cx="365021" cy="365021"/>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61" name="Date Placeholder 10">
            <a:extLst>
              <a:ext uri="{FF2B5EF4-FFF2-40B4-BE49-F238E27FC236}">
                <a16:creationId xmlns:a16="http://schemas.microsoft.com/office/drawing/2014/main" id="{26FBD0C2-9C38-4891-92F3-5AF6CD04E3E1}"/>
              </a:ext>
            </a:extLst>
          </p:cNvPr>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8273EB-16C1-441E-9180-E8793C467BE0}" type="datetime1">
              <a:rPr kumimoji="0" lang="en-US" sz="1200" b="1" i="0" u="none" strike="noStrike" kern="1200" cap="all" spc="100" normalizeH="0" baseline="0" noProof="0" smtClean="0">
                <a:ln>
                  <a:noFill/>
                </a:ln>
                <a:solidFill>
                  <a:prstClr val="black">
                    <a:tint val="75000"/>
                  </a:prstClr>
                </a:solidFill>
                <a:effectLst/>
                <a:uLnTx/>
                <a:uFillTx/>
                <a:latin typeface="Source Sans Pro"/>
                <a:cs typeface="+mn-cs"/>
              </a:rPr>
              <a:t>4/22/2026</a:t>
            </a:fld>
            <a:endParaRPr kumimoji="0" lang="en-US" sz="1200" b="1" i="0" u="none" strike="noStrike" kern="1200" cap="all" spc="100" normalizeH="0" baseline="0" noProof="0">
              <a:ln>
                <a:noFill/>
              </a:ln>
              <a:solidFill>
                <a:prstClr val="black">
                  <a:tint val="75000"/>
                </a:prstClr>
              </a:solidFill>
              <a:effectLst/>
              <a:uLnTx/>
              <a:uFillTx/>
              <a:latin typeface="Source Sans Pro"/>
              <a:cs typeface="+mn-cs"/>
            </a:endParaRPr>
          </a:p>
        </p:txBody>
      </p:sp>
      <p:sp>
        <p:nvSpPr>
          <p:cNvPr id="62" name="Footer Placeholder 11">
            <a:extLst>
              <a:ext uri="{FF2B5EF4-FFF2-40B4-BE49-F238E27FC236}">
                <a16:creationId xmlns:a16="http://schemas.microsoft.com/office/drawing/2014/main" id="{5C6A806B-2B18-4D3B-8215-624EE91DAC38}"/>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100" normalizeH="0" baseline="0" noProof="0">
                <a:ln>
                  <a:noFill/>
                </a:ln>
                <a:solidFill>
                  <a:prstClr val="black">
                    <a:tint val="75000"/>
                  </a:prstClr>
                </a:solidFill>
                <a:effectLst/>
                <a:uLnTx/>
                <a:uFillTx/>
                <a:latin typeface="Source Sans Pro"/>
                <a:cs typeface="+mn-cs"/>
              </a:rPr>
              <a:t>PRESENTATION TITLE</a:t>
            </a:r>
          </a:p>
        </p:txBody>
      </p:sp>
      <p:sp>
        <p:nvSpPr>
          <p:cNvPr id="63" name="Slide Number Placeholder 12">
            <a:extLst>
              <a:ext uri="{FF2B5EF4-FFF2-40B4-BE49-F238E27FC236}">
                <a16:creationId xmlns:a16="http://schemas.microsoft.com/office/drawing/2014/main" id="{54E3AE0A-2F47-4B51-8F32-46ABDC574FFB}"/>
              </a:ext>
            </a:extLst>
          </p:cNvPr>
          <p:cNvSpPr>
            <a:spLocks noGrp="1"/>
          </p:cNvSpPr>
          <p:nvPr>
            <p:ph type="sldNum" sz="quarter" idx="12"/>
          </p:nvPr>
        </p:nvSpPr>
        <p:spPr>
          <a:xfrm>
            <a:off x="8644339"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67E29-1480-472A-9FC5-C4768A52587C}" type="slidenum">
              <a:rPr kumimoji="0" lang="en-US" sz="1200" b="1" i="0" u="none" strike="noStrike" kern="1200" cap="all" spc="100" normalizeH="0" baseline="0" noProof="0" smtClean="0">
                <a:ln>
                  <a:noFill/>
                </a:ln>
                <a:solidFill>
                  <a:prstClr val="black">
                    <a:tint val="75000"/>
                  </a:prstClr>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‹zk.›</a:t>
            </a:fld>
            <a:endParaRPr kumimoji="0" lang="en-US" sz="1200" b="1" i="0" u="none" strike="noStrike" kern="1200" cap="all" spc="100" normalizeH="0" baseline="0" noProof="0">
              <a:ln>
                <a:noFill/>
              </a:ln>
              <a:solidFill>
                <a:prstClr val="black">
                  <a:tint val="75000"/>
                </a:prstClr>
              </a:solidFill>
              <a:effectLst/>
              <a:uLnTx/>
              <a:uFillTx/>
              <a:latin typeface="Source Sans Pro"/>
              <a:cs typeface="+mn-cs"/>
            </a:endParaRPr>
          </a:p>
        </p:txBody>
      </p:sp>
      <p:grpSp>
        <p:nvGrpSpPr>
          <p:cNvPr id="11" name="Graphic 4">
            <a:extLst>
              <a:ext uri="{FF2B5EF4-FFF2-40B4-BE49-F238E27FC236}">
                <a16:creationId xmlns:a16="http://schemas.microsoft.com/office/drawing/2014/main" id="{A160D36B-90B2-4E2E-9A07-AFC4CC77ED14}"/>
              </a:ext>
              <a:ext uri="{C183D7F6-B498-43B3-948B-1728B52AA6E4}">
                <adec:decorative xmlns:adec="http://schemas.microsoft.com/office/drawing/2017/decorative" val="1"/>
              </a:ext>
            </a:extLst>
          </p:cNvPr>
          <p:cNvGrpSpPr/>
          <p:nvPr userDrawn="1"/>
        </p:nvGrpSpPr>
        <p:grpSpPr>
          <a:xfrm>
            <a:off x="10510458" y="477557"/>
            <a:ext cx="975170" cy="975170"/>
            <a:chOff x="5829300" y="3162300"/>
            <a:chExt cx="532257" cy="532257"/>
          </a:xfrm>
          <a:solidFill>
            <a:schemeClr val="tx1"/>
          </a:solidFill>
        </p:grpSpPr>
        <p:sp>
          <p:nvSpPr>
            <p:cNvPr id="12" name="Freeform: Shape 11">
              <a:extLst>
                <a:ext uri="{FF2B5EF4-FFF2-40B4-BE49-F238E27FC236}">
                  <a16:creationId xmlns:a16="http://schemas.microsoft.com/office/drawing/2014/main" id="{CADA6DC8-A018-4A16-84AF-9E2E74CD757D}"/>
                </a:ext>
              </a:extLst>
            </p:cNvPr>
            <p:cNvSpPr/>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3" name="Freeform: Shape 12">
              <a:extLst>
                <a:ext uri="{FF2B5EF4-FFF2-40B4-BE49-F238E27FC236}">
                  <a16:creationId xmlns:a16="http://schemas.microsoft.com/office/drawing/2014/main" id="{8C1308F7-B76A-4EC2-94B2-3D7A71B62604}"/>
                </a:ext>
              </a:extLst>
            </p:cNvPr>
            <p:cNvSpPr/>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4" name="Freeform: Shape 13">
              <a:extLst>
                <a:ext uri="{FF2B5EF4-FFF2-40B4-BE49-F238E27FC236}">
                  <a16:creationId xmlns:a16="http://schemas.microsoft.com/office/drawing/2014/main" id="{98E3532C-7781-4159-A3A0-A2DE72CA6DBA}"/>
                </a:ext>
              </a:extLst>
            </p:cNvPr>
            <p:cNvSpPr/>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5" name="Freeform: Shape 14">
              <a:extLst>
                <a:ext uri="{FF2B5EF4-FFF2-40B4-BE49-F238E27FC236}">
                  <a16:creationId xmlns:a16="http://schemas.microsoft.com/office/drawing/2014/main" id="{98D647FB-029D-4D71-B4E4-6D74FCB09C4D}"/>
                </a:ext>
              </a:extLst>
            </p:cNvPr>
            <p:cNvSpPr/>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6" name="Freeform: Shape 15">
              <a:extLst>
                <a:ext uri="{FF2B5EF4-FFF2-40B4-BE49-F238E27FC236}">
                  <a16:creationId xmlns:a16="http://schemas.microsoft.com/office/drawing/2014/main" id="{216A1C6D-37E7-47A0-814C-A09DC1123684}"/>
                </a:ext>
              </a:extLst>
            </p:cNvPr>
            <p:cNvSpPr/>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7" name="Freeform: Shape 16">
              <a:extLst>
                <a:ext uri="{FF2B5EF4-FFF2-40B4-BE49-F238E27FC236}">
                  <a16:creationId xmlns:a16="http://schemas.microsoft.com/office/drawing/2014/main" id="{22759DEC-2103-4E2C-A470-F4AF6E5E3E87}"/>
                </a:ext>
              </a:extLst>
            </p:cNvPr>
            <p:cNvSpPr/>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8" name="Freeform: Shape 17">
              <a:extLst>
                <a:ext uri="{FF2B5EF4-FFF2-40B4-BE49-F238E27FC236}">
                  <a16:creationId xmlns:a16="http://schemas.microsoft.com/office/drawing/2014/main" id="{788AE222-CCAD-4233-9F97-67021E530758}"/>
                </a:ext>
              </a:extLst>
            </p:cNvPr>
            <p:cNvSpPr/>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9" name="Freeform: Shape 18">
              <a:extLst>
                <a:ext uri="{FF2B5EF4-FFF2-40B4-BE49-F238E27FC236}">
                  <a16:creationId xmlns:a16="http://schemas.microsoft.com/office/drawing/2014/main" id="{8610EC41-7752-4C40-99E0-1B5FEA90EB0E}"/>
                </a:ext>
              </a:extLst>
            </p:cNvPr>
            <p:cNvSpPr/>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0" name="Freeform: Shape 19">
              <a:extLst>
                <a:ext uri="{FF2B5EF4-FFF2-40B4-BE49-F238E27FC236}">
                  <a16:creationId xmlns:a16="http://schemas.microsoft.com/office/drawing/2014/main" id="{5AA370E4-6378-438E-96A5-93A548F17E99}"/>
                </a:ext>
              </a:extLst>
            </p:cNvPr>
            <p:cNvSpPr/>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1" name="Freeform: Shape 20">
              <a:extLst>
                <a:ext uri="{FF2B5EF4-FFF2-40B4-BE49-F238E27FC236}">
                  <a16:creationId xmlns:a16="http://schemas.microsoft.com/office/drawing/2014/main" id="{2DC8BEFB-4BE0-44E4-B9EE-B9433675ED5D}"/>
                </a:ext>
              </a:extLst>
            </p:cNvPr>
            <p:cNvSpPr/>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2" name="Freeform: Shape 21">
              <a:extLst>
                <a:ext uri="{FF2B5EF4-FFF2-40B4-BE49-F238E27FC236}">
                  <a16:creationId xmlns:a16="http://schemas.microsoft.com/office/drawing/2014/main" id="{C5C187D8-7DEF-4A4B-AEBD-0148B131FA7B}"/>
                </a:ext>
              </a:extLst>
            </p:cNvPr>
            <p:cNvSpPr/>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3" name="Freeform: Shape 22">
              <a:extLst>
                <a:ext uri="{FF2B5EF4-FFF2-40B4-BE49-F238E27FC236}">
                  <a16:creationId xmlns:a16="http://schemas.microsoft.com/office/drawing/2014/main" id="{721C4DD4-9A7B-4D13-905C-4D8287BFC226}"/>
                </a:ext>
              </a:extLst>
            </p:cNvPr>
            <p:cNvSpPr/>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4" name="Freeform: Shape 23">
              <a:extLst>
                <a:ext uri="{FF2B5EF4-FFF2-40B4-BE49-F238E27FC236}">
                  <a16:creationId xmlns:a16="http://schemas.microsoft.com/office/drawing/2014/main" id="{CB37570A-3C94-4E36-97CE-A23E9672578E}"/>
                </a:ext>
              </a:extLst>
            </p:cNvPr>
            <p:cNvSpPr/>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grpSp>
      <p:sp>
        <p:nvSpPr>
          <p:cNvPr id="25" name="Picture Placeholder 11">
            <a:extLst>
              <a:ext uri="{FF2B5EF4-FFF2-40B4-BE49-F238E27FC236}">
                <a16:creationId xmlns:a16="http://schemas.microsoft.com/office/drawing/2014/main" id="{D0363784-2970-4EEC-A27D-C144838C7934}"/>
              </a:ext>
            </a:extLst>
          </p:cNvPr>
          <p:cNvSpPr>
            <a:spLocks noGrp="1"/>
          </p:cNvSpPr>
          <p:nvPr>
            <p:ph type="pic" sz="quarter" idx="14"/>
          </p:nvPr>
        </p:nvSpPr>
        <p:spPr>
          <a:xfrm>
            <a:off x="745213" y="2021303"/>
            <a:ext cx="2286000" cy="2286000"/>
          </a:xfrm>
          <a:prstGeom prst="ellipse">
            <a:avLst/>
          </a:prstGeom>
        </p:spPr>
        <p:txBody>
          <a:bodyPr>
            <a:normAutofit/>
          </a:bodyPr>
          <a:lstStyle>
            <a:lvl1pPr>
              <a:defRPr sz="2000"/>
            </a:lvl1pPr>
          </a:lstStyle>
          <a:p>
            <a:endParaRPr lang="en-US"/>
          </a:p>
        </p:txBody>
      </p:sp>
      <p:sp>
        <p:nvSpPr>
          <p:cNvPr id="26" name="Picture Placeholder 11">
            <a:extLst>
              <a:ext uri="{FF2B5EF4-FFF2-40B4-BE49-F238E27FC236}">
                <a16:creationId xmlns:a16="http://schemas.microsoft.com/office/drawing/2014/main" id="{A5F161F4-CB8E-480F-8499-D1BD68C8BB59}"/>
              </a:ext>
            </a:extLst>
          </p:cNvPr>
          <p:cNvSpPr>
            <a:spLocks noGrp="1"/>
          </p:cNvSpPr>
          <p:nvPr>
            <p:ph type="pic" sz="quarter" idx="15"/>
          </p:nvPr>
        </p:nvSpPr>
        <p:spPr>
          <a:xfrm>
            <a:off x="3551776" y="2021303"/>
            <a:ext cx="2286000" cy="2286000"/>
          </a:xfrm>
          <a:prstGeom prst="ellipse">
            <a:avLst/>
          </a:prstGeom>
        </p:spPr>
        <p:txBody>
          <a:bodyPr>
            <a:normAutofit/>
          </a:bodyPr>
          <a:lstStyle>
            <a:lvl1pPr>
              <a:defRPr sz="2000"/>
            </a:lvl1pPr>
          </a:lstStyle>
          <a:p>
            <a:endParaRPr lang="en-US"/>
          </a:p>
        </p:txBody>
      </p:sp>
      <p:sp>
        <p:nvSpPr>
          <p:cNvPr id="27" name="Picture Placeholder 11">
            <a:extLst>
              <a:ext uri="{FF2B5EF4-FFF2-40B4-BE49-F238E27FC236}">
                <a16:creationId xmlns:a16="http://schemas.microsoft.com/office/drawing/2014/main" id="{FA25DBB0-929B-4EA3-AF0A-D34760BBAB8E}"/>
              </a:ext>
            </a:extLst>
          </p:cNvPr>
          <p:cNvSpPr>
            <a:spLocks noGrp="1"/>
          </p:cNvSpPr>
          <p:nvPr>
            <p:ph type="pic" sz="quarter" idx="16"/>
          </p:nvPr>
        </p:nvSpPr>
        <p:spPr>
          <a:xfrm>
            <a:off x="6358339" y="2021303"/>
            <a:ext cx="2286000" cy="2286000"/>
          </a:xfrm>
          <a:prstGeom prst="ellipse">
            <a:avLst/>
          </a:prstGeom>
        </p:spPr>
        <p:txBody>
          <a:bodyPr>
            <a:normAutofit/>
          </a:bodyPr>
          <a:lstStyle>
            <a:lvl1pPr>
              <a:defRPr sz="2000"/>
            </a:lvl1pPr>
          </a:lstStyle>
          <a:p>
            <a:endParaRPr lang="en-US"/>
          </a:p>
        </p:txBody>
      </p:sp>
      <p:sp>
        <p:nvSpPr>
          <p:cNvPr id="28" name="Picture Placeholder 11">
            <a:extLst>
              <a:ext uri="{FF2B5EF4-FFF2-40B4-BE49-F238E27FC236}">
                <a16:creationId xmlns:a16="http://schemas.microsoft.com/office/drawing/2014/main" id="{2166858A-D674-4111-9862-D87359001031}"/>
              </a:ext>
            </a:extLst>
          </p:cNvPr>
          <p:cNvSpPr>
            <a:spLocks noGrp="1"/>
          </p:cNvSpPr>
          <p:nvPr>
            <p:ph type="pic" sz="quarter" idx="17"/>
          </p:nvPr>
        </p:nvSpPr>
        <p:spPr>
          <a:xfrm>
            <a:off x="9164901" y="2021303"/>
            <a:ext cx="2286000" cy="2286000"/>
          </a:xfrm>
          <a:prstGeom prst="ellipse">
            <a:avLst/>
          </a:prstGeom>
        </p:spPr>
        <p:txBody>
          <a:bodyPr>
            <a:normAutofit/>
          </a:bodyPr>
          <a:lstStyle>
            <a:lvl1pPr>
              <a:defRPr sz="2000"/>
            </a:lvl1pPr>
          </a:lstStyle>
          <a:p>
            <a:endParaRPr lang="en-US"/>
          </a:p>
        </p:txBody>
      </p:sp>
      <p:sp>
        <p:nvSpPr>
          <p:cNvPr id="29" name="Text Placeholder 20">
            <a:extLst>
              <a:ext uri="{FF2B5EF4-FFF2-40B4-BE49-F238E27FC236}">
                <a16:creationId xmlns:a16="http://schemas.microsoft.com/office/drawing/2014/main" id="{0A21E468-9819-48EA-9CFE-D8A100CF2FBC}"/>
              </a:ext>
            </a:extLst>
          </p:cNvPr>
          <p:cNvSpPr>
            <a:spLocks noGrp="1"/>
          </p:cNvSpPr>
          <p:nvPr>
            <p:ph type="body" sz="quarter" idx="18" hasCustomPrompt="1"/>
          </p:nvPr>
        </p:nvSpPr>
        <p:spPr>
          <a:xfrm>
            <a:off x="762000" y="4417646"/>
            <a:ext cx="2286000" cy="365125"/>
          </a:xfrm>
        </p:spPr>
        <p:txBody>
          <a:bodyPr anchor="ctr">
            <a:noAutofit/>
          </a:bodyPr>
          <a:lstStyle>
            <a:lvl1pPr marL="0" indent="0" algn="ctr">
              <a:lnSpc>
                <a:spcPct val="100000"/>
              </a:lnSpc>
              <a:spcBef>
                <a:spcPts val="0"/>
              </a:spcBef>
              <a:spcAft>
                <a:spcPts val="0"/>
              </a:spcAft>
              <a:buNone/>
              <a:defRPr lang="en-US" sz="2800" b="0" kern="1200" dirty="0" smtClean="0">
                <a:solidFill>
                  <a:schemeClr val="tx1">
                    <a:hueOff val="0"/>
                    <a:satOff val="0"/>
                    <a:lumOff val="0"/>
                    <a:alphaOff val="0"/>
                  </a:schemeClr>
                </a:solidFill>
                <a:latin typeface="+mj-lt"/>
                <a:ea typeface="+mn-ea"/>
                <a:cs typeface="+mn-cs"/>
              </a:defRPr>
            </a:lvl1pPr>
          </a:lstStyle>
          <a:p>
            <a:pPr lvl="0"/>
            <a:r>
              <a:rPr lang="en-US" dirty="0"/>
              <a:t>Name</a:t>
            </a:r>
          </a:p>
        </p:txBody>
      </p:sp>
      <p:sp>
        <p:nvSpPr>
          <p:cNvPr id="30" name="Text Placeholder 22">
            <a:extLst>
              <a:ext uri="{FF2B5EF4-FFF2-40B4-BE49-F238E27FC236}">
                <a16:creationId xmlns:a16="http://schemas.microsoft.com/office/drawing/2014/main" id="{2AA605BC-184B-485A-B68D-27607D4AAB0C}"/>
              </a:ext>
            </a:extLst>
          </p:cNvPr>
          <p:cNvSpPr>
            <a:spLocks noGrp="1"/>
          </p:cNvSpPr>
          <p:nvPr>
            <p:ph type="body" sz="quarter" idx="19" hasCustomPrompt="1"/>
          </p:nvPr>
        </p:nvSpPr>
        <p:spPr>
          <a:xfrm>
            <a:off x="762000" y="4802088"/>
            <a:ext cx="2286000" cy="365125"/>
          </a:xfrm>
        </p:spPr>
        <p:txBody>
          <a:bodyPr anchor="t">
            <a:noAutofit/>
          </a:bodyPr>
          <a:lstStyle>
            <a:lvl1pPr marL="0" indent="0" algn="ctr">
              <a:lnSpc>
                <a:spcPct val="100000"/>
              </a:lnSpc>
              <a:spcBef>
                <a:spcPts val="0"/>
              </a:spcBef>
              <a:spcAft>
                <a:spcPts val="0"/>
              </a:spcAft>
              <a:buNone/>
              <a:defRPr lang="en-US" sz="1600" kern="1200" dirty="0">
                <a:solidFill>
                  <a:schemeClr val="tx1">
                    <a:hueOff val="0"/>
                    <a:satOff val="0"/>
                    <a:lumOff val="0"/>
                    <a:alphaOff val="0"/>
                  </a:schemeClr>
                </a:solidFill>
                <a:latin typeface="+mn-lt"/>
                <a:ea typeface="+mn-ea"/>
                <a:cs typeface="+mn-cs"/>
              </a:defRPr>
            </a:lvl1pPr>
          </a:lstStyle>
          <a:p>
            <a:pPr lvl="0"/>
            <a:r>
              <a:rPr lang="en-US" dirty="0"/>
              <a:t>Title</a:t>
            </a:r>
          </a:p>
        </p:txBody>
      </p:sp>
      <p:sp>
        <p:nvSpPr>
          <p:cNvPr id="31" name="Text Placeholder 20">
            <a:extLst>
              <a:ext uri="{FF2B5EF4-FFF2-40B4-BE49-F238E27FC236}">
                <a16:creationId xmlns:a16="http://schemas.microsoft.com/office/drawing/2014/main" id="{5E1DA376-8DFF-42EB-AC05-624D4CC17008}"/>
              </a:ext>
            </a:extLst>
          </p:cNvPr>
          <p:cNvSpPr>
            <a:spLocks noGrp="1"/>
          </p:cNvSpPr>
          <p:nvPr>
            <p:ph type="body" sz="quarter" idx="20" hasCustomPrompt="1"/>
          </p:nvPr>
        </p:nvSpPr>
        <p:spPr>
          <a:xfrm>
            <a:off x="3562967" y="4417646"/>
            <a:ext cx="2286000" cy="365125"/>
          </a:xfrm>
        </p:spPr>
        <p:txBody>
          <a:bodyPr vert="horz" lIns="91440" tIns="45720" rIns="91440" bIns="45720" rtlCol="0" anchor="ctr">
            <a:noAutofit/>
          </a:bodyPr>
          <a:lstStyle>
            <a:lvl1pPr marL="0" indent="0" algn="ctr">
              <a:spcAft>
                <a:spcPts val="0"/>
              </a:spcAft>
              <a:buNone/>
              <a:defRPr lang="en-US" b="0" dirty="0">
                <a:solidFill>
                  <a:schemeClr val="tx1">
                    <a:hueOff val="0"/>
                    <a:satOff val="0"/>
                    <a:lumOff val="0"/>
                    <a:alphaOff val="0"/>
                  </a:schemeClr>
                </a:solidFill>
                <a:latin typeface="+mj-lt"/>
              </a:defRPr>
            </a:lvl1pPr>
          </a:lstStyle>
          <a:p>
            <a:pPr marL="228600" lvl="0" indent="-228600" algn="ctr">
              <a:lnSpc>
                <a:spcPct val="100000"/>
              </a:lnSpc>
              <a:spcBef>
                <a:spcPts val="0"/>
              </a:spcBef>
              <a:spcAft>
                <a:spcPts val="966"/>
              </a:spcAft>
            </a:pPr>
            <a:r>
              <a:rPr lang="en-US" dirty="0"/>
              <a:t>Name</a:t>
            </a:r>
          </a:p>
        </p:txBody>
      </p:sp>
      <p:sp>
        <p:nvSpPr>
          <p:cNvPr id="32" name="Text Placeholder 22">
            <a:extLst>
              <a:ext uri="{FF2B5EF4-FFF2-40B4-BE49-F238E27FC236}">
                <a16:creationId xmlns:a16="http://schemas.microsoft.com/office/drawing/2014/main" id="{88EA8545-B741-4E15-8054-C79F08609384}"/>
              </a:ext>
            </a:extLst>
          </p:cNvPr>
          <p:cNvSpPr>
            <a:spLocks noGrp="1"/>
          </p:cNvSpPr>
          <p:nvPr>
            <p:ph type="body" sz="quarter" idx="21" hasCustomPrompt="1"/>
          </p:nvPr>
        </p:nvSpPr>
        <p:spPr>
          <a:xfrm>
            <a:off x="3562967" y="4802088"/>
            <a:ext cx="2286000" cy="365125"/>
          </a:xfrm>
        </p:spPr>
        <p:txBody>
          <a:bodyPr anchor="t">
            <a:noAutofit/>
          </a:bodyPr>
          <a:lstStyle>
            <a:lvl1pPr marL="0" indent="0" algn="ctr">
              <a:lnSpc>
                <a:spcPct val="100000"/>
              </a:lnSpc>
              <a:spcBef>
                <a:spcPts val="0"/>
              </a:spcBef>
              <a:spcAft>
                <a:spcPts val="0"/>
              </a:spcAft>
              <a:buNone/>
              <a:defRPr lang="en-US" sz="1600" kern="1200" dirty="0">
                <a:solidFill>
                  <a:schemeClr val="tx1">
                    <a:hueOff val="0"/>
                    <a:satOff val="0"/>
                    <a:lumOff val="0"/>
                    <a:alphaOff val="0"/>
                  </a:schemeClr>
                </a:solidFill>
                <a:latin typeface="+mn-lt"/>
                <a:ea typeface="+mn-ea"/>
                <a:cs typeface="+mn-cs"/>
              </a:defRPr>
            </a:lvl1pPr>
          </a:lstStyle>
          <a:p>
            <a:pPr lvl="0"/>
            <a:r>
              <a:rPr lang="en-US" dirty="0"/>
              <a:t>Title</a:t>
            </a:r>
          </a:p>
        </p:txBody>
      </p:sp>
      <p:sp>
        <p:nvSpPr>
          <p:cNvPr id="33" name="Text Placeholder 20">
            <a:extLst>
              <a:ext uri="{FF2B5EF4-FFF2-40B4-BE49-F238E27FC236}">
                <a16:creationId xmlns:a16="http://schemas.microsoft.com/office/drawing/2014/main" id="{C5DDD12B-8AD2-4194-9011-B8AE495CE84A}"/>
              </a:ext>
            </a:extLst>
          </p:cNvPr>
          <p:cNvSpPr>
            <a:spLocks noGrp="1"/>
          </p:cNvSpPr>
          <p:nvPr>
            <p:ph type="body" sz="quarter" idx="22" hasCustomPrompt="1"/>
          </p:nvPr>
        </p:nvSpPr>
        <p:spPr>
          <a:xfrm>
            <a:off x="6363934" y="4417646"/>
            <a:ext cx="2286000" cy="365125"/>
          </a:xfrm>
        </p:spPr>
        <p:txBody>
          <a:bodyPr vert="horz" lIns="91440" tIns="45720" rIns="91440" bIns="45720" rtlCol="0" anchor="ctr">
            <a:noAutofit/>
          </a:bodyPr>
          <a:lstStyle>
            <a:lvl1pPr marL="0" indent="0" algn="ctr">
              <a:spcAft>
                <a:spcPts val="0"/>
              </a:spcAft>
              <a:buNone/>
              <a:defRPr lang="en-US" b="0" dirty="0">
                <a:solidFill>
                  <a:schemeClr val="tx1">
                    <a:hueOff val="0"/>
                    <a:satOff val="0"/>
                    <a:lumOff val="0"/>
                    <a:alphaOff val="0"/>
                  </a:schemeClr>
                </a:solidFill>
                <a:latin typeface="+mj-lt"/>
              </a:defRPr>
            </a:lvl1pPr>
          </a:lstStyle>
          <a:p>
            <a:pPr marL="228600" lvl="0" indent="-228600" algn="ctr">
              <a:lnSpc>
                <a:spcPct val="100000"/>
              </a:lnSpc>
              <a:spcBef>
                <a:spcPts val="0"/>
              </a:spcBef>
              <a:spcAft>
                <a:spcPts val="966"/>
              </a:spcAft>
            </a:pPr>
            <a:r>
              <a:rPr lang="en-US" dirty="0"/>
              <a:t>Name</a:t>
            </a:r>
          </a:p>
        </p:txBody>
      </p:sp>
      <p:sp>
        <p:nvSpPr>
          <p:cNvPr id="34" name="Text Placeholder 22">
            <a:extLst>
              <a:ext uri="{FF2B5EF4-FFF2-40B4-BE49-F238E27FC236}">
                <a16:creationId xmlns:a16="http://schemas.microsoft.com/office/drawing/2014/main" id="{E1E9CE9A-B335-4B09-A6DC-9FDAE1A8541E}"/>
              </a:ext>
            </a:extLst>
          </p:cNvPr>
          <p:cNvSpPr>
            <a:spLocks noGrp="1"/>
          </p:cNvSpPr>
          <p:nvPr>
            <p:ph type="body" sz="quarter" idx="23" hasCustomPrompt="1"/>
          </p:nvPr>
        </p:nvSpPr>
        <p:spPr>
          <a:xfrm>
            <a:off x="6363934" y="4802088"/>
            <a:ext cx="2286000" cy="365125"/>
          </a:xfrm>
        </p:spPr>
        <p:txBody>
          <a:bodyPr anchor="t">
            <a:noAutofit/>
          </a:bodyPr>
          <a:lstStyle>
            <a:lvl1pPr marL="0" indent="0" algn="ctr">
              <a:lnSpc>
                <a:spcPct val="100000"/>
              </a:lnSpc>
              <a:spcBef>
                <a:spcPts val="0"/>
              </a:spcBef>
              <a:spcAft>
                <a:spcPts val="0"/>
              </a:spcAft>
              <a:buNone/>
              <a:defRPr lang="en-US" sz="1600" kern="1200" dirty="0">
                <a:solidFill>
                  <a:schemeClr val="tx1">
                    <a:hueOff val="0"/>
                    <a:satOff val="0"/>
                    <a:lumOff val="0"/>
                    <a:alphaOff val="0"/>
                  </a:schemeClr>
                </a:solidFill>
                <a:latin typeface="+mn-lt"/>
                <a:ea typeface="+mn-ea"/>
                <a:cs typeface="+mn-cs"/>
              </a:defRPr>
            </a:lvl1pPr>
          </a:lstStyle>
          <a:p>
            <a:pPr lvl="0"/>
            <a:r>
              <a:rPr lang="en-US" dirty="0"/>
              <a:t>Title</a:t>
            </a:r>
          </a:p>
        </p:txBody>
      </p:sp>
      <p:sp>
        <p:nvSpPr>
          <p:cNvPr id="35" name="Text Placeholder 20">
            <a:extLst>
              <a:ext uri="{FF2B5EF4-FFF2-40B4-BE49-F238E27FC236}">
                <a16:creationId xmlns:a16="http://schemas.microsoft.com/office/drawing/2014/main" id="{05755812-FA39-400E-9830-518115B16F1A}"/>
              </a:ext>
            </a:extLst>
          </p:cNvPr>
          <p:cNvSpPr>
            <a:spLocks noGrp="1"/>
          </p:cNvSpPr>
          <p:nvPr>
            <p:ph type="body" sz="quarter" idx="24" hasCustomPrompt="1"/>
          </p:nvPr>
        </p:nvSpPr>
        <p:spPr>
          <a:xfrm>
            <a:off x="9164901" y="4417646"/>
            <a:ext cx="2286000" cy="365125"/>
          </a:xfrm>
        </p:spPr>
        <p:txBody>
          <a:bodyPr vert="horz" lIns="91440" tIns="45720" rIns="91440" bIns="45720" rtlCol="0" anchor="ctr">
            <a:noAutofit/>
          </a:bodyPr>
          <a:lstStyle>
            <a:lvl1pPr marL="0" indent="0" algn="ctr">
              <a:spcAft>
                <a:spcPts val="0"/>
              </a:spcAft>
              <a:buNone/>
              <a:defRPr lang="en-US" b="0" dirty="0">
                <a:solidFill>
                  <a:schemeClr val="tx1">
                    <a:hueOff val="0"/>
                    <a:satOff val="0"/>
                    <a:lumOff val="0"/>
                    <a:alphaOff val="0"/>
                  </a:schemeClr>
                </a:solidFill>
                <a:latin typeface="+mj-lt"/>
              </a:defRPr>
            </a:lvl1pPr>
          </a:lstStyle>
          <a:p>
            <a:pPr marL="228600" lvl="0" indent="-228600" algn="ctr">
              <a:lnSpc>
                <a:spcPct val="100000"/>
              </a:lnSpc>
              <a:spcBef>
                <a:spcPts val="0"/>
              </a:spcBef>
              <a:spcAft>
                <a:spcPts val="966"/>
              </a:spcAft>
            </a:pPr>
            <a:r>
              <a:rPr lang="en-US" dirty="0"/>
              <a:t>Name</a:t>
            </a:r>
          </a:p>
        </p:txBody>
      </p:sp>
      <p:sp>
        <p:nvSpPr>
          <p:cNvPr id="36" name="Text Placeholder 22">
            <a:extLst>
              <a:ext uri="{FF2B5EF4-FFF2-40B4-BE49-F238E27FC236}">
                <a16:creationId xmlns:a16="http://schemas.microsoft.com/office/drawing/2014/main" id="{B0C99DAB-BC75-4032-B8DE-82896B438816}"/>
              </a:ext>
            </a:extLst>
          </p:cNvPr>
          <p:cNvSpPr>
            <a:spLocks noGrp="1"/>
          </p:cNvSpPr>
          <p:nvPr>
            <p:ph type="body" sz="quarter" idx="25" hasCustomPrompt="1"/>
          </p:nvPr>
        </p:nvSpPr>
        <p:spPr>
          <a:xfrm>
            <a:off x="9164901" y="4802088"/>
            <a:ext cx="2286000" cy="365125"/>
          </a:xfrm>
        </p:spPr>
        <p:txBody>
          <a:bodyPr anchor="t">
            <a:noAutofit/>
          </a:bodyPr>
          <a:lstStyle>
            <a:lvl1pPr marL="0" indent="0" algn="ctr">
              <a:lnSpc>
                <a:spcPct val="100000"/>
              </a:lnSpc>
              <a:spcBef>
                <a:spcPts val="0"/>
              </a:spcBef>
              <a:spcAft>
                <a:spcPts val="0"/>
              </a:spcAft>
              <a:buNone/>
              <a:defRPr lang="en-US" sz="1600" kern="1200" dirty="0">
                <a:solidFill>
                  <a:schemeClr val="tx1">
                    <a:hueOff val="0"/>
                    <a:satOff val="0"/>
                    <a:lumOff val="0"/>
                    <a:alphaOff val="0"/>
                  </a:schemeClr>
                </a:solidFill>
                <a:latin typeface="+mn-lt"/>
                <a:ea typeface="+mn-ea"/>
                <a:cs typeface="+mn-cs"/>
              </a:defRPr>
            </a:lvl1pPr>
          </a:lstStyle>
          <a:p>
            <a:pPr lvl="0"/>
            <a:r>
              <a:rPr lang="en-US" dirty="0"/>
              <a:t>Title</a:t>
            </a:r>
          </a:p>
        </p:txBody>
      </p:sp>
    </p:spTree>
    <p:extLst>
      <p:ext uri="{BB962C8B-B14F-4D97-AF65-F5344CB8AC3E}">
        <p14:creationId xmlns:p14="http://schemas.microsoft.com/office/powerpoint/2010/main" val="2792476256"/>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grpSp>
        <p:nvGrpSpPr>
          <p:cNvPr id="34" name="Graphic 4">
            <a:extLst>
              <a:ext uri="{FF2B5EF4-FFF2-40B4-BE49-F238E27FC236}">
                <a16:creationId xmlns:a16="http://schemas.microsoft.com/office/drawing/2014/main" id="{F6919F4A-127D-4827-9E80-D8662425CC16}"/>
              </a:ext>
              <a:ext uri="{C183D7F6-B498-43B3-948B-1728B52AA6E4}">
                <adec:decorative xmlns:adec="http://schemas.microsoft.com/office/drawing/2017/decorative" val="1"/>
              </a:ext>
            </a:extLst>
          </p:cNvPr>
          <p:cNvGrpSpPr/>
          <p:nvPr userDrawn="1"/>
        </p:nvGrpSpPr>
        <p:grpSpPr>
          <a:xfrm>
            <a:off x="10510458" y="477557"/>
            <a:ext cx="975170" cy="975170"/>
            <a:chOff x="5829300" y="3162300"/>
            <a:chExt cx="532257" cy="532257"/>
          </a:xfrm>
          <a:solidFill>
            <a:schemeClr val="tx1"/>
          </a:solidFill>
        </p:grpSpPr>
        <p:sp>
          <p:nvSpPr>
            <p:cNvPr id="35" name="Freeform: Shape 34">
              <a:extLst>
                <a:ext uri="{FF2B5EF4-FFF2-40B4-BE49-F238E27FC236}">
                  <a16:creationId xmlns:a16="http://schemas.microsoft.com/office/drawing/2014/main" id="{E4F0C362-E345-4C93-8DBC-55525E213FE2}"/>
                </a:ext>
              </a:extLst>
            </p:cNvPr>
            <p:cNvSpPr/>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6" name="Freeform: Shape 35">
              <a:extLst>
                <a:ext uri="{FF2B5EF4-FFF2-40B4-BE49-F238E27FC236}">
                  <a16:creationId xmlns:a16="http://schemas.microsoft.com/office/drawing/2014/main" id="{246589FF-4A9D-484E-95B0-A0C39A326BFF}"/>
                </a:ext>
              </a:extLst>
            </p:cNvPr>
            <p:cNvSpPr/>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7" name="Freeform: Shape 36">
              <a:extLst>
                <a:ext uri="{FF2B5EF4-FFF2-40B4-BE49-F238E27FC236}">
                  <a16:creationId xmlns:a16="http://schemas.microsoft.com/office/drawing/2014/main" id="{CCC09BAE-0430-4149-BDEC-23DD9C37ACC2}"/>
                </a:ext>
              </a:extLst>
            </p:cNvPr>
            <p:cNvSpPr/>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8" name="Freeform: Shape 37">
              <a:extLst>
                <a:ext uri="{FF2B5EF4-FFF2-40B4-BE49-F238E27FC236}">
                  <a16:creationId xmlns:a16="http://schemas.microsoft.com/office/drawing/2014/main" id="{4F6CC180-FC7F-4A8E-BACC-034FD0C68CA9}"/>
                </a:ext>
              </a:extLst>
            </p:cNvPr>
            <p:cNvSpPr/>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9" name="Freeform: Shape 38">
              <a:extLst>
                <a:ext uri="{FF2B5EF4-FFF2-40B4-BE49-F238E27FC236}">
                  <a16:creationId xmlns:a16="http://schemas.microsoft.com/office/drawing/2014/main" id="{A137FFAD-2383-4411-A9CD-B0DCBF8452F9}"/>
                </a:ext>
              </a:extLst>
            </p:cNvPr>
            <p:cNvSpPr/>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0" name="Freeform: Shape 39">
              <a:extLst>
                <a:ext uri="{FF2B5EF4-FFF2-40B4-BE49-F238E27FC236}">
                  <a16:creationId xmlns:a16="http://schemas.microsoft.com/office/drawing/2014/main" id="{6F7ADA10-97E6-406B-955B-4DF941688C55}"/>
                </a:ext>
              </a:extLst>
            </p:cNvPr>
            <p:cNvSpPr/>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1" name="Freeform: Shape 40">
              <a:extLst>
                <a:ext uri="{FF2B5EF4-FFF2-40B4-BE49-F238E27FC236}">
                  <a16:creationId xmlns:a16="http://schemas.microsoft.com/office/drawing/2014/main" id="{E5ED4958-089A-40EE-BEF8-D2DA3283FE41}"/>
                </a:ext>
              </a:extLst>
            </p:cNvPr>
            <p:cNvSpPr/>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2" name="Freeform: Shape 41">
              <a:extLst>
                <a:ext uri="{FF2B5EF4-FFF2-40B4-BE49-F238E27FC236}">
                  <a16:creationId xmlns:a16="http://schemas.microsoft.com/office/drawing/2014/main" id="{6BBC70D8-0977-4E3E-BDCC-5DB32F534597}"/>
                </a:ext>
              </a:extLst>
            </p:cNvPr>
            <p:cNvSpPr/>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3" name="Freeform: Shape 42">
              <a:extLst>
                <a:ext uri="{FF2B5EF4-FFF2-40B4-BE49-F238E27FC236}">
                  <a16:creationId xmlns:a16="http://schemas.microsoft.com/office/drawing/2014/main" id="{22F37D25-C4FD-4978-AE31-636891A33D69}"/>
                </a:ext>
              </a:extLst>
            </p:cNvPr>
            <p:cNvSpPr/>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4" name="Freeform: Shape 43">
              <a:extLst>
                <a:ext uri="{FF2B5EF4-FFF2-40B4-BE49-F238E27FC236}">
                  <a16:creationId xmlns:a16="http://schemas.microsoft.com/office/drawing/2014/main" id="{42DD3606-BA69-4959-9335-377E9AA120FF}"/>
                </a:ext>
              </a:extLst>
            </p:cNvPr>
            <p:cNvSpPr/>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5" name="Freeform: Shape 44">
              <a:extLst>
                <a:ext uri="{FF2B5EF4-FFF2-40B4-BE49-F238E27FC236}">
                  <a16:creationId xmlns:a16="http://schemas.microsoft.com/office/drawing/2014/main" id="{F5B11ABC-F37E-4946-9A7B-90D363182626}"/>
                </a:ext>
              </a:extLst>
            </p:cNvPr>
            <p:cNvSpPr/>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6" name="Freeform: Shape 45">
              <a:extLst>
                <a:ext uri="{FF2B5EF4-FFF2-40B4-BE49-F238E27FC236}">
                  <a16:creationId xmlns:a16="http://schemas.microsoft.com/office/drawing/2014/main" id="{D86B1D23-2F36-4086-9CF7-D76D833D2282}"/>
                </a:ext>
              </a:extLst>
            </p:cNvPr>
            <p:cNvSpPr/>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7" name="Freeform: Shape 46">
              <a:extLst>
                <a:ext uri="{FF2B5EF4-FFF2-40B4-BE49-F238E27FC236}">
                  <a16:creationId xmlns:a16="http://schemas.microsoft.com/office/drawing/2014/main" id="{A3AE423B-5BB8-454B-B2D6-85AE6185C587}"/>
                </a:ext>
              </a:extLst>
            </p:cNvPr>
            <p:cNvSpPr/>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grpSp>
      <p:grpSp>
        <p:nvGrpSpPr>
          <p:cNvPr id="52" name="Group 51">
            <a:extLst>
              <a:ext uri="{FF2B5EF4-FFF2-40B4-BE49-F238E27FC236}">
                <a16:creationId xmlns:a16="http://schemas.microsoft.com/office/drawing/2014/main" id="{3BF87D25-4424-40BA-B114-A4FB8BDFE843}"/>
              </a:ext>
              <a:ext uri="{C183D7F6-B498-43B3-948B-1728B52AA6E4}">
                <adec:decorative xmlns:adec="http://schemas.microsoft.com/office/drawing/2017/decorative" val="1"/>
              </a:ext>
            </a:extLst>
          </p:cNvPr>
          <p:cNvGrpSpPr/>
          <p:nvPr userDrawn="1"/>
        </p:nvGrpSpPr>
        <p:grpSpPr>
          <a:xfrm>
            <a:off x="0" y="681037"/>
            <a:ext cx="1170294" cy="709661"/>
            <a:chOff x="0" y="681037"/>
            <a:chExt cx="1170294" cy="709661"/>
          </a:xfrm>
        </p:grpSpPr>
        <p:sp>
          <p:nvSpPr>
            <p:cNvPr id="53" name="Freeform: Shape 52">
              <a:extLst>
                <a:ext uri="{FF2B5EF4-FFF2-40B4-BE49-F238E27FC236}">
                  <a16:creationId xmlns:a16="http://schemas.microsoft.com/office/drawing/2014/main" id="{B567477D-2972-4718-B0A2-9FC97531B87F}"/>
                </a:ext>
                <a:ext uri="{C183D7F6-B498-43B3-948B-1728B52AA6E4}">
                  <adec:decorative xmlns:adec="http://schemas.microsoft.com/office/drawing/2017/decorative" val="1"/>
                </a:ext>
              </a:extLst>
            </p:cNvPr>
            <p:cNvSpPr/>
            <p:nvPr userDrawn="1"/>
          </p:nvSpPr>
          <p:spPr>
            <a:xfrm>
              <a:off x="0" y="681037"/>
              <a:ext cx="1170294" cy="274629"/>
            </a:xfrm>
            <a:custGeom>
              <a:avLst/>
              <a:gdLst>
                <a:gd name="connsiteX0" fmla="*/ 453342 w 1170294"/>
                <a:gd name="connsiteY0" fmla="*/ 0 h 274629"/>
                <a:gd name="connsiteX1" fmla="*/ 689085 w 1170294"/>
                <a:gd name="connsiteY1" fmla="*/ 235744 h 274629"/>
                <a:gd name="connsiteX2" fmla="*/ 924829 w 1170294"/>
                <a:gd name="connsiteY2" fmla="*/ 0 h 274629"/>
                <a:gd name="connsiteX3" fmla="*/ 1170294 w 1170294"/>
                <a:gd name="connsiteY3" fmla="*/ 24546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577 h 274629"/>
                <a:gd name="connsiteX11" fmla="*/ 215168 w 1170294"/>
                <a:gd name="connsiteY11" fmla="*/ 23574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5744"/>
                  </a:lnTo>
                  <a:lnTo>
                    <a:pt x="924829" y="0"/>
                  </a:lnTo>
                  <a:lnTo>
                    <a:pt x="1170294" y="245465"/>
                  </a:lnTo>
                  <a:lnTo>
                    <a:pt x="1153282" y="264908"/>
                  </a:lnTo>
                  <a:lnTo>
                    <a:pt x="924829" y="38885"/>
                  </a:lnTo>
                  <a:lnTo>
                    <a:pt x="689085" y="274629"/>
                  </a:lnTo>
                  <a:lnTo>
                    <a:pt x="453342" y="38885"/>
                  </a:lnTo>
                  <a:lnTo>
                    <a:pt x="215168" y="274629"/>
                  </a:lnTo>
                  <a:lnTo>
                    <a:pt x="0" y="59462"/>
                  </a:lnTo>
                  <a:lnTo>
                    <a:pt x="0" y="20577"/>
                  </a:lnTo>
                  <a:lnTo>
                    <a:pt x="215168" y="235744"/>
                  </a:lnTo>
                  <a:close/>
                </a:path>
              </a:pathLst>
            </a:cu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54" name="Freeform: Shape 53">
              <a:extLst>
                <a:ext uri="{FF2B5EF4-FFF2-40B4-BE49-F238E27FC236}">
                  <a16:creationId xmlns:a16="http://schemas.microsoft.com/office/drawing/2014/main" id="{52D08859-301B-4802-95D8-B8A552752B90}"/>
                </a:ext>
                <a:ext uri="{C183D7F6-B498-43B3-948B-1728B52AA6E4}">
                  <adec:decorative xmlns:adec="http://schemas.microsoft.com/office/drawing/2017/decorative" val="1"/>
                </a:ext>
              </a:extLst>
            </p:cNvPr>
            <p:cNvSpPr/>
            <p:nvPr userDrawn="1"/>
          </p:nvSpPr>
          <p:spPr>
            <a:xfrm>
              <a:off x="0" y="1116069"/>
              <a:ext cx="1170294" cy="274629"/>
            </a:xfrm>
            <a:custGeom>
              <a:avLst/>
              <a:gdLst>
                <a:gd name="connsiteX0" fmla="*/ 453342 w 1170294"/>
                <a:gd name="connsiteY0" fmla="*/ 0 h 274629"/>
                <a:gd name="connsiteX1" fmla="*/ 689085 w 1170294"/>
                <a:gd name="connsiteY1" fmla="*/ 238174 h 274629"/>
                <a:gd name="connsiteX2" fmla="*/ 924829 w 1170294"/>
                <a:gd name="connsiteY2" fmla="*/ 0 h 274629"/>
                <a:gd name="connsiteX3" fmla="*/ 1170294 w 1170294"/>
                <a:gd name="connsiteY3" fmla="*/ 24789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789 h 274629"/>
                <a:gd name="connsiteX11" fmla="*/ 215168 w 1170294"/>
                <a:gd name="connsiteY11" fmla="*/ 23817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8174"/>
                  </a:lnTo>
                  <a:lnTo>
                    <a:pt x="924829" y="0"/>
                  </a:lnTo>
                  <a:lnTo>
                    <a:pt x="1170294" y="247895"/>
                  </a:lnTo>
                  <a:lnTo>
                    <a:pt x="1153282" y="264908"/>
                  </a:lnTo>
                  <a:lnTo>
                    <a:pt x="924829" y="38885"/>
                  </a:lnTo>
                  <a:lnTo>
                    <a:pt x="689085" y="274629"/>
                  </a:lnTo>
                  <a:lnTo>
                    <a:pt x="453342" y="38885"/>
                  </a:lnTo>
                  <a:lnTo>
                    <a:pt x="215168" y="274629"/>
                  </a:lnTo>
                  <a:lnTo>
                    <a:pt x="0" y="59462"/>
                  </a:lnTo>
                  <a:lnTo>
                    <a:pt x="0" y="20789"/>
                  </a:lnTo>
                  <a:lnTo>
                    <a:pt x="215168" y="23817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grpSp>
      <p:sp>
        <p:nvSpPr>
          <p:cNvPr id="48" name="Title 1">
            <a:extLst>
              <a:ext uri="{FF2B5EF4-FFF2-40B4-BE49-F238E27FC236}">
                <a16:creationId xmlns:a16="http://schemas.microsoft.com/office/drawing/2014/main" id="{430ADD3E-99CC-43CF-9A97-D44AA54C5F1E}"/>
              </a:ext>
            </a:extLst>
          </p:cNvPr>
          <p:cNvSpPr>
            <a:spLocks noGrp="1"/>
          </p:cNvSpPr>
          <p:nvPr>
            <p:ph type="title"/>
          </p:nvPr>
        </p:nvSpPr>
        <p:spPr>
          <a:xfrm>
            <a:off x="1331088" y="565739"/>
            <a:ext cx="9745883" cy="1124949"/>
          </a:xfrm>
        </p:spPr>
        <p:txBody>
          <a:bodyPr/>
          <a:lstStyle/>
          <a:p>
            <a:endParaRPr lang="en-US" dirty="0"/>
          </a:p>
        </p:txBody>
      </p:sp>
      <p:sp>
        <p:nvSpPr>
          <p:cNvPr id="49" name="Date Placeholder 10">
            <a:extLst>
              <a:ext uri="{FF2B5EF4-FFF2-40B4-BE49-F238E27FC236}">
                <a16:creationId xmlns:a16="http://schemas.microsoft.com/office/drawing/2014/main" id="{8C8B246A-7ACC-4517-903D-35509488E524}"/>
              </a:ext>
            </a:extLst>
          </p:cNvPr>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B490EC5-6F65-45BF-89F3-AC4DE8AFDD8B}" type="datetime1">
              <a:rPr kumimoji="0" lang="en-US" sz="1200" b="1" i="0" u="none" strike="noStrike" kern="1200" cap="all" spc="100" normalizeH="0" baseline="0" noProof="0" smtClean="0">
                <a:ln>
                  <a:noFill/>
                </a:ln>
                <a:solidFill>
                  <a:prstClr val="black">
                    <a:tint val="75000"/>
                  </a:prstClr>
                </a:solidFill>
                <a:effectLst/>
                <a:uLnTx/>
                <a:uFillTx/>
                <a:latin typeface="Source Sans Pro"/>
                <a:cs typeface="+mn-cs"/>
              </a:rPr>
              <a:t>4/22/2026</a:t>
            </a:fld>
            <a:endParaRPr kumimoji="0" lang="en-US" sz="1200" b="1" i="0" u="none" strike="noStrike" kern="1200" cap="all" spc="100" normalizeH="0" baseline="0" noProof="0">
              <a:ln>
                <a:noFill/>
              </a:ln>
              <a:solidFill>
                <a:prstClr val="black">
                  <a:tint val="75000"/>
                </a:prstClr>
              </a:solidFill>
              <a:effectLst/>
              <a:uLnTx/>
              <a:uFillTx/>
              <a:latin typeface="Source Sans Pro"/>
              <a:cs typeface="+mn-cs"/>
            </a:endParaRPr>
          </a:p>
        </p:txBody>
      </p:sp>
      <p:sp>
        <p:nvSpPr>
          <p:cNvPr id="50" name="Footer Placeholder 11">
            <a:extLst>
              <a:ext uri="{FF2B5EF4-FFF2-40B4-BE49-F238E27FC236}">
                <a16:creationId xmlns:a16="http://schemas.microsoft.com/office/drawing/2014/main" id="{C75AD95D-76DC-4BCD-8AFB-35B7DB2D7F38}"/>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100" normalizeH="0" baseline="0" noProof="0">
                <a:ln>
                  <a:noFill/>
                </a:ln>
                <a:solidFill>
                  <a:prstClr val="black">
                    <a:tint val="75000"/>
                  </a:prstClr>
                </a:solidFill>
                <a:effectLst/>
                <a:uLnTx/>
                <a:uFillTx/>
                <a:latin typeface="Source Sans Pro"/>
                <a:cs typeface="+mn-cs"/>
              </a:rPr>
              <a:t>PRESENTATION TITLE</a:t>
            </a:r>
            <a:endParaRPr kumimoji="0" lang="en-US" sz="1200" b="1" i="0" u="none" strike="noStrike" kern="1200" cap="all" spc="100" normalizeH="0" baseline="0" noProof="0" dirty="0">
              <a:ln>
                <a:noFill/>
              </a:ln>
              <a:solidFill>
                <a:prstClr val="black">
                  <a:tint val="75000"/>
                </a:prstClr>
              </a:solidFill>
              <a:effectLst/>
              <a:uLnTx/>
              <a:uFillTx/>
              <a:latin typeface="Source Sans Pro"/>
              <a:cs typeface="+mn-cs"/>
            </a:endParaRPr>
          </a:p>
        </p:txBody>
      </p:sp>
      <p:sp>
        <p:nvSpPr>
          <p:cNvPr id="51" name="Slide Number Placeholder 12">
            <a:extLst>
              <a:ext uri="{FF2B5EF4-FFF2-40B4-BE49-F238E27FC236}">
                <a16:creationId xmlns:a16="http://schemas.microsoft.com/office/drawing/2014/main" id="{65BB740A-80ED-48DA-B622-9643EFA2303C}"/>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67E29-1480-472A-9FC5-C4768A52587C}" type="slidenum">
              <a:rPr kumimoji="0" lang="en-US" sz="1200" b="1" i="0" u="none" strike="noStrike" kern="1200" cap="all" spc="100" normalizeH="0" baseline="0" noProof="0" smtClean="0">
                <a:ln>
                  <a:noFill/>
                </a:ln>
                <a:solidFill>
                  <a:prstClr val="black">
                    <a:tint val="75000"/>
                  </a:prstClr>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‹zk.›</a:t>
            </a:fld>
            <a:endParaRPr kumimoji="0" lang="en-US" sz="1200" b="1" i="0" u="none" strike="noStrike" kern="1200" cap="all" spc="100" normalizeH="0" baseline="0" noProof="0">
              <a:ln>
                <a:noFill/>
              </a:ln>
              <a:solidFill>
                <a:prstClr val="black">
                  <a:tint val="75000"/>
                </a:prstClr>
              </a:solidFill>
              <a:effectLst/>
              <a:uLnTx/>
              <a:uFillTx/>
              <a:latin typeface="Source Sans Pro"/>
              <a:cs typeface="+mn-cs"/>
            </a:endParaRPr>
          </a:p>
        </p:txBody>
      </p:sp>
      <p:sp>
        <p:nvSpPr>
          <p:cNvPr id="2" name="Oval 1">
            <a:extLst>
              <a:ext uri="{FF2B5EF4-FFF2-40B4-BE49-F238E27FC236}">
                <a16:creationId xmlns:a16="http://schemas.microsoft.com/office/drawing/2014/main" id="{7F7C86B6-604E-4B54-A07B-F9BB80F8727E}"/>
              </a:ext>
              <a:ext uri="{C183D7F6-B498-43B3-948B-1728B52AA6E4}">
                <adec:decorative xmlns:adec="http://schemas.microsoft.com/office/drawing/2017/decorative" val="1"/>
              </a:ext>
            </a:extLst>
          </p:cNvPr>
          <p:cNvSpPr/>
          <p:nvPr userDrawn="1"/>
        </p:nvSpPr>
        <p:spPr>
          <a:xfrm>
            <a:off x="11559544" y="5991329"/>
            <a:ext cx="365021" cy="365021"/>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Tree>
    <p:extLst>
      <p:ext uri="{BB962C8B-B14F-4D97-AF65-F5344CB8AC3E}">
        <p14:creationId xmlns:p14="http://schemas.microsoft.com/office/powerpoint/2010/main" val="1598643157"/>
      </p:ext>
    </p:extLst>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33F5C3-CD4B-4472-B59A-49D460CB1C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72236B-AB2C-4D6F-AE15-700992DA9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090F509-07BE-4446-8772-F44E09936B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cap="all" spc="100" baseline="0">
                <a:solidFill>
                  <a:schemeClr val="tx1">
                    <a:tint val="75000"/>
                  </a:schemeClr>
                </a:solidFill>
                <a:latin typeface="+mn-lt"/>
                <a:ea typeface="Source Sans Pro SemiBold" panose="020B0603030403020204" pitchFamily="34" charset="0"/>
              </a:defRPr>
            </a:lvl1pPr>
          </a:lstStyle>
          <a:p>
            <a:fld id="{884E0F3D-4529-453A-AD51-82F68FA8ECED}" type="datetimeFigureOut">
              <a:rPr lang="en-US" smtClean="0"/>
              <a:t>4/22/2026</a:t>
            </a:fld>
            <a:endParaRPr lang="en-US"/>
          </a:p>
        </p:txBody>
      </p:sp>
      <p:sp>
        <p:nvSpPr>
          <p:cNvPr id="5" name="Footer Placeholder 4">
            <a:extLst>
              <a:ext uri="{FF2B5EF4-FFF2-40B4-BE49-F238E27FC236}">
                <a16:creationId xmlns:a16="http://schemas.microsoft.com/office/drawing/2014/main" id="{501B927E-3833-4F85-99B5-56B5F1E540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cap="all" spc="100" baseline="0">
                <a:solidFill>
                  <a:schemeClr val="tx1">
                    <a:tint val="75000"/>
                  </a:schemeClr>
                </a:solidFill>
                <a:latin typeface="+mn-lt"/>
                <a:ea typeface="Source Sans Pro SemiBold" panose="020B0603030403020204" pitchFamily="34" charset="0"/>
              </a:defRPr>
            </a:lvl1pPr>
          </a:lstStyle>
          <a:p>
            <a:endParaRPr lang="en-US"/>
          </a:p>
        </p:txBody>
      </p:sp>
      <p:sp>
        <p:nvSpPr>
          <p:cNvPr id="6" name="Slide Number Placeholder 5">
            <a:extLst>
              <a:ext uri="{FF2B5EF4-FFF2-40B4-BE49-F238E27FC236}">
                <a16:creationId xmlns:a16="http://schemas.microsoft.com/office/drawing/2014/main" id="{E628CB64-4E98-43DE-B543-7BE5B329DB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cap="all" spc="100" baseline="0">
                <a:solidFill>
                  <a:schemeClr val="tx1">
                    <a:tint val="75000"/>
                  </a:schemeClr>
                </a:solidFill>
                <a:latin typeface="+mn-lt"/>
                <a:ea typeface="Source Sans Pro SemiBold" panose="020B0603030403020204" pitchFamily="34" charset="0"/>
              </a:defRPr>
            </a:lvl1pPr>
          </a:lstStyle>
          <a:p>
            <a:fld id="{5EA792F7-1D9E-4C7E-A103-E8EDFDC2691E}" type="slidenum">
              <a:rPr lang="en-US" smtClean="0"/>
              <a:t>‹zk.›</a:t>
            </a:fld>
            <a:endParaRPr lang="en-US"/>
          </a:p>
        </p:txBody>
      </p:sp>
    </p:spTree>
    <p:extLst>
      <p:ext uri="{BB962C8B-B14F-4D97-AF65-F5344CB8AC3E}">
        <p14:creationId xmlns:p14="http://schemas.microsoft.com/office/powerpoint/2010/main" val="405275744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75" r:id="rId8"/>
    <p:sldLayoutId id="2147483670" r:id="rId9"/>
    <p:sldLayoutId id="2147483671" r:id="rId10"/>
    <p:sldLayoutId id="2147483672" r:id="rId11"/>
    <p:sldLayoutId id="2147483673" r:id="rId12"/>
    <p:sldLayoutId id="2147483674" r:id="rId13"/>
    <p:sldLayoutId id="214748367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Layout" Target="../diagrams/layout4.xml"/><Relationship Id="rId7" Type="http://schemas.openxmlformats.org/officeDocument/2006/relationships/image" Target="../media/image16.gif"/><Relationship Id="rId2" Type="http://schemas.openxmlformats.org/officeDocument/2006/relationships/diagramData" Target="../diagrams/data4.xml"/><Relationship Id="rId1" Type="http://schemas.openxmlformats.org/officeDocument/2006/relationships/slideLayout" Target="../slideLayouts/slideLayout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 Id="rId9" Type="http://schemas.openxmlformats.org/officeDocument/2006/relationships/image" Target="../media/image11.sv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diagramColors" Target="../diagrams/colors5.xml"/><Relationship Id="rId11" Type="http://schemas.openxmlformats.org/officeDocument/2006/relationships/image" Target="../media/image18.png"/><Relationship Id="rId5" Type="http://schemas.openxmlformats.org/officeDocument/2006/relationships/diagramQuickStyle" Target="../diagrams/quickStyle5.xml"/><Relationship Id="rId10" Type="http://schemas.openxmlformats.org/officeDocument/2006/relationships/image" Target="../media/image17.JPG"/><Relationship Id="rId4" Type="http://schemas.openxmlformats.org/officeDocument/2006/relationships/diagramLayout" Target="../diagrams/layout5.xml"/><Relationship Id="rId9" Type="http://schemas.openxmlformats.org/officeDocument/2006/relationships/image" Target="../media/image11.sv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image" Target="../media/image15.jp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5.jpg"/><Relationship Id="rId1" Type="http://schemas.openxmlformats.org/officeDocument/2006/relationships/slideLayout" Target="../slideLayouts/slideLayout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53.png"/><Relationship Id="rId5" Type="http://schemas.openxmlformats.org/officeDocument/2006/relationships/hyperlink" Target="file:///C:\Users\ZPOLINLO\Desktop\GIFak\7.kudeaketa%20plana.gif" TargetMode="Externa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5.png"/><Relationship Id="rId7"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hyperlink" Target="file:///C:\Users\ZPOLINLO\Desktop\GIFak\8.ekintza%20fitxa.gif"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5.png"/><Relationship Id="rId4" Type="http://schemas.openxmlformats.org/officeDocument/2006/relationships/diagramLayout" Target="../diagrams/layout1.xml"/><Relationship Id="rId9" Type="http://schemas.openxmlformats.org/officeDocument/2006/relationships/hyperlink" Target="https://www.euskadi.eus/eusko-jaurlaritza/sektore-publikoa/"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7" Type="http://schemas.microsoft.com/office/2007/relationships/hdphoto" Target="../media/hdphoto1.wdp"/><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54.png"/><Relationship Id="rId5" Type="http://schemas.openxmlformats.org/officeDocument/2006/relationships/image" Target="../media/image59.png"/><Relationship Id="rId4" Type="http://schemas.openxmlformats.org/officeDocument/2006/relationships/hyperlink" Target="file:///C:\Users\ZPOLINLO\Desktop\GIFak\20.HOEI%20sortzea.gif"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7" Type="http://schemas.microsoft.com/office/2007/relationships/hdphoto" Target="../media/hdphoto1.wdp"/><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image" Target="../media/image54.png"/><Relationship Id="rId5" Type="http://schemas.openxmlformats.org/officeDocument/2006/relationships/image" Target="../media/image60.png"/><Relationship Id="rId4" Type="http://schemas.openxmlformats.org/officeDocument/2006/relationships/hyperlink" Target="file:///C:\Users\ZPOLINLO\Desktop\GIFak\21.HOEI%20igotzea.gif"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8.svg"/><Relationship Id="rId4" Type="http://schemas.openxmlformats.org/officeDocument/2006/relationships/diagramLayout" Target="../diagrams/layout2.xml"/><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11.sv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11.sv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11.sv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15.jpg"/><Relationship Id="rId5" Type="http://schemas.openxmlformats.org/officeDocument/2006/relationships/image" Target="../media/image11.sv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Title 79">
            <a:extLst>
              <a:ext uri="{FF2B5EF4-FFF2-40B4-BE49-F238E27FC236}">
                <a16:creationId xmlns:a16="http://schemas.microsoft.com/office/drawing/2014/main" id="{02394CBA-755F-42B7-BF28-BDBB599FAAFF}"/>
              </a:ext>
            </a:extLst>
          </p:cNvPr>
          <p:cNvSpPr>
            <a:spLocks noGrp="1"/>
          </p:cNvSpPr>
          <p:nvPr>
            <p:ph type="ctrTitle"/>
          </p:nvPr>
        </p:nvSpPr>
        <p:spPr>
          <a:xfrm>
            <a:off x="1521269" y="799275"/>
            <a:ext cx="4579668" cy="3028072"/>
          </a:xfrm>
        </p:spPr>
        <p:txBody>
          <a:bodyPr>
            <a:normAutofit/>
          </a:bodyPr>
          <a:lstStyle/>
          <a:p>
            <a:r>
              <a:rPr lang="en-US" sz="4800" dirty="0"/>
              <a:t>SAREGIN</a:t>
            </a:r>
          </a:p>
        </p:txBody>
      </p:sp>
      <p:sp>
        <p:nvSpPr>
          <p:cNvPr id="81" name="Subtitle 80">
            <a:extLst>
              <a:ext uri="{FF2B5EF4-FFF2-40B4-BE49-F238E27FC236}">
                <a16:creationId xmlns:a16="http://schemas.microsoft.com/office/drawing/2014/main" id="{3F9E8A38-46A0-49FF-8F72-481E44F49E38}"/>
              </a:ext>
            </a:extLst>
          </p:cNvPr>
          <p:cNvSpPr>
            <a:spLocks noGrp="1"/>
          </p:cNvSpPr>
          <p:nvPr>
            <p:ph type="subTitle" idx="1"/>
          </p:nvPr>
        </p:nvSpPr>
        <p:spPr>
          <a:xfrm>
            <a:off x="1521269" y="3919422"/>
            <a:ext cx="4579668" cy="1166797"/>
          </a:xfrm>
        </p:spPr>
        <p:txBody>
          <a:bodyPr/>
          <a:lstStyle/>
          <a:p>
            <a:r>
              <a:rPr lang="en-US" dirty="0" err="1"/>
              <a:t>saregin@euskadi.eus</a:t>
            </a:r>
            <a:endParaRPr lang="en-US" dirty="0"/>
          </a:p>
        </p:txBody>
      </p:sp>
      <p:pic>
        <p:nvPicPr>
          <p:cNvPr id="3" name="Irudiaren leku-marka 2"/>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8135" r="18135"/>
          <a:stretch>
            <a:fillRect/>
          </a:stretch>
        </p:blipFill>
        <p:spPr>
          <a:xfrm>
            <a:off x="7574973" y="878271"/>
            <a:ext cx="3974283" cy="3974284"/>
          </a:xfrm>
        </p:spPr>
      </p:pic>
      <p:pic>
        <p:nvPicPr>
          <p:cNvPr id="5" name="Irudia 4">
            <a:extLst>
              <a:ext uri="{FF2B5EF4-FFF2-40B4-BE49-F238E27FC236}">
                <a16:creationId xmlns:a16="http://schemas.microsoft.com/office/drawing/2014/main" id="{5C3193F5-6AD2-4C8D-A721-01E934F4D5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6358" y="5671233"/>
            <a:ext cx="5333654" cy="955280"/>
          </a:xfrm>
          <a:prstGeom prst="rect">
            <a:avLst/>
          </a:prstGeom>
        </p:spPr>
      </p:pic>
    </p:spTree>
    <p:extLst>
      <p:ext uri="{BB962C8B-B14F-4D97-AF65-F5344CB8AC3E}">
        <p14:creationId xmlns:p14="http://schemas.microsoft.com/office/powerpoint/2010/main" val="8881313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ulua 1"/>
          <p:cNvSpPr>
            <a:spLocks noGrp="1"/>
          </p:cNvSpPr>
          <p:nvPr>
            <p:ph type="title"/>
          </p:nvPr>
        </p:nvSpPr>
        <p:spPr/>
        <p:txBody>
          <a:bodyPr>
            <a:normAutofit/>
          </a:bodyPr>
          <a:lstStyle/>
          <a:p>
            <a:r>
              <a:rPr lang="eu-ES" b="1" dirty="0"/>
              <a:t>4.3. Diagnostiko kuantitatiboa</a:t>
            </a:r>
          </a:p>
        </p:txBody>
      </p:sp>
      <p:graphicFrame>
        <p:nvGraphicFramePr>
          <p:cNvPr id="3" name="Diagrama 2"/>
          <p:cNvGraphicFramePr/>
          <p:nvPr>
            <p:extLst>
              <p:ext uri="{D42A27DB-BD31-4B8C-83A1-F6EECF244321}">
                <p14:modId xmlns:p14="http://schemas.microsoft.com/office/powerpoint/2010/main" val="2240500750"/>
              </p:ext>
            </p:extLst>
          </p:nvPr>
        </p:nvGraphicFramePr>
        <p:xfrm>
          <a:off x="1098778" y="1990941"/>
          <a:ext cx="3670650" cy="40908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rudia 4" descr="Hau duen irudia testua, pantaila-argazkia, softwarea, Web-orria&#10;&#10;Azalpena automatikoki sortu da">
            <a:extLst>
              <a:ext uri="{FF2B5EF4-FFF2-40B4-BE49-F238E27FC236}">
                <a16:creationId xmlns:a16="http://schemas.microsoft.com/office/drawing/2014/main" id="{79CB98EF-F6B7-C74A-1AA9-E69030BA7006}"/>
              </a:ext>
            </a:extLst>
          </p:cNvPr>
          <p:cNvPicPr>
            <a:picLocks noChangeAspect="1"/>
          </p:cNvPicPr>
          <p:nvPr/>
        </p:nvPicPr>
        <p:blipFill>
          <a:blip r:embed="rId7"/>
          <a:stretch>
            <a:fillRect/>
          </a:stretch>
        </p:blipFill>
        <p:spPr>
          <a:xfrm>
            <a:off x="6096000" y="2114550"/>
            <a:ext cx="5700518" cy="3631623"/>
          </a:xfrm>
          <a:prstGeom prst="rect">
            <a:avLst/>
          </a:prstGeom>
        </p:spPr>
      </p:pic>
      <p:pic>
        <p:nvPicPr>
          <p:cNvPr id="6" name="Grafikoa 5" descr="Clapper board with solid fill">
            <a:extLst>
              <a:ext uri="{FF2B5EF4-FFF2-40B4-BE49-F238E27FC236}">
                <a16:creationId xmlns:a16="http://schemas.microsoft.com/office/drawing/2014/main" id="{11E7BE9C-953F-40D2-6350-D09D1D226EB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31317" y="1469722"/>
            <a:ext cx="672971" cy="672971"/>
          </a:xfrm>
          <a:prstGeom prst="rect">
            <a:avLst/>
          </a:prstGeom>
        </p:spPr>
      </p:pic>
    </p:spTree>
    <p:extLst>
      <p:ext uri="{BB962C8B-B14F-4D97-AF65-F5344CB8AC3E}">
        <p14:creationId xmlns:p14="http://schemas.microsoft.com/office/powerpoint/2010/main" val="37180556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p:cNvGraphicFramePr/>
          <p:nvPr>
            <p:extLst>
              <p:ext uri="{D42A27DB-BD31-4B8C-83A1-F6EECF244321}">
                <p14:modId xmlns:p14="http://schemas.microsoft.com/office/powerpoint/2010/main" val="242093328"/>
              </p:ext>
            </p:extLst>
          </p:nvPr>
        </p:nvGraphicFramePr>
        <p:xfrm>
          <a:off x="1331088" y="1437951"/>
          <a:ext cx="3608304" cy="46199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Grafikoa 3" descr="Clapper board with solid fill">
            <a:extLst>
              <a:ext uri="{FF2B5EF4-FFF2-40B4-BE49-F238E27FC236}">
                <a16:creationId xmlns:a16="http://schemas.microsoft.com/office/drawing/2014/main" id="{E695D547-1225-9EAD-435E-B8222B2B2E7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81629" y="1437951"/>
            <a:ext cx="672971" cy="672971"/>
          </a:xfrm>
          <a:prstGeom prst="rect">
            <a:avLst/>
          </a:prstGeom>
        </p:spPr>
      </p:pic>
      <p:pic>
        <p:nvPicPr>
          <p:cNvPr id="5" name="Edukiaren leku-marka 4">
            <a:extLst>
              <a:ext uri="{FF2B5EF4-FFF2-40B4-BE49-F238E27FC236}">
                <a16:creationId xmlns:a16="http://schemas.microsoft.com/office/drawing/2014/main" id="{A64F427B-47E1-4744-A00B-44F1C22CCCAB}"/>
              </a:ext>
            </a:extLst>
          </p:cNvPr>
          <p:cNvPicPr>
            <a:picLocks noChangeAspect="1"/>
          </p:cNvPicPr>
          <p:nvPr/>
        </p:nvPicPr>
        <p:blipFill rotWithShape="1">
          <a:blip r:embed="rId10">
            <a:extLst>
              <a:ext uri="{28A0092B-C50C-407E-A947-70E740481C1C}">
                <a14:useLocalDpi xmlns:a14="http://schemas.microsoft.com/office/drawing/2010/main" val="0"/>
              </a:ext>
            </a:extLst>
          </a:blip>
          <a:srcRect l="5129" t="11061" r="3860" b="3008"/>
          <a:stretch/>
        </p:blipFill>
        <p:spPr>
          <a:xfrm>
            <a:off x="5524500" y="1753653"/>
            <a:ext cx="5905500" cy="4388675"/>
          </a:xfrm>
          <a:prstGeom prst="rect">
            <a:avLst/>
          </a:prstGeom>
        </p:spPr>
      </p:pic>
      <p:pic>
        <p:nvPicPr>
          <p:cNvPr id="6" name="Irudia 5" descr="Hau duen irudia beltz, iluntasun, gaua&#10;&#10;Azalpena automatikoki sortu da">
            <a:extLst>
              <a:ext uri="{FF2B5EF4-FFF2-40B4-BE49-F238E27FC236}">
                <a16:creationId xmlns:a16="http://schemas.microsoft.com/office/drawing/2014/main" id="{BBD36005-3F67-400C-A5F5-C9868DA337C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367518">
            <a:off x="6972003" y="2418492"/>
            <a:ext cx="1066800" cy="600676"/>
          </a:xfrm>
          <a:prstGeom prst="rect">
            <a:avLst/>
          </a:prstGeom>
        </p:spPr>
      </p:pic>
    </p:spTree>
    <p:extLst>
      <p:ext uri="{BB962C8B-B14F-4D97-AF65-F5344CB8AC3E}">
        <p14:creationId xmlns:p14="http://schemas.microsoft.com/office/powerpoint/2010/main" val="11347570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stuKoadroa 10"/>
          <p:cNvSpPr txBox="1"/>
          <p:nvPr/>
        </p:nvSpPr>
        <p:spPr>
          <a:xfrm>
            <a:off x="7807477" y="1471313"/>
            <a:ext cx="1651379" cy="523220"/>
          </a:xfrm>
          <a:prstGeom prst="rect">
            <a:avLst/>
          </a:prstGeom>
          <a:noFill/>
        </p:spPr>
        <p:txBody>
          <a:bodyPr wrap="square" rtlCol="0">
            <a:spAutoFit/>
          </a:bodyPr>
          <a:lstStyle/>
          <a:p>
            <a:r>
              <a:rPr lang="eu-ES" sz="1400" b="1" dirty="0">
                <a:solidFill>
                  <a:schemeClr val="bg1"/>
                </a:solidFill>
                <a:latin typeface="Yu Gothic" panose="020B0400000000000000" pitchFamily="34" charset="-128"/>
                <a:ea typeface="Yu Gothic" panose="020B0400000000000000" pitchFamily="34" charset="-128"/>
              </a:rPr>
              <a:t>GALDETEGIAK ERANTZUN</a:t>
            </a:r>
          </a:p>
        </p:txBody>
      </p:sp>
      <p:sp>
        <p:nvSpPr>
          <p:cNvPr id="2" name="Titulua 1"/>
          <p:cNvSpPr>
            <a:spLocks noGrp="1"/>
          </p:cNvSpPr>
          <p:nvPr>
            <p:ph type="title"/>
          </p:nvPr>
        </p:nvSpPr>
        <p:spPr>
          <a:xfrm>
            <a:off x="1341721" y="607974"/>
            <a:ext cx="9745883" cy="863339"/>
          </a:xfrm>
        </p:spPr>
        <p:txBody>
          <a:bodyPr>
            <a:normAutofit/>
          </a:bodyPr>
          <a:lstStyle/>
          <a:p>
            <a:r>
              <a:rPr lang="eu-ES" b="1" dirty="0"/>
              <a:t>Galdetegiak</a:t>
            </a:r>
          </a:p>
        </p:txBody>
      </p:sp>
      <p:graphicFrame>
        <p:nvGraphicFramePr>
          <p:cNvPr id="3" name="Diagrama 2"/>
          <p:cNvGraphicFramePr/>
          <p:nvPr>
            <p:extLst>
              <p:ext uri="{D42A27DB-BD31-4B8C-83A1-F6EECF244321}">
                <p14:modId xmlns:p14="http://schemas.microsoft.com/office/powerpoint/2010/main" val="806420969"/>
              </p:ext>
            </p:extLst>
          </p:nvPr>
        </p:nvGraphicFramePr>
        <p:xfrm>
          <a:off x="900572" y="1818167"/>
          <a:ext cx="11054361" cy="45188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502819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ulua 1"/>
          <p:cNvSpPr>
            <a:spLocks noGrp="1"/>
          </p:cNvSpPr>
          <p:nvPr>
            <p:ph type="title"/>
          </p:nvPr>
        </p:nvSpPr>
        <p:spPr/>
        <p:txBody>
          <a:bodyPr>
            <a:normAutofit/>
          </a:bodyPr>
          <a:lstStyle/>
          <a:p>
            <a:r>
              <a:rPr lang="eu-ES" b="1" dirty="0"/>
              <a:t>Galdetegiaren hizkuntza aldatzea</a:t>
            </a:r>
          </a:p>
        </p:txBody>
      </p:sp>
      <p:pic>
        <p:nvPicPr>
          <p:cNvPr id="6" name="Irudia 5"/>
          <p:cNvPicPr>
            <a:picLocks noChangeAspect="1"/>
          </p:cNvPicPr>
          <p:nvPr/>
        </p:nvPicPr>
        <p:blipFill>
          <a:blip r:embed="rId2"/>
          <a:stretch>
            <a:fillRect/>
          </a:stretch>
        </p:blipFill>
        <p:spPr>
          <a:xfrm>
            <a:off x="780627" y="1567392"/>
            <a:ext cx="6746742" cy="1767149"/>
          </a:xfrm>
          <a:prstGeom prst="rect">
            <a:avLst/>
          </a:prstGeom>
        </p:spPr>
      </p:pic>
      <p:pic>
        <p:nvPicPr>
          <p:cNvPr id="7" name="Irudia 6"/>
          <p:cNvPicPr>
            <a:picLocks noChangeAspect="1"/>
          </p:cNvPicPr>
          <p:nvPr/>
        </p:nvPicPr>
        <p:blipFill>
          <a:blip r:embed="rId3"/>
          <a:stretch>
            <a:fillRect/>
          </a:stretch>
        </p:blipFill>
        <p:spPr>
          <a:xfrm>
            <a:off x="2616867" y="3523460"/>
            <a:ext cx="4704762" cy="2504762"/>
          </a:xfrm>
          <a:prstGeom prst="rect">
            <a:avLst/>
          </a:prstGeom>
        </p:spPr>
      </p:pic>
    </p:spTree>
    <p:extLst>
      <p:ext uri="{BB962C8B-B14F-4D97-AF65-F5344CB8AC3E}">
        <p14:creationId xmlns:p14="http://schemas.microsoft.com/office/powerpoint/2010/main" val="16040177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ulua 1"/>
          <p:cNvSpPr>
            <a:spLocks noGrp="1"/>
          </p:cNvSpPr>
          <p:nvPr>
            <p:ph type="title"/>
          </p:nvPr>
        </p:nvSpPr>
        <p:spPr/>
        <p:txBody>
          <a:bodyPr/>
          <a:lstStyle/>
          <a:p>
            <a:r>
              <a:rPr lang="eu-ES" b="1" dirty="0"/>
              <a:t>Galdetegiak sortu</a:t>
            </a:r>
          </a:p>
        </p:txBody>
      </p:sp>
      <p:pic>
        <p:nvPicPr>
          <p:cNvPr id="6" name="Irudia 5"/>
          <p:cNvPicPr>
            <a:picLocks noChangeAspect="1"/>
          </p:cNvPicPr>
          <p:nvPr/>
        </p:nvPicPr>
        <p:blipFill>
          <a:blip r:embed="rId3"/>
          <a:stretch>
            <a:fillRect/>
          </a:stretch>
        </p:blipFill>
        <p:spPr>
          <a:xfrm>
            <a:off x="3889747" y="1456484"/>
            <a:ext cx="2442580" cy="1474765"/>
          </a:xfrm>
          <a:prstGeom prst="rect">
            <a:avLst/>
          </a:prstGeom>
        </p:spPr>
      </p:pic>
      <p:pic>
        <p:nvPicPr>
          <p:cNvPr id="7" name="Irudia 6"/>
          <p:cNvPicPr>
            <a:picLocks noChangeAspect="1"/>
          </p:cNvPicPr>
          <p:nvPr/>
        </p:nvPicPr>
        <p:blipFill rotWithShape="1">
          <a:blip r:embed="rId4"/>
          <a:srcRect b="1065"/>
          <a:stretch/>
        </p:blipFill>
        <p:spPr>
          <a:xfrm>
            <a:off x="7594782" y="530248"/>
            <a:ext cx="4294957" cy="4205420"/>
          </a:xfrm>
          <a:prstGeom prst="rect">
            <a:avLst/>
          </a:prstGeom>
        </p:spPr>
      </p:pic>
      <p:pic>
        <p:nvPicPr>
          <p:cNvPr id="8" name="Irudia 7"/>
          <p:cNvPicPr>
            <a:picLocks noChangeAspect="1"/>
          </p:cNvPicPr>
          <p:nvPr/>
        </p:nvPicPr>
        <p:blipFill rotWithShape="1">
          <a:blip r:embed="rId5"/>
          <a:srcRect r="13351" b="8029"/>
          <a:stretch/>
        </p:blipFill>
        <p:spPr>
          <a:xfrm>
            <a:off x="302261" y="4044384"/>
            <a:ext cx="6830060" cy="2254739"/>
          </a:xfrm>
          <a:prstGeom prst="rect">
            <a:avLst/>
          </a:prstGeom>
        </p:spPr>
      </p:pic>
      <p:sp>
        <p:nvSpPr>
          <p:cNvPr id="3" name="Gezia eskuinera 15">
            <a:extLst>
              <a:ext uri="{FF2B5EF4-FFF2-40B4-BE49-F238E27FC236}">
                <a16:creationId xmlns:a16="http://schemas.microsoft.com/office/drawing/2014/main" id="{4D91E8B9-E263-7DE2-B10F-99E1BEB26850}"/>
              </a:ext>
            </a:extLst>
          </p:cNvPr>
          <p:cNvSpPr/>
          <p:nvPr/>
        </p:nvSpPr>
        <p:spPr>
          <a:xfrm>
            <a:off x="6389130" y="1789709"/>
            <a:ext cx="1092045" cy="718551"/>
          </a:xfrm>
          <a:prstGeom prst="rightArrow">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u-ES"/>
          </a:p>
        </p:txBody>
      </p:sp>
      <p:sp>
        <p:nvSpPr>
          <p:cNvPr id="4" name="Gezia eskuinera 15">
            <a:extLst>
              <a:ext uri="{FF2B5EF4-FFF2-40B4-BE49-F238E27FC236}">
                <a16:creationId xmlns:a16="http://schemas.microsoft.com/office/drawing/2014/main" id="{E7AC9921-5622-9037-D83F-39198DB599CC}"/>
              </a:ext>
            </a:extLst>
          </p:cNvPr>
          <p:cNvSpPr/>
          <p:nvPr/>
        </p:nvSpPr>
        <p:spPr>
          <a:xfrm rot="8060252">
            <a:off x="6296579" y="2979395"/>
            <a:ext cx="1092045" cy="718551"/>
          </a:xfrm>
          <a:prstGeom prst="rightArrow">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u-ES"/>
          </a:p>
        </p:txBody>
      </p:sp>
      <p:sp>
        <p:nvSpPr>
          <p:cNvPr id="5" name="TestuKoadroa 4">
            <a:extLst>
              <a:ext uri="{FF2B5EF4-FFF2-40B4-BE49-F238E27FC236}">
                <a16:creationId xmlns:a16="http://schemas.microsoft.com/office/drawing/2014/main" id="{1A530842-96B0-3160-CCE5-0F02903E34FD}"/>
              </a:ext>
            </a:extLst>
          </p:cNvPr>
          <p:cNvSpPr txBox="1"/>
          <p:nvPr/>
        </p:nvSpPr>
        <p:spPr>
          <a:xfrm>
            <a:off x="458847" y="2148984"/>
            <a:ext cx="3199670" cy="923330"/>
          </a:xfrm>
          <a:prstGeom prst="rect">
            <a:avLst/>
          </a:prstGeom>
          <a:noFill/>
        </p:spPr>
        <p:txBody>
          <a:bodyPr wrap="square" rtlCol="0">
            <a:spAutoFit/>
          </a:bodyPr>
          <a:lstStyle/>
          <a:p>
            <a:r>
              <a:rPr lang="eu-ES" dirty="0"/>
              <a:t>Galdetegiak aukeratutako adierazleen araberakoak izango dira. </a:t>
            </a:r>
          </a:p>
        </p:txBody>
      </p:sp>
    </p:spTree>
    <p:extLst>
      <p:ext uri="{BB962C8B-B14F-4D97-AF65-F5344CB8AC3E}">
        <p14:creationId xmlns:p14="http://schemas.microsoft.com/office/powerpoint/2010/main" val="18417550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ulua 1"/>
          <p:cNvSpPr>
            <a:spLocks noGrp="1"/>
          </p:cNvSpPr>
          <p:nvPr>
            <p:ph type="title"/>
          </p:nvPr>
        </p:nvSpPr>
        <p:spPr/>
        <p:txBody>
          <a:bodyPr>
            <a:normAutofit/>
          </a:bodyPr>
          <a:lstStyle/>
          <a:p>
            <a:r>
              <a:rPr lang="eu-ES" b="1" dirty="0"/>
              <a:t>Langileen datuak gehitu</a:t>
            </a:r>
          </a:p>
        </p:txBody>
      </p:sp>
      <p:pic>
        <p:nvPicPr>
          <p:cNvPr id="3" name="Irudia 2"/>
          <p:cNvPicPr>
            <a:picLocks noChangeAspect="1"/>
          </p:cNvPicPr>
          <p:nvPr/>
        </p:nvPicPr>
        <p:blipFill>
          <a:blip r:embed="rId3"/>
          <a:stretch>
            <a:fillRect/>
          </a:stretch>
        </p:blipFill>
        <p:spPr>
          <a:xfrm>
            <a:off x="289166" y="2016412"/>
            <a:ext cx="5493162" cy="1527536"/>
          </a:xfrm>
          <a:prstGeom prst="rect">
            <a:avLst/>
          </a:prstGeom>
        </p:spPr>
      </p:pic>
      <p:pic>
        <p:nvPicPr>
          <p:cNvPr id="4" name="Irudia 3"/>
          <p:cNvPicPr>
            <a:picLocks noChangeAspect="1"/>
          </p:cNvPicPr>
          <p:nvPr/>
        </p:nvPicPr>
        <p:blipFill rotWithShape="1">
          <a:blip r:embed="rId4"/>
          <a:srcRect r="31997" b="4662"/>
          <a:stretch/>
        </p:blipFill>
        <p:spPr>
          <a:xfrm>
            <a:off x="6049959" y="1850117"/>
            <a:ext cx="4844343" cy="552165"/>
          </a:xfrm>
          <a:prstGeom prst="rect">
            <a:avLst/>
          </a:prstGeom>
        </p:spPr>
      </p:pic>
      <p:pic>
        <p:nvPicPr>
          <p:cNvPr id="5" name="Irudia 4"/>
          <p:cNvPicPr>
            <a:picLocks noChangeAspect="1"/>
          </p:cNvPicPr>
          <p:nvPr/>
        </p:nvPicPr>
        <p:blipFill>
          <a:blip r:embed="rId5"/>
          <a:stretch>
            <a:fillRect/>
          </a:stretch>
        </p:blipFill>
        <p:spPr>
          <a:xfrm>
            <a:off x="6057756" y="2396512"/>
            <a:ext cx="2257704" cy="1282153"/>
          </a:xfrm>
          <a:prstGeom prst="rect">
            <a:avLst/>
          </a:prstGeom>
        </p:spPr>
      </p:pic>
      <p:sp>
        <p:nvSpPr>
          <p:cNvPr id="13" name="TestuKoadroa 12"/>
          <p:cNvSpPr txBox="1"/>
          <p:nvPr/>
        </p:nvSpPr>
        <p:spPr>
          <a:xfrm>
            <a:off x="5890988" y="1584411"/>
            <a:ext cx="4129657" cy="369332"/>
          </a:xfrm>
          <a:prstGeom prst="rect">
            <a:avLst/>
          </a:prstGeom>
          <a:noFill/>
        </p:spPr>
        <p:txBody>
          <a:bodyPr wrap="none" rtlCol="0">
            <a:spAutoFit/>
          </a:bodyPr>
          <a:lstStyle/>
          <a:p>
            <a:r>
              <a:rPr lang="eu-ES" b="1" dirty="0"/>
              <a:t>1) LANGILEEN DATUAK ESKUZ GEHITU. </a:t>
            </a:r>
          </a:p>
        </p:txBody>
      </p:sp>
      <p:sp>
        <p:nvSpPr>
          <p:cNvPr id="14" name="TestuKoadroa 13"/>
          <p:cNvSpPr txBox="1"/>
          <p:nvPr/>
        </p:nvSpPr>
        <p:spPr>
          <a:xfrm>
            <a:off x="920149" y="4110784"/>
            <a:ext cx="6266459" cy="369332"/>
          </a:xfrm>
          <a:prstGeom prst="rect">
            <a:avLst/>
          </a:prstGeom>
          <a:noFill/>
        </p:spPr>
        <p:txBody>
          <a:bodyPr wrap="none" rtlCol="0">
            <a:spAutoFit/>
          </a:bodyPr>
          <a:lstStyle/>
          <a:p>
            <a:r>
              <a:rPr lang="eu-ES" b="1" dirty="0"/>
              <a:t>2) LANGILEEN DATUEN ZERRENDA APLIKAZIORA INPORTATU</a:t>
            </a:r>
          </a:p>
        </p:txBody>
      </p:sp>
      <p:grpSp>
        <p:nvGrpSpPr>
          <p:cNvPr id="18" name="Elkartu 17"/>
          <p:cNvGrpSpPr/>
          <p:nvPr/>
        </p:nvGrpSpPr>
        <p:grpSpPr>
          <a:xfrm>
            <a:off x="920149" y="4713361"/>
            <a:ext cx="9126884" cy="1285714"/>
            <a:chOff x="920149" y="4537512"/>
            <a:chExt cx="9126884" cy="1285714"/>
          </a:xfrm>
        </p:grpSpPr>
        <p:pic>
          <p:nvPicPr>
            <p:cNvPr id="10" name="Irudia 9"/>
            <p:cNvPicPr>
              <a:picLocks noChangeAspect="1"/>
            </p:cNvPicPr>
            <p:nvPr/>
          </p:nvPicPr>
          <p:blipFill>
            <a:blip r:embed="rId6"/>
            <a:stretch>
              <a:fillRect/>
            </a:stretch>
          </p:blipFill>
          <p:spPr>
            <a:xfrm>
              <a:off x="3900387" y="4747036"/>
              <a:ext cx="3238095" cy="1076190"/>
            </a:xfrm>
            <a:prstGeom prst="rect">
              <a:avLst/>
            </a:prstGeom>
          </p:spPr>
        </p:pic>
        <p:pic>
          <p:nvPicPr>
            <p:cNvPr id="11" name="Irudia 10"/>
            <p:cNvPicPr>
              <a:picLocks noChangeAspect="1"/>
            </p:cNvPicPr>
            <p:nvPr/>
          </p:nvPicPr>
          <p:blipFill>
            <a:blip r:embed="rId7"/>
            <a:stretch>
              <a:fillRect/>
            </a:stretch>
          </p:blipFill>
          <p:spPr>
            <a:xfrm>
              <a:off x="8199414" y="4581260"/>
              <a:ext cx="1847619" cy="1142857"/>
            </a:xfrm>
            <a:prstGeom prst="rect">
              <a:avLst/>
            </a:prstGeom>
          </p:spPr>
        </p:pic>
        <p:pic>
          <p:nvPicPr>
            <p:cNvPr id="12" name="Irudia 11"/>
            <p:cNvPicPr>
              <a:picLocks noChangeAspect="1"/>
            </p:cNvPicPr>
            <p:nvPr/>
          </p:nvPicPr>
          <p:blipFill>
            <a:blip r:embed="rId8"/>
            <a:stretch>
              <a:fillRect/>
            </a:stretch>
          </p:blipFill>
          <p:spPr>
            <a:xfrm>
              <a:off x="920149" y="4537512"/>
              <a:ext cx="2000000" cy="1285714"/>
            </a:xfrm>
            <a:prstGeom prst="rect">
              <a:avLst/>
            </a:prstGeom>
          </p:spPr>
        </p:pic>
        <p:sp>
          <p:nvSpPr>
            <p:cNvPr id="16" name="Gezia eskuinera 15"/>
            <p:cNvSpPr/>
            <p:nvPr/>
          </p:nvSpPr>
          <p:spPr>
            <a:xfrm>
              <a:off x="3035747" y="5115557"/>
              <a:ext cx="577516" cy="481321"/>
            </a:xfrm>
            <a:prstGeom prst="rightArrow">
              <a:avLst/>
            </a:prstGeom>
            <a:solidFill>
              <a:schemeClr val="accent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u-ES"/>
            </a:p>
          </p:txBody>
        </p:sp>
        <p:sp>
          <p:nvSpPr>
            <p:cNvPr id="17" name="Gezia eskuinera 16"/>
            <p:cNvSpPr/>
            <p:nvPr/>
          </p:nvSpPr>
          <p:spPr>
            <a:xfrm>
              <a:off x="7378301" y="5044470"/>
              <a:ext cx="577516" cy="481321"/>
            </a:xfrm>
            <a:prstGeom prst="rightArrow">
              <a:avLst/>
            </a:prstGeom>
            <a:solidFill>
              <a:schemeClr val="accent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u-ES"/>
            </a:p>
          </p:txBody>
        </p:sp>
      </p:grpSp>
      <p:sp>
        <p:nvSpPr>
          <p:cNvPr id="6" name="TestuKoadroa 5">
            <a:extLst>
              <a:ext uri="{FF2B5EF4-FFF2-40B4-BE49-F238E27FC236}">
                <a16:creationId xmlns:a16="http://schemas.microsoft.com/office/drawing/2014/main" id="{C3B06261-5F45-11F2-2220-C539F0208CF7}"/>
              </a:ext>
            </a:extLst>
          </p:cNvPr>
          <p:cNvSpPr txBox="1"/>
          <p:nvPr/>
        </p:nvSpPr>
        <p:spPr>
          <a:xfrm>
            <a:off x="8686800" y="2554357"/>
            <a:ext cx="2852530" cy="1754326"/>
          </a:xfrm>
          <a:prstGeom prst="rect">
            <a:avLst/>
          </a:prstGeom>
          <a:noFill/>
        </p:spPr>
        <p:txBody>
          <a:bodyPr wrap="square" rtlCol="0">
            <a:spAutoFit/>
          </a:bodyPr>
          <a:lstStyle/>
          <a:p>
            <a:r>
              <a:rPr lang="eu-ES" dirty="0"/>
              <a:t>Posta helbidea duten langileak baino ez erantsi. Langile bakoitzak bere posta elektroniko propioa izan behar du, ezin dira helbideak errepikatu.</a:t>
            </a:r>
          </a:p>
        </p:txBody>
      </p:sp>
    </p:spTree>
    <p:extLst>
      <p:ext uri="{BB962C8B-B14F-4D97-AF65-F5344CB8AC3E}">
        <p14:creationId xmlns:p14="http://schemas.microsoft.com/office/powerpoint/2010/main" val="34433610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ulua 1"/>
          <p:cNvSpPr>
            <a:spLocks noGrp="1"/>
          </p:cNvSpPr>
          <p:nvPr>
            <p:ph type="title"/>
          </p:nvPr>
        </p:nvSpPr>
        <p:spPr/>
        <p:txBody>
          <a:bodyPr>
            <a:normAutofit fontScale="90000"/>
          </a:bodyPr>
          <a:lstStyle/>
          <a:p>
            <a:r>
              <a:rPr lang="eu-ES" b="1" dirty="0"/>
              <a:t>Aplikazioan kargatutako langileen datuak ikusi</a:t>
            </a:r>
          </a:p>
        </p:txBody>
      </p:sp>
      <p:pic>
        <p:nvPicPr>
          <p:cNvPr id="6" name="Irudia 5"/>
          <p:cNvPicPr>
            <a:picLocks noChangeAspect="1"/>
          </p:cNvPicPr>
          <p:nvPr/>
        </p:nvPicPr>
        <p:blipFill>
          <a:blip r:embed="rId3"/>
          <a:stretch>
            <a:fillRect/>
          </a:stretch>
        </p:blipFill>
        <p:spPr>
          <a:xfrm>
            <a:off x="381733" y="1635572"/>
            <a:ext cx="6645724" cy="1402526"/>
          </a:xfrm>
          <a:prstGeom prst="rect">
            <a:avLst/>
          </a:prstGeom>
        </p:spPr>
      </p:pic>
      <p:pic>
        <p:nvPicPr>
          <p:cNvPr id="7" name="Irudia 6"/>
          <p:cNvPicPr>
            <a:picLocks noChangeAspect="1"/>
          </p:cNvPicPr>
          <p:nvPr/>
        </p:nvPicPr>
        <p:blipFill>
          <a:blip r:embed="rId4"/>
          <a:stretch>
            <a:fillRect/>
          </a:stretch>
        </p:blipFill>
        <p:spPr>
          <a:xfrm>
            <a:off x="447688" y="3038098"/>
            <a:ext cx="6267423" cy="1589696"/>
          </a:xfrm>
          <a:prstGeom prst="rect">
            <a:avLst/>
          </a:prstGeom>
        </p:spPr>
      </p:pic>
      <p:pic>
        <p:nvPicPr>
          <p:cNvPr id="8" name="Irudia 7"/>
          <p:cNvPicPr>
            <a:picLocks noChangeAspect="1"/>
          </p:cNvPicPr>
          <p:nvPr/>
        </p:nvPicPr>
        <p:blipFill rotWithShape="1">
          <a:blip r:embed="rId5"/>
          <a:srcRect t="9665" b="5857"/>
          <a:stretch/>
        </p:blipFill>
        <p:spPr>
          <a:xfrm>
            <a:off x="461738" y="5022891"/>
            <a:ext cx="6485714" cy="1456267"/>
          </a:xfrm>
          <a:prstGeom prst="rect">
            <a:avLst/>
          </a:prstGeom>
        </p:spPr>
      </p:pic>
      <p:sp>
        <p:nvSpPr>
          <p:cNvPr id="3" name="TestuKoadroa 2">
            <a:extLst>
              <a:ext uri="{FF2B5EF4-FFF2-40B4-BE49-F238E27FC236}">
                <a16:creationId xmlns:a16="http://schemas.microsoft.com/office/drawing/2014/main" id="{3660597B-048C-AC0F-D1BC-4C959ACF8AFB}"/>
              </a:ext>
            </a:extLst>
          </p:cNvPr>
          <p:cNvSpPr txBox="1"/>
          <p:nvPr/>
        </p:nvSpPr>
        <p:spPr>
          <a:xfrm>
            <a:off x="7553739" y="1798983"/>
            <a:ext cx="4176523" cy="2585323"/>
          </a:xfrm>
          <a:prstGeom prst="rect">
            <a:avLst/>
          </a:prstGeom>
          <a:noFill/>
        </p:spPr>
        <p:txBody>
          <a:bodyPr wrap="square" rtlCol="0">
            <a:spAutoFit/>
          </a:bodyPr>
          <a:lstStyle/>
          <a:p>
            <a:r>
              <a:rPr lang="eu-ES" dirty="0"/>
              <a:t>Langileen datuak ikusgai izango dira LANGILEAK funtzioaren pantailan. Galdetegiaren egoera ere agertuko da (bidali gabe, bidalita…). Langileak gehitzeko sakatu GEHITU. Langileen zerrenda eguneratu daiteke karga berriro eginda, bidalketarik egin ez bada. Zerrenda horrek aurrekoa ordezkatuko du.</a:t>
            </a:r>
          </a:p>
        </p:txBody>
      </p:sp>
    </p:spTree>
    <p:extLst>
      <p:ext uri="{BB962C8B-B14F-4D97-AF65-F5344CB8AC3E}">
        <p14:creationId xmlns:p14="http://schemas.microsoft.com/office/powerpoint/2010/main" val="18869563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ulua 1"/>
          <p:cNvSpPr>
            <a:spLocks noGrp="1"/>
          </p:cNvSpPr>
          <p:nvPr>
            <p:ph type="title"/>
          </p:nvPr>
        </p:nvSpPr>
        <p:spPr/>
        <p:txBody>
          <a:bodyPr>
            <a:normAutofit/>
          </a:bodyPr>
          <a:lstStyle/>
          <a:p>
            <a:r>
              <a:rPr lang="eu-ES" b="1" dirty="0"/>
              <a:t>Langileen galdetegia online bidali</a:t>
            </a:r>
          </a:p>
        </p:txBody>
      </p:sp>
      <p:pic>
        <p:nvPicPr>
          <p:cNvPr id="4" name="Irudia 3">
            <a:extLst>
              <a:ext uri="{FF2B5EF4-FFF2-40B4-BE49-F238E27FC236}">
                <a16:creationId xmlns:a16="http://schemas.microsoft.com/office/drawing/2014/main" id="{6B46652A-CD9E-6A56-2EE3-61BAF1657534}"/>
              </a:ext>
            </a:extLst>
          </p:cNvPr>
          <p:cNvPicPr>
            <a:picLocks noChangeAspect="1"/>
          </p:cNvPicPr>
          <p:nvPr/>
        </p:nvPicPr>
        <p:blipFill>
          <a:blip r:embed="rId3"/>
          <a:stretch>
            <a:fillRect/>
          </a:stretch>
        </p:blipFill>
        <p:spPr>
          <a:xfrm>
            <a:off x="846494" y="2382528"/>
            <a:ext cx="5074376" cy="1604881"/>
          </a:xfrm>
          <a:prstGeom prst="rect">
            <a:avLst/>
          </a:prstGeom>
        </p:spPr>
      </p:pic>
      <p:sp>
        <p:nvSpPr>
          <p:cNvPr id="5" name="TestuKoadroa 4">
            <a:extLst>
              <a:ext uri="{FF2B5EF4-FFF2-40B4-BE49-F238E27FC236}">
                <a16:creationId xmlns:a16="http://schemas.microsoft.com/office/drawing/2014/main" id="{A1BB0888-C8AF-2D0D-2D8A-59657AFBD00B}"/>
              </a:ext>
            </a:extLst>
          </p:cNvPr>
          <p:cNvSpPr txBox="1"/>
          <p:nvPr/>
        </p:nvSpPr>
        <p:spPr>
          <a:xfrm>
            <a:off x="720090" y="1690688"/>
            <a:ext cx="5562601" cy="646331"/>
          </a:xfrm>
          <a:prstGeom prst="rect">
            <a:avLst/>
          </a:prstGeom>
          <a:noFill/>
        </p:spPr>
        <p:txBody>
          <a:bodyPr wrap="square" rtlCol="0">
            <a:spAutoFit/>
          </a:bodyPr>
          <a:lstStyle/>
          <a:p>
            <a:pPr marL="342900" indent="-342900">
              <a:buAutoNum type="arabicPeriod"/>
            </a:pPr>
            <a:r>
              <a:rPr lang="eu-ES" b="0" i="0" dirty="0">
                <a:solidFill>
                  <a:srgbClr val="0097B2"/>
                </a:solidFill>
                <a:effectLst/>
              </a:rPr>
              <a:t>ZERRENDAKO LANGILEAK HAUTATU</a:t>
            </a:r>
          </a:p>
          <a:p>
            <a:pPr marL="342900" indent="-342900">
              <a:buAutoNum type="arabicPeriod"/>
            </a:pPr>
            <a:r>
              <a:rPr lang="eu-ES" b="0" i="0" dirty="0">
                <a:solidFill>
                  <a:srgbClr val="0097B2"/>
                </a:solidFill>
                <a:effectLst/>
              </a:rPr>
              <a:t>GALDETEGIA BIDALI</a:t>
            </a:r>
            <a:endParaRPr lang="eu-ES" dirty="0"/>
          </a:p>
        </p:txBody>
      </p:sp>
      <p:sp>
        <p:nvSpPr>
          <p:cNvPr id="12" name="TestuKoadroa 11">
            <a:extLst>
              <a:ext uri="{FF2B5EF4-FFF2-40B4-BE49-F238E27FC236}">
                <a16:creationId xmlns:a16="http://schemas.microsoft.com/office/drawing/2014/main" id="{298488F7-483C-99CA-A7D9-1C9BF0C989EC}"/>
              </a:ext>
            </a:extLst>
          </p:cNvPr>
          <p:cNvSpPr txBox="1"/>
          <p:nvPr/>
        </p:nvSpPr>
        <p:spPr>
          <a:xfrm>
            <a:off x="846494" y="4119769"/>
            <a:ext cx="6099048" cy="369332"/>
          </a:xfrm>
          <a:prstGeom prst="rect">
            <a:avLst/>
          </a:prstGeom>
          <a:noFill/>
        </p:spPr>
        <p:txBody>
          <a:bodyPr wrap="square">
            <a:spAutoFit/>
          </a:bodyPr>
          <a:lstStyle/>
          <a:p>
            <a:r>
              <a:rPr lang="eu-ES" b="0" i="0" dirty="0">
                <a:solidFill>
                  <a:srgbClr val="0097B2"/>
                </a:solidFill>
                <a:effectLst/>
              </a:rPr>
              <a:t>3. LANGILEEK GALDETEGIA JASO</a:t>
            </a:r>
            <a:endParaRPr lang="eu-ES" dirty="0"/>
          </a:p>
        </p:txBody>
      </p:sp>
      <p:pic>
        <p:nvPicPr>
          <p:cNvPr id="14" name="Irudia 13">
            <a:extLst>
              <a:ext uri="{FF2B5EF4-FFF2-40B4-BE49-F238E27FC236}">
                <a16:creationId xmlns:a16="http://schemas.microsoft.com/office/drawing/2014/main" id="{8CCC27C2-11D3-E63C-5852-0097E1550B36}"/>
              </a:ext>
            </a:extLst>
          </p:cNvPr>
          <p:cNvPicPr>
            <a:picLocks noChangeAspect="1"/>
          </p:cNvPicPr>
          <p:nvPr/>
        </p:nvPicPr>
        <p:blipFill>
          <a:blip r:embed="rId4"/>
          <a:stretch>
            <a:fillRect/>
          </a:stretch>
        </p:blipFill>
        <p:spPr>
          <a:xfrm>
            <a:off x="850304" y="4621461"/>
            <a:ext cx="6095238" cy="1866667"/>
          </a:xfrm>
          <a:prstGeom prst="rect">
            <a:avLst/>
          </a:prstGeom>
        </p:spPr>
      </p:pic>
      <p:sp>
        <p:nvSpPr>
          <p:cNvPr id="16" name="TestuKoadroa 15">
            <a:extLst>
              <a:ext uri="{FF2B5EF4-FFF2-40B4-BE49-F238E27FC236}">
                <a16:creationId xmlns:a16="http://schemas.microsoft.com/office/drawing/2014/main" id="{92CFB51C-1FB3-E0E8-9C3C-6C6D34BA7A87}"/>
              </a:ext>
            </a:extLst>
          </p:cNvPr>
          <p:cNvSpPr txBox="1"/>
          <p:nvPr/>
        </p:nvSpPr>
        <p:spPr>
          <a:xfrm>
            <a:off x="7853042" y="4692821"/>
            <a:ext cx="4338958" cy="1200329"/>
          </a:xfrm>
          <a:prstGeom prst="rect">
            <a:avLst/>
          </a:prstGeom>
          <a:noFill/>
        </p:spPr>
        <p:txBody>
          <a:bodyPr wrap="square">
            <a:spAutoFit/>
          </a:bodyPr>
          <a:lstStyle/>
          <a:p>
            <a:r>
              <a:rPr lang="eu-ES" b="0" i="0" dirty="0">
                <a:solidFill>
                  <a:srgbClr val="000000"/>
                </a:solidFill>
                <a:effectLst/>
              </a:rPr>
              <a:t>Langileek bere postan ondoko mezua jasoko dute; horregatik komeni da aldez aurretik azaltzea zer jasoko duten (spam-tzat har ez dezaten).</a:t>
            </a:r>
            <a:endParaRPr lang="eu-ES" dirty="0"/>
          </a:p>
        </p:txBody>
      </p:sp>
      <p:pic>
        <p:nvPicPr>
          <p:cNvPr id="17" name="Irudia 16">
            <a:extLst>
              <a:ext uri="{FF2B5EF4-FFF2-40B4-BE49-F238E27FC236}">
                <a16:creationId xmlns:a16="http://schemas.microsoft.com/office/drawing/2014/main" id="{D2C9858F-FDE6-8FBD-D0E0-4678D4BF1327}"/>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118098" y="4204293"/>
            <a:ext cx="834336" cy="834336"/>
          </a:xfrm>
          <a:prstGeom prst="rect">
            <a:avLst/>
          </a:prstGeom>
        </p:spPr>
      </p:pic>
      <p:sp>
        <p:nvSpPr>
          <p:cNvPr id="3" name="TestuKoadroa 2">
            <a:extLst>
              <a:ext uri="{FF2B5EF4-FFF2-40B4-BE49-F238E27FC236}">
                <a16:creationId xmlns:a16="http://schemas.microsoft.com/office/drawing/2014/main" id="{A22CC9FE-A340-A619-C705-D6281DBAFB63}"/>
              </a:ext>
            </a:extLst>
          </p:cNvPr>
          <p:cNvSpPr txBox="1"/>
          <p:nvPr/>
        </p:nvSpPr>
        <p:spPr>
          <a:xfrm>
            <a:off x="6554115" y="2106008"/>
            <a:ext cx="5357192"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tabLst/>
              <a:defRPr/>
            </a:pPr>
            <a:r>
              <a:rPr lang="eu-ES" dirty="0">
                <a:solidFill>
                  <a:srgbClr val="000000"/>
                </a:solidFill>
              </a:rPr>
              <a:t>Bidalketa bat baino gehiago egin behar direnean, bidalketa bakoitzean galdetegiaren hizkuntza desberdina delako, edota epe desberdinetan egitea erabaki delako: banan-banan aukeratuko dira langileak. Aukeratutako langileak horituta agertuko dira.</a:t>
            </a:r>
          </a:p>
        </p:txBody>
      </p:sp>
    </p:spTree>
    <p:extLst>
      <p:ext uri="{BB962C8B-B14F-4D97-AF65-F5344CB8AC3E}">
        <p14:creationId xmlns:p14="http://schemas.microsoft.com/office/powerpoint/2010/main" val="1191881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ulua 1"/>
          <p:cNvSpPr>
            <a:spLocks noGrp="1"/>
          </p:cNvSpPr>
          <p:nvPr>
            <p:ph type="title"/>
          </p:nvPr>
        </p:nvSpPr>
        <p:spPr/>
        <p:txBody>
          <a:bodyPr>
            <a:normAutofit/>
          </a:bodyPr>
          <a:lstStyle/>
          <a:p>
            <a:r>
              <a:rPr lang="eu-ES" sz="4000" b="1" i="0" dirty="0">
                <a:solidFill>
                  <a:srgbClr val="000002"/>
                </a:solidFill>
                <a:effectLst/>
              </a:rPr>
              <a:t>Bidalitako galdetegien kudeaketa</a:t>
            </a:r>
            <a:endParaRPr lang="eu-ES" sz="4000" b="1" dirty="0"/>
          </a:p>
        </p:txBody>
      </p:sp>
      <p:sp>
        <p:nvSpPr>
          <p:cNvPr id="4" name="TestuKoadroa 3">
            <a:extLst>
              <a:ext uri="{FF2B5EF4-FFF2-40B4-BE49-F238E27FC236}">
                <a16:creationId xmlns:a16="http://schemas.microsoft.com/office/drawing/2014/main" id="{81D5D397-385D-AB29-E367-CF17D31169B0}"/>
              </a:ext>
            </a:extLst>
          </p:cNvPr>
          <p:cNvSpPr txBox="1"/>
          <p:nvPr/>
        </p:nvSpPr>
        <p:spPr>
          <a:xfrm>
            <a:off x="783093" y="2746469"/>
            <a:ext cx="8221759" cy="400110"/>
          </a:xfrm>
          <a:prstGeom prst="rect">
            <a:avLst/>
          </a:prstGeom>
          <a:noFill/>
        </p:spPr>
        <p:txBody>
          <a:bodyPr wrap="square">
            <a:spAutoFit/>
          </a:bodyPr>
          <a:lstStyle/>
          <a:p>
            <a:pPr marL="285750" indent="-285750">
              <a:buClr>
                <a:schemeClr val="accent1">
                  <a:lumMod val="50000"/>
                </a:schemeClr>
              </a:buClr>
              <a:buFont typeface="Wingdings" panose="05000000000000000000" pitchFamily="2" charset="2"/>
              <a:buChar char="q"/>
            </a:pPr>
            <a:r>
              <a:rPr lang="eu-ES" sz="2000" b="1" i="0" dirty="0">
                <a:effectLst/>
              </a:rPr>
              <a:t>Langileen galdetegia aukeratu &gt; LANGILEAK &gt; Pantailan egoera ikusi.</a:t>
            </a:r>
            <a:endParaRPr lang="eu-ES" sz="2000" b="1" i="0" u="none" strike="noStrike" kern="1200" baseline="0" dirty="0">
              <a:latin typeface="+mn-lt"/>
              <a:ea typeface="+mn-ea"/>
              <a:cs typeface="+mn-cs"/>
            </a:endParaRPr>
          </a:p>
        </p:txBody>
      </p:sp>
      <p:pic>
        <p:nvPicPr>
          <p:cNvPr id="9" name="Irudia 8">
            <a:extLst>
              <a:ext uri="{FF2B5EF4-FFF2-40B4-BE49-F238E27FC236}">
                <a16:creationId xmlns:a16="http://schemas.microsoft.com/office/drawing/2014/main" id="{CC8331D9-2574-49F6-D3B1-4D1763A956FC}"/>
              </a:ext>
            </a:extLst>
          </p:cNvPr>
          <p:cNvPicPr>
            <a:picLocks noChangeAspect="1"/>
          </p:cNvPicPr>
          <p:nvPr/>
        </p:nvPicPr>
        <p:blipFill>
          <a:blip r:embed="rId3"/>
          <a:stretch>
            <a:fillRect/>
          </a:stretch>
        </p:blipFill>
        <p:spPr>
          <a:xfrm>
            <a:off x="588411" y="4126620"/>
            <a:ext cx="2776057" cy="1360188"/>
          </a:xfrm>
          <a:prstGeom prst="rect">
            <a:avLst/>
          </a:prstGeom>
        </p:spPr>
      </p:pic>
      <p:pic>
        <p:nvPicPr>
          <p:cNvPr id="11" name="Irudia 10">
            <a:extLst>
              <a:ext uri="{FF2B5EF4-FFF2-40B4-BE49-F238E27FC236}">
                <a16:creationId xmlns:a16="http://schemas.microsoft.com/office/drawing/2014/main" id="{CAF791F4-E4E1-4A42-867F-C15188B08F10}"/>
              </a:ext>
            </a:extLst>
          </p:cNvPr>
          <p:cNvPicPr>
            <a:picLocks noChangeAspect="1"/>
          </p:cNvPicPr>
          <p:nvPr/>
        </p:nvPicPr>
        <p:blipFill>
          <a:blip r:embed="rId4"/>
          <a:stretch>
            <a:fillRect/>
          </a:stretch>
        </p:blipFill>
        <p:spPr>
          <a:xfrm>
            <a:off x="588411" y="3426862"/>
            <a:ext cx="6941788" cy="492422"/>
          </a:xfrm>
          <a:prstGeom prst="rect">
            <a:avLst/>
          </a:prstGeom>
        </p:spPr>
      </p:pic>
      <p:pic>
        <p:nvPicPr>
          <p:cNvPr id="13" name="Irudia 12">
            <a:extLst>
              <a:ext uri="{FF2B5EF4-FFF2-40B4-BE49-F238E27FC236}">
                <a16:creationId xmlns:a16="http://schemas.microsoft.com/office/drawing/2014/main" id="{8091F891-6201-F0EF-65B9-4FBF3361064B}"/>
              </a:ext>
            </a:extLst>
          </p:cNvPr>
          <p:cNvPicPr>
            <a:picLocks noChangeAspect="1"/>
          </p:cNvPicPr>
          <p:nvPr/>
        </p:nvPicPr>
        <p:blipFill>
          <a:blip r:embed="rId5"/>
          <a:stretch>
            <a:fillRect/>
          </a:stretch>
        </p:blipFill>
        <p:spPr>
          <a:xfrm>
            <a:off x="3581714" y="3911476"/>
            <a:ext cx="5028571" cy="1704762"/>
          </a:xfrm>
          <a:prstGeom prst="rect">
            <a:avLst/>
          </a:prstGeom>
        </p:spPr>
      </p:pic>
      <p:sp>
        <p:nvSpPr>
          <p:cNvPr id="15" name="TestuKoadroa 14">
            <a:extLst>
              <a:ext uri="{FF2B5EF4-FFF2-40B4-BE49-F238E27FC236}">
                <a16:creationId xmlns:a16="http://schemas.microsoft.com/office/drawing/2014/main" id="{B23A802E-15FD-A6EF-6AB3-7BB2EF81C3CF}"/>
              </a:ext>
            </a:extLst>
          </p:cNvPr>
          <p:cNvSpPr txBox="1"/>
          <p:nvPr/>
        </p:nvSpPr>
        <p:spPr>
          <a:xfrm>
            <a:off x="365508" y="1656523"/>
            <a:ext cx="8639344" cy="925766"/>
          </a:xfrm>
          <a:prstGeom prst="rect">
            <a:avLst/>
          </a:prstGeom>
          <a:noFill/>
        </p:spPr>
        <p:txBody>
          <a:bodyPr wrap="square">
            <a:spAutoFit/>
          </a:bodyPr>
          <a:lstStyle/>
          <a:p>
            <a:pPr marL="792163" indent="-342900">
              <a:lnSpc>
                <a:spcPct val="150000"/>
              </a:lnSpc>
              <a:buClr>
                <a:schemeClr val="accent1">
                  <a:lumMod val="50000"/>
                </a:schemeClr>
              </a:buClr>
              <a:buFont typeface="Wingdings" panose="05000000000000000000" pitchFamily="2" charset="2"/>
              <a:buChar char="q"/>
            </a:pPr>
            <a:r>
              <a:rPr lang="eu-ES" sz="2000" b="1" dirty="0">
                <a:ea typeface="Yu Gothic" panose="020B0400000000000000" pitchFamily="34" charset="-128"/>
              </a:rPr>
              <a:t>ERANTZUTEKO EPEAK EDITATU (galdetegiaren epea itxi edo luzatu).</a:t>
            </a:r>
          </a:p>
          <a:p>
            <a:pPr marL="449263" indent="90488">
              <a:lnSpc>
                <a:spcPct val="150000"/>
              </a:lnSpc>
            </a:pPr>
            <a:r>
              <a:rPr lang="eu-ES" sz="1800" dirty="0">
                <a:ea typeface="Yu Gothic" panose="020B0400000000000000" pitchFamily="34" charset="-128"/>
              </a:rPr>
              <a:t>- </a:t>
            </a:r>
            <a:r>
              <a:rPr lang="eu-ES" sz="1800" b="1" dirty="0">
                <a:ea typeface="Yu Gothic" panose="020B0400000000000000" pitchFamily="34" charset="-128"/>
              </a:rPr>
              <a:t>“Galdetegia” </a:t>
            </a:r>
            <a:r>
              <a:rPr lang="eu-ES" sz="1800" dirty="0">
                <a:ea typeface="Yu Gothic" panose="020B0400000000000000" pitchFamily="34" charset="-128"/>
              </a:rPr>
              <a:t>&gt; </a:t>
            </a:r>
            <a:r>
              <a:rPr lang="eu-ES" sz="1800" b="1" dirty="0">
                <a:ea typeface="Yu Gothic" panose="020B0400000000000000" pitchFamily="34" charset="-128"/>
              </a:rPr>
              <a:t>“Galdetegiak sortu eta kudeatu” </a:t>
            </a:r>
            <a:r>
              <a:rPr lang="eu-ES" sz="1800" dirty="0">
                <a:ea typeface="Yu Gothic" panose="020B0400000000000000" pitchFamily="34" charset="-128"/>
              </a:rPr>
              <a:t>&gt; </a:t>
            </a:r>
            <a:r>
              <a:rPr lang="eu-ES" sz="1800" b="1" dirty="0">
                <a:ea typeface="Yu Gothic" panose="020B0400000000000000" pitchFamily="34" charset="-128"/>
              </a:rPr>
              <a:t>“Editatu” </a:t>
            </a:r>
            <a:r>
              <a:rPr lang="eu-ES" sz="1800" dirty="0">
                <a:ea typeface="Yu Gothic" panose="020B0400000000000000" pitchFamily="34" charset="-128"/>
              </a:rPr>
              <a:t>&gt; datak editatu</a:t>
            </a:r>
          </a:p>
        </p:txBody>
      </p:sp>
      <p:sp>
        <p:nvSpPr>
          <p:cNvPr id="3" name="TestuKoadroa 2">
            <a:extLst>
              <a:ext uri="{FF2B5EF4-FFF2-40B4-BE49-F238E27FC236}">
                <a16:creationId xmlns:a16="http://schemas.microsoft.com/office/drawing/2014/main" id="{40036D2B-B951-2BD0-0015-15CFE40197C1}"/>
              </a:ext>
            </a:extLst>
          </p:cNvPr>
          <p:cNvSpPr txBox="1"/>
          <p:nvPr/>
        </p:nvSpPr>
        <p:spPr>
          <a:xfrm>
            <a:off x="9114183" y="1636644"/>
            <a:ext cx="2712309" cy="4832092"/>
          </a:xfrm>
          <a:prstGeom prst="rect">
            <a:avLst/>
          </a:prstGeom>
          <a:noFill/>
        </p:spPr>
        <p:txBody>
          <a:bodyPr wrap="square" rtlCol="0">
            <a:spAutoFit/>
          </a:bodyPr>
          <a:lstStyle/>
          <a:p>
            <a:r>
              <a:rPr lang="eu-ES" sz="1400" b="1" dirty="0"/>
              <a:t>Bidali gabe. </a:t>
            </a:r>
            <a:r>
              <a:rPr lang="eu-ES" sz="1400" dirty="0"/>
              <a:t>Langileari ez zaio galdetegia bidali.</a:t>
            </a:r>
          </a:p>
          <a:p>
            <a:pPr marR="0" lvl="0" algn="l" defTabSz="914400" rtl="0" eaLnBrk="1" fontAlgn="auto" latinLnBrk="0" hangingPunct="1">
              <a:lnSpc>
                <a:spcPct val="100000"/>
              </a:lnSpc>
              <a:spcBef>
                <a:spcPts val="0"/>
              </a:spcBef>
              <a:spcAft>
                <a:spcPts val="0"/>
              </a:spcAft>
              <a:buClrTx/>
              <a:buSzTx/>
              <a:tabLst/>
              <a:defRPr/>
            </a:pPr>
            <a:r>
              <a:rPr lang="eu-ES" sz="1400" b="1" dirty="0"/>
              <a:t>Bidalita. </a:t>
            </a:r>
            <a:r>
              <a:rPr lang="eu-ES" sz="1400" dirty="0"/>
              <a:t>Langileari galdetegia bidali zaio. Honakoa gerta daiteke: 1. Langilea ez da erantzuten hasi. 2. Langilea erantzuten hasi da, baina erantzunak gorde eta ez ditu bidali. + ikurrean sakatuz gero, galdetegiaren loturan sar gaitezke. Izan daiteke, aplikazioan gordeta izatea erantzunak, baina bidali barik, horiek erantzunen </a:t>
            </a:r>
            <a:r>
              <a:rPr lang="eu-ES" sz="1400" dirty="0" err="1"/>
              <a:t>excelean</a:t>
            </a:r>
            <a:r>
              <a:rPr lang="eu-ES" sz="1400" dirty="0"/>
              <a:t> deskargatuko dira, baina ez dira erabiliko adierazleen kalkuluetan. </a:t>
            </a:r>
            <a:r>
              <a:rPr lang="eu-ES" sz="1400" dirty="0" err="1"/>
              <a:t>Excelean</a:t>
            </a:r>
            <a:r>
              <a:rPr lang="eu-ES" sz="1400" dirty="0"/>
              <a:t> adieraziko dira erantzunak bidalita dauden edo bidali gabe.</a:t>
            </a:r>
          </a:p>
          <a:p>
            <a:pPr marR="0" lvl="0" algn="l" defTabSz="914400" rtl="0" eaLnBrk="1" fontAlgn="auto" latinLnBrk="0" hangingPunct="1">
              <a:lnSpc>
                <a:spcPct val="100000"/>
              </a:lnSpc>
              <a:spcBef>
                <a:spcPts val="0"/>
              </a:spcBef>
              <a:spcAft>
                <a:spcPts val="0"/>
              </a:spcAft>
              <a:buClrTx/>
              <a:buSzTx/>
              <a:tabLst/>
              <a:defRPr/>
            </a:pPr>
            <a:r>
              <a:rPr lang="eu-ES" sz="1400" b="1" dirty="0"/>
              <a:t>Erantzun zaio. </a:t>
            </a:r>
            <a:r>
              <a:rPr lang="eu-ES" sz="1400" dirty="0"/>
              <a:t>Langileak galdetegia erantzun eta bidali du.</a:t>
            </a:r>
          </a:p>
          <a:p>
            <a:endParaRPr lang="eu-ES" sz="1400" b="1" dirty="0"/>
          </a:p>
        </p:txBody>
      </p:sp>
    </p:spTree>
    <p:extLst>
      <p:ext uri="{BB962C8B-B14F-4D97-AF65-F5344CB8AC3E}">
        <p14:creationId xmlns:p14="http://schemas.microsoft.com/office/powerpoint/2010/main" val="29934336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ulua 1"/>
          <p:cNvSpPr>
            <a:spLocks noGrp="1"/>
          </p:cNvSpPr>
          <p:nvPr>
            <p:ph type="title"/>
          </p:nvPr>
        </p:nvSpPr>
        <p:spPr/>
        <p:txBody>
          <a:bodyPr>
            <a:normAutofit/>
          </a:bodyPr>
          <a:lstStyle/>
          <a:p>
            <a:r>
              <a:rPr lang="eu-ES" b="1" dirty="0"/>
              <a:t>Posta helbiderik ez duten langileak</a:t>
            </a:r>
          </a:p>
        </p:txBody>
      </p:sp>
      <p:pic>
        <p:nvPicPr>
          <p:cNvPr id="17" name="Irudia 16">
            <a:extLst>
              <a:ext uri="{FF2B5EF4-FFF2-40B4-BE49-F238E27FC236}">
                <a16:creationId xmlns:a16="http://schemas.microsoft.com/office/drawing/2014/main" id="{D2C9858F-FDE6-8FBD-D0E0-4678D4BF1327}"/>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182432" y="3162217"/>
            <a:ext cx="834336" cy="834336"/>
          </a:xfrm>
          <a:prstGeom prst="rect">
            <a:avLst/>
          </a:prstGeom>
        </p:spPr>
      </p:pic>
      <p:pic>
        <p:nvPicPr>
          <p:cNvPr id="6" name="Irudia 5">
            <a:extLst>
              <a:ext uri="{FF2B5EF4-FFF2-40B4-BE49-F238E27FC236}">
                <a16:creationId xmlns:a16="http://schemas.microsoft.com/office/drawing/2014/main" id="{ECB73BC4-B1AF-E540-B7A0-ECA7976310D8}"/>
              </a:ext>
            </a:extLst>
          </p:cNvPr>
          <p:cNvPicPr>
            <a:picLocks noChangeAspect="1"/>
          </p:cNvPicPr>
          <p:nvPr/>
        </p:nvPicPr>
        <p:blipFill>
          <a:blip r:embed="rId4"/>
          <a:stretch>
            <a:fillRect/>
          </a:stretch>
        </p:blipFill>
        <p:spPr>
          <a:xfrm>
            <a:off x="1072098" y="1816561"/>
            <a:ext cx="2940731" cy="1411551"/>
          </a:xfrm>
          <a:prstGeom prst="rect">
            <a:avLst/>
          </a:prstGeom>
        </p:spPr>
      </p:pic>
      <p:pic>
        <p:nvPicPr>
          <p:cNvPr id="8" name="Irudia 7">
            <a:extLst>
              <a:ext uri="{FF2B5EF4-FFF2-40B4-BE49-F238E27FC236}">
                <a16:creationId xmlns:a16="http://schemas.microsoft.com/office/drawing/2014/main" id="{6D0D42AA-11D9-FC79-F280-F6AB5DCF1469}"/>
              </a:ext>
            </a:extLst>
          </p:cNvPr>
          <p:cNvPicPr>
            <a:picLocks noChangeAspect="1"/>
          </p:cNvPicPr>
          <p:nvPr/>
        </p:nvPicPr>
        <p:blipFill>
          <a:blip r:embed="rId5"/>
          <a:stretch>
            <a:fillRect/>
          </a:stretch>
        </p:blipFill>
        <p:spPr>
          <a:xfrm>
            <a:off x="5267739" y="1615846"/>
            <a:ext cx="6303652" cy="936568"/>
          </a:xfrm>
          <a:prstGeom prst="rect">
            <a:avLst/>
          </a:prstGeom>
        </p:spPr>
      </p:pic>
      <p:pic>
        <p:nvPicPr>
          <p:cNvPr id="10" name="Irudia 9">
            <a:extLst>
              <a:ext uri="{FF2B5EF4-FFF2-40B4-BE49-F238E27FC236}">
                <a16:creationId xmlns:a16="http://schemas.microsoft.com/office/drawing/2014/main" id="{6F7F7AE8-204E-69DA-1673-39E0BB5AE2D1}"/>
              </a:ext>
            </a:extLst>
          </p:cNvPr>
          <p:cNvPicPr>
            <a:picLocks noChangeAspect="1"/>
          </p:cNvPicPr>
          <p:nvPr/>
        </p:nvPicPr>
        <p:blipFill>
          <a:blip r:embed="rId6"/>
          <a:stretch>
            <a:fillRect/>
          </a:stretch>
        </p:blipFill>
        <p:spPr>
          <a:xfrm>
            <a:off x="1566257" y="3768631"/>
            <a:ext cx="2761905" cy="2304762"/>
          </a:xfrm>
          <a:prstGeom prst="rect">
            <a:avLst/>
          </a:prstGeom>
        </p:spPr>
      </p:pic>
      <p:pic>
        <p:nvPicPr>
          <p:cNvPr id="13" name="Irudia 12">
            <a:extLst>
              <a:ext uri="{FF2B5EF4-FFF2-40B4-BE49-F238E27FC236}">
                <a16:creationId xmlns:a16="http://schemas.microsoft.com/office/drawing/2014/main" id="{B389B4B5-0D31-4B7B-64D3-36ABFA49F9ED}"/>
              </a:ext>
            </a:extLst>
          </p:cNvPr>
          <p:cNvPicPr>
            <a:picLocks noChangeAspect="1"/>
          </p:cNvPicPr>
          <p:nvPr/>
        </p:nvPicPr>
        <p:blipFill>
          <a:blip r:embed="rId7"/>
          <a:stretch>
            <a:fillRect/>
          </a:stretch>
        </p:blipFill>
        <p:spPr>
          <a:xfrm>
            <a:off x="5267739" y="2681743"/>
            <a:ext cx="5430984" cy="2550686"/>
          </a:xfrm>
          <a:prstGeom prst="rect">
            <a:avLst/>
          </a:prstGeom>
        </p:spPr>
      </p:pic>
      <p:sp>
        <p:nvSpPr>
          <p:cNvPr id="15" name="Elipsea 14">
            <a:extLst>
              <a:ext uri="{FF2B5EF4-FFF2-40B4-BE49-F238E27FC236}">
                <a16:creationId xmlns:a16="http://schemas.microsoft.com/office/drawing/2014/main" id="{AC3DA8C2-033A-E299-0E41-3CBBE5A0760F}"/>
              </a:ext>
            </a:extLst>
          </p:cNvPr>
          <p:cNvSpPr/>
          <p:nvPr/>
        </p:nvSpPr>
        <p:spPr>
          <a:xfrm>
            <a:off x="676656" y="1690688"/>
            <a:ext cx="654432" cy="595312"/>
          </a:xfrm>
          <a:prstGeom prst="ellipse">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u-ES" dirty="0"/>
              <a:t>1</a:t>
            </a:r>
          </a:p>
        </p:txBody>
      </p:sp>
      <p:sp>
        <p:nvSpPr>
          <p:cNvPr id="18" name="Elipsea 17">
            <a:extLst>
              <a:ext uri="{FF2B5EF4-FFF2-40B4-BE49-F238E27FC236}">
                <a16:creationId xmlns:a16="http://schemas.microsoft.com/office/drawing/2014/main" id="{13424C3D-DD8E-7B5F-7594-DCD7A16087C8}"/>
              </a:ext>
            </a:extLst>
          </p:cNvPr>
          <p:cNvSpPr/>
          <p:nvPr/>
        </p:nvSpPr>
        <p:spPr>
          <a:xfrm>
            <a:off x="4465504" y="1393032"/>
            <a:ext cx="654432" cy="595312"/>
          </a:xfrm>
          <a:prstGeom prst="ellipse">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u-ES" dirty="0"/>
              <a:t>2</a:t>
            </a:r>
          </a:p>
        </p:txBody>
      </p:sp>
      <p:sp>
        <p:nvSpPr>
          <p:cNvPr id="19" name="Elipsea 18">
            <a:extLst>
              <a:ext uri="{FF2B5EF4-FFF2-40B4-BE49-F238E27FC236}">
                <a16:creationId xmlns:a16="http://schemas.microsoft.com/office/drawing/2014/main" id="{67F8BE12-3284-86E3-3D94-8245C1C76E4B}"/>
              </a:ext>
            </a:extLst>
          </p:cNvPr>
          <p:cNvSpPr/>
          <p:nvPr/>
        </p:nvSpPr>
        <p:spPr>
          <a:xfrm>
            <a:off x="1149623" y="3551253"/>
            <a:ext cx="654432" cy="595312"/>
          </a:xfrm>
          <a:prstGeom prst="ellipse">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u-ES" dirty="0"/>
              <a:t>3</a:t>
            </a:r>
          </a:p>
        </p:txBody>
      </p:sp>
      <p:sp>
        <p:nvSpPr>
          <p:cNvPr id="20" name="Elipsea 19">
            <a:extLst>
              <a:ext uri="{FF2B5EF4-FFF2-40B4-BE49-F238E27FC236}">
                <a16:creationId xmlns:a16="http://schemas.microsoft.com/office/drawing/2014/main" id="{53F38089-2553-2E06-6B91-497E1924B73D}"/>
              </a:ext>
            </a:extLst>
          </p:cNvPr>
          <p:cNvSpPr/>
          <p:nvPr/>
        </p:nvSpPr>
        <p:spPr>
          <a:xfrm>
            <a:off x="5325438" y="2690660"/>
            <a:ext cx="654432" cy="595312"/>
          </a:xfrm>
          <a:prstGeom prst="ellipse">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u-ES" dirty="0"/>
              <a:t>4</a:t>
            </a:r>
          </a:p>
        </p:txBody>
      </p:sp>
      <p:sp>
        <p:nvSpPr>
          <p:cNvPr id="3" name="TestuKoadroa 2">
            <a:extLst>
              <a:ext uri="{FF2B5EF4-FFF2-40B4-BE49-F238E27FC236}">
                <a16:creationId xmlns:a16="http://schemas.microsoft.com/office/drawing/2014/main" id="{A69CCC7D-303C-D66E-3073-3606D8E66F56}"/>
              </a:ext>
            </a:extLst>
          </p:cNvPr>
          <p:cNvSpPr txBox="1"/>
          <p:nvPr/>
        </p:nvSpPr>
        <p:spPr>
          <a:xfrm>
            <a:off x="5267739" y="5361758"/>
            <a:ext cx="5809232" cy="1077218"/>
          </a:xfrm>
          <a:prstGeom prst="rect">
            <a:avLst/>
          </a:prstGeom>
          <a:noFill/>
        </p:spPr>
        <p:txBody>
          <a:bodyPr wrap="square" rtlCol="0">
            <a:spAutoFit/>
          </a:bodyPr>
          <a:lstStyle/>
          <a:p>
            <a:r>
              <a:rPr lang="eu-ES" sz="1600" dirty="0"/>
              <a:t>Galdetegia aplikazioan bertan ere bete daiteke, ordenagailu bat langileen esku ipinita. Erabiltzailea euskarazko bertsioan ari bada, galdetegia euskaraz inprimatuko da, gaztelaniaz ari bada, gaztelaniaz. Hizkuntza aldatzeko ERAKUNDEAK atalean egin. </a:t>
            </a:r>
          </a:p>
        </p:txBody>
      </p:sp>
    </p:spTree>
    <p:extLst>
      <p:ext uri="{BB962C8B-B14F-4D97-AF65-F5344CB8AC3E}">
        <p14:creationId xmlns:p14="http://schemas.microsoft.com/office/powerpoint/2010/main" val="4263624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Placeholder 36">
            <a:extLst>
              <a:ext uri="{FF2B5EF4-FFF2-40B4-BE49-F238E27FC236}">
                <a16:creationId xmlns:a16="http://schemas.microsoft.com/office/drawing/2014/main" id="{F8F9C9B6-2BEC-4699-B75F-9C7BE5B60744}"/>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34756"/>
          <a:stretch/>
        </p:blipFill>
        <p:spPr>
          <a:xfrm>
            <a:off x="1276645" y="1648724"/>
            <a:ext cx="3024387" cy="2954883"/>
          </a:xfrm>
        </p:spPr>
      </p:pic>
      <p:sp>
        <p:nvSpPr>
          <p:cNvPr id="3" name="Content Placeholder 2">
            <a:extLst>
              <a:ext uri="{FF2B5EF4-FFF2-40B4-BE49-F238E27FC236}">
                <a16:creationId xmlns:a16="http://schemas.microsoft.com/office/drawing/2014/main" id="{8CDA3474-C14B-42A3-AF12-888807AB7218}"/>
              </a:ext>
            </a:extLst>
          </p:cNvPr>
          <p:cNvSpPr>
            <a:spLocks noGrp="1"/>
          </p:cNvSpPr>
          <p:nvPr>
            <p:ph idx="1"/>
          </p:nvPr>
        </p:nvSpPr>
        <p:spPr>
          <a:xfrm>
            <a:off x="5956783" y="1747592"/>
            <a:ext cx="5217173" cy="4351338"/>
          </a:xfrm>
        </p:spPr>
        <p:txBody>
          <a:bodyPr>
            <a:normAutofit/>
          </a:bodyPr>
          <a:lstStyle/>
          <a:p>
            <a:pPr algn="ctr"/>
            <a:r>
              <a:rPr lang="eu-ES" b="1" dirty="0">
                <a:solidFill>
                  <a:schemeClr val="bg1"/>
                </a:solidFill>
              </a:rPr>
              <a:t>.</a:t>
            </a:r>
          </a:p>
          <a:p>
            <a:pPr marL="457200" indent="-457200">
              <a:buFont typeface="+mj-lt"/>
              <a:buAutoNum type="arabicPeriod"/>
            </a:pPr>
            <a:r>
              <a:rPr lang="eu-ES" dirty="0"/>
              <a:t>SAREGIN aplikazioan alta eskatzea</a:t>
            </a:r>
          </a:p>
          <a:p>
            <a:pPr marL="457200" indent="-457200">
              <a:buFont typeface="+mj-lt"/>
              <a:buAutoNum type="arabicPeriod"/>
            </a:pPr>
            <a:r>
              <a:rPr lang="eu-ES" dirty="0"/>
              <a:t>SAREGINEN lehen aldiz sartzea</a:t>
            </a:r>
          </a:p>
          <a:p>
            <a:pPr marL="457200" indent="-457200">
              <a:buFont typeface="+mj-lt"/>
              <a:buAutoNum type="arabicPeriod"/>
            </a:pPr>
            <a:r>
              <a:rPr lang="eu-ES" dirty="0"/>
              <a:t>Administrazio pantaila</a:t>
            </a:r>
          </a:p>
          <a:p>
            <a:pPr marL="457200" indent="-457200">
              <a:buFont typeface="+mj-lt"/>
              <a:buAutoNum type="arabicPeriod"/>
            </a:pPr>
            <a:r>
              <a:rPr lang="eu-ES" dirty="0"/>
              <a:t>Plan estrategikoa</a:t>
            </a:r>
          </a:p>
          <a:p>
            <a:pPr marL="457200" indent="-457200">
              <a:buFont typeface="+mj-lt"/>
              <a:buAutoNum type="arabicPeriod"/>
            </a:pPr>
            <a:r>
              <a:rPr lang="eu-ES" dirty="0"/>
              <a:t>Adierazleen jarraipena</a:t>
            </a:r>
          </a:p>
          <a:p>
            <a:pPr marL="457200" indent="-457200">
              <a:buFont typeface="+mj-lt"/>
              <a:buAutoNum type="arabicPeriod"/>
            </a:pPr>
            <a:r>
              <a:rPr lang="eu-ES" dirty="0"/>
              <a:t>Kudeaketa-planak</a:t>
            </a:r>
          </a:p>
          <a:p>
            <a:pPr marL="457200" indent="-457200">
              <a:buFont typeface="+mj-lt"/>
              <a:buAutoNum type="arabicPeriod"/>
            </a:pPr>
            <a:r>
              <a:rPr lang="eu-ES" dirty="0"/>
              <a:t>Hizkuntza-irizpideak</a:t>
            </a:r>
          </a:p>
        </p:txBody>
      </p:sp>
      <p:grpSp>
        <p:nvGrpSpPr>
          <p:cNvPr id="10" name="Graphic 4">
            <a:extLst>
              <a:ext uri="{FF2B5EF4-FFF2-40B4-BE49-F238E27FC236}">
                <a16:creationId xmlns:a16="http://schemas.microsoft.com/office/drawing/2014/main" id="{B3F06BA9-200A-4546-8C17-44B9F05FF8EF}"/>
              </a:ext>
              <a:ext uri="{C183D7F6-B498-43B3-948B-1728B52AA6E4}">
                <adec:decorative xmlns:adec="http://schemas.microsoft.com/office/drawing/2017/decorative" val="1"/>
              </a:ext>
            </a:extLst>
          </p:cNvPr>
          <p:cNvGrpSpPr/>
          <p:nvPr/>
        </p:nvGrpSpPr>
        <p:grpSpPr>
          <a:xfrm>
            <a:off x="3905471" y="4389402"/>
            <a:ext cx="975170" cy="975170"/>
            <a:chOff x="5829300" y="3162300"/>
            <a:chExt cx="532257" cy="532257"/>
          </a:xfrm>
          <a:solidFill>
            <a:schemeClr val="tx1"/>
          </a:solidFill>
        </p:grpSpPr>
        <p:sp>
          <p:nvSpPr>
            <p:cNvPr id="11" name="Freeform: Shape 10">
              <a:extLst>
                <a:ext uri="{FF2B5EF4-FFF2-40B4-BE49-F238E27FC236}">
                  <a16:creationId xmlns:a16="http://schemas.microsoft.com/office/drawing/2014/main" id="{C400A030-8E40-42C9-BA7A-C57F560E28BD}"/>
                </a:ext>
              </a:extLst>
            </p:cNvPr>
            <p:cNvSpPr/>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CA1CB66D-59CC-42E6-9F71-86AA8F1A83E5}"/>
                </a:ext>
              </a:extLst>
            </p:cNvPr>
            <p:cNvSpPr/>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952CF368-1DA1-4155-A52E-1D7117691AE2}"/>
                </a:ext>
              </a:extLst>
            </p:cNvPr>
            <p:cNvSpPr/>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BCCA8E35-7EDC-4B54-84C6-7439052862AD}"/>
                </a:ext>
              </a:extLst>
            </p:cNvPr>
            <p:cNvSpPr/>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DA6E2D90-3377-475B-908D-8DEFA47683EF}"/>
                </a:ext>
              </a:extLst>
            </p:cNvPr>
            <p:cNvSpPr/>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76911BE-DDD3-49C2-8777-60297A15722D}"/>
                </a:ext>
              </a:extLst>
            </p:cNvPr>
            <p:cNvSpPr/>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45515E5A-13FF-4F37-9082-C1584EE41A65}"/>
                </a:ext>
              </a:extLst>
            </p:cNvPr>
            <p:cNvSpPr/>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A9C90979-3DFC-45AC-8666-5039DC14B0B5}"/>
                </a:ext>
              </a:extLst>
            </p:cNvPr>
            <p:cNvSpPr/>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7569B7C0-8434-4008-B429-35208DBDC7CB}"/>
                </a:ext>
              </a:extLst>
            </p:cNvPr>
            <p:cNvSpPr/>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00C7D2AA-D66F-4FD5-BB00-10B56396B8A1}"/>
                </a:ext>
              </a:extLst>
            </p:cNvPr>
            <p:cNvSpPr/>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29431D87-07CF-4EBC-97C6-C6BB01161057}"/>
                </a:ext>
              </a:extLst>
            </p:cNvPr>
            <p:cNvSpPr/>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A9DF15BC-97AC-4CEB-A3B4-6F400C38A32F}"/>
                </a:ext>
              </a:extLst>
            </p:cNvPr>
            <p:cNvSpPr/>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9DA02847-240E-4210-ABB0-6789739465D3}"/>
                </a:ext>
              </a:extLst>
            </p:cNvPr>
            <p:cNvSpPr/>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339411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ulua 1"/>
          <p:cNvSpPr>
            <a:spLocks noGrp="1"/>
          </p:cNvSpPr>
          <p:nvPr>
            <p:ph type="title"/>
          </p:nvPr>
        </p:nvSpPr>
        <p:spPr/>
        <p:txBody>
          <a:bodyPr>
            <a:normAutofit/>
          </a:bodyPr>
          <a:lstStyle/>
          <a:p>
            <a:r>
              <a:rPr lang="eu-ES" b="1" dirty="0"/>
              <a:t>Erakundearen galdetegia</a:t>
            </a:r>
          </a:p>
        </p:txBody>
      </p:sp>
      <p:pic>
        <p:nvPicPr>
          <p:cNvPr id="7" name="Irudia 6"/>
          <p:cNvPicPr>
            <a:picLocks noChangeAspect="1"/>
          </p:cNvPicPr>
          <p:nvPr/>
        </p:nvPicPr>
        <p:blipFill>
          <a:blip r:embed="rId3"/>
          <a:stretch>
            <a:fillRect/>
          </a:stretch>
        </p:blipFill>
        <p:spPr>
          <a:xfrm>
            <a:off x="304612" y="1831609"/>
            <a:ext cx="4951632" cy="1047619"/>
          </a:xfrm>
          <a:prstGeom prst="rect">
            <a:avLst/>
          </a:prstGeom>
        </p:spPr>
      </p:pic>
      <p:pic>
        <p:nvPicPr>
          <p:cNvPr id="8" name="Irudia 7"/>
          <p:cNvPicPr>
            <a:picLocks noChangeAspect="1"/>
          </p:cNvPicPr>
          <p:nvPr/>
        </p:nvPicPr>
        <p:blipFill>
          <a:blip r:embed="rId4"/>
          <a:stretch>
            <a:fillRect/>
          </a:stretch>
        </p:blipFill>
        <p:spPr>
          <a:xfrm>
            <a:off x="6305902" y="1851374"/>
            <a:ext cx="2405943" cy="1947285"/>
          </a:xfrm>
          <a:prstGeom prst="rect">
            <a:avLst/>
          </a:prstGeom>
        </p:spPr>
      </p:pic>
      <p:pic>
        <p:nvPicPr>
          <p:cNvPr id="9" name="Irudia 8"/>
          <p:cNvPicPr>
            <a:picLocks noChangeAspect="1"/>
          </p:cNvPicPr>
          <p:nvPr/>
        </p:nvPicPr>
        <p:blipFill>
          <a:blip r:embed="rId5"/>
          <a:stretch>
            <a:fillRect/>
          </a:stretch>
        </p:blipFill>
        <p:spPr>
          <a:xfrm>
            <a:off x="304612" y="3491991"/>
            <a:ext cx="7380758" cy="2800270"/>
          </a:xfrm>
          <a:prstGeom prst="rect">
            <a:avLst/>
          </a:prstGeom>
        </p:spPr>
      </p:pic>
      <p:sp>
        <p:nvSpPr>
          <p:cNvPr id="10" name="Gezia eskuinera 9"/>
          <p:cNvSpPr/>
          <p:nvPr/>
        </p:nvSpPr>
        <p:spPr>
          <a:xfrm>
            <a:off x="5492315" y="2185959"/>
            <a:ext cx="577516" cy="481321"/>
          </a:xfrm>
          <a:prstGeom prst="rightArrow">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u-ES"/>
          </a:p>
        </p:txBody>
      </p:sp>
      <p:sp>
        <p:nvSpPr>
          <p:cNvPr id="11" name="Gezia eskuinera 10"/>
          <p:cNvSpPr/>
          <p:nvPr/>
        </p:nvSpPr>
        <p:spPr>
          <a:xfrm rot="19509314" flipH="1">
            <a:off x="5915271" y="3453139"/>
            <a:ext cx="577516" cy="481321"/>
          </a:xfrm>
          <a:prstGeom prst="rightArrow">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u-ES"/>
          </a:p>
        </p:txBody>
      </p:sp>
      <p:sp>
        <p:nvSpPr>
          <p:cNvPr id="3" name="TestuKoadroa 2">
            <a:extLst>
              <a:ext uri="{FF2B5EF4-FFF2-40B4-BE49-F238E27FC236}">
                <a16:creationId xmlns:a16="http://schemas.microsoft.com/office/drawing/2014/main" id="{B8F5CEF8-B161-F858-4263-C9A091F6DF7A}"/>
              </a:ext>
            </a:extLst>
          </p:cNvPr>
          <p:cNvSpPr txBox="1"/>
          <p:nvPr/>
        </p:nvSpPr>
        <p:spPr>
          <a:xfrm>
            <a:off x="9004852" y="1977887"/>
            <a:ext cx="2981739" cy="3046988"/>
          </a:xfrm>
          <a:prstGeom prst="rect">
            <a:avLst/>
          </a:prstGeom>
          <a:noFill/>
        </p:spPr>
        <p:txBody>
          <a:bodyPr wrap="square" rtlCol="0">
            <a:spAutoFit/>
          </a:bodyPr>
          <a:lstStyle/>
          <a:p>
            <a:r>
              <a:rPr lang="eu-ES" sz="1600" dirty="0"/>
              <a:t>Erakundearen galdetegia bakarra da. Komeni da planean aritu den talde eragileak erantzutea galdetegiari.</a:t>
            </a:r>
          </a:p>
          <a:p>
            <a:endParaRPr lang="eu-ES" sz="1600" dirty="0"/>
          </a:p>
          <a:p>
            <a:pPr marR="0" lvl="0" algn="l" defTabSz="914400" rtl="0" eaLnBrk="1" fontAlgn="auto" latinLnBrk="0" hangingPunct="1">
              <a:lnSpc>
                <a:spcPct val="100000"/>
              </a:lnSpc>
              <a:spcBef>
                <a:spcPts val="0"/>
              </a:spcBef>
              <a:spcAft>
                <a:spcPts val="0"/>
              </a:spcAft>
              <a:buClrTx/>
              <a:buSzTx/>
              <a:tabLst/>
              <a:defRPr/>
            </a:pPr>
            <a:r>
              <a:rPr lang="eu-ES" sz="1600" b="1" dirty="0"/>
              <a:t>Galdetegia ezin da </a:t>
            </a:r>
            <a:r>
              <a:rPr lang="eu-ES" sz="1600" b="1" dirty="0" err="1"/>
              <a:t>SAREGINetik</a:t>
            </a:r>
            <a:r>
              <a:rPr lang="eu-ES" sz="1600" b="1" dirty="0"/>
              <a:t> bidali. </a:t>
            </a:r>
            <a:r>
              <a:rPr lang="eu-ES" sz="1600" dirty="0"/>
              <a:t>Aplikazioan erantzungo zaio.</a:t>
            </a:r>
            <a:r>
              <a:rPr kumimoji="0" lang="eu-ES" sz="120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R="0" lvl="0" algn="l" defTabSz="914400" rtl="0" eaLnBrk="1" fontAlgn="auto" latinLnBrk="0" hangingPunct="1">
              <a:lnSpc>
                <a:spcPct val="100000"/>
              </a:lnSpc>
              <a:spcBef>
                <a:spcPts val="0"/>
              </a:spcBef>
              <a:spcAft>
                <a:spcPts val="0"/>
              </a:spcAft>
              <a:buClrTx/>
              <a:buSzTx/>
              <a:tabLst/>
              <a:defRPr/>
            </a:pPr>
            <a:r>
              <a:rPr lang="eu-ES" sz="1600" dirty="0" err="1"/>
              <a:t>G﻿aldetegiak</a:t>
            </a:r>
            <a:r>
              <a:rPr lang="eu-ES" sz="1600" dirty="0"/>
              <a:t> &gt; Galdetegiak kontsultatu eta erantzun &gt; Erakundearen galdetegia bete.</a:t>
            </a:r>
          </a:p>
          <a:p>
            <a:endParaRPr lang="eu-ES" sz="1600" b="1" dirty="0"/>
          </a:p>
        </p:txBody>
      </p:sp>
    </p:spTree>
    <p:extLst>
      <p:ext uri="{BB962C8B-B14F-4D97-AF65-F5344CB8AC3E}">
        <p14:creationId xmlns:p14="http://schemas.microsoft.com/office/powerpoint/2010/main" val="12454484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ulua 1"/>
          <p:cNvSpPr>
            <a:spLocks noGrp="1"/>
          </p:cNvSpPr>
          <p:nvPr>
            <p:ph type="title"/>
          </p:nvPr>
        </p:nvSpPr>
        <p:spPr/>
        <p:txBody>
          <a:bodyPr/>
          <a:lstStyle/>
          <a:p>
            <a:r>
              <a:rPr lang="eu-ES" b="1" dirty="0"/>
              <a:t>Galdetegiak itxi</a:t>
            </a:r>
          </a:p>
        </p:txBody>
      </p:sp>
      <p:sp>
        <p:nvSpPr>
          <p:cNvPr id="7" name="TestuKoadroa 6"/>
          <p:cNvSpPr txBox="1"/>
          <p:nvPr/>
        </p:nvSpPr>
        <p:spPr>
          <a:xfrm>
            <a:off x="4927099" y="4130168"/>
            <a:ext cx="3675529" cy="1754326"/>
          </a:xfrm>
          <a:prstGeom prst="rect">
            <a:avLst/>
          </a:prstGeom>
          <a:noFill/>
        </p:spPr>
        <p:txBody>
          <a:bodyPr wrap="square" rtlCol="0">
            <a:spAutoFit/>
          </a:bodyPr>
          <a:lstStyle/>
          <a:p>
            <a:r>
              <a:rPr lang="eu-ES" b="1" dirty="0">
                <a:solidFill>
                  <a:schemeClr val="accent1">
                    <a:lumMod val="50000"/>
                  </a:schemeClr>
                </a:solidFill>
              </a:rPr>
              <a:t>Ekintza hau ezin da gelditu. Ez du atzerakorik. Ezin izango da galdetegi gehiagoren erantzunik gehitu, eta ezin izango da galdetegiei lotutako plan estrategikoa ezabatu.</a:t>
            </a:r>
          </a:p>
        </p:txBody>
      </p:sp>
      <p:pic>
        <p:nvPicPr>
          <p:cNvPr id="8" name="Irudia 7"/>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821393" y="5203348"/>
            <a:ext cx="1362292" cy="1362292"/>
          </a:xfrm>
          <a:prstGeom prst="rect">
            <a:avLst/>
          </a:prstGeom>
        </p:spPr>
      </p:pic>
      <p:pic>
        <p:nvPicPr>
          <p:cNvPr id="9" name="Irudia 8"/>
          <p:cNvPicPr>
            <a:picLocks noChangeAspect="1"/>
          </p:cNvPicPr>
          <p:nvPr/>
        </p:nvPicPr>
        <p:blipFill>
          <a:blip r:embed="rId4"/>
          <a:stretch>
            <a:fillRect/>
          </a:stretch>
        </p:blipFill>
        <p:spPr>
          <a:xfrm>
            <a:off x="588905" y="4251581"/>
            <a:ext cx="3142857" cy="1142857"/>
          </a:xfrm>
          <a:prstGeom prst="rect">
            <a:avLst/>
          </a:prstGeom>
        </p:spPr>
      </p:pic>
      <p:pic>
        <p:nvPicPr>
          <p:cNvPr id="10" name="Irudia 9"/>
          <p:cNvPicPr>
            <a:picLocks noChangeAspect="1"/>
          </p:cNvPicPr>
          <p:nvPr/>
        </p:nvPicPr>
        <p:blipFill>
          <a:blip r:embed="rId5"/>
          <a:stretch>
            <a:fillRect/>
          </a:stretch>
        </p:blipFill>
        <p:spPr>
          <a:xfrm>
            <a:off x="419130" y="1435080"/>
            <a:ext cx="8070115" cy="2281152"/>
          </a:xfrm>
          <a:prstGeom prst="rect">
            <a:avLst/>
          </a:prstGeom>
        </p:spPr>
      </p:pic>
      <p:sp>
        <p:nvSpPr>
          <p:cNvPr id="11" name="Gezia behera 10"/>
          <p:cNvSpPr/>
          <p:nvPr/>
        </p:nvSpPr>
        <p:spPr>
          <a:xfrm>
            <a:off x="1629755" y="3770768"/>
            <a:ext cx="530578" cy="426276"/>
          </a:xfrm>
          <a:prstGeom prst="down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u-ES"/>
          </a:p>
        </p:txBody>
      </p:sp>
      <p:sp>
        <p:nvSpPr>
          <p:cNvPr id="3" name="TestuKoadroa 2">
            <a:extLst>
              <a:ext uri="{FF2B5EF4-FFF2-40B4-BE49-F238E27FC236}">
                <a16:creationId xmlns:a16="http://schemas.microsoft.com/office/drawing/2014/main" id="{767DF149-5658-9609-CBA5-60FC8B930805}"/>
              </a:ext>
            </a:extLst>
          </p:cNvPr>
          <p:cNvSpPr txBox="1"/>
          <p:nvPr/>
        </p:nvSpPr>
        <p:spPr>
          <a:xfrm>
            <a:off x="9074426" y="1858617"/>
            <a:ext cx="2852531" cy="2554545"/>
          </a:xfrm>
          <a:prstGeom prst="rect">
            <a:avLst/>
          </a:prstGeom>
          <a:noFill/>
        </p:spPr>
        <p:txBody>
          <a:bodyPr wrap="square" rtlCol="0">
            <a:spAutoFit/>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lang="eu-ES" sz="1600" dirty="0"/>
              <a:t>Bai erakundearen galdetegia, bai langileen galdetegia banan-banan aukeratu eta itxiko dira. </a:t>
            </a:r>
          </a:p>
          <a:p>
            <a:pPr marL="0" marR="0" lvl="0" indent="0" algn="l" defTabSz="931774" rtl="0" eaLnBrk="1" fontAlgn="auto" latinLnBrk="0" hangingPunct="1">
              <a:lnSpc>
                <a:spcPct val="100000"/>
              </a:lnSpc>
              <a:spcBef>
                <a:spcPts val="0"/>
              </a:spcBef>
              <a:spcAft>
                <a:spcPts val="0"/>
              </a:spcAft>
              <a:buClrTx/>
              <a:buSzTx/>
              <a:buFontTx/>
              <a:buNone/>
              <a:tabLst/>
              <a:defRPr/>
            </a:pPr>
            <a:endParaRPr lang="eu-ES" sz="1600" dirty="0"/>
          </a:p>
          <a:p>
            <a:pPr marL="0" marR="0" lvl="0" indent="0" algn="l" defTabSz="931774" rtl="0" eaLnBrk="1" fontAlgn="auto" latinLnBrk="0" hangingPunct="1">
              <a:lnSpc>
                <a:spcPct val="100000"/>
              </a:lnSpc>
              <a:spcBef>
                <a:spcPts val="0"/>
              </a:spcBef>
              <a:spcAft>
                <a:spcPts val="0"/>
              </a:spcAft>
              <a:buClrTx/>
              <a:buSzTx/>
              <a:buFontTx/>
              <a:buNone/>
              <a:tabLst/>
              <a:defRPr/>
            </a:pPr>
            <a:r>
              <a:rPr lang="eu-ES" sz="1600" dirty="0"/>
              <a:t>Biak batera itxiko dira, bestela, bat bakarrik itxiz gero, horren gaineko kalkuluak baino ez dira egingo eta kalkuluak ez du baliorik izango.</a:t>
            </a:r>
          </a:p>
        </p:txBody>
      </p:sp>
    </p:spTree>
    <p:extLst>
      <p:ext uri="{BB962C8B-B14F-4D97-AF65-F5344CB8AC3E}">
        <p14:creationId xmlns:p14="http://schemas.microsoft.com/office/powerpoint/2010/main" val="17018628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ulua 1"/>
          <p:cNvSpPr>
            <a:spLocks noGrp="1"/>
          </p:cNvSpPr>
          <p:nvPr>
            <p:ph type="title"/>
          </p:nvPr>
        </p:nvSpPr>
        <p:spPr/>
        <p:txBody>
          <a:bodyPr>
            <a:normAutofit/>
          </a:bodyPr>
          <a:lstStyle/>
          <a:p>
            <a:r>
              <a:rPr lang="eu-ES" sz="3800" b="1" dirty="0">
                <a:latin typeface="+mn-lt"/>
                <a:ea typeface="Yu Gothic" panose="020B0400000000000000" pitchFamily="34" charset="-128"/>
              </a:rPr>
              <a:t>Galdetegiei buruz jakin beharrekoak</a:t>
            </a:r>
            <a:endParaRPr lang="eu-ES" sz="3800" dirty="0">
              <a:latin typeface="+mn-lt"/>
            </a:endParaRPr>
          </a:p>
        </p:txBody>
      </p:sp>
      <p:sp>
        <p:nvSpPr>
          <p:cNvPr id="4" name="Testuaren leku-marka 3"/>
          <p:cNvSpPr>
            <a:spLocks noGrp="1"/>
          </p:cNvSpPr>
          <p:nvPr>
            <p:ph type="body" sz="half" idx="4294967295"/>
          </p:nvPr>
        </p:nvSpPr>
        <p:spPr>
          <a:xfrm>
            <a:off x="822163" y="1690688"/>
            <a:ext cx="11050587" cy="4484802"/>
          </a:xfrm>
        </p:spPr>
        <p:txBody>
          <a:bodyPr vert="horz" lIns="91440" tIns="45720" rIns="91440" bIns="45720" rtlCol="0" anchor="t">
            <a:noAutofit/>
          </a:bodyPr>
          <a:lstStyle/>
          <a:p>
            <a:pPr>
              <a:buClr>
                <a:schemeClr val="accent1">
                  <a:lumMod val="50000"/>
                </a:schemeClr>
              </a:buClr>
              <a:buFont typeface="Wingdings" panose="05000000000000000000" pitchFamily="2" charset="2"/>
              <a:buChar char="§"/>
            </a:pPr>
            <a:r>
              <a:rPr lang="eu-ES" sz="1400" dirty="0"/>
              <a:t>Langileen galdetegia euskaraz eta ele bietan bidali ahal da;  </a:t>
            </a:r>
            <a:r>
              <a:rPr lang="eu-ES" sz="1400" dirty="0" err="1"/>
              <a:t>erakundearena</a:t>
            </a:r>
            <a:r>
              <a:rPr lang="eu-ES" sz="1400" dirty="0"/>
              <a:t>, berriz, euskaraz.</a:t>
            </a:r>
          </a:p>
          <a:p>
            <a:pPr lvl="1">
              <a:buClr>
                <a:schemeClr val="accent1">
                  <a:lumMod val="50000"/>
                </a:schemeClr>
              </a:buClr>
              <a:buFont typeface="Wingdings" panose="05000000000000000000" pitchFamily="2" charset="2"/>
              <a:buChar char="§"/>
            </a:pPr>
            <a:r>
              <a:rPr lang="eu-ES" sz="1400" dirty="0"/>
              <a:t>Ele bietan: galdetegia sortzean eremu guztiak bete behar dira.</a:t>
            </a:r>
          </a:p>
          <a:p>
            <a:pPr lvl="1">
              <a:buClr>
                <a:schemeClr val="accent1">
                  <a:lumMod val="50000"/>
                </a:schemeClr>
              </a:buClr>
              <a:buFont typeface="Wingdings" panose="05000000000000000000" pitchFamily="2" charset="2"/>
              <a:buChar char="§"/>
            </a:pPr>
            <a:r>
              <a:rPr lang="eu-ES" sz="1400" dirty="0"/>
              <a:t>Euskaraz: euskarazko galdetegiari buruzko eremuak bete behar dira. </a:t>
            </a:r>
            <a:r>
              <a:rPr lang="eu-ES" sz="1400" i="1" dirty="0"/>
              <a:t>Galdetegiaren izena gaztelaniaz  </a:t>
            </a:r>
            <a:r>
              <a:rPr lang="eu-ES" sz="1400" dirty="0"/>
              <a:t>eremua ere bete behar da, nahiz eta galdetegian agertu ez (karaktere bat idatzita nahikoa).</a:t>
            </a:r>
          </a:p>
          <a:p>
            <a:pPr>
              <a:buClr>
                <a:schemeClr val="accent1">
                  <a:lumMod val="50000"/>
                </a:schemeClr>
              </a:buClr>
              <a:buFont typeface="Wingdings" panose="05000000000000000000" pitchFamily="2" charset="2"/>
              <a:buChar char="§"/>
            </a:pPr>
            <a:r>
              <a:rPr lang="eu-ES" sz="1400" dirty="0"/>
              <a:t>Langileek jasoko duten mezua editatu ahal da, baina URL-a duen esaldia mantendu behar da, </a:t>
            </a:r>
            <a:r>
              <a:rPr lang="eu-ES" sz="1400" i="1" dirty="0" err="1"/>
              <a:t>link</a:t>
            </a:r>
            <a:r>
              <a:rPr lang="eu-ES" sz="1400" dirty="0" err="1"/>
              <a:t>a</a:t>
            </a:r>
            <a:r>
              <a:rPr lang="eu-ES" sz="1400" dirty="0"/>
              <a:t> duelako.</a:t>
            </a:r>
          </a:p>
          <a:p>
            <a:pPr>
              <a:buClr>
                <a:schemeClr val="accent1">
                  <a:lumMod val="50000"/>
                </a:schemeClr>
              </a:buClr>
              <a:buFont typeface="Wingdings" panose="05000000000000000000" pitchFamily="2" charset="2"/>
              <a:buChar char="§"/>
            </a:pPr>
            <a:r>
              <a:rPr lang="eu-ES" sz="1400" dirty="0"/>
              <a:t>Galdetegien hasierako eta amaierako testuak editatu ahal dira.</a:t>
            </a:r>
          </a:p>
          <a:p>
            <a:pPr>
              <a:buClr>
                <a:schemeClr val="accent1">
                  <a:lumMod val="50000"/>
                </a:schemeClr>
              </a:buClr>
              <a:buFont typeface="Wingdings" panose="05000000000000000000" pitchFamily="2" charset="2"/>
              <a:buChar char="§"/>
            </a:pPr>
            <a:r>
              <a:rPr lang="eu-ES" sz="1400" dirty="0"/>
              <a:t>Galdetegian aukeratutako adierazleei buruzko galderak baino ez dira agertzen.</a:t>
            </a:r>
          </a:p>
          <a:p>
            <a:pPr>
              <a:buClr>
                <a:schemeClr val="accent1">
                  <a:lumMod val="50000"/>
                </a:schemeClr>
              </a:buClr>
              <a:buFont typeface="Wingdings" panose="05000000000000000000" pitchFamily="2" charset="2"/>
              <a:buChar char="§"/>
            </a:pPr>
            <a:r>
              <a:rPr lang="eu-ES" sz="1400" dirty="0"/>
              <a:t>Eskuz erantzuten denean, bakoitzeko kode errepikaezina sortzen da identifikaziorako.</a:t>
            </a:r>
          </a:p>
          <a:p>
            <a:pPr>
              <a:buClr>
                <a:schemeClr val="accent1">
                  <a:lumMod val="50000"/>
                </a:schemeClr>
              </a:buClr>
              <a:buFont typeface="Wingdings" panose="05000000000000000000" pitchFamily="2" charset="2"/>
              <a:buChar char="§"/>
            </a:pPr>
            <a:r>
              <a:rPr lang="eu-ES" sz="1400" dirty="0"/>
              <a:t>Galdetegien hasieran langileek adieraziko dute euren atala/zerbitzua... Emaitzak </a:t>
            </a:r>
            <a:r>
              <a:rPr lang="eu-ES" sz="1400" dirty="0" err="1"/>
              <a:t>excel</a:t>
            </a:r>
            <a:r>
              <a:rPr lang="eu-ES" sz="1400" dirty="0"/>
              <a:t> batera jaitsi eta datuak iragazteko aukera ematen du.</a:t>
            </a:r>
          </a:p>
          <a:p>
            <a:pPr>
              <a:buClr>
                <a:schemeClr val="accent1">
                  <a:lumMod val="50000"/>
                </a:schemeClr>
              </a:buClr>
              <a:buFont typeface="Wingdings" panose="05000000000000000000" pitchFamily="2" charset="2"/>
              <a:buChar char="§"/>
            </a:pPr>
            <a:r>
              <a:rPr lang="eu-ES" sz="1400" dirty="0"/>
              <a:t>Galdetegiak inprimatu egin ahal dira.</a:t>
            </a:r>
          </a:p>
          <a:p>
            <a:pPr>
              <a:buClr>
                <a:schemeClr val="accent1">
                  <a:lumMod val="50000"/>
                </a:schemeClr>
              </a:buClr>
              <a:buFont typeface="Wingdings" panose="05000000000000000000" pitchFamily="2" charset="2"/>
              <a:buChar char="§"/>
            </a:pPr>
            <a:r>
              <a:rPr lang="eu-ES" sz="1400" dirty="0"/>
              <a:t>Langileen datuak kargatzen direnean, aplikazioaren txantiloiaren formatuari eutsi behar zaio.</a:t>
            </a:r>
          </a:p>
          <a:p>
            <a:pPr>
              <a:buClr>
                <a:schemeClr val="accent1">
                  <a:lumMod val="50000"/>
                </a:schemeClr>
              </a:buClr>
              <a:buFont typeface="Wingdings" panose="05000000000000000000" pitchFamily="2" charset="2"/>
              <a:buChar char="§"/>
            </a:pPr>
            <a:r>
              <a:rPr lang="eu-ES" sz="1400" dirty="0"/>
              <a:t>Langileen posta helbidea editatu egin daiteke.</a:t>
            </a:r>
          </a:p>
          <a:p>
            <a:pPr>
              <a:buClr>
                <a:schemeClr val="accent1">
                  <a:lumMod val="50000"/>
                </a:schemeClr>
              </a:buClr>
              <a:buFont typeface="Wingdings" panose="05000000000000000000" pitchFamily="2" charset="2"/>
              <a:buChar char="§"/>
            </a:pPr>
            <a:r>
              <a:rPr lang="eu-ES" sz="1400" dirty="0"/>
              <a:t>Erakundearen galdetegia ezin da </a:t>
            </a:r>
            <a:r>
              <a:rPr lang="eu-ES" sz="1400" dirty="0" err="1"/>
              <a:t>SAREGINetik</a:t>
            </a:r>
            <a:r>
              <a:rPr lang="eu-ES" sz="1400" dirty="0"/>
              <a:t> bidali. Aplikazioan bertan erantzun behar da.</a:t>
            </a:r>
          </a:p>
          <a:p>
            <a:pPr>
              <a:buClr>
                <a:schemeClr val="accent1">
                  <a:lumMod val="50000"/>
                </a:schemeClr>
              </a:buClr>
              <a:buFont typeface="Wingdings" panose="05000000000000000000" pitchFamily="2" charset="2"/>
              <a:buChar char="§"/>
            </a:pPr>
            <a:r>
              <a:rPr lang="eu-ES" sz="1400" dirty="0"/>
              <a:t>Galdetegia ixten denean, ezin da inolako aldaketarik egin. Plan estrategikoa ezabatzeko aukerarik ere ez da egongo.</a:t>
            </a:r>
          </a:p>
          <a:p>
            <a:pPr>
              <a:buClr>
                <a:schemeClr val="accent1">
                  <a:lumMod val="50000"/>
                </a:schemeClr>
              </a:buClr>
              <a:buFont typeface="Wingdings" panose="05000000000000000000" pitchFamily="2" charset="2"/>
              <a:buChar char="§"/>
            </a:pPr>
            <a:r>
              <a:rPr lang="eu-ES" sz="1400" dirty="0"/>
              <a:t>Aplikazioa programatuta dago 2 orduren buruan adierazleen balioak kalkulatzeko.</a:t>
            </a:r>
          </a:p>
        </p:txBody>
      </p:sp>
      <p:sp>
        <p:nvSpPr>
          <p:cNvPr id="5" name="Laukizuzena 4"/>
          <p:cNvSpPr/>
          <p:nvPr/>
        </p:nvSpPr>
        <p:spPr>
          <a:xfrm>
            <a:off x="1731818" y="0"/>
            <a:ext cx="10086109" cy="6033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u-ES" sz="2400" b="1" dirty="0">
              <a:solidFill>
                <a:schemeClr val="accent5">
                  <a:lumMod val="75000"/>
                </a:schemeClr>
              </a:solidFill>
              <a:latin typeface="Yu Gothic" panose="020B0400000000000000" pitchFamily="34" charset="-128"/>
              <a:ea typeface="Yu Gothic" panose="020B0400000000000000" pitchFamily="34" charset="-128"/>
            </a:endParaRPr>
          </a:p>
        </p:txBody>
      </p:sp>
      <p:pic>
        <p:nvPicPr>
          <p:cNvPr id="6" name="Irudia 5"/>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460182" y="176759"/>
            <a:ext cx="1412568" cy="1412568"/>
          </a:xfrm>
          <a:prstGeom prst="rect">
            <a:avLst/>
          </a:prstGeom>
        </p:spPr>
      </p:pic>
    </p:spTree>
    <p:extLst>
      <p:ext uri="{BB962C8B-B14F-4D97-AF65-F5344CB8AC3E}">
        <p14:creationId xmlns:p14="http://schemas.microsoft.com/office/powerpoint/2010/main" val="16603261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ulua 5"/>
          <p:cNvSpPr>
            <a:spLocks noGrp="1"/>
          </p:cNvSpPr>
          <p:nvPr>
            <p:ph type="title"/>
          </p:nvPr>
        </p:nvSpPr>
        <p:spPr>
          <a:xfrm>
            <a:off x="1267290" y="565739"/>
            <a:ext cx="9745883" cy="1124949"/>
          </a:xfrm>
        </p:spPr>
        <p:txBody>
          <a:bodyPr>
            <a:normAutofit/>
          </a:bodyPr>
          <a:lstStyle/>
          <a:p>
            <a:r>
              <a:rPr lang="eu-ES" sz="3200" b="1" dirty="0"/>
              <a:t>5. ADIERAZLEEN JARRAIPENA</a:t>
            </a:r>
          </a:p>
        </p:txBody>
      </p:sp>
      <p:pic>
        <p:nvPicPr>
          <p:cNvPr id="3" name="Irudia 2"/>
          <p:cNvPicPr>
            <a:picLocks noChangeAspect="1"/>
          </p:cNvPicPr>
          <p:nvPr/>
        </p:nvPicPr>
        <p:blipFill>
          <a:blip r:embed="rId3"/>
          <a:stretch>
            <a:fillRect/>
          </a:stretch>
        </p:blipFill>
        <p:spPr>
          <a:xfrm>
            <a:off x="363446" y="1571419"/>
            <a:ext cx="7166345" cy="1231109"/>
          </a:xfrm>
          <a:prstGeom prst="rect">
            <a:avLst/>
          </a:prstGeom>
        </p:spPr>
      </p:pic>
      <p:pic>
        <p:nvPicPr>
          <p:cNvPr id="2" name="Irudia 1"/>
          <p:cNvPicPr>
            <a:picLocks noChangeAspect="1"/>
          </p:cNvPicPr>
          <p:nvPr/>
        </p:nvPicPr>
        <p:blipFill>
          <a:blip r:embed="rId4"/>
          <a:stretch>
            <a:fillRect/>
          </a:stretch>
        </p:blipFill>
        <p:spPr>
          <a:xfrm>
            <a:off x="363446" y="2430637"/>
            <a:ext cx="6665165" cy="4117078"/>
          </a:xfrm>
          <a:prstGeom prst="rect">
            <a:avLst/>
          </a:prstGeom>
        </p:spPr>
      </p:pic>
      <p:sp>
        <p:nvSpPr>
          <p:cNvPr id="4" name="TestuKoadroa 3">
            <a:extLst>
              <a:ext uri="{FF2B5EF4-FFF2-40B4-BE49-F238E27FC236}">
                <a16:creationId xmlns:a16="http://schemas.microsoft.com/office/drawing/2014/main" id="{273A3EDF-6E31-F938-F58B-D1866642D820}"/>
              </a:ext>
            </a:extLst>
          </p:cNvPr>
          <p:cNvSpPr txBox="1"/>
          <p:nvPr/>
        </p:nvSpPr>
        <p:spPr>
          <a:xfrm>
            <a:off x="7623314" y="1385087"/>
            <a:ext cx="4293704" cy="52014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u-ES" sz="1600" dirty="0"/>
              <a:t>Planaren hasierako eta aurreikusitako balio kuantitatiboak eta horien arteko aldea erakusten dira funtzio honetan: ehunekoak zein puntuazioa (Bikain ebaluazio prozesuaren hedadurarekin lerrokatutakoa). Bikaini begira, ezinbestekoa da adierazle guztiak kontuan hartzea.</a:t>
            </a:r>
          </a:p>
          <a:p>
            <a:pPr marL="0" marR="0" lvl="0" indent="0" algn="l" defTabSz="914400" rtl="0" eaLnBrk="1" fontAlgn="auto" latinLnBrk="0" hangingPunct="1">
              <a:lnSpc>
                <a:spcPct val="100000"/>
              </a:lnSpc>
              <a:spcBef>
                <a:spcPts val="0"/>
              </a:spcBef>
              <a:spcAft>
                <a:spcPts val="0"/>
              </a:spcAft>
              <a:buClrTx/>
              <a:buSzTx/>
              <a:buFontTx/>
              <a:buNone/>
              <a:tabLst/>
              <a:defRPr/>
            </a:pPr>
            <a:r>
              <a:rPr lang="eu-ES" sz="1600" b="1" dirty="0"/>
              <a:t>Adierazleen jarraipena urtez urte: </a:t>
            </a:r>
            <a:r>
              <a:rPr lang="eu-ES" sz="1600" dirty="0"/>
              <a:t>Hasieran eta </a:t>
            </a:r>
            <a:r>
              <a:rPr lang="eu-ES" sz="1600" dirty="0" err="1"/>
              <a:t>plangintzaldian</a:t>
            </a:r>
            <a:r>
              <a:rPr lang="eu-ES" sz="1600" dirty="0"/>
              <a:t> zehar jarraipena egiten den urte bakoitzean, plan estrategikoa osatzen duten adierazleen egoera kuantitatiboa (% eta pt.) bistaratuko da pantaila nagusi honetan. Datuak </a:t>
            </a:r>
            <a:r>
              <a:rPr lang="eu-ES" sz="1600" dirty="0" err="1"/>
              <a:t>excell</a:t>
            </a:r>
            <a:r>
              <a:rPr lang="eu-ES" sz="1600" dirty="0"/>
              <a:t> batera esporta daitezke. </a:t>
            </a:r>
          </a:p>
          <a:p>
            <a:pPr marL="0" marR="0" lvl="0" indent="0" algn="l" defTabSz="931774" rtl="0" eaLnBrk="1" fontAlgn="auto" latinLnBrk="0" hangingPunct="1">
              <a:lnSpc>
                <a:spcPct val="100000"/>
              </a:lnSpc>
              <a:spcBef>
                <a:spcPts val="0"/>
              </a:spcBef>
              <a:spcAft>
                <a:spcPts val="0"/>
              </a:spcAft>
              <a:buClrTx/>
              <a:buSzTx/>
              <a:buFontTx/>
              <a:buNone/>
              <a:tabLst/>
              <a:defRPr/>
            </a:pPr>
            <a:r>
              <a:rPr lang="eu-ES" sz="1600" b="1" dirty="0"/>
              <a:t>Editatu </a:t>
            </a:r>
            <a:r>
              <a:rPr lang="eu-ES" sz="1600" dirty="0"/>
              <a:t>funtzioa: adierazleen hasierako zein aurreikusitako ehunekoa eskuz sartzeko aukera. </a:t>
            </a:r>
          </a:p>
          <a:p>
            <a:pPr marL="0" marR="0" lvl="0" indent="0" algn="l" defTabSz="931774" rtl="0" eaLnBrk="1" fontAlgn="auto" latinLnBrk="0" hangingPunct="1">
              <a:lnSpc>
                <a:spcPct val="100000"/>
              </a:lnSpc>
              <a:spcBef>
                <a:spcPts val="0"/>
              </a:spcBef>
              <a:spcAft>
                <a:spcPts val="0"/>
              </a:spcAft>
              <a:buClrTx/>
              <a:buSzTx/>
              <a:buFontTx/>
              <a:buNone/>
              <a:tabLst/>
              <a:defRPr/>
            </a:pPr>
            <a:r>
              <a:rPr lang="eu-ES" sz="1600" b="1" dirty="0"/>
              <a:t>Adierazleen ehunekoa euskaraz eta ele bietan </a:t>
            </a:r>
            <a:r>
              <a:rPr lang="eu-ES" sz="1600" dirty="0"/>
              <a:t>funtzioa: Adierazle baten ehunekoa euskaraz zein ele bietan eskatzen denean, funtzio honen bidez ikusiko da. Ez du datuak editatzeko aukerarik ematen.</a:t>
            </a:r>
          </a:p>
          <a:p>
            <a:pPr marL="0" marR="0" lvl="0" indent="0" algn="l" defTabSz="931774" rtl="0" eaLnBrk="1" fontAlgn="auto" latinLnBrk="0" hangingPunct="1">
              <a:lnSpc>
                <a:spcPct val="100000"/>
              </a:lnSpc>
              <a:spcBef>
                <a:spcPts val="0"/>
              </a:spcBef>
              <a:spcAft>
                <a:spcPts val="0"/>
              </a:spcAft>
              <a:buClrTx/>
              <a:buSzTx/>
              <a:buFontTx/>
              <a:buNone/>
              <a:tabLst/>
              <a:defRPr/>
            </a:pPr>
            <a:endParaRPr kumimoji="0" lang="eu-E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57179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ulua 1"/>
          <p:cNvSpPr>
            <a:spLocks noGrp="1"/>
          </p:cNvSpPr>
          <p:nvPr>
            <p:ph type="title"/>
          </p:nvPr>
        </p:nvSpPr>
        <p:spPr/>
        <p:txBody>
          <a:bodyPr/>
          <a:lstStyle/>
          <a:p>
            <a:r>
              <a:rPr lang="eu-ES"/>
              <a:t>Jakin beharrekoak</a:t>
            </a:r>
            <a:endParaRPr lang="eu-ES" dirty="0"/>
          </a:p>
        </p:txBody>
      </p:sp>
      <p:pic>
        <p:nvPicPr>
          <p:cNvPr id="6" name="Irudia 5"/>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085032" y="150920"/>
            <a:ext cx="1796249" cy="1796249"/>
          </a:xfrm>
          <a:prstGeom prst="rect">
            <a:avLst/>
          </a:prstGeom>
        </p:spPr>
      </p:pic>
      <p:sp>
        <p:nvSpPr>
          <p:cNvPr id="8" name="TestuKoadroa 7"/>
          <p:cNvSpPr txBox="1"/>
          <p:nvPr/>
        </p:nvSpPr>
        <p:spPr>
          <a:xfrm>
            <a:off x="574157" y="1789614"/>
            <a:ext cx="11174819" cy="4485459"/>
          </a:xfrm>
          <a:prstGeom prst="rect">
            <a:avLst/>
          </a:prstGeom>
          <a:noFill/>
        </p:spPr>
        <p:txBody>
          <a:bodyPr wrap="square" rtlCol="0">
            <a:spAutoFit/>
          </a:bodyPr>
          <a:lstStyle/>
          <a:p>
            <a:pPr marL="285750" lvl="0" indent="-285750">
              <a:lnSpc>
                <a:spcPct val="150000"/>
              </a:lnSpc>
              <a:buClr>
                <a:schemeClr val="accent1">
                  <a:lumMod val="50000"/>
                </a:schemeClr>
              </a:buClr>
              <a:buFont typeface="Arial" panose="020B0604020202020204" pitchFamily="34" charset="0"/>
              <a:buChar char="•"/>
            </a:pPr>
            <a:r>
              <a:rPr lang="eu-ES" sz="1600" dirty="0"/>
              <a:t>Nahiz eta galdetegian adierazle bati lotutako galderan EZ DAGOKIO jarri, Adierazleen Jarraipena funtzioan adierazle horren balioa % 0 izango da, eta kalkuluetan kontuan hartuko da. </a:t>
            </a:r>
            <a:r>
              <a:rPr lang="eu-ES" sz="1600" b="1" dirty="0"/>
              <a:t>Adierazlea ez badagokio, erabiltzaileak DESAKTIBATU EGIN BEHARKO DU</a:t>
            </a:r>
            <a:r>
              <a:rPr lang="eu-ES" sz="1600" dirty="0"/>
              <a:t>, horrela, berari dagokion puntuazioa arloko gainontzeko adierazleen artean hainbanatuko da.</a:t>
            </a:r>
          </a:p>
          <a:p>
            <a:pPr marL="285750" lvl="0" indent="-285750">
              <a:lnSpc>
                <a:spcPct val="150000"/>
              </a:lnSpc>
              <a:buClr>
                <a:schemeClr val="accent1">
                  <a:lumMod val="50000"/>
                </a:schemeClr>
              </a:buClr>
              <a:buFont typeface="Arial" panose="020B0604020202020204" pitchFamily="34" charset="0"/>
              <a:buChar char="•"/>
            </a:pPr>
            <a:r>
              <a:rPr lang="eu-ES" sz="1600" dirty="0"/>
              <a:t>Erakundeak erabakitzen badu adierazleren bat plan estrategikoan ez sartzea, desaktibatu egingo du. Hori eginda, aplikazioak berriro egingo ditu kalkuluak, dagozkion hainbanaketak txertatu eta puntuazioak egokitzeko. Beraz, </a:t>
            </a:r>
            <a:r>
              <a:rPr lang="eu-ES" sz="1600" b="1" dirty="0"/>
              <a:t>komeni da deskargatzea kalkuluen hasierako bertsioa</a:t>
            </a:r>
            <a:r>
              <a:rPr lang="eu-ES" sz="1600" dirty="0"/>
              <a:t>, (neurtutako 48 adierazleena) informazioa ez galtzeko.</a:t>
            </a:r>
          </a:p>
          <a:p>
            <a:pPr marL="285750" lvl="0" indent="-285750">
              <a:lnSpc>
                <a:spcPct val="150000"/>
              </a:lnSpc>
              <a:buClr>
                <a:schemeClr val="accent1">
                  <a:lumMod val="50000"/>
                </a:schemeClr>
              </a:buClr>
              <a:buFont typeface="Arial" panose="020B0604020202020204" pitchFamily="34" charset="0"/>
              <a:buChar char="•"/>
            </a:pPr>
            <a:r>
              <a:rPr lang="eu-ES" sz="1600" dirty="0"/>
              <a:t>Puntuazioari dagokionez, adierazleen puntuazioa hainbanatzen da arloko gainontzeko adierazleen artean, baina erakundeak erabakitzen badu arlo oso bat ez sartzea plan estrategikoan, arloari egokituko zaion puntuazioa % 0 izango da, eta horrela hartuko da kontuan gorako mailako kalkuluetarako. Arrazoia: normala da adierazleren bat erakunde bati ez egokitzea, ez, ordea, arlo oso bat. </a:t>
            </a:r>
          </a:p>
          <a:p>
            <a:pPr marL="285750" lvl="0" indent="-285750">
              <a:lnSpc>
                <a:spcPct val="150000"/>
              </a:lnSpc>
              <a:buClr>
                <a:schemeClr val="accent1">
                  <a:lumMod val="50000"/>
                </a:schemeClr>
              </a:buClr>
              <a:buFont typeface="Arial" panose="020B0604020202020204" pitchFamily="34" charset="0"/>
              <a:buChar char="•"/>
            </a:pPr>
            <a:r>
              <a:rPr lang="eu-ES" sz="1600" dirty="0" err="1"/>
              <a:t>SAREGINen</a:t>
            </a:r>
            <a:r>
              <a:rPr lang="eu-ES" sz="1600" dirty="0"/>
              <a:t> bidez egindako diagnostikoan hautatutako adierazle berberak erabiliko dira osteko ebaluazioetan; hau da, ezin dira hasierako </a:t>
            </a:r>
            <a:r>
              <a:rPr lang="eu-ES" sz="1600"/>
              <a:t>adierazleak aldatu edo </a:t>
            </a:r>
            <a:r>
              <a:rPr lang="eu-ES" sz="1600" dirty="0"/>
              <a:t>kopurua handitu ala murriztu.</a:t>
            </a:r>
          </a:p>
        </p:txBody>
      </p:sp>
    </p:spTree>
    <p:extLst>
      <p:ext uri="{BB962C8B-B14F-4D97-AF65-F5344CB8AC3E}">
        <p14:creationId xmlns:p14="http://schemas.microsoft.com/office/powerpoint/2010/main" val="40196333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1E302-219B-4141-9D0C-9312DBB1C606}"/>
            </a:ext>
          </a:extLst>
        </p:cNvPr>
        <p:cNvGrpSpPr/>
        <p:nvPr/>
      </p:nvGrpSpPr>
      <p:grpSpPr>
        <a:xfrm>
          <a:off x="0" y="0"/>
          <a:ext cx="0" cy="0"/>
          <a:chOff x="0" y="0"/>
          <a:chExt cx="0" cy="0"/>
        </a:xfrm>
      </p:grpSpPr>
      <p:pic>
        <p:nvPicPr>
          <p:cNvPr id="12" name="Irudia 11">
            <a:extLst>
              <a:ext uri="{FF2B5EF4-FFF2-40B4-BE49-F238E27FC236}">
                <a16:creationId xmlns:a16="http://schemas.microsoft.com/office/drawing/2014/main" id="{9EC2240D-41F2-5430-C942-137FD50B73E9}"/>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040645" y="67139"/>
            <a:ext cx="1984779" cy="1984779"/>
          </a:xfrm>
          <a:prstGeom prst="rect">
            <a:avLst/>
          </a:prstGeom>
        </p:spPr>
      </p:pic>
      <p:sp>
        <p:nvSpPr>
          <p:cNvPr id="2" name="Titulua 1">
            <a:extLst>
              <a:ext uri="{FF2B5EF4-FFF2-40B4-BE49-F238E27FC236}">
                <a16:creationId xmlns:a16="http://schemas.microsoft.com/office/drawing/2014/main" id="{988B6CAE-60CF-BCE2-DE08-B4F204FE1EAD}"/>
              </a:ext>
            </a:extLst>
          </p:cNvPr>
          <p:cNvSpPr>
            <a:spLocks noGrp="1"/>
          </p:cNvSpPr>
          <p:nvPr>
            <p:ph type="title"/>
          </p:nvPr>
        </p:nvSpPr>
        <p:spPr/>
        <p:txBody>
          <a:bodyPr>
            <a:normAutofit fontScale="90000"/>
          </a:bodyPr>
          <a:lstStyle/>
          <a:p>
            <a:r>
              <a:rPr lang="eu-ES" dirty="0"/>
              <a:t>Plan Estrategikoa amaitzeko</a:t>
            </a:r>
          </a:p>
        </p:txBody>
      </p:sp>
      <p:grpSp>
        <p:nvGrpSpPr>
          <p:cNvPr id="4" name="Elkartu 3">
            <a:extLst>
              <a:ext uri="{FF2B5EF4-FFF2-40B4-BE49-F238E27FC236}">
                <a16:creationId xmlns:a16="http://schemas.microsoft.com/office/drawing/2014/main" id="{C5EE5209-0336-09F1-B5A7-E29B53666A14}"/>
              </a:ext>
            </a:extLst>
          </p:cNvPr>
          <p:cNvGrpSpPr/>
          <p:nvPr/>
        </p:nvGrpSpPr>
        <p:grpSpPr>
          <a:xfrm>
            <a:off x="674969" y="2068957"/>
            <a:ext cx="9537406" cy="4430429"/>
            <a:chOff x="1371599" y="1842779"/>
            <a:chExt cx="7512493" cy="4430429"/>
          </a:xfrm>
        </p:grpSpPr>
        <p:graphicFrame>
          <p:nvGraphicFramePr>
            <p:cNvPr id="5" name="Diagrama 4">
              <a:extLst>
                <a:ext uri="{FF2B5EF4-FFF2-40B4-BE49-F238E27FC236}">
                  <a16:creationId xmlns:a16="http://schemas.microsoft.com/office/drawing/2014/main" id="{32E24F6A-778E-CAD6-0442-9B5F062130F3}"/>
                </a:ext>
              </a:extLst>
            </p:cNvPr>
            <p:cNvGraphicFramePr/>
            <p:nvPr>
              <p:extLst>
                <p:ext uri="{D42A27DB-BD31-4B8C-83A1-F6EECF244321}">
                  <p14:modId xmlns:p14="http://schemas.microsoft.com/office/powerpoint/2010/main" val="4102173611"/>
                </p:ext>
              </p:extLst>
            </p:nvPr>
          </p:nvGraphicFramePr>
          <p:xfrm>
            <a:off x="1371599" y="1842779"/>
            <a:ext cx="7512493" cy="44304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Irudia 5">
              <a:extLst>
                <a:ext uri="{FF2B5EF4-FFF2-40B4-BE49-F238E27FC236}">
                  <a16:creationId xmlns:a16="http://schemas.microsoft.com/office/drawing/2014/main" id="{60D6A7A3-19FA-6340-39EF-C70A27591BF5}"/>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902556" y="2007575"/>
              <a:ext cx="687951" cy="687951"/>
            </a:xfrm>
            <a:prstGeom prst="rect">
              <a:avLst/>
            </a:prstGeom>
          </p:spPr>
        </p:pic>
        <p:pic>
          <p:nvPicPr>
            <p:cNvPr id="9" name="Irudia 8">
              <a:extLst>
                <a:ext uri="{FF2B5EF4-FFF2-40B4-BE49-F238E27FC236}">
                  <a16:creationId xmlns:a16="http://schemas.microsoft.com/office/drawing/2014/main" id="{AF943889-E056-578A-C9AD-B4C700D163BF}"/>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902555" y="3131063"/>
              <a:ext cx="687951" cy="687951"/>
            </a:xfrm>
            <a:prstGeom prst="rect">
              <a:avLst/>
            </a:prstGeom>
          </p:spPr>
        </p:pic>
        <p:pic>
          <p:nvPicPr>
            <p:cNvPr id="10" name="Irudia 9">
              <a:extLst>
                <a:ext uri="{FF2B5EF4-FFF2-40B4-BE49-F238E27FC236}">
                  <a16:creationId xmlns:a16="http://schemas.microsoft.com/office/drawing/2014/main" id="{5FAF7973-ED44-555E-C937-CEE9BF519EE1}"/>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894983" y="4297035"/>
              <a:ext cx="687951" cy="687951"/>
            </a:xfrm>
            <a:prstGeom prst="rect">
              <a:avLst/>
            </a:prstGeom>
          </p:spPr>
        </p:pic>
        <p:pic>
          <p:nvPicPr>
            <p:cNvPr id="11" name="Irudia 10">
              <a:extLst>
                <a:ext uri="{FF2B5EF4-FFF2-40B4-BE49-F238E27FC236}">
                  <a16:creationId xmlns:a16="http://schemas.microsoft.com/office/drawing/2014/main" id="{53F75852-C6B9-B963-1FBF-DAA419F6B732}"/>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894982" y="5420523"/>
              <a:ext cx="687951" cy="687951"/>
            </a:xfrm>
            <a:prstGeom prst="rect">
              <a:avLst/>
            </a:prstGeom>
          </p:spPr>
        </p:pic>
      </p:grpSp>
    </p:spTree>
    <p:extLst>
      <p:ext uri="{BB962C8B-B14F-4D97-AF65-F5344CB8AC3E}">
        <p14:creationId xmlns:p14="http://schemas.microsoft.com/office/powerpoint/2010/main" val="16352950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ulua 5"/>
          <p:cNvSpPr>
            <a:spLocks noGrp="1"/>
          </p:cNvSpPr>
          <p:nvPr>
            <p:ph type="title"/>
          </p:nvPr>
        </p:nvSpPr>
        <p:spPr>
          <a:xfrm>
            <a:off x="1267290" y="565739"/>
            <a:ext cx="9745883" cy="1124949"/>
          </a:xfrm>
        </p:spPr>
        <p:txBody>
          <a:bodyPr>
            <a:normAutofit/>
          </a:bodyPr>
          <a:lstStyle/>
          <a:p>
            <a:r>
              <a:rPr lang="eu-ES" b="1" dirty="0"/>
              <a:t>6. KUDEAKETA-PLANAK</a:t>
            </a:r>
          </a:p>
        </p:txBody>
      </p:sp>
      <p:graphicFrame>
        <p:nvGraphicFramePr>
          <p:cNvPr id="3" name="Diagrama 2"/>
          <p:cNvGraphicFramePr/>
          <p:nvPr>
            <p:extLst>
              <p:ext uri="{D42A27DB-BD31-4B8C-83A1-F6EECF244321}">
                <p14:modId xmlns:p14="http://schemas.microsoft.com/office/powerpoint/2010/main" val="1054762995"/>
              </p:ext>
            </p:extLst>
          </p:nvPr>
        </p:nvGraphicFramePr>
        <p:xfrm>
          <a:off x="276447" y="1616150"/>
          <a:ext cx="11291776" cy="47611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031884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rako gezi kurbatua 7"/>
          <p:cNvSpPr/>
          <p:nvPr/>
        </p:nvSpPr>
        <p:spPr>
          <a:xfrm rot="2517751">
            <a:off x="3252453" y="4017054"/>
            <a:ext cx="4097867" cy="2176750"/>
          </a:xfrm>
          <a:prstGeom prst="curvedUp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u-ES">
              <a:solidFill>
                <a:schemeClr val="tx1"/>
              </a:solidFill>
            </a:endParaRPr>
          </a:p>
        </p:txBody>
      </p:sp>
      <p:sp>
        <p:nvSpPr>
          <p:cNvPr id="6" name="Titulua 5"/>
          <p:cNvSpPr>
            <a:spLocks noGrp="1"/>
          </p:cNvSpPr>
          <p:nvPr>
            <p:ph type="title"/>
          </p:nvPr>
        </p:nvSpPr>
        <p:spPr>
          <a:xfrm>
            <a:off x="1267290" y="565739"/>
            <a:ext cx="9745883" cy="1124949"/>
          </a:xfrm>
        </p:spPr>
        <p:txBody>
          <a:bodyPr>
            <a:normAutofit/>
          </a:bodyPr>
          <a:lstStyle/>
          <a:p>
            <a:r>
              <a:rPr lang="eu-ES" b="1" dirty="0"/>
              <a:t>Kudeaketa-plana sortu</a:t>
            </a:r>
          </a:p>
        </p:txBody>
      </p:sp>
      <p:pic>
        <p:nvPicPr>
          <p:cNvPr id="2" name="Irudia 1"/>
          <p:cNvPicPr>
            <a:picLocks noChangeAspect="1"/>
          </p:cNvPicPr>
          <p:nvPr/>
        </p:nvPicPr>
        <p:blipFill>
          <a:blip r:embed="rId3"/>
          <a:stretch>
            <a:fillRect/>
          </a:stretch>
        </p:blipFill>
        <p:spPr>
          <a:xfrm>
            <a:off x="7849847" y="2559462"/>
            <a:ext cx="4198076" cy="3159842"/>
          </a:xfrm>
          <a:prstGeom prst="rect">
            <a:avLst/>
          </a:prstGeom>
        </p:spPr>
      </p:pic>
      <p:pic>
        <p:nvPicPr>
          <p:cNvPr id="4" name="Irudia 3"/>
          <p:cNvPicPr>
            <a:picLocks noChangeAspect="1"/>
          </p:cNvPicPr>
          <p:nvPr/>
        </p:nvPicPr>
        <p:blipFill>
          <a:blip r:embed="rId4"/>
          <a:stretch>
            <a:fillRect/>
          </a:stretch>
        </p:blipFill>
        <p:spPr>
          <a:xfrm>
            <a:off x="144077" y="2360318"/>
            <a:ext cx="7605777" cy="1758289"/>
          </a:xfrm>
          <a:prstGeom prst="rect">
            <a:avLst/>
          </a:prstGeom>
        </p:spPr>
      </p:pic>
      <p:sp>
        <p:nvSpPr>
          <p:cNvPr id="3" name="Laukizuzena 2"/>
          <p:cNvSpPr/>
          <p:nvPr/>
        </p:nvSpPr>
        <p:spPr>
          <a:xfrm>
            <a:off x="1267290" y="1610164"/>
            <a:ext cx="8295517" cy="646331"/>
          </a:xfrm>
          <a:prstGeom prst="rect">
            <a:avLst/>
          </a:prstGeom>
        </p:spPr>
        <p:txBody>
          <a:bodyPr wrap="square">
            <a:spAutoFit/>
          </a:bodyPr>
          <a:lstStyle/>
          <a:p>
            <a:r>
              <a:rPr lang="eu-ES" dirty="0">
                <a:solidFill>
                  <a:srgbClr val="000000"/>
                </a:solidFill>
              </a:rPr>
              <a:t>Kudeaketa-plana sortzean kudeaketa-planerako erregistro bat sortuko da, planaren oinarrizko informazioa duen azala: IZENA, PLAN ESTRATEGIKO, INDARRALDIA.</a:t>
            </a:r>
            <a:endParaRPr lang="eu-ES" dirty="0"/>
          </a:p>
        </p:txBody>
      </p:sp>
      <p:sp>
        <p:nvSpPr>
          <p:cNvPr id="7" name="TestuKoadroa 6">
            <a:extLst>
              <a:ext uri="{FF2B5EF4-FFF2-40B4-BE49-F238E27FC236}">
                <a16:creationId xmlns:a16="http://schemas.microsoft.com/office/drawing/2014/main" id="{9119C340-C6D3-F02C-6E70-690CF7BEA48C}"/>
              </a:ext>
            </a:extLst>
          </p:cNvPr>
          <p:cNvSpPr txBox="1"/>
          <p:nvPr/>
        </p:nvSpPr>
        <p:spPr>
          <a:xfrm>
            <a:off x="467139" y="4788237"/>
            <a:ext cx="2892287" cy="1077218"/>
          </a:xfrm>
          <a:prstGeom prst="rect">
            <a:avLst/>
          </a:prstGeom>
          <a:noFill/>
        </p:spPr>
        <p:txBody>
          <a:bodyPr wrap="square" rtlCol="0">
            <a:spAutoFit/>
          </a:bodyPr>
          <a:lstStyle/>
          <a:p>
            <a:r>
              <a:rPr lang="eu-ES" sz="1600" dirty="0">
                <a:solidFill>
                  <a:srgbClr val="000000"/>
                </a:solidFill>
              </a:rPr>
              <a:t>Erakundeak nahi beste kudeaketa-plan sortu ahal ditu plan estrategiko bati lotuta (</a:t>
            </a:r>
            <a:r>
              <a:rPr lang="eu-ES" sz="1600" dirty="0" err="1">
                <a:solidFill>
                  <a:srgbClr val="000000"/>
                </a:solidFill>
              </a:rPr>
              <a:t>zerbitzuka</a:t>
            </a:r>
            <a:r>
              <a:rPr lang="eu-ES" sz="1600" dirty="0">
                <a:solidFill>
                  <a:srgbClr val="000000"/>
                </a:solidFill>
              </a:rPr>
              <a:t>, arloka…).</a:t>
            </a:r>
          </a:p>
        </p:txBody>
      </p:sp>
    </p:spTree>
    <p:extLst>
      <p:ext uri="{BB962C8B-B14F-4D97-AF65-F5344CB8AC3E}">
        <p14:creationId xmlns:p14="http://schemas.microsoft.com/office/powerpoint/2010/main" val="25785356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rako gezi kurbatua 10"/>
          <p:cNvSpPr/>
          <p:nvPr/>
        </p:nvSpPr>
        <p:spPr>
          <a:xfrm rot="741417">
            <a:off x="3926571" y="5464285"/>
            <a:ext cx="2739434" cy="1125600"/>
          </a:xfrm>
          <a:prstGeom prst="curvedUp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u-ES">
              <a:solidFill>
                <a:schemeClr val="tx1"/>
              </a:solidFill>
            </a:endParaRPr>
          </a:p>
        </p:txBody>
      </p:sp>
      <p:sp>
        <p:nvSpPr>
          <p:cNvPr id="6" name="Titulua 5"/>
          <p:cNvSpPr>
            <a:spLocks noGrp="1"/>
          </p:cNvSpPr>
          <p:nvPr>
            <p:ph type="title"/>
          </p:nvPr>
        </p:nvSpPr>
        <p:spPr>
          <a:xfrm>
            <a:off x="1267290" y="565739"/>
            <a:ext cx="9745883" cy="1124949"/>
          </a:xfrm>
        </p:spPr>
        <p:txBody>
          <a:bodyPr>
            <a:normAutofit/>
          </a:bodyPr>
          <a:lstStyle/>
          <a:p>
            <a:r>
              <a:rPr lang="eu-ES" b="1" dirty="0"/>
              <a:t> Kudeaketa-plana osatu</a:t>
            </a:r>
          </a:p>
        </p:txBody>
      </p:sp>
      <p:pic>
        <p:nvPicPr>
          <p:cNvPr id="3" name="Irudia 2"/>
          <p:cNvPicPr>
            <a:picLocks noChangeAspect="1"/>
          </p:cNvPicPr>
          <p:nvPr/>
        </p:nvPicPr>
        <p:blipFill>
          <a:blip r:embed="rId3"/>
          <a:stretch>
            <a:fillRect/>
          </a:stretch>
        </p:blipFill>
        <p:spPr>
          <a:xfrm>
            <a:off x="2450560" y="1460605"/>
            <a:ext cx="6725270" cy="2008995"/>
          </a:xfrm>
          <a:prstGeom prst="rect">
            <a:avLst/>
          </a:prstGeom>
        </p:spPr>
      </p:pic>
      <p:pic>
        <p:nvPicPr>
          <p:cNvPr id="5" name="Irudia 4"/>
          <p:cNvPicPr>
            <a:picLocks noChangeAspect="1"/>
          </p:cNvPicPr>
          <p:nvPr/>
        </p:nvPicPr>
        <p:blipFill>
          <a:blip r:embed="rId4"/>
          <a:stretch>
            <a:fillRect/>
          </a:stretch>
        </p:blipFill>
        <p:spPr>
          <a:xfrm>
            <a:off x="6578207" y="3429000"/>
            <a:ext cx="5463798" cy="2989163"/>
          </a:xfrm>
          <a:prstGeom prst="rect">
            <a:avLst/>
          </a:prstGeom>
        </p:spPr>
      </p:pic>
      <p:pic>
        <p:nvPicPr>
          <p:cNvPr id="7" name="Irudia 6">
            <a:hlinkClick r:id="rId5" action="ppaction://hlinkfile"/>
          </p:cNvPr>
          <p:cNvPicPr>
            <a:picLocks noChangeAspect="1"/>
          </p:cNvPicPr>
          <p:nvPr/>
        </p:nvPicPr>
        <p:blipFill>
          <a:blip r:embed="rId6"/>
          <a:stretch>
            <a:fillRect/>
          </a:stretch>
        </p:blipFill>
        <p:spPr>
          <a:xfrm>
            <a:off x="417193" y="3763993"/>
            <a:ext cx="4406229" cy="1949210"/>
          </a:xfrm>
          <a:prstGeom prst="rect">
            <a:avLst/>
          </a:prstGeom>
        </p:spPr>
      </p:pic>
      <p:pic>
        <p:nvPicPr>
          <p:cNvPr id="8" name="Irudia 7"/>
          <p:cNvPicPr>
            <a:picLocks noChangeAspect="1"/>
          </p:cNvPicPr>
          <p:nvPr/>
        </p:nvPicPr>
        <p:blipFill>
          <a:blip r:embed="rId7">
            <a:duotone>
              <a:schemeClr val="accent1">
                <a:shade val="45000"/>
                <a:satMod val="135000"/>
              </a:schemeClr>
              <a:prstClr val="white"/>
            </a:duotone>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549911" y="5069026"/>
            <a:ext cx="547022" cy="547022"/>
          </a:xfrm>
          <a:prstGeom prst="rect">
            <a:avLst/>
          </a:prstGeom>
        </p:spPr>
      </p:pic>
      <p:sp>
        <p:nvSpPr>
          <p:cNvPr id="12" name="Gorako gezi kurbatua 11"/>
          <p:cNvSpPr/>
          <p:nvPr/>
        </p:nvSpPr>
        <p:spPr>
          <a:xfrm rot="6141417">
            <a:off x="638082" y="2174710"/>
            <a:ext cx="2085739" cy="1108401"/>
          </a:xfrm>
          <a:prstGeom prst="curvedUp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u-ES">
              <a:solidFill>
                <a:schemeClr val="tx1"/>
              </a:solidFill>
            </a:endParaRPr>
          </a:p>
        </p:txBody>
      </p:sp>
      <p:sp>
        <p:nvSpPr>
          <p:cNvPr id="2" name="TestuKoadroa 1">
            <a:extLst>
              <a:ext uri="{FF2B5EF4-FFF2-40B4-BE49-F238E27FC236}">
                <a16:creationId xmlns:a16="http://schemas.microsoft.com/office/drawing/2014/main" id="{BC6281B4-8A54-1262-5DFD-C4EA9C0EBBA6}"/>
              </a:ext>
            </a:extLst>
          </p:cNvPr>
          <p:cNvSpPr txBox="1"/>
          <p:nvPr/>
        </p:nvSpPr>
        <p:spPr>
          <a:xfrm>
            <a:off x="9175830" y="1978142"/>
            <a:ext cx="2627790" cy="830997"/>
          </a:xfrm>
          <a:prstGeom prst="rect">
            <a:avLst/>
          </a:prstGeom>
          <a:noFill/>
        </p:spPr>
        <p:txBody>
          <a:bodyPr wrap="square" rtlCol="0">
            <a:spAutoFit/>
          </a:bodyPr>
          <a:lstStyle/>
          <a:p>
            <a:r>
              <a:rPr lang="eu-ES" sz="1600" dirty="0"/>
              <a:t>Kudeaketa Plana amaitu ondoren, deskargatu ahal izango da.</a:t>
            </a:r>
          </a:p>
        </p:txBody>
      </p:sp>
    </p:spTree>
    <p:extLst>
      <p:ext uri="{BB962C8B-B14F-4D97-AF65-F5344CB8AC3E}">
        <p14:creationId xmlns:p14="http://schemas.microsoft.com/office/powerpoint/2010/main" val="36495620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ulua 1"/>
          <p:cNvSpPr>
            <a:spLocks noGrp="1"/>
          </p:cNvSpPr>
          <p:nvPr>
            <p:ph type="title"/>
          </p:nvPr>
        </p:nvSpPr>
        <p:spPr/>
        <p:txBody>
          <a:bodyPr/>
          <a:lstStyle/>
          <a:p>
            <a:r>
              <a:rPr lang="eu-ES" b="1" dirty="0"/>
              <a:t>Ekintza fitxa</a:t>
            </a:r>
          </a:p>
        </p:txBody>
      </p:sp>
      <p:pic>
        <p:nvPicPr>
          <p:cNvPr id="8" name="Irudia 7"/>
          <p:cNvPicPr>
            <a:picLocks noChangeAspect="1"/>
          </p:cNvPicPr>
          <p:nvPr/>
        </p:nvPicPr>
        <p:blipFill rotWithShape="1">
          <a:blip r:embed="rId3"/>
          <a:srcRect b="19591"/>
          <a:stretch/>
        </p:blipFill>
        <p:spPr>
          <a:xfrm>
            <a:off x="542080" y="3513887"/>
            <a:ext cx="6076225" cy="1838763"/>
          </a:xfrm>
          <a:prstGeom prst="rect">
            <a:avLst/>
          </a:prstGeom>
        </p:spPr>
      </p:pic>
      <p:pic>
        <p:nvPicPr>
          <p:cNvPr id="9" name="Irudia 8">
            <a:hlinkClick r:id="rId4" action="ppaction://hlinkfile"/>
          </p:cNvPr>
          <p:cNvPicPr>
            <a:picLocks noChangeAspect="1"/>
          </p:cNvPicPr>
          <p:nvPr/>
        </p:nvPicPr>
        <p:blipFill>
          <a:blip r:embed="rId5"/>
          <a:stretch>
            <a:fillRect/>
          </a:stretch>
        </p:blipFill>
        <p:spPr>
          <a:xfrm>
            <a:off x="611654" y="1720009"/>
            <a:ext cx="4885379" cy="1508046"/>
          </a:xfrm>
          <a:prstGeom prst="rect">
            <a:avLst/>
          </a:prstGeom>
        </p:spPr>
      </p:pic>
      <p:pic>
        <p:nvPicPr>
          <p:cNvPr id="10" name="Irudia 9"/>
          <p:cNvPicPr>
            <a:picLocks noChangeAspect="1"/>
          </p:cNvPicPr>
          <p:nvPr/>
        </p:nvPicPr>
        <p:blipFill rotWithShape="1">
          <a:blip r:embed="rId6"/>
          <a:srcRect l="1787" r="-1"/>
          <a:stretch/>
        </p:blipFill>
        <p:spPr>
          <a:xfrm>
            <a:off x="7026535" y="1559990"/>
            <a:ext cx="5165465" cy="4351466"/>
          </a:xfrm>
          <a:prstGeom prst="rect">
            <a:avLst/>
          </a:prstGeom>
        </p:spPr>
      </p:pic>
      <p:pic>
        <p:nvPicPr>
          <p:cNvPr id="11" name="Irudia 10"/>
          <p:cNvPicPr>
            <a:picLocks noChangeAspect="1"/>
          </p:cNvPicPr>
          <p:nvPr/>
        </p:nvPicPr>
        <p:blipFill>
          <a:blip r:embed="rId7">
            <a:duotone>
              <a:schemeClr val="accent1">
                <a:shade val="45000"/>
                <a:satMod val="135000"/>
              </a:schemeClr>
              <a:prstClr val="white"/>
            </a:duotone>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57633" y="2925223"/>
            <a:ext cx="547022" cy="547022"/>
          </a:xfrm>
          <a:prstGeom prst="rect">
            <a:avLst/>
          </a:prstGeom>
        </p:spPr>
      </p:pic>
      <p:sp>
        <p:nvSpPr>
          <p:cNvPr id="3" name="TestuKoadroa 2">
            <a:extLst>
              <a:ext uri="{FF2B5EF4-FFF2-40B4-BE49-F238E27FC236}">
                <a16:creationId xmlns:a16="http://schemas.microsoft.com/office/drawing/2014/main" id="{A3A56B29-27BF-A5F5-F62B-E0BB028C19C4}"/>
              </a:ext>
            </a:extLst>
          </p:cNvPr>
          <p:cNvSpPr txBox="1"/>
          <p:nvPr/>
        </p:nvSpPr>
        <p:spPr>
          <a:xfrm>
            <a:off x="654826" y="5794513"/>
            <a:ext cx="5963479" cy="584775"/>
          </a:xfrm>
          <a:prstGeom prst="rect">
            <a:avLst/>
          </a:prstGeom>
          <a:noFill/>
        </p:spPr>
        <p:txBody>
          <a:bodyPr wrap="square" rtlCol="0">
            <a:spAutoFit/>
          </a:bodyPr>
          <a:lstStyle/>
          <a:p>
            <a:r>
              <a:rPr lang="eu-ES" sz="1600" dirty="0"/>
              <a:t>Adierazle bakoitzak lotuta dituen ekintza kopurua erakusten du.</a:t>
            </a:r>
          </a:p>
          <a:p>
            <a:r>
              <a:rPr lang="eu-ES" sz="1600" dirty="0"/>
              <a:t>Ekintza-fitxaren eremuak hautazkoak dira.</a:t>
            </a:r>
          </a:p>
        </p:txBody>
      </p:sp>
    </p:spTree>
    <p:extLst>
      <p:ext uri="{BB962C8B-B14F-4D97-AF65-F5344CB8AC3E}">
        <p14:creationId xmlns:p14="http://schemas.microsoft.com/office/powerpoint/2010/main" val="1256441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3" descr="Timeline Smart Art">
            <a:extLst>
              <a:ext uri="{FF2B5EF4-FFF2-40B4-BE49-F238E27FC236}">
                <a16:creationId xmlns:a16="http://schemas.microsoft.com/office/drawing/2014/main" id="{747E5DF3-CB4D-4EE3-02DE-D127D2AFA54C}"/>
              </a:ext>
            </a:extLst>
          </p:cNvPr>
          <p:cNvGraphicFramePr>
            <a:graphicFrameLocks/>
          </p:cNvGraphicFramePr>
          <p:nvPr>
            <p:extLst>
              <p:ext uri="{D42A27DB-BD31-4B8C-83A1-F6EECF244321}">
                <p14:modId xmlns:p14="http://schemas.microsoft.com/office/powerpoint/2010/main" val="2612227199"/>
              </p:ext>
            </p:extLst>
          </p:nvPr>
        </p:nvGraphicFramePr>
        <p:xfrm>
          <a:off x="522514" y="1527464"/>
          <a:ext cx="11146971" cy="51819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rudia 8">
            <a:extLst>
              <a:ext uri="{FF2B5EF4-FFF2-40B4-BE49-F238E27FC236}">
                <a16:creationId xmlns:a16="http://schemas.microsoft.com/office/drawing/2014/main" id="{5D30B576-C64C-9CA6-5CF2-044081659EB0}"/>
              </a:ext>
            </a:extLst>
          </p:cNvPr>
          <p:cNvPicPr>
            <a:picLocks noChangeAspect="1"/>
          </p:cNvPicPr>
          <p:nvPr/>
        </p:nvPicPr>
        <p:blipFill rotWithShape="1">
          <a:blip r:embed="rId8"/>
          <a:srcRect l="5028" t="15380" r="7817" b="15765"/>
          <a:stretch/>
        </p:blipFill>
        <p:spPr>
          <a:xfrm>
            <a:off x="5695257" y="1690688"/>
            <a:ext cx="3291840" cy="1379952"/>
          </a:xfrm>
          <a:prstGeom prst="rect">
            <a:avLst/>
          </a:prstGeom>
        </p:spPr>
      </p:pic>
      <p:sp>
        <p:nvSpPr>
          <p:cNvPr id="7" name="Title 6">
            <a:extLst>
              <a:ext uri="{FF2B5EF4-FFF2-40B4-BE49-F238E27FC236}">
                <a16:creationId xmlns:a16="http://schemas.microsoft.com/office/drawing/2014/main" id="{18C84775-97AD-427D-88E8-31BFF8D1CD91}"/>
              </a:ext>
            </a:extLst>
          </p:cNvPr>
          <p:cNvSpPr>
            <a:spLocks noGrp="1"/>
          </p:cNvSpPr>
          <p:nvPr>
            <p:ph type="title"/>
          </p:nvPr>
        </p:nvSpPr>
        <p:spPr>
          <a:xfrm>
            <a:off x="1331088" y="565739"/>
            <a:ext cx="9745883" cy="1124949"/>
          </a:xfrm>
        </p:spPr>
        <p:txBody>
          <a:bodyPr>
            <a:normAutofit fontScale="90000"/>
          </a:bodyPr>
          <a:lstStyle/>
          <a:p>
            <a:r>
              <a:rPr lang="eu-ES" b="1" dirty="0"/>
              <a:t>1.SAREGIN APLIKAZIOAN ALTA ESKATZEA</a:t>
            </a:r>
          </a:p>
        </p:txBody>
      </p:sp>
      <p:pic>
        <p:nvPicPr>
          <p:cNvPr id="4" name="Irudia 3">
            <a:hlinkClick r:id="rId9"/>
            <a:extLst>
              <a:ext uri="{FF2B5EF4-FFF2-40B4-BE49-F238E27FC236}">
                <a16:creationId xmlns:a16="http://schemas.microsoft.com/office/drawing/2014/main" id="{ACAD1C81-0987-8ECB-9C94-7B5D117A34A3}"/>
              </a:ext>
            </a:extLst>
          </p:cNvPr>
          <p:cNvPicPr>
            <a:picLocks noChangeAspect="1"/>
          </p:cNvPicPr>
          <p:nvPr/>
        </p:nvPicPr>
        <p:blipFill>
          <a:blip r:embed="rId10"/>
          <a:stretch>
            <a:fillRect/>
          </a:stretch>
        </p:blipFill>
        <p:spPr>
          <a:xfrm>
            <a:off x="3950616" y="4982697"/>
            <a:ext cx="1906739" cy="1309564"/>
          </a:xfrm>
          <a:prstGeom prst="rect">
            <a:avLst/>
          </a:prstGeom>
        </p:spPr>
      </p:pic>
    </p:spTree>
    <p:extLst>
      <p:ext uri="{BB962C8B-B14F-4D97-AF65-F5344CB8AC3E}">
        <p14:creationId xmlns:p14="http://schemas.microsoft.com/office/powerpoint/2010/main" val="13031959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ulua 5"/>
          <p:cNvSpPr>
            <a:spLocks noGrp="1"/>
          </p:cNvSpPr>
          <p:nvPr>
            <p:ph type="title"/>
          </p:nvPr>
        </p:nvSpPr>
        <p:spPr>
          <a:xfrm>
            <a:off x="1267290" y="565739"/>
            <a:ext cx="9745883" cy="1124949"/>
          </a:xfrm>
        </p:spPr>
        <p:txBody>
          <a:bodyPr>
            <a:normAutofit/>
          </a:bodyPr>
          <a:lstStyle/>
          <a:p>
            <a:r>
              <a:rPr lang="eu-ES" b="1" dirty="0"/>
              <a:t>7. HIZKUNTZA-IRIZPIDEAK</a:t>
            </a:r>
          </a:p>
        </p:txBody>
      </p:sp>
      <p:pic>
        <p:nvPicPr>
          <p:cNvPr id="8" name="Irudia 7"/>
          <p:cNvPicPr>
            <a:picLocks noChangeAspect="1"/>
          </p:cNvPicPr>
          <p:nvPr/>
        </p:nvPicPr>
        <p:blipFill>
          <a:blip r:embed="rId3"/>
          <a:stretch>
            <a:fillRect/>
          </a:stretch>
        </p:blipFill>
        <p:spPr>
          <a:xfrm>
            <a:off x="9376988" y="342233"/>
            <a:ext cx="2597692" cy="26969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Irudia 8">
            <a:hlinkClick r:id="rId4" action="ppaction://hlinkfile"/>
          </p:cNvPr>
          <p:cNvPicPr>
            <a:picLocks noChangeAspect="1"/>
          </p:cNvPicPr>
          <p:nvPr/>
        </p:nvPicPr>
        <p:blipFill rotWithShape="1">
          <a:blip r:embed="rId5"/>
          <a:srcRect r="1470" b="2520"/>
          <a:stretch/>
        </p:blipFill>
        <p:spPr>
          <a:xfrm>
            <a:off x="691700" y="2433232"/>
            <a:ext cx="3700857" cy="3339662"/>
          </a:xfrm>
          <a:prstGeom prst="rect">
            <a:avLst/>
          </a:prstGeom>
        </p:spPr>
      </p:pic>
      <p:sp>
        <p:nvSpPr>
          <p:cNvPr id="10" name="TestuKoadroa 9"/>
          <p:cNvSpPr txBox="1"/>
          <p:nvPr/>
        </p:nvSpPr>
        <p:spPr>
          <a:xfrm>
            <a:off x="485400" y="1764750"/>
            <a:ext cx="6134986" cy="400110"/>
          </a:xfrm>
          <a:prstGeom prst="rect">
            <a:avLst/>
          </a:prstGeom>
          <a:noFill/>
        </p:spPr>
        <p:txBody>
          <a:bodyPr wrap="square" rtlCol="0">
            <a:spAutoFit/>
          </a:bodyPr>
          <a:lstStyle/>
          <a:p>
            <a:r>
              <a:rPr lang="eu-ES" sz="2000" b="1" dirty="0"/>
              <a:t>1. Hizkuntza-irizpideak aplikazioan sortzea</a:t>
            </a:r>
          </a:p>
        </p:txBody>
      </p:sp>
      <p:sp>
        <p:nvSpPr>
          <p:cNvPr id="11" name="TestuKoadroa 10"/>
          <p:cNvSpPr txBox="1"/>
          <p:nvPr/>
        </p:nvSpPr>
        <p:spPr>
          <a:xfrm>
            <a:off x="4697665" y="2433232"/>
            <a:ext cx="3845441" cy="830997"/>
          </a:xfrm>
          <a:prstGeom prst="rect">
            <a:avLst/>
          </a:prstGeom>
          <a:noFill/>
        </p:spPr>
        <p:txBody>
          <a:bodyPr wrap="square" rtlCol="0">
            <a:spAutoFit/>
          </a:bodyPr>
          <a:lstStyle/>
          <a:p>
            <a:r>
              <a:rPr lang="eu-ES" sz="1600" b="1" dirty="0"/>
              <a:t>a. Eusko Jaurlaritzaren HOEI eredua erabilita.</a:t>
            </a:r>
          </a:p>
          <a:p>
            <a:r>
              <a:rPr lang="eu-ES" sz="1600" b="1" dirty="0"/>
              <a:t>b. Eredua erabili gabe</a:t>
            </a:r>
          </a:p>
        </p:txBody>
      </p:sp>
      <p:pic>
        <p:nvPicPr>
          <p:cNvPr id="12" name="Irudia 11"/>
          <p:cNvPicPr>
            <a:picLocks noChangeAspect="1"/>
          </p:cNvPicPr>
          <p:nvPr/>
        </p:nvPicPr>
        <p:blipFill>
          <a:blip r:embed="rId6">
            <a:duotone>
              <a:schemeClr val="accent1">
                <a:shade val="45000"/>
                <a:satMod val="135000"/>
              </a:schemeClr>
              <a:prstClr val="white"/>
            </a:duotone>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732814" y="5392877"/>
            <a:ext cx="547022" cy="547022"/>
          </a:xfrm>
          <a:prstGeom prst="rect">
            <a:avLst/>
          </a:prstGeom>
        </p:spPr>
      </p:pic>
      <p:sp>
        <p:nvSpPr>
          <p:cNvPr id="2" name="TestuKoadroa 1">
            <a:extLst>
              <a:ext uri="{FF2B5EF4-FFF2-40B4-BE49-F238E27FC236}">
                <a16:creationId xmlns:a16="http://schemas.microsoft.com/office/drawing/2014/main" id="{450567E7-E752-50DE-C4DD-E2BBE3DC2E92}"/>
              </a:ext>
            </a:extLst>
          </p:cNvPr>
          <p:cNvSpPr txBox="1"/>
          <p:nvPr/>
        </p:nvSpPr>
        <p:spPr>
          <a:xfrm>
            <a:off x="4890052" y="3429000"/>
            <a:ext cx="5943600" cy="3046988"/>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u-ES" sz="1600" dirty="0"/>
              <a:t>Plan estrategiko bati lotuta nahi beste hizkuntza-irizpide agiri sortu daitezke; atalka, </a:t>
            </a:r>
            <a:r>
              <a:rPr lang="eu-ES" sz="1600" dirty="0" err="1"/>
              <a:t>zerbitzuka</a:t>
            </a:r>
            <a:r>
              <a:rPr lang="eu-ES" sz="1600" dirty="0"/>
              <a:t>... </a:t>
            </a:r>
            <a:r>
              <a:rPr lang="eu-ES" sz="1600" dirty="0" err="1"/>
              <a:t>SAREGINek</a:t>
            </a:r>
            <a:r>
              <a:rPr lang="eu-ES" sz="1600" dirty="0"/>
              <a:t> egiteko aukera eskaintzen du.</a:t>
            </a:r>
          </a:p>
          <a:p>
            <a:pPr marR="0" lvl="0" algn="l" defTabSz="914400" rtl="0" eaLnBrk="1" fontAlgn="auto" latinLnBrk="0" hangingPunct="1">
              <a:lnSpc>
                <a:spcPct val="100000"/>
              </a:lnSpc>
              <a:spcBef>
                <a:spcPts val="0"/>
              </a:spcBef>
              <a:spcAft>
                <a:spcPts val="0"/>
              </a:spcAft>
              <a:buClrTx/>
              <a:buSzTx/>
              <a:tabLst/>
              <a:defRPr/>
            </a:pPr>
            <a:r>
              <a:rPr lang="eu-ES" sz="1600" dirty="0"/>
              <a:t>Eusko Jaurlaritzak onartutako hizkuntza-irizpideen dokumentua oinarri gisa hartu eta editatu daiteke; dagoen testua aldatuz eta izenburuak desaktibatuz edota berriak aktibatuz. </a:t>
            </a:r>
          </a:p>
          <a:p>
            <a:pPr marL="0" marR="0" lvl="0" indent="0" algn="l" defTabSz="914400" rtl="0" eaLnBrk="1" fontAlgn="auto" latinLnBrk="0" hangingPunct="1">
              <a:lnSpc>
                <a:spcPct val="100000"/>
              </a:lnSpc>
              <a:spcBef>
                <a:spcPts val="0"/>
              </a:spcBef>
              <a:spcAft>
                <a:spcPts val="0"/>
              </a:spcAft>
              <a:buClrTx/>
              <a:buSzTx/>
              <a:buFontTx/>
              <a:buNone/>
              <a:tabLst/>
              <a:defRPr/>
            </a:pPr>
            <a:r>
              <a:rPr lang="eu-ES" sz="1600" dirty="0"/>
              <a:t>Erabiltzaileak pantailan honakoa ikusiko du:</a:t>
            </a:r>
          </a:p>
          <a:p>
            <a:pPr marL="174708" marR="0" lvl="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u-ES" sz="1600" dirty="0"/>
              <a:t>Hitzaurrea</a:t>
            </a:r>
          </a:p>
          <a:p>
            <a:pPr marL="174708" marR="0" lvl="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u-ES" sz="1600" dirty="0"/>
              <a:t>Ardatz bakoitzari dagozkion hizkuntza-irizpideak.</a:t>
            </a:r>
          </a:p>
          <a:p>
            <a:pPr marL="174708" marR="0" lvl="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u-ES" sz="1600" dirty="0"/>
              <a:t>Arlo bakoitzari dagozkion hizkuntza-irizpideak.</a:t>
            </a:r>
          </a:p>
          <a:p>
            <a:pPr marL="174708" marR="0" lvl="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u-ES" sz="1600" dirty="0"/>
              <a:t>Arlo bakoitzaren hizkuntza-irizpideak gauzatzeko hizkuntza-irizpideak (izenburua eta testua).</a:t>
            </a:r>
          </a:p>
        </p:txBody>
      </p:sp>
    </p:spTree>
    <p:extLst>
      <p:ext uri="{BB962C8B-B14F-4D97-AF65-F5344CB8AC3E}">
        <p14:creationId xmlns:p14="http://schemas.microsoft.com/office/powerpoint/2010/main" val="9171725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rudia 7"/>
          <p:cNvPicPr>
            <a:picLocks noChangeAspect="1"/>
          </p:cNvPicPr>
          <p:nvPr/>
        </p:nvPicPr>
        <p:blipFill>
          <a:blip r:embed="rId3"/>
          <a:stretch>
            <a:fillRect/>
          </a:stretch>
        </p:blipFill>
        <p:spPr>
          <a:xfrm>
            <a:off x="9469918" y="342233"/>
            <a:ext cx="2597692" cy="26969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stuKoadroa 9"/>
          <p:cNvSpPr txBox="1"/>
          <p:nvPr/>
        </p:nvSpPr>
        <p:spPr>
          <a:xfrm>
            <a:off x="1267289" y="1290577"/>
            <a:ext cx="7440775" cy="400110"/>
          </a:xfrm>
          <a:prstGeom prst="rect">
            <a:avLst/>
          </a:prstGeom>
          <a:noFill/>
        </p:spPr>
        <p:txBody>
          <a:bodyPr wrap="square" rtlCol="0">
            <a:spAutoFit/>
          </a:bodyPr>
          <a:lstStyle/>
          <a:p>
            <a:r>
              <a:rPr lang="eu-ES" sz="2000" b="1" dirty="0"/>
              <a:t>2. Hizkuntza-irizpideen dokumentua aplikaziora igotzea</a:t>
            </a:r>
          </a:p>
        </p:txBody>
      </p:sp>
      <p:pic>
        <p:nvPicPr>
          <p:cNvPr id="2" name="Irudia 1">
            <a:hlinkClick r:id="rId4" action="ppaction://hlinkfile"/>
          </p:cNvPr>
          <p:cNvPicPr>
            <a:picLocks noChangeAspect="1"/>
          </p:cNvPicPr>
          <p:nvPr/>
        </p:nvPicPr>
        <p:blipFill rotWithShape="1">
          <a:blip r:embed="rId5"/>
          <a:srcRect l="1990" t="3154" r="6091" b="8240"/>
          <a:stretch/>
        </p:blipFill>
        <p:spPr>
          <a:xfrm>
            <a:off x="1267289" y="2273097"/>
            <a:ext cx="4125431" cy="3648056"/>
          </a:xfrm>
          <a:prstGeom prst="rect">
            <a:avLst/>
          </a:prstGeom>
        </p:spPr>
      </p:pic>
      <p:pic>
        <p:nvPicPr>
          <p:cNvPr id="12" name="Irudia 11"/>
          <p:cNvPicPr>
            <a:picLocks noChangeAspect="1"/>
          </p:cNvPicPr>
          <p:nvPr/>
        </p:nvPicPr>
        <p:blipFill>
          <a:blip r:embed="rId6">
            <a:duotone>
              <a:schemeClr val="accent1">
                <a:shade val="45000"/>
                <a:satMod val="135000"/>
              </a:schemeClr>
              <a:prstClr val="white"/>
            </a:duotone>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78722" y="5566046"/>
            <a:ext cx="547022" cy="547022"/>
          </a:xfrm>
          <a:prstGeom prst="rect">
            <a:avLst/>
          </a:prstGeom>
        </p:spPr>
      </p:pic>
      <p:sp>
        <p:nvSpPr>
          <p:cNvPr id="3" name="TestuKoadroa 2">
            <a:extLst>
              <a:ext uri="{FF2B5EF4-FFF2-40B4-BE49-F238E27FC236}">
                <a16:creationId xmlns:a16="http://schemas.microsoft.com/office/drawing/2014/main" id="{C45DBE59-83ED-B8DC-136B-8D5BE758CE12}"/>
              </a:ext>
            </a:extLst>
          </p:cNvPr>
          <p:cNvSpPr txBox="1"/>
          <p:nvPr/>
        </p:nvSpPr>
        <p:spPr>
          <a:xfrm>
            <a:off x="5971417" y="2754780"/>
            <a:ext cx="3117574" cy="2554545"/>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u-ES" sz="1600" dirty="0"/>
              <a:t>Nahi izanez gero, erabiltzaileak bere </a:t>
            </a:r>
            <a:r>
              <a:rPr lang="eu-ES" sz="1600" b="1" dirty="0"/>
              <a:t>erakundearen hizkuntza-irizpideen dokumentua </a:t>
            </a:r>
            <a:r>
              <a:rPr lang="eu-ES" sz="1600" dirty="0"/>
              <a:t>igo ahal izango du aplikaziora, word edo PDF formatuan. </a:t>
            </a:r>
          </a:p>
          <a:p>
            <a:pPr marR="0" lvl="0" algn="l" defTabSz="914400" rtl="0" eaLnBrk="1" fontAlgn="auto" latinLnBrk="0" hangingPunct="1">
              <a:lnSpc>
                <a:spcPct val="100000"/>
              </a:lnSpc>
              <a:spcBef>
                <a:spcPts val="0"/>
              </a:spcBef>
              <a:spcAft>
                <a:spcPts val="0"/>
              </a:spcAft>
              <a:buClrTx/>
              <a:buSzTx/>
              <a:tabLst/>
              <a:defRPr/>
            </a:pPr>
            <a:r>
              <a:rPr lang="eu-ES" sz="1600" dirty="0"/>
              <a:t>Plan estrategiko eta kudeaketa-planekin egiten den bezala, </a:t>
            </a:r>
            <a:r>
              <a:rPr lang="eu-ES" sz="1600" b="1" dirty="0"/>
              <a:t>hizkuntza-irizpideen onarpen agiria </a:t>
            </a:r>
            <a:r>
              <a:rPr lang="eu-ES" sz="1600" dirty="0"/>
              <a:t>ere igo ahal izango da aplikaziora. </a:t>
            </a:r>
          </a:p>
        </p:txBody>
      </p:sp>
    </p:spTree>
    <p:extLst>
      <p:ext uri="{BB962C8B-B14F-4D97-AF65-F5344CB8AC3E}">
        <p14:creationId xmlns:p14="http://schemas.microsoft.com/office/powerpoint/2010/main" val="3363328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ulua 5"/>
          <p:cNvSpPr>
            <a:spLocks noGrp="1"/>
          </p:cNvSpPr>
          <p:nvPr>
            <p:ph type="title"/>
          </p:nvPr>
        </p:nvSpPr>
        <p:spPr>
          <a:xfrm>
            <a:off x="1292867" y="358613"/>
            <a:ext cx="4255877" cy="1631551"/>
          </a:xfrm>
        </p:spPr>
        <p:txBody>
          <a:bodyPr>
            <a:normAutofit fontScale="90000"/>
          </a:bodyPr>
          <a:lstStyle/>
          <a:p>
            <a:r>
              <a:rPr lang="eu-ES" dirty="0"/>
              <a:t>Alta eman aurretik jakin beharrekoak!</a:t>
            </a:r>
          </a:p>
        </p:txBody>
      </p:sp>
      <p:graphicFrame>
        <p:nvGraphicFramePr>
          <p:cNvPr id="9" name="Diagrama 8"/>
          <p:cNvGraphicFramePr/>
          <p:nvPr>
            <p:extLst>
              <p:ext uri="{D42A27DB-BD31-4B8C-83A1-F6EECF244321}">
                <p14:modId xmlns:p14="http://schemas.microsoft.com/office/powerpoint/2010/main" val="3863151962"/>
              </p:ext>
            </p:extLst>
          </p:nvPr>
        </p:nvGraphicFramePr>
        <p:xfrm>
          <a:off x="2032000" y="2126511"/>
          <a:ext cx="9174716" cy="5051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Graphic 5" descr="Building with solid fill">
            <a:extLst>
              <a:ext uri="{FF2B5EF4-FFF2-40B4-BE49-F238E27FC236}">
                <a16:creationId xmlns:a16="http://schemas.microsoft.com/office/drawing/2014/main" id="{D7D193B6-5827-005C-ECF4-A39631A73BBB}"/>
              </a:ext>
            </a:extLst>
          </p:cNvPr>
          <p:cNvPicPr>
            <a:picLocks noChangeAspect="1"/>
          </p:cNvPicPr>
          <p:nvPr/>
        </p:nvPicPr>
        <p:blipFill>
          <a:blip r:embed="rId8"/>
          <a:srcRect l="54" r="54"/>
          <a:stretch>
            <a:fillRect/>
          </a:stretch>
        </p:blipFill>
        <p:spPr>
          <a:xfrm>
            <a:off x="6813402" y="3196776"/>
            <a:ext cx="746346" cy="747150"/>
          </a:xfrm>
          <a:prstGeom prst="rect">
            <a:avLst/>
          </a:prstGeom>
        </p:spPr>
      </p:pic>
      <p:pic>
        <p:nvPicPr>
          <p:cNvPr id="8" name="Grafikoa 5" descr="Woman Shrugging with solid fill">
            <a:extLst>
              <a:ext uri="{FF2B5EF4-FFF2-40B4-BE49-F238E27FC236}">
                <a16:creationId xmlns:a16="http://schemas.microsoft.com/office/drawing/2014/main" id="{46C67D9F-EC3F-6463-E391-9185C0A0404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92527" y="2592616"/>
            <a:ext cx="605972" cy="605972"/>
          </a:xfrm>
          <a:prstGeom prst="rect">
            <a:avLst/>
          </a:prstGeom>
        </p:spPr>
      </p:pic>
      <p:pic>
        <p:nvPicPr>
          <p:cNvPr id="10" name="Grafikoa 5" descr="Woman Shrugging with solid fill">
            <a:extLst>
              <a:ext uri="{FF2B5EF4-FFF2-40B4-BE49-F238E27FC236}">
                <a16:creationId xmlns:a16="http://schemas.microsoft.com/office/drawing/2014/main" id="{46C67D9F-EC3F-6463-E391-9185C0A0404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92527" y="4652373"/>
            <a:ext cx="605972" cy="605972"/>
          </a:xfrm>
          <a:prstGeom prst="rect">
            <a:avLst/>
          </a:prstGeom>
        </p:spPr>
      </p:pic>
    </p:spTree>
    <p:extLst>
      <p:ext uri="{BB962C8B-B14F-4D97-AF65-F5344CB8AC3E}">
        <p14:creationId xmlns:p14="http://schemas.microsoft.com/office/powerpoint/2010/main" val="7290548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ulua 1"/>
          <p:cNvSpPr>
            <a:spLocks noGrp="1"/>
          </p:cNvSpPr>
          <p:nvPr>
            <p:ph type="title"/>
          </p:nvPr>
        </p:nvSpPr>
        <p:spPr/>
        <p:txBody>
          <a:bodyPr>
            <a:normAutofit/>
          </a:bodyPr>
          <a:lstStyle/>
          <a:p>
            <a:r>
              <a:rPr lang="eu-ES" sz="4000" b="1" dirty="0"/>
              <a:t>2. SAREGINEN LEHEN ALDIZ SARTZEA</a:t>
            </a:r>
          </a:p>
        </p:txBody>
      </p:sp>
      <p:sp>
        <p:nvSpPr>
          <p:cNvPr id="8" name="Rectangle 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u-ES"/>
          </a:p>
        </p:txBody>
      </p:sp>
      <p:pic>
        <p:nvPicPr>
          <p:cNvPr id="7" name="Irudia 6" descr="Hau duen irudia testua, pantaila-argazkia, softwarea, Web-orria">
            <a:extLst>
              <a:ext uri="{FF2B5EF4-FFF2-40B4-BE49-F238E27FC236}">
                <a16:creationId xmlns:a16="http://schemas.microsoft.com/office/drawing/2014/main" id="{5CA95EAC-96A0-6845-CEBE-85D863DD38D4}"/>
              </a:ext>
            </a:extLst>
          </p:cNvPr>
          <p:cNvPicPr>
            <a:picLocks noChangeAspect="1"/>
          </p:cNvPicPr>
          <p:nvPr/>
        </p:nvPicPr>
        <p:blipFill>
          <a:blip r:embed="rId3"/>
          <a:stretch>
            <a:fillRect/>
          </a:stretch>
        </p:blipFill>
        <p:spPr>
          <a:xfrm>
            <a:off x="375029" y="2043143"/>
            <a:ext cx="7386431" cy="4375688"/>
          </a:xfrm>
          <a:prstGeom prst="rect">
            <a:avLst/>
          </a:prstGeom>
          <a:ln>
            <a:noFill/>
          </a:ln>
          <a:effectLst>
            <a:outerShdw blurRad="292100" dist="139700" dir="2700000" algn="tl" rotWithShape="0">
              <a:srgbClr val="333333">
                <a:alpha val="65000"/>
              </a:srgbClr>
            </a:outerShdw>
          </a:effectLst>
        </p:spPr>
      </p:pic>
      <p:pic>
        <p:nvPicPr>
          <p:cNvPr id="17" name="Grafikoa 16" descr="Clapper board with solid fill">
            <a:extLst>
              <a:ext uri="{FF2B5EF4-FFF2-40B4-BE49-F238E27FC236}">
                <a16:creationId xmlns:a16="http://schemas.microsoft.com/office/drawing/2014/main" id="{D47A9408-EEDD-1AC8-D621-AACFCC5B494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7924" y="1293103"/>
            <a:ext cx="672971" cy="672971"/>
          </a:xfrm>
          <a:prstGeom prst="rect">
            <a:avLst/>
          </a:prstGeom>
        </p:spPr>
      </p:pic>
      <p:sp>
        <p:nvSpPr>
          <p:cNvPr id="3" name="TestuKoadroa 2">
            <a:extLst>
              <a:ext uri="{FF2B5EF4-FFF2-40B4-BE49-F238E27FC236}">
                <a16:creationId xmlns:a16="http://schemas.microsoft.com/office/drawing/2014/main" id="{4094C545-F118-41FA-4DF0-657C87120601}"/>
              </a:ext>
            </a:extLst>
          </p:cNvPr>
          <p:cNvSpPr txBox="1"/>
          <p:nvPr/>
        </p:nvSpPr>
        <p:spPr>
          <a:xfrm>
            <a:off x="8041288" y="2256426"/>
            <a:ext cx="3775683" cy="3293209"/>
          </a:xfrm>
          <a:prstGeom prst="rect">
            <a:avLst/>
          </a:prstGeom>
          <a:noFill/>
        </p:spPr>
        <p:txBody>
          <a:bodyPr wrap="square" rtlCol="0">
            <a:spAutoFit/>
          </a:bodyPr>
          <a:lstStyle/>
          <a:p>
            <a:pPr lvl="0">
              <a:defRPr/>
            </a:pPr>
            <a:r>
              <a:rPr lang="eu-ES" sz="1600" dirty="0" err="1"/>
              <a:t>SAREGINen</a:t>
            </a:r>
            <a:r>
              <a:rPr lang="eu-ES" sz="1600" dirty="0"/>
              <a:t> aritzeko baimendutako pertsonak </a:t>
            </a:r>
            <a:r>
              <a:rPr lang="eu-ES" sz="1600" b="1" dirty="0"/>
              <a:t>Erakundeko pertsona izendatu gisa </a:t>
            </a:r>
            <a:r>
              <a:rPr lang="eu-ES" sz="1600" dirty="0"/>
              <a:t>aukerari sakatuta hasi beharko du saioa, identifikazio-dokumentuaren zenbakia eta pasahitzarekin identifikatuta. </a:t>
            </a:r>
          </a:p>
          <a:p>
            <a:pPr lvl="0">
              <a:defRPr/>
            </a:pPr>
            <a:endParaRPr lang="eu-ES" sz="1600" dirty="0"/>
          </a:p>
          <a:p>
            <a:pPr lvl="0">
              <a:defRPr/>
            </a:pPr>
            <a:r>
              <a:rPr lang="eu-ES" sz="1600" dirty="0"/>
              <a:t>Hasierako pantailan erabiltzaileak zein erakunderekin lan egin nahi duen hautatu ahal izango du. </a:t>
            </a:r>
          </a:p>
          <a:p>
            <a:pPr lvl="0">
              <a:defRPr/>
            </a:pPr>
            <a:endParaRPr lang="eu-ES" sz="1600" dirty="0"/>
          </a:p>
          <a:p>
            <a:pPr lvl="0">
              <a:defRPr/>
            </a:pPr>
            <a:r>
              <a:rPr lang="eu-ES" sz="1600" dirty="0"/>
              <a:t>Pasahitza ahaztuz gero, aplikazioaren bitartez berria eska dezake.</a:t>
            </a:r>
          </a:p>
        </p:txBody>
      </p:sp>
    </p:spTree>
    <p:extLst>
      <p:ext uri="{BB962C8B-B14F-4D97-AF65-F5344CB8AC3E}">
        <p14:creationId xmlns:p14="http://schemas.microsoft.com/office/powerpoint/2010/main" val="3522190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ulua 1"/>
          <p:cNvSpPr>
            <a:spLocks noGrp="1"/>
          </p:cNvSpPr>
          <p:nvPr>
            <p:ph type="title"/>
          </p:nvPr>
        </p:nvSpPr>
        <p:spPr/>
        <p:txBody>
          <a:bodyPr>
            <a:normAutofit/>
          </a:bodyPr>
          <a:lstStyle/>
          <a:p>
            <a:r>
              <a:rPr lang="eu-ES" b="1" dirty="0"/>
              <a:t>3. ADMINISTRAZIO PANTAILA</a:t>
            </a:r>
          </a:p>
        </p:txBody>
      </p:sp>
      <p:sp>
        <p:nvSpPr>
          <p:cNvPr id="3" name="TestuKoadroa 2">
            <a:extLst>
              <a:ext uri="{FF2B5EF4-FFF2-40B4-BE49-F238E27FC236}">
                <a16:creationId xmlns:a16="http://schemas.microsoft.com/office/drawing/2014/main" id="{8CEB2611-6904-03A0-D0E0-55682432CC25}"/>
              </a:ext>
            </a:extLst>
          </p:cNvPr>
          <p:cNvSpPr txBox="1"/>
          <p:nvPr/>
        </p:nvSpPr>
        <p:spPr>
          <a:xfrm>
            <a:off x="8749146" y="2672954"/>
            <a:ext cx="3243002" cy="1815882"/>
          </a:xfrm>
          <a:prstGeom prst="rect">
            <a:avLst/>
          </a:prstGeom>
          <a:noFill/>
        </p:spPr>
        <p:txBody>
          <a:bodyPr wrap="square" rtlCol="0">
            <a:spAutoFit/>
          </a:bodyPr>
          <a:lstStyle/>
          <a:p>
            <a:r>
              <a:rPr lang="eu-ES" sz="1600" i="0" u="none" strike="noStrike" kern="1200" baseline="0" dirty="0">
                <a:solidFill>
                  <a:schemeClr val="tx1"/>
                </a:solidFill>
                <a:latin typeface="+mn-lt"/>
                <a:ea typeface="+mn-ea"/>
                <a:cs typeface="+mn-cs"/>
              </a:rPr>
              <a:t>Administrazioa erlaitzean, erabiltzaileak erakundeari buruzko hainbat datu eman beharko ditu, edozein unetan editatu ditzakeenak. Datuak bete ezean mezu bat azalduko da datuak betetzeko eskatuz.</a:t>
            </a:r>
          </a:p>
        </p:txBody>
      </p:sp>
      <p:pic>
        <p:nvPicPr>
          <p:cNvPr id="5" name="Irudia 4" descr="Hau duen irudia testua, pantaila-argazkia, softwarea, Web-orria">
            <a:extLst>
              <a:ext uri="{FF2B5EF4-FFF2-40B4-BE49-F238E27FC236}">
                <a16:creationId xmlns:a16="http://schemas.microsoft.com/office/drawing/2014/main" id="{6DAAD4CE-91BC-3533-9890-7E9D7D6C3597}"/>
              </a:ext>
            </a:extLst>
          </p:cNvPr>
          <p:cNvPicPr>
            <a:picLocks noChangeAspect="1"/>
          </p:cNvPicPr>
          <p:nvPr/>
        </p:nvPicPr>
        <p:blipFill>
          <a:blip r:embed="rId3"/>
          <a:stretch>
            <a:fillRect/>
          </a:stretch>
        </p:blipFill>
        <p:spPr>
          <a:xfrm>
            <a:off x="892265" y="2119205"/>
            <a:ext cx="7384948" cy="4481512"/>
          </a:xfrm>
          <a:prstGeom prst="rect">
            <a:avLst/>
          </a:prstGeom>
          <a:ln>
            <a:noFill/>
          </a:ln>
          <a:effectLst>
            <a:outerShdw blurRad="292100" dist="139700" dir="2700000" algn="tl" rotWithShape="0">
              <a:srgbClr val="333333">
                <a:alpha val="65000"/>
              </a:srgbClr>
            </a:outerShdw>
          </a:effectLst>
        </p:spPr>
      </p:pic>
      <p:pic>
        <p:nvPicPr>
          <p:cNvPr id="6" name="Grafikoa 5" descr="Clapper board with solid fill">
            <a:extLst>
              <a:ext uri="{FF2B5EF4-FFF2-40B4-BE49-F238E27FC236}">
                <a16:creationId xmlns:a16="http://schemas.microsoft.com/office/drawing/2014/main" id="{9F6EB9C0-2694-F0A8-5813-9B0E7F1DF33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7924" y="1365840"/>
            <a:ext cx="672971" cy="672971"/>
          </a:xfrm>
          <a:prstGeom prst="rect">
            <a:avLst/>
          </a:prstGeom>
        </p:spPr>
      </p:pic>
    </p:spTree>
    <p:extLst>
      <p:ext uri="{BB962C8B-B14F-4D97-AF65-F5344CB8AC3E}">
        <p14:creationId xmlns:p14="http://schemas.microsoft.com/office/powerpoint/2010/main" val="3582540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ulua 20"/>
          <p:cNvSpPr>
            <a:spLocks noGrp="1"/>
          </p:cNvSpPr>
          <p:nvPr>
            <p:ph type="title"/>
          </p:nvPr>
        </p:nvSpPr>
        <p:spPr/>
        <p:txBody>
          <a:bodyPr/>
          <a:lstStyle/>
          <a:p>
            <a:r>
              <a:rPr lang="eu-ES" b="1" dirty="0"/>
              <a:t>4. PLAN ESTRATEGIKOA</a:t>
            </a:r>
          </a:p>
        </p:txBody>
      </p:sp>
      <p:graphicFrame>
        <p:nvGraphicFramePr>
          <p:cNvPr id="26" name="Diagrama 25"/>
          <p:cNvGraphicFramePr/>
          <p:nvPr>
            <p:extLst>
              <p:ext uri="{D42A27DB-BD31-4B8C-83A1-F6EECF244321}">
                <p14:modId xmlns:p14="http://schemas.microsoft.com/office/powerpoint/2010/main" val="3673076810"/>
              </p:ext>
            </p:extLst>
          </p:nvPr>
        </p:nvGraphicFramePr>
        <p:xfrm>
          <a:off x="531627" y="1254867"/>
          <a:ext cx="10919637" cy="54330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70043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ulua 20"/>
          <p:cNvSpPr>
            <a:spLocks noGrp="1"/>
          </p:cNvSpPr>
          <p:nvPr>
            <p:ph type="title"/>
          </p:nvPr>
        </p:nvSpPr>
        <p:spPr>
          <a:xfrm>
            <a:off x="1331087" y="413522"/>
            <a:ext cx="10534848" cy="1124949"/>
          </a:xfrm>
        </p:spPr>
        <p:txBody>
          <a:bodyPr>
            <a:noAutofit/>
          </a:bodyPr>
          <a:lstStyle/>
          <a:p>
            <a:pPr lvl="0"/>
            <a:r>
              <a:rPr lang="eu-ES" sz="4000" b="1" dirty="0">
                <a:ea typeface="Yu Gothic UI" panose="020B0500000000000000" pitchFamily="34" charset="-128"/>
              </a:rPr>
              <a:t>4.1.Plan Estrategikoaren erregistroa sortu</a:t>
            </a:r>
          </a:p>
        </p:txBody>
      </p:sp>
      <p:pic>
        <p:nvPicPr>
          <p:cNvPr id="6" name="Irudia 5" descr="Hau duen irudia testua, pantaila-argazkia, softwarea, Web-orria">
            <a:extLst>
              <a:ext uri="{FF2B5EF4-FFF2-40B4-BE49-F238E27FC236}">
                <a16:creationId xmlns:a16="http://schemas.microsoft.com/office/drawing/2014/main" id="{6D5A7CDA-EC23-2112-30BC-870CFE06BD18}"/>
              </a:ext>
            </a:extLst>
          </p:cNvPr>
          <p:cNvPicPr>
            <a:picLocks noChangeAspect="1"/>
          </p:cNvPicPr>
          <p:nvPr/>
        </p:nvPicPr>
        <p:blipFill>
          <a:blip r:embed="rId3"/>
          <a:stretch>
            <a:fillRect/>
          </a:stretch>
        </p:blipFill>
        <p:spPr>
          <a:xfrm>
            <a:off x="1887710" y="1767094"/>
            <a:ext cx="7342037" cy="4677384"/>
          </a:xfrm>
          <a:prstGeom prst="rect">
            <a:avLst/>
          </a:prstGeom>
          <a:ln>
            <a:noFill/>
          </a:ln>
          <a:effectLst>
            <a:outerShdw blurRad="292100" dist="139700" dir="2700000" algn="tl" rotWithShape="0">
              <a:srgbClr val="333333">
                <a:alpha val="65000"/>
              </a:srgbClr>
            </a:outerShdw>
          </a:effectLst>
        </p:spPr>
      </p:pic>
      <p:pic>
        <p:nvPicPr>
          <p:cNvPr id="7" name="Grafikoa 6" descr="Clapper board with solid fill">
            <a:extLst>
              <a:ext uri="{FF2B5EF4-FFF2-40B4-BE49-F238E27FC236}">
                <a16:creationId xmlns:a16="http://schemas.microsoft.com/office/drawing/2014/main" id="{04AA2019-5A54-4CF1-30E6-72557F02179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8116" y="1584587"/>
            <a:ext cx="672971" cy="672971"/>
          </a:xfrm>
          <a:prstGeom prst="rect">
            <a:avLst/>
          </a:prstGeom>
        </p:spPr>
      </p:pic>
      <p:sp>
        <p:nvSpPr>
          <p:cNvPr id="2" name="TestuKoadroa 1">
            <a:extLst>
              <a:ext uri="{FF2B5EF4-FFF2-40B4-BE49-F238E27FC236}">
                <a16:creationId xmlns:a16="http://schemas.microsoft.com/office/drawing/2014/main" id="{4C75977E-6787-7C6C-BF60-5FA8672580D8}"/>
              </a:ext>
            </a:extLst>
          </p:cNvPr>
          <p:cNvSpPr txBox="1"/>
          <p:nvPr/>
        </p:nvSpPr>
        <p:spPr>
          <a:xfrm>
            <a:off x="9611139" y="1948070"/>
            <a:ext cx="2077278" cy="2308324"/>
          </a:xfrm>
          <a:prstGeom prst="rect">
            <a:avLst/>
          </a:prstGeom>
          <a:noFill/>
        </p:spPr>
        <p:txBody>
          <a:bodyPr wrap="square" rtlCol="0">
            <a:spAutoFit/>
          </a:bodyPr>
          <a:lstStyle/>
          <a:p>
            <a:r>
              <a:rPr lang="eu-ES" sz="1600" dirty="0"/>
              <a:t>Plana sortu ostean, Plan Estrategikoaren erregistroa agertuko da pantailan. Erakundeak plana onartu ondoren, onarpen-agiria bertan erantsi ahal izango da.</a:t>
            </a:r>
          </a:p>
        </p:txBody>
      </p:sp>
    </p:spTree>
    <p:extLst>
      <p:ext uri="{BB962C8B-B14F-4D97-AF65-F5344CB8AC3E}">
        <p14:creationId xmlns:p14="http://schemas.microsoft.com/office/powerpoint/2010/main" val="29958817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ulua 20"/>
          <p:cNvSpPr>
            <a:spLocks noGrp="1"/>
          </p:cNvSpPr>
          <p:nvPr>
            <p:ph type="title"/>
          </p:nvPr>
        </p:nvSpPr>
        <p:spPr/>
        <p:txBody>
          <a:bodyPr>
            <a:normAutofit/>
          </a:bodyPr>
          <a:lstStyle/>
          <a:p>
            <a:pPr lvl="0"/>
            <a:r>
              <a:rPr lang="eu-ES" sz="4000" b="1" dirty="0">
                <a:ea typeface="Yu Gothic UI" panose="020B0500000000000000" pitchFamily="34" charset="-128"/>
              </a:rPr>
              <a:t>4.2. Adierazleak aukeratu</a:t>
            </a:r>
          </a:p>
        </p:txBody>
      </p:sp>
      <p:sp>
        <p:nvSpPr>
          <p:cNvPr id="5" name="Laukizuzena 4"/>
          <p:cNvSpPr/>
          <p:nvPr/>
        </p:nvSpPr>
        <p:spPr>
          <a:xfrm>
            <a:off x="8409724" y="2110922"/>
            <a:ext cx="3058708" cy="3970318"/>
          </a:xfrm>
          <a:prstGeom prst="rect">
            <a:avLst/>
          </a:prstGeom>
        </p:spPr>
        <p:txBody>
          <a:bodyPr wrap="square">
            <a:spAutoFit/>
          </a:bodyPr>
          <a:lstStyle/>
          <a:p>
            <a:r>
              <a:rPr lang="eu-ES" dirty="0" err="1"/>
              <a:t>HPSk</a:t>
            </a:r>
            <a:r>
              <a:rPr lang="eu-ES" dirty="0"/>
              <a:t> gomendatzen du hasiera batean </a:t>
            </a:r>
            <a:r>
              <a:rPr lang="eu-ES" dirty="0" err="1"/>
              <a:t>KEMENeko</a:t>
            </a:r>
            <a:r>
              <a:rPr lang="eu-ES" dirty="0"/>
              <a:t> 48 adierazleak aukeratzea, galdetegien bidez ahalik eta informazio kuantitatibo gehien lortze aldera.</a:t>
            </a:r>
          </a:p>
          <a:p>
            <a:endParaRPr lang="eu-ES" dirty="0"/>
          </a:p>
          <a:p>
            <a:r>
              <a:rPr lang="eu-ES" dirty="0"/>
              <a:t>Behin informazioa aztertuta, erakundeak erabaki eta aukeratuko du zeintzuk osatuko duten plana (zakarrontzia adierazlea ezabatu eta gurutzea berriro aktibatu) . </a:t>
            </a:r>
          </a:p>
        </p:txBody>
      </p:sp>
      <p:pic>
        <p:nvPicPr>
          <p:cNvPr id="3" name="Irudia 2" descr="Hau duen irudia testua, pantaila-argazkia, softwarea, Web-orria">
            <a:extLst>
              <a:ext uri="{FF2B5EF4-FFF2-40B4-BE49-F238E27FC236}">
                <a16:creationId xmlns:a16="http://schemas.microsoft.com/office/drawing/2014/main" id="{3DE2A234-6A96-0FA1-3110-4729395D5CA1}"/>
              </a:ext>
            </a:extLst>
          </p:cNvPr>
          <p:cNvPicPr>
            <a:picLocks noChangeAspect="1"/>
          </p:cNvPicPr>
          <p:nvPr/>
        </p:nvPicPr>
        <p:blipFill>
          <a:blip r:embed="rId3"/>
          <a:stretch>
            <a:fillRect/>
          </a:stretch>
        </p:blipFill>
        <p:spPr>
          <a:xfrm>
            <a:off x="1051690" y="2026227"/>
            <a:ext cx="6696346" cy="4266034"/>
          </a:xfrm>
          <a:prstGeom prst="rect">
            <a:avLst/>
          </a:prstGeom>
        </p:spPr>
      </p:pic>
      <p:pic>
        <p:nvPicPr>
          <p:cNvPr id="6" name="Grafikoa 5" descr="Clapper board with solid fill">
            <a:extLst>
              <a:ext uri="{FF2B5EF4-FFF2-40B4-BE49-F238E27FC236}">
                <a16:creationId xmlns:a16="http://schemas.microsoft.com/office/drawing/2014/main" id="{333F0718-70BC-944B-7D90-E873623A37E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1629" y="1437951"/>
            <a:ext cx="672971" cy="672971"/>
          </a:xfrm>
          <a:prstGeom prst="rect">
            <a:avLst/>
          </a:prstGeom>
        </p:spPr>
      </p:pic>
      <p:sp>
        <p:nvSpPr>
          <p:cNvPr id="7" name="Ertz biribildudun laukizuzena 6">
            <a:extLst>
              <a:ext uri="{FF2B5EF4-FFF2-40B4-BE49-F238E27FC236}">
                <a16:creationId xmlns:a16="http://schemas.microsoft.com/office/drawing/2014/main" id="{507D3A0B-FFB6-EEC4-7EEB-F9F0EABD71C7}"/>
              </a:ext>
            </a:extLst>
          </p:cNvPr>
          <p:cNvSpPr/>
          <p:nvPr/>
        </p:nvSpPr>
        <p:spPr>
          <a:xfrm>
            <a:off x="8318097" y="1932710"/>
            <a:ext cx="3241963" cy="4266034"/>
          </a:xfrm>
          <a:prstGeom prst="roundRect">
            <a:avLst/>
          </a:prstGeom>
          <a:no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u-ES"/>
          </a:p>
        </p:txBody>
      </p:sp>
      <p:pic>
        <p:nvPicPr>
          <p:cNvPr id="10" name="Irudia 9"/>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310208" y="5577728"/>
            <a:ext cx="863038" cy="863038"/>
          </a:xfrm>
          <a:prstGeom prst="rect">
            <a:avLst/>
          </a:prstGeom>
        </p:spPr>
      </p:pic>
    </p:spTree>
    <p:extLst>
      <p:ext uri="{BB962C8B-B14F-4D97-AF65-F5344CB8AC3E}">
        <p14:creationId xmlns:p14="http://schemas.microsoft.com/office/powerpoint/2010/main" val="3913538472"/>
      </p:ext>
    </p:extLst>
  </p:cSld>
  <p:clrMapOvr>
    <a:masterClrMapping/>
  </p:clrMapOvr>
</p:sld>
</file>

<file path=ppt/theme/theme1.xml><?xml version="1.0" encoding="utf-8"?>
<a:theme xmlns:a="http://schemas.openxmlformats.org/drawingml/2006/main" name="1_FunkyShapesVTI">
  <a:themeElements>
    <a:clrScheme name="Custom 15">
      <a:dk1>
        <a:sysClr val="windowText" lastClr="000000"/>
      </a:dk1>
      <a:lt1>
        <a:sysClr val="window" lastClr="FFFFFF"/>
      </a:lt1>
      <a:dk2>
        <a:srgbClr val="2D2D2D"/>
      </a:dk2>
      <a:lt2>
        <a:srgbClr val="F3FFF8"/>
      </a:lt2>
      <a:accent1>
        <a:srgbClr val="FF80BD"/>
      </a:accent1>
      <a:accent2>
        <a:srgbClr val="1EB9D3"/>
      </a:accent2>
      <a:accent3>
        <a:srgbClr val="21C46B"/>
      </a:accent3>
      <a:accent4>
        <a:srgbClr val="EA9600"/>
      </a:accent4>
      <a:accent5>
        <a:srgbClr val="F43B56"/>
      </a:accent5>
      <a:accent6>
        <a:srgbClr val="4B56E8"/>
      </a:accent6>
      <a:hlink>
        <a:srgbClr val="8F61FF"/>
      </a:hlink>
      <a:folHlink>
        <a:srgbClr val="F900A0"/>
      </a:folHlink>
    </a:clrScheme>
    <a:fontScheme name="Custom 7">
      <a:majorFont>
        <a:latin typeface="Source Sans Pro "/>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unkyShapesVTI" id="{A7F40C41-3FB2-45B0-B0D6-DFB7FDD9B7AD}" vid="{C49381A0-09CD-46EE-B141-E2CDD87ABFE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1C47CA0D52BC44388C122480EE34344" ma:contentTypeVersion="18" ma:contentTypeDescription="Create a new document." ma:contentTypeScope="" ma:versionID="26cd4e198f575cbcdf35fd6c381e501a">
  <xsd:schema xmlns:xsd="http://www.w3.org/2001/XMLSchema" xmlns:xs="http://www.w3.org/2001/XMLSchema" xmlns:p="http://schemas.microsoft.com/office/2006/metadata/properties" xmlns:ns2="52c7aadc-d476-4e34-9c0b-1a5411246ccd" xmlns:ns3="0ce70f5e-b6a1-4da4-af30-830e45e6a37d" targetNamespace="http://schemas.microsoft.com/office/2006/metadata/properties" ma:root="true" ma:fieldsID="0d7b567fec413c1a19adab37b0ea9592" ns2:_="" ns3:_="">
    <xsd:import namespace="52c7aadc-d476-4e34-9c0b-1a5411246ccd"/>
    <xsd:import namespace="0ce70f5e-b6a1-4da4-af30-830e45e6a37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c7aadc-d476-4e34-9c0b-1a5411246c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6238219-447f-418f-809f-6e2596424ee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ce70f5e-b6a1-4da4-af30-830e45e6a37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f13aaef-4f73-48ad-9933-6f18a4726ee2}" ma:internalName="TaxCatchAll" ma:showField="CatchAllData" ma:web="0ce70f5e-b6a1-4da4-af30-830e45e6a37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2c7aadc-d476-4e34-9c0b-1a5411246ccd">
      <Terms xmlns="http://schemas.microsoft.com/office/infopath/2007/PartnerControls"/>
    </lcf76f155ced4ddcb4097134ff3c332f>
    <TaxCatchAll xmlns="0ce70f5e-b6a1-4da4-af30-830e45e6a37d" xsi:nil="true"/>
  </documentManagement>
</p:properties>
</file>

<file path=customXml/itemProps1.xml><?xml version="1.0" encoding="utf-8"?>
<ds:datastoreItem xmlns:ds="http://schemas.openxmlformats.org/officeDocument/2006/customXml" ds:itemID="{8C4EA1B9-D41E-4D5D-B152-C8DD389437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2c7aadc-d476-4e34-9c0b-1a5411246ccd"/>
    <ds:schemaRef ds:uri="0ce70f5e-b6a1-4da4-af30-830e45e6a3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0EA051F-84B4-4065-A650-AA89D1B04233}">
  <ds:schemaRefs>
    <ds:schemaRef ds:uri="http://schemas.microsoft.com/sharepoint/v3/contenttype/forms"/>
  </ds:schemaRefs>
</ds:datastoreItem>
</file>

<file path=customXml/itemProps3.xml><?xml version="1.0" encoding="utf-8"?>
<ds:datastoreItem xmlns:ds="http://schemas.openxmlformats.org/officeDocument/2006/customXml" ds:itemID="{874A60CD-0DE5-49D4-8EE4-931437A2651A}">
  <ds:schemaRefs>
    <ds:schemaRef ds:uri="http://www.w3.org/XML/1998/namespace"/>
    <ds:schemaRef ds:uri="http://purl.org/dc/dcmitype/"/>
    <ds:schemaRef ds:uri="http://purl.org/dc/terms/"/>
    <ds:schemaRef ds:uri="52c7aadc-d476-4e34-9c0b-1a5411246ccd"/>
    <ds:schemaRef ds:uri="http://schemas.microsoft.com/office/infopath/2007/PartnerControls"/>
    <ds:schemaRef ds:uri="0ce70f5e-b6a1-4da4-af30-830e45e6a37d"/>
    <ds:schemaRef ds:uri="http://schemas.microsoft.com/office/2006/documentManagement/types"/>
    <ds:schemaRef ds:uri="http://schemas.openxmlformats.org/package/2006/metadata/core-properties"/>
    <ds:schemaRef ds:uri="http://schemas.microsoft.com/office/2006/metadata/properties"/>
    <ds:schemaRef ds:uri="http://purl.org/dc/elements/1.1/"/>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
  <TotalTime>745</TotalTime>
  <Words>1696</Words>
  <Application>Microsoft Office PowerPoint</Application>
  <PresentationFormat>Panoramikoa</PresentationFormat>
  <Paragraphs>192</Paragraphs>
  <Slides>31</Slides>
  <Notes>27</Notes>
  <HiddenSlides>0</HiddenSlides>
  <MMClips>0</MMClips>
  <ScaleCrop>false</ScaleCrop>
  <HeadingPairs>
    <vt:vector size="6" baseType="variant">
      <vt:variant>
        <vt:lpstr>Erabilitako letra-tipoak</vt:lpstr>
      </vt:variant>
      <vt:variant>
        <vt:i4>7</vt:i4>
      </vt:variant>
      <vt:variant>
        <vt:lpstr>Gaia</vt:lpstr>
      </vt:variant>
      <vt:variant>
        <vt:i4>1</vt:i4>
      </vt:variant>
      <vt:variant>
        <vt:lpstr>Diapositiben tituluak</vt:lpstr>
      </vt:variant>
      <vt:variant>
        <vt:i4>31</vt:i4>
      </vt:variant>
    </vt:vector>
  </HeadingPairs>
  <TitlesOfParts>
    <vt:vector size="39" baseType="lpstr">
      <vt:lpstr>Yu Gothic</vt:lpstr>
      <vt:lpstr>Yu Gothic UI</vt:lpstr>
      <vt:lpstr>Arial</vt:lpstr>
      <vt:lpstr>Calibri</vt:lpstr>
      <vt:lpstr>Source Sans Pro</vt:lpstr>
      <vt:lpstr>Source Sans Pro </vt:lpstr>
      <vt:lpstr>Wingdings</vt:lpstr>
      <vt:lpstr>1_FunkyShapesVTI</vt:lpstr>
      <vt:lpstr>SAREGIN</vt:lpstr>
      <vt:lpstr>PowerPoint aurkezpena</vt:lpstr>
      <vt:lpstr>1.SAREGIN APLIKAZIOAN ALTA ESKATZEA</vt:lpstr>
      <vt:lpstr>Alta eman aurretik jakin beharrekoak!</vt:lpstr>
      <vt:lpstr>2. SAREGINEN LEHEN ALDIZ SARTZEA</vt:lpstr>
      <vt:lpstr>3. ADMINISTRAZIO PANTAILA</vt:lpstr>
      <vt:lpstr>4. PLAN ESTRATEGIKOA</vt:lpstr>
      <vt:lpstr>4.1.Plan Estrategikoaren erregistroa sortu</vt:lpstr>
      <vt:lpstr>4.2. Adierazleak aukeratu</vt:lpstr>
      <vt:lpstr>4.3. Diagnostiko kuantitatiboa</vt:lpstr>
      <vt:lpstr>PowerPoint aurkezpena</vt:lpstr>
      <vt:lpstr>Galdetegiak</vt:lpstr>
      <vt:lpstr>Galdetegiaren hizkuntza aldatzea</vt:lpstr>
      <vt:lpstr>Galdetegiak sortu</vt:lpstr>
      <vt:lpstr>Langileen datuak gehitu</vt:lpstr>
      <vt:lpstr>Aplikazioan kargatutako langileen datuak ikusi</vt:lpstr>
      <vt:lpstr>Langileen galdetegia online bidali</vt:lpstr>
      <vt:lpstr>Bidalitako galdetegien kudeaketa</vt:lpstr>
      <vt:lpstr>Posta helbiderik ez duten langileak</vt:lpstr>
      <vt:lpstr>Erakundearen galdetegia</vt:lpstr>
      <vt:lpstr>Galdetegiak itxi</vt:lpstr>
      <vt:lpstr>Galdetegiei buruz jakin beharrekoak</vt:lpstr>
      <vt:lpstr>5. ADIERAZLEEN JARRAIPENA</vt:lpstr>
      <vt:lpstr>Jakin beharrekoak</vt:lpstr>
      <vt:lpstr>Plan Estrategikoa amaitzeko</vt:lpstr>
      <vt:lpstr>6. KUDEAKETA-PLANAK</vt:lpstr>
      <vt:lpstr>Kudeaketa-plana sortu</vt:lpstr>
      <vt:lpstr> Kudeaketa-plana osatu</vt:lpstr>
      <vt:lpstr>Ekintza fitxa</vt:lpstr>
      <vt:lpstr>7. HIZKUNTZA-IRIZPIDEAK</vt:lpstr>
      <vt:lpstr>PowerPoint aurkezpena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Laskibar Etxebarria, Nerea</cp:lastModifiedBy>
  <cp:revision>2</cp:revision>
  <cp:lastPrinted>2026-04-09T07:16:48Z</cp:lastPrinted>
  <dcterms:created xsi:type="dcterms:W3CDTF">2021-01-26T09:23:31Z</dcterms:created>
  <dcterms:modified xsi:type="dcterms:W3CDTF">2026-04-22T06:51:09Z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0x010100F1C47CA0D52BC44388C122480EE34344</vt:lpwstr>
  </property>
  <property fmtid="{D5CDD505-2E9C-101B-9397-08002B2CF9AE}" pid="3" name="MediaServiceImageTags">
    <vt:lpwstr/>
  </property>
</Properties>
</file>