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258" r:id="rId5"/>
  </p:sldIdLst>
  <p:sldSz cx="15119350" cy="10691813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34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02578F-B46E-4EAA-9EA5-AC1EFEF17668}" v="19" dt="2024-04-25T22:19:02.2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5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stibalez Presa, Mara" userId="b92b8bad-d9e6-49de-a905-d14b0fb8cc19" providerId="ADAL" clId="{2DE25CF7-9109-4223-BAD9-A6D076FEADF4}"/>
    <pc:docChg chg="modSld">
      <pc:chgData name="Estibalez Presa, Mara" userId="b92b8bad-d9e6-49de-a905-d14b0fb8cc19" providerId="ADAL" clId="{2DE25CF7-9109-4223-BAD9-A6D076FEADF4}" dt="2024-01-29T13:12:23.018" v="44" actId="1076"/>
      <pc:docMkLst>
        <pc:docMk/>
      </pc:docMkLst>
      <pc:sldChg chg="addSp delSp modSp mod">
        <pc:chgData name="Estibalez Presa, Mara" userId="b92b8bad-d9e6-49de-a905-d14b0fb8cc19" providerId="ADAL" clId="{2DE25CF7-9109-4223-BAD9-A6D076FEADF4}" dt="2024-01-29T13:12:23.018" v="44" actId="1076"/>
        <pc:sldMkLst>
          <pc:docMk/>
          <pc:sldMk cId="2878473604" sldId="258"/>
        </pc:sldMkLst>
        <pc:spChg chg="add del mod">
          <ac:chgData name="Estibalez Presa, Mara" userId="b92b8bad-d9e6-49de-a905-d14b0fb8cc19" providerId="ADAL" clId="{2DE25CF7-9109-4223-BAD9-A6D076FEADF4}" dt="2024-01-29T13:10:33.646" v="10" actId="21"/>
          <ac:spMkLst>
            <pc:docMk/>
            <pc:sldMk cId="2878473604" sldId="258"/>
            <ac:spMk id="2" creationId="{00000000-0000-0000-0000-000000000000}"/>
          </ac:spMkLst>
        </pc:spChg>
        <pc:spChg chg="mod">
          <ac:chgData name="Estibalez Presa, Mara" userId="b92b8bad-d9e6-49de-a905-d14b0fb8cc19" providerId="ADAL" clId="{2DE25CF7-9109-4223-BAD9-A6D076FEADF4}" dt="2024-01-25T12:03:12.445" v="7" actId="20577"/>
          <ac:spMkLst>
            <pc:docMk/>
            <pc:sldMk cId="2878473604" sldId="258"/>
            <ac:spMk id="5" creationId="{00000000-0000-0000-0000-000000000000}"/>
          </ac:spMkLst>
        </pc:spChg>
        <pc:spChg chg="add mod">
          <ac:chgData name="Estibalez Presa, Mara" userId="b92b8bad-d9e6-49de-a905-d14b0fb8cc19" providerId="ADAL" clId="{2DE25CF7-9109-4223-BAD9-A6D076FEADF4}" dt="2024-01-29T13:11:58.199" v="41" actId="14100"/>
          <ac:spMkLst>
            <pc:docMk/>
            <pc:sldMk cId="2878473604" sldId="258"/>
            <ac:spMk id="10" creationId="{94C8541A-EBF0-8623-874A-86680A0E8014}"/>
          </ac:spMkLst>
        </pc:spChg>
        <pc:spChg chg="add mod">
          <ac:chgData name="Estibalez Presa, Mara" userId="b92b8bad-d9e6-49de-a905-d14b0fb8cc19" providerId="ADAL" clId="{2DE25CF7-9109-4223-BAD9-A6D076FEADF4}" dt="2024-01-29T13:12:23.018" v="44" actId="1076"/>
          <ac:spMkLst>
            <pc:docMk/>
            <pc:sldMk cId="2878473604" sldId="258"/>
            <ac:spMk id="11" creationId="{2E511B75-B59C-2A0E-15E6-5354F11E7824}"/>
          </ac:spMkLst>
        </pc:spChg>
        <pc:spChg chg="del">
          <ac:chgData name="Estibalez Presa, Mara" userId="b92b8bad-d9e6-49de-a905-d14b0fb8cc19" providerId="ADAL" clId="{2DE25CF7-9109-4223-BAD9-A6D076FEADF4}" dt="2024-01-29T13:10:12.806" v="8" actId="21"/>
          <ac:spMkLst>
            <pc:docMk/>
            <pc:sldMk cId="2878473604" sldId="258"/>
            <ac:spMk id="22" creationId="{00000000-0000-0000-0000-000000000000}"/>
          </ac:spMkLst>
        </pc:spChg>
        <pc:picChg chg="del">
          <ac:chgData name="Estibalez Presa, Mara" userId="b92b8bad-d9e6-49de-a905-d14b0fb8cc19" providerId="ADAL" clId="{2DE25CF7-9109-4223-BAD9-A6D076FEADF4}" dt="2024-01-29T13:12:10.365" v="42" actId="21"/>
          <ac:picMkLst>
            <pc:docMk/>
            <pc:sldMk cId="2878473604" sldId="258"/>
            <ac:picMk id="1028" creationId="{00000000-0000-0000-0000-000000000000}"/>
          </ac:picMkLst>
        </pc:picChg>
      </pc:sldChg>
    </pc:docChg>
  </pc:docChgLst>
  <pc:docChgLst>
    <pc:chgData name="Alguacil Barrenetxea, Inaxio" userId="248c3c4a-6a19-4e3a-a1f3-b3bc9ea51634" providerId="ADAL" clId="{9C02578F-B46E-4EAA-9EA5-AC1EFEF17668}"/>
    <pc:docChg chg="undo custSel modSld">
      <pc:chgData name="Alguacil Barrenetxea, Inaxio" userId="248c3c4a-6a19-4e3a-a1f3-b3bc9ea51634" providerId="ADAL" clId="{9C02578F-B46E-4EAA-9EA5-AC1EFEF17668}" dt="2024-04-25T22:19:02.205" v="206" actId="1076"/>
      <pc:docMkLst>
        <pc:docMk/>
      </pc:docMkLst>
      <pc:sldChg chg="modSp mod">
        <pc:chgData name="Alguacil Barrenetxea, Inaxio" userId="248c3c4a-6a19-4e3a-a1f3-b3bc9ea51634" providerId="ADAL" clId="{9C02578F-B46E-4EAA-9EA5-AC1EFEF17668}" dt="2024-04-25T22:19:02.205" v="206" actId="1076"/>
        <pc:sldMkLst>
          <pc:docMk/>
          <pc:sldMk cId="2878473604" sldId="258"/>
        </pc:sldMkLst>
        <pc:spChg chg="mod">
          <ac:chgData name="Alguacil Barrenetxea, Inaxio" userId="248c3c4a-6a19-4e3a-a1f3-b3bc9ea51634" providerId="ADAL" clId="{9C02578F-B46E-4EAA-9EA5-AC1EFEF17668}" dt="2024-04-25T22:13:00.552" v="18" actId="1076"/>
          <ac:spMkLst>
            <pc:docMk/>
            <pc:sldMk cId="2878473604" sldId="258"/>
            <ac:spMk id="4" creationId="{00000000-0000-0000-0000-000000000000}"/>
          </ac:spMkLst>
        </pc:spChg>
        <pc:spChg chg="mod">
          <ac:chgData name="Alguacil Barrenetxea, Inaxio" userId="248c3c4a-6a19-4e3a-a1f3-b3bc9ea51634" providerId="ADAL" clId="{9C02578F-B46E-4EAA-9EA5-AC1EFEF17668}" dt="2024-04-25T22:18:48.162" v="205"/>
          <ac:spMkLst>
            <pc:docMk/>
            <pc:sldMk cId="2878473604" sldId="258"/>
            <ac:spMk id="5" creationId="{00000000-0000-0000-0000-000000000000}"/>
          </ac:spMkLst>
        </pc:spChg>
        <pc:spChg chg="mod">
          <ac:chgData name="Alguacil Barrenetxea, Inaxio" userId="248c3c4a-6a19-4e3a-a1f3-b3bc9ea51634" providerId="ADAL" clId="{9C02578F-B46E-4EAA-9EA5-AC1EFEF17668}" dt="2024-04-25T22:13:40.063" v="26" actId="1076"/>
          <ac:spMkLst>
            <pc:docMk/>
            <pc:sldMk cId="2878473604" sldId="258"/>
            <ac:spMk id="6" creationId="{00000000-0000-0000-0000-000000000000}"/>
          </ac:spMkLst>
        </pc:spChg>
        <pc:picChg chg="mod">
          <ac:chgData name="Alguacil Barrenetxea, Inaxio" userId="248c3c4a-6a19-4e3a-a1f3-b3bc9ea51634" providerId="ADAL" clId="{9C02578F-B46E-4EAA-9EA5-AC1EFEF17668}" dt="2024-04-25T22:19:02.205" v="206" actId="1076"/>
          <ac:picMkLst>
            <pc:docMk/>
            <pc:sldMk cId="2878473604" sldId="258"/>
            <ac:picMk id="1039" creationId="{00000000-0000-0000-0000-000000000000}"/>
          </ac:picMkLst>
        </pc:picChg>
        <pc:cxnChg chg="mod">
          <ac:chgData name="Alguacil Barrenetxea, Inaxio" userId="248c3c4a-6a19-4e3a-a1f3-b3bc9ea51634" providerId="ADAL" clId="{9C02578F-B46E-4EAA-9EA5-AC1EFEF17668}" dt="2024-04-25T22:17:49.618" v="164" actId="1076"/>
          <ac:cxnSpMkLst>
            <pc:docMk/>
            <pc:sldMk cId="2878473604" sldId="258"/>
            <ac:cxnSpMk id="1035" creationId="{00000000-0000-0000-0000-000000000000}"/>
          </ac:cxnSpMkLst>
        </pc:cxnChg>
        <pc:cxnChg chg="mod">
          <ac:chgData name="Alguacil Barrenetxea, Inaxio" userId="248c3c4a-6a19-4e3a-a1f3-b3bc9ea51634" providerId="ADAL" clId="{9C02578F-B46E-4EAA-9EA5-AC1EFEF17668}" dt="2024-04-25T22:17:55.255" v="165" actId="1076"/>
          <ac:cxnSpMkLst>
            <pc:docMk/>
            <pc:sldMk cId="2878473604" sldId="258"/>
            <ac:cxnSpMk id="1036" creationId="{00000000-0000-0000-0000-000000000000}"/>
          </ac:cxnSpMkLst>
        </pc:cxnChg>
        <pc:cxnChg chg="mod">
          <ac:chgData name="Alguacil Barrenetxea, Inaxio" userId="248c3c4a-6a19-4e3a-a1f3-b3bc9ea51634" providerId="ADAL" clId="{9C02578F-B46E-4EAA-9EA5-AC1EFEF17668}" dt="2024-04-25T22:13:34.243" v="25" actId="1076"/>
          <ac:cxnSpMkLst>
            <pc:docMk/>
            <pc:sldMk cId="2878473604" sldId="258"/>
            <ac:cxnSpMk id="1037" creationId="{00000000-0000-0000-0000-000000000000}"/>
          </ac:cxnSpMkLst>
        </pc:cxnChg>
      </pc:sldChg>
    </pc:docChg>
  </pc:docChgLst>
  <pc:docChgLst>
    <pc:chgData name="Romero Fernandez, Aitor" userId="bab0be7f-65fb-409d-9bbf-68451703f9f4" providerId="ADAL" clId="{CAE3FD5B-A975-43FE-94D9-F281A19AF02B}"/>
    <pc:docChg chg="custSel modSld">
      <pc:chgData name="Romero Fernandez, Aitor" userId="bab0be7f-65fb-409d-9bbf-68451703f9f4" providerId="ADAL" clId="{CAE3FD5B-A975-43FE-94D9-F281A19AF02B}" dt="2024-01-30T13:46:12.393" v="402" actId="790"/>
      <pc:docMkLst>
        <pc:docMk/>
      </pc:docMkLst>
      <pc:sldChg chg="addSp delSp modSp mod">
        <pc:chgData name="Romero Fernandez, Aitor" userId="bab0be7f-65fb-409d-9bbf-68451703f9f4" providerId="ADAL" clId="{CAE3FD5B-A975-43FE-94D9-F281A19AF02B}" dt="2024-01-30T13:46:12.393" v="402" actId="790"/>
        <pc:sldMkLst>
          <pc:docMk/>
          <pc:sldMk cId="2878473604" sldId="258"/>
        </pc:sldMkLst>
        <pc:spChg chg="mod">
          <ac:chgData name="Romero Fernandez, Aitor" userId="bab0be7f-65fb-409d-9bbf-68451703f9f4" providerId="ADAL" clId="{CAE3FD5B-A975-43FE-94D9-F281A19AF02B}" dt="2024-01-30T13:45:44.994" v="399" actId="790"/>
          <ac:spMkLst>
            <pc:docMk/>
            <pc:sldMk cId="2878473604" sldId="258"/>
            <ac:spMk id="4" creationId="{00000000-0000-0000-0000-000000000000}"/>
          </ac:spMkLst>
        </pc:spChg>
        <pc:spChg chg="mod">
          <ac:chgData name="Romero Fernandez, Aitor" userId="bab0be7f-65fb-409d-9bbf-68451703f9f4" providerId="ADAL" clId="{CAE3FD5B-A975-43FE-94D9-F281A19AF02B}" dt="2024-01-30T13:46:12.393" v="402" actId="790"/>
          <ac:spMkLst>
            <pc:docMk/>
            <pc:sldMk cId="2878473604" sldId="258"/>
            <ac:spMk id="5" creationId="{00000000-0000-0000-0000-000000000000}"/>
          </ac:spMkLst>
        </pc:spChg>
        <pc:spChg chg="add mod">
          <ac:chgData name="Romero Fernandez, Aitor" userId="bab0be7f-65fb-409d-9bbf-68451703f9f4" providerId="ADAL" clId="{CAE3FD5B-A975-43FE-94D9-F281A19AF02B}" dt="2024-01-25T13:50:40.800" v="391" actId="1038"/>
          <ac:spMkLst>
            <pc:docMk/>
            <pc:sldMk cId="2878473604" sldId="258"/>
            <ac:spMk id="9" creationId="{CBF1A37D-F26B-CABF-B54B-C91B5F5FB81E}"/>
          </ac:spMkLst>
        </pc:spChg>
        <pc:spChg chg="mod">
          <ac:chgData name="Romero Fernandez, Aitor" userId="bab0be7f-65fb-409d-9bbf-68451703f9f4" providerId="ADAL" clId="{CAE3FD5B-A975-43FE-94D9-F281A19AF02B}" dt="2024-01-30T13:23:27.310" v="398" actId="1076"/>
          <ac:spMkLst>
            <pc:docMk/>
            <pc:sldMk cId="2878473604" sldId="258"/>
            <ac:spMk id="10" creationId="{94C8541A-EBF0-8623-874A-86680A0E8014}"/>
          </ac:spMkLst>
        </pc:spChg>
        <pc:spChg chg="mod">
          <ac:chgData name="Romero Fernandez, Aitor" userId="bab0be7f-65fb-409d-9bbf-68451703f9f4" providerId="ADAL" clId="{CAE3FD5B-A975-43FE-94D9-F281A19AF02B}" dt="2024-01-25T13:48:10.756" v="9" actId="255"/>
          <ac:spMkLst>
            <pc:docMk/>
            <pc:sldMk cId="2878473604" sldId="258"/>
            <ac:spMk id="22" creationId="{00000000-0000-0000-0000-000000000000}"/>
          </ac:spMkLst>
        </pc:spChg>
        <pc:spChg chg="del">
          <ac:chgData name="Romero Fernandez, Aitor" userId="bab0be7f-65fb-409d-9bbf-68451703f9f4" providerId="ADAL" clId="{CAE3FD5B-A975-43FE-94D9-F281A19AF02B}" dt="2024-01-25T13:50:17.870" v="198" actId="478"/>
          <ac:spMkLst>
            <pc:docMk/>
            <pc:sldMk cId="2878473604" sldId="258"/>
            <ac:spMk id="47" creationId="{00000000-0000-0000-0000-000000000000}"/>
          </ac:spMkLst>
        </pc:spChg>
        <pc:spChg chg="del">
          <ac:chgData name="Romero Fernandez, Aitor" userId="bab0be7f-65fb-409d-9bbf-68451703f9f4" providerId="ADAL" clId="{CAE3FD5B-A975-43FE-94D9-F281A19AF02B}" dt="2024-01-25T13:48:23.905" v="10" actId="478"/>
          <ac:spMkLst>
            <pc:docMk/>
            <pc:sldMk cId="2878473604" sldId="258"/>
            <ac:spMk id="48" creationId="{00000000-0000-0000-0000-000000000000}"/>
          </ac:spMkLst>
        </pc:spChg>
        <pc:picChg chg="add mod">
          <ac:chgData name="Romero Fernandez, Aitor" userId="bab0be7f-65fb-409d-9bbf-68451703f9f4" providerId="ADAL" clId="{CAE3FD5B-A975-43FE-94D9-F281A19AF02B}" dt="2024-01-25T13:49:57.814" v="168" actId="1038"/>
          <ac:picMkLst>
            <pc:docMk/>
            <pc:sldMk cId="2878473604" sldId="258"/>
            <ac:picMk id="8" creationId="{71755FE7-3740-783E-2196-DA172A9F7A35}"/>
          </ac:picMkLst>
        </pc:picChg>
        <pc:picChg chg="mod">
          <ac:chgData name="Romero Fernandez, Aitor" userId="bab0be7f-65fb-409d-9bbf-68451703f9f4" providerId="ADAL" clId="{CAE3FD5B-A975-43FE-94D9-F281A19AF02B}" dt="2024-01-25T13:50:50.460" v="395" actId="1038"/>
          <ac:picMkLst>
            <pc:docMk/>
            <pc:sldMk cId="2878473604" sldId="258"/>
            <ac:picMk id="1028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49795"/>
            <a:ext cx="12851448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615678"/>
            <a:ext cx="11339513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02/05/2024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‹zk.›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7296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02/05/2024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‹zk.›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0498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69240"/>
            <a:ext cx="3260110" cy="90608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69240"/>
            <a:ext cx="9591338" cy="9060817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02/05/2024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‹zk.›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4711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02/05/2024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‹zk.›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0091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65532"/>
            <a:ext cx="13040439" cy="4447496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7155103"/>
            <a:ext cx="13040439" cy="2338833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/>
                </a:solidFill>
              </a:defRPr>
            </a:lvl1pPr>
            <a:lvl2pPr marL="712775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2pPr>
            <a:lvl3pPr marL="1425550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3pPr>
            <a:lvl4pPr marL="21383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4pPr>
            <a:lvl5pPr marL="285109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5pPr>
            <a:lvl6pPr marL="356387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6pPr>
            <a:lvl7pPr marL="427664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7pPr>
            <a:lvl8pPr marL="49894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8pPr>
            <a:lvl9pPr marL="5702198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02/05/2024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‹zk.›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7841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846200"/>
            <a:ext cx="6425724" cy="678385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46200"/>
            <a:ext cx="6425724" cy="678385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02/05/2024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‹zk.›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5852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69242"/>
            <a:ext cx="13040439" cy="20665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620980"/>
            <a:ext cx="63961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905482"/>
            <a:ext cx="6396193" cy="5744375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620980"/>
            <a:ext cx="64276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905482"/>
            <a:ext cx="6427693" cy="5744375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02/05/2024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‹zk.›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7634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02/05/2024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‹zk.›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21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02/05/2024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‹zk.›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4120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39425"/>
            <a:ext cx="7654171" cy="7598117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02/05/2024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‹zk.›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3446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39425"/>
            <a:ext cx="7654171" cy="7598117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02/05/2024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‹zk.›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6666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69242"/>
            <a:ext cx="13040439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846200"/>
            <a:ext cx="1304043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C1B6C-BB24-4DD0-86B4-1282CD9C333D}" type="datetimeFigureOut">
              <a:rPr lang="es-ES" smtClean="0"/>
              <a:t>02/05/2024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9909729"/>
            <a:ext cx="5102781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43D67-CCC0-4B15-8A39-D2D2940BFDE1}" type="slidenum">
              <a:rPr lang="es-ES" smtClean="0"/>
              <a:t>‹zk.›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4959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ángulo 12"/>
          <p:cNvSpPr/>
          <p:nvPr/>
        </p:nvSpPr>
        <p:spPr>
          <a:xfrm>
            <a:off x="0" y="1"/>
            <a:ext cx="4752186" cy="8640040"/>
          </a:xfrm>
          <a:prstGeom prst="rect">
            <a:avLst/>
          </a:prstGeom>
          <a:noFill/>
          <a:ln>
            <a:solidFill>
              <a:srgbClr val="1E3485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uadroTexto 19"/>
          <p:cNvSpPr txBox="1"/>
          <p:nvPr/>
        </p:nvSpPr>
        <p:spPr>
          <a:xfrm>
            <a:off x="1442544" y="2737051"/>
            <a:ext cx="28246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r>
              <a:rPr lang="es-ES" i="1" dirty="0">
                <a:solidFill>
                  <a:schemeClr val="accent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Insertar imagen o fotografía que cubra todo el hueco</a:t>
            </a:r>
          </a:p>
          <a:p>
            <a:endParaRPr lang="es-ES" i="1" dirty="0">
              <a:solidFill>
                <a:schemeClr val="accent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842456" y="1"/>
            <a:ext cx="10281657" cy="28257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5071269" y="706438"/>
            <a:ext cx="4903787" cy="3678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500"/>
              </a:spcAft>
              <a:buClrTx/>
              <a:buSzTx/>
              <a:buFontTx/>
              <a:buNone/>
              <a:tabLst/>
            </a:pP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rebuchet MS" panose="020B0603020202020204" pitchFamily="34" charset="0"/>
              </a:rPr>
              <a:t>PROIEKTUAREN IZENBURUA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500"/>
              </a:spcAft>
              <a:buClrTx/>
              <a:buSzTx/>
              <a:buFontTx/>
              <a:buNone/>
              <a:tabLst/>
            </a:pPr>
            <a:endParaRPr kumimoji="0" lang="es-ES" altLang="es-ES" sz="2400" b="1" i="0" u="none" strike="noStrike" cap="none" normalizeH="0" baseline="0" dirty="0">
              <a:ln>
                <a:noFill/>
              </a:ln>
              <a:solidFill>
                <a:srgbClr val="4495CE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500"/>
              </a:spcAft>
              <a:buClrTx/>
              <a:buSzTx/>
              <a:buFontTx/>
              <a:buNone/>
              <a:tabLst/>
            </a:pPr>
            <a:r>
              <a:rPr kumimoji="0" lang="eu-ES" altLang="es-ES" sz="1800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rebuchet MS" panose="020B0603020202020204" pitchFamily="34" charset="0"/>
              </a:rPr>
              <a:t>Proiektuaren </a:t>
            </a:r>
            <a:r>
              <a:rPr kumimoji="0" lang="eu-ES" altLang="es-ES" sz="18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rebuchet MS" panose="020B0603020202020204" pitchFamily="34" charset="0"/>
              </a:rPr>
              <a:t>deskribapen</a:t>
            </a:r>
            <a:r>
              <a:rPr kumimoji="0" lang="eu-ES" altLang="es-ES" sz="1800" b="0" i="1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Trebuchet MS" panose="020B0603020202020204" pitchFamily="34" charset="0"/>
              </a:rPr>
              <a:t> txiki bat ipini</a:t>
            </a:r>
            <a:endParaRPr lang="eu-ES" altLang="es-ES" i="1" dirty="0">
              <a:solidFill>
                <a:srgbClr val="0070C0"/>
              </a:solidFill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500"/>
              </a:spcAft>
              <a:buClrTx/>
              <a:buSzTx/>
              <a:buFontTx/>
              <a:buNone/>
              <a:tabLst/>
            </a:pPr>
            <a:r>
              <a:rPr kumimoji="0" lang="eu-ES" altLang="es-E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.</a:t>
            </a:r>
            <a:endParaRPr kumimoji="0" lang="eu-ES" alt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0766620" y="879366"/>
            <a:ext cx="4211061" cy="7760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ts val="400"/>
              </a:spcAft>
            </a:pPr>
            <a:r>
              <a:rPr lang="eu-ES" altLang="es-ES" sz="2200" b="1" dirty="0" smtClean="0">
                <a:solidFill>
                  <a:srgbClr val="70AD47"/>
                </a:solidFill>
                <a:latin typeface="Trebuchet MS" panose="020B0603020202020204" pitchFamily="34" charset="0"/>
              </a:rPr>
              <a:t>Laguntza-programa</a:t>
            </a:r>
            <a:r>
              <a:rPr lang="es-ES" altLang="es-ES" sz="2200" b="1" dirty="0" smtClean="0">
                <a:solidFill>
                  <a:srgbClr val="70AD47"/>
                </a:solidFill>
                <a:latin typeface="Trebuchet MS" panose="020B0603020202020204" pitchFamily="34" charset="0"/>
              </a:rPr>
              <a:t> </a:t>
            </a:r>
            <a:r>
              <a:rPr lang="es-ES" altLang="es-ES" sz="2200" b="1" dirty="0">
                <a:solidFill>
                  <a:srgbClr val="70AD47"/>
                </a:solidFill>
                <a:latin typeface="Trebuchet MS" panose="020B0603020202020204" pitchFamily="34" charset="0"/>
              </a:rPr>
              <a:t>/ </a:t>
            </a:r>
            <a:r>
              <a:rPr lang="es-ES" altLang="es-ES" sz="2200" b="1" dirty="0" smtClean="0">
                <a:solidFill>
                  <a:srgbClr val="70AD47"/>
                </a:solidFill>
                <a:latin typeface="Trebuchet MS" panose="020B0603020202020204" pitchFamily="34" charset="0"/>
              </a:rPr>
              <a:t>Programa de ayudas: </a:t>
            </a:r>
            <a:endParaRPr lang="es-ES" altLang="es-ES" sz="2200" b="1" dirty="0">
              <a:solidFill>
                <a:srgbClr val="70AD47"/>
              </a:solidFill>
              <a:latin typeface="Trebuchet MS" panose="020B0603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ts val="400"/>
              </a:spcAft>
            </a:pPr>
            <a:r>
              <a:rPr lang="eu-ES" altLang="es-ES" sz="1200" i="1" dirty="0" err="1" smtClean="0">
                <a:solidFill>
                  <a:srgbClr val="0070C0"/>
                </a:solidFill>
                <a:latin typeface="Trebuchet MS" panose="020B0603020202020204" pitchFamily="34" charset="0"/>
              </a:rPr>
              <a:t>Poner</a:t>
            </a:r>
            <a:r>
              <a:rPr lang="eu-ES" altLang="es-ES" sz="1200" i="1" dirty="0" smtClean="0">
                <a:solidFill>
                  <a:srgbClr val="0070C0"/>
                </a:solidFill>
                <a:latin typeface="Trebuchet MS" panose="020B0603020202020204" pitchFamily="34" charset="0"/>
              </a:rPr>
              <a:t> solo si </a:t>
            </a:r>
            <a:r>
              <a:rPr lang="eu-ES" altLang="es-ES" sz="1200" i="1" dirty="0" err="1" smtClean="0">
                <a:solidFill>
                  <a:srgbClr val="0070C0"/>
                </a:solidFill>
                <a:latin typeface="Trebuchet MS" panose="020B0603020202020204" pitchFamily="34" charset="0"/>
              </a:rPr>
              <a:t>tiene</a:t>
            </a:r>
            <a:r>
              <a:rPr lang="eu-ES" altLang="es-ES" sz="1200" i="1" dirty="0" smtClean="0">
                <a:solidFill>
                  <a:srgbClr val="0070C0"/>
                </a:solidFill>
                <a:latin typeface="Trebuchet MS" panose="020B0603020202020204" pitchFamily="34" charset="0"/>
              </a:rPr>
              <a:t> </a:t>
            </a:r>
            <a:r>
              <a:rPr lang="eu-ES" altLang="es-ES" sz="1200" i="1" dirty="0" err="1" smtClean="0">
                <a:solidFill>
                  <a:srgbClr val="0070C0"/>
                </a:solidFill>
                <a:latin typeface="Trebuchet MS" panose="020B0603020202020204" pitchFamily="34" charset="0"/>
              </a:rPr>
              <a:t>nombre</a:t>
            </a:r>
            <a:endParaRPr lang="es-ES" altLang="es-ES" sz="1200" i="1" dirty="0">
              <a:solidFill>
                <a:srgbClr val="0070C0"/>
              </a:solidFill>
              <a:latin typeface="Trebuchet MS" panose="020B0603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ts val="400"/>
              </a:spcAft>
            </a:pPr>
            <a:r>
              <a:rPr lang="eu-ES" altLang="es-ES" sz="2000" dirty="0" smtClean="0">
                <a:solidFill>
                  <a:srgbClr val="211D1E"/>
                </a:solidFill>
                <a:latin typeface="Trebuchet MS" panose="020B0603020202020204" pitchFamily="34" charset="0"/>
              </a:rPr>
              <a:t>EREIN, LEADER, LEHIATU,…</a:t>
            </a:r>
            <a:endParaRPr kumimoji="0" lang="es-ES" altLang="es-ES" sz="2200" b="0" i="0" u="none" strike="noStrike" cap="none" normalizeH="0" baseline="0" dirty="0">
              <a:ln>
                <a:noFill/>
              </a:ln>
              <a:solidFill>
                <a:srgbClr val="211D1E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400"/>
              </a:spcAft>
              <a:buClrTx/>
              <a:buSzTx/>
              <a:buFontTx/>
              <a:buNone/>
              <a:tabLst/>
            </a:pPr>
            <a:endParaRPr lang="eu-ES" altLang="es-ES" sz="2200" b="1" dirty="0" smtClean="0">
              <a:solidFill>
                <a:schemeClr val="accent6"/>
              </a:solidFill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400"/>
              </a:spcAft>
              <a:buClrTx/>
              <a:buSzTx/>
              <a:buFontTx/>
              <a:buNone/>
              <a:tabLst/>
            </a:pPr>
            <a:r>
              <a:rPr lang="eu-ES" altLang="es-ES" sz="2200" b="1" dirty="0" smtClean="0">
                <a:solidFill>
                  <a:schemeClr val="accent6"/>
                </a:solidFill>
                <a:latin typeface="Trebuchet MS" panose="020B0603020202020204" pitchFamily="34" charset="0"/>
              </a:rPr>
              <a:t>Urtea</a:t>
            </a:r>
            <a:r>
              <a:rPr kumimoji="0" lang="es-ES" altLang="es-ES" sz="2200" b="1" i="0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kumimoji="0" lang="es-ES" altLang="es-ES" sz="22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rebuchet MS" panose="020B0603020202020204" pitchFamily="34" charset="0"/>
              </a:rPr>
              <a:t>/ </a:t>
            </a:r>
            <a:r>
              <a:rPr lang="es-ES" altLang="es-ES" sz="2200" b="1" dirty="0" smtClean="0">
                <a:solidFill>
                  <a:schemeClr val="accent6"/>
                </a:solidFill>
                <a:latin typeface="Trebuchet MS" panose="020B0603020202020204" pitchFamily="34" charset="0"/>
              </a:rPr>
              <a:t>Año</a:t>
            </a:r>
            <a:r>
              <a:rPr kumimoji="0" lang="es-ES" altLang="es-ES" sz="2200" b="1" i="0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/>
                <a:latin typeface="Trebuchet MS" panose="020B0603020202020204" pitchFamily="34" charset="0"/>
              </a:rPr>
              <a:t>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400"/>
              </a:spcAft>
              <a:buClrTx/>
              <a:buSzTx/>
              <a:buFontTx/>
              <a:buNone/>
              <a:tabLst/>
            </a:pPr>
            <a:r>
              <a:rPr lang="eu-ES" altLang="es-ES" sz="1200" i="1" dirty="0" err="1" smtClean="0">
                <a:solidFill>
                  <a:srgbClr val="0070C0"/>
                </a:solidFill>
                <a:latin typeface="Trebuchet MS" panose="020B0603020202020204" pitchFamily="34" charset="0"/>
              </a:rPr>
              <a:t>Poner</a:t>
            </a:r>
            <a:r>
              <a:rPr lang="eu-ES" altLang="es-ES" sz="1200" i="1" dirty="0" smtClean="0">
                <a:solidFill>
                  <a:srgbClr val="0070C0"/>
                </a:solidFill>
                <a:latin typeface="Trebuchet MS" panose="020B0603020202020204" pitchFamily="34" charset="0"/>
              </a:rPr>
              <a:t> el </a:t>
            </a:r>
            <a:r>
              <a:rPr lang="eu-ES" altLang="es-ES" sz="1200" i="1" dirty="0" err="1" smtClean="0">
                <a:solidFill>
                  <a:srgbClr val="0070C0"/>
                </a:solidFill>
                <a:latin typeface="Trebuchet MS" panose="020B0603020202020204" pitchFamily="34" charset="0"/>
              </a:rPr>
              <a:t>año</a:t>
            </a:r>
            <a:r>
              <a:rPr lang="eu-ES" altLang="es-ES" sz="1200" i="1" dirty="0" smtClean="0">
                <a:solidFill>
                  <a:srgbClr val="0070C0"/>
                </a:solidFill>
                <a:latin typeface="Trebuchet MS" panose="020B0603020202020204" pitchFamily="34" charset="0"/>
              </a:rPr>
              <a:t> de la </a:t>
            </a:r>
            <a:r>
              <a:rPr lang="eu-ES" altLang="es-ES" sz="1200" i="1" dirty="0" err="1" smtClean="0">
                <a:solidFill>
                  <a:srgbClr val="0070C0"/>
                </a:solidFill>
                <a:latin typeface="Trebuchet MS" panose="020B0603020202020204" pitchFamily="34" charset="0"/>
              </a:rPr>
              <a:t>convocatoria</a:t>
            </a:r>
            <a:endParaRPr kumimoji="0" lang="es-ES" altLang="es-ES" sz="1200" i="1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400"/>
              </a:spcAft>
              <a:buClrTx/>
              <a:buSzTx/>
              <a:buFontTx/>
              <a:buNone/>
              <a:tabLst/>
            </a:pPr>
            <a:r>
              <a:rPr kumimoji="0" lang="es-ES" altLang="es-ES" sz="2000" b="0" i="0" u="none" strike="noStrike" cap="none" normalizeH="0" baseline="0" dirty="0" smtClean="0">
                <a:ln>
                  <a:noFill/>
                </a:ln>
                <a:solidFill>
                  <a:srgbClr val="211D1E"/>
                </a:solidFill>
                <a:effectLst/>
                <a:latin typeface="Trebuchet MS" panose="020B0603020202020204" pitchFamily="34" charset="0"/>
              </a:rPr>
              <a:t>20XX </a:t>
            </a:r>
            <a:r>
              <a:rPr kumimoji="0" lang="es-ES" altLang="es-ES" sz="2200" b="0" i="0" u="none" strike="noStrike" cap="none" normalizeH="0" baseline="0" dirty="0">
                <a:ln>
                  <a:noFill/>
                </a:ln>
                <a:solidFill>
                  <a:srgbClr val="211D1E"/>
                </a:solidFill>
                <a:effectLst/>
                <a:latin typeface="Trebuchet MS" panose="020B0603020202020204" pitchFamily="34" charset="0"/>
              </a:rPr>
              <a:t/>
            </a:r>
            <a:br>
              <a:rPr kumimoji="0" lang="es-ES" altLang="es-ES" sz="2200" b="0" i="0" u="none" strike="noStrike" cap="none" normalizeH="0" baseline="0" dirty="0">
                <a:ln>
                  <a:noFill/>
                </a:ln>
                <a:solidFill>
                  <a:srgbClr val="211D1E"/>
                </a:solidFill>
                <a:effectLst/>
                <a:latin typeface="Trebuchet MS" panose="020B0603020202020204" pitchFamily="34" charset="0"/>
              </a:rPr>
            </a:br>
            <a:r>
              <a:rPr kumimoji="0" lang="es-ES" altLang="es-ES" sz="2200" b="0" i="0" u="none" strike="noStrike" cap="none" normalizeH="0" baseline="0" dirty="0" smtClean="0">
                <a:ln>
                  <a:noFill/>
                </a:ln>
                <a:solidFill>
                  <a:srgbClr val="211D1E"/>
                </a:solidFill>
                <a:effectLst/>
                <a:latin typeface="Trebuchet MS" panose="020B0603020202020204" pitchFamily="34" charset="0"/>
              </a:rPr>
              <a:t/>
            </a:r>
            <a:br>
              <a:rPr kumimoji="0" lang="es-ES" altLang="es-ES" sz="2200" b="0" i="0" u="none" strike="noStrike" cap="none" normalizeH="0" baseline="0" dirty="0" smtClean="0">
                <a:ln>
                  <a:noFill/>
                </a:ln>
                <a:solidFill>
                  <a:srgbClr val="211D1E"/>
                </a:solidFill>
                <a:effectLst/>
                <a:latin typeface="Trebuchet MS" panose="020B0603020202020204" pitchFamily="34" charset="0"/>
              </a:rPr>
            </a:br>
            <a:r>
              <a:rPr kumimoji="0" lang="es-ES" altLang="es-ES" sz="2200" b="0" i="0" u="none" strike="noStrike" cap="none" normalizeH="0" baseline="0" dirty="0" smtClean="0">
                <a:ln>
                  <a:noFill/>
                </a:ln>
                <a:solidFill>
                  <a:srgbClr val="211D1E"/>
                </a:solidFill>
                <a:effectLst/>
                <a:latin typeface="Trebuchet MS" panose="020B0603020202020204" pitchFamily="34" charset="0"/>
              </a:rPr>
              <a:t/>
            </a:r>
            <a:br>
              <a:rPr kumimoji="0" lang="es-ES" altLang="es-ES" sz="2200" b="0" i="0" u="none" strike="noStrike" cap="none" normalizeH="0" baseline="0" dirty="0" smtClean="0">
                <a:ln>
                  <a:noFill/>
                </a:ln>
                <a:solidFill>
                  <a:srgbClr val="211D1E"/>
                </a:solidFill>
                <a:effectLst/>
                <a:latin typeface="Trebuchet MS" panose="020B0603020202020204" pitchFamily="34" charset="0"/>
              </a:rPr>
            </a:br>
            <a:r>
              <a:rPr kumimoji="0" lang="eu-ES" altLang="es-ES" sz="2200" b="1" i="0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/>
                <a:latin typeface="Trebuchet MS" panose="020B0603020202020204" pitchFamily="34" charset="0"/>
              </a:rPr>
              <a:t>Aurrekontua </a:t>
            </a:r>
            <a:r>
              <a:rPr kumimoji="0" lang="es-ES" altLang="es-ES" sz="22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rebuchet MS" panose="020B0603020202020204" pitchFamily="34" charset="0"/>
              </a:rPr>
              <a:t>/ </a:t>
            </a:r>
            <a:endParaRPr kumimoji="0" lang="es-ES" altLang="es-ES" sz="2200" b="0" i="0" u="none" strike="noStrike" cap="none" normalizeH="0" baseline="0" dirty="0">
              <a:ln>
                <a:noFill/>
              </a:ln>
              <a:solidFill>
                <a:schemeClr val="accent6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400"/>
              </a:spcAft>
              <a:buClrTx/>
              <a:buSzTx/>
              <a:buFontTx/>
              <a:buNone/>
              <a:tabLst/>
            </a:pPr>
            <a:r>
              <a:rPr kumimoji="0" lang="es-ES" altLang="es-ES" sz="22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rebuchet MS" panose="020B0603020202020204" pitchFamily="34" charset="0"/>
              </a:rPr>
              <a:t>Presupuesto: </a:t>
            </a:r>
            <a:endParaRPr kumimoji="0" lang="es-ES" altLang="es-ES" sz="2200" b="0" i="0" u="none" strike="noStrike" cap="none" normalizeH="0" baseline="0" dirty="0">
              <a:ln>
                <a:noFill/>
              </a:ln>
              <a:solidFill>
                <a:schemeClr val="accent6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200"/>
              </a:spcAft>
              <a:buClrTx/>
              <a:buSzTx/>
              <a:buFontTx/>
              <a:buNone/>
              <a:tabLst/>
            </a:pPr>
            <a:r>
              <a:rPr kumimoji="0" lang="es-ES" altLang="es-ES" sz="2000" b="0" i="0" u="none" strike="noStrike" cap="none" normalizeH="0" baseline="0" dirty="0">
                <a:ln>
                  <a:noFill/>
                </a:ln>
                <a:solidFill>
                  <a:srgbClr val="211D1E"/>
                </a:solidFill>
                <a:effectLst/>
                <a:latin typeface="Trebuchet MS" panose="020B0603020202020204" pitchFamily="34" charset="0"/>
              </a:rPr>
              <a:t>XX.XXX.XXX </a:t>
            </a:r>
            <a:r>
              <a:rPr kumimoji="0" lang="es-ES" altLang="es-ES" sz="2000" b="0" i="0" u="none" strike="noStrike" cap="none" normalizeH="0" baseline="0" dirty="0">
                <a:ln>
                  <a:noFill/>
                </a:ln>
                <a:solidFill>
                  <a:srgbClr val="211D1E"/>
                </a:solidFill>
                <a:effectLst/>
                <a:latin typeface="Arial" panose="020B0604020202020204" pitchFamily="34" charset="0"/>
              </a:rPr>
              <a:t>€</a:t>
            </a:r>
            <a:r>
              <a:rPr kumimoji="0" lang="es-ES" altLang="es-ES" sz="2000" b="0" i="0" u="none" strike="noStrike" cap="none" normalizeH="0" baseline="0" dirty="0">
                <a:ln>
                  <a:noFill/>
                </a:ln>
                <a:solidFill>
                  <a:srgbClr val="211D1E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kumimoji="0" lang="es-ES" altLang="es-ES" sz="2200" b="0" i="0" u="none" strike="noStrike" cap="none" normalizeH="0" baseline="0" dirty="0">
                <a:ln>
                  <a:noFill/>
                </a:ln>
                <a:solidFill>
                  <a:srgbClr val="211D1E"/>
                </a:solidFill>
                <a:effectLst/>
                <a:latin typeface="Trebuchet MS" panose="020B0603020202020204" pitchFamily="34" charset="0"/>
              </a:rPr>
              <a:t/>
            </a:r>
            <a:br>
              <a:rPr kumimoji="0" lang="es-ES" altLang="es-ES" sz="2200" b="0" i="0" u="none" strike="noStrike" cap="none" normalizeH="0" baseline="0" dirty="0">
                <a:ln>
                  <a:noFill/>
                </a:ln>
                <a:solidFill>
                  <a:srgbClr val="211D1E"/>
                </a:solidFill>
                <a:effectLst/>
                <a:latin typeface="Trebuchet MS" panose="020B0603020202020204" pitchFamily="34" charset="0"/>
              </a:rPr>
            </a:br>
            <a:endParaRPr kumimoji="0" lang="es-ES" altLang="es-ES" sz="2200" b="0" i="0" u="none" strike="noStrike" cap="none" normalizeH="0" baseline="0" dirty="0">
              <a:ln>
                <a:noFill/>
              </a:ln>
              <a:solidFill>
                <a:srgbClr val="211D1E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kumimoji="0" lang="eu-ES" altLang="es-ES" sz="2000" b="1" i="0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/>
                <a:latin typeface="Trebuchet MS" panose="020B0603020202020204" pitchFamily="34" charset="0"/>
              </a:rPr>
              <a:t>Europar</a:t>
            </a:r>
            <a:r>
              <a:rPr kumimoji="0" lang="eu-ES" altLang="es-ES" sz="2000" b="1" i="0" u="none" strike="noStrike" cap="none" normalizeH="0" dirty="0" smtClean="0">
                <a:ln>
                  <a:noFill/>
                </a:ln>
                <a:solidFill>
                  <a:schemeClr val="accent6"/>
                </a:solidFill>
                <a:effectLst/>
                <a:latin typeface="Trebuchet MS" panose="020B0603020202020204" pitchFamily="34" charset="0"/>
              </a:rPr>
              <a:t> Batasunaren</a:t>
            </a:r>
            <a:r>
              <a:rPr kumimoji="0" lang="eu-ES" altLang="es-ES" sz="2000" b="1" i="0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kumimoji="0" lang="eu-ES" altLang="es-ES" sz="20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rebuchet MS" panose="020B0603020202020204" pitchFamily="34" charset="0"/>
              </a:rPr>
              <a:t>Laguntza /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lang="eu-ES" altLang="es-ES" sz="2000" b="1" dirty="0" err="1">
                <a:solidFill>
                  <a:schemeClr val="accent6"/>
                </a:solidFill>
                <a:latin typeface="Trebuchet MS" panose="020B0603020202020204" pitchFamily="34" charset="0"/>
              </a:rPr>
              <a:t>Financiación</a:t>
            </a:r>
            <a:r>
              <a:rPr lang="eu-ES" altLang="es-ES" sz="20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 </a:t>
            </a:r>
            <a:r>
              <a:rPr lang="eu-ES" altLang="es-ES" sz="2000" b="1" dirty="0" smtClean="0">
                <a:solidFill>
                  <a:schemeClr val="accent6"/>
                </a:solidFill>
                <a:latin typeface="Trebuchet MS" panose="020B0603020202020204" pitchFamily="34" charset="0"/>
              </a:rPr>
              <a:t>de la Unión </a:t>
            </a:r>
            <a:r>
              <a:rPr lang="eu-ES" altLang="es-ES" sz="2000" b="1" dirty="0" err="1" smtClean="0">
                <a:solidFill>
                  <a:schemeClr val="accent6"/>
                </a:solidFill>
                <a:latin typeface="Trebuchet MS" panose="020B0603020202020204" pitchFamily="34" charset="0"/>
              </a:rPr>
              <a:t>Europea</a:t>
            </a:r>
            <a:r>
              <a:rPr kumimoji="0" lang="eu-ES" altLang="es-ES" sz="2000" b="1" i="0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/>
                <a:latin typeface="Trebuchet MS" panose="020B0603020202020204" pitchFamily="34" charset="0"/>
              </a:rPr>
              <a:t>: </a:t>
            </a:r>
            <a:endParaRPr kumimoji="0" lang="eu-ES" altLang="es-ES" sz="2000" b="0" i="0" u="none" strike="noStrike" cap="none" normalizeH="0" baseline="0" dirty="0">
              <a:ln>
                <a:noFill/>
              </a:ln>
              <a:solidFill>
                <a:schemeClr val="accent6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500"/>
              </a:spcAft>
              <a:buClrTx/>
              <a:buSzTx/>
              <a:buFontTx/>
              <a:buNone/>
              <a:tabLst/>
            </a:pPr>
            <a:r>
              <a:rPr lang="eu-ES" altLang="es-ES" sz="2000" dirty="0" err="1">
                <a:solidFill>
                  <a:srgbClr val="211D1E"/>
                </a:solidFill>
                <a:latin typeface="Trebuchet MS" panose="020B0603020202020204" pitchFamily="34" charset="0"/>
              </a:rPr>
              <a:t>Importe</a:t>
            </a:r>
            <a:r>
              <a:rPr lang="eu-ES" altLang="es-ES" sz="2000" dirty="0">
                <a:solidFill>
                  <a:srgbClr val="211D1E"/>
                </a:solidFill>
                <a:latin typeface="Trebuchet MS" panose="020B0603020202020204" pitchFamily="34" charset="0"/>
              </a:rPr>
              <a:t> de </a:t>
            </a:r>
            <a:r>
              <a:rPr lang="eu-ES" altLang="es-ES" sz="2000" dirty="0" err="1">
                <a:solidFill>
                  <a:srgbClr val="211D1E"/>
                </a:solidFill>
                <a:latin typeface="Trebuchet MS" panose="020B0603020202020204" pitchFamily="34" charset="0"/>
              </a:rPr>
              <a:t>ayuda</a:t>
            </a:r>
            <a:r>
              <a:rPr lang="eu-ES" altLang="es-ES" sz="2000" dirty="0">
                <a:solidFill>
                  <a:srgbClr val="211D1E"/>
                </a:solidFill>
                <a:latin typeface="Trebuchet MS" panose="020B0603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500"/>
              </a:spcAft>
              <a:buClrTx/>
              <a:buSzTx/>
              <a:buFontTx/>
              <a:buNone/>
              <a:tabLst/>
            </a:pPr>
            <a:endParaRPr lang="eu-ES" altLang="es-ES" sz="2000" dirty="0">
              <a:solidFill>
                <a:srgbClr val="211D1E"/>
              </a:solidFill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lang="eu-ES" altLang="es-ES" sz="20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Eusko </a:t>
            </a:r>
            <a:r>
              <a:rPr lang="eu-ES" altLang="es-ES" sz="2000" b="1" dirty="0" smtClean="0">
                <a:solidFill>
                  <a:schemeClr val="accent6"/>
                </a:solidFill>
                <a:latin typeface="Trebuchet MS" panose="020B0603020202020204" pitchFamily="34" charset="0"/>
              </a:rPr>
              <a:t>Jaurlaritzaren</a:t>
            </a:r>
            <a:r>
              <a:rPr kumimoji="0" lang="eu-ES" altLang="es-ES" sz="2000" b="1" i="0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kumimoji="0" lang="eu-ES" altLang="es-ES" sz="20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rebuchet MS" panose="020B0603020202020204" pitchFamily="34" charset="0"/>
              </a:rPr>
              <a:t>Laguntza /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lang="eu-ES" altLang="es-ES" sz="2000" b="1" dirty="0" err="1">
                <a:solidFill>
                  <a:schemeClr val="accent6"/>
                </a:solidFill>
                <a:latin typeface="Trebuchet MS" panose="020B0603020202020204" pitchFamily="34" charset="0"/>
              </a:rPr>
              <a:t>Financiación</a:t>
            </a:r>
            <a:r>
              <a:rPr lang="eu-ES" altLang="es-ES" sz="20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 </a:t>
            </a:r>
            <a:r>
              <a:rPr lang="eu-ES" altLang="es-ES" sz="2000" b="1" dirty="0" smtClean="0">
                <a:solidFill>
                  <a:schemeClr val="accent6"/>
                </a:solidFill>
                <a:latin typeface="Trebuchet MS" panose="020B0603020202020204" pitchFamily="34" charset="0"/>
              </a:rPr>
              <a:t>del </a:t>
            </a:r>
            <a:r>
              <a:rPr lang="eu-ES" altLang="es-ES" sz="2000" b="1" dirty="0" err="1" smtClean="0">
                <a:solidFill>
                  <a:schemeClr val="accent6"/>
                </a:solidFill>
                <a:latin typeface="Trebuchet MS" panose="020B0603020202020204" pitchFamily="34" charset="0"/>
              </a:rPr>
              <a:t>Gobierno</a:t>
            </a:r>
            <a:r>
              <a:rPr lang="eu-ES" altLang="es-ES" sz="2000" b="1" dirty="0" smtClean="0">
                <a:solidFill>
                  <a:schemeClr val="accent6"/>
                </a:solidFill>
                <a:latin typeface="Trebuchet MS" panose="020B0603020202020204" pitchFamily="34" charset="0"/>
              </a:rPr>
              <a:t> </a:t>
            </a:r>
            <a:r>
              <a:rPr lang="eu-ES" altLang="es-ES" sz="20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Vasco</a:t>
            </a:r>
            <a:r>
              <a:rPr kumimoji="0" lang="eu-ES" altLang="es-ES" sz="20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rebuchet MS" panose="020B0603020202020204" pitchFamily="34" charset="0"/>
              </a:rPr>
              <a:t>: </a:t>
            </a:r>
            <a:endParaRPr kumimoji="0" lang="eu-ES" altLang="es-ES" sz="2000" b="0" i="0" u="none" strike="noStrike" cap="none" normalizeH="0" baseline="0" dirty="0">
              <a:ln>
                <a:noFill/>
              </a:ln>
              <a:solidFill>
                <a:schemeClr val="accent6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500"/>
              </a:spcAft>
              <a:buClrTx/>
              <a:buSzTx/>
              <a:buFontTx/>
              <a:buNone/>
              <a:tabLst/>
            </a:pPr>
            <a:r>
              <a:rPr lang="es-ES" altLang="es-ES" sz="2000" dirty="0">
                <a:solidFill>
                  <a:srgbClr val="211D1E"/>
                </a:solidFill>
                <a:latin typeface="Trebuchet MS" panose="020B0603020202020204" pitchFamily="34" charset="0"/>
              </a:rPr>
              <a:t>Importe de ayuda </a:t>
            </a:r>
            <a:r>
              <a:rPr kumimoji="0" lang="es-ES" altLang="es-ES" sz="2200" b="0" i="0" u="none" strike="noStrike" cap="none" normalizeH="0" baseline="0" dirty="0">
                <a:ln>
                  <a:noFill/>
                </a:ln>
                <a:solidFill>
                  <a:srgbClr val="211D1E"/>
                </a:solidFill>
                <a:effectLst/>
                <a:latin typeface="Trebuchet MS" panose="020B0603020202020204" pitchFamily="34" charset="0"/>
              </a:rPr>
              <a:t/>
            </a:r>
            <a:br>
              <a:rPr kumimoji="0" lang="es-ES" altLang="es-ES" sz="2200" b="0" i="0" u="none" strike="noStrike" cap="none" normalizeH="0" baseline="0" dirty="0">
                <a:ln>
                  <a:noFill/>
                </a:ln>
                <a:solidFill>
                  <a:srgbClr val="211D1E"/>
                </a:solidFill>
                <a:effectLst/>
                <a:latin typeface="Trebuchet MS" panose="020B0603020202020204" pitchFamily="34" charset="0"/>
              </a:rPr>
            </a:br>
            <a:endParaRPr kumimoji="0" lang="es-ES" altLang="es-ES" sz="2200" b="0" i="0" u="none" strike="noStrike" cap="none" normalizeH="0" baseline="0" dirty="0">
              <a:ln>
                <a:noFill/>
              </a:ln>
              <a:solidFill>
                <a:srgbClr val="211D1E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kumimoji="0" lang="es-ES" altLang="es-ES" sz="2200" b="0" i="0" u="none" strike="noStrike" cap="none" normalizeH="0" baseline="0" dirty="0">
                <a:ln>
                  <a:noFill/>
                </a:ln>
                <a:solidFill>
                  <a:srgbClr val="211D1E"/>
                </a:solidFill>
                <a:effectLst/>
                <a:latin typeface="Trebuchet MS" panose="020B0603020202020204" pitchFamily="34" charset="0"/>
              </a:rPr>
              <a:t/>
            </a:r>
            <a:br>
              <a:rPr kumimoji="0" lang="es-ES" altLang="es-ES" sz="2200" b="0" i="0" u="none" strike="noStrike" cap="none" normalizeH="0" baseline="0" dirty="0">
                <a:ln>
                  <a:noFill/>
                </a:ln>
                <a:solidFill>
                  <a:srgbClr val="211D1E"/>
                </a:solidFill>
                <a:effectLst/>
                <a:latin typeface="Trebuchet MS" panose="020B0603020202020204" pitchFamily="34" charset="0"/>
              </a:rPr>
            </a:br>
            <a:endParaRPr kumimoji="0" lang="es-ES" alt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33" name="Picture 9" descr="ES-EU Europar Batasunak kofinantzatuta_PO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072" y="8917709"/>
            <a:ext cx="3516312" cy="106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5163270" y="4644268"/>
            <a:ext cx="4903787" cy="3676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rebuchet MS" panose="020B0603020202020204" pitchFamily="34" charset="0"/>
              </a:rPr>
              <a:t>TÍTULO DEL PROYECTO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2200" b="1" i="0" u="none" strike="noStrike" cap="none" normalizeH="0" baseline="0" dirty="0">
                <a:ln>
                  <a:noFill/>
                </a:ln>
                <a:solidFill>
                  <a:srgbClr val="4495CE"/>
                </a:solidFill>
                <a:effectLst/>
                <a:latin typeface="Trebuchet MS" panose="020B0603020202020204" pitchFamily="34" charset="0"/>
              </a:rPr>
              <a:t/>
            </a:r>
            <a:br>
              <a:rPr kumimoji="0" lang="es-ES" altLang="es-ES" sz="2200" b="1" i="0" u="none" strike="noStrike" cap="none" normalizeH="0" baseline="0" dirty="0">
                <a:ln>
                  <a:noFill/>
                </a:ln>
                <a:solidFill>
                  <a:srgbClr val="4495CE"/>
                </a:solidFill>
                <a:effectLst/>
                <a:latin typeface="Trebuchet MS" panose="020B0603020202020204" pitchFamily="34" charset="0"/>
              </a:rPr>
            </a:br>
            <a:endParaRPr kumimoji="0" lang="es-ES" altLang="es-ES" sz="2200" b="1" i="0" u="none" strike="noStrike" cap="none" normalizeH="0" baseline="0" dirty="0">
              <a:ln>
                <a:noFill/>
              </a:ln>
              <a:solidFill>
                <a:srgbClr val="4495CE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S" altLang="es-ES" i="1" dirty="0" smtClean="0">
                <a:solidFill>
                  <a:srgbClr val="0070C0"/>
                </a:solidFill>
                <a:latin typeface="Trebuchet MS" panose="020B0603020202020204" pitchFamily="34" charset="0"/>
              </a:rPr>
              <a:t>Introducir una breve d</a:t>
            </a:r>
            <a:r>
              <a:rPr kumimoji="0" lang="es-ES" altLang="es-ES" sz="18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rebuchet MS" panose="020B0603020202020204" pitchFamily="34" charset="0"/>
              </a:rPr>
              <a:t>escripción</a:t>
            </a:r>
            <a:r>
              <a:rPr kumimoji="0" lang="es-ES" altLang="es-ES" sz="1800" b="0" i="1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kumimoji="0" lang="es-ES" altLang="es-ES" sz="1800" b="0" i="1" u="none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rebuchet MS" panose="020B0603020202020204" pitchFamily="34" charset="0"/>
              </a:rPr>
              <a:t>del proyecto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S" altLang="es-ES" baseline="0" dirty="0">
                <a:solidFill>
                  <a:srgbClr val="000000"/>
                </a:solidFill>
                <a:latin typeface="Trebuchet MS" panose="020B0603020202020204" pitchFamily="34" charset="0"/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</a:t>
            </a:r>
            <a:endParaRPr kumimoji="0" lang="es-ES" alt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035" name="AutoShape 11"/>
          <p:cNvCxnSpPr>
            <a:cxnSpLocks noChangeShapeType="1"/>
          </p:cNvCxnSpPr>
          <p:nvPr/>
        </p:nvCxnSpPr>
        <p:spPr bwMode="auto">
          <a:xfrm>
            <a:off x="10766620" y="2327319"/>
            <a:ext cx="1776412" cy="0"/>
          </a:xfrm>
          <a:prstGeom prst="straightConnector1">
            <a:avLst/>
          </a:prstGeom>
          <a:noFill/>
          <a:ln w="25400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1036" name="AutoShape 12"/>
          <p:cNvCxnSpPr>
            <a:cxnSpLocks noChangeShapeType="1"/>
          </p:cNvCxnSpPr>
          <p:nvPr/>
        </p:nvCxnSpPr>
        <p:spPr bwMode="auto">
          <a:xfrm>
            <a:off x="10766620" y="3815901"/>
            <a:ext cx="1776413" cy="0"/>
          </a:xfrm>
          <a:prstGeom prst="straightConnector1">
            <a:avLst/>
          </a:prstGeom>
          <a:noFill/>
          <a:ln w="25400" algn="ctr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1037" name="AutoShape 13"/>
          <p:cNvCxnSpPr>
            <a:cxnSpLocks noChangeShapeType="1"/>
          </p:cNvCxnSpPr>
          <p:nvPr/>
        </p:nvCxnSpPr>
        <p:spPr bwMode="auto">
          <a:xfrm>
            <a:off x="5163270" y="4209219"/>
            <a:ext cx="2884488" cy="0"/>
          </a:xfrm>
          <a:prstGeom prst="straightConnector1">
            <a:avLst/>
          </a:prstGeom>
          <a:noFill/>
          <a:ln w="25400" algn="ctr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0" y="10393363"/>
            <a:ext cx="15124113" cy="2984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8" name="Imagen 7" descr="Logotipo&#10;&#10;Descripción generada automáticamente">
            <a:extLst>
              <a:ext uri="{FF2B5EF4-FFF2-40B4-BE49-F238E27FC236}">
                <a16:creationId xmlns:a16="http://schemas.microsoft.com/office/drawing/2014/main" id="{71755FE7-3740-783E-2196-DA172A9F7A3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31971" y="8909915"/>
            <a:ext cx="1320979" cy="999130"/>
          </a:xfrm>
          <a:prstGeom prst="rect">
            <a:avLst/>
          </a:prstGeom>
        </p:spPr>
      </p:pic>
      <p:pic>
        <p:nvPicPr>
          <p:cNvPr id="2" name="Irudia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1969" y="8974844"/>
            <a:ext cx="2839603" cy="1006490"/>
          </a:xfrm>
          <a:prstGeom prst="rect">
            <a:avLst/>
          </a:prstGeom>
        </p:spPr>
      </p:pic>
      <p:cxnSp>
        <p:nvCxnSpPr>
          <p:cNvPr id="18" name="AutoShape 13"/>
          <p:cNvCxnSpPr>
            <a:cxnSpLocks noChangeShapeType="1"/>
          </p:cNvCxnSpPr>
          <p:nvPr/>
        </p:nvCxnSpPr>
        <p:spPr bwMode="auto">
          <a:xfrm flipH="1" flipV="1">
            <a:off x="10301646" y="672718"/>
            <a:ext cx="39658" cy="7648200"/>
          </a:xfrm>
          <a:prstGeom prst="straightConnector1">
            <a:avLst/>
          </a:prstGeom>
          <a:noFill/>
          <a:ln w="25400" algn="ctr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sp>
        <p:nvSpPr>
          <p:cNvPr id="16" name="Laukizuzena 15"/>
          <p:cNvSpPr/>
          <p:nvPr/>
        </p:nvSpPr>
        <p:spPr>
          <a:xfrm>
            <a:off x="5625061" y="9126355"/>
            <a:ext cx="263029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u-ES" altLang="es-ES" i="1" dirty="0" err="1" smtClean="0">
                <a:solidFill>
                  <a:srgbClr val="0070C0"/>
                </a:solidFill>
                <a:latin typeface="Trebuchet MS" panose="020B0603020202020204" pitchFamily="34" charset="0"/>
              </a:rPr>
              <a:t>Espacio</a:t>
            </a:r>
            <a:r>
              <a:rPr lang="eu-ES" altLang="es-ES" i="1" dirty="0" smtClean="0">
                <a:solidFill>
                  <a:srgbClr val="0070C0"/>
                </a:solidFill>
                <a:latin typeface="Trebuchet MS" panose="020B0603020202020204" pitchFamily="34" charset="0"/>
              </a:rPr>
              <a:t> para </a:t>
            </a:r>
            <a:r>
              <a:rPr lang="eu-ES" altLang="es-ES" i="1" dirty="0" err="1" smtClean="0">
                <a:solidFill>
                  <a:srgbClr val="0070C0"/>
                </a:solidFill>
                <a:latin typeface="Trebuchet MS" panose="020B0603020202020204" pitchFamily="34" charset="0"/>
              </a:rPr>
              <a:t>logo</a:t>
            </a:r>
            <a:r>
              <a:rPr lang="eu-ES" altLang="es-ES" i="1" dirty="0" smtClean="0">
                <a:solidFill>
                  <a:srgbClr val="0070C0"/>
                </a:solidFill>
                <a:latin typeface="Trebuchet MS" panose="020B0603020202020204" pitchFamily="34" charset="0"/>
              </a:rPr>
              <a:t> </a:t>
            </a:r>
            <a:r>
              <a:rPr lang="eu-ES" altLang="es-ES" i="1" dirty="0" err="1" smtClean="0">
                <a:solidFill>
                  <a:srgbClr val="0070C0"/>
                </a:solidFill>
                <a:latin typeface="Trebuchet MS" panose="020B0603020202020204" pitchFamily="34" charset="0"/>
              </a:rPr>
              <a:t>adicional</a:t>
            </a:r>
            <a:endParaRPr lang="es-ES" altLang="es-ES" sz="2200" dirty="0">
              <a:solidFill>
                <a:srgbClr val="4495CE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84736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4000" spc="-150" dirty="0" smtClean="0">
            <a:solidFill>
              <a:srgbClr val="1E3485"/>
            </a:solidFill>
            <a:latin typeface="Open Sans SemiBold" pitchFamily="2" charset="0"/>
            <a:ea typeface="Open Sans SemiBold" pitchFamily="2" charset="0"/>
            <a:cs typeface="Open Sans SemiBold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ua" ma:contentTypeID="0x010100248939B146C7F849B2D397BBA8361369" ma:contentTypeVersion="19" ma:contentTypeDescription="Sortu dokumentu berri bat." ma:contentTypeScope="" ma:versionID="4425fa2a2444cd43578e146264bdc729">
  <xsd:schema xmlns:xsd="http://www.w3.org/2001/XMLSchema" xmlns:xs="http://www.w3.org/2001/XMLSchema" xmlns:p="http://schemas.microsoft.com/office/2006/metadata/properties" xmlns:ns2="9352a1fb-f607-4564-85d8-5ca10b059fd8" xmlns:ns3="bfeeef81-7dbb-4e8d-904c-33b2f2a5faed" targetNamespace="http://schemas.microsoft.com/office/2006/metadata/properties" ma:root="true" ma:fieldsID="dc1b5f242edcdc2efae15e52e5d72dc0" ns2:_="" ns3:_="">
    <xsd:import namespace="9352a1fb-f607-4564-85d8-5ca10b059fd8"/>
    <xsd:import namespace="bfeeef81-7dbb-4e8d-904c-33b2f2a5fa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FECHACREACIO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52a1fb-f607-4564-85d8-5ca10b059fd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FECHACREACION" ma:index="10" nillable="true" ma:displayName="FECHA CREACION" ma:format="DateOnly" ma:internalName="FECHACREACION">
      <xsd:simpleType>
        <xsd:restriction base="dms:DateTime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rudiaren etiketak" ma:readOnly="false" ma:fieldId="{5cf76f15-5ced-4ddc-b409-7134ff3c332f}" ma:taxonomyMulti="true" ma:sspId="16238219-447f-418f-809f-6e2596424e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eeef81-7dbb-4e8d-904c-33b2f2a5faed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Partekatuta dutenak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Xehetasunekin partekatua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7814eff9-577c-4835-95e2-9f01c8dc98e5}" ma:internalName="TaxCatchAll" ma:showField="CatchAllData" ma:web="bfeeef81-7dbb-4e8d-904c-33b2f2a5fa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Eduki mota"/>
        <xsd:element ref="dc:title" minOccurs="0" maxOccurs="1" ma:index="4" ma:displayName="Titulua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feeef81-7dbb-4e8d-904c-33b2f2a5faed" xsi:nil="true"/>
    <FECHACREACION xmlns="9352a1fb-f607-4564-85d8-5ca10b059fd8" xsi:nil="true"/>
    <lcf76f155ced4ddcb4097134ff3c332f xmlns="9352a1fb-f607-4564-85d8-5ca10b059fd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3454CBA-3C21-4ADC-B226-81632F575D1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8C31C1A-C41A-4908-B80E-C714E85A2FBA}"/>
</file>

<file path=customXml/itemProps3.xml><?xml version="1.0" encoding="utf-8"?>
<ds:datastoreItem xmlns:ds="http://schemas.openxmlformats.org/officeDocument/2006/customXml" ds:itemID="{57D79484-03B8-4619-BF4E-300236A113EB}">
  <ds:schemaRefs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terms/"/>
    <ds:schemaRef ds:uri="9352a1fb-f607-4564-85d8-5ca10b059fd8"/>
    <ds:schemaRef ds:uri="http://schemas.microsoft.com/office/2006/documentManagement/types"/>
    <ds:schemaRef ds:uri="http://schemas.openxmlformats.org/package/2006/metadata/core-properties"/>
    <ds:schemaRef ds:uri="bfeeef81-7dbb-4e8d-904c-33b2f2a5faed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608</TotalTime>
  <Words>98</Words>
  <Application>Microsoft Office PowerPoint</Application>
  <PresentationFormat>Pertsonalizatua</PresentationFormat>
  <Paragraphs>30</Paragraphs>
  <Slides>1</Slides>
  <Notes>0</Notes>
  <HiddenSlides>0</HiddenSlides>
  <MMClips>0</MMClips>
  <ScaleCrop>false</ScaleCrop>
  <HeadingPairs>
    <vt:vector size="6" baseType="variant">
      <vt:variant>
        <vt:lpstr>Erabilitako letra-tipoak</vt:lpstr>
      </vt:variant>
      <vt:variant>
        <vt:i4>5</vt:i4>
      </vt:variant>
      <vt:variant>
        <vt:lpstr>Gaia</vt:lpstr>
      </vt:variant>
      <vt:variant>
        <vt:i4>1</vt:i4>
      </vt:variant>
      <vt:variant>
        <vt:lpstr>Diapositiben tituluak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Open Sans</vt:lpstr>
      <vt:lpstr>Trebuchet MS</vt:lpstr>
      <vt:lpstr>Tema de Office</vt:lpstr>
      <vt:lpstr>PowerPoint aurkezpena</vt:lpstr>
    </vt:vector>
  </TitlesOfParts>
  <Company>IGAE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SGPE JCY</dc:creator>
  <cp:lastModifiedBy>Alguacil Barrenetxea, Inaxio</cp:lastModifiedBy>
  <cp:revision>51</cp:revision>
  <cp:lastPrinted>2024-01-30T12:58:50Z</cp:lastPrinted>
  <dcterms:created xsi:type="dcterms:W3CDTF">2023-10-10T14:27:13Z</dcterms:created>
  <dcterms:modified xsi:type="dcterms:W3CDTF">2024-05-02T09:31:35Z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0x010100248939B146C7F849B2D397BBA8361369</vt:lpwstr>
  </property>
  <property fmtid="{D5CDD505-2E9C-101B-9397-08002B2CF9AE}" pid="3" name="MediaServiceImageTags">
    <vt:lpwstr/>
  </property>
</Properties>
</file>