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691813" cy="7559675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697CF1-074D-4BC2-9DE6-2AA2A144AD13}" v="10" dt="2024-04-25T22:21:15.6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ero Fernandez, Aitor" userId="bab0be7f-65fb-409d-9bbf-68451703f9f4" providerId="ADAL" clId="{E7D84D11-C8C8-481E-A1A1-09B8C20933D9}"/>
    <pc:docChg chg="custSel modSld">
      <pc:chgData name="Romero Fernandez, Aitor" userId="bab0be7f-65fb-409d-9bbf-68451703f9f4" providerId="ADAL" clId="{E7D84D11-C8C8-481E-A1A1-09B8C20933D9}" dt="2024-01-30T13:48:13.273" v="678" actId="20577"/>
      <pc:docMkLst>
        <pc:docMk/>
      </pc:docMkLst>
      <pc:sldChg chg="addSp delSp modSp mod">
        <pc:chgData name="Romero Fernandez, Aitor" userId="bab0be7f-65fb-409d-9bbf-68451703f9f4" providerId="ADAL" clId="{E7D84D11-C8C8-481E-A1A1-09B8C20933D9}" dt="2024-01-30T13:48:13.273" v="678" actId="20577"/>
        <pc:sldMkLst>
          <pc:docMk/>
          <pc:sldMk cId="707979066" sldId="256"/>
        </pc:sldMkLst>
        <pc:spChg chg="mod">
          <ac:chgData name="Romero Fernandez, Aitor" userId="bab0be7f-65fb-409d-9bbf-68451703f9f4" providerId="ADAL" clId="{E7D84D11-C8C8-481E-A1A1-09B8C20933D9}" dt="2024-01-30T13:48:07.651" v="676" actId="6549"/>
          <ac:spMkLst>
            <pc:docMk/>
            <pc:sldMk cId="707979066" sldId="256"/>
            <ac:spMk id="4" creationId="{00000000-0000-0000-0000-000000000000}"/>
          </ac:spMkLst>
        </pc:spChg>
        <pc:spChg chg="mod">
          <ac:chgData name="Romero Fernandez, Aitor" userId="bab0be7f-65fb-409d-9bbf-68451703f9f4" providerId="ADAL" clId="{E7D84D11-C8C8-481E-A1A1-09B8C20933D9}" dt="2024-01-30T13:48:13.273" v="678" actId="20577"/>
          <ac:spMkLst>
            <pc:docMk/>
            <pc:sldMk cId="707979066" sldId="256"/>
            <ac:spMk id="5" creationId="{00000000-0000-0000-0000-000000000000}"/>
          </ac:spMkLst>
        </pc:spChg>
        <pc:spChg chg="mod">
          <ac:chgData name="Romero Fernandez, Aitor" userId="bab0be7f-65fb-409d-9bbf-68451703f9f4" providerId="ADAL" clId="{E7D84D11-C8C8-481E-A1A1-09B8C20933D9}" dt="2024-01-30T13:22:45.589" v="656" actId="1038"/>
          <ac:spMkLst>
            <pc:docMk/>
            <pc:sldMk cId="707979066" sldId="256"/>
            <ac:spMk id="8" creationId="{5BBF92A7-2A0F-1198-8558-69EB2932A2DB}"/>
          </ac:spMkLst>
        </pc:spChg>
        <pc:spChg chg="del mod">
          <ac:chgData name="Romero Fernandez, Aitor" userId="bab0be7f-65fb-409d-9bbf-68451703f9f4" providerId="ADAL" clId="{E7D84D11-C8C8-481E-A1A1-09B8C20933D9}" dt="2024-01-25T12:49:30.205" v="11" actId="478"/>
          <ac:spMkLst>
            <pc:docMk/>
            <pc:sldMk cId="707979066" sldId="256"/>
            <ac:spMk id="19" creationId="{00000000-0000-0000-0000-000000000000}"/>
          </ac:spMkLst>
        </pc:spChg>
        <pc:spChg chg="mod">
          <ac:chgData name="Romero Fernandez, Aitor" userId="bab0be7f-65fb-409d-9bbf-68451703f9f4" providerId="ADAL" clId="{E7D84D11-C8C8-481E-A1A1-09B8C20933D9}" dt="2024-01-30T13:22:48.135" v="666" actId="1038"/>
          <ac:spMkLst>
            <pc:docMk/>
            <pc:sldMk cId="707979066" sldId="256"/>
            <ac:spMk id="20" creationId="{00000000-0000-0000-0000-000000000000}"/>
          </ac:spMkLst>
        </pc:spChg>
        <pc:picChg chg="add mod">
          <ac:chgData name="Romero Fernandez, Aitor" userId="bab0be7f-65fb-409d-9bbf-68451703f9f4" providerId="ADAL" clId="{E7D84D11-C8C8-481E-A1A1-09B8C20933D9}" dt="2024-01-25T13:53:01.409" v="565" actId="1038"/>
          <ac:picMkLst>
            <pc:docMk/>
            <pc:sldMk cId="707979066" sldId="256"/>
            <ac:picMk id="2" creationId="{F4AE7A3B-572C-57B8-C264-CA73627DF415}"/>
          </ac:picMkLst>
        </pc:picChg>
        <pc:picChg chg="add mod">
          <ac:chgData name="Romero Fernandez, Aitor" userId="bab0be7f-65fb-409d-9bbf-68451703f9f4" providerId="ADAL" clId="{E7D84D11-C8C8-481E-A1A1-09B8C20933D9}" dt="2024-01-30T13:22:52.537" v="674" actId="1037"/>
          <ac:picMkLst>
            <pc:docMk/>
            <pc:sldMk cId="707979066" sldId="256"/>
            <ac:picMk id="3" creationId="{A5EB9381-A936-A654-FB15-EFC031538E8D}"/>
          </ac:picMkLst>
        </pc:picChg>
        <pc:picChg chg="del mod">
          <ac:chgData name="Romero Fernandez, Aitor" userId="bab0be7f-65fb-409d-9bbf-68451703f9f4" providerId="ADAL" clId="{E7D84D11-C8C8-481E-A1A1-09B8C20933D9}" dt="2024-01-25T13:52:22.263" v="407" actId="478"/>
          <ac:picMkLst>
            <pc:docMk/>
            <pc:sldMk cId="707979066" sldId="256"/>
            <ac:picMk id="1026" creationId="{00000000-0000-0000-0000-000000000000}"/>
          </ac:picMkLst>
        </pc:picChg>
      </pc:sldChg>
    </pc:docChg>
  </pc:docChgLst>
  <pc:docChgLst>
    <pc:chgData name="Alguacil Barrenetxea, Inaxio" userId="248c3c4a-6a19-4e3a-a1f3-b3bc9ea51634" providerId="ADAL" clId="{A7697CF1-074D-4BC2-9DE6-2AA2A144AD13}"/>
    <pc:docChg chg="custSel modSld">
      <pc:chgData name="Alguacil Barrenetxea, Inaxio" userId="248c3c4a-6a19-4e3a-a1f3-b3bc9ea51634" providerId="ADAL" clId="{A7697CF1-074D-4BC2-9DE6-2AA2A144AD13}" dt="2024-04-25T22:21:15.643" v="14" actId="478"/>
      <pc:docMkLst>
        <pc:docMk/>
      </pc:docMkLst>
      <pc:sldChg chg="addSp delSp modSp mod">
        <pc:chgData name="Alguacil Barrenetxea, Inaxio" userId="248c3c4a-6a19-4e3a-a1f3-b3bc9ea51634" providerId="ADAL" clId="{A7697CF1-074D-4BC2-9DE6-2AA2A144AD13}" dt="2024-04-25T22:21:15.643" v="14" actId="478"/>
        <pc:sldMkLst>
          <pc:docMk/>
          <pc:sldMk cId="707979066" sldId="256"/>
        </pc:sldMkLst>
        <pc:spChg chg="add mod">
          <ac:chgData name="Alguacil Barrenetxea, Inaxio" userId="248c3c4a-6a19-4e3a-a1f3-b3bc9ea51634" providerId="ADAL" clId="{A7697CF1-074D-4BC2-9DE6-2AA2A144AD13}" dt="2024-04-25T22:20:19.137" v="2" actId="14100"/>
          <ac:spMkLst>
            <pc:docMk/>
            <pc:sldMk cId="707979066" sldId="256"/>
            <ac:spMk id="8" creationId="{9A963B45-08DD-4221-8237-5C6969164B93}"/>
          </ac:spMkLst>
        </pc:spChg>
        <pc:spChg chg="add del mod">
          <ac:chgData name="Alguacil Barrenetxea, Inaxio" userId="248c3c4a-6a19-4e3a-a1f3-b3bc9ea51634" providerId="ADAL" clId="{A7697CF1-074D-4BC2-9DE6-2AA2A144AD13}" dt="2024-04-25T22:21:15.643" v="14" actId="478"/>
          <ac:spMkLst>
            <pc:docMk/>
            <pc:sldMk cId="707979066" sldId="256"/>
            <ac:spMk id="10" creationId="{B8CCF0A1-6E42-A033-1EBE-6E0B02FDE5AA}"/>
          </ac:spMkLst>
        </pc:spChg>
        <pc:picChg chg="add del mod">
          <ac:chgData name="Alguacil Barrenetxea, Inaxio" userId="248c3c4a-6a19-4e3a-a1f3-b3bc9ea51634" providerId="ADAL" clId="{A7697CF1-074D-4BC2-9DE6-2AA2A144AD13}" dt="2024-04-25T22:20:46.873" v="6" actId="478"/>
          <ac:picMkLst>
            <pc:docMk/>
            <pc:sldMk cId="707979066" sldId="256"/>
            <ac:picMk id="9" creationId="{CF5C98AD-993B-38C9-6A5D-7C26A64B0942}"/>
          </ac:picMkLst>
        </pc:picChg>
      </pc:sldChg>
    </pc:docChg>
  </pc:docChgLst>
  <pc:docChgLst>
    <pc:chgData name="Estibalez Presa, Mara" userId="b92b8bad-d9e6-49de-a905-d14b0fb8cc19" providerId="ADAL" clId="{D80F9057-0D54-4444-9805-BA92DE15FBE1}"/>
    <pc:docChg chg="modSld">
      <pc:chgData name="Estibalez Presa, Mara" userId="b92b8bad-d9e6-49de-a905-d14b0fb8cc19" providerId="ADAL" clId="{D80F9057-0D54-4444-9805-BA92DE15FBE1}" dt="2024-01-29T13:14:14.308" v="2" actId="1076"/>
      <pc:docMkLst>
        <pc:docMk/>
      </pc:docMkLst>
      <pc:sldChg chg="addSp delSp modSp mod">
        <pc:chgData name="Estibalez Presa, Mara" userId="b92b8bad-d9e6-49de-a905-d14b0fb8cc19" providerId="ADAL" clId="{D80F9057-0D54-4444-9805-BA92DE15FBE1}" dt="2024-01-29T13:14:14.308" v="2" actId="1076"/>
        <pc:sldMkLst>
          <pc:docMk/>
          <pc:sldMk cId="707979066" sldId="256"/>
        </pc:sldMkLst>
        <pc:spChg chg="add mod">
          <ac:chgData name="Estibalez Presa, Mara" userId="b92b8bad-d9e6-49de-a905-d14b0fb8cc19" providerId="ADAL" clId="{D80F9057-0D54-4444-9805-BA92DE15FBE1}" dt="2024-01-29T13:14:14.308" v="2" actId="1076"/>
          <ac:spMkLst>
            <pc:docMk/>
            <pc:sldMk cId="707979066" sldId="256"/>
            <ac:spMk id="8" creationId="{5BBF92A7-2A0F-1198-8558-69EB2932A2DB}"/>
          </ac:spMkLst>
        </pc:spChg>
        <pc:picChg chg="del">
          <ac:chgData name="Estibalez Presa, Mara" userId="b92b8bad-d9e6-49de-a905-d14b0fb8cc19" providerId="ADAL" clId="{D80F9057-0D54-4444-9805-BA92DE15FBE1}" dt="2024-01-29T13:13:59.260" v="0" actId="478"/>
          <ac:picMkLst>
            <pc:docMk/>
            <pc:sldMk cId="707979066" sldId="256"/>
            <ac:picMk id="2" creationId="{F4AE7A3B-572C-57B8-C264-CA73627DF41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533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6477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006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7639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744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133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797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82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616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870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587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3540F-86B2-4FEA-A3C8-A405E4D38CD8}" type="datetimeFigureOut">
              <a:rPr lang="es-ES" smtClean="0"/>
              <a:t>02/05/2024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410B8-A327-4141-836D-4AAD1E05FDE1}" type="slidenum">
              <a:rPr lang="es-ES" smtClean="0"/>
              <a:t>‹zk.›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335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685032" y="614875"/>
            <a:ext cx="6207474" cy="306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PROIEKTUAREN IZENBURUA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/>
            </a:r>
            <a:b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/>
            </a:r>
            <a:b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r>
              <a:rPr kumimoji="0" lang="eu-ES" altLang="es-E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Proiektuaren</a:t>
            </a:r>
            <a:r>
              <a:rPr kumimoji="0" lang="eu-ES" altLang="es-ES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kumimoji="0" lang="eu-ES" altLang="es-E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deskribapena</a:t>
            </a:r>
            <a:r>
              <a:rPr lang="eu-ES" altLang="es-ES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kumimoji="0" lang="eu-ES" altLang="es-E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kumimoji="0" lang="eu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0" name="Picture 6" descr="ES-EU Europar Batasunak kofinantzatuta_P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37" y="6276423"/>
            <a:ext cx="2760662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685032" y="3572405"/>
            <a:ext cx="6207474" cy="310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TÍTULO DEL PROYECTO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/>
            </a:r>
            <a:b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Descripción del Proyecto </a:t>
            </a:r>
            <a:r>
              <a:rPr kumimoji="0" lang="es-ES" altLang="es-E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190081" y="7292975"/>
            <a:ext cx="7462837" cy="2667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3190081" y="0"/>
            <a:ext cx="7462837" cy="274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A5EB9381-A936-A654-FB15-EFC031538E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8495" y="6256867"/>
            <a:ext cx="1104011" cy="835025"/>
          </a:xfrm>
          <a:prstGeom prst="rect">
            <a:avLst/>
          </a:prstGeom>
        </p:spPr>
      </p:pic>
      <p:pic>
        <p:nvPicPr>
          <p:cNvPr id="2" name="Irudia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5626" y="6340547"/>
            <a:ext cx="2119765" cy="751345"/>
          </a:xfrm>
          <a:prstGeom prst="rect">
            <a:avLst/>
          </a:prstGeom>
        </p:spPr>
      </p:pic>
      <p:sp>
        <p:nvSpPr>
          <p:cNvPr id="8" name="TestuKoadroa 7"/>
          <p:cNvSpPr txBox="1"/>
          <p:nvPr/>
        </p:nvSpPr>
        <p:spPr>
          <a:xfrm>
            <a:off x="292608" y="1353312"/>
            <a:ext cx="2715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1400" b="1" dirty="0" smtClean="0">
                <a:solidFill>
                  <a:schemeClr val="accent6"/>
                </a:solidFill>
                <a:latin typeface="Trebuchet MS" panose="020B0603020202020204" pitchFamily="34" charset="0"/>
              </a:rPr>
              <a:t>Programa de </a:t>
            </a:r>
            <a:r>
              <a:rPr lang="eu-ES" sz="1400" b="1" dirty="0" err="1" smtClean="0">
                <a:solidFill>
                  <a:schemeClr val="accent6"/>
                </a:solidFill>
                <a:latin typeface="Trebuchet MS" panose="020B0603020202020204" pitchFamily="34" charset="0"/>
              </a:rPr>
              <a:t>ayudas</a:t>
            </a:r>
            <a:r>
              <a:rPr lang="eu-ES" sz="1400" b="1" dirty="0" smtClean="0">
                <a:solidFill>
                  <a:schemeClr val="accent6"/>
                </a:solidFill>
                <a:latin typeface="Trebuchet MS" panose="020B0603020202020204" pitchFamily="34" charset="0"/>
              </a:rPr>
              <a:t> / Laguntza-programa:</a:t>
            </a:r>
          </a:p>
          <a:p>
            <a:r>
              <a:rPr lang="eu-ES" sz="1400" dirty="0" smtClean="0">
                <a:latin typeface="Trebuchet MS" panose="020B0603020202020204" pitchFamily="34" charset="0"/>
              </a:rPr>
              <a:t>EREIN, LEADER, LEHIATU,…</a:t>
            </a:r>
          </a:p>
          <a:p>
            <a:endParaRPr lang="eu-ES" sz="1400" b="1" dirty="0" smtClean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r>
              <a:rPr lang="eu-ES" sz="1400" b="1" dirty="0" smtClean="0">
                <a:solidFill>
                  <a:schemeClr val="accent6"/>
                </a:solidFill>
                <a:latin typeface="Trebuchet MS" panose="020B0603020202020204" pitchFamily="34" charset="0"/>
              </a:rPr>
              <a:t>Urtea </a:t>
            </a:r>
            <a:r>
              <a:rPr lang="eu-ES" sz="1400" b="1" dirty="0" smtClean="0">
                <a:solidFill>
                  <a:schemeClr val="accent6"/>
                </a:solidFill>
                <a:latin typeface="Trebuchet MS" panose="020B0603020202020204" pitchFamily="34" charset="0"/>
              </a:rPr>
              <a:t>/ </a:t>
            </a:r>
            <a:r>
              <a:rPr lang="eu-ES" sz="1400" b="1" dirty="0" err="1" smtClean="0">
                <a:solidFill>
                  <a:schemeClr val="accent6"/>
                </a:solidFill>
                <a:latin typeface="Trebuchet MS" panose="020B0603020202020204" pitchFamily="34" charset="0"/>
              </a:rPr>
              <a:t>Año</a:t>
            </a:r>
            <a:r>
              <a:rPr lang="eu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</a:t>
            </a:r>
            <a:r>
              <a:rPr lang="eu-ES" sz="800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Poner</a:t>
            </a:r>
            <a:r>
              <a:rPr lang="eu-ES" sz="800" i="1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 </a:t>
            </a:r>
            <a:r>
              <a:rPr lang="eu-ES" sz="800" i="1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el </a:t>
            </a:r>
            <a:r>
              <a:rPr lang="eu-ES" sz="800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año</a:t>
            </a:r>
            <a:r>
              <a:rPr lang="eu-ES" sz="800" i="1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 de la </a:t>
            </a:r>
            <a:r>
              <a:rPr lang="eu-ES" sz="800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convocatoria</a:t>
            </a:r>
            <a:endParaRPr lang="eu-ES" sz="800" i="1" dirty="0" smtClean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r>
              <a:rPr lang="eu-ES" sz="1400" dirty="0" smtClean="0">
                <a:latin typeface="Trebuchet MS" panose="020B0603020202020204" pitchFamily="34" charset="0"/>
              </a:rPr>
              <a:t>20XX</a:t>
            </a:r>
            <a:endParaRPr lang="es-ES" sz="1400" dirty="0">
              <a:latin typeface="Trebuchet MS" panose="020B0603020202020204" pitchFamily="34" charset="0"/>
            </a:endParaRPr>
          </a:p>
        </p:txBody>
      </p:sp>
      <p:sp>
        <p:nvSpPr>
          <p:cNvPr id="13" name="Laukizuzena 12"/>
          <p:cNvSpPr/>
          <p:nvPr/>
        </p:nvSpPr>
        <p:spPr>
          <a:xfrm>
            <a:off x="3839153" y="6393053"/>
            <a:ext cx="18050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u-ES" altLang="es-ES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Espacio</a:t>
            </a:r>
            <a:r>
              <a:rPr lang="eu-ES" altLang="es-ES" i="1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 para </a:t>
            </a:r>
            <a:r>
              <a:rPr lang="eu-ES" altLang="es-ES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logo</a:t>
            </a:r>
            <a:r>
              <a:rPr lang="eu-ES" altLang="es-ES" i="1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 </a:t>
            </a:r>
            <a:r>
              <a:rPr lang="eu-ES" altLang="es-ES" i="1" dirty="0" err="1" smtClean="0">
                <a:solidFill>
                  <a:srgbClr val="0070C0"/>
                </a:solidFill>
                <a:latin typeface="Trebuchet MS" panose="020B0603020202020204" pitchFamily="34" charset="0"/>
              </a:rPr>
              <a:t>adicional</a:t>
            </a:r>
            <a:endParaRPr lang="es-ES" altLang="es-ES" sz="2200" dirty="0">
              <a:solidFill>
                <a:srgbClr val="4495CE"/>
              </a:solidFill>
              <a:latin typeface="Trebuchet MS" panose="020B0603020202020204" pitchFamily="34" charset="0"/>
            </a:endParaRPr>
          </a:p>
        </p:txBody>
      </p:sp>
      <p:sp>
        <p:nvSpPr>
          <p:cNvPr id="9" name="Laukizuzena 8"/>
          <p:cNvSpPr/>
          <p:nvPr/>
        </p:nvSpPr>
        <p:spPr>
          <a:xfrm>
            <a:off x="292608" y="2738307"/>
            <a:ext cx="303509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endParaRPr lang="eu-ES" altLang="es-ES" sz="1400" b="1" dirty="0" smtClean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eu-ES" altLang="es-ES" sz="1400" b="1" dirty="0" smtClean="0">
                <a:solidFill>
                  <a:schemeClr val="accent6"/>
                </a:solidFill>
                <a:latin typeface="Trebuchet MS" panose="020B0603020202020204" pitchFamily="34" charset="0"/>
              </a:rPr>
              <a:t>Aurrekontua </a:t>
            </a:r>
            <a:r>
              <a:rPr lang="es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/ </a:t>
            </a:r>
            <a:r>
              <a:rPr lang="es-ES" altLang="es-ES" sz="1400" b="1" dirty="0" smtClean="0">
                <a:solidFill>
                  <a:schemeClr val="accent6"/>
                </a:solidFill>
                <a:latin typeface="Trebuchet MS" panose="020B0603020202020204" pitchFamily="34" charset="0"/>
              </a:rPr>
              <a:t>Presupuesto</a:t>
            </a:r>
            <a:r>
              <a:rPr lang="es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: </a:t>
            </a:r>
            <a:endParaRPr lang="es-ES" altLang="es-ES" sz="1400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2200"/>
              </a:spcAft>
            </a:pPr>
            <a:r>
              <a:rPr lang="es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XX.XXX.XXX €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Europar Batasunaren Laguntza /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Financiación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de la Unión </a:t>
            </a: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Europea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: </a:t>
            </a:r>
            <a:endParaRPr lang="eu-ES" altLang="es-ES" sz="1400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500"/>
              </a:spcAft>
            </a:pPr>
            <a:r>
              <a:rPr lang="eu-ES" altLang="es-ES" sz="1400" dirty="0" err="1">
                <a:solidFill>
                  <a:srgbClr val="211D1E"/>
                </a:solidFill>
                <a:latin typeface="Trebuchet MS" panose="020B0603020202020204" pitchFamily="34" charset="0"/>
              </a:rPr>
              <a:t>Importe</a:t>
            </a:r>
            <a:r>
              <a:rPr lang="eu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 de </a:t>
            </a:r>
            <a:r>
              <a:rPr lang="eu-ES" altLang="es-ES" sz="1400" dirty="0" err="1">
                <a:solidFill>
                  <a:srgbClr val="211D1E"/>
                </a:solidFill>
                <a:latin typeface="Trebuchet MS" panose="020B0603020202020204" pitchFamily="34" charset="0"/>
              </a:rPr>
              <a:t>ayuda</a:t>
            </a:r>
            <a:r>
              <a:rPr lang="eu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500"/>
              </a:spcAft>
            </a:pPr>
            <a:endParaRPr lang="eu-ES" altLang="es-ES" sz="1400" dirty="0">
              <a:solidFill>
                <a:srgbClr val="211D1E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Eusko Jaurlaritzaren Laguntza /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Financiación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del </a:t>
            </a: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Gobierno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Vasco: </a:t>
            </a:r>
            <a:endParaRPr lang="eu-ES" altLang="es-ES" sz="1400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500"/>
              </a:spcAft>
            </a:pPr>
            <a:r>
              <a:rPr lang="es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Importe de ayuda </a:t>
            </a:r>
            <a:endParaRPr lang="es-ES" sz="1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9790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a" ma:contentTypeID="0x010100248939B146C7F849B2D397BBA8361369" ma:contentTypeVersion="19" ma:contentTypeDescription="Sortu dokumentu berri bat." ma:contentTypeScope="" ma:versionID="4425fa2a2444cd43578e146264bdc729">
  <xsd:schema xmlns:xsd="http://www.w3.org/2001/XMLSchema" xmlns:xs="http://www.w3.org/2001/XMLSchema" xmlns:p="http://schemas.microsoft.com/office/2006/metadata/properties" xmlns:ns2="9352a1fb-f607-4564-85d8-5ca10b059fd8" xmlns:ns3="bfeeef81-7dbb-4e8d-904c-33b2f2a5faed" targetNamespace="http://schemas.microsoft.com/office/2006/metadata/properties" ma:root="true" ma:fieldsID="dc1b5f242edcdc2efae15e52e5d72dc0" ns2:_="" ns3:_="">
    <xsd:import namespace="9352a1fb-f607-4564-85d8-5ca10b059fd8"/>
    <xsd:import namespace="bfeeef81-7dbb-4e8d-904c-33b2f2a5fa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FECHACREACIO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2a1fb-f607-4564-85d8-5ca10b059f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FECHACREACION" ma:index="10" nillable="true" ma:displayName="FECHA CREACION" ma:format="DateOnly" ma:internalName="FECHACREACION">
      <xsd:simpleType>
        <xsd:restriction base="dms:DateTime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rudiaren etiketak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eef81-7dbb-4e8d-904c-33b2f2a5fae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ekatuta dutena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Xehetasunekin partekatu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814eff9-577c-4835-95e2-9f01c8dc98e5}" ma:internalName="TaxCatchAll" ma:showField="CatchAllData" ma:web="bfeeef81-7dbb-4e8d-904c-33b2f2a5fa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Eduki mota"/>
        <xsd:element ref="dc:title" minOccurs="0" maxOccurs="1" ma:index="4" ma:displayName="Titulua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feeef81-7dbb-4e8d-904c-33b2f2a5faed" xsi:nil="true"/>
    <FECHACREACION xmlns="9352a1fb-f607-4564-85d8-5ca10b059fd8" xsi:nil="true"/>
    <lcf76f155ced4ddcb4097134ff3c332f xmlns="9352a1fb-f607-4564-85d8-5ca10b059f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EBCB00B-07C2-4DA7-A4B4-3C54F77DDF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8D15C7B-8DA1-4960-9366-82C6B4DBCE67}"/>
</file>

<file path=customXml/itemProps3.xml><?xml version="1.0" encoding="utf-8"?>
<ds:datastoreItem xmlns:ds="http://schemas.openxmlformats.org/officeDocument/2006/customXml" ds:itemID="{9EB1A57D-7322-428A-968B-6FCDC18FA0C2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9352a1fb-f607-4564-85d8-5ca10b059fd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bfeeef81-7dbb-4e8d-904c-33b2f2a5fae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72</Words>
  <Application>Microsoft Office PowerPoint</Application>
  <PresentationFormat>Pertsonalizatua</PresentationFormat>
  <Paragraphs>19</Paragraphs>
  <Slides>1</Slides>
  <Notes>0</Notes>
  <HiddenSlides>0</HiddenSlides>
  <MMClips>0</MMClips>
  <ScaleCrop>false</ScaleCrop>
  <HeadingPairs>
    <vt:vector size="6" baseType="variant">
      <vt:variant>
        <vt:lpstr>Erabilitako letra-tipoak</vt:lpstr>
      </vt:variant>
      <vt:variant>
        <vt:i4>4</vt:i4>
      </vt:variant>
      <vt:variant>
        <vt:lpstr>Gaia</vt:lpstr>
      </vt:variant>
      <vt:variant>
        <vt:i4>1</vt:i4>
      </vt:variant>
      <vt:variant>
        <vt:lpstr>Diapositiben tituluak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Tema de Office</vt:lpstr>
      <vt:lpstr>PowerPoint aurkezpena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 Canto Blanco, Maria Belen</dc:creator>
  <cp:lastModifiedBy>Alguacil Barrenetxea, Inaxio</cp:lastModifiedBy>
  <cp:revision>10</cp:revision>
  <cp:lastPrinted>2024-01-30T12:59:16Z</cp:lastPrinted>
  <dcterms:created xsi:type="dcterms:W3CDTF">2024-01-23T10:24:19Z</dcterms:created>
  <dcterms:modified xsi:type="dcterms:W3CDTF">2024-05-02T09:35:26Z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0x010100248939B146C7F849B2D397BBA8361369</vt:lpwstr>
  </property>
</Properties>
</file>