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9" r:id="rId3"/>
  </p:sldMasterIdLst>
  <p:notesMasterIdLst>
    <p:notesMasterId r:id="rId121"/>
  </p:notesMasterIdLst>
  <p:sldIdLst>
    <p:sldId id="269" r:id="rId4"/>
    <p:sldId id="258" r:id="rId5"/>
    <p:sldId id="372" r:id="rId6"/>
    <p:sldId id="271" r:id="rId7"/>
    <p:sldId id="270" r:id="rId8"/>
    <p:sldId id="272" r:id="rId9"/>
    <p:sldId id="273" r:id="rId10"/>
    <p:sldId id="274" r:id="rId11"/>
    <p:sldId id="275" r:id="rId12"/>
    <p:sldId id="276" r:id="rId13"/>
    <p:sldId id="277"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2" r:id="rId57"/>
    <p:sldId id="323" r:id="rId58"/>
    <p:sldId id="380" r:id="rId59"/>
    <p:sldId id="324" r:id="rId60"/>
    <p:sldId id="325" r:id="rId61"/>
    <p:sldId id="326" r:id="rId62"/>
    <p:sldId id="327" r:id="rId63"/>
    <p:sldId id="381" r:id="rId64"/>
    <p:sldId id="329" r:id="rId65"/>
    <p:sldId id="331" r:id="rId66"/>
    <p:sldId id="382" r:id="rId67"/>
    <p:sldId id="332" r:id="rId68"/>
    <p:sldId id="368" r:id="rId69"/>
    <p:sldId id="374" r:id="rId70"/>
    <p:sldId id="375" r:id="rId71"/>
    <p:sldId id="376" r:id="rId72"/>
    <p:sldId id="377" r:id="rId73"/>
    <p:sldId id="378" r:id="rId74"/>
    <p:sldId id="337" r:id="rId75"/>
    <p:sldId id="338" r:id="rId76"/>
    <p:sldId id="339" r:id="rId77"/>
    <p:sldId id="340" r:id="rId78"/>
    <p:sldId id="383" r:id="rId79"/>
    <p:sldId id="384" r:id="rId80"/>
    <p:sldId id="385" r:id="rId81"/>
    <p:sldId id="386" r:id="rId82"/>
    <p:sldId id="341" r:id="rId83"/>
    <p:sldId id="342" r:id="rId84"/>
    <p:sldId id="343" r:id="rId85"/>
    <p:sldId id="344" r:id="rId86"/>
    <p:sldId id="388" r:id="rId87"/>
    <p:sldId id="397" r:id="rId88"/>
    <p:sldId id="348" r:id="rId89"/>
    <p:sldId id="349" r:id="rId90"/>
    <p:sldId id="350" r:id="rId91"/>
    <p:sldId id="351" r:id="rId92"/>
    <p:sldId id="352" r:id="rId93"/>
    <p:sldId id="389" r:id="rId94"/>
    <p:sldId id="398" r:id="rId95"/>
    <p:sldId id="390" r:id="rId96"/>
    <p:sldId id="399" r:id="rId97"/>
    <p:sldId id="353" r:id="rId98"/>
    <p:sldId id="354" r:id="rId99"/>
    <p:sldId id="355" r:id="rId100"/>
    <p:sldId id="356" r:id="rId101"/>
    <p:sldId id="357" r:id="rId102"/>
    <p:sldId id="379" r:id="rId103"/>
    <p:sldId id="358" r:id="rId104"/>
    <p:sldId id="359" r:id="rId105"/>
    <p:sldId id="360" r:id="rId106"/>
    <p:sldId id="361" r:id="rId107"/>
    <p:sldId id="391" r:id="rId108"/>
    <p:sldId id="392" r:id="rId109"/>
    <p:sldId id="363" r:id="rId110"/>
    <p:sldId id="364" r:id="rId111"/>
    <p:sldId id="393" r:id="rId112"/>
    <p:sldId id="394" r:id="rId113"/>
    <p:sldId id="365" r:id="rId114"/>
    <p:sldId id="395" r:id="rId115"/>
    <p:sldId id="396" r:id="rId116"/>
    <p:sldId id="369" r:id="rId117"/>
    <p:sldId id="400" r:id="rId118"/>
    <p:sldId id="401" r:id="rId119"/>
    <p:sldId id="402" r:id="rId120"/>
  </p:sldIdLst>
  <p:sldSz cx="9144000" cy="6858000" type="screen4x3"/>
  <p:notesSz cx="6811963" cy="99425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2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5" autoAdjust="0"/>
    <p:restoredTop sz="94677" autoAdjust="0"/>
  </p:normalViewPr>
  <p:slideViewPr>
    <p:cSldViewPr snapToGrid="0" snapToObjects="1">
      <p:cViewPr>
        <p:scale>
          <a:sx n="96" d="100"/>
          <a:sy n="96" d="100"/>
        </p:scale>
        <p:origin x="-522" y="-222"/>
      </p:cViewPr>
      <p:guideLst>
        <p:guide orient="horz" pos="330"/>
        <p:guide/>
      </p:guideLst>
    </p:cSldViewPr>
  </p:slideViewPr>
  <p:notesTextViewPr>
    <p:cViewPr>
      <p:scale>
        <a:sx n="100" d="100"/>
        <a:sy n="100" d="100"/>
      </p:scale>
      <p:origin x="0" y="0"/>
    </p:cViewPr>
  </p:notesTextViewPr>
  <p:sorterViewPr>
    <p:cViewPr>
      <p:scale>
        <a:sx n="125" d="100"/>
        <a:sy n="125" d="100"/>
      </p:scale>
      <p:origin x="0" y="172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4560950679293311"/>
          <c:y val="6.8155862500615269E-2"/>
          <c:w val="0.62342433495341509"/>
          <c:h val="0.77475899646727742"/>
        </c:manualLayout>
      </c:layout>
      <c:pieChart>
        <c:varyColors val="1"/>
        <c:ser>
          <c:idx val="0"/>
          <c:order val="0"/>
          <c:tx>
            <c:strRef>
              <c:f>Hoja1!$B$1</c:f>
              <c:strCache>
                <c:ptCount val="1"/>
                <c:pt idx="0">
                  <c:v>2008</c:v>
                </c:pt>
              </c:strCache>
            </c:strRef>
          </c:tx>
          <c:spPr>
            <a:solidFill>
              <a:srgbClr val="A31235"/>
            </a:solidFill>
          </c:spPr>
          <c:dPt>
            <c:idx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5B61-4F10-A9B4-0D900D7E98D1}"/>
              </c:ext>
            </c:extLst>
          </c:dPt>
          <c:dPt>
            <c:idx val="1"/>
            <c:bubble3D val="0"/>
            <c:extLst xmlns:c16r2="http://schemas.microsoft.com/office/drawing/2015/06/chart">
              <c:ext xmlns:c16="http://schemas.microsoft.com/office/drawing/2014/chart" uri="{C3380CC4-5D6E-409C-BE32-E72D297353CC}">
                <c16:uniqueId val="{00000002-5B61-4F10-A9B4-0D900D7E98D1}"/>
              </c:ext>
            </c:extLst>
          </c:dPt>
          <c:dLbls>
            <c:dLbl>
              <c:idx val="0"/>
              <c:layout>
                <c:manualLayout>
                  <c:x val="1.6581274337073564E-3"/>
                  <c:y val="4.7743491446846625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B61-4F10-A9B4-0D900D7E98D1}"/>
                </c:ext>
              </c:extLst>
            </c:dLbl>
            <c:dLbl>
              <c:idx val="1"/>
              <c:layout>
                <c:manualLayout>
                  <c:x val="1.4214365649201302E-2"/>
                  <c:y val="-3.872312581200024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61-4F10-A9B4-0D900D7E98D1}"/>
                </c:ext>
              </c:extLst>
            </c:dLbl>
            <c:dLbl>
              <c:idx val="2"/>
              <c:layout>
                <c:manualLayout>
                  <c:x val="-1.5247876893494543E-2"/>
                  <c:y val="1.0401867607274469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61-4F10-A9B4-0D900D7E98D1}"/>
                </c:ext>
              </c:extLst>
            </c:dLbl>
            <c:dLbl>
              <c:idx val="3"/>
              <c:layout>
                <c:manualLayout>
                  <c:x val="-1.6081226824770992E-2"/>
                  <c:y val="-9.146261810935391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61-4F10-A9B4-0D900D7E98D1}"/>
                </c:ext>
              </c:extLst>
            </c:dLbl>
            <c:numFmt formatCode="%0" sourceLinked="0"/>
            <c:spPr>
              <a:noFill/>
              <a:ln>
                <a:noFill/>
              </a:ln>
              <a:effectLst/>
            </c:sp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Gizonak</c:v>
                </c:pt>
                <c:pt idx="1">
                  <c:v>Emakumeak</c:v>
                </c:pt>
              </c:strCache>
            </c:strRef>
          </c:cat>
          <c:val>
            <c:numRef>
              <c:f>Hoja1!$B$2:$B$3</c:f>
              <c:numCache>
                <c:formatCode>0%</c:formatCode>
                <c:ptCount val="2"/>
                <c:pt idx="0">
                  <c:v>0.42105619386515852</c:v>
                </c:pt>
                <c:pt idx="1">
                  <c:v>0.57894380613483942</c:v>
                </c:pt>
              </c:numCache>
            </c:numRef>
          </c:val>
          <c:extLst xmlns:c16r2="http://schemas.microsoft.com/office/drawing/2015/06/chart">
            <c:ext xmlns:c16="http://schemas.microsoft.com/office/drawing/2014/chart" uri="{C3380CC4-5D6E-409C-BE32-E72D297353CC}">
              <c16:uniqueId val="{00000005-5B61-4F10-A9B4-0D900D7E98D1}"/>
            </c:ext>
          </c:extLst>
        </c:ser>
        <c:dLbls>
          <c:showLegendKey val="0"/>
          <c:showVal val="0"/>
          <c:showCatName val="0"/>
          <c:showSerName val="0"/>
          <c:showPercent val="0"/>
          <c:showBubbleSize val="0"/>
          <c:showLeaderLines val="0"/>
        </c:dLbls>
        <c:firstSliceAng val="204"/>
      </c:pie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6764-400C-B347-976CD26F6E07}"/>
              </c:ext>
            </c:extLst>
          </c:dPt>
          <c:dPt>
            <c:idx val="1"/>
            <c:invertIfNegative val="0"/>
            <c:bubble3D val="0"/>
            <c:extLst xmlns:c16r2="http://schemas.microsoft.com/office/drawing/2015/06/chart">
              <c:ext xmlns:c16="http://schemas.microsoft.com/office/drawing/2014/chart" uri="{C3380CC4-5D6E-409C-BE32-E72D297353CC}">
                <c16:uniqueId val="{00000001-6764-400C-B347-976CD26F6E07}"/>
              </c:ext>
            </c:extLst>
          </c:dPt>
          <c:dPt>
            <c:idx val="2"/>
            <c:invertIfNegative val="0"/>
            <c:bubble3D val="0"/>
            <c:extLst xmlns:c16r2="http://schemas.microsoft.com/office/drawing/2015/06/chart">
              <c:ext xmlns:c16="http://schemas.microsoft.com/office/drawing/2014/chart" uri="{C3380CC4-5D6E-409C-BE32-E72D297353CC}">
                <c16:uniqueId val="{00000002-6764-400C-B347-976CD26F6E07}"/>
              </c:ext>
            </c:extLst>
          </c:dPt>
          <c:dPt>
            <c:idx val="3"/>
            <c:invertIfNegative val="0"/>
            <c:bubble3D val="0"/>
            <c:extLst xmlns:c16r2="http://schemas.microsoft.com/office/drawing/2015/06/chart">
              <c:ext xmlns:c16="http://schemas.microsoft.com/office/drawing/2014/chart" uri="{C3380CC4-5D6E-409C-BE32-E72D297353CC}">
                <c16:uniqueId val="{00000003-6764-400C-B347-976CD26F6E07}"/>
              </c:ext>
            </c:extLst>
          </c:dPt>
          <c:dPt>
            <c:idx val="4"/>
            <c:invertIfNegative val="0"/>
            <c:bubble3D val="0"/>
            <c:extLst xmlns:c16r2="http://schemas.microsoft.com/office/drawing/2015/06/chart">
              <c:ext xmlns:c16="http://schemas.microsoft.com/office/drawing/2014/chart" uri="{C3380CC4-5D6E-409C-BE32-E72D297353CC}">
                <c16:uniqueId val="{00000004-6764-400C-B347-976CD26F6E07}"/>
              </c:ext>
            </c:extLst>
          </c:dPt>
          <c:dPt>
            <c:idx val="5"/>
            <c:invertIfNegative val="0"/>
            <c:bubble3D val="0"/>
            <c:extLst xmlns:c16r2="http://schemas.microsoft.com/office/drawing/2015/06/chart">
              <c:ext xmlns:c16="http://schemas.microsoft.com/office/drawing/2014/chart" uri="{C3380CC4-5D6E-409C-BE32-E72D297353CC}">
                <c16:uniqueId val="{00000005-6764-400C-B347-976CD26F6E07}"/>
              </c:ext>
            </c:extLst>
          </c:dPt>
          <c:dPt>
            <c:idx val="6"/>
            <c:invertIfNegative val="0"/>
            <c:bubble3D val="0"/>
            <c:extLst xmlns:c16r2="http://schemas.microsoft.com/office/drawing/2015/06/chart">
              <c:ext xmlns:c16="http://schemas.microsoft.com/office/drawing/2014/chart" uri="{C3380CC4-5D6E-409C-BE32-E72D297353CC}">
                <c16:uniqueId val="{00000006-6764-400C-B347-976CD26F6E07}"/>
              </c:ext>
            </c:extLst>
          </c:dPt>
          <c:dPt>
            <c:idx val="7"/>
            <c:invertIfNegative val="0"/>
            <c:bubble3D val="0"/>
            <c:extLst xmlns:c16r2="http://schemas.microsoft.com/office/drawing/2015/06/chart">
              <c:ext xmlns:c16="http://schemas.microsoft.com/office/drawing/2014/chart" uri="{C3380CC4-5D6E-409C-BE32-E72D297353CC}">
                <c16:uniqueId val="{00000007-6764-400C-B347-976CD26F6E07}"/>
              </c:ext>
            </c:extLst>
          </c:dPt>
          <c:dPt>
            <c:idx val="8"/>
            <c:invertIfNegative val="0"/>
            <c:bubble3D val="0"/>
            <c:extLst xmlns:c16r2="http://schemas.microsoft.com/office/drawing/2015/06/chart">
              <c:ext xmlns:c16="http://schemas.microsoft.com/office/drawing/2014/chart" uri="{C3380CC4-5D6E-409C-BE32-E72D297353CC}">
                <c16:uniqueId val="{00000008-6764-400C-B347-976CD26F6E07}"/>
              </c:ext>
            </c:extLst>
          </c:dPt>
          <c:dPt>
            <c:idx val="9"/>
            <c:invertIfNegative val="0"/>
            <c:bubble3D val="0"/>
            <c:extLst xmlns:c16r2="http://schemas.microsoft.com/office/drawing/2015/06/chart">
              <c:ext xmlns:c16="http://schemas.microsoft.com/office/drawing/2014/chart" uri="{C3380CC4-5D6E-409C-BE32-E72D297353CC}">
                <c16:uniqueId val="{00000009-6764-400C-B347-976CD26F6E07}"/>
              </c:ext>
            </c:extLst>
          </c:dPt>
          <c:dPt>
            <c:idx val="10"/>
            <c:invertIfNegative val="0"/>
            <c:bubble3D val="0"/>
            <c:extLst xmlns:c16r2="http://schemas.microsoft.com/office/drawing/2015/06/chart">
              <c:ext xmlns:c16="http://schemas.microsoft.com/office/drawing/2014/chart" uri="{C3380CC4-5D6E-409C-BE32-E72D297353CC}">
                <c16:uniqueId val="{0000000A-6764-400C-B347-976CD26F6E07}"/>
              </c:ext>
            </c:extLst>
          </c:dPt>
          <c:dPt>
            <c:idx val="11"/>
            <c:invertIfNegative val="0"/>
            <c:bubble3D val="0"/>
            <c:extLst xmlns:c16r2="http://schemas.microsoft.com/office/drawing/2015/06/chart">
              <c:ext xmlns:c16="http://schemas.microsoft.com/office/drawing/2014/chart" uri="{C3380CC4-5D6E-409C-BE32-E72D297353CC}">
                <c16:uniqueId val="{0000000B-6764-400C-B347-976CD26F6E07}"/>
              </c:ext>
            </c:extLst>
          </c:dPt>
          <c:dPt>
            <c:idx val="12"/>
            <c:invertIfNegative val="0"/>
            <c:bubble3D val="0"/>
            <c:extLst xmlns:c16r2="http://schemas.microsoft.com/office/drawing/2015/06/chart">
              <c:ext xmlns:c16="http://schemas.microsoft.com/office/drawing/2014/chart" uri="{C3380CC4-5D6E-409C-BE32-E72D297353CC}">
                <c16:uniqueId val="{0000000C-6764-400C-B347-976CD26F6E07}"/>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Informazioa eskatzeko</c:v>
                </c:pt>
                <c:pt idx="1">
                  <c:v>Izapideren bat egiteko</c:v>
                </c:pt>
                <c:pt idx="2">
                  <c:v>Agiriak erregistratzeko</c:v>
                </c:pt>
                <c:pt idx="3">
                  <c:v>Erreklamazio edo iradokizunen bat egiteko</c:v>
                </c:pt>
                <c:pt idx="4">
                  <c:v>Ordainketaren bat egiteko</c:v>
                </c:pt>
              </c:strCache>
            </c:strRef>
          </c:cat>
          <c:val>
            <c:numRef>
              <c:f>Hoja1!$B$2:$B$6</c:f>
              <c:numCache>
                <c:formatCode>0%</c:formatCode>
                <c:ptCount val="5"/>
                <c:pt idx="0">
                  <c:v>0.18535979102568712</c:v>
                </c:pt>
                <c:pt idx="1">
                  <c:v>0.7878337996771988</c:v>
                </c:pt>
                <c:pt idx="2">
                  <c:v>1.2888409187997097E-2</c:v>
                </c:pt>
                <c:pt idx="3">
                  <c:v>1.2727502575269788E-2</c:v>
                </c:pt>
                <c:pt idx="4">
                  <c:v>1.1904975338448897E-3</c:v>
                </c:pt>
              </c:numCache>
            </c:numRef>
          </c:val>
          <c:extLst xmlns:c16r2="http://schemas.microsoft.com/office/drawing/2015/06/chart">
            <c:ext xmlns:c16="http://schemas.microsoft.com/office/drawing/2014/chart" uri="{C3380CC4-5D6E-409C-BE32-E72D297353CC}">
              <c16:uniqueId val="{0000000D-6764-400C-B347-976CD26F6E07}"/>
            </c:ext>
          </c:extLst>
        </c:ser>
        <c:dLbls>
          <c:showLegendKey val="0"/>
          <c:showVal val="0"/>
          <c:showCatName val="0"/>
          <c:showSerName val="0"/>
          <c:showPercent val="0"/>
          <c:showBubbleSize val="0"/>
        </c:dLbls>
        <c:gapWidth val="61"/>
        <c:axId val="137233920"/>
        <c:axId val="137235456"/>
      </c:barChart>
      <c:catAx>
        <c:axId val="13723392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37235456"/>
        <c:crosses val="autoZero"/>
        <c:auto val="1"/>
        <c:lblAlgn val="ctr"/>
        <c:lblOffset val="100"/>
        <c:noMultiLvlLbl val="0"/>
      </c:catAx>
      <c:valAx>
        <c:axId val="137235456"/>
        <c:scaling>
          <c:orientation val="minMax"/>
          <c:max val="1"/>
          <c:min val="0"/>
        </c:scaling>
        <c:delete val="1"/>
        <c:axPos val="t"/>
        <c:numFmt formatCode="0.0%" sourceLinked="0"/>
        <c:majorTickMark val="out"/>
        <c:minorTickMark val="none"/>
        <c:tickLblPos val="nextTo"/>
        <c:crossAx val="137233920"/>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40D5-4D5D-8BB7-DB1D1288B27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40D5-4D5D-8BB7-DB1D1288B277}"/>
              </c:ext>
            </c:extLst>
          </c:dPt>
          <c:dPt>
            <c:idx val="2"/>
            <c:bubble3D val="0"/>
            <c:spPr>
              <a:noFill/>
              <a:ln>
                <a:noFill/>
              </a:ln>
            </c:spPr>
            <c:extLst xmlns:c16r2="http://schemas.microsoft.com/office/drawing/2015/06/chart">
              <c:ext xmlns:c16="http://schemas.microsoft.com/office/drawing/2014/chart" uri="{C3380CC4-5D6E-409C-BE32-E72D297353CC}">
                <c16:uniqueId val="{00000005-40D5-4D5D-8BB7-DB1D1288B277}"/>
              </c:ext>
            </c:extLst>
          </c:dPt>
          <c:dPt>
            <c:idx val="3"/>
            <c:bubble3D val="0"/>
            <c:spPr>
              <a:noFill/>
              <a:ln>
                <a:noFill/>
              </a:ln>
            </c:spPr>
            <c:extLst xmlns:c16r2="http://schemas.microsoft.com/office/drawing/2015/06/chart">
              <c:ext xmlns:c16="http://schemas.microsoft.com/office/drawing/2014/chart" uri="{C3380CC4-5D6E-409C-BE32-E72D297353CC}">
                <c16:uniqueId val="{00000007-40D5-4D5D-8BB7-DB1D1288B277}"/>
              </c:ext>
            </c:extLst>
          </c:dPt>
          <c:dPt>
            <c:idx val="4"/>
            <c:bubble3D val="0"/>
            <c:spPr>
              <a:noFill/>
              <a:ln>
                <a:noFill/>
              </a:ln>
            </c:spPr>
            <c:extLst xmlns:c16r2="http://schemas.microsoft.com/office/drawing/2015/06/chart">
              <c:ext xmlns:c16="http://schemas.microsoft.com/office/drawing/2014/chart" uri="{C3380CC4-5D6E-409C-BE32-E72D297353CC}">
                <c16:uniqueId val="{00000009-40D5-4D5D-8BB7-DB1D1288B277}"/>
              </c:ext>
            </c:extLst>
          </c:dPt>
          <c:dPt>
            <c:idx val="5"/>
            <c:bubble3D val="0"/>
            <c:extLst xmlns:c16r2="http://schemas.microsoft.com/office/drawing/2015/06/chart">
              <c:ext xmlns:c16="http://schemas.microsoft.com/office/drawing/2014/chart" uri="{C3380CC4-5D6E-409C-BE32-E72D297353CC}">
                <c16:uniqueId val="{0000000A-40D5-4D5D-8BB7-DB1D1288B277}"/>
              </c:ext>
            </c:extLst>
          </c:dPt>
          <c:dPt>
            <c:idx val="6"/>
            <c:bubble3D val="0"/>
            <c:extLst xmlns:c16r2="http://schemas.microsoft.com/office/drawing/2015/06/chart">
              <c:ext xmlns:c16="http://schemas.microsoft.com/office/drawing/2014/chart" uri="{C3380CC4-5D6E-409C-BE32-E72D297353CC}">
                <c16:uniqueId val="{0000000B-40D5-4D5D-8BB7-DB1D1288B277}"/>
              </c:ext>
            </c:extLst>
          </c:dPt>
          <c:dPt>
            <c:idx val="7"/>
            <c:bubble3D val="0"/>
            <c:extLst xmlns:c16r2="http://schemas.microsoft.com/office/drawing/2015/06/chart">
              <c:ext xmlns:c16="http://schemas.microsoft.com/office/drawing/2014/chart" uri="{C3380CC4-5D6E-409C-BE32-E72D297353CC}">
                <c16:uniqueId val="{0000000C-40D5-4D5D-8BB7-DB1D1288B277}"/>
              </c:ext>
            </c:extLst>
          </c:dPt>
          <c:dPt>
            <c:idx val="8"/>
            <c:bubble3D val="0"/>
            <c:extLst xmlns:c16r2="http://schemas.microsoft.com/office/drawing/2015/06/chart">
              <c:ext xmlns:c16="http://schemas.microsoft.com/office/drawing/2014/chart" uri="{C3380CC4-5D6E-409C-BE32-E72D297353CC}">
                <c16:uniqueId val="{0000000D-40D5-4D5D-8BB7-DB1D1288B277}"/>
              </c:ext>
            </c:extLst>
          </c:dPt>
          <c:dPt>
            <c:idx val="9"/>
            <c:bubble3D val="0"/>
            <c:extLst xmlns:c16r2="http://schemas.microsoft.com/office/drawing/2015/06/chart">
              <c:ext xmlns:c16="http://schemas.microsoft.com/office/drawing/2014/chart" uri="{C3380CC4-5D6E-409C-BE32-E72D297353CC}">
                <c16:uniqueId val="{0000000E-40D5-4D5D-8BB7-DB1D1288B277}"/>
              </c:ext>
            </c:extLst>
          </c:dPt>
          <c:dPt>
            <c:idx val="10"/>
            <c:bubble3D val="0"/>
            <c:extLst xmlns:c16r2="http://schemas.microsoft.com/office/drawing/2015/06/chart">
              <c:ext xmlns:c16="http://schemas.microsoft.com/office/drawing/2014/chart" uri="{C3380CC4-5D6E-409C-BE32-E72D297353CC}">
                <c16:uniqueId val="{0000000F-40D5-4D5D-8BB7-DB1D1288B277}"/>
              </c:ext>
            </c:extLst>
          </c:dPt>
          <c:dPt>
            <c:idx val="11"/>
            <c:bubble3D val="0"/>
            <c:extLst xmlns:c16r2="http://schemas.microsoft.com/office/drawing/2015/06/chart">
              <c:ext xmlns:c16="http://schemas.microsoft.com/office/drawing/2014/chart" uri="{C3380CC4-5D6E-409C-BE32-E72D297353CC}">
                <c16:uniqueId val="{00000010-40D5-4D5D-8BB7-DB1D1288B277}"/>
              </c:ext>
            </c:extLst>
          </c:dPt>
          <c:dPt>
            <c:idx val="12"/>
            <c:bubble3D val="0"/>
            <c:extLst xmlns:c16r2="http://schemas.microsoft.com/office/drawing/2015/06/chart">
              <c:ext xmlns:c16="http://schemas.microsoft.com/office/drawing/2014/chart" uri="{C3380CC4-5D6E-409C-BE32-E72D297353CC}">
                <c16:uniqueId val="{00000011-40D5-4D5D-8BB7-DB1D1288B277}"/>
              </c:ext>
            </c:extLst>
          </c:dPt>
          <c:dPt>
            <c:idx val="13"/>
            <c:bubble3D val="0"/>
            <c:extLst xmlns:c16r2="http://schemas.microsoft.com/office/drawing/2015/06/chart">
              <c:ext xmlns:c16="http://schemas.microsoft.com/office/drawing/2014/chart" uri="{C3380CC4-5D6E-409C-BE32-E72D297353CC}">
                <c16:uniqueId val="{00000012-40D5-4D5D-8BB7-DB1D1288B277}"/>
              </c:ext>
            </c:extLst>
          </c:dPt>
          <c:dPt>
            <c:idx val="14"/>
            <c:bubble3D val="0"/>
            <c:extLst xmlns:c16r2="http://schemas.microsoft.com/office/drawing/2015/06/chart">
              <c:ext xmlns:c16="http://schemas.microsoft.com/office/drawing/2014/chart" uri="{C3380CC4-5D6E-409C-BE32-E72D297353CC}">
                <c16:uniqueId val="{00000013-40D5-4D5D-8BB7-DB1D1288B277}"/>
              </c:ext>
            </c:extLst>
          </c:dPt>
          <c:dPt>
            <c:idx val="15"/>
            <c:bubble3D val="0"/>
            <c:extLst xmlns:c16r2="http://schemas.microsoft.com/office/drawing/2015/06/chart">
              <c:ext xmlns:c16="http://schemas.microsoft.com/office/drawing/2014/chart" uri="{C3380CC4-5D6E-409C-BE32-E72D297353CC}">
                <c16:uniqueId val="{00000014-40D5-4D5D-8BB7-DB1D1288B277}"/>
              </c:ext>
            </c:extLst>
          </c:dPt>
          <c:dPt>
            <c:idx val="16"/>
            <c:bubble3D val="0"/>
            <c:extLst xmlns:c16r2="http://schemas.microsoft.com/office/drawing/2015/06/chart">
              <c:ext xmlns:c16="http://schemas.microsoft.com/office/drawing/2014/chart" uri="{C3380CC4-5D6E-409C-BE32-E72D297353CC}">
                <c16:uniqueId val="{00000015-40D5-4D5D-8BB7-DB1D1288B277}"/>
              </c:ext>
            </c:extLst>
          </c:dPt>
          <c:dPt>
            <c:idx val="17"/>
            <c:bubble3D val="0"/>
            <c:extLst xmlns:c16r2="http://schemas.microsoft.com/office/drawing/2015/06/chart">
              <c:ext xmlns:c16="http://schemas.microsoft.com/office/drawing/2014/chart" uri="{C3380CC4-5D6E-409C-BE32-E72D297353CC}">
                <c16:uniqueId val="{00000016-40D5-4D5D-8BB7-DB1D1288B277}"/>
              </c:ext>
            </c:extLst>
          </c:dPt>
          <c:dPt>
            <c:idx val="18"/>
            <c:bubble3D val="0"/>
            <c:extLst xmlns:c16r2="http://schemas.microsoft.com/office/drawing/2015/06/chart">
              <c:ext xmlns:c16="http://schemas.microsoft.com/office/drawing/2014/chart" uri="{C3380CC4-5D6E-409C-BE32-E72D297353CC}">
                <c16:uniqueId val="{00000017-40D5-4D5D-8BB7-DB1D1288B277}"/>
              </c:ext>
            </c:extLst>
          </c:dPt>
          <c:dPt>
            <c:idx val="19"/>
            <c:bubble3D val="0"/>
            <c:extLst xmlns:c16r2="http://schemas.microsoft.com/office/drawing/2015/06/chart">
              <c:ext xmlns:c16="http://schemas.microsoft.com/office/drawing/2014/chart" uri="{C3380CC4-5D6E-409C-BE32-E72D297353CC}">
                <c16:uniqueId val="{00000018-40D5-4D5D-8BB7-DB1D1288B277}"/>
              </c:ext>
            </c:extLst>
          </c:dPt>
          <c:dPt>
            <c:idx val="20"/>
            <c:bubble3D val="0"/>
            <c:extLst xmlns:c16r2="http://schemas.microsoft.com/office/drawing/2015/06/chart">
              <c:ext xmlns:c16="http://schemas.microsoft.com/office/drawing/2014/chart" uri="{C3380CC4-5D6E-409C-BE32-E72D297353CC}">
                <c16:uniqueId val="{00000019-40D5-4D5D-8BB7-DB1D1288B277}"/>
              </c:ext>
            </c:extLst>
          </c:dPt>
          <c:dPt>
            <c:idx val="21"/>
            <c:bubble3D val="0"/>
            <c:extLst xmlns:c16r2="http://schemas.microsoft.com/office/drawing/2015/06/chart">
              <c:ext xmlns:c16="http://schemas.microsoft.com/office/drawing/2014/chart" uri="{C3380CC4-5D6E-409C-BE32-E72D297353CC}">
                <c16:uniqueId val="{0000001A-40D5-4D5D-8BB7-DB1D1288B27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0.192</c:v>
                </c:pt>
                <c:pt idx="2">
                  <c:v>0.26933333333333337</c:v>
                </c:pt>
                <c:pt idx="3">
                  <c:v>0.26933333333333337</c:v>
                </c:pt>
                <c:pt idx="4">
                  <c:v>0.26933333333333337</c:v>
                </c:pt>
              </c:numCache>
            </c:numRef>
          </c:val>
          <c:extLst xmlns:c16r2="http://schemas.microsoft.com/office/drawing/2015/06/chart">
            <c:ext xmlns:c16="http://schemas.microsoft.com/office/drawing/2014/chart" uri="{C3380CC4-5D6E-409C-BE32-E72D297353CC}">
              <c16:uniqueId val="{0000001B-40D5-4D5D-8BB7-DB1D1288B27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40D5-4D5D-8BB7-DB1D1288B27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40D5-4D5D-8BB7-DB1D1288B277}"/>
              </c:ext>
            </c:extLst>
          </c:dPt>
          <c:dPt>
            <c:idx val="2"/>
            <c:bubble3D val="0"/>
            <c:spPr>
              <a:noFill/>
            </c:spPr>
            <c:extLst xmlns:c16r2="http://schemas.microsoft.com/office/drawing/2015/06/chart">
              <c:ext xmlns:c16="http://schemas.microsoft.com/office/drawing/2014/chart" uri="{C3380CC4-5D6E-409C-BE32-E72D297353CC}">
                <c16:uniqueId val="{00000021-40D5-4D5D-8BB7-DB1D1288B27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40D5-4D5D-8BB7-DB1D1288B27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40D5-4D5D-8BB7-DB1D1288B27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40D5-4D5D-8BB7-DB1D1288B27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E95E-42B0-8D91-5AA6CE5E9AB1}"/>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E95E-42B0-8D91-5AA6CE5E9AB1}"/>
              </c:ext>
            </c:extLst>
          </c:dPt>
          <c:dPt>
            <c:idx val="2"/>
            <c:bubble3D val="0"/>
            <c:spPr>
              <a:noFill/>
              <a:ln>
                <a:noFill/>
              </a:ln>
            </c:spPr>
            <c:extLst xmlns:c16r2="http://schemas.microsoft.com/office/drawing/2015/06/chart">
              <c:ext xmlns:c16="http://schemas.microsoft.com/office/drawing/2014/chart" uri="{C3380CC4-5D6E-409C-BE32-E72D297353CC}">
                <c16:uniqueId val="{00000005-E95E-42B0-8D91-5AA6CE5E9AB1}"/>
              </c:ext>
            </c:extLst>
          </c:dPt>
          <c:dPt>
            <c:idx val="3"/>
            <c:bubble3D val="0"/>
            <c:spPr>
              <a:noFill/>
              <a:ln>
                <a:noFill/>
              </a:ln>
            </c:spPr>
            <c:extLst xmlns:c16r2="http://schemas.microsoft.com/office/drawing/2015/06/chart">
              <c:ext xmlns:c16="http://schemas.microsoft.com/office/drawing/2014/chart" uri="{C3380CC4-5D6E-409C-BE32-E72D297353CC}">
                <c16:uniqueId val="{00000007-E95E-42B0-8D91-5AA6CE5E9AB1}"/>
              </c:ext>
            </c:extLst>
          </c:dPt>
          <c:dPt>
            <c:idx val="4"/>
            <c:bubble3D val="0"/>
            <c:spPr>
              <a:noFill/>
              <a:ln>
                <a:noFill/>
              </a:ln>
            </c:spPr>
            <c:extLst xmlns:c16r2="http://schemas.microsoft.com/office/drawing/2015/06/chart">
              <c:ext xmlns:c16="http://schemas.microsoft.com/office/drawing/2014/chart" uri="{C3380CC4-5D6E-409C-BE32-E72D297353CC}">
                <c16:uniqueId val="{00000009-E95E-42B0-8D91-5AA6CE5E9AB1}"/>
              </c:ext>
            </c:extLst>
          </c:dPt>
          <c:dPt>
            <c:idx val="5"/>
            <c:bubble3D val="0"/>
            <c:extLst xmlns:c16r2="http://schemas.microsoft.com/office/drawing/2015/06/chart">
              <c:ext xmlns:c16="http://schemas.microsoft.com/office/drawing/2014/chart" uri="{C3380CC4-5D6E-409C-BE32-E72D297353CC}">
                <c16:uniqueId val="{0000000A-E95E-42B0-8D91-5AA6CE5E9AB1}"/>
              </c:ext>
            </c:extLst>
          </c:dPt>
          <c:dPt>
            <c:idx val="6"/>
            <c:bubble3D val="0"/>
            <c:extLst xmlns:c16r2="http://schemas.microsoft.com/office/drawing/2015/06/chart">
              <c:ext xmlns:c16="http://schemas.microsoft.com/office/drawing/2014/chart" uri="{C3380CC4-5D6E-409C-BE32-E72D297353CC}">
                <c16:uniqueId val="{0000000B-E95E-42B0-8D91-5AA6CE5E9AB1}"/>
              </c:ext>
            </c:extLst>
          </c:dPt>
          <c:dPt>
            <c:idx val="7"/>
            <c:bubble3D val="0"/>
            <c:extLst xmlns:c16r2="http://schemas.microsoft.com/office/drawing/2015/06/chart">
              <c:ext xmlns:c16="http://schemas.microsoft.com/office/drawing/2014/chart" uri="{C3380CC4-5D6E-409C-BE32-E72D297353CC}">
                <c16:uniqueId val="{0000000C-E95E-42B0-8D91-5AA6CE5E9AB1}"/>
              </c:ext>
            </c:extLst>
          </c:dPt>
          <c:dPt>
            <c:idx val="8"/>
            <c:bubble3D val="0"/>
            <c:extLst xmlns:c16r2="http://schemas.microsoft.com/office/drawing/2015/06/chart">
              <c:ext xmlns:c16="http://schemas.microsoft.com/office/drawing/2014/chart" uri="{C3380CC4-5D6E-409C-BE32-E72D297353CC}">
                <c16:uniqueId val="{0000000D-E95E-42B0-8D91-5AA6CE5E9AB1}"/>
              </c:ext>
            </c:extLst>
          </c:dPt>
          <c:dPt>
            <c:idx val="9"/>
            <c:bubble3D val="0"/>
            <c:extLst xmlns:c16r2="http://schemas.microsoft.com/office/drawing/2015/06/chart">
              <c:ext xmlns:c16="http://schemas.microsoft.com/office/drawing/2014/chart" uri="{C3380CC4-5D6E-409C-BE32-E72D297353CC}">
                <c16:uniqueId val="{0000000E-E95E-42B0-8D91-5AA6CE5E9AB1}"/>
              </c:ext>
            </c:extLst>
          </c:dPt>
          <c:dPt>
            <c:idx val="10"/>
            <c:bubble3D val="0"/>
            <c:extLst xmlns:c16r2="http://schemas.microsoft.com/office/drawing/2015/06/chart">
              <c:ext xmlns:c16="http://schemas.microsoft.com/office/drawing/2014/chart" uri="{C3380CC4-5D6E-409C-BE32-E72D297353CC}">
                <c16:uniqueId val="{0000000F-E95E-42B0-8D91-5AA6CE5E9AB1}"/>
              </c:ext>
            </c:extLst>
          </c:dPt>
          <c:dPt>
            <c:idx val="11"/>
            <c:bubble3D val="0"/>
            <c:extLst xmlns:c16r2="http://schemas.microsoft.com/office/drawing/2015/06/chart">
              <c:ext xmlns:c16="http://schemas.microsoft.com/office/drawing/2014/chart" uri="{C3380CC4-5D6E-409C-BE32-E72D297353CC}">
                <c16:uniqueId val="{00000010-E95E-42B0-8D91-5AA6CE5E9AB1}"/>
              </c:ext>
            </c:extLst>
          </c:dPt>
          <c:dPt>
            <c:idx val="12"/>
            <c:bubble3D val="0"/>
            <c:extLst xmlns:c16r2="http://schemas.microsoft.com/office/drawing/2015/06/chart">
              <c:ext xmlns:c16="http://schemas.microsoft.com/office/drawing/2014/chart" uri="{C3380CC4-5D6E-409C-BE32-E72D297353CC}">
                <c16:uniqueId val="{00000011-E95E-42B0-8D91-5AA6CE5E9AB1}"/>
              </c:ext>
            </c:extLst>
          </c:dPt>
          <c:dPt>
            <c:idx val="13"/>
            <c:bubble3D val="0"/>
            <c:extLst xmlns:c16r2="http://schemas.microsoft.com/office/drawing/2015/06/chart">
              <c:ext xmlns:c16="http://schemas.microsoft.com/office/drawing/2014/chart" uri="{C3380CC4-5D6E-409C-BE32-E72D297353CC}">
                <c16:uniqueId val="{00000012-E95E-42B0-8D91-5AA6CE5E9AB1}"/>
              </c:ext>
            </c:extLst>
          </c:dPt>
          <c:dPt>
            <c:idx val="14"/>
            <c:bubble3D val="0"/>
            <c:extLst xmlns:c16r2="http://schemas.microsoft.com/office/drawing/2015/06/chart">
              <c:ext xmlns:c16="http://schemas.microsoft.com/office/drawing/2014/chart" uri="{C3380CC4-5D6E-409C-BE32-E72D297353CC}">
                <c16:uniqueId val="{00000013-E95E-42B0-8D91-5AA6CE5E9AB1}"/>
              </c:ext>
            </c:extLst>
          </c:dPt>
          <c:dPt>
            <c:idx val="15"/>
            <c:bubble3D val="0"/>
            <c:extLst xmlns:c16r2="http://schemas.microsoft.com/office/drawing/2015/06/chart">
              <c:ext xmlns:c16="http://schemas.microsoft.com/office/drawing/2014/chart" uri="{C3380CC4-5D6E-409C-BE32-E72D297353CC}">
                <c16:uniqueId val="{00000014-E95E-42B0-8D91-5AA6CE5E9AB1}"/>
              </c:ext>
            </c:extLst>
          </c:dPt>
          <c:dPt>
            <c:idx val="16"/>
            <c:bubble3D val="0"/>
            <c:extLst xmlns:c16r2="http://schemas.microsoft.com/office/drawing/2015/06/chart">
              <c:ext xmlns:c16="http://schemas.microsoft.com/office/drawing/2014/chart" uri="{C3380CC4-5D6E-409C-BE32-E72D297353CC}">
                <c16:uniqueId val="{00000015-E95E-42B0-8D91-5AA6CE5E9AB1}"/>
              </c:ext>
            </c:extLst>
          </c:dPt>
          <c:dPt>
            <c:idx val="17"/>
            <c:bubble3D val="0"/>
            <c:extLst xmlns:c16r2="http://schemas.microsoft.com/office/drawing/2015/06/chart">
              <c:ext xmlns:c16="http://schemas.microsoft.com/office/drawing/2014/chart" uri="{C3380CC4-5D6E-409C-BE32-E72D297353CC}">
                <c16:uniqueId val="{00000016-E95E-42B0-8D91-5AA6CE5E9AB1}"/>
              </c:ext>
            </c:extLst>
          </c:dPt>
          <c:dPt>
            <c:idx val="18"/>
            <c:bubble3D val="0"/>
            <c:extLst xmlns:c16r2="http://schemas.microsoft.com/office/drawing/2015/06/chart">
              <c:ext xmlns:c16="http://schemas.microsoft.com/office/drawing/2014/chart" uri="{C3380CC4-5D6E-409C-BE32-E72D297353CC}">
                <c16:uniqueId val="{00000017-E95E-42B0-8D91-5AA6CE5E9AB1}"/>
              </c:ext>
            </c:extLst>
          </c:dPt>
          <c:dPt>
            <c:idx val="19"/>
            <c:bubble3D val="0"/>
            <c:extLst xmlns:c16r2="http://schemas.microsoft.com/office/drawing/2015/06/chart">
              <c:ext xmlns:c16="http://schemas.microsoft.com/office/drawing/2014/chart" uri="{C3380CC4-5D6E-409C-BE32-E72D297353CC}">
                <c16:uniqueId val="{00000018-E95E-42B0-8D91-5AA6CE5E9AB1}"/>
              </c:ext>
            </c:extLst>
          </c:dPt>
          <c:dPt>
            <c:idx val="20"/>
            <c:bubble3D val="0"/>
            <c:extLst xmlns:c16r2="http://schemas.microsoft.com/office/drawing/2015/06/chart">
              <c:ext xmlns:c16="http://schemas.microsoft.com/office/drawing/2014/chart" uri="{C3380CC4-5D6E-409C-BE32-E72D297353CC}">
                <c16:uniqueId val="{00000019-E95E-42B0-8D91-5AA6CE5E9AB1}"/>
              </c:ext>
            </c:extLst>
          </c:dPt>
          <c:dPt>
            <c:idx val="21"/>
            <c:bubble3D val="0"/>
            <c:extLst xmlns:c16r2="http://schemas.microsoft.com/office/drawing/2015/06/chart">
              <c:ext xmlns:c16="http://schemas.microsoft.com/office/drawing/2014/chart" uri="{C3380CC4-5D6E-409C-BE32-E72D297353CC}">
                <c16:uniqueId val="{0000001A-E95E-42B0-8D91-5AA6CE5E9AB1}"/>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0.16399999999999998</c:v>
                </c:pt>
                <c:pt idx="2">
                  <c:v>0.27866666666666667</c:v>
                </c:pt>
                <c:pt idx="3">
                  <c:v>0.27866666666666667</c:v>
                </c:pt>
                <c:pt idx="4">
                  <c:v>0.27866666666666667</c:v>
                </c:pt>
              </c:numCache>
            </c:numRef>
          </c:val>
          <c:extLst xmlns:c16r2="http://schemas.microsoft.com/office/drawing/2015/06/chart">
            <c:ext xmlns:c16="http://schemas.microsoft.com/office/drawing/2014/chart" uri="{C3380CC4-5D6E-409C-BE32-E72D297353CC}">
              <c16:uniqueId val="{0000001B-E95E-42B0-8D91-5AA6CE5E9AB1}"/>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E95E-42B0-8D91-5AA6CE5E9AB1}"/>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E95E-42B0-8D91-5AA6CE5E9AB1}"/>
              </c:ext>
            </c:extLst>
          </c:dPt>
          <c:dPt>
            <c:idx val="2"/>
            <c:bubble3D val="0"/>
            <c:spPr>
              <a:noFill/>
            </c:spPr>
            <c:extLst xmlns:c16r2="http://schemas.microsoft.com/office/drawing/2015/06/chart">
              <c:ext xmlns:c16="http://schemas.microsoft.com/office/drawing/2014/chart" uri="{C3380CC4-5D6E-409C-BE32-E72D297353CC}">
                <c16:uniqueId val="{00000021-E95E-42B0-8D91-5AA6CE5E9AB1}"/>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E95E-42B0-8D91-5AA6CE5E9AB1}"/>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E95E-42B0-8D91-5AA6CE5E9AB1}"/>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E95E-42B0-8D91-5AA6CE5E9AB1}"/>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D078-405B-8981-92C8051F1DBF}"/>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D078-405B-8981-92C8051F1DBF}"/>
              </c:ext>
            </c:extLst>
          </c:dPt>
          <c:dPt>
            <c:idx val="2"/>
            <c:bubble3D val="0"/>
            <c:spPr>
              <a:noFill/>
              <a:ln>
                <a:noFill/>
              </a:ln>
            </c:spPr>
            <c:extLst xmlns:c16r2="http://schemas.microsoft.com/office/drawing/2015/06/chart">
              <c:ext xmlns:c16="http://schemas.microsoft.com/office/drawing/2014/chart" uri="{C3380CC4-5D6E-409C-BE32-E72D297353CC}">
                <c16:uniqueId val="{00000005-D078-405B-8981-92C8051F1DBF}"/>
              </c:ext>
            </c:extLst>
          </c:dPt>
          <c:dPt>
            <c:idx val="3"/>
            <c:bubble3D val="0"/>
            <c:spPr>
              <a:noFill/>
              <a:ln>
                <a:noFill/>
              </a:ln>
            </c:spPr>
            <c:extLst xmlns:c16r2="http://schemas.microsoft.com/office/drawing/2015/06/chart">
              <c:ext xmlns:c16="http://schemas.microsoft.com/office/drawing/2014/chart" uri="{C3380CC4-5D6E-409C-BE32-E72D297353CC}">
                <c16:uniqueId val="{00000007-D078-405B-8981-92C8051F1DBF}"/>
              </c:ext>
            </c:extLst>
          </c:dPt>
          <c:dPt>
            <c:idx val="4"/>
            <c:bubble3D val="0"/>
            <c:spPr>
              <a:noFill/>
              <a:ln>
                <a:noFill/>
              </a:ln>
            </c:spPr>
            <c:extLst xmlns:c16r2="http://schemas.microsoft.com/office/drawing/2015/06/chart">
              <c:ext xmlns:c16="http://schemas.microsoft.com/office/drawing/2014/chart" uri="{C3380CC4-5D6E-409C-BE32-E72D297353CC}">
                <c16:uniqueId val="{00000009-D078-405B-8981-92C8051F1DBF}"/>
              </c:ext>
            </c:extLst>
          </c:dPt>
          <c:dPt>
            <c:idx val="5"/>
            <c:bubble3D val="0"/>
            <c:extLst xmlns:c16r2="http://schemas.microsoft.com/office/drawing/2015/06/chart">
              <c:ext xmlns:c16="http://schemas.microsoft.com/office/drawing/2014/chart" uri="{C3380CC4-5D6E-409C-BE32-E72D297353CC}">
                <c16:uniqueId val="{0000000A-D078-405B-8981-92C8051F1DBF}"/>
              </c:ext>
            </c:extLst>
          </c:dPt>
          <c:dPt>
            <c:idx val="6"/>
            <c:bubble3D val="0"/>
            <c:extLst xmlns:c16r2="http://schemas.microsoft.com/office/drawing/2015/06/chart">
              <c:ext xmlns:c16="http://schemas.microsoft.com/office/drawing/2014/chart" uri="{C3380CC4-5D6E-409C-BE32-E72D297353CC}">
                <c16:uniqueId val="{0000000B-D078-405B-8981-92C8051F1DBF}"/>
              </c:ext>
            </c:extLst>
          </c:dPt>
          <c:dPt>
            <c:idx val="7"/>
            <c:bubble3D val="0"/>
            <c:extLst xmlns:c16r2="http://schemas.microsoft.com/office/drawing/2015/06/chart">
              <c:ext xmlns:c16="http://schemas.microsoft.com/office/drawing/2014/chart" uri="{C3380CC4-5D6E-409C-BE32-E72D297353CC}">
                <c16:uniqueId val="{0000000C-D078-405B-8981-92C8051F1DBF}"/>
              </c:ext>
            </c:extLst>
          </c:dPt>
          <c:dPt>
            <c:idx val="8"/>
            <c:bubble3D val="0"/>
            <c:extLst xmlns:c16r2="http://schemas.microsoft.com/office/drawing/2015/06/chart">
              <c:ext xmlns:c16="http://schemas.microsoft.com/office/drawing/2014/chart" uri="{C3380CC4-5D6E-409C-BE32-E72D297353CC}">
                <c16:uniqueId val="{0000000D-D078-405B-8981-92C8051F1DBF}"/>
              </c:ext>
            </c:extLst>
          </c:dPt>
          <c:dPt>
            <c:idx val="9"/>
            <c:bubble3D val="0"/>
            <c:extLst xmlns:c16r2="http://schemas.microsoft.com/office/drawing/2015/06/chart">
              <c:ext xmlns:c16="http://schemas.microsoft.com/office/drawing/2014/chart" uri="{C3380CC4-5D6E-409C-BE32-E72D297353CC}">
                <c16:uniqueId val="{0000000E-D078-405B-8981-92C8051F1DBF}"/>
              </c:ext>
            </c:extLst>
          </c:dPt>
          <c:dPt>
            <c:idx val="10"/>
            <c:bubble3D val="0"/>
            <c:extLst xmlns:c16r2="http://schemas.microsoft.com/office/drawing/2015/06/chart">
              <c:ext xmlns:c16="http://schemas.microsoft.com/office/drawing/2014/chart" uri="{C3380CC4-5D6E-409C-BE32-E72D297353CC}">
                <c16:uniqueId val="{0000000F-D078-405B-8981-92C8051F1DBF}"/>
              </c:ext>
            </c:extLst>
          </c:dPt>
          <c:dPt>
            <c:idx val="11"/>
            <c:bubble3D val="0"/>
            <c:extLst xmlns:c16r2="http://schemas.microsoft.com/office/drawing/2015/06/chart">
              <c:ext xmlns:c16="http://schemas.microsoft.com/office/drawing/2014/chart" uri="{C3380CC4-5D6E-409C-BE32-E72D297353CC}">
                <c16:uniqueId val="{00000010-D078-405B-8981-92C8051F1DBF}"/>
              </c:ext>
            </c:extLst>
          </c:dPt>
          <c:dPt>
            <c:idx val="12"/>
            <c:bubble3D val="0"/>
            <c:extLst xmlns:c16r2="http://schemas.microsoft.com/office/drawing/2015/06/chart">
              <c:ext xmlns:c16="http://schemas.microsoft.com/office/drawing/2014/chart" uri="{C3380CC4-5D6E-409C-BE32-E72D297353CC}">
                <c16:uniqueId val="{00000011-D078-405B-8981-92C8051F1DBF}"/>
              </c:ext>
            </c:extLst>
          </c:dPt>
          <c:dPt>
            <c:idx val="13"/>
            <c:bubble3D val="0"/>
            <c:extLst xmlns:c16r2="http://schemas.microsoft.com/office/drawing/2015/06/chart">
              <c:ext xmlns:c16="http://schemas.microsoft.com/office/drawing/2014/chart" uri="{C3380CC4-5D6E-409C-BE32-E72D297353CC}">
                <c16:uniqueId val="{00000012-D078-405B-8981-92C8051F1DBF}"/>
              </c:ext>
            </c:extLst>
          </c:dPt>
          <c:dPt>
            <c:idx val="14"/>
            <c:bubble3D val="0"/>
            <c:extLst xmlns:c16r2="http://schemas.microsoft.com/office/drawing/2015/06/chart">
              <c:ext xmlns:c16="http://schemas.microsoft.com/office/drawing/2014/chart" uri="{C3380CC4-5D6E-409C-BE32-E72D297353CC}">
                <c16:uniqueId val="{00000013-D078-405B-8981-92C8051F1DBF}"/>
              </c:ext>
            </c:extLst>
          </c:dPt>
          <c:dPt>
            <c:idx val="15"/>
            <c:bubble3D val="0"/>
            <c:extLst xmlns:c16r2="http://schemas.microsoft.com/office/drawing/2015/06/chart">
              <c:ext xmlns:c16="http://schemas.microsoft.com/office/drawing/2014/chart" uri="{C3380CC4-5D6E-409C-BE32-E72D297353CC}">
                <c16:uniqueId val="{00000014-D078-405B-8981-92C8051F1DBF}"/>
              </c:ext>
            </c:extLst>
          </c:dPt>
          <c:dPt>
            <c:idx val="16"/>
            <c:bubble3D val="0"/>
            <c:extLst xmlns:c16r2="http://schemas.microsoft.com/office/drawing/2015/06/chart">
              <c:ext xmlns:c16="http://schemas.microsoft.com/office/drawing/2014/chart" uri="{C3380CC4-5D6E-409C-BE32-E72D297353CC}">
                <c16:uniqueId val="{00000015-D078-405B-8981-92C8051F1DBF}"/>
              </c:ext>
            </c:extLst>
          </c:dPt>
          <c:dPt>
            <c:idx val="17"/>
            <c:bubble3D val="0"/>
            <c:extLst xmlns:c16r2="http://schemas.microsoft.com/office/drawing/2015/06/chart">
              <c:ext xmlns:c16="http://schemas.microsoft.com/office/drawing/2014/chart" uri="{C3380CC4-5D6E-409C-BE32-E72D297353CC}">
                <c16:uniqueId val="{00000016-D078-405B-8981-92C8051F1DBF}"/>
              </c:ext>
            </c:extLst>
          </c:dPt>
          <c:dPt>
            <c:idx val="18"/>
            <c:bubble3D val="0"/>
            <c:extLst xmlns:c16r2="http://schemas.microsoft.com/office/drawing/2015/06/chart">
              <c:ext xmlns:c16="http://schemas.microsoft.com/office/drawing/2014/chart" uri="{C3380CC4-5D6E-409C-BE32-E72D297353CC}">
                <c16:uniqueId val="{00000017-D078-405B-8981-92C8051F1DBF}"/>
              </c:ext>
            </c:extLst>
          </c:dPt>
          <c:dPt>
            <c:idx val="19"/>
            <c:bubble3D val="0"/>
            <c:extLst xmlns:c16r2="http://schemas.microsoft.com/office/drawing/2015/06/chart">
              <c:ext xmlns:c16="http://schemas.microsoft.com/office/drawing/2014/chart" uri="{C3380CC4-5D6E-409C-BE32-E72D297353CC}">
                <c16:uniqueId val="{00000018-D078-405B-8981-92C8051F1DBF}"/>
              </c:ext>
            </c:extLst>
          </c:dPt>
          <c:dPt>
            <c:idx val="20"/>
            <c:bubble3D val="0"/>
            <c:extLst xmlns:c16r2="http://schemas.microsoft.com/office/drawing/2015/06/chart">
              <c:ext xmlns:c16="http://schemas.microsoft.com/office/drawing/2014/chart" uri="{C3380CC4-5D6E-409C-BE32-E72D297353CC}">
                <c16:uniqueId val="{00000019-D078-405B-8981-92C8051F1DBF}"/>
              </c:ext>
            </c:extLst>
          </c:dPt>
          <c:dPt>
            <c:idx val="21"/>
            <c:bubble3D val="0"/>
            <c:extLst xmlns:c16r2="http://schemas.microsoft.com/office/drawing/2015/06/chart">
              <c:ext xmlns:c16="http://schemas.microsoft.com/office/drawing/2014/chart" uri="{C3380CC4-5D6E-409C-BE32-E72D297353CC}">
                <c16:uniqueId val="{0000001A-D078-405B-8981-92C8051F1DBF}"/>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0.18</c:v>
                </c:pt>
                <c:pt idx="2">
                  <c:v>0.27333333333333337</c:v>
                </c:pt>
                <c:pt idx="3">
                  <c:v>0.27333333333333337</c:v>
                </c:pt>
                <c:pt idx="4">
                  <c:v>0.27333333333333337</c:v>
                </c:pt>
              </c:numCache>
            </c:numRef>
          </c:val>
          <c:extLst xmlns:c16r2="http://schemas.microsoft.com/office/drawing/2015/06/chart">
            <c:ext xmlns:c16="http://schemas.microsoft.com/office/drawing/2014/chart" uri="{C3380CC4-5D6E-409C-BE32-E72D297353CC}">
              <c16:uniqueId val="{0000001B-D078-405B-8981-92C8051F1DBF}"/>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D078-405B-8981-92C8051F1DBF}"/>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D078-405B-8981-92C8051F1DBF}"/>
              </c:ext>
            </c:extLst>
          </c:dPt>
          <c:dPt>
            <c:idx val="2"/>
            <c:bubble3D val="0"/>
            <c:spPr>
              <a:noFill/>
            </c:spPr>
            <c:extLst xmlns:c16r2="http://schemas.microsoft.com/office/drawing/2015/06/chart">
              <c:ext xmlns:c16="http://schemas.microsoft.com/office/drawing/2014/chart" uri="{C3380CC4-5D6E-409C-BE32-E72D297353CC}">
                <c16:uniqueId val="{00000021-D078-405B-8981-92C8051F1DBF}"/>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D078-405B-8981-92C8051F1DBF}"/>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D078-405B-8981-92C8051F1DBF}"/>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D078-405B-8981-92C8051F1DBF}"/>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99B4-4E2A-B0AA-73D7BC939194}"/>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99B4-4E2A-B0AA-73D7BC939194}"/>
              </c:ext>
            </c:extLst>
          </c:dPt>
          <c:dPt>
            <c:idx val="2"/>
            <c:bubble3D val="0"/>
            <c:spPr>
              <a:noFill/>
              <a:ln>
                <a:noFill/>
              </a:ln>
            </c:spPr>
            <c:extLst xmlns:c16r2="http://schemas.microsoft.com/office/drawing/2015/06/chart">
              <c:ext xmlns:c16="http://schemas.microsoft.com/office/drawing/2014/chart" uri="{C3380CC4-5D6E-409C-BE32-E72D297353CC}">
                <c16:uniqueId val="{00000005-99B4-4E2A-B0AA-73D7BC939194}"/>
              </c:ext>
            </c:extLst>
          </c:dPt>
          <c:dPt>
            <c:idx val="3"/>
            <c:bubble3D val="0"/>
            <c:spPr>
              <a:noFill/>
              <a:ln>
                <a:noFill/>
              </a:ln>
            </c:spPr>
            <c:extLst xmlns:c16r2="http://schemas.microsoft.com/office/drawing/2015/06/chart">
              <c:ext xmlns:c16="http://schemas.microsoft.com/office/drawing/2014/chart" uri="{C3380CC4-5D6E-409C-BE32-E72D297353CC}">
                <c16:uniqueId val="{00000007-99B4-4E2A-B0AA-73D7BC939194}"/>
              </c:ext>
            </c:extLst>
          </c:dPt>
          <c:dPt>
            <c:idx val="4"/>
            <c:bubble3D val="0"/>
            <c:spPr>
              <a:noFill/>
              <a:ln>
                <a:noFill/>
              </a:ln>
            </c:spPr>
            <c:extLst xmlns:c16r2="http://schemas.microsoft.com/office/drawing/2015/06/chart">
              <c:ext xmlns:c16="http://schemas.microsoft.com/office/drawing/2014/chart" uri="{C3380CC4-5D6E-409C-BE32-E72D297353CC}">
                <c16:uniqueId val="{00000009-99B4-4E2A-B0AA-73D7BC939194}"/>
              </c:ext>
            </c:extLst>
          </c:dPt>
          <c:dPt>
            <c:idx val="5"/>
            <c:bubble3D val="0"/>
            <c:extLst xmlns:c16r2="http://schemas.microsoft.com/office/drawing/2015/06/chart">
              <c:ext xmlns:c16="http://schemas.microsoft.com/office/drawing/2014/chart" uri="{C3380CC4-5D6E-409C-BE32-E72D297353CC}">
                <c16:uniqueId val="{0000000A-99B4-4E2A-B0AA-73D7BC939194}"/>
              </c:ext>
            </c:extLst>
          </c:dPt>
          <c:dPt>
            <c:idx val="6"/>
            <c:bubble3D val="0"/>
            <c:extLst xmlns:c16r2="http://schemas.microsoft.com/office/drawing/2015/06/chart">
              <c:ext xmlns:c16="http://schemas.microsoft.com/office/drawing/2014/chart" uri="{C3380CC4-5D6E-409C-BE32-E72D297353CC}">
                <c16:uniqueId val="{0000000B-99B4-4E2A-B0AA-73D7BC939194}"/>
              </c:ext>
            </c:extLst>
          </c:dPt>
          <c:dPt>
            <c:idx val="7"/>
            <c:bubble3D val="0"/>
            <c:extLst xmlns:c16r2="http://schemas.microsoft.com/office/drawing/2015/06/chart">
              <c:ext xmlns:c16="http://schemas.microsoft.com/office/drawing/2014/chart" uri="{C3380CC4-5D6E-409C-BE32-E72D297353CC}">
                <c16:uniqueId val="{0000000C-99B4-4E2A-B0AA-73D7BC939194}"/>
              </c:ext>
            </c:extLst>
          </c:dPt>
          <c:dPt>
            <c:idx val="8"/>
            <c:bubble3D val="0"/>
            <c:extLst xmlns:c16r2="http://schemas.microsoft.com/office/drawing/2015/06/chart">
              <c:ext xmlns:c16="http://schemas.microsoft.com/office/drawing/2014/chart" uri="{C3380CC4-5D6E-409C-BE32-E72D297353CC}">
                <c16:uniqueId val="{0000000D-99B4-4E2A-B0AA-73D7BC939194}"/>
              </c:ext>
            </c:extLst>
          </c:dPt>
          <c:dPt>
            <c:idx val="9"/>
            <c:bubble3D val="0"/>
            <c:extLst xmlns:c16r2="http://schemas.microsoft.com/office/drawing/2015/06/chart">
              <c:ext xmlns:c16="http://schemas.microsoft.com/office/drawing/2014/chart" uri="{C3380CC4-5D6E-409C-BE32-E72D297353CC}">
                <c16:uniqueId val="{0000000E-99B4-4E2A-B0AA-73D7BC939194}"/>
              </c:ext>
            </c:extLst>
          </c:dPt>
          <c:dPt>
            <c:idx val="10"/>
            <c:bubble3D val="0"/>
            <c:extLst xmlns:c16r2="http://schemas.microsoft.com/office/drawing/2015/06/chart">
              <c:ext xmlns:c16="http://schemas.microsoft.com/office/drawing/2014/chart" uri="{C3380CC4-5D6E-409C-BE32-E72D297353CC}">
                <c16:uniqueId val="{0000000F-99B4-4E2A-B0AA-73D7BC939194}"/>
              </c:ext>
            </c:extLst>
          </c:dPt>
          <c:dPt>
            <c:idx val="11"/>
            <c:bubble3D val="0"/>
            <c:extLst xmlns:c16r2="http://schemas.microsoft.com/office/drawing/2015/06/chart">
              <c:ext xmlns:c16="http://schemas.microsoft.com/office/drawing/2014/chart" uri="{C3380CC4-5D6E-409C-BE32-E72D297353CC}">
                <c16:uniqueId val="{00000010-99B4-4E2A-B0AA-73D7BC939194}"/>
              </c:ext>
            </c:extLst>
          </c:dPt>
          <c:dPt>
            <c:idx val="12"/>
            <c:bubble3D val="0"/>
            <c:extLst xmlns:c16r2="http://schemas.microsoft.com/office/drawing/2015/06/chart">
              <c:ext xmlns:c16="http://schemas.microsoft.com/office/drawing/2014/chart" uri="{C3380CC4-5D6E-409C-BE32-E72D297353CC}">
                <c16:uniqueId val="{00000011-99B4-4E2A-B0AA-73D7BC939194}"/>
              </c:ext>
            </c:extLst>
          </c:dPt>
          <c:dPt>
            <c:idx val="13"/>
            <c:bubble3D val="0"/>
            <c:extLst xmlns:c16r2="http://schemas.microsoft.com/office/drawing/2015/06/chart">
              <c:ext xmlns:c16="http://schemas.microsoft.com/office/drawing/2014/chart" uri="{C3380CC4-5D6E-409C-BE32-E72D297353CC}">
                <c16:uniqueId val="{00000012-99B4-4E2A-B0AA-73D7BC939194}"/>
              </c:ext>
            </c:extLst>
          </c:dPt>
          <c:dPt>
            <c:idx val="14"/>
            <c:bubble3D val="0"/>
            <c:extLst xmlns:c16r2="http://schemas.microsoft.com/office/drawing/2015/06/chart">
              <c:ext xmlns:c16="http://schemas.microsoft.com/office/drawing/2014/chart" uri="{C3380CC4-5D6E-409C-BE32-E72D297353CC}">
                <c16:uniqueId val="{00000013-99B4-4E2A-B0AA-73D7BC939194}"/>
              </c:ext>
            </c:extLst>
          </c:dPt>
          <c:dPt>
            <c:idx val="15"/>
            <c:bubble3D val="0"/>
            <c:extLst xmlns:c16r2="http://schemas.microsoft.com/office/drawing/2015/06/chart">
              <c:ext xmlns:c16="http://schemas.microsoft.com/office/drawing/2014/chart" uri="{C3380CC4-5D6E-409C-BE32-E72D297353CC}">
                <c16:uniqueId val="{00000014-99B4-4E2A-B0AA-73D7BC939194}"/>
              </c:ext>
            </c:extLst>
          </c:dPt>
          <c:dPt>
            <c:idx val="16"/>
            <c:bubble3D val="0"/>
            <c:extLst xmlns:c16r2="http://schemas.microsoft.com/office/drawing/2015/06/chart">
              <c:ext xmlns:c16="http://schemas.microsoft.com/office/drawing/2014/chart" uri="{C3380CC4-5D6E-409C-BE32-E72D297353CC}">
                <c16:uniqueId val="{00000015-99B4-4E2A-B0AA-73D7BC939194}"/>
              </c:ext>
            </c:extLst>
          </c:dPt>
          <c:dPt>
            <c:idx val="17"/>
            <c:bubble3D val="0"/>
            <c:extLst xmlns:c16r2="http://schemas.microsoft.com/office/drawing/2015/06/chart">
              <c:ext xmlns:c16="http://schemas.microsoft.com/office/drawing/2014/chart" uri="{C3380CC4-5D6E-409C-BE32-E72D297353CC}">
                <c16:uniqueId val="{00000016-99B4-4E2A-B0AA-73D7BC939194}"/>
              </c:ext>
            </c:extLst>
          </c:dPt>
          <c:dPt>
            <c:idx val="18"/>
            <c:bubble3D val="0"/>
            <c:extLst xmlns:c16r2="http://schemas.microsoft.com/office/drawing/2015/06/chart">
              <c:ext xmlns:c16="http://schemas.microsoft.com/office/drawing/2014/chart" uri="{C3380CC4-5D6E-409C-BE32-E72D297353CC}">
                <c16:uniqueId val="{00000017-99B4-4E2A-B0AA-73D7BC939194}"/>
              </c:ext>
            </c:extLst>
          </c:dPt>
          <c:dPt>
            <c:idx val="19"/>
            <c:bubble3D val="0"/>
            <c:extLst xmlns:c16r2="http://schemas.microsoft.com/office/drawing/2015/06/chart">
              <c:ext xmlns:c16="http://schemas.microsoft.com/office/drawing/2014/chart" uri="{C3380CC4-5D6E-409C-BE32-E72D297353CC}">
                <c16:uniqueId val="{00000018-99B4-4E2A-B0AA-73D7BC939194}"/>
              </c:ext>
            </c:extLst>
          </c:dPt>
          <c:dPt>
            <c:idx val="20"/>
            <c:bubble3D val="0"/>
            <c:extLst xmlns:c16r2="http://schemas.microsoft.com/office/drawing/2015/06/chart">
              <c:ext xmlns:c16="http://schemas.microsoft.com/office/drawing/2014/chart" uri="{C3380CC4-5D6E-409C-BE32-E72D297353CC}">
                <c16:uniqueId val="{00000019-99B4-4E2A-B0AA-73D7BC939194}"/>
              </c:ext>
            </c:extLst>
          </c:dPt>
          <c:dPt>
            <c:idx val="21"/>
            <c:bubble3D val="0"/>
            <c:extLst xmlns:c16r2="http://schemas.microsoft.com/office/drawing/2015/06/chart">
              <c:ext xmlns:c16="http://schemas.microsoft.com/office/drawing/2014/chart" uri="{C3380CC4-5D6E-409C-BE32-E72D297353CC}">
                <c16:uniqueId val="{0000001A-99B4-4E2A-B0AA-73D7BC939194}"/>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0.27200000000000002</c:v>
                </c:pt>
                <c:pt idx="2">
                  <c:v>0.24266666666666667</c:v>
                </c:pt>
                <c:pt idx="3">
                  <c:v>0.24266666666666667</c:v>
                </c:pt>
                <c:pt idx="4">
                  <c:v>0.24266666666666667</c:v>
                </c:pt>
              </c:numCache>
            </c:numRef>
          </c:val>
          <c:extLst xmlns:c16r2="http://schemas.microsoft.com/office/drawing/2015/06/chart">
            <c:ext xmlns:c16="http://schemas.microsoft.com/office/drawing/2014/chart" uri="{C3380CC4-5D6E-409C-BE32-E72D297353CC}">
              <c16:uniqueId val="{0000001B-99B4-4E2A-B0AA-73D7BC939194}"/>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99B4-4E2A-B0AA-73D7BC939194}"/>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99B4-4E2A-B0AA-73D7BC939194}"/>
              </c:ext>
            </c:extLst>
          </c:dPt>
          <c:dPt>
            <c:idx val="2"/>
            <c:bubble3D val="0"/>
            <c:spPr>
              <a:noFill/>
            </c:spPr>
            <c:extLst xmlns:c16r2="http://schemas.microsoft.com/office/drawing/2015/06/chart">
              <c:ext xmlns:c16="http://schemas.microsoft.com/office/drawing/2014/chart" uri="{C3380CC4-5D6E-409C-BE32-E72D297353CC}">
                <c16:uniqueId val="{00000021-99B4-4E2A-B0AA-73D7BC939194}"/>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99B4-4E2A-B0AA-73D7BC939194}"/>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99B4-4E2A-B0AA-73D7BC939194}"/>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99B4-4E2A-B0AA-73D7BC939194}"/>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601B-498F-BD5E-DB74846C0C2B}"/>
              </c:ext>
            </c:extLst>
          </c:dPt>
          <c:dPt>
            <c:idx val="1"/>
            <c:invertIfNegative val="0"/>
            <c:bubble3D val="0"/>
            <c:extLst xmlns:c16r2="http://schemas.microsoft.com/office/drawing/2015/06/chart">
              <c:ext xmlns:c16="http://schemas.microsoft.com/office/drawing/2014/chart" uri="{C3380CC4-5D6E-409C-BE32-E72D297353CC}">
                <c16:uniqueId val="{00000001-601B-498F-BD5E-DB74846C0C2B}"/>
              </c:ext>
            </c:extLst>
          </c:dPt>
          <c:dPt>
            <c:idx val="2"/>
            <c:invertIfNegative val="0"/>
            <c:bubble3D val="0"/>
            <c:extLst xmlns:c16r2="http://schemas.microsoft.com/office/drawing/2015/06/chart">
              <c:ext xmlns:c16="http://schemas.microsoft.com/office/drawing/2014/chart" uri="{C3380CC4-5D6E-409C-BE32-E72D297353CC}">
                <c16:uniqueId val="{00000002-601B-498F-BD5E-DB74846C0C2B}"/>
              </c:ext>
            </c:extLst>
          </c:dPt>
          <c:dPt>
            <c:idx val="3"/>
            <c:invertIfNegative val="0"/>
            <c:bubble3D val="0"/>
            <c:extLst xmlns:c16r2="http://schemas.microsoft.com/office/drawing/2015/06/chart">
              <c:ext xmlns:c16="http://schemas.microsoft.com/office/drawing/2014/chart" uri="{C3380CC4-5D6E-409C-BE32-E72D297353CC}">
                <c16:uniqueId val="{00000003-601B-498F-BD5E-DB74846C0C2B}"/>
              </c:ext>
            </c:extLst>
          </c:dPt>
          <c:dPt>
            <c:idx val="4"/>
            <c:invertIfNegative val="0"/>
            <c:bubble3D val="0"/>
            <c:extLst xmlns:c16r2="http://schemas.microsoft.com/office/drawing/2015/06/chart">
              <c:ext xmlns:c16="http://schemas.microsoft.com/office/drawing/2014/chart" uri="{C3380CC4-5D6E-409C-BE32-E72D297353CC}">
                <c16:uniqueId val="{00000004-601B-498F-BD5E-DB74846C0C2B}"/>
              </c:ext>
            </c:extLst>
          </c:dPt>
          <c:dPt>
            <c:idx val="5"/>
            <c:invertIfNegative val="0"/>
            <c:bubble3D val="0"/>
            <c:extLst xmlns:c16r2="http://schemas.microsoft.com/office/drawing/2015/06/chart">
              <c:ext xmlns:c16="http://schemas.microsoft.com/office/drawing/2014/chart" uri="{C3380CC4-5D6E-409C-BE32-E72D297353CC}">
                <c16:uniqueId val="{00000005-601B-498F-BD5E-DB74846C0C2B}"/>
              </c:ext>
            </c:extLst>
          </c:dPt>
          <c:dPt>
            <c:idx val="6"/>
            <c:invertIfNegative val="0"/>
            <c:bubble3D val="0"/>
            <c:extLst xmlns:c16r2="http://schemas.microsoft.com/office/drawing/2015/06/chart">
              <c:ext xmlns:c16="http://schemas.microsoft.com/office/drawing/2014/chart" uri="{C3380CC4-5D6E-409C-BE32-E72D297353CC}">
                <c16:uniqueId val="{00000006-601B-498F-BD5E-DB74846C0C2B}"/>
              </c:ext>
            </c:extLst>
          </c:dPt>
          <c:dPt>
            <c:idx val="7"/>
            <c:invertIfNegative val="0"/>
            <c:bubble3D val="0"/>
            <c:extLst xmlns:c16r2="http://schemas.microsoft.com/office/drawing/2015/06/chart">
              <c:ext xmlns:c16="http://schemas.microsoft.com/office/drawing/2014/chart" uri="{C3380CC4-5D6E-409C-BE32-E72D297353CC}">
                <c16:uniqueId val="{00000007-601B-498F-BD5E-DB74846C0C2B}"/>
              </c:ext>
            </c:extLst>
          </c:dPt>
          <c:dPt>
            <c:idx val="8"/>
            <c:invertIfNegative val="0"/>
            <c:bubble3D val="0"/>
            <c:extLst xmlns:c16r2="http://schemas.microsoft.com/office/drawing/2015/06/chart">
              <c:ext xmlns:c16="http://schemas.microsoft.com/office/drawing/2014/chart" uri="{C3380CC4-5D6E-409C-BE32-E72D297353CC}">
                <c16:uniqueId val="{00000008-601B-498F-BD5E-DB74846C0C2B}"/>
              </c:ext>
            </c:extLst>
          </c:dPt>
          <c:dPt>
            <c:idx val="9"/>
            <c:invertIfNegative val="0"/>
            <c:bubble3D val="0"/>
            <c:extLst xmlns:c16r2="http://schemas.microsoft.com/office/drawing/2015/06/chart">
              <c:ext xmlns:c16="http://schemas.microsoft.com/office/drawing/2014/chart" uri="{C3380CC4-5D6E-409C-BE32-E72D297353CC}">
                <c16:uniqueId val="{00000009-601B-498F-BD5E-DB74846C0C2B}"/>
              </c:ext>
            </c:extLst>
          </c:dPt>
          <c:dPt>
            <c:idx val="10"/>
            <c:invertIfNegative val="0"/>
            <c:bubble3D val="0"/>
            <c:extLst xmlns:c16r2="http://schemas.microsoft.com/office/drawing/2015/06/chart">
              <c:ext xmlns:c16="http://schemas.microsoft.com/office/drawing/2014/chart" uri="{C3380CC4-5D6E-409C-BE32-E72D297353CC}">
                <c16:uniqueId val="{0000000A-601B-498F-BD5E-DB74846C0C2B}"/>
              </c:ext>
            </c:extLst>
          </c:dPt>
          <c:dPt>
            <c:idx val="11"/>
            <c:invertIfNegative val="0"/>
            <c:bubble3D val="0"/>
            <c:extLst xmlns:c16r2="http://schemas.microsoft.com/office/drawing/2015/06/chart">
              <c:ext xmlns:c16="http://schemas.microsoft.com/office/drawing/2014/chart" uri="{C3380CC4-5D6E-409C-BE32-E72D297353CC}">
                <c16:uniqueId val="{0000000B-601B-498F-BD5E-DB74846C0C2B}"/>
              </c:ext>
            </c:extLst>
          </c:dPt>
          <c:dPt>
            <c:idx val="12"/>
            <c:invertIfNegative val="0"/>
            <c:bubble3D val="0"/>
            <c:extLst xmlns:c16r2="http://schemas.microsoft.com/office/drawing/2015/06/chart">
              <c:ext xmlns:c16="http://schemas.microsoft.com/office/drawing/2014/chart" uri="{C3380CC4-5D6E-409C-BE32-E72D297353CC}">
                <c16:uniqueId val="{0000000C-601B-498F-BD5E-DB74846C0C2B}"/>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3"/>
                <c:pt idx="0">
                  <c:v>Total (n = 1500)</c:v>
                </c:pt>
                <c:pt idx="1">
                  <c:v>Telefónica (n = 652)</c:v>
                </c:pt>
                <c:pt idx="2">
                  <c:v>Presencial  (n = 848)</c:v>
                </c:pt>
              </c:strCache>
            </c:strRef>
          </c:cat>
          <c:val>
            <c:numRef>
              <c:f>Hoja1!$B$2:$B$5</c:f>
              <c:numCache>
                <c:formatCode>0.0</c:formatCode>
                <c:ptCount val="4"/>
                <c:pt idx="0">
                  <c:v>8.4258643081121765</c:v>
                </c:pt>
                <c:pt idx="1">
                  <c:v>8.1921296296296298</c:v>
                </c:pt>
                <c:pt idx="2">
                  <c:v>8.4239766081871341</c:v>
                </c:pt>
                <c:pt idx="3">
                  <c:v>8.9567099567099486</c:v>
                </c:pt>
              </c:numCache>
            </c:numRef>
          </c:val>
          <c:extLst xmlns:c16r2="http://schemas.microsoft.com/office/drawing/2015/06/chart">
            <c:ext xmlns:c16="http://schemas.microsoft.com/office/drawing/2014/chart" uri="{C3380CC4-5D6E-409C-BE32-E72D297353CC}">
              <c16:uniqueId val="{0000000D-601B-498F-BD5E-DB74846C0C2B}"/>
            </c:ext>
          </c:extLst>
        </c:ser>
        <c:dLbls>
          <c:showLegendKey val="0"/>
          <c:showVal val="0"/>
          <c:showCatName val="0"/>
          <c:showSerName val="0"/>
          <c:showPercent val="0"/>
          <c:showBubbleSize val="0"/>
        </c:dLbls>
        <c:gapWidth val="61"/>
        <c:axId val="252730368"/>
        <c:axId val="252736256"/>
      </c:barChart>
      <c:catAx>
        <c:axId val="252730368"/>
        <c:scaling>
          <c:orientation val="maxMin"/>
        </c:scaling>
        <c:delete val="1"/>
        <c:axPos val="l"/>
        <c:numFmt formatCode="General" sourceLinked="1"/>
        <c:majorTickMark val="out"/>
        <c:minorTickMark val="none"/>
        <c:tickLblPos val="nextTo"/>
        <c:crossAx val="252736256"/>
        <c:crosses val="autoZero"/>
        <c:auto val="1"/>
        <c:lblAlgn val="ctr"/>
        <c:lblOffset val="100"/>
        <c:noMultiLvlLbl val="0"/>
      </c:catAx>
      <c:valAx>
        <c:axId val="252736256"/>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52730368"/>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B307-4C6E-8759-7B3F67D53534}"/>
              </c:ext>
            </c:extLst>
          </c:dPt>
          <c:dPt>
            <c:idx val="1"/>
            <c:invertIfNegative val="0"/>
            <c:bubble3D val="0"/>
            <c:extLst xmlns:c16r2="http://schemas.microsoft.com/office/drawing/2015/06/chart">
              <c:ext xmlns:c16="http://schemas.microsoft.com/office/drawing/2014/chart" uri="{C3380CC4-5D6E-409C-BE32-E72D297353CC}">
                <c16:uniqueId val="{00000001-B307-4C6E-8759-7B3F67D53534}"/>
              </c:ext>
            </c:extLst>
          </c:dPt>
          <c:dPt>
            <c:idx val="2"/>
            <c:invertIfNegative val="0"/>
            <c:bubble3D val="0"/>
            <c:extLst xmlns:c16r2="http://schemas.microsoft.com/office/drawing/2015/06/chart">
              <c:ext xmlns:c16="http://schemas.microsoft.com/office/drawing/2014/chart" uri="{C3380CC4-5D6E-409C-BE32-E72D297353CC}">
                <c16:uniqueId val="{00000002-B307-4C6E-8759-7B3F67D53534}"/>
              </c:ext>
            </c:extLst>
          </c:dPt>
          <c:dPt>
            <c:idx val="3"/>
            <c:invertIfNegative val="0"/>
            <c:bubble3D val="0"/>
            <c:extLst xmlns:c16r2="http://schemas.microsoft.com/office/drawing/2015/06/chart">
              <c:ext xmlns:c16="http://schemas.microsoft.com/office/drawing/2014/chart" uri="{C3380CC4-5D6E-409C-BE32-E72D297353CC}">
                <c16:uniqueId val="{00000003-B307-4C6E-8759-7B3F67D53534}"/>
              </c:ext>
            </c:extLst>
          </c:dPt>
          <c:dPt>
            <c:idx val="4"/>
            <c:invertIfNegative val="0"/>
            <c:bubble3D val="0"/>
            <c:extLst xmlns:c16r2="http://schemas.microsoft.com/office/drawing/2015/06/chart">
              <c:ext xmlns:c16="http://schemas.microsoft.com/office/drawing/2014/chart" uri="{C3380CC4-5D6E-409C-BE32-E72D297353CC}">
                <c16:uniqueId val="{00000004-B307-4C6E-8759-7B3F67D53534}"/>
              </c:ext>
            </c:extLst>
          </c:dPt>
          <c:dPt>
            <c:idx val="5"/>
            <c:invertIfNegative val="0"/>
            <c:bubble3D val="0"/>
            <c:extLst xmlns:c16r2="http://schemas.microsoft.com/office/drawing/2015/06/chart">
              <c:ext xmlns:c16="http://schemas.microsoft.com/office/drawing/2014/chart" uri="{C3380CC4-5D6E-409C-BE32-E72D297353CC}">
                <c16:uniqueId val="{00000005-B307-4C6E-8759-7B3F67D53534}"/>
              </c:ext>
            </c:extLst>
          </c:dPt>
          <c:dPt>
            <c:idx val="6"/>
            <c:invertIfNegative val="0"/>
            <c:bubble3D val="0"/>
            <c:extLst xmlns:c16r2="http://schemas.microsoft.com/office/drawing/2015/06/chart">
              <c:ext xmlns:c16="http://schemas.microsoft.com/office/drawing/2014/chart" uri="{C3380CC4-5D6E-409C-BE32-E72D297353CC}">
                <c16:uniqueId val="{00000006-B307-4C6E-8759-7B3F67D53534}"/>
              </c:ext>
            </c:extLst>
          </c:dPt>
          <c:dPt>
            <c:idx val="7"/>
            <c:invertIfNegative val="0"/>
            <c:bubble3D val="0"/>
            <c:extLst xmlns:c16r2="http://schemas.microsoft.com/office/drawing/2015/06/chart">
              <c:ext xmlns:c16="http://schemas.microsoft.com/office/drawing/2014/chart" uri="{C3380CC4-5D6E-409C-BE32-E72D297353CC}">
                <c16:uniqueId val="{00000007-B307-4C6E-8759-7B3F67D53534}"/>
              </c:ext>
            </c:extLst>
          </c:dPt>
          <c:dPt>
            <c:idx val="8"/>
            <c:invertIfNegative val="0"/>
            <c:bubble3D val="0"/>
            <c:extLst xmlns:c16r2="http://schemas.microsoft.com/office/drawing/2015/06/chart">
              <c:ext xmlns:c16="http://schemas.microsoft.com/office/drawing/2014/chart" uri="{C3380CC4-5D6E-409C-BE32-E72D297353CC}">
                <c16:uniqueId val="{00000008-B307-4C6E-8759-7B3F67D53534}"/>
              </c:ext>
            </c:extLst>
          </c:dPt>
          <c:dPt>
            <c:idx val="9"/>
            <c:invertIfNegative val="0"/>
            <c:bubble3D val="0"/>
            <c:extLst xmlns:c16r2="http://schemas.microsoft.com/office/drawing/2015/06/chart">
              <c:ext xmlns:c16="http://schemas.microsoft.com/office/drawing/2014/chart" uri="{C3380CC4-5D6E-409C-BE32-E72D297353CC}">
                <c16:uniqueId val="{00000009-B307-4C6E-8759-7B3F67D53534}"/>
              </c:ext>
            </c:extLst>
          </c:dPt>
          <c:dPt>
            <c:idx val="10"/>
            <c:invertIfNegative val="0"/>
            <c:bubble3D val="0"/>
            <c:extLst xmlns:c16r2="http://schemas.microsoft.com/office/drawing/2015/06/chart">
              <c:ext xmlns:c16="http://schemas.microsoft.com/office/drawing/2014/chart" uri="{C3380CC4-5D6E-409C-BE32-E72D297353CC}">
                <c16:uniqueId val="{0000000A-B307-4C6E-8759-7B3F67D53534}"/>
              </c:ext>
            </c:extLst>
          </c:dPt>
          <c:dPt>
            <c:idx val="11"/>
            <c:invertIfNegative val="0"/>
            <c:bubble3D val="0"/>
            <c:extLst xmlns:c16r2="http://schemas.microsoft.com/office/drawing/2015/06/chart">
              <c:ext xmlns:c16="http://schemas.microsoft.com/office/drawing/2014/chart" uri="{C3380CC4-5D6E-409C-BE32-E72D297353CC}">
                <c16:uniqueId val="{0000000B-B307-4C6E-8759-7B3F67D53534}"/>
              </c:ext>
            </c:extLst>
          </c:dPt>
          <c:dPt>
            <c:idx val="12"/>
            <c:invertIfNegative val="0"/>
            <c:bubble3D val="0"/>
            <c:extLst xmlns:c16r2="http://schemas.microsoft.com/office/drawing/2015/06/chart">
              <c:ext xmlns:c16="http://schemas.microsoft.com/office/drawing/2014/chart" uri="{C3380CC4-5D6E-409C-BE32-E72D297353CC}">
                <c16:uniqueId val="{0000000C-B307-4C6E-8759-7B3F67D53534}"/>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Hoja1!$B$2:$G$2</c:f>
              <c:numCache>
                <c:formatCode>0.0</c:formatCode>
                <c:ptCount val="6"/>
                <c:pt idx="0">
                  <c:v>8</c:v>
                </c:pt>
                <c:pt idx="1">
                  <c:v>7.7</c:v>
                </c:pt>
                <c:pt idx="2">
                  <c:v>8</c:v>
                </c:pt>
                <c:pt idx="3">
                  <c:v>8.3000000000000007</c:v>
                </c:pt>
                <c:pt idx="4">
                  <c:v>7.8414162225603565</c:v>
                </c:pt>
                <c:pt idx="5">
                  <c:v>8.4258643081121765</c:v>
                </c:pt>
              </c:numCache>
            </c:numRef>
          </c:val>
          <c:extLst xmlns:c16r2="http://schemas.microsoft.com/office/drawing/2015/06/chart">
            <c:ext xmlns:c16="http://schemas.microsoft.com/office/drawing/2014/chart" uri="{C3380CC4-5D6E-409C-BE32-E72D297353CC}">
              <c16:uniqueId val="{0000000D-B307-4C6E-8759-7B3F67D53534}"/>
            </c:ext>
          </c:extLst>
        </c:ser>
        <c:dLbls>
          <c:showLegendKey val="0"/>
          <c:showVal val="0"/>
          <c:showCatName val="0"/>
          <c:showSerName val="0"/>
          <c:showPercent val="0"/>
          <c:showBubbleSize val="0"/>
        </c:dLbls>
        <c:gapWidth val="150"/>
        <c:axId val="252562048"/>
        <c:axId val="252453248"/>
      </c:barChart>
      <c:catAx>
        <c:axId val="252562048"/>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52453248"/>
        <c:crosses val="autoZero"/>
        <c:auto val="1"/>
        <c:lblAlgn val="ctr"/>
        <c:lblOffset val="500"/>
        <c:noMultiLvlLbl val="0"/>
      </c:catAx>
      <c:valAx>
        <c:axId val="252453248"/>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52562048"/>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260B-49F3-9FF6-09897C6E0D59}"/>
              </c:ext>
            </c:extLst>
          </c:dPt>
          <c:dPt>
            <c:idx val="1"/>
            <c:invertIfNegative val="0"/>
            <c:bubble3D val="0"/>
            <c:extLst xmlns:c16r2="http://schemas.microsoft.com/office/drawing/2015/06/chart">
              <c:ext xmlns:c16="http://schemas.microsoft.com/office/drawing/2014/chart" uri="{C3380CC4-5D6E-409C-BE32-E72D297353CC}">
                <c16:uniqueId val="{00000001-260B-49F3-9FF6-09897C6E0D59}"/>
              </c:ext>
            </c:extLst>
          </c:dPt>
          <c:dPt>
            <c:idx val="2"/>
            <c:invertIfNegative val="0"/>
            <c:bubble3D val="0"/>
            <c:extLst xmlns:c16r2="http://schemas.microsoft.com/office/drawing/2015/06/chart">
              <c:ext xmlns:c16="http://schemas.microsoft.com/office/drawing/2014/chart" uri="{C3380CC4-5D6E-409C-BE32-E72D297353CC}">
                <c16:uniqueId val="{00000002-260B-49F3-9FF6-09897C6E0D59}"/>
              </c:ext>
            </c:extLst>
          </c:dPt>
          <c:dPt>
            <c:idx val="3"/>
            <c:invertIfNegative val="0"/>
            <c:bubble3D val="0"/>
            <c:extLst xmlns:c16r2="http://schemas.microsoft.com/office/drawing/2015/06/chart">
              <c:ext xmlns:c16="http://schemas.microsoft.com/office/drawing/2014/chart" uri="{C3380CC4-5D6E-409C-BE32-E72D297353CC}">
                <c16:uniqueId val="{00000003-260B-49F3-9FF6-09897C6E0D59}"/>
              </c:ext>
            </c:extLst>
          </c:dPt>
          <c:dPt>
            <c:idx val="4"/>
            <c:invertIfNegative val="0"/>
            <c:bubble3D val="0"/>
            <c:extLst xmlns:c16r2="http://schemas.microsoft.com/office/drawing/2015/06/chart">
              <c:ext xmlns:c16="http://schemas.microsoft.com/office/drawing/2014/chart" uri="{C3380CC4-5D6E-409C-BE32-E72D297353CC}">
                <c16:uniqueId val="{00000004-260B-49F3-9FF6-09897C6E0D59}"/>
              </c:ext>
            </c:extLst>
          </c:dPt>
          <c:dPt>
            <c:idx val="5"/>
            <c:invertIfNegative val="0"/>
            <c:bubble3D val="0"/>
            <c:extLst xmlns:c16r2="http://schemas.microsoft.com/office/drawing/2015/06/chart">
              <c:ext xmlns:c16="http://schemas.microsoft.com/office/drawing/2014/chart" uri="{C3380CC4-5D6E-409C-BE32-E72D297353CC}">
                <c16:uniqueId val="{00000005-260B-49F3-9FF6-09897C6E0D59}"/>
              </c:ext>
            </c:extLst>
          </c:dPt>
          <c:dPt>
            <c:idx val="6"/>
            <c:invertIfNegative val="0"/>
            <c:bubble3D val="0"/>
            <c:extLst xmlns:c16r2="http://schemas.microsoft.com/office/drawing/2015/06/chart">
              <c:ext xmlns:c16="http://schemas.microsoft.com/office/drawing/2014/chart" uri="{C3380CC4-5D6E-409C-BE32-E72D297353CC}">
                <c16:uniqueId val="{00000006-260B-49F3-9FF6-09897C6E0D59}"/>
              </c:ext>
            </c:extLst>
          </c:dPt>
          <c:dPt>
            <c:idx val="7"/>
            <c:invertIfNegative val="0"/>
            <c:bubble3D val="0"/>
            <c:extLst xmlns:c16r2="http://schemas.microsoft.com/office/drawing/2015/06/chart">
              <c:ext xmlns:c16="http://schemas.microsoft.com/office/drawing/2014/chart" uri="{C3380CC4-5D6E-409C-BE32-E72D297353CC}">
                <c16:uniqueId val="{00000007-260B-49F3-9FF6-09897C6E0D59}"/>
              </c:ext>
            </c:extLst>
          </c:dPt>
          <c:dPt>
            <c:idx val="8"/>
            <c:invertIfNegative val="0"/>
            <c:bubble3D val="0"/>
            <c:extLst xmlns:c16r2="http://schemas.microsoft.com/office/drawing/2015/06/chart">
              <c:ext xmlns:c16="http://schemas.microsoft.com/office/drawing/2014/chart" uri="{C3380CC4-5D6E-409C-BE32-E72D297353CC}">
                <c16:uniqueId val="{00000008-260B-49F3-9FF6-09897C6E0D59}"/>
              </c:ext>
            </c:extLst>
          </c:dPt>
          <c:dPt>
            <c:idx val="9"/>
            <c:invertIfNegative val="0"/>
            <c:bubble3D val="0"/>
            <c:extLst xmlns:c16r2="http://schemas.microsoft.com/office/drawing/2015/06/chart">
              <c:ext xmlns:c16="http://schemas.microsoft.com/office/drawing/2014/chart" uri="{C3380CC4-5D6E-409C-BE32-E72D297353CC}">
                <c16:uniqueId val="{00000009-260B-49F3-9FF6-09897C6E0D59}"/>
              </c:ext>
            </c:extLst>
          </c:dPt>
          <c:dPt>
            <c:idx val="10"/>
            <c:invertIfNegative val="0"/>
            <c:bubble3D val="0"/>
            <c:extLst xmlns:c16r2="http://schemas.microsoft.com/office/drawing/2015/06/chart">
              <c:ext xmlns:c16="http://schemas.microsoft.com/office/drawing/2014/chart" uri="{C3380CC4-5D6E-409C-BE32-E72D297353CC}">
                <c16:uniqueId val="{0000000A-260B-49F3-9FF6-09897C6E0D59}"/>
              </c:ext>
            </c:extLst>
          </c:dPt>
          <c:dPt>
            <c:idx val="11"/>
            <c:invertIfNegative val="0"/>
            <c:bubble3D val="0"/>
            <c:extLst xmlns:c16r2="http://schemas.microsoft.com/office/drawing/2015/06/chart">
              <c:ext xmlns:c16="http://schemas.microsoft.com/office/drawing/2014/chart" uri="{C3380CC4-5D6E-409C-BE32-E72D297353CC}">
                <c16:uniqueId val="{0000000B-260B-49F3-9FF6-09897C6E0D59}"/>
              </c:ext>
            </c:extLst>
          </c:dPt>
          <c:dPt>
            <c:idx val="12"/>
            <c:invertIfNegative val="0"/>
            <c:bubble3D val="0"/>
            <c:extLst xmlns:c16r2="http://schemas.microsoft.com/office/drawing/2015/06/chart">
              <c:ext xmlns:c16="http://schemas.microsoft.com/office/drawing/2014/chart" uri="{C3380CC4-5D6E-409C-BE32-E72D297353CC}">
                <c16:uniqueId val="{0000000C-260B-49F3-9FF6-09897C6E0D59}"/>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Hoja1!$B$2:$B$6</c:f>
              <c:numCache>
                <c:formatCode>%0</c:formatCode>
                <c:ptCount val="5"/>
                <c:pt idx="0">
                  <c:v>0.44848484848484849</c:v>
                </c:pt>
                <c:pt idx="1">
                  <c:v>0.27878787878787881</c:v>
                </c:pt>
                <c:pt idx="2">
                  <c:v>9.2929292929292917E-2</c:v>
                </c:pt>
                <c:pt idx="3">
                  <c:v>0.13737373737373734</c:v>
                </c:pt>
                <c:pt idx="4">
                  <c:v>4.2424242424242392E-2</c:v>
                </c:pt>
              </c:numCache>
            </c:numRef>
          </c:val>
          <c:extLst xmlns:c16r2="http://schemas.microsoft.com/office/drawing/2015/06/chart">
            <c:ext xmlns:c16="http://schemas.microsoft.com/office/drawing/2014/chart" uri="{C3380CC4-5D6E-409C-BE32-E72D297353CC}">
              <c16:uniqueId val="{0000000D-260B-49F3-9FF6-09897C6E0D59}"/>
            </c:ext>
          </c:extLst>
        </c:ser>
        <c:dLbls>
          <c:showLegendKey val="0"/>
          <c:showVal val="0"/>
          <c:showCatName val="0"/>
          <c:showSerName val="0"/>
          <c:showPercent val="0"/>
          <c:showBubbleSize val="0"/>
        </c:dLbls>
        <c:gapWidth val="61"/>
        <c:axId val="252498304"/>
        <c:axId val="252499840"/>
      </c:barChart>
      <c:catAx>
        <c:axId val="2524983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2499840"/>
        <c:crosses val="autoZero"/>
        <c:auto val="1"/>
        <c:lblAlgn val="ctr"/>
        <c:lblOffset val="100"/>
        <c:noMultiLvlLbl val="0"/>
      </c:catAx>
      <c:valAx>
        <c:axId val="252499840"/>
        <c:scaling>
          <c:orientation val="minMax"/>
          <c:max val="1"/>
          <c:min val="0"/>
        </c:scaling>
        <c:delete val="1"/>
        <c:axPos val="t"/>
        <c:numFmt formatCode="0.0%" sourceLinked="0"/>
        <c:majorTickMark val="out"/>
        <c:minorTickMark val="none"/>
        <c:tickLblPos val="nextTo"/>
        <c:crossAx val="252498304"/>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4200748823543367E-2"/>
          <c:y val="8.2825310524543699E-3"/>
          <c:w val="0.97579925117645661"/>
          <c:h val="0.80878271437454075"/>
        </c:manualLayout>
      </c:layout>
      <c:barChart>
        <c:barDir val="col"/>
        <c:grouping val="clustered"/>
        <c:varyColors val="0"/>
        <c:ser>
          <c:idx val="0"/>
          <c:order val="0"/>
          <c:tx>
            <c:strRef>
              <c:f>Hoja1!$A$2</c:f>
              <c:strCache>
                <c:ptCount val="1"/>
                <c:pt idx="0">
                  <c:v>Media</c:v>
                </c:pt>
              </c:strCache>
            </c:strRef>
          </c:tx>
          <c:spPr>
            <a:solidFill>
              <a:schemeClr val="tx1"/>
            </a:solidFill>
          </c:spPr>
          <c:invertIfNegative val="0"/>
          <c:dPt>
            <c:idx val="0"/>
            <c:invertIfNegative val="0"/>
            <c:bubble3D val="0"/>
            <c:extLst xmlns:c16r2="http://schemas.microsoft.com/office/drawing/2015/06/chart">
              <c:ext xmlns:c16="http://schemas.microsoft.com/office/drawing/2014/chart" uri="{C3380CC4-5D6E-409C-BE32-E72D297353CC}">
                <c16:uniqueId val="{00000000-DFAE-40A3-99F7-07A3B05D3D1E}"/>
              </c:ext>
            </c:extLst>
          </c:dPt>
          <c:dPt>
            <c:idx val="1"/>
            <c:invertIfNegative val="0"/>
            <c:bubble3D val="0"/>
            <c:extLst xmlns:c16r2="http://schemas.microsoft.com/office/drawing/2015/06/chart">
              <c:ext xmlns:c16="http://schemas.microsoft.com/office/drawing/2014/chart" uri="{C3380CC4-5D6E-409C-BE32-E72D297353CC}">
                <c16:uniqueId val="{00000001-DFAE-40A3-99F7-07A3B05D3D1E}"/>
              </c:ext>
            </c:extLst>
          </c:dPt>
          <c:dPt>
            <c:idx val="2"/>
            <c:invertIfNegative val="0"/>
            <c:bubble3D val="0"/>
            <c:extLst xmlns:c16r2="http://schemas.microsoft.com/office/drawing/2015/06/chart">
              <c:ext xmlns:c16="http://schemas.microsoft.com/office/drawing/2014/chart" uri="{C3380CC4-5D6E-409C-BE32-E72D297353CC}">
                <c16:uniqueId val="{00000002-DFAE-40A3-99F7-07A3B05D3D1E}"/>
              </c:ext>
            </c:extLst>
          </c:dPt>
          <c:dPt>
            <c:idx val="3"/>
            <c:invertIfNegative val="0"/>
            <c:bubble3D val="0"/>
            <c:extLst xmlns:c16r2="http://schemas.microsoft.com/office/drawing/2015/06/chart">
              <c:ext xmlns:c16="http://schemas.microsoft.com/office/drawing/2014/chart" uri="{C3380CC4-5D6E-409C-BE32-E72D297353CC}">
                <c16:uniqueId val="{00000003-DFAE-40A3-99F7-07A3B05D3D1E}"/>
              </c:ext>
            </c:extLst>
          </c:dPt>
          <c:dPt>
            <c:idx val="4"/>
            <c:invertIfNegative val="0"/>
            <c:bubble3D val="0"/>
            <c:extLst xmlns:c16r2="http://schemas.microsoft.com/office/drawing/2015/06/chart">
              <c:ext xmlns:c16="http://schemas.microsoft.com/office/drawing/2014/chart" uri="{C3380CC4-5D6E-409C-BE32-E72D297353CC}">
                <c16:uniqueId val="{00000004-DFAE-40A3-99F7-07A3B05D3D1E}"/>
              </c:ext>
            </c:extLst>
          </c:dPt>
          <c:dPt>
            <c:idx val="5"/>
            <c:invertIfNegative val="0"/>
            <c:bubble3D val="0"/>
            <c:extLst xmlns:c16r2="http://schemas.microsoft.com/office/drawing/2015/06/chart">
              <c:ext xmlns:c16="http://schemas.microsoft.com/office/drawing/2014/chart" uri="{C3380CC4-5D6E-409C-BE32-E72D297353CC}">
                <c16:uniqueId val="{00000005-DFAE-40A3-99F7-07A3B05D3D1E}"/>
              </c:ext>
            </c:extLst>
          </c:dPt>
          <c:dPt>
            <c:idx val="6"/>
            <c:invertIfNegative val="0"/>
            <c:bubble3D val="0"/>
            <c:extLst xmlns:c16r2="http://schemas.microsoft.com/office/drawing/2015/06/chart">
              <c:ext xmlns:c16="http://schemas.microsoft.com/office/drawing/2014/chart" uri="{C3380CC4-5D6E-409C-BE32-E72D297353CC}">
                <c16:uniqueId val="{00000006-DFAE-40A3-99F7-07A3B05D3D1E}"/>
              </c:ext>
            </c:extLst>
          </c:dPt>
          <c:dPt>
            <c:idx val="7"/>
            <c:invertIfNegative val="0"/>
            <c:bubble3D val="0"/>
            <c:extLst xmlns:c16r2="http://schemas.microsoft.com/office/drawing/2015/06/chart">
              <c:ext xmlns:c16="http://schemas.microsoft.com/office/drawing/2014/chart" uri="{C3380CC4-5D6E-409C-BE32-E72D297353CC}">
                <c16:uniqueId val="{00000007-DFAE-40A3-99F7-07A3B05D3D1E}"/>
              </c:ext>
            </c:extLst>
          </c:dPt>
          <c:dPt>
            <c:idx val="8"/>
            <c:invertIfNegative val="0"/>
            <c:bubble3D val="0"/>
            <c:extLst xmlns:c16r2="http://schemas.microsoft.com/office/drawing/2015/06/chart">
              <c:ext xmlns:c16="http://schemas.microsoft.com/office/drawing/2014/chart" uri="{C3380CC4-5D6E-409C-BE32-E72D297353CC}">
                <c16:uniqueId val="{00000008-DFAE-40A3-99F7-07A3B05D3D1E}"/>
              </c:ext>
            </c:extLst>
          </c:dPt>
          <c:dPt>
            <c:idx val="9"/>
            <c:invertIfNegative val="0"/>
            <c:bubble3D val="0"/>
            <c:extLst xmlns:c16r2="http://schemas.microsoft.com/office/drawing/2015/06/chart">
              <c:ext xmlns:c16="http://schemas.microsoft.com/office/drawing/2014/chart" uri="{C3380CC4-5D6E-409C-BE32-E72D297353CC}">
                <c16:uniqueId val="{00000009-DFAE-40A3-99F7-07A3B05D3D1E}"/>
              </c:ext>
            </c:extLst>
          </c:dPt>
          <c:dPt>
            <c:idx val="10"/>
            <c:invertIfNegative val="0"/>
            <c:bubble3D val="0"/>
            <c:extLst xmlns:c16r2="http://schemas.microsoft.com/office/drawing/2015/06/chart">
              <c:ext xmlns:c16="http://schemas.microsoft.com/office/drawing/2014/chart" uri="{C3380CC4-5D6E-409C-BE32-E72D297353CC}">
                <c16:uniqueId val="{0000000A-DFAE-40A3-99F7-07A3B05D3D1E}"/>
              </c:ext>
            </c:extLst>
          </c:dPt>
          <c:dPt>
            <c:idx val="11"/>
            <c:invertIfNegative val="0"/>
            <c:bubble3D val="0"/>
            <c:extLst xmlns:c16r2="http://schemas.microsoft.com/office/drawing/2015/06/chart">
              <c:ext xmlns:c16="http://schemas.microsoft.com/office/drawing/2014/chart" uri="{C3380CC4-5D6E-409C-BE32-E72D297353CC}">
                <c16:uniqueId val="{0000000B-DFAE-40A3-99F7-07A3B05D3D1E}"/>
              </c:ext>
            </c:extLst>
          </c:dPt>
          <c:dPt>
            <c:idx val="12"/>
            <c:invertIfNegative val="0"/>
            <c:bubble3D val="0"/>
            <c:extLst xmlns:c16r2="http://schemas.microsoft.com/office/drawing/2015/06/chart">
              <c:ext xmlns:c16="http://schemas.microsoft.com/office/drawing/2014/chart" uri="{C3380CC4-5D6E-409C-BE32-E72D297353CC}">
                <c16:uniqueId val="{0000000C-DFAE-40A3-99F7-07A3B05D3D1E}"/>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c:f>
              <c:strCache>
                <c:ptCount val="1"/>
                <c:pt idx="0">
                  <c:v>Media</c:v>
                </c:pt>
              </c:strCache>
            </c:strRef>
          </c:cat>
          <c:val>
            <c:numRef>
              <c:f>Hoja1!$B$2</c:f>
              <c:numCache>
                <c:formatCode>0</c:formatCode>
                <c:ptCount val="1"/>
                <c:pt idx="0">
                  <c:v>2</c:v>
                </c:pt>
              </c:numCache>
            </c:numRef>
          </c:val>
          <c:extLst xmlns:c16r2="http://schemas.microsoft.com/office/drawing/2015/06/chart">
            <c:ext xmlns:c16="http://schemas.microsoft.com/office/drawing/2014/chart" uri="{C3380CC4-5D6E-409C-BE32-E72D297353CC}">
              <c16:uniqueId val="{0000000D-DFAE-40A3-99F7-07A3B05D3D1E}"/>
            </c:ext>
          </c:extLst>
        </c:ser>
        <c:dLbls>
          <c:showLegendKey val="0"/>
          <c:showVal val="0"/>
          <c:showCatName val="0"/>
          <c:showSerName val="0"/>
          <c:showPercent val="0"/>
          <c:showBubbleSize val="0"/>
        </c:dLbls>
        <c:gapWidth val="61"/>
        <c:axId val="252689408"/>
        <c:axId val="252695296"/>
      </c:barChart>
      <c:catAx>
        <c:axId val="252689408"/>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52695296"/>
        <c:crosses val="autoZero"/>
        <c:auto val="1"/>
        <c:lblAlgn val="ctr"/>
        <c:lblOffset val="100"/>
        <c:noMultiLvlLbl val="0"/>
      </c:catAx>
      <c:valAx>
        <c:axId val="252695296"/>
        <c:scaling>
          <c:orientation val="minMax"/>
          <c:max val="10"/>
          <c:min val="0"/>
        </c:scaling>
        <c:delete val="1"/>
        <c:axPos val="l"/>
        <c:numFmt formatCode="#,##0.0" sourceLinked="0"/>
        <c:majorTickMark val="out"/>
        <c:minorTickMark val="none"/>
        <c:tickLblPos val="nextTo"/>
        <c:crossAx val="252689408"/>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4200748823543367E-2"/>
          <c:y val="8.2825310524543699E-3"/>
          <c:w val="0.97579925117645661"/>
          <c:h val="0.91646437300947969"/>
        </c:manualLayout>
      </c:layout>
      <c:barChart>
        <c:barDir val="col"/>
        <c:grouping val="clustered"/>
        <c:varyColors val="0"/>
        <c:ser>
          <c:idx val="0"/>
          <c:order val="0"/>
          <c:tx>
            <c:strRef>
              <c:f>Hoja1!$B$1</c:f>
              <c:strCache>
                <c:ptCount val="1"/>
                <c:pt idx="0">
                  <c:v>2010</c:v>
                </c:pt>
              </c:strCache>
            </c:strRef>
          </c:tx>
          <c:spPr>
            <a:solidFill>
              <a:schemeClr val="accent1"/>
            </a:solidFill>
          </c:spPr>
          <c:invertIfNegative val="0"/>
          <c:dPt>
            <c:idx val="0"/>
            <c:invertIfNegative val="0"/>
            <c:bubble3D val="0"/>
            <c:extLst xmlns:c16r2="http://schemas.microsoft.com/office/drawing/2015/06/chart">
              <c:ext xmlns:c16="http://schemas.microsoft.com/office/drawing/2014/chart" uri="{C3380CC4-5D6E-409C-BE32-E72D297353CC}">
                <c16:uniqueId val="{00000000-6C60-4D3C-A91D-13E15A913ACA}"/>
              </c:ext>
            </c:extLst>
          </c:dPt>
          <c:dPt>
            <c:idx val="1"/>
            <c:invertIfNegative val="0"/>
            <c:bubble3D val="0"/>
            <c:extLst xmlns:c16r2="http://schemas.microsoft.com/office/drawing/2015/06/chart">
              <c:ext xmlns:c16="http://schemas.microsoft.com/office/drawing/2014/chart" uri="{C3380CC4-5D6E-409C-BE32-E72D297353CC}">
                <c16:uniqueId val="{00000001-6C60-4D3C-A91D-13E15A913ACA}"/>
              </c:ext>
            </c:extLst>
          </c:dPt>
          <c:dPt>
            <c:idx val="2"/>
            <c:invertIfNegative val="0"/>
            <c:bubble3D val="0"/>
            <c:extLst xmlns:c16r2="http://schemas.microsoft.com/office/drawing/2015/06/chart">
              <c:ext xmlns:c16="http://schemas.microsoft.com/office/drawing/2014/chart" uri="{C3380CC4-5D6E-409C-BE32-E72D297353CC}">
                <c16:uniqueId val="{00000002-6C60-4D3C-A91D-13E15A913ACA}"/>
              </c:ext>
            </c:extLst>
          </c:dPt>
          <c:dPt>
            <c:idx val="3"/>
            <c:invertIfNegative val="0"/>
            <c:bubble3D val="0"/>
            <c:extLst xmlns:c16r2="http://schemas.microsoft.com/office/drawing/2015/06/chart">
              <c:ext xmlns:c16="http://schemas.microsoft.com/office/drawing/2014/chart" uri="{C3380CC4-5D6E-409C-BE32-E72D297353CC}">
                <c16:uniqueId val="{00000003-6C60-4D3C-A91D-13E15A913ACA}"/>
              </c:ext>
            </c:extLst>
          </c:dPt>
          <c:dPt>
            <c:idx val="4"/>
            <c:invertIfNegative val="0"/>
            <c:bubble3D val="0"/>
            <c:extLst xmlns:c16r2="http://schemas.microsoft.com/office/drawing/2015/06/chart">
              <c:ext xmlns:c16="http://schemas.microsoft.com/office/drawing/2014/chart" uri="{C3380CC4-5D6E-409C-BE32-E72D297353CC}">
                <c16:uniqueId val="{00000004-6C60-4D3C-A91D-13E15A913ACA}"/>
              </c:ext>
            </c:extLst>
          </c:dPt>
          <c:dPt>
            <c:idx val="5"/>
            <c:invertIfNegative val="0"/>
            <c:bubble3D val="0"/>
            <c:extLst xmlns:c16r2="http://schemas.microsoft.com/office/drawing/2015/06/chart">
              <c:ext xmlns:c16="http://schemas.microsoft.com/office/drawing/2014/chart" uri="{C3380CC4-5D6E-409C-BE32-E72D297353CC}">
                <c16:uniqueId val="{00000005-6C60-4D3C-A91D-13E15A913ACA}"/>
              </c:ext>
            </c:extLst>
          </c:dPt>
          <c:dPt>
            <c:idx val="6"/>
            <c:invertIfNegative val="0"/>
            <c:bubble3D val="0"/>
            <c:extLst xmlns:c16r2="http://schemas.microsoft.com/office/drawing/2015/06/chart">
              <c:ext xmlns:c16="http://schemas.microsoft.com/office/drawing/2014/chart" uri="{C3380CC4-5D6E-409C-BE32-E72D297353CC}">
                <c16:uniqueId val="{00000006-6C60-4D3C-A91D-13E15A913ACA}"/>
              </c:ext>
            </c:extLst>
          </c:dPt>
          <c:dPt>
            <c:idx val="7"/>
            <c:invertIfNegative val="0"/>
            <c:bubble3D val="0"/>
            <c:extLst xmlns:c16r2="http://schemas.microsoft.com/office/drawing/2015/06/chart">
              <c:ext xmlns:c16="http://schemas.microsoft.com/office/drawing/2014/chart" uri="{C3380CC4-5D6E-409C-BE32-E72D297353CC}">
                <c16:uniqueId val="{00000007-6C60-4D3C-A91D-13E15A913ACA}"/>
              </c:ext>
            </c:extLst>
          </c:dPt>
          <c:dPt>
            <c:idx val="8"/>
            <c:invertIfNegative val="0"/>
            <c:bubble3D val="0"/>
            <c:extLst xmlns:c16r2="http://schemas.microsoft.com/office/drawing/2015/06/chart">
              <c:ext xmlns:c16="http://schemas.microsoft.com/office/drawing/2014/chart" uri="{C3380CC4-5D6E-409C-BE32-E72D297353CC}">
                <c16:uniqueId val="{00000008-6C60-4D3C-A91D-13E15A913ACA}"/>
              </c:ext>
            </c:extLst>
          </c:dPt>
          <c:dPt>
            <c:idx val="9"/>
            <c:invertIfNegative val="0"/>
            <c:bubble3D val="0"/>
            <c:extLst xmlns:c16r2="http://schemas.microsoft.com/office/drawing/2015/06/chart">
              <c:ext xmlns:c16="http://schemas.microsoft.com/office/drawing/2014/chart" uri="{C3380CC4-5D6E-409C-BE32-E72D297353CC}">
                <c16:uniqueId val="{00000009-6C60-4D3C-A91D-13E15A913ACA}"/>
              </c:ext>
            </c:extLst>
          </c:dPt>
          <c:dPt>
            <c:idx val="10"/>
            <c:invertIfNegative val="0"/>
            <c:bubble3D val="0"/>
            <c:extLst xmlns:c16r2="http://schemas.microsoft.com/office/drawing/2015/06/chart">
              <c:ext xmlns:c16="http://schemas.microsoft.com/office/drawing/2014/chart" uri="{C3380CC4-5D6E-409C-BE32-E72D297353CC}">
                <c16:uniqueId val="{0000000A-6C60-4D3C-A91D-13E15A913ACA}"/>
              </c:ext>
            </c:extLst>
          </c:dPt>
          <c:dPt>
            <c:idx val="11"/>
            <c:invertIfNegative val="0"/>
            <c:bubble3D val="0"/>
            <c:extLst xmlns:c16r2="http://schemas.microsoft.com/office/drawing/2015/06/chart">
              <c:ext xmlns:c16="http://schemas.microsoft.com/office/drawing/2014/chart" uri="{C3380CC4-5D6E-409C-BE32-E72D297353CC}">
                <c16:uniqueId val="{0000000B-6C60-4D3C-A91D-13E15A913ACA}"/>
              </c:ext>
            </c:extLst>
          </c:dPt>
          <c:dPt>
            <c:idx val="12"/>
            <c:invertIfNegative val="0"/>
            <c:bubble3D val="0"/>
            <c:extLst xmlns:c16r2="http://schemas.microsoft.com/office/drawing/2015/06/chart">
              <c:ext xmlns:c16="http://schemas.microsoft.com/office/drawing/2014/chart" uri="{C3380CC4-5D6E-409C-BE32-E72D297353CC}">
                <c16:uniqueId val="{0000000C-6C60-4D3C-A91D-13E15A913ACA}"/>
              </c:ext>
            </c:extLst>
          </c:dPt>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Hoja1!$B$2:$B$6</c:f>
              <c:numCache>
                <c:formatCode>%0</c:formatCode>
                <c:ptCount val="5"/>
                <c:pt idx="0">
                  <c:v>0.49</c:v>
                </c:pt>
                <c:pt idx="1">
                  <c:v>0.26</c:v>
                </c:pt>
                <c:pt idx="2">
                  <c:v>0.09</c:v>
                </c:pt>
                <c:pt idx="3">
                  <c:v>0.13</c:v>
                </c:pt>
                <c:pt idx="4">
                  <c:v>0.03</c:v>
                </c:pt>
              </c:numCache>
            </c:numRef>
          </c:val>
          <c:extLst xmlns:c16r2="http://schemas.microsoft.com/office/drawing/2015/06/chart">
            <c:ext xmlns:c16="http://schemas.microsoft.com/office/drawing/2014/chart" uri="{C3380CC4-5D6E-409C-BE32-E72D297353CC}">
              <c16:uniqueId val="{0000000D-6C60-4D3C-A91D-13E15A913ACA}"/>
            </c:ext>
          </c:extLst>
        </c:ser>
        <c:ser>
          <c:idx val="1"/>
          <c:order val="1"/>
          <c:tx>
            <c:strRef>
              <c:f>Hoja1!$C$1</c:f>
              <c:strCache>
                <c:ptCount val="1"/>
                <c:pt idx="0">
                  <c:v>2011</c:v>
                </c:pt>
              </c:strCache>
            </c:strRef>
          </c:tx>
          <c:spPr>
            <a:solidFill>
              <a:schemeClr val="accent2"/>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Hoja1!$C$2:$C$6</c:f>
              <c:numCache>
                <c:formatCode>%0</c:formatCode>
                <c:ptCount val="5"/>
                <c:pt idx="0">
                  <c:v>0.63</c:v>
                </c:pt>
                <c:pt idx="1">
                  <c:v>0.16</c:v>
                </c:pt>
                <c:pt idx="2">
                  <c:v>7.0000000000000007E-2</c:v>
                </c:pt>
                <c:pt idx="3">
                  <c:v>0.1</c:v>
                </c:pt>
                <c:pt idx="4">
                  <c:v>0.04</c:v>
                </c:pt>
              </c:numCache>
            </c:numRef>
          </c:val>
          <c:extLst xmlns:c16r2="http://schemas.microsoft.com/office/drawing/2015/06/chart">
            <c:ext xmlns:c16="http://schemas.microsoft.com/office/drawing/2014/chart" uri="{C3380CC4-5D6E-409C-BE32-E72D297353CC}">
              <c16:uniqueId val="{0000000E-6C60-4D3C-A91D-13E15A913ACA}"/>
            </c:ext>
          </c:extLst>
        </c:ser>
        <c:ser>
          <c:idx val="2"/>
          <c:order val="2"/>
          <c:tx>
            <c:strRef>
              <c:f>Hoja1!$D$1</c:f>
              <c:strCache>
                <c:ptCount val="1"/>
                <c:pt idx="0">
                  <c:v>2012</c:v>
                </c:pt>
              </c:strCache>
            </c:strRef>
          </c:tx>
          <c:spPr>
            <a:solidFill>
              <a:schemeClr val="accent3"/>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C60-4D3C-A91D-13E15A913ACA}"/>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Hoja1!$D$2:$D$6</c:f>
              <c:numCache>
                <c:formatCode>%0</c:formatCode>
                <c:ptCount val="5"/>
                <c:pt idx="0">
                  <c:v>0.61</c:v>
                </c:pt>
                <c:pt idx="1">
                  <c:v>0.25</c:v>
                </c:pt>
                <c:pt idx="2">
                  <c:v>0.08</c:v>
                </c:pt>
                <c:pt idx="3">
                  <c:v>0.05</c:v>
                </c:pt>
                <c:pt idx="4">
                  <c:v>0</c:v>
                </c:pt>
              </c:numCache>
            </c:numRef>
          </c:val>
          <c:extLst xmlns:c16r2="http://schemas.microsoft.com/office/drawing/2015/06/chart">
            <c:ext xmlns:c16="http://schemas.microsoft.com/office/drawing/2014/chart" uri="{C3380CC4-5D6E-409C-BE32-E72D297353CC}">
              <c16:uniqueId val="{00000010-6C60-4D3C-A91D-13E15A913ACA}"/>
            </c:ext>
          </c:extLst>
        </c:ser>
        <c:ser>
          <c:idx val="3"/>
          <c:order val="3"/>
          <c:tx>
            <c:strRef>
              <c:f>Hoja1!$E$1</c:f>
              <c:strCache>
                <c:ptCount val="1"/>
                <c:pt idx="0">
                  <c:v>2013</c:v>
                </c:pt>
              </c:strCache>
            </c:strRef>
          </c:tx>
          <c:spPr>
            <a:solidFill>
              <a:schemeClr val="accent6"/>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C60-4D3C-A91D-13E15A913ACA}"/>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Hoja1!$E$2:$E$6</c:f>
              <c:numCache>
                <c:formatCode>%0</c:formatCode>
                <c:ptCount val="5"/>
                <c:pt idx="0">
                  <c:v>0.88</c:v>
                </c:pt>
                <c:pt idx="1">
                  <c:v>0.08</c:v>
                </c:pt>
                <c:pt idx="2">
                  <c:v>0.01</c:v>
                </c:pt>
                <c:pt idx="3">
                  <c:v>0.03</c:v>
                </c:pt>
                <c:pt idx="4">
                  <c:v>0</c:v>
                </c:pt>
              </c:numCache>
            </c:numRef>
          </c:val>
          <c:extLst xmlns:c16r2="http://schemas.microsoft.com/office/drawing/2015/06/chart">
            <c:ext xmlns:c16="http://schemas.microsoft.com/office/drawing/2014/chart" uri="{C3380CC4-5D6E-409C-BE32-E72D297353CC}">
              <c16:uniqueId val="{00000012-6C60-4D3C-A91D-13E15A913ACA}"/>
            </c:ext>
          </c:extLst>
        </c:ser>
        <c:ser>
          <c:idx val="4"/>
          <c:order val="4"/>
          <c:tx>
            <c:strRef>
              <c:f>Hoja1!$F$1</c:f>
              <c:strCache>
                <c:ptCount val="1"/>
                <c:pt idx="0">
                  <c:v>2014</c:v>
                </c:pt>
              </c:strCache>
            </c:strRef>
          </c:tx>
          <c:spPr>
            <a:solidFill>
              <a:schemeClr val="accent4"/>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C60-4D3C-A91D-13E15A913ACA}"/>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Hoja1!$F$2:$F$6</c:f>
              <c:numCache>
                <c:formatCode>%0</c:formatCode>
                <c:ptCount val="5"/>
                <c:pt idx="0">
                  <c:v>0.85</c:v>
                </c:pt>
                <c:pt idx="1">
                  <c:v>0.09</c:v>
                </c:pt>
                <c:pt idx="2">
                  <c:v>0.04</c:v>
                </c:pt>
                <c:pt idx="3">
                  <c:v>0.03</c:v>
                </c:pt>
                <c:pt idx="4">
                  <c:v>0</c:v>
                </c:pt>
              </c:numCache>
            </c:numRef>
          </c:val>
          <c:extLst xmlns:c16r2="http://schemas.microsoft.com/office/drawing/2015/06/chart">
            <c:ext xmlns:c16="http://schemas.microsoft.com/office/drawing/2014/chart" uri="{C3380CC4-5D6E-409C-BE32-E72D297353CC}">
              <c16:uniqueId val="{00000014-6C60-4D3C-A91D-13E15A913ACA}"/>
            </c:ext>
          </c:extLst>
        </c:ser>
        <c:ser>
          <c:idx val="5"/>
          <c:order val="5"/>
          <c:tx>
            <c:strRef>
              <c:f>Hoja1!$G$1</c:f>
              <c:strCache>
                <c:ptCount val="1"/>
                <c:pt idx="0">
                  <c:v>2015</c:v>
                </c:pt>
              </c:strCache>
            </c:strRef>
          </c:tx>
          <c:spPr>
            <a:solidFill>
              <a:srgbClr val="FFC000"/>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C60-4D3C-A91D-13E15A913ACA}"/>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Hoja1!$G$2:$G$6</c:f>
              <c:numCache>
                <c:formatCode>%0</c:formatCode>
                <c:ptCount val="5"/>
                <c:pt idx="0">
                  <c:v>0.85</c:v>
                </c:pt>
                <c:pt idx="1">
                  <c:v>0.09</c:v>
                </c:pt>
                <c:pt idx="2">
                  <c:v>0.04</c:v>
                </c:pt>
                <c:pt idx="3">
                  <c:v>0.02</c:v>
                </c:pt>
                <c:pt idx="4">
                  <c:v>0</c:v>
                </c:pt>
              </c:numCache>
            </c:numRef>
          </c:val>
          <c:extLst xmlns:c16r2="http://schemas.microsoft.com/office/drawing/2015/06/chart">
            <c:ext xmlns:c16="http://schemas.microsoft.com/office/drawing/2014/chart" uri="{C3380CC4-5D6E-409C-BE32-E72D297353CC}">
              <c16:uniqueId val="{00000016-6C60-4D3C-A91D-13E15A913ACA}"/>
            </c:ext>
          </c:extLst>
        </c:ser>
        <c:ser>
          <c:idx val="6"/>
          <c:order val="6"/>
          <c:tx>
            <c:strRef>
              <c:f>Hoja1!$H$1</c:f>
              <c:strCache>
                <c:ptCount val="1"/>
                <c:pt idx="0">
                  <c:v>2016</c:v>
                </c:pt>
              </c:strCache>
            </c:strRef>
          </c:tx>
          <c:spPr>
            <a:solidFill>
              <a:schemeClr val="accent1">
                <a:lumMod val="60000"/>
                <a:lumOff val="40000"/>
              </a:schemeClr>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6C60-4D3C-A91D-13E15A913ACA}"/>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Hoja1!$H$2:$H$6</c:f>
              <c:numCache>
                <c:formatCode>%0</c:formatCode>
                <c:ptCount val="5"/>
                <c:pt idx="0">
                  <c:v>0.79</c:v>
                </c:pt>
                <c:pt idx="1">
                  <c:v>0.13</c:v>
                </c:pt>
                <c:pt idx="2">
                  <c:v>0.04</c:v>
                </c:pt>
                <c:pt idx="3">
                  <c:v>0.04</c:v>
                </c:pt>
                <c:pt idx="4">
                  <c:v>0</c:v>
                </c:pt>
              </c:numCache>
            </c:numRef>
          </c:val>
          <c:extLst xmlns:c16r2="http://schemas.microsoft.com/office/drawing/2015/06/chart">
            <c:ext xmlns:c16="http://schemas.microsoft.com/office/drawing/2014/chart" uri="{C3380CC4-5D6E-409C-BE32-E72D297353CC}">
              <c16:uniqueId val="{00000018-6C60-4D3C-A91D-13E15A913ACA}"/>
            </c:ext>
          </c:extLst>
        </c:ser>
        <c:ser>
          <c:idx val="7"/>
          <c:order val="7"/>
          <c:tx>
            <c:strRef>
              <c:f>Hoja1!$I$1</c:f>
              <c:strCache>
                <c:ptCount val="1"/>
                <c:pt idx="0">
                  <c:v>2018</c:v>
                </c:pt>
              </c:strCache>
            </c:strRef>
          </c:tx>
          <c:spPr>
            <a:solidFill>
              <a:schemeClr val="bg2">
                <a:lumMod val="75000"/>
              </a:schemeClr>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C60-4D3C-A91D-13E15A913ACA}"/>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Hoja1!$I$2:$I$6</c:f>
              <c:numCache>
                <c:formatCode>%0</c:formatCode>
                <c:ptCount val="5"/>
                <c:pt idx="0">
                  <c:v>0.75050301810864606</c:v>
                </c:pt>
                <c:pt idx="1">
                  <c:v>0.12676056338028172</c:v>
                </c:pt>
                <c:pt idx="2">
                  <c:v>6.4386317907444687E-2</c:v>
                </c:pt>
                <c:pt idx="3">
                  <c:v>5.8350100603621745E-2</c:v>
                </c:pt>
                <c:pt idx="4">
                  <c:v>0</c:v>
                </c:pt>
              </c:numCache>
            </c:numRef>
          </c:val>
          <c:extLst xmlns:c16r2="http://schemas.microsoft.com/office/drawing/2015/06/chart">
            <c:ext xmlns:c16="http://schemas.microsoft.com/office/drawing/2014/chart" uri="{C3380CC4-5D6E-409C-BE32-E72D297353CC}">
              <c16:uniqueId val="{0000001A-6C60-4D3C-A91D-13E15A913ACA}"/>
            </c:ext>
          </c:extLst>
        </c:ser>
        <c:ser>
          <c:idx val="8"/>
          <c:order val="8"/>
          <c:tx>
            <c:strRef>
              <c:f>Hoja1!$J$1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Dei bat</c:v>
                </c:pt>
                <c:pt idx="1">
                  <c:v>Bi dei</c:v>
                </c:pt>
                <c:pt idx="2">
                  <c:v>Hiru dei</c:v>
                </c:pt>
                <c:pt idx="3">
                  <c:v>Lau dei edo gehiago</c:v>
                </c:pt>
                <c:pt idx="4">
                  <c:v>Ez du erantzuna zehazten</c:v>
                </c:pt>
              </c:strCache>
            </c:strRef>
          </c:cat>
          <c:val>
            <c:numRef>
              <c:f>Hoja1!$J$2:$J$6</c:f>
              <c:numCache>
                <c:formatCode>%0</c:formatCode>
                <c:ptCount val="5"/>
                <c:pt idx="0">
                  <c:v>0.44848484848484849</c:v>
                </c:pt>
                <c:pt idx="1">
                  <c:v>0.27878787878787881</c:v>
                </c:pt>
                <c:pt idx="2">
                  <c:v>9.2929292929292917E-2</c:v>
                </c:pt>
                <c:pt idx="3">
                  <c:v>0.13737373737373734</c:v>
                </c:pt>
                <c:pt idx="4">
                  <c:v>4.2424242424242392E-2</c:v>
                </c:pt>
              </c:numCache>
            </c:numRef>
          </c:val>
          <c:extLst xmlns:c16r2="http://schemas.microsoft.com/office/drawing/2015/06/chart">
            <c:ext xmlns:c16="http://schemas.microsoft.com/office/drawing/2014/chart" uri="{C3380CC4-5D6E-409C-BE32-E72D297353CC}">
              <c16:uniqueId val="{0000001B-6C60-4D3C-A91D-13E15A913ACA}"/>
            </c:ext>
          </c:extLst>
        </c:ser>
        <c:dLbls>
          <c:showLegendKey val="0"/>
          <c:showVal val="0"/>
          <c:showCatName val="0"/>
          <c:showSerName val="0"/>
          <c:showPercent val="0"/>
          <c:showBubbleSize val="0"/>
        </c:dLbls>
        <c:gapWidth val="61"/>
        <c:axId val="287729152"/>
        <c:axId val="287730688"/>
      </c:barChart>
      <c:catAx>
        <c:axId val="287729152"/>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87730688"/>
        <c:crosses val="autoZero"/>
        <c:auto val="1"/>
        <c:lblAlgn val="ctr"/>
        <c:lblOffset val="100"/>
        <c:noMultiLvlLbl val="0"/>
      </c:catAx>
      <c:valAx>
        <c:axId val="287730688"/>
        <c:scaling>
          <c:orientation val="minMax"/>
          <c:max val="1"/>
          <c:min val="0"/>
        </c:scaling>
        <c:delete val="1"/>
        <c:axPos val="l"/>
        <c:numFmt formatCode="0.0%" sourceLinked="0"/>
        <c:majorTickMark val="out"/>
        <c:minorTickMark val="none"/>
        <c:tickLblPos val="nextTo"/>
        <c:crossAx val="287729152"/>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11264432182351856"/>
          <c:w val="0.97614176672594932"/>
          <c:h val="0.79249725935403759"/>
        </c:manualLayout>
      </c:layout>
      <c:lineChart>
        <c:grouping val="standard"/>
        <c:varyColors val="0"/>
        <c:ser>
          <c:idx val="0"/>
          <c:order val="0"/>
          <c:tx>
            <c:strRef>
              <c:f>Hoja1!$A$2</c:f>
              <c:strCache>
                <c:ptCount val="1"/>
                <c:pt idx="0">
                  <c:v>Utilidad de la información</c:v>
                </c:pt>
              </c:strCache>
            </c:strRef>
          </c:tx>
          <c:spPr>
            <a:ln>
              <a:solidFill>
                <a:srgbClr val="C00000"/>
              </a:solidFill>
            </a:ln>
          </c:spPr>
          <c:marker>
            <c:symbol val="circle"/>
            <c:size val="7"/>
            <c:spPr>
              <a:solidFill>
                <a:srgbClr val="C00000"/>
              </a:solidFill>
              <a:ln>
                <a:solidFill>
                  <a:srgbClr val="C00000"/>
                </a:solidFill>
              </a:ln>
            </c:spPr>
          </c:marker>
          <c:dPt>
            <c:idx val="0"/>
            <c:bubble3D val="0"/>
            <c:extLst xmlns:c16r2="http://schemas.microsoft.com/office/drawing/2015/06/chart">
              <c:ext xmlns:c16="http://schemas.microsoft.com/office/drawing/2014/chart" uri="{C3380CC4-5D6E-409C-BE32-E72D297353CC}">
                <c16:uniqueId val="{00000000-AF29-4A3F-ACED-5D7EEDEFE0D6}"/>
              </c:ext>
            </c:extLst>
          </c:dPt>
          <c:dPt>
            <c:idx val="1"/>
            <c:bubble3D val="0"/>
            <c:extLst xmlns:c16r2="http://schemas.microsoft.com/office/drawing/2015/06/chart">
              <c:ext xmlns:c16="http://schemas.microsoft.com/office/drawing/2014/chart" uri="{C3380CC4-5D6E-409C-BE32-E72D297353CC}">
                <c16:uniqueId val="{00000001-AF29-4A3F-ACED-5D7EEDEFE0D6}"/>
              </c:ext>
            </c:extLst>
          </c:dPt>
          <c:dPt>
            <c:idx val="2"/>
            <c:bubble3D val="0"/>
            <c:extLst xmlns:c16r2="http://schemas.microsoft.com/office/drawing/2015/06/chart">
              <c:ext xmlns:c16="http://schemas.microsoft.com/office/drawing/2014/chart" uri="{C3380CC4-5D6E-409C-BE32-E72D297353CC}">
                <c16:uniqueId val="{00000002-AF29-4A3F-ACED-5D7EEDEFE0D6}"/>
              </c:ext>
            </c:extLst>
          </c:dPt>
          <c:dPt>
            <c:idx val="3"/>
            <c:bubble3D val="0"/>
            <c:extLst xmlns:c16r2="http://schemas.microsoft.com/office/drawing/2015/06/chart">
              <c:ext xmlns:c16="http://schemas.microsoft.com/office/drawing/2014/chart" uri="{C3380CC4-5D6E-409C-BE32-E72D297353CC}">
                <c16:uniqueId val="{00000003-AF29-4A3F-ACED-5D7EEDEFE0D6}"/>
              </c:ext>
            </c:extLst>
          </c:dPt>
          <c:dPt>
            <c:idx val="4"/>
            <c:bubble3D val="0"/>
            <c:extLst xmlns:c16r2="http://schemas.microsoft.com/office/drawing/2015/06/chart">
              <c:ext xmlns:c16="http://schemas.microsoft.com/office/drawing/2014/chart" uri="{C3380CC4-5D6E-409C-BE32-E72D297353CC}">
                <c16:uniqueId val="{00000004-AF29-4A3F-ACED-5D7EEDEFE0D6}"/>
              </c:ext>
            </c:extLst>
          </c:dPt>
          <c:dPt>
            <c:idx val="5"/>
            <c:bubble3D val="0"/>
            <c:extLst xmlns:c16r2="http://schemas.microsoft.com/office/drawing/2015/06/chart">
              <c:ext xmlns:c16="http://schemas.microsoft.com/office/drawing/2014/chart" uri="{C3380CC4-5D6E-409C-BE32-E72D297353CC}">
                <c16:uniqueId val="{00000005-AF29-4A3F-ACED-5D7EEDEFE0D6}"/>
              </c:ext>
            </c:extLst>
          </c:dPt>
          <c:dPt>
            <c:idx val="6"/>
            <c:bubble3D val="0"/>
            <c:extLst xmlns:c16r2="http://schemas.microsoft.com/office/drawing/2015/06/chart">
              <c:ext xmlns:c16="http://schemas.microsoft.com/office/drawing/2014/chart" uri="{C3380CC4-5D6E-409C-BE32-E72D297353CC}">
                <c16:uniqueId val="{00000006-AF29-4A3F-ACED-5D7EEDEFE0D6}"/>
              </c:ext>
            </c:extLst>
          </c:dPt>
          <c:dPt>
            <c:idx val="7"/>
            <c:bubble3D val="0"/>
            <c:extLst xmlns:c16r2="http://schemas.microsoft.com/office/drawing/2015/06/chart">
              <c:ext xmlns:c16="http://schemas.microsoft.com/office/drawing/2014/chart" uri="{C3380CC4-5D6E-409C-BE32-E72D297353CC}">
                <c16:uniqueId val="{00000007-AF29-4A3F-ACED-5D7EEDEFE0D6}"/>
              </c:ext>
            </c:extLst>
          </c:dPt>
          <c:dPt>
            <c:idx val="8"/>
            <c:bubble3D val="0"/>
            <c:extLst xmlns:c16r2="http://schemas.microsoft.com/office/drawing/2015/06/chart">
              <c:ext xmlns:c16="http://schemas.microsoft.com/office/drawing/2014/chart" uri="{C3380CC4-5D6E-409C-BE32-E72D297353CC}">
                <c16:uniqueId val="{00000008-AF29-4A3F-ACED-5D7EEDEFE0D6}"/>
              </c:ext>
            </c:extLst>
          </c:dPt>
          <c:dPt>
            <c:idx val="9"/>
            <c:bubble3D val="0"/>
            <c:extLst xmlns:c16r2="http://schemas.microsoft.com/office/drawing/2015/06/chart">
              <c:ext xmlns:c16="http://schemas.microsoft.com/office/drawing/2014/chart" uri="{C3380CC4-5D6E-409C-BE32-E72D297353CC}">
                <c16:uniqueId val="{00000009-AF29-4A3F-ACED-5D7EEDEFE0D6}"/>
              </c:ext>
            </c:extLst>
          </c:dPt>
          <c:dPt>
            <c:idx val="10"/>
            <c:bubble3D val="0"/>
            <c:extLst xmlns:c16r2="http://schemas.microsoft.com/office/drawing/2015/06/chart">
              <c:ext xmlns:c16="http://schemas.microsoft.com/office/drawing/2014/chart" uri="{C3380CC4-5D6E-409C-BE32-E72D297353CC}">
                <c16:uniqueId val="{0000000A-AF29-4A3F-ACED-5D7EEDEFE0D6}"/>
              </c:ext>
            </c:extLst>
          </c:dPt>
          <c:dPt>
            <c:idx val="11"/>
            <c:bubble3D val="0"/>
            <c:extLst xmlns:c16r2="http://schemas.microsoft.com/office/drawing/2015/06/chart">
              <c:ext xmlns:c16="http://schemas.microsoft.com/office/drawing/2014/chart" uri="{C3380CC4-5D6E-409C-BE32-E72D297353CC}">
                <c16:uniqueId val="{0000000B-AF29-4A3F-ACED-5D7EEDEFE0D6}"/>
              </c:ext>
            </c:extLst>
          </c:dPt>
          <c:dPt>
            <c:idx val="12"/>
            <c:bubble3D val="0"/>
            <c:extLst xmlns:c16r2="http://schemas.microsoft.com/office/drawing/2015/06/chart">
              <c:ext xmlns:c16="http://schemas.microsoft.com/office/drawing/2014/chart" uri="{C3380CC4-5D6E-409C-BE32-E72D297353CC}">
                <c16:uniqueId val="{0000000C-AF29-4A3F-ACED-5D7EEDEFE0D6}"/>
              </c:ext>
            </c:extLst>
          </c:dPt>
          <c:dLbls>
            <c:dLbl>
              <c:idx val="0"/>
              <c:layout>
                <c:manualLayout>
                  <c:x val="-4.1802309636384559E-2"/>
                  <c:y val="-2.3361799778338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F29-4A3F-ACED-5D7EEDEFE0D6}"/>
                </c:ext>
              </c:extLst>
            </c:dLbl>
            <c:dLbl>
              <c:idx val="1"/>
              <c:layout>
                <c:manualLayout>
                  <c:x val="-2.3887034077934036E-2"/>
                  <c:y val="-5.25640495012623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F29-4A3F-ACED-5D7EEDEFE0D6}"/>
                </c:ext>
              </c:extLst>
            </c:dLbl>
            <c:dLbl>
              <c:idx val="2"/>
              <c:layout>
                <c:manualLayout>
                  <c:x val="-2.388703407793398E-2"/>
                  <c:y val="-6.0909204968424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29-4A3F-ACED-5D7EEDEFE0D6}"/>
                </c:ext>
              </c:extLst>
            </c:dLbl>
            <c:dLbl>
              <c:idx val="3"/>
              <c:layout>
                <c:manualLayout>
                  <c:x val="-2.6872913337675788E-2"/>
                  <c:y val="-5.84044994458470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29-4A3F-ACED-5D7EEDEFE0D6}"/>
                </c:ext>
              </c:extLst>
            </c:dLbl>
            <c:dLbl>
              <c:idx val="4"/>
              <c:layout>
                <c:manualLayout>
                  <c:x val="-2.8365852967546665E-2"/>
                  <c:y val="-6.3047292439622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29-4A3F-ACED-5D7EEDEFE0D6}"/>
                </c:ext>
              </c:extLst>
            </c:dLbl>
            <c:dLbl>
              <c:idx val="5"/>
              <c:layout>
                <c:manualLayout>
                  <c:x val="-1.3436456668837894E-2"/>
                  <c:y val="-4.9643824528970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F29-4A3F-ACED-5D7EEDEFE0D6}"/>
                </c:ext>
              </c:extLst>
            </c:dLbl>
            <c:dLbl>
              <c:idx val="6"/>
              <c:layout>
                <c:manualLayout>
                  <c:x val="-2.9859968140432095E-3"/>
                  <c:y val="-4.6723599556677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F29-4A3F-ACED-5D7EEDEFE0D6}"/>
                </c:ext>
              </c:extLst>
            </c:dLbl>
            <c:dLbl>
              <c:idx val="7"/>
              <c:layout>
                <c:manualLayout>
                  <c:x val="-1.9408215188321403E-2"/>
                  <c:y val="-4.44917058405671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F29-4A3F-ACED-5D7EEDEFE0D6}"/>
                </c:ext>
              </c:extLst>
            </c:dLbl>
            <c:dLbl>
              <c:idx val="8"/>
              <c:layout>
                <c:manualLayout>
                  <c:x val="-1.7915275558450527E-2"/>
                  <c:y val="-4.10692669297542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F29-4A3F-ACED-5D7EEDEFE0D6}"/>
                </c:ext>
              </c:extLst>
            </c:dLbl>
            <c:spPr>
              <a:noFill/>
              <a:ln>
                <a:noFill/>
              </a:ln>
              <a:effectLst/>
            </c:spPr>
            <c:txPr>
              <a:bodyPr/>
              <a:lstStyle/>
              <a:p>
                <a:pPr>
                  <a:defRPr sz="800">
                    <a:solidFill>
                      <a:srgbClr val="C0000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Hoja1!$B$2:$J$2</c:f>
              <c:numCache>
                <c:formatCode>0</c:formatCode>
                <c:ptCount val="9"/>
                <c:pt idx="0">
                  <c:v>2</c:v>
                </c:pt>
                <c:pt idx="1">
                  <c:v>2</c:v>
                </c:pt>
                <c:pt idx="2">
                  <c:v>2</c:v>
                </c:pt>
                <c:pt idx="3">
                  <c:v>1</c:v>
                </c:pt>
                <c:pt idx="4">
                  <c:v>1</c:v>
                </c:pt>
                <c:pt idx="5">
                  <c:v>1</c:v>
                </c:pt>
                <c:pt idx="6">
                  <c:v>1</c:v>
                </c:pt>
                <c:pt idx="7">
                  <c:v>1.533333333333333</c:v>
                </c:pt>
                <c:pt idx="8">
                  <c:v>2.3037899999999998</c:v>
                </c:pt>
              </c:numCache>
            </c:numRef>
          </c:val>
          <c:smooth val="1"/>
          <c:extLst xmlns:c16r2="http://schemas.microsoft.com/office/drawing/2015/06/chart">
            <c:ext xmlns:c16="http://schemas.microsoft.com/office/drawing/2014/chart" uri="{C3380CC4-5D6E-409C-BE32-E72D297353CC}">
              <c16:uniqueId val="{0000000D-AF29-4A3F-ACED-5D7EEDEFE0D6}"/>
            </c:ext>
          </c:extLst>
        </c:ser>
        <c:dLbls>
          <c:showLegendKey val="0"/>
          <c:showVal val="0"/>
          <c:showCatName val="0"/>
          <c:showSerName val="0"/>
          <c:showPercent val="0"/>
          <c:showBubbleSize val="0"/>
        </c:dLbls>
        <c:marker val="1"/>
        <c:smooth val="0"/>
        <c:axId val="300796160"/>
        <c:axId val="300802048"/>
      </c:lineChart>
      <c:catAx>
        <c:axId val="300796160"/>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00802048"/>
        <c:crosses val="autoZero"/>
        <c:auto val="1"/>
        <c:lblAlgn val="ctr"/>
        <c:lblOffset val="500"/>
        <c:noMultiLvlLbl val="0"/>
      </c:catAx>
      <c:valAx>
        <c:axId val="300802048"/>
        <c:scaling>
          <c:orientation val="minMax"/>
          <c:max val="4"/>
          <c:min val="0"/>
        </c:scaling>
        <c:delete val="0"/>
        <c:axPos val="l"/>
        <c:numFmt formatCode="#,##0.0" sourceLinked="0"/>
        <c:majorTickMark val="out"/>
        <c:minorTickMark val="none"/>
        <c:tickLblPos val="nextTo"/>
        <c:txPr>
          <a:bodyPr/>
          <a:lstStyle/>
          <a:p>
            <a:pPr>
              <a:defRPr sz="800"/>
            </a:pPr>
            <a:endParaRPr lang="es-ES"/>
          </a:p>
        </c:txPr>
        <c:crossAx val="300796160"/>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lineChart>
        <c:grouping val="standard"/>
        <c:varyColors val="0"/>
        <c:ser>
          <c:idx val="0"/>
          <c:order val="0"/>
          <c:tx>
            <c:strRef>
              <c:f>Hoja1!$A$2</c:f>
              <c:strCache>
                <c:ptCount val="1"/>
                <c:pt idx="0">
                  <c:v>Informazioa eskatzeko</c:v>
                </c:pt>
              </c:strCache>
            </c:strRef>
          </c:tx>
          <c:spPr>
            <a:ln>
              <a:solidFill>
                <a:schemeClr val="accent1"/>
              </a:solidFill>
            </a:ln>
          </c:spPr>
          <c:marker>
            <c:symbol val="circle"/>
            <c:size val="7"/>
            <c:spPr>
              <a:solidFill>
                <a:schemeClr val="accent1"/>
              </a:solidFill>
              <a:ln>
                <a:solidFill>
                  <a:schemeClr val="accent1"/>
                </a:solidFill>
              </a:ln>
            </c:spPr>
          </c:marker>
          <c:dPt>
            <c:idx val="0"/>
            <c:bubble3D val="0"/>
            <c:extLst xmlns:c16r2="http://schemas.microsoft.com/office/drawing/2015/06/chart">
              <c:ext xmlns:c16="http://schemas.microsoft.com/office/drawing/2014/chart" uri="{C3380CC4-5D6E-409C-BE32-E72D297353CC}">
                <c16:uniqueId val="{00000000-1920-4E90-87EC-B4EA419EEE15}"/>
              </c:ext>
            </c:extLst>
          </c:dPt>
          <c:dPt>
            <c:idx val="1"/>
            <c:bubble3D val="0"/>
            <c:extLst xmlns:c16r2="http://schemas.microsoft.com/office/drawing/2015/06/chart">
              <c:ext xmlns:c16="http://schemas.microsoft.com/office/drawing/2014/chart" uri="{C3380CC4-5D6E-409C-BE32-E72D297353CC}">
                <c16:uniqueId val="{00000001-1920-4E90-87EC-B4EA419EEE15}"/>
              </c:ext>
            </c:extLst>
          </c:dPt>
          <c:dPt>
            <c:idx val="2"/>
            <c:bubble3D val="0"/>
            <c:extLst xmlns:c16r2="http://schemas.microsoft.com/office/drawing/2015/06/chart">
              <c:ext xmlns:c16="http://schemas.microsoft.com/office/drawing/2014/chart" uri="{C3380CC4-5D6E-409C-BE32-E72D297353CC}">
                <c16:uniqueId val="{00000002-1920-4E90-87EC-B4EA419EEE15}"/>
              </c:ext>
            </c:extLst>
          </c:dPt>
          <c:dPt>
            <c:idx val="3"/>
            <c:bubble3D val="0"/>
            <c:extLst xmlns:c16r2="http://schemas.microsoft.com/office/drawing/2015/06/chart">
              <c:ext xmlns:c16="http://schemas.microsoft.com/office/drawing/2014/chart" uri="{C3380CC4-5D6E-409C-BE32-E72D297353CC}">
                <c16:uniqueId val="{00000003-1920-4E90-87EC-B4EA419EEE15}"/>
              </c:ext>
            </c:extLst>
          </c:dPt>
          <c:dPt>
            <c:idx val="4"/>
            <c:bubble3D val="0"/>
            <c:extLst xmlns:c16r2="http://schemas.microsoft.com/office/drawing/2015/06/chart">
              <c:ext xmlns:c16="http://schemas.microsoft.com/office/drawing/2014/chart" uri="{C3380CC4-5D6E-409C-BE32-E72D297353CC}">
                <c16:uniqueId val="{00000004-1920-4E90-87EC-B4EA419EEE15}"/>
              </c:ext>
            </c:extLst>
          </c:dPt>
          <c:dPt>
            <c:idx val="5"/>
            <c:bubble3D val="0"/>
            <c:extLst xmlns:c16r2="http://schemas.microsoft.com/office/drawing/2015/06/chart">
              <c:ext xmlns:c16="http://schemas.microsoft.com/office/drawing/2014/chart" uri="{C3380CC4-5D6E-409C-BE32-E72D297353CC}">
                <c16:uniqueId val="{00000005-1920-4E90-87EC-B4EA419EEE15}"/>
              </c:ext>
            </c:extLst>
          </c:dPt>
          <c:dPt>
            <c:idx val="6"/>
            <c:bubble3D val="0"/>
            <c:extLst xmlns:c16r2="http://schemas.microsoft.com/office/drawing/2015/06/chart">
              <c:ext xmlns:c16="http://schemas.microsoft.com/office/drawing/2014/chart" uri="{C3380CC4-5D6E-409C-BE32-E72D297353CC}">
                <c16:uniqueId val="{00000006-1920-4E90-87EC-B4EA419EEE15}"/>
              </c:ext>
            </c:extLst>
          </c:dPt>
          <c:dPt>
            <c:idx val="7"/>
            <c:bubble3D val="0"/>
            <c:extLst xmlns:c16r2="http://schemas.microsoft.com/office/drawing/2015/06/chart">
              <c:ext xmlns:c16="http://schemas.microsoft.com/office/drawing/2014/chart" uri="{C3380CC4-5D6E-409C-BE32-E72D297353CC}">
                <c16:uniqueId val="{00000007-1920-4E90-87EC-B4EA419EEE15}"/>
              </c:ext>
            </c:extLst>
          </c:dPt>
          <c:dPt>
            <c:idx val="8"/>
            <c:bubble3D val="0"/>
            <c:extLst xmlns:c16r2="http://schemas.microsoft.com/office/drawing/2015/06/chart">
              <c:ext xmlns:c16="http://schemas.microsoft.com/office/drawing/2014/chart" uri="{C3380CC4-5D6E-409C-BE32-E72D297353CC}">
                <c16:uniqueId val="{00000008-1920-4E90-87EC-B4EA419EEE15}"/>
              </c:ext>
            </c:extLst>
          </c:dPt>
          <c:dPt>
            <c:idx val="9"/>
            <c:bubble3D val="0"/>
            <c:extLst xmlns:c16r2="http://schemas.microsoft.com/office/drawing/2015/06/chart">
              <c:ext xmlns:c16="http://schemas.microsoft.com/office/drawing/2014/chart" uri="{C3380CC4-5D6E-409C-BE32-E72D297353CC}">
                <c16:uniqueId val="{00000009-1920-4E90-87EC-B4EA419EEE15}"/>
              </c:ext>
            </c:extLst>
          </c:dPt>
          <c:dPt>
            <c:idx val="10"/>
            <c:bubble3D val="0"/>
            <c:extLst xmlns:c16r2="http://schemas.microsoft.com/office/drawing/2015/06/chart">
              <c:ext xmlns:c16="http://schemas.microsoft.com/office/drawing/2014/chart" uri="{C3380CC4-5D6E-409C-BE32-E72D297353CC}">
                <c16:uniqueId val="{0000000A-1920-4E90-87EC-B4EA419EEE15}"/>
              </c:ext>
            </c:extLst>
          </c:dPt>
          <c:dPt>
            <c:idx val="11"/>
            <c:bubble3D val="0"/>
            <c:extLst xmlns:c16r2="http://schemas.microsoft.com/office/drawing/2015/06/chart">
              <c:ext xmlns:c16="http://schemas.microsoft.com/office/drawing/2014/chart" uri="{C3380CC4-5D6E-409C-BE32-E72D297353CC}">
                <c16:uniqueId val="{0000000B-1920-4E90-87EC-B4EA419EEE15}"/>
              </c:ext>
            </c:extLst>
          </c:dPt>
          <c:dPt>
            <c:idx val="12"/>
            <c:bubble3D val="0"/>
            <c:extLst xmlns:c16r2="http://schemas.microsoft.com/office/drawing/2015/06/chart">
              <c:ext xmlns:c16="http://schemas.microsoft.com/office/drawing/2014/chart" uri="{C3380CC4-5D6E-409C-BE32-E72D297353CC}">
                <c16:uniqueId val="{0000000C-1920-4E90-87EC-B4EA419EEE15}"/>
              </c:ext>
            </c:extLst>
          </c:dPt>
          <c:dLbls>
            <c:dLbl>
              <c:idx val="0"/>
              <c:layout>
                <c:manualLayout>
                  <c:x val="-2.6137611181388992E-2"/>
                  <c:y val="-3.3221624560042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20-4E90-87EC-B4EA419EEE15}"/>
                </c:ext>
              </c:extLst>
            </c:dLbl>
            <c:dLbl>
              <c:idx val="1"/>
              <c:layout>
                <c:manualLayout>
                  <c:x val="-2.4644671551518112E-2"/>
                  <c:y val="-3.62621843972748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20-4E90-87EC-B4EA419EEE15}"/>
                </c:ext>
              </c:extLst>
            </c:dLbl>
            <c:dLbl>
              <c:idx val="5"/>
              <c:layout>
                <c:manualLayout>
                  <c:x val="-2.6137611181388992E-2"/>
                  <c:y val="-4.26015670085224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20-4E90-87EC-B4EA419EEE15}"/>
                </c:ext>
              </c:extLst>
            </c:dLbl>
            <c:dLbl>
              <c:idx val="6"/>
              <c:layout>
                <c:manualLayout>
                  <c:x val="-2.9123490441130745E-2"/>
                  <c:y val="-3.93889139464940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920-4E90-87EC-B4EA419EEE15}"/>
                </c:ext>
              </c:extLst>
            </c:dLbl>
            <c:spPr>
              <a:noFill/>
              <a:ln>
                <a:noFill/>
              </a:ln>
              <a:effectLst/>
            </c:spPr>
            <c:txPr>
              <a:bodyPr/>
              <a:lstStyle/>
              <a:p>
                <a:pPr>
                  <a:defRPr sz="800">
                    <a:solidFill>
                      <a:srgbClr val="0070C0"/>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Hoja1!$B$2:$J$2</c:f>
              <c:numCache>
                <c:formatCode>%0</c:formatCode>
                <c:ptCount val="9"/>
                <c:pt idx="0">
                  <c:v>0.70707070707070707</c:v>
                </c:pt>
                <c:pt idx="1">
                  <c:v>0.40196078431372545</c:v>
                </c:pt>
                <c:pt idx="2">
                  <c:v>0.3505154639175258</c:v>
                </c:pt>
                <c:pt idx="3">
                  <c:v>0.2073170731707317</c:v>
                </c:pt>
                <c:pt idx="4">
                  <c:v>0.3214285714285714</c:v>
                </c:pt>
                <c:pt idx="5">
                  <c:v>0.16666666666666666</c:v>
                </c:pt>
                <c:pt idx="6">
                  <c:v>0.23749999999999999</c:v>
                </c:pt>
                <c:pt idx="7">
                  <c:v>0.27110763997508258</c:v>
                </c:pt>
                <c:pt idx="8">
                  <c:v>0.18535979102568712</c:v>
                </c:pt>
              </c:numCache>
            </c:numRef>
          </c:val>
          <c:smooth val="1"/>
          <c:extLst xmlns:c16r2="http://schemas.microsoft.com/office/drawing/2015/06/chart">
            <c:ext xmlns:c16="http://schemas.microsoft.com/office/drawing/2014/chart" uri="{C3380CC4-5D6E-409C-BE32-E72D297353CC}">
              <c16:uniqueId val="{0000000D-1920-4E90-87EC-B4EA419EEE15}"/>
            </c:ext>
          </c:extLst>
        </c:ser>
        <c:ser>
          <c:idx val="1"/>
          <c:order val="1"/>
          <c:tx>
            <c:strRef>
              <c:f>Hoja1!$A$3</c:f>
              <c:strCache>
                <c:ptCount val="1"/>
                <c:pt idx="0">
                  <c:v>Izapideren bat egiteko</c:v>
                </c:pt>
              </c:strCache>
            </c:strRef>
          </c:tx>
          <c:spPr>
            <a:ln>
              <a:solidFill>
                <a:schemeClr val="accent6"/>
              </a:solidFill>
            </a:ln>
          </c:spPr>
          <c:marker>
            <c:symbol val="circle"/>
            <c:size val="7"/>
            <c:spPr>
              <a:solidFill>
                <a:schemeClr val="accent6"/>
              </a:solidFill>
              <a:ln>
                <a:solidFill>
                  <a:schemeClr val="accent6"/>
                </a:solidFill>
              </a:ln>
            </c:spPr>
          </c:marker>
          <c:dLbls>
            <c:dLbl>
              <c:idx val="0"/>
              <c:layout>
                <c:manualLayout>
                  <c:x val="-2.6137611181388992E-2"/>
                  <c:y val="-3.2439942172737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920-4E90-87EC-B4EA419EEE15}"/>
                </c:ext>
              </c:extLst>
            </c:dLbl>
            <c:dLbl>
              <c:idx val="1"/>
              <c:layout>
                <c:manualLayout>
                  <c:x val="-2.6137611181388964E-2"/>
                  <c:y val="-3.252561948636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20-4E90-87EC-B4EA419EEE15}"/>
                </c:ext>
              </c:extLst>
            </c:dLbl>
            <c:dLbl>
              <c:idx val="2"/>
              <c:layout>
                <c:manualLayout>
                  <c:x val="-2.6137611181388992E-2"/>
                  <c:y val="-3.87790785848077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920-4E90-87EC-B4EA419EEE15}"/>
                </c:ext>
              </c:extLst>
            </c:dLbl>
            <c:dLbl>
              <c:idx val="3"/>
              <c:layout>
                <c:manualLayout>
                  <c:x val="-2.6137611181388992E-2"/>
                  <c:y val="-3.252561948636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20-4E90-87EC-B4EA419EEE15}"/>
                </c:ext>
              </c:extLst>
            </c:dLbl>
            <c:dLbl>
              <c:idx val="4"/>
              <c:layout>
                <c:manualLayout>
                  <c:x val="-2.6137611181388992E-2"/>
                  <c:y val="-3.56523490355885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920-4E90-87EC-B4EA419EEE15}"/>
                </c:ext>
              </c:extLst>
            </c:dLbl>
            <c:dLbl>
              <c:idx val="5"/>
              <c:layout>
                <c:manualLayout>
                  <c:x val="-2.7630550811259869E-2"/>
                  <c:y val="-4.494661417043673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20-4E90-87EC-B4EA419EEE15}"/>
                </c:ext>
              </c:extLst>
            </c:dLbl>
            <c:dLbl>
              <c:idx val="6"/>
              <c:layout>
                <c:manualLayout>
                  <c:x val="-2.6137611181388992E-2"/>
                  <c:y val="-3.56523490355885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920-4E90-87EC-B4EA419EEE15}"/>
                </c:ext>
              </c:extLst>
            </c:dLbl>
            <c:dLbl>
              <c:idx val="7"/>
              <c:layout>
                <c:manualLayout>
                  <c:x val="-2.6137611181388992E-2"/>
                  <c:y val="-2.93988899371502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20-4E90-87EC-B4EA419EEE15}"/>
                </c:ext>
              </c:extLst>
            </c:dLbl>
            <c:dLbl>
              <c:idx val="8"/>
              <c:layout>
                <c:manualLayout>
                  <c:x val="-2.6137611181388881E-2"/>
                  <c:y val="-3.55664255227793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920-4E90-87EC-B4EA419EEE15}"/>
                </c:ext>
              </c:extLst>
            </c:dLbl>
            <c:spPr>
              <a:noFill/>
              <a:ln>
                <a:noFill/>
              </a:ln>
              <a:effectLst/>
            </c:spPr>
            <c:txPr>
              <a:bodyPr/>
              <a:lstStyle/>
              <a:p>
                <a:pPr>
                  <a:defRPr sz="800">
                    <a:solidFill>
                      <a:schemeClr val="accent6">
                        <a:lumMod val="75000"/>
                      </a:schemeClr>
                    </a:solidFill>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Hoja1!$B$3:$J$3</c:f>
              <c:numCache>
                <c:formatCode>%0</c:formatCode>
                <c:ptCount val="9"/>
                <c:pt idx="0">
                  <c:v>0.23232323232323235</c:v>
                </c:pt>
                <c:pt idx="1">
                  <c:v>0.50980392156862742</c:v>
                </c:pt>
                <c:pt idx="2">
                  <c:v>0.58762886597938135</c:v>
                </c:pt>
                <c:pt idx="3">
                  <c:v>0.75609756097560965</c:v>
                </c:pt>
                <c:pt idx="4">
                  <c:v>0.64285714285714279</c:v>
                </c:pt>
                <c:pt idx="5">
                  <c:v>0.77380952380952372</c:v>
                </c:pt>
                <c:pt idx="6">
                  <c:v>0.71249999999999991</c:v>
                </c:pt>
                <c:pt idx="7">
                  <c:v>0.71109426523302766</c:v>
                </c:pt>
                <c:pt idx="8">
                  <c:v>0.7878337996771988</c:v>
                </c:pt>
              </c:numCache>
            </c:numRef>
          </c:val>
          <c:smooth val="1"/>
          <c:extLst xmlns:c16r2="http://schemas.microsoft.com/office/drawing/2015/06/chart">
            <c:ext xmlns:c16="http://schemas.microsoft.com/office/drawing/2014/chart" uri="{C3380CC4-5D6E-409C-BE32-E72D297353CC}">
              <c16:uniqueId val="{00000017-1920-4E90-87EC-B4EA419EEE15}"/>
            </c:ext>
          </c:extLst>
        </c:ser>
        <c:ser>
          <c:idx val="2"/>
          <c:order val="2"/>
          <c:tx>
            <c:strRef>
              <c:f>Hoja1!$A$4</c:f>
              <c:strCache>
                <c:ptCount val="1"/>
                <c:pt idx="0">
                  <c:v>Erreklamazio edo iradokizunen bat egiteko</c:v>
                </c:pt>
              </c:strCache>
            </c:strRef>
          </c:tx>
          <c:spPr>
            <a:ln>
              <a:solidFill>
                <a:schemeClr val="accent3"/>
              </a:solidFill>
            </a:ln>
          </c:spPr>
          <c:marker>
            <c:symbol val="circle"/>
            <c:size val="7"/>
            <c:spPr>
              <a:solidFill>
                <a:schemeClr val="accent3"/>
              </a:solidFill>
              <a:ln>
                <a:solidFill>
                  <a:schemeClr val="accent3"/>
                </a:solidFill>
              </a:ln>
            </c:spPr>
          </c:marker>
          <c:dLbls>
            <c:dLbl>
              <c:idx val="0"/>
              <c:layout>
                <c:manualLayout>
                  <c:x val="-2.165879229177636E-2"/>
                  <c:y val="-3.93889139464939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920-4E90-87EC-B4EA419EEE15}"/>
                </c:ext>
              </c:extLst>
            </c:dLbl>
            <c:dLbl>
              <c:idx val="2"/>
              <c:layout>
                <c:manualLayout>
                  <c:x val="-9.3794226132391766E-3"/>
                  <c:y val="-3.94748374593031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20-4E90-87EC-B4EA419EEE15}"/>
                </c:ext>
              </c:extLst>
            </c:dLbl>
            <c:dLbl>
              <c:idx val="3"/>
              <c:layout>
                <c:manualLayout>
                  <c:x val="-2.9123490441130689E-2"/>
                  <c:y val="-4.56423730449323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920-4E90-87EC-B4EA419EEE15}"/>
                </c:ext>
              </c:extLst>
            </c:dLbl>
            <c:dLbl>
              <c:idx val="4"/>
              <c:layout>
                <c:manualLayout>
                  <c:x val="-3.3602309330743374E-2"/>
                  <c:y val="-3.31354548480557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920-4E90-87EC-B4EA419EEE15}"/>
                </c:ext>
              </c:extLst>
            </c:dLbl>
            <c:dLbl>
              <c:idx val="5"/>
              <c:layout>
                <c:manualLayout>
                  <c:x val="-3.0280577431431456E-2"/>
                  <c:y val="-3.00946488116458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1920-4E90-87EC-B4EA419EEE15}"/>
                </c:ext>
              </c:extLst>
            </c:dLbl>
            <c:dLbl>
              <c:idx val="6"/>
              <c:layout>
                <c:manualLayout>
                  <c:x val="-2.3151731921647236E-2"/>
                  <c:y val="-3.31354548480557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20-4E90-87EC-B4EA419EEE15}"/>
                </c:ext>
              </c:extLst>
            </c:dLbl>
            <c:dLbl>
              <c:idx val="7"/>
              <c:layout>
                <c:manualLayout>
                  <c:x val="-3.9574067850226886E-2"/>
                  <c:y val="-2.06285366511790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920-4E90-87EC-B4EA419EEE15}"/>
                </c:ext>
              </c:extLst>
            </c:dLbl>
            <c:dLbl>
              <c:idx val="8"/>
              <c:layout>
                <c:manualLayout>
                  <c:x val="-3.7745275580785734E-2"/>
                  <c:y val="-3.00946488116459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20-4E90-87EC-B4EA419EEE15}"/>
                </c:ext>
              </c:extLst>
            </c:dLbl>
            <c:spPr>
              <a:noFill/>
              <a:ln>
                <a:noFill/>
              </a:ln>
              <a:effectLst/>
            </c:spPr>
            <c:txPr>
              <a:bodyPr/>
              <a:lstStyle/>
              <a:p>
                <a:pPr>
                  <a:defRPr sz="800">
                    <a:solidFill>
                      <a:schemeClr val="accent3"/>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Hoja1!$B$4:$J$4</c:f>
              <c:numCache>
                <c:formatCode>%0</c:formatCode>
                <c:ptCount val="9"/>
                <c:pt idx="0">
                  <c:v>4.0404040404040407E-2</c:v>
                </c:pt>
                <c:pt idx="1">
                  <c:v>3.9215686274509803E-2</c:v>
                </c:pt>
                <c:pt idx="2">
                  <c:v>3.0927835051546393E-2</c:v>
                </c:pt>
                <c:pt idx="3">
                  <c:v>2.4390243902439022E-2</c:v>
                </c:pt>
                <c:pt idx="4">
                  <c:v>2.3809523809523808E-2</c:v>
                </c:pt>
                <c:pt idx="5">
                  <c:v>2.3809523809523808E-2</c:v>
                </c:pt>
                <c:pt idx="6">
                  <c:v>2.4999999999999998E-2</c:v>
                </c:pt>
                <c:pt idx="7">
                  <c:v>9.05731608829413E-3</c:v>
                </c:pt>
                <c:pt idx="8">
                  <c:v>1.2888409187997097E-2</c:v>
                </c:pt>
              </c:numCache>
            </c:numRef>
          </c:val>
          <c:smooth val="1"/>
          <c:extLst xmlns:c16r2="http://schemas.microsoft.com/office/drawing/2015/06/chart">
            <c:ext xmlns:c16="http://schemas.microsoft.com/office/drawing/2014/chart" uri="{C3380CC4-5D6E-409C-BE32-E72D297353CC}">
              <c16:uniqueId val="{00000020-1920-4E90-87EC-B4EA419EEE15}"/>
            </c:ext>
          </c:extLst>
        </c:ser>
        <c:ser>
          <c:idx val="3"/>
          <c:order val="3"/>
          <c:tx>
            <c:strRef>
              <c:f>Hoja1!$A$5</c:f>
              <c:strCache>
                <c:ptCount val="1"/>
                <c:pt idx="0">
                  <c:v>Ordainketaren bat egiteko</c:v>
                </c:pt>
              </c:strCache>
            </c:strRef>
          </c:tx>
          <c:spPr>
            <a:ln>
              <a:solidFill>
                <a:schemeClr val="accent4"/>
              </a:solidFill>
            </a:ln>
          </c:spPr>
          <c:marker>
            <c:symbol val="circle"/>
            <c:size val="7"/>
            <c:spPr>
              <a:solidFill>
                <a:schemeClr val="accent4"/>
              </a:solidFill>
              <a:ln>
                <a:solidFill>
                  <a:schemeClr val="accent4"/>
                </a:solidFill>
              </a:ln>
            </c:spPr>
          </c:marker>
          <c:dLbls>
            <c:dLbl>
              <c:idx val="0"/>
              <c:layout>
                <c:manualLayout>
                  <c:x val="-4.180230963638455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20-4E90-87EC-B4EA419EEE15}"/>
                </c:ext>
              </c:extLst>
            </c:dLbl>
            <c:dLbl>
              <c:idx val="1"/>
              <c:layout>
                <c:manualLayout>
                  <c:x val="-1.045057740909614E-2"/>
                  <c:y val="2.18871068445340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1920-4E90-87EC-B4EA419EEE15}"/>
                </c:ext>
              </c:extLst>
            </c:dLbl>
            <c:dLbl>
              <c:idx val="2"/>
              <c:layout>
                <c:manualLayout>
                  <c:x val="-3.1351732227288417E-2"/>
                  <c:y val="-3.7520754590629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1920-4E90-87EC-B4EA419EEE15}"/>
                </c:ext>
              </c:extLst>
            </c:dLbl>
            <c:dLbl>
              <c:idx val="3"/>
              <c:layout>
                <c:manualLayout>
                  <c:x val="-2.2394094448063159E-2"/>
                  <c:y val="2.18871068445340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1920-4E90-87EC-B4EA419EEE15}"/>
                </c:ext>
              </c:extLst>
            </c:dLbl>
            <c:dLbl>
              <c:idx val="4"/>
              <c:layout>
                <c:manualLayout>
                  <c:x val="-4.4788188896126317E-3"/>
                  <c:y val="-3.75210007898069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1920-4E90-87EC-B4EA419EEE15}"/>
                </c:ext>
              </c:extLst>
            </c:dLbl>
            <c:dLbl>
              <c:idx val="5"/>
              <c:layout>
                <c:manualLayout>
                  <c:x val="-2.9858792597417545E-3"/>
                  <c:y val="-3.12672954921914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1920-4E90-87EC-B4EA419EEE15}"/>
                </c:ext>
              </c:extLst>
            </c:dLbl>
            <c:dLbl>
              <c:idx val="6"/>
              <c:layout>
                <c:manualLayout>
                  <c:x val="-3.732349074677193E-2"/>
                  <c:y val="2.18871068445340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1920-4E90-87EC-B4EA419EEE15}"/>
                </c:ext>
              </c:extLst>
            </c:dLbl>
            <c:dLbl>
              <c:idx val="7"/>
              <c:layout>
                <c:manualLayout>
                  <c:x val="-1.1943517038967018E-2"/>
                  <c:y val="-3.12672954921915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1920-4E90-87EC-B4EA419EEE15}"/>
                </c:ext>
              </c:extLst>
            </c:dLbl>
            <c:dLbl>
              <c:idx val="8"/>
              <c:layout>
                <c:manualLayout>
                  <c:x val="-4.4788188896126317E-3"/>
                  <c:y val="-2.50138363937531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1920-4E90-87EC-B4EA419EEE15}"/>
                </c:ext>
              </c:extLst>
            </c:dLbl>
            <c:spPr>
              <a:noFill/>
              <a:ln>
                <a:noFill/>
              </a:ln>
              <a:effectLst/>
            </c:spPr>
            <c:txPr>
              <a:bodyPr/>
              <a:lstStyle/>
              <a:p>
                <a:pPr>
                  <a:defRPr sz="800">
                    <a:solidFill>
                      <a:schemeClr val="accent4"/>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Hoja1!$B$5:$J$5</c:f>
              <c:numCache>
                <c:formatCode>%0</c:formatCode>
                <c:ptCount val="9"/>
                <c:pt idx="0">
                  <c:v>0</c:v>
                </c:pt>
                <c:pt idx="1">
                  <c:v>1.9607843137254902E-2</c:v>
                </c:pt>
                <c:pt idx="2">
                  <c:v>3.0927835051546393E-2</c:v>
                </c:pt>
                <c:pt idx="3">
                  <c:v>0</c:v>
                </c:pt>
                <c:pt idx="4">
                  <c:v>1.1904761904761904E-2</c:v>
                </c:pt>
                <c:pt idx="5">
                  <c:v>2.3809523809523808E-2</c:v>
                </c:pt>
                <c:pt idx="6">
                  <c:v>1.2499999999999999E-2</c:v>
                </c:pt>
                <c:pt idx="7">
                  <c:v>7.0730558158814422E-3</c:v>
                </c:pt>
                <c:pt idx="8">
                  <c:v>1.2727502575269788E-2</c:v>
                </c:pt>
              </c:numCache>
            </c:numRef>
          </c:val>
          <c:smooth val="1"/>
          <c:extLst xmlns:c16r2="http://schemas.microsoft.com/office/drawing/2015/06/chart">
            <c:ext xmlns:c16="http://schemas.microsoft.com/office/drawing/2014/chart" uri="{C3380CC4-5D6E-409C-BE32-E72D297353CC}">
              <c16:uniqueId val="{0000002A-1920-4E90-87EC-B4EA419EEE15}"/>
            </c:ext>
          </c:extLst>
        </c:ser>
        <c:ser>
          <c:idx val="4"/>
          <c:order val="4"/>
          <c:tx>
            <c:strRef>
              <c:f>Hoja1!$A$6</c:f>
              <c:strCache>
                <c:ptCount val="1"/>
                <c:pt idx="0">
                  <c:v>Beste bat</c:v>
                </c:pt>
              </c:strCache>
            </c:strRef>
          </c:tx>
          <c:spPr>
            <a:ln>
              <a:solidFill>
                <a:schemeClr val="accent2"/>
              </a:solidFill>
            </a:ln>
          </c:spPr>
          <c:marker>
            <c:symbol val="circle"/>
            <c:size val="7"/>
            <c:spPr>
              <a:solidFill>
                <a:schemeClr val="accent2"/>
              </a:solidFill>
              <a:ln>
                <a:solidFill>
                  <a:schemeClr val="accent2"/>
                </a:solidFill>
              </a:ln>
            </c:spPr>
          </c:marker>
          <c:dLbls>
            <c:dLbl>
              <c:idx val="0"/>
              <c:layout>
                <c:manualLayout>
                  <c:x val="-3.8816430376642806E-2"/>
                  <c:y val="-1.25069181968766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1920-4E90-87EC-B4EA419EEE15}"/>
                </c:ext>
              </c:extLst>
            </c:dLbl>
            <c:dLbl>
              <c:idx val="1"/>
              <c:layout>
                <c:manualLayout>
                  <c:x val="-5.9717585194835089E-3"/>
                  <c:y val="-3.12672954921915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1920-4E90-87EC-B4EA419EEE15}"/>
                </c:ext>
              </c:extLst>
            </c:dLbl>
            <c:dLbl>
              <c:idx val="2"/>
              <c:layout>
                <c:manualLayout>
                  <c:x val="-1.7915275558450527E-2"/>
                  <c:y val="2.5013836393753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1920-4E90-87EC-B4EA419EEE15}"/>
                </c:ext>
              </c:extLst>
            </c:dLbl>
            <c:dLbl>
              <c:idx val="3"/>
              <c:layout>
                <c:manualLayout>
                  <c:x val="-4.4788188896126317E-3"/>
                  <c:y val="-3.43940250414107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1920-4E90-87EC-B4EA419EEE15}"/>
                </c:ext>
              </c:extLst>
            </c:dLbl>
            <c:dLbl>
              <c:idx val="4"/>
              <c:layout>
                <c:manualLayout>
                  <c:x val="-1.4929396298708772E-3"/>
                  <c:y val="1.56336477460957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1920-4E90-87EC-B4EA419EEE15}"/>
                </c:ext>
              </c:extLst>
            </c:dLbl>
            <c:dLbl>
              <c:idx val="5"/>
              <c:layout>
                <c:manualLayout>
                  <c:x val="-7.4646981493543861E-3"/>
                  <c:y val="2.50135901945761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1920-4E90-87EC-B4EA419EEE15}"/>
                </c:ext>
              </c:extLst>
            </c:dLbl>
            <c:dLbl>
              <c:idx val="6"/>
              <c:layout>
                <c:manualLayout>
                  <c:x val="-4.4788188896126317E-3"/>
                  <c:y val="2.18871068445340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1920-4E90-87EC-B4EA419EEE15}"/>
                </c:ext>
              </c:extLst>
            </c:dLbl>
            <c:dLbl>
              <c:idx val="7"/>
              <c:layout>
                <c:manualLayout>
                  <c:x val="-1.045057740909614E-2"/>
                  <c:y val="2.5013836393753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1920-4E90-87EC-B4EA419EEE15}"/>
                </c:ext>
              </c:extLst>
            </c:dLbl>
            <c:dLbl>
              <c:idx val="8"/>
              <c:layout>
                <c:manualLayout>
                  <c:x val="-4.4788188896126317E-3"/>
                  <c:y val="6.25345909843819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1920-4E90-87EC-B4EA419EEE15}"/>
                </c:ext>
              </c:extLst>
            </c:dLbl>
            <c:spPr>
              <a:noFill/>
              <a:ln>
                <a:noFill/>
              </a:ln>
              <a:effectLst/>
            </c:spPr>
            <c:txPr>
              <a:bodyPr/>
              <a:lstStyle/>
              <a:p>
                <a:pPr>
                  <a:defRPr sz="800">
                    <a:solidFill>
                      <a:schemeClr val="accent2"/>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Hoja1!$B$6:$J$6</c:f>
              <c:numCache>
                <c:formatCode>%0</c:formatCode>
                <c:ptCount val="9"/>
                <c:pt idx="0">
                  <c:v>2.0202020202020204E-2</c:v>
                </c:pt>
                <c:pt idx="1">
                  <c:v>2.9411764705882353E-2</c:v>
                </c:pt>
                <c:pt idx="2">
                  <c:v>0</c:v>
                </c:pt>
                <c:pt idx="3">
                  <c:v>1.2195121951219511E-2</c:v>
                </c:pt>
                <c:pt idx="4">
                  <c:v>0</c:v>
                </c:pt>
                <c:pt idx="5">
                  <c:v>1.1904761904761904E-2</c:v>
                </c:pt>
                <c:pt idx="6">
                  <c:v>1.2499999999999999E-2</c:v>
                </c:pt>
                <c:pt idx="7">
                  <c:v>1.6677228877142575E-3</c:v>
                </c:pt>
                <c:pt idx="8">
                  <c:v>1.1904975338448897E-3</c:v>
                </c:pt>
              </c:numCache>
            </c:numRef>
          </c:val>
          <c:smooth val="1"/>
          <c:extLst xmlns:c16r2="http://schemas.microsoft.com/office/drawing/2015/06/chart">
            <c:ext xmlns:c16="http://schemas.microsoft.com/office/drawing/2014/chart" uri="{C3380CC4-5D6E-409C-BE32-E72D297353CC}">
              <c16:uniqueId val="{00000034-1920-4E90-87EC-B4EA419EEE15}"/>
            </c:ext>
          </c:extLst>
        </c:ser>
        <c:dLbls>
          <c:showLegendKey val="0"/>
          <c:showVal val="0"/>
          <c:showCatName val="0"/>
          <c:showSerName val="0"/>
          <c:showPercent val="0"/>
          <c:showBubbleSize val="0"/>
        </c:dLbls>
        <c:marker val="1"/>
        <c:smooth val="0"/>
        <c:axId val="138337280"/>
        <c:axId val="138056832"/>
      </c:lineChart>
      <c:catAx>
        <c:axId val="138337280"/>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138056832"/>
        <c:crosses val="autoZero"/>
        <c:auto val="1"/>
        <c:lblAlgn val="ctr"/>
        <c:lblOffset val="500"/>
        <c:noMultiLvlLbl val="0"/>
      </c:catAx>
      <c:valAx>
        <c:axId val="138056832"/>
        <c:scaling>
          <c:orientation val="minMax"/>
          <c:max val="0.9"/>
          <c:min val="0"/>
        </c:scaling>
        <c:delete val="0"/>
        <c:axPos val="l"/>
        <c:numFmt formatCode="0.0%" sourceLinked="0"/>
        <c:majorTickMark val="out"/>
        <c:minorTickMark val="none"/>
        <c:tickLblPos val="nextTo"/>
        <c:txPr>
          <a:bodyPr/>
          <a:lstStyle/>
          <a:p>
            <a:pPr>
              <a:defRPr sz="800"/>
            </a:pPr>
            <a:endParaRPr lang="es-ES"/>
          </a:p>
        </c:txPr>
        <c:crossAx val="138337280"/>
        <c:crosses val="autoZero"/>
        <c:crossBetween val="between"/>
        <c:majorUnit val="0.45"/>
      </c:valAx>
    </c:plotArea>
    <c:legend>
      <c:legendPos val="t"/>
      <c:layout>
        <c:manualLayout>
          <c:xMode val="edge"/>
          <c:yMode val="edge"/>
          <c:x val="6.4825202043516938E-2"/>
          <c:y val="1.8760377295314927E-2"/>
          <c:w val="0.91663060688466169"/>
          <c:h val="7.4462448716711413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444149443550996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8A91-4A8E-BD84-76412EF94E7E}"/>
              </c:ext>
            </c:extLst>
          </c:dPt>
          <c:dPt>
            <c:idx val="1"/>
            <c:invertIfNegative val="0"/>
            <c:bubble3D val="0"/>
            <c:extLst xmlns:c16r2="http://schemas.microsoft.com/office/drawing/2015/06/chart">
              <c:ext xmlns:c16="http://schemas.microsoft.com/office/drawing/2014/chart" uri="{C3380CC4-5D6E-409C-BE32-E72D297353CC}">
                <c16:uniqueId val="{00000001-8A91-4A8E-BD84-76412EF94E7E}"/>
              </c:ext>
            </c:extLst>
          </c:dPt>
          <c:dPt>
            <c:idx val="2"/>
            <c:invertIfNegative val="0"/>
            <c:bubble3D val="0"/>
            <c:extLst xmlns:c16r2="http://schemas.microsoft.com/office/drawing/2015/06/chart">
              <c:ext xmlns:c16="http://schemas.microsoft.com/office/drawing/2014/chart" uri="{C3380CC4-5D6E-409C-BE32-E72D297353CC}">
                <c16:uniqueId val="{00000002-8A91-4A8E-BD84-76412EF94E7E}"/>
              </c:ext>
            </c:extLst>
          </c:dPt>
          <c:dPt>
            <c:idx val="3"/>
            <c:invertIfNegative val="0"/>
            <c:bubble3D val="0"/>
            <c:extLst xmlns:c16r2="http://schemas.microsoft.com/office/drawing/2015/06/chart">
              <c:ext xmlns:c16="http://schemas.microsoft.com/office/drawing/2014/chart" uri="{C3380CC4-5D6E-409C-BE32-E72D297353CC}">
                <c16:uniqueId val="{00000003-8A91-4A8E-BD84-76412EF94E7E}"/>
              </c:ext>
            </c:extLst>
          </c:dPt>
          <c:dPt>
            <c:idx val="4"/>
            <c:invertIfNegative val="0"/>
            <c:bubble3D val="0"/>
            <c:extLst xmlns:c16r2="http://schemas.microsoft.com/office/drawing/2015/06/chart">
              <c:ext xmlns:c16="http://schemas.microsoft.com/office/drawing/2014/chart" uri="{C3380CC4-5D6E-409C-BE32-E72D297353CC}">
                <c16:uniqueId val="{00000004-8A91-4A8E-BD84-76412EF94E7E}"/>
              </c:ext>
            </c:extLst>
          </c:dPt>
          <c:dPt>
            <c:idx val="5"/>
            <c:invertIfNegative val="0"/>
            <c:bubble3D val="0"/>
            <c:extLst xmlns:c16r2="http://schemas.microsoft.com/office/drawing/2015/06/chart">
              <c:ext xmlns:c16="http://schemas.microsoft.com/office/drawing/2014/chart" uri="{C3380CC4-5D6E-409C-BE32-E72D297353CC}">
                <c16:uniqueId val="{00000005-8A91-4A8E-BD84-76412EF94E7E}"/>
              </c:ext>
            </c:extLst>
          </c:dPt>
          <c:dPt>
            <c:idx val="6"/>
            <c:invertIfNegative val="0"/>
            <c:bubble3D val="0"/>
            <c:extLst xmlns:c16r2="http://schemas.microsoft.com/office/drawing/2015/06/chart">
              <c:ext xmlns:c16="http://schemas.microsoft.com/office/drawing/2014/chart" uri="{C3380CC4-5D6E-409C-BE32-E72D297353CC}">
                <c16:uniqueId val="{00000006-8A91-4A8E-BD84-76412EF94E7E}"/>
              </c:ext>
            </c:extLst>
          </c:dPt>
          <c:dPt>
            <c:idx val="7"/>
            <c:invertIfNegative val="0"/>
            <c:bubble3D val="0"/>
            <c:extLst xmlns:c16r2="http://schemas.microsoft.com/office/drawing/2015/06/chart">
              <c:ext xmlns:c16="http://schemas.microsoft.com/office/drawing/2014/chart" uri="{C3380CC4-5D6E-409C-BE32-E72D297353CC}">
                <c16:uniqueId val="{00000007-8A91-4A8E-BD84-76412EF94E7E}"/>
              </c:ext>
            </c:extLst>
          </c:dPt>
          <c:dPt>
            <c:idx val="8"/>
            <c:invertIfNegative val="0"/>
            <c:bubble3D val="0"/>
            <c:extLst xmlns:c16r2="http://schemas.microsoft.com/office/drawing/2015/06/chart">
              <c:ext xmlns:c16="http://schemas.microsoft.com/office/drawing/2014/chart" uri="{C3380CC4-5D6E-409C-BE32-E72D297353CC}">
                <c16:uniqueId val="{00000008-8A91-4A8E-BD84-76412EF94E7E}"/>
              </c:ext>
            </c:extLst>
          </c:dPt>
          <c:dPt>
            <c:idx val="9"/>
            <c:invertIfNegative val="0"/>
            <c:bubble3D val="0"/>
            <c:extLst xmlns:c16r2="http://schemas.microsoft.com/office/drawing/2015/06/chart">
              <c:ext xmlns:c16="http://schemas.microsoft.com/office/drawing/2014/chart" uri="{C3380CC4-5D6E-409C-BE32-E72D297353CC}">
                <c16:uniqueId val="{00000009-8A91-4A8E-BD84-76412EF94E7E}"/>
              </c:ext>
            </c:extLst>
          </c:dPt>
          <c:dPt>
            <c:idx val="10"/>
            <c:invertIfNegative val="0"/>
            <c:bubble3D val="0"/>
            <c:extLst xmlns:c16r2="http://schemas.microsoft.com/office/drawing/2015/06/chart">
              <c:ext xmlns:c16="http://schemas.microsoft.com/office/drawing/2014/chart" uri="{C3380CC4-5D6E-409C-BE32-E72D297353CC}">
                <c16:uniqueId val="{0000000A-8A91-4A8E-BD84-76412EF94E7E}"/>
              </c:ext>
            </c:extLst>
          </c:dPt>
          <c:dPt>
            <c:idx val="11"/>
            <c:invertIfNegative val="0"/>
            <c:bubble3D val="0"/>
            <c:extLst xmlns:c16r2="http://schemas.microsoft.com/office/drawing/2015/06/chart">
              <c:ext xmlns:c16="http://schemas.microsoft.com/office/drawing/2014/chart" uri="{C3380CC4-5D6E-409C-BE32-E72D297353CC}">
                <c16:uniqueId val="{0000000B-8A91-4A8E-BD84-76412EF94E7E}"/>
              </c:ext>
            </c:extLst>
          </c:dPt>
          <c:dPt>
            <c:idx val="12"/>
            <c:invertIfNegative val="0"/>
            <c:bubble3D val="0"/>
            <c:extLst xmlns:c16r2="http://schemas.microsoft.com/office/drawing/2015/06/chart">
              <c:ext xmlns:c16="http://schemas.microsoft.com/office/drawing/2014/chart" uri="{C3380CC4-5D6E-409C-BE32-E72D297353CC}">
                <c16:uniqueId val="{0000000C-8A91-4A8E-BD84-76412EF94E7E}"/>
              </c:ext>
            </c:extLst>
          </c:dPt>
          <c:dLbls>
            <c:dLbl>
              <c:idx val="0"/>
              <c:layout>
                <c:manualLayout>
                  <c:x val="2.0800832033281333E-3"/>
                  <c:y val="0.1313310433175267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A91-4A8E-BD84-76412EF94E7E}"/>
                </c:ext>
              </c:extLst>
            </c:dLbl>
            <c:dLbl>
              <c:idx val="1"/>
              <c:layout>
                <c:manualLayout>
                  <c:x val="2.0800832033281333E-3"/>
                  <c:y val="8.55113855951682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91-4A8E-BD84-76412EF94E7E}"/>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A91-4A8E-BD84-76412EF94E7E}"/>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91-4A8E-BD84-76412EF94E7E}"/>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A91-4A8E-BD84-76412EF94E7E}"/>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Telefonoz (n = 652)</c:v>
                </c:pt>
              </c:strCache>
            </c:strRef>
          </c:cat>
          <c:val>
            <c:numRef>
              <c:f>Hoja1!$B$2</c:f>
              <c:numCache>
                <c:formatCode>%0</c:formatCode>
                <c:ptCount val="1"/>
                <c:pt idx="0">
                  <c:v>4.2424242424242392E-2</c:v>
                </c:pt>
              </c:numCache>
            </c:numRef>
          </c:val>
          <c:extLst xmlns:c16r2="http://schemas.microsoft.com/office/drawing/2015/06/chart">
            <c:ext xmlns:c16="http://schemas.microsoft.com/office/drawing/2014/chart" uri="{C3380CC4-5D6E-409C-BE32-E72D297353CC}">
              <c16:uniqueId val="{0000000D-8A91-4A8E-BD84-76412EF94E7E}"/>
            </c:ext>
          </c:extLst>
        </c:ser>
        <c:ser>
          <c:idx val="1"/>
          <c:order val="1"/>
          <c:tx>
            <c:strRef>
              <c:f>Hoja1!$C$1</c:f>
              <c:strCache>
                <c:ptCount val="1"/>
                <c:pt idx="0">
                  <c:v>Ez oso pozik (3,4)</c:v>
                </c:pt>
              </c:strCache>
            </c:strRef>
          </c:tx>
          <c:spPr>
            <a:solidFill>
              <a:schemeClr val="accent6"/>
            </a:solidFill>
          </c:spPr>
          <c:invertIfNegative val="0"/>
          <c:dLbls>
            <c:dLbl>
              <c:idx val="0"/>
              <c:layout>
                <c:manualLayout>
                  <c:x val="0"/>
                  <c:y val="3.93455062597167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A91-4A8E-BD84-76412EF94E7E}"/>
                </c:ext>
              </c:extLst>
            </c:dLbl>
            <c:dLbl>
              <c:idx val="1"/>
              <c:layout>
                <c:manualLayout>
                  <c:x val="1.6640665626625067E-2"/>
                  <c:y val="8.55113855951682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A91-4A8E-BD84-76412EF94E7E}"/>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A91-4A8E-BD84-76412EF94E7E}"/>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A91-4A8E-BD84-76412EF94E7E}"/>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A91-4A8E-BD84-76412EF94E7E}"/>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Telefonoz (n = 652)</c:v>
                </c:pt>
              </c:strCache>
            </c:strRef>
          </c:cat>
          <c:val>
            <c:numRef>
              <c:f>Hoja1!$C$2</c:f>
              <c:numCache>
                <c:formatCode>%0</c:formatCode>
                <c:ptCount val="1"/>
                <c:pt idx="0">
                  <c:v>7.272727272727271E-2</c:v>
                </c:pt>
              </c:numCache>
            </c:numRef>
          </c:val>
          <c:extLst xmlns:c16r2="http://schemas.microsoft.com/office/drawing/2015/06/chart">
            <c:ext xmlns:c16="http://schemas.microsoft.com/office/drawing/2014/chart" uri="{C3380CC4-5D6E-409C-BE32-E72D297353CC}">
              <c16:uniqueId val="{00000013-8A91-4A8E-BD84-76412EF94E7E}"/>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Telefonoz (n = 652)</c:v>
                </c:pt>
              </c:strCache>
            </c:strRef>
          </c:cat>
          <c:val>
            <c:numRef>
              <c:f>Hoja1!$D$2</c:f>
              <c:numCache>
                <c:formatCode>%0</c:formatCode>
                <c:ptCount val="1"/>
                <c:pt idx="0">
                  <c:v>0.19595959595959594</c:v>
                </c:pt>
              </c:numCache>
            </c:numRef>
          </c:val>
          <c:extLst xmlns:c16r2="http://schemas.microsoft.com/office/drawing/2015/06/chart">
            <c:ext xmlns:c16="http://schemas.microsoft.com/office/drawing/2014/chart" uri="{C3380CC4-5D6E-409C-BE32-E72D297353CC}">
              <c16:uniqueId val="{00000014-8A91-4A8E-BD84-76412EF94E7E}"/>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Telefonoz (n = 652)</c:v>
                </c:pt>
              </c:strCache>
            </c:strRef>
          </c:cat>
          <c:val>
            <c:numRef>
              <c:f>Hoja1!$E$2</c:f>
              <c:numCache>
                <c:formatCode>%0</c:formatCode>
                <c:ptCount val="1"/>
                <c:pt idx="0">
                  <c:v>0.4</c:v>
                </c:pt>
              </c:numCache>
            </c:numRef>
          </c:val>
          <c:extLst xmlns:c16r2="http://schemas.microsoft.com/office/drawing/2015/06/chart">
            <c:ext xmlns:c16="http://schemas.microsoft.com/office/drawing/2014/chart" uri="{C3380CC4-5D6E-409C-BE32-E72D297353CC}">
              <c16:uniqueId val="{00000015-8A91-4A8E-BD84-76412EF94E7E}"/>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Telefonoz (n = 652)</c:v>
                </c:pt>
              </c:strCache>
            </c:strRef>
          </c:cat>
          <c:val>
            <c:numRef>
              <c:f>Hoja1!$F$2</c:f>
              <c:numCache>
                <c:formatCode>%0</c:formatCode>
                <c:ptCount val="1"/>
                <c:pt idx="0">
                  <c:v>0.26666666666666666</c:v>
                </c:pt>
              </c:numCache>
            </c:numRef>
          </c:val>
          <c:extLst xmlns:c16r2="http://schemas.microsoft.com/office/drawing/2015/06/chart">
            <c:ext xmlns:c16="http://schemas.microsoft.com/office/drawing/2014/chart" uri="{C3380CC4-5D6E-409C-BE32-E72D297353CC}">
              <c16:uniqueId val="{00000016-8A91-4A8E-BD84-76412EF94E7E}"/>
            </c:ext>
          </c:extLst>
        </c:ser>
        <c:ser>
          <c:idx val="5"/>
          <c:order val="5"/>
          <c:tx>
            <c:strRef>
              <c:f>Hoja1!$G$1</c:f>
              <c:strCache>
                <c:ptCount val="1"/>
                <c:pt idx="0">
                  <c:v>Ez du erantzuna zehazten</c:v>
                </c:pt>
              </c:strCache>
            </c:strRef>
          </c:tx>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Telefonoz (n = 652)</c:v>
                </c:pt>
              </c:strCache>
            </c:strRef>
          </c:cat>
          <c:val>
            <c:numRef>
              <c:f>Hoja1!$G$2</c:f>
              <c:numCache>
                <c:formatCode>%0</c:formatCode>
                <c:ptCount val="1"/>
                <c:pt idx="0">
                  <c:v>2.2222222222222195E-2</c:v>
                </c:pt>
              </c:numCache>
            </c:numRef>
          </c:val>
          <c:extLst xmlns:c16r2="http://schemas.microsoft.com/office/drawing/2015/06/chart">
            <c:ext xmlns:c16="http://schemas.microsoft.com/office/drawing/2014/chart" uri="{C3380CC4-5D6E-409C-BE32-E72D297353CC}">
              <c16:uniqueId val="{00000017-8A91-4A8E-BD84-76412EF94E7E}"/>
            </c:ext>
          </c:extLst>
        </c:ser>
        <c:dLbls>
          <c:showLegendKey val="0"/>
          <c:showVal val="0"/>
          <c:showCatName val="0"/>
          <c:showSerName val="0"/>
          <c:showPercent val="0"/>
          <c:showBubbleSize val="0"/>
        </c:dLbls>
        <c:gapWidth val="156"/>
        <c:overlap val="100"/>
        <c:axId val="300833792"/>
        <c:axId val="300839680"/>
      </c:barChart>
      <c:catAx>
        <c:axId val="30083379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300839680"/>
        <c:crosses val="autoZero"/>
        <c:auto val="1"/>
        <c:lblAlgn val="ctr"/>
        <c:lblOffset val="100"/>
        <c:noMultiLvlLbl val="0"/>
      </c:catAx>
      <c:valAx>
        <c:axId val="300839680"/>
        <c:scaling>
          <c:orientation val="minMax"/>
          <c:max val="1"/>
          <c:min val="0"/>
        </c:scaling>
        <c:delete val="1"/>
        <c:axPos val="t"/>
        <c:numFmt formatCode="0%" sourceLinked="0"/>
        <c:majorTickMark val="out"/>
        <c:minorTickMark val="none"/>
        <c:tickLblPos val="nextTo"/>
        <c:crossAx val="300833792"/>
        <c:crosses val="autoZero"/>
        <c:crossBetween val="between"/>
        <c:majorUnit val="0.5"/>
      </c:valAx>
    </c:plotArea>
    <c:legend>
      <c:legendPos val="t"/>
      <c:layout>
        <c:manualLayout>
          <c:xMode val="edge"/>
          <c:yMode val="edge"/>
          <c:x val="7.7386137965203633E-2"/>
          <c:y val="3.7795110031883648E-2"/>
          <c:w val="0.85688356038178537"/>
          <c:h val="7.8354426016166864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CBD5-46F6-B8C8-E405152E6A49}"/>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CBD5-46F6-B8C8-E405152E6A49}"/>
              </c:ext>
            </c:extLst>
          </c:dPt>
          <c:dPt>
            <c:idx val="2"/>
            <c:bubble3D val="0"/>
            <c:spPr>
              <a:noFill/>
              <a:ln>
                <a:noFill/>
              </a:ln>
            </c:spPr>
            <c:extLst xmlns:c16r2="http://schemas.microsoft.com/office/drawing/2015/06/chart">
              <c:ext xmlns:c16="http://schemas.microsoft.com/office/drawing/2014/chart" uri="{C3380CC4-5D6E-409C-BE32-E72D297353CC}">
                <c16:uniqueId val="{00000005-CBD5-46F6-B8C8-E405152E6A49}"/>
              </c:ext>
            </c:extLst>
          </c:dPt>
          <c:dPt>
            <c:idx val="3"/>
            <c:bubble3D val="0"/>
            <c:spPr>
              <a:noFill/>
              <a:ln>
                <a:noFill/>
              </a:ln>
            </c:spPr>
            <c:extLst xmlns:c16r2="http://schemas.microsoft.com/office/drawing/2015/06/chart">
              <c:ext xmlns:c16="http://schemas.microsoft.com/office/drawing/2014/chart" uri="{C3380CC4-5D6E-409C-BE32-E72D297353CC}">
                <c16:uniqueId val="{00000007-CBD5-46F6-B8C8-E405152E6A49}"/>
              </c:ext>
            </c:extLst>
          </c:dPt>
          <c:dPt>
            <c:idx val="4"/>
            <c:bubble3D val="0"/>
            <c:spPr>
              <a:noFill/>
              <a:ln>
                <a:noFill/>
              </a:ln>
            </c:spPr>
            <c:extLst xmlns:c16r2="http://schemas.microsoft.com/office/drawing/2015/06/chart">
              <c:ext xmlns:c16="http://schemas.microsoft.com/office/drawing/2014/chart" uri="{C3380CC4-5D6E-409C-BE32-E72D297353CC}">
                <c16:uniqueId val="{00000009-CBD5-46F6-B8C8-E405152E6A49}"/>
              </c:ext>
            </c:extLst>
          </c:dPt>
          <c:dPt>
            <c:idx val="5"/>
            <c:bubble3D val="0"/>
            <c:extLst xmlns:c16r2="http://schemas.microsoft.com/office/drawing/2015/06/chart">
              <c:ext xmlns:c16="http://schemas.microsoft.com/office/drawing/2014/chart" uri="{C3380CC4-5D6E-409C-BE32-E72D297353CC}">
                <c16:uniqueId val="{0000000A-CBD5-46F6-B8C8-E405152E6A49}"/>
              </c:ext>
            </c:extLst>
          </c:dPt>
          <c:dPt>
            <c:idx val="6"/>
            <c:bubble3D val="0"/>
            <c:extLst xmlns:c16r2="http://schemas.microsoft.com/office/drawing/2015/06/chart">
              <c:ext xmlns:c16="http://schemas.microsoft.com/office/drawing/2014/chart" uri="{C3380CC4-5D6E-409C-BE32-E72D297353CC}">
                <c16:uniqueId val="{0000000B-CBD5-46F6-B8C8-E405152E6A49}"/>
              </c:ext>
            </c:extLst>
          </c:dPt>
          <c:dPt>
            <c:idx val="7"/>
            <c:bubble3D val="0"/>
            <c:extLst xmlns:c16r2="http://schemas.microsoft.com/office/drawing/2015/06/chart">
              <c:ext xmlns:c16="http://schemas.microsoft.com/office/drawing/2014/chart" uri="{C3380CC4-5D6E-409C-BE32-E72D297353CC}">
                <c16:uniqueId val="{0000000C-CBD5-46F6-B8C8-E405152E6A49}"/>
              </c:ext>
            </c:extLst>
          </c:dPt>
          <c:dPt>
            <c:idx val="8"/>
            <c:bubble3D val="0"/>
            <c:extLst xmlns:c16r2="http://schemas.microsoft.com/office/drawing/2015/06/chart">
              <c:ext xmlns:c16="http://schemas.microsoft.com/office/drawing/2014/chart" uri="{C3380CC4-5D6E-409C-BE32-E72D297353CC}">
                <c16:uniqueId val="{0000000D-CBD5-46F6-B8C8-E405152E6A49}"/>
              </c:ext>
            </c:extLst>
          </c:dPt>
          <c:dPt>
            <c:idx val="9"/>
            <c:bubble3D val="0"/>
            <c:extLst xmlns:c16r2="http://schemas.microsoft.com/office/drawing/2015/06/chart">
              <c:ext xmlns:c16="http://schemas.microsoft.com/office/drawing/2014/chart" uri="{C3380CC4-5D6E-409C-BE32-E72D297353CC}">
                <c16:uniqueId val="{0000000E-CBD5-46F6-B8C8-E405152E6A49}"/>
              </c:ext>
            </c:extLst>
          </c:dPt>
          <c:dPt>
            <c:idx val="10"/>
            <c:bubble3D val="0"/>
            <c:extLst xmlns:c16r2="http://schemas.microsoft.com/office/drawing/2015/06/chart">
              <c:ext xmlns:c16="http://schemas.microsoft.com/office/drawing/2014/chart" uri="{C3380CC4-5D6E-409C-BE32-E72D297353CC}">
                <c16:uniqueId val="{0000000F-CBD5-46F6-B8C8-E405152E6A49}"/>
              </c:ext>
            </c:extLst>
          </c:dPt>
          <c:dPt>
            <c:idx val="11"/>
            <c:bubble3D val="0"/>
            <c:extLst xmlns:c16r2="http://schemas.microsoft.com/office/drawing/2015/06/chart">
              <c:ext xmlns:c16="http://schemas.microsoft.com/office/drawing/2014/chart" uri="{C3380CC4-5D6E-409C-BE32-E72D297353CC}">
                <c16:uniqueId val="{00000010-CBD5-46F6-B8C8-E405152E6A49}"/>
              </c:ext>
            </c:extLst>
          </c:dPt>
          <c:dPt>
            <c:idx val="12"/>
            <c:bubble3D val="0"/>
            <c:extLst xmlns:c16r2="http://schemas.microsoft.com/office/drawing/2015/06/chart">
              <c:ext xmlns:c16="http://schemas.microsoft.com/office/drawing/2014/chart" uri="{C3380CC4-5D6E-409C-BE32-E72D297353CC}">
                <c16:uniqueId val="{00000011-CBD5-46F6-B8C8-E405152E6A49}"/>
              </c:ext>
            </c:extLst>
          </c:dPt>
          <c:dPt>
            <c:idx val="13"/>
            <c:bubble3D val="0"/>
            <c:extLst xmlns:c16r2="http://schemas.microsoft.com/office/drawing/2015/06/chart">
              <c:ext xmlns:c16="http://schemas.microsoft.com/office/drawing/2014/chart" uri="{C3380CC4-5D6E-409C-BE32-E72D297353CC}">
                <c16:uniqueId val="{00000012-CBD5-46F6-B8C8-E405152E6A49}"/>
              </c:ext>
            </c:extLst>
          </c:dPt>
          <c:dPt>
            <c:idx val="14"/>
            <c:bubble3D val="0"/>
            <c:extLst xmlns:c16r2="http://schemas.microsoft.com/office/drawing/2015/06/chart">
              <c:ext xmlns:c16="http://schemas.microsoft.com/office/drawing/2014/chart" uri="{C3380CC4-5D6E-409C-BE32-E72D297353CC}">
                <c16:uniqueId val="{00000013-CBD5-46F6-B8C8-E405152E6A49}"/>
              </c:ext>
            </c:extLst>
          </c:dPt>
          <c:dPt>
            <c:idx val="15"/>
            <c:bubble3D val="0"/>
            <c:extLst xmlns:c16r2="http://schemas.microsoft.com/office/drawing/2015/06/chart">
              <c:ext xmlns:c16="http://schemas.microsoft.com/office/drawing/2014/chart" uri="{C3380CC4-5D6E-409C-BE32-E72D297353CC}">
                <c16:uniqueId val="{00000014-CBD5-46F6-B8C8-E405152E6A49}"/>
              </c:ext>
            </c:extLst>
          </c:dPt>
          <c:dPt>
            <c:idx val="16"/>
            <c:bubble3D val="0"/>
            <c:extLst xmlns:c16r2="http://schemas.microsoft.com/office/drawing/2015/06/chart">
              <c:ext xmlns:c16="http://schemas.microsoft.com/office/drawing/2014/chart" uri="{C3380CC4-5D6E-409C-BE32-E72D297353CC}">
                <c16:uniqueId val="{00000015-CBD5-46F6-B8C8-E405152E6A49}"/>
              </c:ext>
            </c:extLst>
          </c:dPt>
          <c:dPt>
            <c:idx val="17"/>
            <c:bubble3D val="0"/>
            <c:extLst xmlns:c16r2="http://schemas.microsoft.com/office/drawing/2015/06/chart">
              <c:ext xmlns:c16="http://schemas.microsoft.com/office/drawing/2014/chart" uri="{C3380CC4-5D6E-409C-BE32-E72D297353CC}">
                <c16:uniqueId val="{00000016-CBD5-46F6-B8C8-E405152E6A49}"/>
              </c:ext>
            </c:extLst>
          </c:dPt>
          <c:dPt>
            <c:idx val="18"/>
            <c:bubble3D val="0"/>
            <c:extLst xmlns:c16r2="http://schemas.microsoft.com/office/drawing/2015/06/chart">
              <c:ext xmlns:c16="http://schemas.microsoft.com/office/drawing/2014/chart" uri="{C3380CC4-5D6E-409C-BE32-E72D297353CC}">
                <c16:uniqueId val="{00000017-CBD5-46F6-B8C8-E405152E6A49}"/>
              </c:ext>
            </c:extLst>
          </c:dPt>
          <c:dPt>
            <c:idx val="19"/>
            <c:bubble3D val="0"/>
            <c:extLst xmlns:c16r2="http://schemas.microsoft.com/office/drawing/2015/06/chart">
              <c:ext xmlns:c16="http://schemas.microsoft.com/office/drawing/2014/chart" uri="{C3380CC4-5D6E-409C-BE32-E72D297353CC}">
                <c16:uniqueId val="{00000018-CBD5-46F6-B8C8-E405152E6A49}"/>
              </c:ext>
            </c:extLst>
          </c:dPt>
          <c:dPt>
            <c:idx val="20"/>
            <c:bubble3D val="0"/>
            <c:extLst xmlns:c16r2="http://schemas.microsoft.com/office/drawing/2015/06/chart">
              <c:ext xmlns:c16="http://schemas.microsoft.com/office/drawing/2014/chart" uri="{C3380CC4-5D6E-409C-BE32-E72D297353CC}">
                <c16:uniqueId val="{00000019-CBD5-46F6-B8C8-E405152E6A49}"/>
              </c:ext>
            </c:extLst>
          </c:dPt>
          <c:dPt>
            <c:idx val="21"/>
            <c:bubble3D val="0"/>
            <c:extLst xmlns:c16r2="http://schemas.microsoft.com/office/drawing/2015/06/chart">
              <c:ext xmlns:c16="http://schemas.microsoft.com/office/drawing/2014/chart" uri="{C3380CC4-5D6E-409C-BE32-E72D297353CC}">
                <c16:uniqueId val="{0000001A-CBD5-46F6-B8C8-E405152E6A49}"/>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0.98399999999999999</c:v>
                </c:pt>
                <c:pt idx="1">
                  <c:v>1.6E-2</c:v>
                </c:pt>
                <c:pt idx="2">
                  <c:v>0</c:v>
                </c:pt>
                <c:pt idx="3">
                  <c:v>0</c:v>
                </c:pt>
                <c:pt idx="4">
                  <c:v>0</c:v>
                </c:pt>
              </c:numCache>
            </c:numRef>
          </c:val>
          <c:extLst xmlns:c16r2="http://schemas.microsoft.com/office/drawing/2015/06/chart">
            <c:ext xmlns:c16="http://schemas.microsoft.com/office/drawing/2014/chart" uri="{C3380CC4-5D6E-409C-BE32-E72D297353CC}">
              <c16:uniqueId val="{0000001B-CBD5-46F6-B8C8-E405152E6A49}"/>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CBD5-46F6-B8C8-E405152E6A49}"/>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CBD5-46F6-B8C8-E405152E6A49}"/>
              </c:ext>
            </c:extLst>
          </c:dPt>
          <c:dPt>
            <c:idx val="2"/>
            <c:bubble3D val="0"/>
            <c:spPr>
              <a:noFill/>
            </c:spPr>
            <c:extLst xmlns:c16r2="http://schemas.microsoft.com/office/drawing/2015/06/chart">
              <c:ext xmlns:c16="http://schemas.microsoft.com/office/drawing/2014/chart" uri="{C3380CC4-5D6E-409C-BE32-E72D297353CC}">
                <c16:uniqueId val="{00000021-CBD5-46F6-B8C8-E405152E6A49}"/>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CBD5-46F6-B8C8-E405152E6A49}"/>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CBD5-46F6-B8C8-E405152E6A49}"/>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CBD5-46F6-B8C8-E405152E6A49}"/>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31053664618197829"/>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B220-4CC1-A4F0-3344E859F90D}"/>
              </c:ext>
            </c:extLst>
          </c:dPt>
          <c:dPt>
            <c:idx val="1"/>
            <c:invertIfNegative val="0"/>
            <c:bubble3D val="0"/>
            <c:extLst xmlns:c16r2="http://schemas.microsoft.com/office/drawing/2015/06/chart">
              <c:ext xmlns:c16="http://schemas.microsoft.com/office/drawing/2014/chart" uri="{C3380CC4-5D6E-409C-BE32-E72D297353CC}">
                <c16:uniqueId val="{00000001-B220-4CC1-A4F0-3344E859F90D}"/>
              </c:ext>
            </c:extLst>
          </c:dPt>
          <c:dPt>
            <c:idx val="2"/>
            <c:invertIfNegative val="0"/>
            <c:bubble3D val="0"/>
            <c:extLst xmlns:c16r2="http://schemas.microsoft.com/office/drawing/2015/06/chart">
              <c:ext xmlns:c16="http://schemas.microsoft.com/office/drawing/2014/chart" uri="{C3380CC4-5D6E-409C-BE32-E72D297353CC}">
                <c16:uniqueId val="{00000002-B220-4CC1-A4F0-3344E859F90D}"/>
              </c:ext>
            </c:extLst>
          </c:dPt>
          <c:dPt>
            <c:idx val="3"/>
            <c:invertIfNegative val="0"/>
            <c:bubble3D val="0"/>
            <c:extLst xmlns:c16r2="http://schemas.microsoft.com/office/drawing/2015/06/chart">
              <c:ext xmlns:c16="http://schemas.microsoft.com/office/drawing/2014/chart" uri="{C3380CC4-5D6E-409C-BE32-E72D297353CC}">
                <c16:uniqueId val="{00000003-B220-4CC1-A4F0-3344E859F90D}"/>
              </c:ext>
            </c:extLst>
          </c:dPt>
          <c:dPt>
            <c:idx val="4"/>
            <c:invertIfNegative val="0"/>
            <c:bubble3D val="0"/>
            <c:extLst xmlns:c16r2="http://schemas.microsoft.com/office/drawing/2015/06/chart">
              <c:ext xmlns:c16="http://schemas.microsoft.com/office/drawing/2014/chart" uri="{C3380CC4-5D6E-409C-BE32-E72D297353CC}">
                <c16:uniqueId val="{00000004-B220-4CC1-A4F0-3344E859F90D}"/>
              </c:ext>
            </c:extLst>
          </c:dPt>
          <c:dPt>
            <c:idx val="5"/>
            <c:invertIfNegative val="0"/>
            <c:bubble3D val="0"/>
            <c:extLst xmlns:c16r2="http://schemas.microsoft.com/office/drawing/2015/06/chart">
              <c:ext xmlns:c16="http://schemas.microsoft.com/office/drawing/2014/chart" uri="{C3380CC4-5D6E-409C-BE32-E72D297353CC}">
                <c16:uniqueId val="{00000005-B220-4CC1-A4F0-3344E859F90D}"/>
              </c:ext>
            </c:extLst>
          </c:dPt>
          <c:dPt>
            <c:idx val="6"/>
            <c:invertIfNegative val="0"/>
            <c:bubble3D val="0"/>
            <c:extLst xmlns:c16r2="http://schemas.microsoft.com/office/drawing/2015/06/chart">
              <c:ext xmlns:c16="http://schemas.microsoft.com/office/drawing/2014/chart" uri="{C3380CC4-5D6E-409C-BE32-E72D297353CC}">
                <c16:uniqueId val="{00000006-B220-4CC1-A4F0-3344E859F90D}"/>
              </c:ext>
            </c:extLst>
          </c:dPt>
          <c:dPt>
            <c:idx val="7"/>
            <c:invertIfNegative val="0"/>
            <c:bubble3D val="0"/>
            <c:extLst xmlns:c16r2="http://schemas.microsoft.com/office/drawing/2015/06/chart">
              <c:ext xmlns:c16="http://schemas.microsoft.com/office/drawing/2014/chart" uri="{C3380CC4-5D6E-409C-BE32-E72D297353CC}">
                <c16:uniqueId val="{00000007-B220-4CC1-A4F0-3344E859F90D}"/>
              </c:ext>
            </c:extLst>
          </c:dPt>
          <c:dPt>
            <c:idx val="8"/>
            <c:invertIfNegative val="0"/>
            <c:bubble3D val="0"/>
            <c:extLst xmlns:c16r2="http://schemas.microsoft.com/office/drawing/2015/06/chart">
              <c:ext xmlns:c16="http://schemas.microsoft.com/office/drawing/2014/chart" uri="{C3380CC4-5D6E-409C-BE32-E72D297353CC}">
                <c16:uniqueId val="{00000008-B220-4CC1-A4F0-3344E859F90D}"/>
              </c:ext>
            </c:extLst>
          </c:dPt>
          <c:dPt>
            <c:idx val="9"/>
            <c:invertIfNegative val="0"/>
            <c:bubble3D val="0"/>
            <c:extLst xmlns:c16r2="http://schemas.microsoft.com/office/drawing/2015/06/chart">
              <c:ext xmlns:c16="http://schemas.microsoft.com/office/drawing/2014/chart" uri="{C3380CC4-5D6E-409C-BE32-E72D297353CC}">
                <c16:uniqueId val="{00000009-B220-4CC1-A4F0-3344E859F90D}"/>
              </c:ext>
            </c:extLst>
          </c:dPt>
          <c:dPt>
            <c:idx val="10"/>
            <c:invertIfNegative val="0"/>
            <c:bubble3D val="0"/>
            <c:extLst xmlns:c16r2="http://schemas.microsoft.com/office/drawing/2015/06/chart">
              <c:ext xmlns:c16="http://schemas.microsoft.com/office/drawing/2014/chart" uri="{C3380CC4-5D6E-409C-BE32-E72D297353CC}">
                <c16:uniqueId val="{0000000A-B220-4CC1-A4F0-3344E859F90D}"/>
              </c:ext>
            </c:extLst>
          </c:dPt>
          <c:dPt>
            <c:idx val="11"/>
            <c:invertIfNegative val="0"/>
            <c:bubble3D val="0"/>
            <c:extLst xmlns:c16r2="http://schemas.microsoft.com/office/drawing/2015/06/chart">
              <c:ext xmlns:c16="http://schemas.microsoft.com/office/drawing/2014/chart" uri="{C3380CC4-5D6E-409C-BE32-E72D297353CC}">
                <c16:uniqueId val="{0000000B-B220-4CC1-A4F0-3344E859F90D}"/>
              </c:ext>
            </c:extLst>
          </c:dPt>
          <c:dPt>
            <c:idx val="12"/>
            <c:invertIfNegative val="0"/>
            <c:bubble3D val="0"/>
            <c:extLst xmlns:c16r2="http://schemas.microsoft.com/office/drawing/2015/06/chart">
              <c:ext xmlns:c16="http://schemas.microsoft.com/office/drawing/2014/chart" uri="{C3380CC4-5D6E-409C-BE32-E72D297353CC}">
                <c16:uniqueId val="{0000000C-B220-4CC1-A4F0-3344E859F90D}"/>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Total (n = 1500)</c:v>
                </c:pt>
              </c:strCache>
            </c:strRef>
          </c:cat>
          <c:val>
            <c:numRef>
              <c:f>Hoja1!$B$2</c:f>
              <c:numCache>
                <c:formatCode>0.0</c:formatCode>
                <c:ptCount val="1"/>
                <c:pt idx="0">
                  <c:v>7.1239669421487619</c:v>
                </c:pt>
              </c:numCache>
            </c:numRef>
          </c:val>
          <c:extLst xmlns:c16r2="http://schemas.microsoft.com/office/drawing/2015/06/chart">
            <c:ext xmlns:c16="http://schemas.microsoft.com/office/drawing/2014/chart" uri="{C3380CC4-5D6E-409C-BE32-E72D297353CC}">
              <c16:uniqueId val="{0000000D-B220-4CC1-A4F0-3344E859F90D}"/>
            </c:ext>
          </c:extLst>
        </c:ser>
        <c:dLbls>
          <c:showLegendKey val="0"/>
          <c:showVal val="0"/>
          <c:showCatName val="0"/>
          <c:showSerName val="0"/>
          <c:showPercent val="0"/>
          <c:showBubbleSize val="0"/>
        </c:dLbls>
        <c:gapWidth val="94"/>
        <c:axId val="300897024"/>
        <c:axId val="300898560"/>
      </c:barChart>
      <c:catAx>
        <c:axId val="300897024"/>
        <c:scaling>
          <c:orientation val="maxMin"/>
        </c:scaling>
        <c:delete val="1"/>
        <c:axPos val="l"/>
        <c:numFmt formatCode="General" sourceLinked="1"/>
        <c:majorTickMark val="out"/>
        <c:minorTickMark val="none"/>
        <c:tickLblPos val="nextTo"/>
        <c:crossAx val="300898560"/>
        <c:crosses val="autoZero"/>
        <c:auto val="1"/>
        <c:lblAlgn val="ctr"/>
        <c:lblOffset val="100"/>
        <c:noMultiLvlLbl val="0"/>
      </c:catAx>
      <c:valAx>
        <c:axId val="300898560"/>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300897024"/>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D5EE-4965-B435-832B862FDE34}"/>
              </c:ext>
            </c:extLst>
          </c:dPt>
          <c:dPt>
            <c:idx val="1"/>
            <c:invertIfNegative val="0"/>
            <c:bubble3D val="0"/>
            <c:extLst xmlns:c16r2="http://schemas.microsoft.com/office/drawing/2015/06/chart">
              <c:ext xmlns:c16="http://schemas.microsoft.com/office/drawing/2014/chart" uri="{C3380CC4-5D6E-409C-BE32-E72D297353CC}">
                <c16:uniqueId val="{00000001-D5EE-4965-B435-832B862FDE34}"/>
              </c:ext>
            </c:extLst>
          </c:dPt>
          <c:dPt>
            <c:idx val="2"/>
            <c:invertIfNegative val="0"/>
            <c:bubble3D val="0"/>
            <c:extLst xmlns:c16r2="http://schemas.microsoft.com/office/drawing/2015/06/chart">
              <c:ext xmlns:c16="http://schemas.microsoft.com/office/drawing/2014/chart" uri="{C3380CC4-5D6E-409C-BE32-E72D297353CC}">
                <c16:uniqueId val="{00000002-D5EE-4965-B435-832B862FDE34}"/>
              </c:ext>
            </c:extLst>
          </c:dPt>
          <c:dPt>
            <c:idx val="3"/>
            <c:invertIfNegative val="0"/>
            <c:bubble3D val="0"/>
            <c:extLst xmlns:c16r2="http://schemas.microsoft.com/office/drawing/2015/06/chart">
              <c:ext xmlns:c16="http://schemas.microsoft.com/office/drawing/2014/chart" uri="{C3380CC4-5D6E-409C-BE32-E72D297353CC}">
                <c16:uniqueId val="{00000003-D5EE-4965-B435-832B862FDE34}"/>
              </c:ext>
            </c:extLst>
          </c:dPt>
          <c:dPt>
            <c:idx val="4"/>
            <c:invertIfNegative val="0"/>
            <c:bubble3D val="0"/>
            <c:extLst xmlns:c16r2="http://schemas.microsoft.com/office/drawing/2015/06/chart">
              <c:ext xmlns:c16="http://schemas.microsoft.com/office/drawing/2014/chart" uri="{C3380CC4-5D6E-409C-BE32-E72D297353CC}">
                <c16:uniqueId val="{00000004-D5EE-4965-B435-832B862FDE34}"/>
              </c:ext>
            </c:extLst>
          </c:dPt>
          <c:dPt>
            <c:idx val="5"/>
            <c:invertIfNegative val="0"/>
            <c:bubble3D val="0"/>
            <c:extLst xmlns:c16r2="http://schemas.microsoft.com/office/drawing/2015/06/chart">
              <c:ext xmlns:c16="http://schemas.microsoft.com/office/drawing/2014/chart" uri="{C3380CC4-5D6E-409C-BE32-E72D297353CC}">
                <c16:uniqueId val="{00000005-D5EE-4965-B435-832B862FDE34}"/>
              </c:ext>
            </c:extLst>
          </c:dPt>
          <c:dPt>
            <c:idx val="6"/>
            <c:invertIfNegative val="0"/>
            <c:bubble3D val="0"/>
            <c:extLst xmlns:c16r2="http://schemas.microsoft.com/office/drawing/2015/06/chart">
              <c:ext xmlns:c16="http://schemas.microsoft.com/office/drawing/2014/chart" uri="{C3380CC4-5D6E-409C-BE32-E72D297353CC}">
                <c16:uniqueId val="{00000006-D5EE-4965-B435-832B862FDE34}"/>
              </c:ext>
            </c:extLst>
          </c:dPt>
          <c:dPt>
            <c:idx val="7"/>
            <c:invertIfNegative val="0"/>
            <c:bubble3D val="0"/>
            <c:extLst xmlns:c16r2="http://schemas.microsoft.com/office/drawing/2015/06/chart">
              <c:ext xmlns:c16="http://schemas.microsoft.com/office/drawing/2014/chart" uri="{C3380CC4-5D6E-409C-BE32-E72D297353CC}">
                <c16:uniqueId val="{00000007-D5EE-4965-B435-832B862FDE34}"/>
              </c:ext>
            </c:extLst>
          </c:dPt>
          <c:dPt>
            <c:idx val="8"/>
            <c:invertIfNegative val="0"/>
            <c:bubble3D val="0"/>
            <c:extLst xmlns:c16r2="http://schemas.microsoft.com/office/drawing/2015/06/chart">
              <c:ext xmlns:c16="http://schemas.microsoft.com/office/drawing/2014/chart" uri="{C3380CC4-5D6E-409C-BE32-E72D297353CC}">
                <c16:uniqueId val="{00000008-D5EE-4965-B435-832B862FDE34}"/>
              </c:ext>
            </c:extLst>
          </c:dPt>
          <c:dPt>
            <c:idx val="9"/>
            <c:invertIfNegative val="0"/>
            <c:bubble3D val="0"/>
            <c:extLst xmlns:c16r2="http://schemas.microsoft.com/office/drawing/2015/06/chart">
              <c:ext xmlns:c16="http://schemas.microsoft.com/office/drawing/2014/chart" uri="{C3380CC4-5D6E-409C-BE32-E72D297353CC}">
                <c16:uniqueId val="{00000009-D5EE-4965-B435-832B862FDE34}"/>
              </c:ext>
            </c:extLst>
          </c:dPt>
          <c:dPt>
            <c:idx val="10"/>
            <c:invertIfNegative val="0"/>
            <c:bubble3D val="0"/>
            <c:extLst xmlns:c16r2="http://schemas.microsoft.com/office/drawing/2015/06/chart">
              <c:ext xmlns:c16="http://schemas.microsoft.com/office/drawing/2014/chart" uri="{C3380CC4-5D6E-409C-BE32-E72D297353CC}">
                <c16:uniqueId val="{0000000A-D5EE-4965-B435-832B862FDE34}"/>
              </c:ext>
            </c:extLst>
          </c:dPt>
          <c:dPt>
            <c:idx val="11"/>
            <c:invertIfNegative val="0"/>
            <c:bubble3D val="0"/>
            <c:extLst xmlns:c16r2="http://schemas.microsoft.com/office/drawing/2015/06/chart">
              <c:ext xmlns:c16="http://schemas.microsoft.com/office/drawing/2014/chart" uri="{C3380CC4-5D6E-409C-BE32-E72D297353CC}">
                <c16:uniqueId val="{0000000B-D5EE-4965-B435-832B862FDE34}"/>
              </c:ext>
            </c:extLst>
          </c:dPt>
          <c:dPt>
            <c:idx val="12"/>
            <c:invertIfNegative val="0"/>
            <c:bubble3D val="0"/>
            <c:extLst xmlns:c16r2="http://schemas.microsoft.com/office/drawing/2015/06/chart">
              <c:ext xmlns:c16="http://schemas.microsoft.com/office/drawing/2014/chart" uri="{C3380CC4-5D6E-409C-BE32-E72D297353CC}">
                <c16:uniqueId val="{0000000C-D5EE-4965-B435-832B862FDE34}"/>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Hoja1!$B$2:$G$2</c:f>
              <c:numCache>
                <c:formatCode>0.0</c:formatCode>
                <c:ptCount val="6"/>
                <c:pt idx="0">
                  <c:v>8.6999999999999993</c:v>
                </c:pt>
                <c:pt idx="1">
                  <c:v>8.3000000000000007</c:v>
                </c:pt>
                <c:pt idx="2">
                  <c:v>8.6999999999999993</c:v>
                </c:pt>
                <c:pt idx="3">
                  <c:v>8.6</c:v>
                </c:pt>
                <c:pt idx="4">
                  <c:v>8.1670020120724356</c:v>
                </c:pt>
                <c:pt idx="5">
                  <c:v>7.1239669421487619</c:v>
                </c:pt>
              </c:numCache>
            </c:numRef>
          </c:val>
          <c:extLst xmlns:c16r2="http://schemas.microsoft.com/office/drawing/2015/06/chart">
            <c:ext xmlns:c16="http://schemas.microsoft.com/office/drawing/2014/chart" uri="{C3380CC4-5D6E-409C-BE32-E72D297353CC}">
              <c16:uniqueId val="{0000000D-D5EE-4965-B435-832B862FDE34}"/>
            </c:ext>
          </c:extLst>
        </c:ser>
        <c:dLbls>
          <c:showLegendKey val="0"/>
          <c:showVal val="0"/>
          <c:showCatName val="0"/>
          <c:showSerName val="0"/>
          <c:showPercent val="0"/>
          <c:showBubbleSize val="0"/>
        </c:dLbls>
        <c:gapWidth val="150"/>
        <c:axId val="279572864"/>
        <c:axId val="279574400"/>
      </c:barChart>
      <c:catAx>
        <c:axId val="279572864"/>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79574400"/>
        <c:crosses val="autoZero"/>
        <c:auto val="1"/>
        <c:lblAlgn val="ctr"/>
        <c:lblOffset val="500"/>
        <c:noMultiLvlLbl val="0"/>
      </c:catAx>
      <c:valAx>
        <c:axId val="279574400"/>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79572864"/>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A-428D-AD66-F928D1E1D010}"/>
              </c:ext>
            </c:extLst>
          </c:dPt>
          <c:dPt>
            <c:idx val="1"/>
            <c:invertIfNegative val="0"/>
            <c:bubble3D val="0"/>
            <c:extLst xmlns:c16r2="http://schemas.microsoft.com/office/drawing/2015/06/chart">
              <c:ext xmlns:c16="http://schemas.microsoft.com/office/drawing/2014/chart" uri="{C3380CC4-5D6E-409C-BE32-E72D297353CC}">
                <c16:uniqueId val="{00000001-D3AA-428D-AD66-F928D1E1D010}"/>
              </c:ext>
            </c:extLst>
          </c:dPt>
          <c:dPt>
            <c:idx val="2"/>
            <c:invertIfNegative val="0"/>
            <c:bubble3D val="0"/>
            <c:extLst xmlns:c16r2="http://schemas.microsoft.com/office/drawing/2015/06/chart">
              <c:ext xmlns:c16="http://schemas.microsoft.com/office/drawing/2014/chart" uri="{C3380CC4-5D6E-409C-BE32-E72D297353CC}">
                <c16:uniqueId val="{00000002-D3AA-428D-AD66-F928D1E1D010}"/>
              </c:ext>
            </c:extLst>
          </c:dPt>
          <c:dPt>
            <c:idx val="3"/>
            <c:invertIfNegative val="0"/>
            <c:bubble3D val="0"/>
            <c:extLst xmlns:c16r2="http://schemas.microsoft.com/office/drawing/2015/06/chart">
              <c:ext xmlns:c16="http://schemas.microsoft.com/office/drawing/2014/chart" uri="{C3380CC4-5D6E-409C-BE32-E72D297353CC}">
                <c16:uniqueId val="{00000003-D3AA-428D-AD66-F928D1E1D010}"/>
              </c:ext>
            </c:extLst>
          </c:dPt>
          <c:dPt>
            <c:idx val="4"/>
            <c:invertIfNegative val="0"/>
            <c:bubble3D val="0"/>
            <c:extLst xmlns:c16r2="http://schemas.microsoft.com/office/drawing/2015/06/chart">
              <c:ext xmlns:c16="http://schemas.microsoft.com/office/drawing/2014/chart" uri="{C3380CC4-5D6E-409C-BE32-E72D297353CC}">
                <c16:uniqueId val="{00000004-D3AA-428D-AD66-F928D1E1D010}"/>
              </c:ext>
            </c:extLst>
          </c:dPt>
          <c:dPt>
            <c:idx val="5"/>
            <c:invertIfNegative val="0"/>
            <c:bubble3D val="0"/>
            <c:extLst xmlns:c16r2="http://schemas.microsoft.com/office/drawing/2015/06/chart">
              <c:ext xmlns:c16="http://schemas.microsoft.com/office/drawing/2014/chart" uri="{C3380CC4-5D6E-409C-BE32-E72D297353CC}">
                <c16:uniqueId val="{00000005-D3AA-428D-AD66-F928D1E1D010}"/>
              </c:ext>
            </c:extLst>
          </c:dPt>
          <c:dPt>
            <c:idx val="6"/>
            <c:invertIfNegative val="0"/>
            <c:bubble3D val="0"/>
            <c:extLst xmlns:c16r2="http://schemas.microsoft.com/office/drawing/2015/06/chart">
              <c:ext xmlns:c16="http://schemas.microsoft.com/office/drawing/2014/chart" uri="{C3380CC4-5D6E-409C-BE32-E72D297353CC}">
                <c16:uniqueId val="{00000006-D3AA-428D-AD66-F928D1E1D010}"/>
              </c:ext>
            </c:extLst>
          </c:dPt>
          <c:dPt>
            <c:idx val="7"/>
            <c:invertIfNegative val="0"/>
            <c:bubble3D val="0"/>
            <c:extLst xmlns:c16r2="http://schemas.microsoft.com/office/drawing/2015/06/chart">
              <c:ext xmlns:c16="http://schemas.microsoft.com/office/drawing/2014/chart" uri="{C3380CC4-5D6E-409C-BE32-E72D297353CC}">
                <c16:uniqueId val="{00000007-D3AA-428D-AD66-F928D1E1D010}"/>
              </c:ext>
            </c:extLst>
          </c:dPt>
          <c:dPt>
            <c:idx val="8"/>
            <c:invertIfNegative val="0"/>
            <c:bubble3D val="0"/>
            <c:extLst xmlns:c16r2="http://schemas.microsoft.com/office/drawing/2015/06/chart">
              <c:ext xmlns:c16="http://schemas.microsoft.com/office/drawing/2014/chart" uri="{C3380CC4-5D6E-409C-BE32-E72D297353CC}">
                <c16:uniqueId val="{00000008-D3AA-428D-AD66-F928D1E1D010}"/>
              </c:ext>
            </c:extLst>
          </c:dPt>
          <c:dPt>
            <c:idx val="9"/>
            <c:invertIfNegative val="0"/>
            <c:bubble3D val="0"/>
            <c:extLst xmlns:c16r2="http://schemas.microsoft.com/office/drawing/2015/06/chart">
              <c:ext xmlns:c16="http://schemas.microsoft.com/office/drawing/2014/chart" uri="{C3380CC4-5D6E-409C-BE32-E72D297353CC}">
                <c16:uniqueId val="{00000009-D3AA-428D-AD66-F928D1E1D010}"/>
              </c:ext>
            </c:extLst>
          </c:dPt>
          <c:dPt>
            <c:idx val="10"/>
            <c:invertIfNegative val="0"/>
            <c:bubble3D val="0"/>
            <c:extLst xmlns:c16r2="http://schemas.microsoft.com/office/drawing/2015/06/chart">
              <c:ext xmlns:c16="http://schemas.microsoft.com/office/drawing/2014/chart" uri="{C3380CC4-5D6E-409C-BE32-E72D297353CC}">
                <c16:uniqueId val="{0000000A-D3AA-428D-AD66-F928D1E1D010}"/>
              </c:ext>
            </c:extLst>
          </c:dPt>
          <c:dPt>
            <c:idx val="11"/>
            <c:invertIfNegative val="0"/>
            <c:bubble3D val="0"/>
            <c:extLst xmlns:c16r2="http://schemas.microsoft.com/office/drawing/2015/06/chart">
              <c:ext xmlns:c16="http://schemas.microsoft.com/office/drawing/2014/chart" uri="{C3380CC4-5D6E-409C-BE32-E72D297353CC}">
                <c16:uniqueId val="{0000000B-D3AA-428D-AD66-F928D1E1D010}"/>
              </c:ext>
            </c:extLst>
          </c:dPt>
          <c:dPt>
            <c:idx val="12"/>
            <c:invertIfNegative val="0"/>
            <c:bubble3D val="0"/>
            <c:extLst xmlns:c16r2="http://schemas.microsoft.com/office/drawing/2015/06/chart">
              <c:ext xmlns:c16="http://schemas.microsoft.com/office/drawing/2014/chart" uri="{C3380CC4-5D6E-409C-BE32-E72D297353CC}">
                <c16:uniqueId val="{0000000C-D3AA-428D-AD66-F928D1E1D010}"/>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3AA-428D-AD66-F928D1E1D010}"/>
                </c:ext>
              </c:extLst>
            </c:dLbl>
            <c:dLbl>
              <c:idx val="1"/>
              <c:layout>
                <c:manualLayout>
                  <c:x val="2.3637095151880908E-3"/>
                  <c:y val="0.106309297071805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3AA-428D-AD66-F928D1E1D010}"/>
                </c:ext>
              </c:extLst>
            </c:dLbl>
            <c:dLbl>
              <c:idx val="2"/>
              <c:layout>
                <c:manualLayout>
                  <c:x val="-4.2866072887175147E-3"/>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3AA-428D-AD66-F928D1E1D010}"/>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2.7860009788502511E-2</c:v>
                </c:pt>
                <c:pt idx="1">
                  <c:v>4.2424242424242392E-2</c:v>
                </c:pt>
                <c:pt idx="2">
                  <c:v>1.6666965473828284E-2</c:v>
                </c:pt>
              </c:numCache>
            </c:numRef>
          </c:val>
          <c:extLst xmlns:c16r2="http://schemas.microsoft.com/office/drawing/2015/06/chart">
            <c:ext xmlns:c16="http://schemas.microsoft.com/office/drawing/2014/chart" uri="{C3380CC4-5D6E-409C-BE32-E72D297353CC}">
              <c16:uniqueId val="{0000000D-D3AA-428D-AD66-F928D1E1D010}"/>
            </c:ext>
          </c:extLst>
        </c:ser>
        <c:ser>
          <c:idx val="1"/>
          <c:order val="1"/>
          <c:tx>
            <c:strRef>
              <c:f>Hoja1!$C$1</c:f>
              <c:strCache>
                <c:ptCount val="1"/>
                <c:pt idx="0">
                  <c:v>Ez oso pozik (3,4)</c:v>
                </c:pt>
              </c:strCache>
            </c:strRef>
          </c:tx>
          <c:spPr>
            <a:solidFill>
              <a:schemeClr val="accent6"/>
            </a:solidFill>
          </c:spPr>
          <c:invertIfNegative val="0"/>
          <c:dLbls>
            <c:dLbl>
              <c:idx val="0"/>
              <c:layout>
                <c:manualLayout>
                  <c:x val="1.1217747499254064E-2"/>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3AA-428D-AD66-F928D1E1D010}"/>
                </c:ext>
              </c:extLst>
            </c:dLbl>
            <c:dLbl>
              <c:idx val="1"/>
              <c:layout>
                <c:manualLayout>
                  <c:x val="2.2037211801603663E-3"/>
                  <c:y val="0.109436026621024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3AA-428D-AD66-F928D1E1D010}"/>
                </c:ext>
              </c:extLst>
            </c:dLbl>
            <c:dLbl>
              <c:idx val="2"/>
              <c:layout>
                <c:manualLayout>
                  <c:x val="1.2859821866152544E-2"/>
                  <c:y val="0.1094355342226704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3AA-428D-AD66-F928D1E1D010}"/>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4.2128728436663813E-2</c:v>
                </c:pt>
                <c:pt idx="1">
                  <c:v>7.272727272727271E-2</c:v>
                </c:pt>
                <c:pt idx="2">
                  <c:v>1.861284052308778E-2</c:v>
                </c:pt>
              </c:numCache>
            </c:numRef>
          </c:val>
          <c:extLst xmlns:c16r2="http://schemas.microsoft.com/office/drawing/2015/06/chart">
            <c:ext xmlns:c16="http://schemas.microsoft.com/office/drawing/2014/chart" uri="{C3380CC4-5D6E-409C-BE32-E72D297353CC}">
              <c16:uniqueId val="{00000011-D3AA-428D-AD66-F928D1E1D010}"/>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0.12540078107137351</c:v>
                </c:pt>
                <c:pt idx="1">
                  <c:v>0.19595959595959594</c:v>
                </c:pt>
                <c:pt idx="2">
                  <c:v>7.1174241191977225E-2</c:v>
                </c:pt>
              </c:numCache>
            </c:numRef>
          </c:val>
          <c:extLst xmlns:c16r2="http://schemas.microsoft.com/office/drawing/2015/06/chart">
            <c:ext xmlns:c16="http://schemas.microsoft.com/office/drawing/2014/chart" uri="{C3380CC4-5D6E-409C-BE32-E72D297353CC}">
              <c16:uniqueId val="{00000012-D3AA-428D-AD66-F928D1E1D010}"/>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0.34509886213755359</c:v>
                </c:pt>
                <c:pt idx="1">
                  <c:v>0.4</c:v>
                </c:pt>
                <c:pt idx="2">
                  <c:v>0.30290571098502217</c:v>
                </c:pt>
              </c:numCache>
            </c:numRef>
          </c:val>
          <c:extLst xmlns:c16r2="http://schemas.microsoft.com/office/drawing/2015/06/chart">
            <c:ext xmlns:c16="http://schemas.microsoft.com/office/drawing/2014/chart" uri="{C3380CC4-5D6E-409C-BE32-E72D297353CC}">
              <c16:uniqueId val="{00000013-D3AA-428D-AD66-F928D1E1D010}"/>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0.44985476242452405</c:v>
                </c:pt>
                <c:pt idx="1">
                  <c:v>0.26666666666666666</c:v>
                </c:pt>
                <c:pt idx="2">
                  <c:v>0.59064024182607266</c:v>
                </c:pt>
              </c:numCache>
            </c:numRef>
          </c:val>
          <c:extLst xmlns:c16r2="http://schemas.microsoft.com/office/drawing/2015/06/chart">
            <c:ext xmlns:c16="http://schemas.microsoft.com/office/drawing/2014/chart" uri="{C3380CC4-5D6E-409C-BE32-E72D297353CC}">
              <c16:uniqueId val="{00000014-D3AA-428D-AD66-F928D1E1D010}"/>
            </c:ext>
          </c:extLst>
        </c:ser>
        <c:ser>
          <c:idx val="5"/>
          <c:order val="5"/>
          <c:tx>
            <c:strRef>
              <c:f>Hoja1!$G$1</c:f>
              <c:strCache>
                <c:ptCount val="1"/>
                <c:pt idx="0">
                  <c:v>Ez du erantzuna zehazten</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3AA-428D-AD66-F928D1E1D010}"/>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D3AA-428D-AD66-F928D1E1D01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3AA-428D-AD66-F928D1E1D010}"/>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9.6568561413814483E-3</c:v>
                </c:pt>
                <c:pt idx="1">
                  <c:v>2.2222222222222195E-2</c:v>
                </c:pt>
                <c:pt idx="2">
                  <c:v>0</c:v>
                </c:pt>
              </c:numCache>
            </c:numRef>
          </c:val>
          <c:extLst xmlns:c16r2="http://schemas.microsoft.com/office/drawing/2015/06/chart">
            <c:ext xmlns:c16="http://schemas.microsoft.com/office/drawing/2014/chart" uri="{C3380CC4-5D6E-409C-BE32-E72D297353CC}">
              <c16:uniqueId val="{00000018-D3AA-428D-AD66-F928D1E1D010}"/>
            </c:ext>
          </c:extLst>
        </c:ser>
        <c:dLbls>
          <c:showLegendKey val="0"/>
          <c:showVal val="0"/>
          <c:showCatName val="0"/>
          <c:showSerName val="0"/>
          <c:showPercent val="0"/>
          <c:showBubbleSize val="0"/>
        </c:dLbls>
        <c:gapWidth val="61"/>
        <c:overlap val="100"/>
        <c:axId val="279511424"/>
        <c:axId val="279512960"/>
      </c:barChart>
      <c:catAx>
        <c:axId val="27951142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79512960"/>
        <c:crosses val="autoZero"/>
        <c:auto val="1"/>
        <c:lblAlgn val="ctr"/>
        <c:lblOffset val="100"/>
        <c:noMultiLvlLbl val="0"/>
      </c:catAx>
      <c:valAx>
        <c:axId val="279512960"/>
        <c:scaling>
          <c:orientation val="minMax"/>
          <c:max val="1"/>
          <c:min val="0"/>
        </c:scaling>
        <c:delete val="1"/>
        <c:axPos val="t"/>
        <c:numFmt formatCode="0%" sourceLinked="0"/>
        <c:majorTickMark val="out"/>
        <c:minorTickMark val="none"/>
        <c:tickLblPos val="nextTo"/>
        <c:crossAx val="279511424"/>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26EC-43C6-87C9-B132BA040826}"/>
              </c:ext>
            </c:extLst>
          </c:dPt>
          <c:dPt>
            <c:idx val="1"/>
            <c:invertIfNegative val="0"/>
            <c:bubble3D val="0"/>
            <c:extLst xmlns:c16r2="http://schemas.microsoft.com/office/drawing/2015/06/chart">
              <c:ext xmlns:c16="http://schemas.microsoft.com/office/drawing/2014/chart" uri="{C3380CC4-5D6E-409C-BE32-E72D297353CC}">
                <c16:uniqueId val="{00000001-26EC-43C6-87C9-B132BA040826}"/>
              </c:ext>
            </c:extLst>
          </c:dPt>
          <c:dPt>
            <c:idx val="2"/>
            <c:invertIfNegative val="0"/>
            <c:bubble3D val="0"/>
            <c:extLst xmlns:c16r2="http://schemas.microsoft.com/office/drawing/2015/06/chart">
              <c:ext xmlns:c16="http://schemas.microsoft.com/office/drawing/2014/chart" uri="{C3380CC4-5D6E-409C-BE32-E72D297353CC}">
                <c16:uniqueId val="{00000002-26EC-43C6-87C9-B132BA040826}"/>
              </c:ext>
            </c:extLst>
          </c:dPt>
          <c:dPt>
            <c:idx val="3"/>
            <c:invertIfNegative val="0"/>
            <c:bubble3D val="0"/>
            <c:extLst xmlns:c16r2="http://schemas.microsoft.com/office/drawing/2015/06/chart">
              <c:ext xmlns:c16="http://schemas.microsoft.com/office/drawing/2014/chart" uri="{C3380CC4-5D6E-409C-BE32-E72D297353CC}">
                <c16:uniqueId val="{00000003-26EC-43C6-87C9-B132BA040826}"/>
              </c:ext>
            </c:extLst>
          </c:dPt>
          <c:dPt>
            <c:idx val="4"/>
            <c:invertIfNegative val="0"/>
            <c:bubble3D val="0"/>
            <c:extLst xmlns:c16r2="http://schemas.microsoft.com/office/drawing/2015/06/chart">
              <c:ext xmlns:c16="http://schemas.microsoft.com/office/drawing/2014/chart" uri="{C3380CC4-5D6E-409C-BE32-E72D297353CC}">
                <c16:uniqueId val="{00000004-26EC-43C6-87C9-B132BA040826}"/>
              </c:ext>
            </c:extLst>
          </c:dPt>
          <c:dPt>
            <c:idx val="5"/>
            <c:invertIfNegative val="0"/>
            <c:bubble3D val="0"/>
            <c:extLst xmlns:c16r2="http://schemas.microsoft.com/office/drawing/2015/06/chart">
              <c:ext xmlns:c16="http://schemas.microsoft.com/office/drawing/2014/chart" uri="{C3380CC4-5D6E-409C-BE32-E72D297353CC}">
                <c16:uniqueId val="{00000005-26EC-43C6-87C9-B132BA040826}"/>
              </c:ext>
            </c:extLst>
          </c:dPt>
          <c:dPt>
            <c:idx val="6"/>
            <c:invertIfNegative val="0"/>
            <c:bubble3D val="0"/>
            <c:extLst xmlns:c16r2="http://schemas.microsoft.com/office/drawing/2015/06/chart">
              <c:ext xmlns:c16="http://schemas.microsoft.com/office/drawing/2014/chart" uri="{C3380CC4-5D6E-409C-BE32-E72D297353CC}">
                <c16:uniqueId val="{00000006-26EC-43C6-87C9-B132BA040826}"/>
              </c:ext>
            </c:extLst>
          </c:dPt>
          <c:dPt>
            <c:idx val="7"/>
            <c:invertIfNegative val="0"/>
            <c:bubble3D val="0"/>
            <c:extLst xmlns:c16r2="http://schemas.microsoft.com/office/drawing/2015/06/chart">
              <c:ext xmlns:c16="http://schemas.microsoft.com/office/drawing/2014/chart" uri="{C3380CC4-5D6E-409C-BE32-E72D297353CC}">
                <c16:uniqueId val="{00000007-26EC-43C6-87C9-B132BA040826}"/>
              </c:ext>
            </c:extLst>
          </c:dPt>
          <c:dPt>
            <c:idx val="8"/>
            <c:invertIfNegative val="0"/>
            <c:bubble3D val="0"/>
            <c:extLst xmlns:c16r2="http://schemas.microsoft.com/office/drawing/2015/06/chart">
              <c:ext xmlns:c16="http://schemas.microsoft.com/office/drawing/2014/chart" uri="{C3380CC4-5D6E-409C-BE32-E72D297353CC}">
                <c16:uniqueId val="{00000008-26EC-43C6-87C9-B132BA040826}"/>
              </c:ext>
            </c:extLst>
          </c:dPt>
          <c:dPt>
            <c:idx val="9"/>
            <c:invertIfNegative val="0"/>
            <c:bubble3D val="0"/>
            <c:extLst xmlns:c16r2="http://schemas.microsoft.com/office/drawing/2015/06/chart">
              <c:ext xmlns:c16="http://schemas.microsoft.com/office/drawing/2014/chart" uri="{C3380CC4-5D6E-409C-BE32-E72D297353CC}">
                <c16:uniqueId val="{00000009-26EC-43C6-87C9-B132BA040826}"/>
              </c:ext>
            </c:extLst>
          </c:dPt>
          <c:dPt>
            <c:idx val="10"/>
            <c:invertIfNegative val="0"/>
            <c:bubble3D val="0"/>
            <c:extLst xmlns:c16r2="http://schemas.microsoft.com/office/drawing/2015/06/chart">
              <c:ext xmlns:c16="http://schemas.microsoft.com/office/drawing/2014/chart" uri="{C3380CC4-5D6E-409C-BE32-E72D297353CC}">
                <c16:uniqueId val="{0000000A-26EC-43C6-87C9-B132BA040826}"/>
              </c:ext>
            </c:extLst>
          </c:dPt>
          <c:dPt>
            <c:idx val="11"/>
            <c:invertIfNegative val="0"/>
            <c:bubble3D val="0"/>
            <c:extLst xmlns:c16r2="http://schemas.microsoft.com/office/drawing/2015/06/chart">
              <c:ext xmlns:c16="http://schemas.microsoft.com/office/drawing/2014/chart" uri="{C3380CC4-5D6E-409C-BE32-E72D297353CC}">
                <c16:uniqueId val="{0000000B-26EC-43C6-87C9-B132BA040826}"/>
              </c:ext>
            </c:extLst>
          </c:dPt>
          <c:dPt>
            <c:idx val="12"/>
            <c:invertIfNegative val="0"/>
            <c:bubble3D val="0"/>
            <c:extLst xmlns:c16r2="http://schemas.microsoft.com/office/drawing/2015/06/chart">
              <c:ext xmlns:c16="http://schemas.microsoft.com/office/drawing/2014/chart" uri="{C3380CC4-5D6E-409C-BE32-E72D297353CC}">
                <c16:uniqueId val="{0000000C-26EC-43C6-87C9-B132BA040826}"/>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Total (n = 1500)</c:v>
                </c:pt>
                <c:pt idx="1">
                  <c:v>Telefónica (n = 652)</c:v>
                </c:pt>
                <c:pt idx="2">
                  <c:v>Presencial  (n = 848)</c:v>
                </c:pt>
              </c:strCache>
            </c:strRef>
          </c:cat>
          <c:val>
            <c:numRef>
              <c:f>Hoja1!$B$2:$B$4</c:f>
              <c:numCache>
                <c:formatCode>0.0</c:formatCode>
                <c:ptCount val="3"/>
                <c:pt idx="0">
                  <c:v>7.8672918893659052</c:v>
                </c:pt>
                <c:pt idx="1">
                  <c:v>7.1239669421487619</c:v>
                </c:pt>
                <c:pt idx="2">
                  <c:v>8.4258643081121765</c:v>
                </c:pt>
              </c:numCache>
            </c:numRef>
          </c:val>
          <c:extLst xmlns:c16r2="http://schemas.microsoft.com/office/drawing/2015/06/chart">
            <c:ext xmlns:c16="http://schemas.microsoft.com/office/drawing/2014/chart" uri="{C3380CC4-5D6E-409C-BE32-E72D297353CC}">
              <c16:uniqueId val="{0000000D-26EC-43C6-87C9-B132BA040826}"/>
            </c:ext>
          </c:extLst>
        </c:ser>
        <c:dLbls>
          <c:showLegendKey val="0"/>
          <c:showVal val="0"/>
          <c:showCatName val="0"/>
          <c:showSerName val="0"/>
          <c:showPercent val="0"/>
          <c:showBubbleSize val="0"/>
        </c:dLbls>
        <c:gapWidth val="61"/>
        <c:axId val="316198272"/>
        <c:axId val="316204160"/>
      </c:barChart>
      <c:catAx>
        <c:axId val="316198272"/>
        <c:scaling>
          <c:orientation val="maxMin"/>
        </c:scaling>
        <c:delete val="1"/>
        <c:axPos val="l"/>
        <c:numFmt formatCode="General" sourceLinked="1"/>
        <c:majorTickMark val="out"/>
        <c:minorTickMark val="none"/>
        <c:tickLblPos val="nextTo"/>
        <c:crossAx val="316204160"/>
        <c:crosses val="autoZero"/>
        <c:auto val="1"/>
        <c:lblAlgn val="ctr"/>
        <c:lblOffset val="100"/>
        <c:noMultiLvlLbl val="0"/>
      </c:catAx>
      <c:valAx>
        <c:axId val="316204160"/>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316198272"/>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5336-4B53-99FD-AE1B0E24A31B}"/>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5336-4B53-99FD-AE1B0E24A31B}"/>
              </c:ext>
            </c:extLst>
          </c:dPt>
          <c:dPt>
            <c:idx val="2"/>
            <c:bubble3D val="0"/>
            <c:spPr>
              <a:noFill/>
              <a:ln>
                <a:noFill/>
              </a:ln>
            </c:spPr>
            <c:extLst xmlns:c16r2="http://schemas.microsoft.com/office/drawing/2015/06/chart">
              <c:ext xmlns:c16="http://schemas.microsoft.com/office/drawing/2014/chart" uri="{C3380CC4-5D6E-409C-BE32-E72D297353CC}">
                <c16:uniqueId val="{00000005-5336-4B53-99FD-AE1B0E24A31B}"/>
              </c:ext>
            </c:extLst>
          </c:dPt>
          <c:dPt>
            <c:idx val="3"/>
            <c:bubble3D val="0"/>
            <c:spPr>
              <a:noFill/>
              <a:ln>
                <a:noFill/>
              </a:ln>
            </c:spPr>
            <c:extLst xmlns:c16r2="http://schemas.microsoft.com/office/drawing/2015/06/chart">
              <c:ext xmlns:c16="http://schemas.microsoft.com/office/drawing/2014/chart" uri="{C3380CC4-5D6E-409C-BE32-E72D297353CC}">
                <c16:uniqueId val="{00000007-5336-4B53-99FD-AE1B0E24A31B}"/>
              </c:ext>
            </c:extLst>
          </c:dPt>
          <c:dPt>
            <c:idx val="4"/>
            <c:bubble3D val="0"/>
            <c:spPr>
              <a:noFill/>
              <a:ln>
                <a:noFill/>
              </a:ln>
            </c:spPr>
            <c:extLst xmlns:c16r2="http://schemas.microsoft.com/office/drawing/2015/06/chart">
              <c:ext xmlns:c16="http://schemas.microsoft.com/office/drawing/2014/chart" uri="{C3380CC4-5D6E-409C-BE32-E72D297353CC}">
                <c16:uniqueId val="{00000009-5336-4B53-99FD-AE1B0E24A31B}"/>
              </c:ext>
            </c:extLst>
          </c:dPt>
          <c:dPt>
            <c:idx val="5"/>
            <c:bubble3D val="0"/>
            <c:extLst xmlns:c16r2="http://schemas.microsoft.com/office/drawing/2015/06/chart">
              <c:ext xmlns:c16="http://schemas.microsoft.com/office/drawing/2014/chart" uri="{C3380CC4-5D6E-409C-BE32-E72D297353CC}">
                <c16:uniqueId val="{0000000A-5336-4B53-99FD-AE1B0E24A31B}"/>
              </c:ext>
            </c:extLst>
          </c:dPt>
          <c:dPt>
            <c:idx val="6"/>
            <c:bubble3D val="0"/>
            <c:extLst xmlns:c16r2="http://schemas.microsoft.com/office/drawing/2015/06/chart">
              <c:ext xmlns:c16="http://schemas.microsoft.com/office/drawing/2014/chart" uri="{C3380CC4-5D6E-409C-BE32-E72D297353CC}">
                <c16:uniqueId val="{0000000B-5336-4B53-99FD-AE1B0E24A31B}"/>
              </c:ext>
            </c:extLst>
          </c:dPt>
          <c:dPt>
            <c:idx val="7"/>
            <c:bubble3D val="0"/>
            <c:extLst xmlns:c16r2="http://schemas.microsoft.com/office/drawing/2015/06/chart">
              <c:ext xmlns:c16="http://schemas.microsoft.com/office/drawing/2014/chart" uri="{C3380CC4-5D6E-409C-BE32-E72D297353CC}">
                <c16:uniqueId val="{0000000C-5336-4B53-99FD-AE1B0E24A31B}"/>
              </c:ext>
            </c:extLst>
          </c:dPt>
          <c:dPt>
            <c:idx val="8"/>
            <c:bubble3D val="0"/>
            <c:extLst xmlns:c16r2="http://schemas.microsoft.com/office/drawing/2015/06/chart">
              <c:ext xmlns:c16="http://schemas.microsoft.com/office/drawing/2014/chart" uri="{C3380CC4-5D6E-409C-BE32-E72D297353CC}">
                <c16:uniqueId val="{0000000D-5336-4B53-99FD-AE1B0E24A31B}"/>
              </c:ext>
            </c:extLst>
          </c:dPt>
          <c:dPt>
            <c:idx val="9"/>
            <c:bubble3D val="0"/>
            <c:extLst xmlns:c16r2="http://schemas.microsoft.com/office/drawing/2015/06/chart">
              <c:ext xmlns:c16="http://schemas.microsoft.com/office/drawing/2014/chart" uri="{C3380CC4-5D6E-409C-BE32-E72D297353CC}">
                <c16:uniqueId val="{0000000E-5336-4B53-99FD-AE1B0E24A31B}"/>
              </c:ext>
            </c:extLst>
          </c:dPt>
          <c:dPt>
            <c:idx val="10"/>
            <c:bubble3D val="0"/>
            <c:extLst xmlns:c16r2="http://schemas.microsoft.com/office/drawing/2015/06/chart">
              <c:ext xmlns:c16="http://schemas.microsoft.com/office/drawing/2014/chart" uri="{C3380CC4-5D6E-409C-BE32-E72D297353CC}">
                <c16:uniqueId val="{0000000F-5336-4B53-99FD-AE1B0E24A31B}"/>
              </c:ext>
            </c:extLst>
          </c:dPt>
          <c:dPt>
            <c:idx val="11"/>
            <c:bubble3D val="0"/>
            <c:extLst xmlns:c16r2="http://schemas.microsoft.com/office/drawing/2015/06/chart">
              <c:ext xmlns:c16="http://schemas.microsoft.com/office/drawing/2014/chart" uri="{C3380CC4-5D6E-409C-BE32-E72D297353CC}">
                <c16:uniqueId val="{00000010-5336-4B53-99FD-AE1B0E24A31B}"/>
              </c:ext>
            </c:extLst>
          </c:dPt>
          <c:dPt>
            <c:idx val="12"/>
            <c:bubble3D val="0"/>
            <c:extLst xmlns:c16r2="http://schemas.microsoft.com/office/drawing/2015/06/chart">
              <c:ext xmlns:c16="http://schemas.microsoft.com/office/drawing/2014/chart" uri="{C3380CC4-5D6E-409C-BE32-E72D297353CC}">
                <c16:uniqueId val="{00000011-5336-4B53-99FD-AE1B0E24A31B}"/>
              </c:ext>
            </c:extLst>
          </c:dPt>
          <c:dPt>
            <c:idx val="13"/>
            <c:bubble3D val="0"/>
            <c:extLst xmlns:c16r2="http://schemas.microsoft.com/office/drawing/2015/06/chart">
              <c:ext xmlns:c16="http://schemas.microsoft.com/office/drawing/2014/chart" uri="{C3380CC4-5D6E-409C-BE32-E72D297353CC}">
                <c16:uniqueId val="{00000012-5336-4B53-99FD-AE1B0E24A31B}"/>
              </c:ext>
            </c:extLst>
          </c:dPt>
          <c:dPt>
            <c:idx val="14"/>
            <c:bubble3D val="0"/>
            <c:extLst xmlns:c16r2="http://schemas.microsoft.com/office/drawing/2015/06/chart">
              <c:ext xmlns:c16="http://schemas.microsoft.com/office/drawing/2014/chart" uri="{C3380CC4-5D6E-409C-BE32-E72D297353CC}">
                <c16:uniqueId val="{00000013-5336-4B53-99FD-AE1B0E24A31B}"/>
              </c:ext>
            </c:extLst>
          </c:dPt>
          <c:dPt>
            <c:idx val="15"/>
            <c:bubble3D val="0"/>
            <c:extLst xmlns:c16r2="http://schemas.microsoft.com/office/drawing/2015/06/chart">
              <c:ext xmlns:c16="http://schemas.microsoft.com/office/drawing/2014/chart" uri="{C3380CC4-5D6E-409C-BE32-E72D297353CC}">
                <c16:uniqueId val="{00000014-5336-4B53-99FD-AE1B0E24A31B}"/>
              </c:ext>
            </c:extLst>
          </c:dPt>
          <c:dPt>
            <c:idx val="16"/>
            <c:bubble3D val="0"/>
            <c:extLst xmlns:c16r2="http://schemas.microsoft.com/office/drawing/2015/06/chart">
              <c:ext xmlns:c16="http://schemas.microsoft.com/office/drawing/2014/chart" uri="{C3380CC4-5D6E-409C-BE32-E72D297353CC}">
                <c16:uniqueId val="{00000015-5336-4B53-99FD-AE1B0E24A31B}"/>
              </c:ext>
            </c:extLst>
          </c:dPt>
          <c:dPt>
            <c:idx val="17"/>
            <c:bubble3D val="0"/>
            <c:extLst xmlns:c16r2="http://schemas.microsoft.com/office/drawing/2015/06/chart">
              <c:ext xmlns:c16="http://schemas.microsoft.com/office/drawing/2014/chart" uri="{C3380CC4-5D6E-409C-BE32-E72D297353CC}">
                <c16:uniqueId val="{00000016-5336-4B53-99FD-AE1B0E24A31B}"/>
              </c:ext>
            </c:extLst>
          </c:dPt>
          <c:dPt>
            <c:idx val="18"/>
            <c:bubble3D val="0"/>
            <c:extLst xmlns:c16r2="http://schemas.microsoft.com/office/drawing/2015/06/chart">
              <c:ext xmlns:c16="http://schemas.microsoft.com/office/drawing/2014/chart" uri="{C3380CC4-5D6E-409C-BE32-E72D297353CC}">
                <c16:uniqueId val="{00000017-5336-4B53-99FD-AE1B0E24A31B}"/>
              </c:ext>
            </c:extLst>
          </c:dPt>
          <c:dPt>
            <c:idx val="19"/>
            <c:bubble3D val="0"/>
            <c:extLst xmlns:c16r2="http://schemas.microsoft.com/office/drawing/2015/06/chart">
              <c:ext xmlns:c16="http://schemas.microsoft.com/office/drawing/2014/chart" uri="{C3380CC4-5D6E-409C-BE32-E72D297353CC}">
                <c16:uniqueId val="{00000018-5336-4B53-99FD-AE1B0E24A31B}"/>
              </c:ext>
            </c:extLst>
          </c:dPt>
          <c:dPt>
            <c:idx val="20"/>
            <c:bubble3D val="0"/>
            <c:extLst xmlns:c16r2="http://schemas.microsoft.com/office/drawing/2015/06/chart">
              <c:ext xmlns:c16="http://schemas.microsoft.com/office/drawing/2014/chart" uri="{C3380CC4-5D6E-409C-BE32-E72D297353CC}">
                <c16:uniqueId val="{00000019-5336-4B53-99FD-AE1B0E24A31B}"/>
              </c:ext>
            </c:extLst>
          </c:dPt>
          <c:dPt>
            <c:idx val="21"/>
            <c:bubble3D val="0"/>
            <c:extLst xmlns:c16r2="http://schemas.microsoft.com/office/drawing/2015/06/chart">
              <c:ext xmlns:c16="http://schemas.microsoft.com/office/drawing/2014/chart" uri="{C3380CC4-5D6E-409C-BE32-E72D297353CC}">
                <c16:uniqueId val="{0000001A-5336-4B53-99FD-AE1B0E24A31B}"/>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c:v>
                </c:pt>
                <c:pt idx="2">
                  <c:v>0.3</c:v>
                </c:pt>
                <c:pt idx="3">
                  <c:v>0.3</c:v>
                </c:pt>
                <c:pt idx="4">
                  <c:v>0.3</c:v>
                </c:pt>
              </c:numCache>
            </c:numRef>
          </c:val>
          <c:extLst xmlns:c16r2="http://schemas.microsoft.com/office/drawing/2015/06/chart">
            <c:ext xmlns:c16="http://schemas.microsoft.com/office/drawing/2014/chart" uri="{C3380CC4-5D6E-409C-BE32-E72D297353CC}">
              <c16:uniqueId val="{0000001B-5336-4B53-99FD-AE1B0E24A31B}"/>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5336-4B53-99FD-AE1B0E24A31B}"/>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5336-4B53-99FD-AE1B0E24A31B}"/>
              </c:ext>
            </c:extLst>
          </c:dPt>
          <c:dPt>
            <c:idx val="2"/>
            <c:bubble3D val="0"/>
            <c:spPr>
              <a:noFill/>
            </c:spPr>
            <c:extLst xmlns:c16r2="http://schemas.microsoft.com/office/drawing/2015/06/chart">
              <c:ext xmlns:c16="http://schemas.microsoft.com/office/drawing/2014/chart" uri="{C3380CC4-5D6E-409C-BE32-E72D297353CC}">
                <c16:uniqueId val="{00000021-5336-4B53-99FD-AE1B0E24A31B}"/>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5336-4B53-99FD-AE1B0E24A31B}"/>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5336-4B53-99FD-AE1B0E24A31B}"/>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5336-4B53-99FD-AE1B0E24A31B}"/>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ED24-446D-884F-3A964A1EE306}"/>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ED24-446D-884F-3A964A1EE306}"/>
              </c:ext>
            </c:extLst>
          </c:dPt>
          <c:dPt>
            <c:idx val="2"/>
            <c:bubble3D val="0"/>
            <c:spPr>
              <a:noFill/>
              <a:ln>
                <a:noFill/>
              </a:ln>
            </c:spPr>
            <c:extLst xmlns:c16r2="http://schemas.microsoft.com/office/drawing/2015/06/chart">
              <c:ext xmlns:c16="http://schemas.microsoft.com/office/drawing/2014/chart" uri="{C3380CC4-5D6E-409C-BE32-E72D297353CC}">
                <c16:uniqueId val="{00000005-ED24-446D-884F-3A964A1EE306}"/>
              </c:ext>
            </c:extLst>
          </c:dPt>
          <c:dPt>
            <c:idx val="3"/>
            <c:bubble3D val="0"/>
            <c:spPr>
              <a:noFill/>
              <a:ln>
                <a:noFill/>
              </a:ln>
            </c:spPr>
            <c:extLst xmlns:c16r2="http://schemas.microsoft.com/office/drawing/2015/06/chart">
              <c:ext xmlns:c16="http://schemas.microsoft.com/office/drawing/2014/chart" uri="{C3380CC4-5D6E-409C-BE32-E72D297353CC}">
                <c16:uniqueId val="{00000007-ED24-446D-884F-3A964A1EE306}"/>
              </c:ext>
            </c:extLst>
          </c:dPt>
          <c:dPt>
            <c:idx val="4"/>
            <c:bubble3D val="0"/>
            <c:spPr>
              <a:noFill/>
              <a:ln>
                <a:noFill/>
              </a:ln>
            </c:spPr>
            <c:extLst xmlns:c16r2="http://schemas.microsoft.com/office/drawing/2015/06/chart">
              <c:ext xmlns:c16="http://schemas.microsoft.com/office/drawing/2014/chart" uri="{C3380CC4-5D6E-409C-BE32-E72D297353CC}">
                <c16:uniqueId val="{00000009-ED24-446D-884F-3A964A1EE306}"/>
              </c:ext>
            </c:extLst>
          </c:dPt>
          <c:dPt>
            <c:idx val="5"/>
            <c:bubble3D val="0"/>
            <c:extLst xmlns:c16r2="http://schemas.microsoft.com/office/drawing/2015/06/chart">
              <c:ext xmlns:c16="http://schemas.microsoft.com/office/drawing/2014/chart" uri="{C3380CC4-5D6E-409C-BE32-E72D297353CC}">
                <c16:uniqueId val="{0000000A-ED24-446D-884F-3A964A1EE306}"/>
              </c:ext>
            </c:extLst>
          </c:dPt>
          <c:dPt>
            <c:idx val="6"/>
            <c:bubble3D val="0"/>
            <c:extLst xmlns:c16r2="http://schemas.microsoft.com/office/drawing/2015/06/chart">
              <c:ext xmlns:c16="http://schemas.microsoft.com/office/drawing/2014/chart" uri="{C3380CC4-5D6E-409C-BE32-E72D297353CC}">
                <c16:uniqueId val="{0000000B-ED24-446D-884F-3A964A1EE306}"/>
              </c:ext>
            </c:extLst>
          </c:dPt>
          <c:dPt>
            <c:idx val="7"/>
            <c:bubble3D val="0"/>
            <c:extLst xmlns:c16r2="http://schemas.microsoft.com/office/drawing/2015/06/chart">
              <c:ext xmlns:c16="http://schemas.microsoft.com/office/drawing/2014/chart" uri="{C3380CC4-5D6E-409C-BE32-E72D297353CC}">
                <c16:uniqueId val="{0000000C-ED24-446D-884F-3A964A1EE306}"/>
              </c:ext>
            </c:extLst>
          </c:dPt>
          <c:dPt>
            <c:idx val="8"/>
            <c:bubble3D val="0"/>
            <c:extLst xmlns:c16r2="http://schemas.microsoft.com/office/drawing/2015/06/chart">
              <c:ext xmlns:c16="http://schemas.microsoft.com/office/drawing/2014/chart" uri="{C3380CC4-5D6E-409C-BE32-E72D297353CC}">
                <c16:uniqueId val="{0000000D-ED24-446D-884F-3A964A1EE306}"/>
              </c:ext>
            </c:extLst>
          </c:dPt>
          <c:dPt>
            <c:idx val="9"/>
            <c:bubble3D val="0"/>
            <c:extLst xmlns:c16r2="http://schemas.microsoft.com/office/drawing/2015/06/chart">
              <c:ext xmlns:c16="http://schemas.microsoft.com/office/drawing/2014/chart" uri="{C3380CC4-5D6E-409C-BE32-E72D297353CC}">
                <c16:uniqueId val="{0000000E-ED24-446D-884F-3A964A1EE306}"/>
              </c:ext>
            </c:extLst>
          </c:dPt>
          <c:dPt>
            <c:idx val="10"/>
            <c:bubble3D val="0"/>
            <c:extLst xmlns:c16r2="http://schemas.microsoft.com/office/drawing/2015/06/chart">
              <c:ext xmlns:c16="http://schemas.microsoft.com/office/drawing/2014/chart" uri="{C3380CC4-5D6E-409C-BE32-E72D297353CC}">
                <c16:uniqueId val="{0000000F-ED24-446D-884F-3A964A1EE306}"/>
              </c:ext>
            </c:extLst>
          </c:dPt>
          <c:dPt>
            <c:idx val="11"/>
            <c:bubble3D val="0"/>
            <c:extLst xmlns:c16r2="http://schemas.microsoft.com/office/drawing/2015/06/chart">
              <c:ext xmlns:c16="http://schemas.microsoft.com/office/drawing/2014/chart" uri="{C3380CC4-5D6E-409C-BE32-E72D297353CC}">
                <c16:uniqueId val="{00000010-ED24-446D-884F-3A964A1EE306}"/>
              </c:ext>
            </c:extLst>
          </c:dPt>
          <c:dPt>
            <c:idx val="12"/>
            <c:bubble3D val="0"/>
            <c:extLst xmlns:c16r2="http://schemas.microsoft.com/office/drawing/2015/06/chart">
              <c:ext xmlns:c16="http://schemas.microsoft.com/office/drawing/2014/chart" uri="{C3380CC4-5D6E-409C-BE32-E72D297353CC}">
                <c16:uniqueId val="{00000011-ED24-446D-884F-3A964A1EE306}"/>
              </c:ext>
            </c:extLst>
          </c:dPt>
          <c:dPt>
            <c:idx val="13"/>
            <c:bubble3D val="0"/>
            <c:extLst xmlns:c16r2="http://schemas.microsoft.com/office/drawing/2015/06/chart">
              <c:ext xmlns:c16="http://schemas.microsoft.com/office/drawing/2014/chart" uri="{C3380CC4-5D6E-409C-BE32-E72D297353CC}">
                <c16:uniqueId val="{00000012-ED24-446D-884F-3A964A1EE306}"/>
              </c:ext>
            </c:extLst>
          </c:dPt>
          <c:dPt>
            <c:idx val="14"/>
            <c:bubble3D val="0"/>
            <c:extLst xmlns:c16r2="http://schemas.microsoft.com/office/drawing/2015/06/chart">
              <c:ext xmlns:c16="http://schemas.microsoft.com/office/drawing/2014/chart" uri="{C3380CC4-5D6E-409C-BE32-E72D297353CC}">
                <c16:uniqueId val="{00000013-ED24-446D-884F-3A964A1EE306}"/>
              </c:ext>
            </c:extLst>
          </c:dPt>
          <c:dPt>
            <c:idx val="15"/>
            <c:bubble3D val="0"/>
            <c:extLst xmlns:c16r2="http://schemas.microsoft.com/office/drawing/2015/06/chart">
              <c:ext xmlns:c16="http://schemas.microsoft.com/office/drawing/2014/chart" uri="{C3380CC4-5D6E-409C-BE32-E72D297353CC}">
                <c16:uniqueId val="{00000014-ED24-446D-884F-3A964A1EE306}"/>
              </c:ext>
            </c:extLst>
          </c:dPt>
          <c:dPt>
            <c:idx val="16"/>
            <c:bubble3D val="0"/>
            <c:extLst xmlns:c16r2="http://schemas.microsoft.com/office/drawing/2015/06/chart">
              <c:ext xmlns:c16="http://schemas.microsoft.com/office/drawing/2014/chart" uri="{C3380CC4-5D6E-409C-BE32-E72D297353CC}">
                <c16:uniqueId val="{00000015-ED24-446D-884F-3A964A1EE306}"/>
              </c:ext>
            </c:extLst>
          </c:dPt>
          <c:dPt>
            <c:idx val="17"/>
            <c:bubble3D val="0"/>
            <c:extLst xmlns:c16r2="http://schemas.microsoft.com/office/drawing/2015/06/chart">
              <c:ext xmlns:c16="http://schemas.microsoft.com/office/drawing/2014/chart" uri="{C3380CC4-5D6E-409C-BE32-E72D297353CC}">
                <c16:uniqueId val="{00000016-ED24-446D-884F-3A964A1EE306}"/>
              </c:ext>
            </c:extLst>
          </c:dPt>
          <c:dPt>
            <c:idx val="18"/>
            <c:bubble3D val="0"/>
            <c:extLst xmlns:c16r2="http://schemas.microsoft.com/office/drawing/2015/06/chart">
              <c:ext xmlns:c16="http://schemas.microsoft.com/office/drawing/2014/chart" uri="{C3380CC4-5D6E-409C-BE32-E72D297353CC}">
                <c16:uniqueId val="{00000017-ED24-446D-884F-3A964A1EE306}"/>
              </c:ext>
            </c:extLst>
          </c:dPt>
          <c:dPt>
            <c:idx val="19"/>
            <c:bubble3D val="0"/>
            <c:extLst xmlns:c16r2="http://schemas.microsoft.com/office/drawing/2015/06/chart">
              <c:ext xmlns:c16="http://schemas.microsoft.com/office/drawing/2014/chart" uri="{C3380CC4-5D6E-409C-BE32-E72D297353CC}">
                <c16:uniqueId val="{00000018-ED24-446D-884F-3A964A1EE306}"/>
              </c:ext>
            </c:extLst>
          </c:dPt>
          <c:dPt>
            <c:idx val="20"/>
            <c:bubble3D val="0"/>
            <c:extLst xmlns:c16r2="http://schemas.microsoft.com/office/drawing/2015/06/chart">
              <c:ext xmlns:c16="http://schemas.microsoft.com/office/drawing/2014/chart" uri="{C3380CC4-5D6E-409C-BE32-E72D297353CC}">
                <c16:uniqueId val="{00000019-ED24-446D-884F-3A964A1EE306}"/>
              </c:ext>
            </c:extLst>
          </c:dPt>
          <c:dPt>
            <c:idx val="21"/>
            <c:bubble3D val="0"/>
            <c:extLst xmlns:c16r2="http://schemas.microsoft.com/office/drawing/2015/06/chart">
              <c:ext xmlns:c16="http://schemas.microsoft.com/office/drawing/2014/chart" uri="{C3380CC4-5D6E-409C-BE32-E72D297353CC}">
                <c16:uniqueId val="{0000001A-ED24-446D-884F-3A964A1EE306}"/>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0.98399999999999999</c:v>
                </c:pt>
                <c:pt idx="1">
                  <c:v>1.6E-2</c:v>
                </c:pt>
                <c:pt idx="2">
                  <c:v>0</c:v>
                </c:pt>
                <c:pt idx="3">
                  <c:v>0</c:v>
                </c:pt>
                <c:pt idx="4">
                  <c:v>0</c:v>
                </c:pt>
              </c:numCache>
            </c:numRef>
          </c:val>
          <c:extLst xmlns:c16r2="http://schemas.microsoft.com/office/drawing/2015/06/chart">
            <c:ext xmlns:c16="http://schemas.microsoft.com/office/drawing/2014/chart" uri="{C3380CC4-5D6E-409C-BE32-E72D297353CC}">
              <c16:uniqueId val="{0000001B-ED24-446D-884F-3A964A1EE306}"/>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ED24-446D-884F-3A964A1EE306}"/>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ED24-446D-884F-3A964A1EE306}"/>
              </c:ext>
            </c:extLst>
          </c:dPt>
          <c:dPt>
            <c:idx val="2"/>
            <c:bubble3D val="0"/>
            <c:spPr>
              <a:noFill/>
            </c:spPr>
            <c:extLst xmlns:c16r2="http://schemas.microsoft.com/office/drawing/2015/06/chart">
              <c:ext xmlns:c16="http://schemas.microsoft.com/office/drawing/2014/chart" uri="{C3380CC4-5D6E-409C-BE32-E72D297353CC}">
                <c16:uniqueId val="{00000021-ED24-446D-884F-3A964A1EE306}"/>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ED24-446D-884F-3A964A1EE306}"/>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ED24-446D-884F-3A964A1EE306}"/>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ED24-446D-884F-3A964A1EE306}"/>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5160-40B6-B1AC-D8974026A3F4}"/>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5160-40B6-B1AC-D8974026A3F4}"/>
              </c:ext>
            </c:extLst>
          </c:dPt>
          <c:dPt>
            <c:idx val="2"/>
            <c:bubble3D val="0"/>
            <c:spPr>
              <a:noFill/>
              <a:ln>
                <a:noFill/>
              </a:ln>
            </c:spPr>
            <c:extLst xmlns:c16r2="http://schemas.microsoft.com/office/drawing/2015/06/chart">
              <c:ext xmlns:c16="http://schemas.microsoft.com/office/drawing/2014/chart" uri="{C3380CC4-5D6E-409C-BE32-E72D297353CC}">
                <c16:uniqueId val="{00000005-5160-40B6-B1AC-D8974026A3F4}"/>
              </c:ext>
            </c:extLst>
          </c:dPt>
          <c:dPt>
            <c:idx val="3"/>
            <c:bubble3D val="0"/>
            <c:spPr>
              <a:noFill/>
              <a:ln>
                <a:noFill/>
              </a:ln>
            </c:spPr>
            <c:extLst xmlns:c16r2="http://schemas.microsoft.com/office/drawing/2015/06/chart">
              <c:ext xmlns:c16="http://schemas.microsoft.com/office/drawing/2014/chart" uri="{C3380CC4-5D6E-409C-BE32-E72D297353CC}">
                <c16:uniqueId val="{00000007-5160-40B6-B1AC-D8974026A3F4}"/>
              </c:ext>
            </c:extLst>
          </c:dPt>
          <c:dPt>
            <c:idx val="4"/>
            <c:bubble3D val="0"/>
            <c:spPr>
              <a:noFill/>
              <a:ln>
                <a:noFill/>
              </a:ln>
            </c:spPr>
            <c:extLst xmlns:c16r2="http://schemas.microsoft.com/office/drawing/2015/06/chart">
              <c:ext xmlns:c16="http://schemas.microsoft.com/office/drawing/2014/chart" uri="{C3380CC4-5D6E-409C-BE32-E72D297353CC}">
                <c16:uniqueId val="{00000009-5160-40B6-B1AC-D8974026A3F4}"/>
              </c:ext>
            </c:extLst>
          </c:dPt>
          <c:dPt>
            <c:idx val="5"/>
            <c:bubble3D val="0"/>
            <c:extLst xmlns:c16r2="http://schemas.microsoft.com/office/drawing/2015/06/chart">
              <c:ext xmlns:c16="http://schemas.microsoft.com/office/drawing/2014/chart" uri="{C3380CC4-5D6E-409C-BE32-E72D297353CC}">
                <c16:uniqueId val="{0000000A-5160-40B6-B1AC-D8974026A3F4}"/>
              </c:ext>
            </c:extLst>
          </c:dPt>
          <c:dPt>
            <c:idx val="6"/>
            <c:bubble3D val="0"/>
            <c:extLst xmlns:c16r2="http://schemas.microsoft.com/office/drawing/2015/06/chart">
              <c:ext xmlns:c16="http://schemas.microsoft.com/office/drawing/2014/chart" uri="{C3380CC4-5D6E-409C-BE32-E72D297353CC}">
                <c16:uniqueId val="{0000000B-5160-40B6-B1AC-D8974026A3F4}"/>
              </c:ext>
            </c:extLst>
          </c:dPt>
          <c:dPt>
            <c:idx val="7"/>
            <c:bubble3D val="0"/>
            <c:extLst xmlns:c16r2="http://schemas.microsoft.com/office/drawing/2015/06/chart">
              <c:ext xmlns:c16="http://schemas.microsoft.com/office/drawing/2014/chart" uri="{C3380CC4-5D6E-409C-BE32-E72D297353CC}">
                <c16:uniqueId val="{0000000C-5160-40B6-B1AC-D8974026A3F4}"/>
              </c:ext>
            </c:extLst>
          </c:dPt>
          <c:dPt>
            <c:idx val="8"/>
            <c:bubble3D val="0"/>
            <c:extLst xmlns:c16r2="http://schemas.microsoft.com/office/drawing/2015/06/chart">
              <c:ext xmlns:c16="http://schemas.microsoft.com/office/drawing/2014/chart" uri="{C3380CC4-5D6E-409C-BE32-E72D297353CC}">
                <c16:uniqueId val="{0000000D-5160-40B6-B1AC-D8974026A3F4}"/>
              </c:ext>
            </c:extLst>
          </c:dPt>
          <c:dPt>
            <c:idx val="9"/>
            <c:bubble3D val="0"/>
            <c:extLst xmlns:c16r2="http://schemas.microsoft.com/office/drawing/2015/06/chart">
              <c:ext xmlns:c16="http://schemas.microsoft.com/office/drawing/2014/chart" uri="{C3380CC4-5D6E-409C-BE32-E72D297353CC}">
                <c16:uniqueId val="{0000000E-5160-40B6-B1AC-D8974026A3F4}"/>
              </c:ext>
            </c:extLst>
          </c:dPt>
          <c:dPt>
            <c:idx val="10"/>
            <c:bubble3D val="0"/>
            <c:extLst xmlns:c16r2="http://schemas.microsoft.com/office/drawing/2015/06/chart">
              <c:ext xmlns:c16="http://schemas.microsoft.com/office/drawing/2014/chart" uri="{C3380CC4-5D6E-409C-BE32-E72D297353CC}">
                <c16:uniqueId val="{0000000F-5160-40B6-B1AC-D8974026A3F4}"/>
              </c:ext>
            </c:extLst>
          </c:dPt>
          <c:dPt>
            <c:idx val="11"/>
            <c:bubble3D val="0"/>
            <c:extLst xmlns:c16r2="http://schemas.microsoft.com/office/drawing/2015/06/chart">
              <c:ext xmlns:c16="http://schemas.microsoft.com/office/drawing/2014/chart" uri="{C3380CC4-5D6E-409C-BE32-E72D297353CC}">
                <c16:uniqueId val="{00000010-5160-40B6-B1AC-D8974026A3F4}"/>
              </c:ext>
            </c:extLst>
          </c:dPt>
          <c:dPt>
            <c:idx val="12"/>
            <c:bubble3D val="0"/>
            <c:extLst xmlns:c16r2="http://schemas.microsoft.com/office/drawing/2015/06/chart">
              <c:ext xmlns:c16="http://schemas.microsoft.com/office/drawing/2014/chart" uri="{C3380CC4-5D6E-409C-BE32-E72D297353CC}">
                <c16:uniqueId val="{00000011-5160-40B6-B1AC-D8974026A3F4}"/>
              </c:ext>
            </c:extLst>
          </c:dPt>
          <c:dPt>
            <c:idx val="13"/>
            <c:bubble3D val="0"/>
            <c:extLst xmlns:c16r2="http://schemas.microsoft.com/office/drawing/2015/06/chart">
              <c:ext xmlns:c16="http://schemas.microsoft.com/office/drawing/2014/chart" uri="{C3380CC4-5D6E-409C-BE32-E72D297353CC}">
                <c16:uniqueId val="{00000012-5160-40B6-B1AC-D8974026A3F4}"/>
              </c:ext>
            </c:extLst>
          </c:dPt>
          <c:dPt>
            <c:idx val="14"/>
            <c:bubble3D val="0"/>
            <c:extLst xmlns:c16r2="http://schemas.microsoft.com/office/drawing/2015/06/chart">
              <c:ext xmlns:c16="http://schemas.microsoft.com/office/drawing/2014/chart" uri="{C3380CC4-5D6E-409C-BE32-E72D297353CC}">
                <c16:uniqueId val="{00000013-5160-40B6-B1AC-D8974026A3F4}"/>
              </c:ext>
            </c:extLst>
          </c:dPt>
          <c:dPt>
            <c:idx val="15"/>
            <c:bubble3D val="0"/>
            <c:extLst xmlns:c16r2="http://schemas.microsoft.com/office/drawing/2015/06/chart">
              <c:ext xmlns:c16="http://schemas.microsoft.com/office/drawing/2014/chart" uri="{C3380CC4-5D6E-409C-BE32-E72D297353CC}">
                <c16:uniqueId val="{00000014-5160-40B6-B1AC-D8974026A3F4}"/>
              </c:ext>
            </c:extLst>
          </c:dPt>
          <c:dPt>
            <c:idx val="16"/>
            <c:bubble3D val="0"/>
            <c:extLst xmlns:c16r2="http://schemas.microsoft.com/office/drawing/2015/06/chart">
              <c:ext xmlns:c16="http://schemas.microsoft.com/office/drawing/2014/chart" uri="{C3380CC4-5D6E-409C-BE32-E72D297353CC}">
                <c16:uniqueId val="{00000015-5160-40B6-B1AC-D8974026A3F4}"/>
              </c:ext>
            </c:extLst>
          </c:dPt>
          <c:dPt>
            <c:idx val="17"/>
            <c:bubble3D val="0"/>
            <c:extLst xmlns:c16r2="http://schemas.microsoft.com/office/drawing/2015/06/chart">
              <c:ext xmlns:c16="http://schemas.microsoft.com/office/drawing/2014/chart" uri="{C3380CC4-5D6E-409C-BE32-E72D297353CC}">
                <c16:uniqueId val="{00000016-5160-40B6-B1AC-D8974026A3F4}"/>
              </c:ext>
            </c:extLst>
          </c:dPt>
          <c:dPt>
            <c:idx val="18"/>
            <c:bubble3D val="0"/>
            <c:extLst xmlns:c16r2="http://schemas.microsoft.com/office/drawing/2015/06/chart">
              <c:ext xmlns:c16="http://schemas.microsoft.com/office/drawing/2014/chart" uri="{C3380CC4-5D6E-409C-BE32-E72D297353CC}">
                <c16:uniqueId val="{00000017-5160-40B6-B1AC-D8974026A3F4}"/>
              </c:ext>
            </c:extLst>
          </c:dPt>
          <c:dPt>
            <c:idx val="19"/>
            <c:bubble3D val="0"/>
            <c:extLst xmlns:c16r2="http://schemas.microsoft.com/office/drawing/2015/06/chart">
              <c:ext xmlns:c16="http://schemas.microsoft.com/office/drawing/2014/chart" uri="{C3380CC4-5D6E-409C-BE32-E72D297353CC}">
                <c16:uniqueId val="{00000018-5160-40B6-B1AC-D8974026A3F4}"/>
              </c:ext>
            </c:extLst>
          </c:dPt>
          <c:dPt>
            <c:idx val="20"/>
            <c:bubble3D val="0"/>
            <c:extLst xmlns:c16r2="http://schemas.microsoft.com/office/drawing/2015/06/chart">
              <c:ext xmlns:c16="http://schemas.microsoft.com/office/drawing/2014/chart" uri="{C3380CC4-5D6E-409C-BE32-E72D297353CC}">
                <c16:uniqueId val="{00000019-5160-40B6-B1AC-D8974026A3F4}"/>
              </c:ext>
            </c:extLst>
          </c:dPt>
          <c:dPt>
            <c:idx val="21"/>
            <c:bubble3D val="0"/>
            <c:extLst xmlns:c16r2="http://schemas.microsoft.com/office/drawing/2015/06/chart">
              <c:ext xmlns:c16="http://schemas.microsoft.com/office/drawing/2014/chart" uri="{C3380CC4-5D6E-409C-BE32-E72D297353CC}">
                <c16:uniqueId val="{0000001A-5160-40B6-B1AC-D8974026A3F4}"/>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0.192</c:v>
                </c:pt>
                <c:pt idx="2">
                  <c:v>0.26933333333333337</c:v>
                </c:pt>
                <c:pt idx="3">
                  <c:v>0.26933333333333337</c:v>
                </c:pt>
                <c:pt idx="4">
                  <c:v>0.26933333333333337</c:v>
                </c:pt>
              </c:numCache>
            </c:numRef>
          </c:val>
          <c:extLst xmlns:c16r2="http://schemas.microsoft.com/office/drawing/2015/06/chart">
            <c:ext xmlns:c16="http://schemas.microsoft.com/office/drawing/2014/chart" uri="{C3380CC4-5D6E-409C-BE32-E72D297353CC}">
              <c16:uniqueId val="{0000001B-5160-40B6-B1AC-D8974026A3F4}"/>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5160-40B6-B1AC-D8974026A3F4}"/>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5160-40B6-B1AC-D8974026A3F4}"/>
              </c:ext>
            </c:extLst>
          </c:dPt>
          <c:dPt>
            <c:idx val="2"/>
            <c:bubble3D val="0"/>
            <c:spPr>
              <a:noFill/>
            </c:spPr>
            <c:extLst xmlns:c16r2="http://schemas.microsoft.com/office/drawing/2015/06/chart">
              <c:ext xmlns:c16="http://schemas.microsoft.com/office/drawing/2014/chart" uri="{C3380CC4-5D6E-409C-BE32-E72D297353CC}">
                <c16:uniqueId val="{00000021-5160-40B6-B1AC-D8974026A3F4}"/>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5160-40B6-B1AC-D8974026A3F4}"/>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5160-40B6-B1AC-D8974026A3F4}"/>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5160-40B6-B1AC-D8974026A3F4}"/>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7823-468B-AF27-E7355CB16BBA}"/>
              </c:ext>
            </c:extLst>
          </c:dPt>
          <c:dPt>
            <c:idx val="1"/>
            <c:invertIfNegative val="0"/>
            <c:bubble3D val="0"/>
            <c:extLst xmlns:c16r2="http://schemas.microsoft.com/office/drawing/2015/06/chart">
              <c:ext xmlns:c16="http://schemas.microsoft.com/office/drawing/2014/chart" uri="{C3380CC4-5D6E-409C-BE32-E72D297353CC}">
                <c16:uniqueId val="{00000001-7823-468B-AF27-E7355CB16BBA}"/>
              </c:ext>
            </c:extLst>
          </c:dPt>
          <c:dPt>
            <c:idx val="2"/>
            <c:invertIfNegative val="0"/>
            <c:bubble3D val="0"/>
            <c:extLst xmlns:c16r2="http://schemas.microsoft.com/office/drawing/2015/06/chart">
              <c:ext xmlns:c16="http://schemas.microsoft.com/office/drawing/2014/chart" uri="{C3380CC4-5D6E-409C-BE32-E72D297353CC}">
                <c16:uniqueId val="{00000002-7823-468B-AF27-E7355CB16BBA}"/>
              </c:ext>
            </c:extLst>
          </c:dPt>
          <c:dPt>
            <c:idx val="3"/>
            <c:invertIfNegative val="0"/>
            <c:bubble3D val="0"/>
            <c:extLst xmlns:c16r2="http://schemas.microsoft.com/office/drawing/2015/06/chart">
              <c:ext xmlns:c16="http://schemas.microsoft.com/office/drawing/2014/chart" uri="{C3380CC4-5D6E-409C-BE32-E72D297353CC}">
                <c16:uniqueId val="{00000003-7823-468B-AF27-E7355CB16BBA}"/>
              </c:ext>
            </c:extLst>
          </c:dPt>
          <c:dPt>
            <c:idx val="4"/>
            <c:invertIfNegative val="0"/>
            <c:bubble3D val="0"/>
            <c:extLst xmlns:c16r2="http://schemas.microsoft.com/office/drawing/2015/06/chart">
              <c:ext xmlns:c16="http://schemas.microsoft.com/office/drawing/2014/chart" uri="{C3380CC4-5D6E-409C-BE32-E72D297353CC}">
                <c16:uniqueId val="{00000004-7823-468B-AF27-E7355CB16BBA}"/>
              </c:ext>
            </c:extLst>
          </c:dPt>
          <c:dPt>
            <c:idx val="5"/>
            <c:invertIfNegative val="0"/>
            <c:bubble3D val="0"/>
            <c:extLst xmlns:c16r2="http://schemas.microsoft.com/office/drawing/2015/06/chart">
              <c:ext xmlns:c16="http://schemas.microsoft.com/office/drawing/2014/chart" uri="{C3380CC4-5D6E-409C-BE32-E72D297353CC}">
                <c16:uniqueId val="{00000005-7823-468B-AF27-E7355CB16BBA}"/>
              </c:ext>
            </c:extLst>
          </c:dPt>
          <c:dPt>
            <c:idx val="6"/>
            <c:invertIfNegative val="0"/>
            <c:bubble3D val="0"/>
            <c:extLst xmlns:c16r2="http://schemas.microsoft.com/office/drawing/2015/06/chart">
              <c:ext xmlns:c16="http://schemas.microsoft.com/office/drawing/2014/chart" uri="{C3380CC4-5D6E-409C-BE32-E72D297353CC}">
                <c16:uniqueId val="{00000006-7823-468B-AF27-E7355CB16BBA}"/>
              </c:ext>
            </c:extLst>
          </c:dPt>
          <c:dPt>
            <c:idx val="7"/>
            <c:invertIfNegative val="0"/>
            <c:bubble3D val="0"/>
            <c:extLst xmlns:c16r2="http://schemas.microsoft.com/office/drawing/2015/06/chart">
              <c:ext xmlns:c16="http://schemas.microsoft.com/office/drawing/2014/chart" uri="{C3380CC4-5D6E-409C-BE32-E72D297353CC}">
                <c16:uniqueId val="{00000007-7823-468B-AF27-E7355CB16BBA}"/>
              </c:ext>
            </c:extLst>
          </c:dPt>
          <c:dPt>
            <c:idx val="8"/>
            <c:invertIfNegative val="0"/>
            <c:bubble3D val="0"/>
            <c:extLst xmlns:c16r2="http://schemas.microsoft.com/office/drawing/2015/06/chart">
              <c:ext xmlns:c16="http://schemas.microsoft.com/office/drawing/2014/chart" uri="{C3380CC4-5D6E-409C-BE32-E72D297353CC}">
                <c16:uniqueId val="{00000008-7823-468B-AF27-E7355CB16BBA}"/>
              </c:ext>
            </c:extLst>
          </c:dPt>
          <c:dPt>
            <c:idx val="9"/>
            <c:invertIfNegative val="0"/>
            <c:bubble3D val="0"/>
            <c:extLst xmlns:c16r2="http://schemas.microsoft.com/office/drawing/2015/06/chart">
              <c:ext xmlns:c16="http://schemas.microsoft.com/office/drawing/2014/chart" uri="{C3380CC4-5D6E-409C-BE32-E72D297353CC}">
                <c16:uniqueId val="{00000009-7823-468B-AF27-E7355CB16BBA}"/>
              </c:ext>
            </c:extLst>
          </c:dPt>
          <c:dPt>
            <c:idx val="10"/>
            <c:invertIfNegative val="0"/>
            <c:bubble3D val="0"/>
            <c:extLst xmlns:c16r2="http://schemas.microsoft.com/office/drawing/2015/06/chart">
              <c:ext xmlns:c16="http://schemas.microsoft.com/office/drawing/2014/chart" uri="{C3380CC4-5D6E-409C-BE32-E72D297353CC}">
                <c16:uniqueId val="{0000000A-7823-468B-AF27-E7355CB16BBA}"/>
              </c:ext>
            </c:extLst>
          </c:dPt>
          <c:dPt>
            <c:idx val="11"/>
            <c:invertIfNegative val="0"/>
            <c:bubble3D val="0"/>
            <c:extLst xmlns:c16r2="http://schemas.microsoft.com/office/drawing/2015/06/chart">
              <c:ext xmlns:c16="http://schemas.microsoft.com/office/drawing/2014/chart" uri="{C3380CC4-5D6E-409C-BE32-E72D297353CC}">
                <c16:uniqueId val="{0000000B-7823-468B-AF27-E7355CB16BBA}"/>
              </c:ext>
            </c:extLst>
          </c:dPt>
          <c:dPt>
            <c:idx val="12"/>
            <c:invertIfNegative val="0"/>
            <c:bubble3D val="0"/>
            <c:extLst xmlns:c16r2="http://schemas.microsoft.com/office/drawing/2015/06/chart">
              <c:ext xmlns:c16="http://schemas.microsoft.com/office/drawing/2014/chart" uri="{C3380CC4-5D6E-409C-BE32-E72D297353CC}">
                <c16:uniqueId val="{0000000C-7823-468B-AF27-E7355CB16BBA}"/>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7.3</c:v>
                </c:pt>
                <c:pt idx="1">
                  <c:v>7.4</c:v>
                </c:pt>
                <c:pt idx="2">
                  <c:v>8.3000000000000007</c:v>
                </c:pt>
                <c:pt idx="3">
                  <c:v>8</c:v>
                </c:pt>
                <c:pt idx="4">
                  <c:v>8.3000000000000007</c:v>
                </c:pt>
                <c:pt idx="5">
                  <c:v>8.4</c:v>
                </c:pt>
                <c:pt idx="6">
                  <c:v>7.9788692063336217</c:v>
                </c:pt>
                <c:pt idx="7">
                  <c:v>7.8672918893659052</c:v>
                </c:pt>
              </c:numCache>
            </c:numRef>
          </c:val>
          <c:extLst xmlns:c16r2="http://schemas.microsoft.com/office/drawing/2015/06/chart">
            <c:ext xmlns:c16="http://schemas.microsoft.com/office/drawing/2014/chart" uri="{C3380CC4-5D6E-409C-BE32-E72D297353CC}">
              <c16:uniqueId val="{0000000D-7823-468B-AF27-E7355CB16BBA}"/>
            </c:ext>
          </c:extLst>
        </c:ser>
        <c:dLbls>
          <c:showLegendKey val="0"/>
          <c:showVal val="0"/>
          <c:showCatName val="0"/>
          <c:showSerName val="0"/>
          <c:showPercent val="0"/>
          <c:showBubbleSize val="0"/>
        </c:dLbls>
        <c:gapWidth val="150"/>
        <c:axId val="316608512"/>
        <c:axId val="316610048"/>
      </c:barChart>
      <c:catAx>
        <c:axId val="316608512"/>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16610048"/>
        <c:crosses val="autoZero"/>
        <c:auto val="1"/>
        <c:lblAlgn val="ctr"/>
        <c:lblOffset val="500"/>
        <c:noMultiLvlLbl val="0"/>
      </c:catAx>
      <c:valAx>
        <c:axId val="316610048"/>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316608512"/>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7334-4C5C-8744-BD5F34159A58}"/>
              </c:ext>
            </c:extLst>
          </c:dPt>
          <c:dPt>
            <c:idx val="1"/>
            <c:invertIfNegative val="0"/>
            <c:bubble3D val="0"/>
            <c:extLst xmlns:c16r2="http://schemas.microsoft.com/office/drawing/2015/06/chart">
              <c:ext xmlns:c16="http://schemas.microsoft.com/office/drawing/2014/chart" uri="{C3380CC4-5D6E-409C-BE32-E72D297353CC}">
                <c16:uniqueId val="{00000001-7334-4C5C-8744-BD5F34159A58}"/>
              </c:ext>
            </c:extLst>
          </c:dPt>
          <c:dPt>
            <c:idx val="2"/>
            <c:invertIfNegative val="0"/>
            <c:bubble3D val="0"/>
            <c:extLst xmlns:c16r2="http://schemas.microsoft.com/office/drawing/2015/06/chart">
              <c:ext xmlns:c16="http://schemas.microsoft.com/office/drawing/2014/chart" uri="{C3380CC4-5D6E-409C-BE32-E72D297353CC}">
                <c16:uniqueId val="{00000002-7334-4C5C-8744-BD5F34159A58}"/>
              </c:ext>
            </c:extLst>
          </c:dPt>
          <c:dPt>
            <c:idx val="3"/>
            <c:invertIfNegative val="0"/>
            <c:bubble3D val="0"/>
            <c:extLst xmlns:c16r2="http://schemas.microsoft.com/office/drawing/2015/06/chart">
              <c:ext xmlns:c16="http://schemas.microsoft.com/office/drawing/2014/chart" uri="{C3380CC4-5D6E-409C-BE32-E72D297353CC}">
                <c16:uniqueId val="{00000003-7334-4C5C-8744-BD5F34159A58}"/>
              </c:ext>
            </c:extLst>
          </c:dPt>
          <c:dPt>
            <c:idx val="4"/>
            <c:invertIfNegative val="0"/>
            <c:bubble3D val="0"/>
            <c:extLst xmlns:c16r2="http://schemas.microsoft.com/office/drawing/2015/06/chart">
              <c:ext xmlns:c16="http://schemas.microsoft.com/office/drawing/2014/chart" uri="{C3380CC4-5D6E-409C-BE32-E72D297353CC}">
                <c16:uniqueId val="{00000004-7334-4C5C-8744-BD5F34159A58}"/>
              </c:ext>
            </c:extLst>
          </c:dPt>
          <c:dPt>
            <c:idx val="5"/>
            <c:invertIfNegative val="0"/>
            <c:bubble3D val="0"/>
            <c:extLst xmlns:c16r2="http://schemas.microsoft.com/office/drawing/2015/06/chart">
              <c:ext xmlns:c16="http://schemas.microsoft.com/office/drawing/2014/chart" uri="{C3380CC4-5D6E-409C-BE32-E72D297353CC}">
                <c16:uniqueId val="{00000005-7334-4C5C-8744-BD5F34159A58}"/>
              </c:ext>
            </c:extLst>
          </c:dPt>
          <c:dPt>
            <c:idx val="6"/>
            <c:invertIfNegative val="0"/>
            <c:bubble3D val="0"/>
            <c:extLst xmlns:c16r2="http://schemas.microsoft.com/office/drawing/2015/06/chart">
              <c:ext xmlns:c16="http://schemas.microsoft.com/office/drawing/2014/chart" uri="{C3380CC4-5D6E-409C-BE32-E72D297353CC}">
                <c16:uniqueId val="{00000006-7334-4C5C-8744-BD5F34159A58}"/>
              </c:ext>
            </c:extLst>
          </c:dPt>
          <c:dPt>
            <c:idx val="7"/>
            <c:invertIfNegative val="0"/>
            <c:bubble3D val="0"/>
            <c:extLst xmlns:c16r2="http://schemas.microsoft.com/office/drawing/2015/06/chart">
              <c:ext xmlns:c16="http://schemas.microsoft.com/office/drawing/2014/chart" uri="{C3380CC4-5D6E-409C-BE32-E72D297353CC}">
                <c16:uniqueId val="{00000007-7334-4C5C-8744-BD5F34159A58}"/>
              </c:ext>
            </c:extLst>
          </c:dPt>
          <c:dPt>
            <c:idx val="8"/>
            <c:invertIfNegative val="0"/>
            <c:bubble3D val="0"/>
            <c:extLst xmlns:c16r2="http://schemas.microsoft.com/office/drawing/2015/06/chart">
              <c:ext xmlns:c16="http://schemas.microsoft.com/office/drawing/2014/chart" uri="{C3380CC4-5D6E-409C-BE32-E72D297353CC}">
                <c16:uniqueId val="{00000008-7334-4C5C-8744-BD5F34159A58}"/>
              </c:ext>
            </c:extLst>
          </c:dPt>
          <c:dPt>
            <c:idx val="9"/>
            <c:invertIfNegative val="0"/>
            <c:bubble3D val="0"/>
            <c:extLst xmlns:c16r2="http://schemas.microsoft.com/office/drawing/2015/06/chart">
              <c:ext xmlns:c16="http://schemas.microsoft.com/office/drawing/2014/chart" uri="{C3380CC4-5D6E-409C-BE32-E72D297353CC}">
                <c16:uniqueId val="{00000009-7334-4C5C-8744-BD5F34159A58}"/>
              </c:ext>
            </c:extLst>
          </c:dPt>
          <c:dPt>
            <c:idx val="10"/>
            <c:invertIfNegative val="0"/>
            <c:bubble3D val="0"/>
            <c:extLst xmlns:c16r2="http://schemas.microsoft.com/office/drawing/2015/06/chart">
              <c:ext xmlns:c16="http://schemas.microsoft.com/office/drawing/2014/chart" uri="{C3380CC4-5D6E-409C-BE32-E72D297353CC}">
                <c16:uniqueId val="{0000000A-7334-4C5C-8744-BD5F34159A58}"/>
              </c:ext>
            </c:extLst>
          </c:dPt>
          <c:dPt>
            <c:idx val="11"/>
            <c:invertIfNegative val="0"/>
            <c:bubble3D val="0"/>
            <c:extLst xmlns:c16r2="http://schemas.microsoft.com/office/drawing/2015/06/chart">
              <c:ext xmlns:c16="http://schemas.microsoft.com/office/drawing/2014/chart" uri="{C3380CC4-5D6E-409C-BE32-E72D297353CC}">
                <c16:uniqueId val="{0000000B-7334-4C5C-8744-BD5F34159A58}"/>
              </c:ext>
            </c:extLst>
          </c:dPt>
          <c:dPt>
            <c:idx val="12"/>
            <c:invertIfNegative val="0"/>
            <c:bubble3D val="0"/>
            <c:extLst xmlns:c16r2="http://schemas.microsoft.com/office/drawing/2015/06/chart">
              <c:ext xmlns:c16="http://schemas.microsoft.com/office/drawing/2014/chart" uri="{C3380CC4-5D6E-409C-BE32-E72D297353CC}">
                <c16:uniqueId val="{0000000C-7334-4C5C-8744-BD5F34159A58}"/>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Hoja1!$A$2:$A$20</c:f>
              <c:strCache>
                <c:ptCount val="19"/>
                <c:pt idx="0">
                  <c:v>Etxebizitza</c:v>
                </c:pt>
                <c:pt idx="1">
                  <c:v>Hezkuntza</c:v>
                </c:pt>
                <c:pt idx="2">
                  <c:v>Gizarte gaiak (familia)</c:v>
                </c:pt>
                <c:pt idx="3">
                  <c:v>Lana eta enplegua</c:v>
                </c:pt>
                <c:pt idx="4">
                  <c:v>Administrazio publikoa</c:v>
                </c:pt>
                <c:pt idx="5">
                  <c:v>Jarduera ekonomikoak</c:v>
                </c:pt>
                <c:pt idx="6">
                  <c:v>Segurtasuna eta herrizaingoa (trafikoa)</c:v>
                </c:pt>
                <c:pt idx="7">
                  <c:v>Euskara</c:v>
                </c:pt>
                <c:pt idx="8">
                  <c:v>Osasuna</c:v>
                </c:pt>
                <c:pt idx="9">
                  <c:v>Garraioa eta mugikortasuna</c:v>
                </c:pt>
                <c:pt idx="10">
                  <c:v>Ingurumena</c:v>
                </c:pt>
                <c:pt idx="11">
                  <c:v>Azpiegitura eta herri-lanak</c:v>
                </c:pt>
                <c:pt idx="12">
                  <c:v>Hirigintza eta lurraldea</c:v>
                </c:pt>
                <c:pt idx="13">
                  <c:v>Kultura</c:v>
                </c:pt>
                <c:pt idx="14">
                  <c:v>Justizia</c:v>
                </c:pt>
                <c:pt idx="15">
                  <c:v>Kanpo harremanak</c:v>
                </c:pt>
                <c:pt idx="16">
                  <c:v>Aisia eta turismoa</c:v>
                </c:pt>
                <c:pt idx="17">
                  <c:v>Beste bat</c:v>
                </c:pt>
                <c:pt idx="18">
                  <c:v>Ez du erantzuna zehazten</c:v>
                </c:pt>
              </c:strCache>
            </c:strRef>
          </c:cat>
          <c:val>
            <c:numRef>
              <c:f>Hoja1!$B$2:$B$20</c:f>
              <c:numCache>
                <c:formatCode>%0</c:formatCode>
                <c:ptCount val="19"/>
                <c:pt idx="0">
                  <c:v>0.32534169596523427</c:v>
                </c:pt>
                <c:pt idx="1">
                  <c:v>0.22403080674337711</c:v>
                </c:pt>
                <c:pt idx="2">
                  <c:v>0.15654012961992714</c:v>
                </c:pt>
                <c:pt idx="3">
                  <c:v>6.6837742231180525E-2</c:v>
                </c:pt>
                <c:pt idx="4">
                  <c:v>4.0673316916514449E-2</c:v>
                </c:pt>
                <c:pt idx="5">
                  <c:v>3.7260315424260337E-2</c:v>
                </c:pt>
                <c:pt idx="6">
                  <c:v>3.6197298070098534E-2</c:v>
                </c:pt>
                <c:pt idx="7">
                  <c:v>1.719860319542885E-2</c:v>
                </c:pt>
                <c:pt idx="8">
                  <c:v>1.4212313458847209E-2</c:v>
                </c:pt>
                <c:pt idx="9">
                  <c:v>1.0643765608478835E-2</c:v>
                </c:pt>
                <c:pt idx="10">
                  <c:v>7.6963247827223306E-3</c:v>
                </c:pt>
                <c:pt idx="11">
                  <c:v>7.3192777804586655E-3</c:v>
                </c:pt>
                <c:pt idx="12">
                  <c:v>7.1878786101617353E-3</c:v>
                </c:pt>
                <c:pt idx="13">
                  <c:v>6.5723938654389403E-3</c:v>
                </c:pt>
                <c:pt idx="14">
                  <c:v>4.6058531544269591E-3</c:v>
                </c:pt>
                <c:pt idx="15">
                  <c:v>4.12706879613423E-3</c:v>
                </c:pt>
                <c:pt idx="16">
                  <c:v>8.7789601285285883E-4</c:v>
                </c:pt>
                <c:pt idx="17">
                  <c:v>2.1715445834752208E-2</c:v>
                </c:pt>
                <c:pt idx="18">
                  <c:v>1.0961873929703235E-2</c:v>
                </c:pt>
              </c:numCache>
            </c:numRef>
          </c:val>
          <c:extLst xmlns:c16r2="http://schemas.microsoft.com/office/drawing/2015/06/chart">
            <c:ext xmlns:c16="http://schemas.microsoft.com/office/drawing/2014/chart" uri="{C3380CC4-5D6E-409C-BE32-E72D297353CC}">
              <c16:uniqueId val="{0000000D-7334-4C5C-8744-BD5F34159A58}"/>
            </c:ext>
          </c:extLst>
        </c:ser>
        <c:dLbls>
          <c:showLegendKey val="0"/>
          <c:showVal val="0"/>
          <c:showCatName val="0"/>
          <c:showSerName val="0"/>
          <c:showPercent val="0"/>
          <c:showBubbleSize val="0"/>
        </c:dLbls>
        <c:gapWidth val="61"/>
        <c:axId val="279297024"/>
        <c:axId val="279298816"/>
      </c:barChart>
      <c:catAx>
        <c:axId val="27929702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79298816"/>
        <c:crosses val="autoZero"/>
        <c:auto val="1"/>
        <c:lblAlgn val="ctr"/>
        <c:lblOffset val="100"/>
        <c:noMultiLvlLbl val="0"/>
      </c:catAx>
      <c:valAx>
        <c:axId val="279298816"/>
        <c:scaling>
          <c:orientation val="minMax"/>
          <c:max val="1"/>
          <c:min val="0"/>
        </c:scaling>
        <c:delete val="1"/>
        <c:axPos val="t"/>
        <c:numFmt formatCode="0.0%" sourceLinked="0"/>
        <c:majorTickMark val="out"/>
        <c:minorTickMark val="none"/>
        <c:tickLblPos val="nextTo"/>
        <c:crossAx val="279297024"/>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4200748823543367E-2"/>
          <c:y val="8.2825310524543699E-3"/>
          <c:w val="0.97579925117645661"/>
          <c:h val="0.91646437300947969"/>
        </c:manualLayout>
      </c:layout>
      <c:barChart>
        <c:barDir val="col"/>
        <c:grouping val="clustered"/>
        <c:varyColors val="0"/>
        <c:ser>
          <c:idx val="0"/>
          <c:order val="0"/>
          <c:tx>
            <c:strRef>
              <c:f>Hoja1!$B$1</c:f>
              <c:strCache>
                <c:ptCount val="1"/>
                <c:pt idx="0">
                  <c:v>2013</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6042-45DF-B86D-53D206712322}"/>
              </c:ext>
            </c:extLst>
          </c:dPt>
          <c:dPt>
            <c:idx val="1"/>
            <c:invertIfNegative val="0"/>
            <c:bubble3D val="0"/>
            <c:extLst xmlns:c16r2="http://schemas.microsoft.com/office/drawing/2015/06/chart">
              <c:ext xmlns:c16="http://schemas.microsoft.com/office/drawing/2014/chart" uri="{C3380CC4-5D6E-409C-BE32-E72D297353CC}">
                <c16:uniqueId val="{00000001-6042-45DF-B86D-53D206712322}"/>
              </c:ext>
            </c:extLst>
          </c:dPt>
          <c:dPt>
            <c:idx val="2"/>
            <c:invertIfNegative val="0"/>
            <c:bubble3D val="0"/>
            <c:extLst xmlns:c16r2="http://schemas.microsoft.com/office/drawing/2015/06/chart">
              <c:ext xmlns:c16="http://schemas.microsoft.com/office/drawing/2014/chart" uri="{C3380CC4-5D6E-409C-BE32-E72D297353CC}">
                <c16:uniqueId val="{00000002-6042-45DF-B86D-53D206712322}"/>
              </c:ext>
            </c:extLst>
          </c:dPt>
          <c:dPt>
            <c:idx val="3"/>
            <c:invertIfNegative val="0"/>
            <c:bubble3D val="0"/>
            <c:extLst xmlns:c16r2="http://schemas.microsoft.com/office/drawing/2015/06/chart">
              <c:ext xmlns:c16="http://schemas.microsoft.com/office/drawing/2014/chart" uri="{C3380CC4-5D6E-409C-BE32-E72D297353CC}">
                <c16:uniqueId val="{00000003-6042-45DF-B86D-53D206712322}"/>
              </c:ext>
            </c:extLst>
          </c:dPt>
          <c:dPt>
            <c:idx val="4"/>
            <c:invertIfNegative val="0"/>
            <c:bubble3D val="0"/>
            <c:extLst xmlns:c16r2="http://schemas.microsoft.com/office/drawing/2015/06/chart">
              <c:ext xmlns:c16="http://schemas.microsoft.com/office/drawing/2014/chart" uri="{C3380CC4-5D6E-409C-BE32-E72D297353CC}">
                <c16:uniqueId val="{00000004-6042-45DF-B86D-53D206712322}"/>
              </c:ext>
            </c:extLst>
          </c:dPt>
          <c:dPt>
            <c:idx val="5"/>
            <c:invertIfNegative val="0"/>
            <c:bubble3D val="0"/>
            <c:extLst xmlns:c16r2="http://schemas.microsoft.com/office/drawing/2015/06/chart">
              <c:ext xmlns:c16="http://schemas.microsoft.com/office/drawing/2014/chart" uri="{C3380CC4-5D6E-409C-BE32-E72D297353CC}">
                <c16:uniqueId val="{00000005-6042-45DF-B86D-53D206712322}"/>
              </c:ext>
            </c:extLst>
          </c:dPt>
          <c:dPt>
            <c:idx val="6"/>
            <c:invertIfNegative val="0"/>
            <c:bubble3D val="0"/>
            <c:extLst xmlns:c16r2="http://schemas.microsoft.com/office/drawing/2015/06/chart">
              <c:ext xmlns:c16="http://schemas.microsoft.com/office/drawing/2014/chart" uri="{C3380CC4-5D6E-409C-BE32-E72D297353CC}">
                <c16:uniqueId val="{00000006-6042-45DF-B86D-53D206712322}"/>
              </c:ext>
            </c:extLst>
          </c:dPt>
          <c:dPt>
            <c:idx val="7"/>
            <c:invertIfNegative val="0"/>
            <c:bubble3D val="0"/>
            <c:extLst xmlns:c16r2="http://schemas.microsoft.com/office/drawing/2015/06/chart">
              <c:ext xmlns:c16="http://schemas.microsoft.com/office/drawing/2014/chart" uri="{C3380CC4-5D6E-409C-BE32-E72D297353CC}">
                <c16:uniqueId val="{00000007-6042-45DF-B86D-53D206712322}"/>
              </c:ext>
            </c:extLst>
          </c:dPt>
          <c:dPt>
            <c:idx val="8"/>
            <c:invertIfNegative val="0"/>
            <c:bubble3D val="0"/>
            <c:extLst xmlns:c16r2="http://schemas.microsoft.com/office/drawing/2015/06/chart">
              <c:ext xmlns:c16="http://schemas.microsoft.com/office/drawing/2014/chart" uri="{C3380CC4-5D6E-409C-BE32-E72D297353CC}">
                <c16:uniqueId val="{00000008-6042-45DF-B86D-53D206712322}"/>
              </c:ext>
            </c:extLst>
          </c:dPt>
          <c:dPt>
            <c:idx val="9"/>
            <c:invertIfNegative val="0"/>
            <c:bubble3D val="0"/>
            <c:extLst xmlns:c16r2="http://schemas.microsoft.com/office/drawing/2015/06/chart">
              <c:ext xmlns:c16="http://schemas.microsoft.com/office/drawing/2014/chart" uri="{C3380CC4-5D6E-409C-BE32-E72D297353CC}">
                <c16:uniqueId val="{00000009-6042-45DF-B86D-53D206712322}"/>
              </c:ext>
            </c:extLst>
          </c:dPt>
          <c:dPt>
            <c:idx val="10"/>
            <c:invertIfNegative val="0"/>
            <c:bubble3D val="0"/>
            <c:extLst xmlns:c16r2="http://schemas.microsoft.com/office/drawing/2015/06/chart">
              <c:ext xmlns:c16="http://schemas.microsoft.com/office/drawing/2014/chart" uri="{C3380CC4-5D6E-409C-BE32-E72D297353CC}">
                <c16:uniqueId val="{0000000A-6042-45DF-B86D-53D206712322}"/>
              </c:ext>
            </c:extLst>
          </c:dPt>
          <c:dPt>
            <c:idx val="11"/>
            <c:invertIfNegative val="0"/>
            <c:bubble3D val="0"/>
            <c:extLst xmlns:c16r2="http://schemas.microsoft.com/office/drawing/2015/06/chart">
              <c:ext xmlns:c16="http://schemas.microsoft.com/office/drawing/2014/chart" uri="{C3380CC4-5D6E-409C-BE32-E72D297353CC}">
                <c16:uniqueId val="{0000000B-6042-45DF-B86D-53D206712322}"/>
              </c:ext>
            </c:extLst>
          </c:dPt>
          <c:dPt>
            <c:idx val="12"/>
            <c:invertIfNegative val="0"/>
            <c:bubble3D val="0"/>
            <c:extLst xmlns:c16r2="http://schemas.microsoft.com/office/drawing/2015/06/chart">
              <c:ext xmlns:c16="http://schemas.microsoft.com/office/drawing/2014/chart" uri="{C3380CC4-5D6E-409C-BE32-E72D297353CC}">
                <c16:uniqueId val="{0000000C-6042-45DF-B86D-53D206712322}"/>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Bai, eta pozik nago</c:v>
                </c:pt>
                <c:pt idx="1">
                  <c:v>Bai, baina ez nago pozik</c:v>
                </c:pt>
                <c:pt idx="2">
                  <c:v>Partzialki ebatzi da</c:v>
                </c:pt>
                <c:pt idx="3">
                  <c:v>Ez, oraindik ez da ebatzi</c:v>
                </c:pt>
              </c:strCache>
            </c:strRef>
          </c:cat>
          <c:val>
            <c:numRef>
              <c:f>Hoja1!$B$2:$B$5</c:f>
              <c:numCache>
                <c:formatCode>%0</c:formatCode>
                <c:ptCount val="4"/>
                <c:pt idx="0">
                  <c:v>0.82</c:v>
                </c:pt>
                <c:pt idx="1">
                  <c:v>0.02</c:v>
                </c:pt>
                <c:pt idx="3">
                  <c:v>0.15</c:v>
                </c:pt>
              </c:numCache>
            </c:numRef>
          </c:val>
          <c:extLst xmlns:c16r2="http://schemas.microsoft.com/office/drawing/2015/06/chart">
            <c:ext xmlns:c16="http://schemas.microsoft.com/office/drawing/2014/chart" uri="{C3380CC4-5D6E-409C-BE32-E72D297353CC}">
              <c16:uniqueId val="{0000000D-6042-45DF-B86D-53D206712322}"/>
            </c:ext>
          </c:extLst>
        </c:ser>
        <c:ser>
          <c:idx val="1"/>
          <c:order val="1"/>
          <c:tx>
            <c:strRef>
              <c:f>Hoja1!$C$1</c:f>
              <c:strCache>
                <c:ptCount val="1"/>
                <c:pt idx="0">
                  <c:v>2014</c:v>
                </c:pt>
              </c:strCache>
            </c:strRef>
          </c:tx>
          <c:spPr>
            <a:solidFill>
              <a:schemeClr val="accent4"/>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Bai, eta pozik nago</c:v>
                </c:pt>
                <c:pt idx="1">
                  <c:v>Bai, baina ez nago pozik</c:v>
                </c:pt>
                <c:pt idx="2">
                  <c:v>Partzialki ebatzi da</c:v>
                </c:pt>
                <c:pt idx="3">
                  <c:v>Ez, oraindik ez da ebatzi</c:v>
                </c:pt>
              </c:strCache>
            </c:strRef>
          </c:cat>
          <c:val>
            <c:numRef>
              <c:f>Hoja1!$C$2:$C$5</c:f>
              <c:numCache>
                <c:formatCode>%0</c:formatCode>
                <c:ptCount val="4"/>
                <c:pt idx="0">
                  <c:v>0.77</c:v>
                </c:pt>
                <c:pt idx="1">
                  <c:v>0.03</c:v>
                </c:pt>
                <c:pt idx="3">
                  <c:v>0.2</c:v>
                </c:pt>
              </c:numCache>
            </c:numRef>
          </c:val>
          <c:extLst xmlns:c16r2="http://schemas.microsoft.com/office/drawing/2015/06/chart">
            <c:ext xmlns:c16="http://schemas.microsoft.com/office/drawing/2014/chart" uri="{C3380CC4-5D6E-409C-BE32-E72D297353CC}">
              <c16:uniqueId val="{0000000E-6042-45DF-B86D-53D206712322}"/>
            </c:ext>
          </c:extLst>
        </c:ser>
        <c:ser>
          <c:idx val="2"/>
          <c:order val="2"/>
          <c:tx>
            <c:strRef>
              <c:f>Hoja1!$D$1</c:f>
              <c:strCache>
                <c:ptCount val="1"/>
                <c:pt idx="0">
                  <c:v>2015</c:v>
                </c:pt>
              </c:strCache>
            </c:strRef>
          </c:tx>
          <c:spPr>
            <a:solidFill>
              <a:schemeClr val="accent1">
                <a:lumMod val="60000"/>
                <a:lumOff val="4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Bai, eta pozik nago</c:v>
                </c:pt>
                <c:pt idx="1">
                  <c:v>Bai, baina ez nago pozik</c:v>
                </c:pt>
                <c:pt idx="2">
                  <c:v>Partzialki ebatzi da</c:v>
                </c:pt>
                <c:pt idx="3">
                  <c:v>Ez, oraindik ez da ebatzi</c:v>
                </c:pt>
              </c:strCache>
            </c:strRef>
          </c:cat>
          <c:val>
            <c:numRef>
              <c:f>Hoja1!$D$2:$D$5</c:f>
              <c:numCache>
                <c:formatCode>%0</c:formatCode>
                <c:ptCount val="4"/>
                <c:pt idx="0">
                  <c:v>0.78</c:v>
                </c:pt>
                <c:pt idx="1">
                  <c:v>0.01</c:v>
                </c:pt>
                <c:pt idx="2">
                  <c:v>0.06</c:v>
                </c:pt>
                <c:pt idx="3">
                  <c:v>0.14000000000000001</c:v>
                </c:pt>
              </c:numCache>
            </c:numRef>
          </c:val>
          <c:extLst xmlns:c16r2="http://schemas.microsoft.com/office/drawing/2015/06/chart">
            <c:ext xmlns:c16="http://schemas.microsoft.com/office/drawing/2014/chart" uri="{C3380CC4-5D6E-409C-BE32-E72D297353CC}">
              <c16:uniqueId val="{0000000F-6042-45DF-B86D-53D206712322}"/>
            </c:ext>
          </c:extLst>
        </c:ser>
        <c:ser>
          <c:idx val="3"/>
          <c:order val="3"/>
          <c:tx>
            <c:strRef>
              <c:f>Hoja1!$E$1</c:f>
              <c:strCache>
                <c:ptCount val="1"/>
                <c:pt idx="0">
                  <c:v>2016</c:v>
                </c:pt>
              </c:strCache>
            </c:strRef>
          </c:tx>
          <c:spPr>
            <a:solidFill>
              <a:srgbClr val="FFC000"/>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Bai, eta pozik nago</c:v>
                </c:pt>
                <c:pt idx="1">
                  <c:v>Bai, baina ez nago pozik</c:v>
                </c:pt>
                <c:pt idx="2">
                  <c:v>Partzialki ebatzi da</c:v>
                </c:pt>
                <c:pt idx="3">
                  <c:v>Ez, oraindik ez da ebatzi</c:v>
                </c:pt>
              </c:strCache>
            </c:strRef>
          </c:cat>
          <c:val>
            <c:numRef>
              <c:f>Hoja1!$E$2:$E$5</c:f>
              <c:numCache>
                <c:formatCode>%0</c:formatCode>
                <c:ptCount val="4"/>
                <c:pt idx="0">
                  <c:v>0.85</c:v>
                </c:pt>
                <c:pt idx="1">
                  <c:v>0.01</c:v>
                </c:pt>
                <c:pt idx="2">
                  <c:v>0.05</c:v>
                </c:pt>
                <c:pt idx="3">
                  <c:v>0.1</c:v>
                </c:pt>
              </c:numCache>
            </c:numRef>
          </c:val>
          <c:extLst xmlns:c16r2="http://schemas.microsoft.com/office/drawing/2015/06/chart">
            <c:ext xmlns:c16="http://schemas.microsoft.com/office/drawing/2014/chart" uri="{C3380CC4-5D6E-409C-BE32-E72D297353CC}">
              <c16:uniqueId val="{00000010-6042-45DF-B86D-53D206712322}"/>
            </c:ext>
          </c:extLst>
        </c:ser>
        <c:ser>
          <c:idx val="4"/>
          <c:order val="4"/>
          <c:tx>
            <c:strRef>
              <c:f>Hoja1!$F$1</c:f>
              <c:strCache>
                <c:ptCount val="1"/>
                <c:pt idx="0">
                  <c:v>2018</c:v>
                </c:pt>
              </c:strCache>
            </c:strRef>
          </c:tx>
          <c:spPr>
            <a:solidFill>
              <a:schemeClr val="bg2">
                <a:lumMod val="75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Bai, eta pozik nago</c:v>
                </c:pt>
                <c:pt idx="1">
                  <c:v>Bai, baina ez nago pozik</c:v>
                </c:pt>
                <c:pt idx="2">
                  <c:v>Partzialki ebatzi da</c:v>
                </c:pt>
                <c:pt idx="3">
                  <c:v>Ez, oraindik ez da ebatzi</c:v>
                </c:pt>
              </c:strCache>
            </c:strRef>
          </c:cat>
          <c:val>
            <c:numRef>
              <c:f>Hoja1!$F$2:$F$5</c:f>
              <c:numCache>
                <c:formatCode>%0</c:formatCode>
                <c:ptCount val="4"/>
                <c:pt idx="0">
                  <c:v>0.85549084624795735</c:v>
                </c:pt>
                <c:pt idx="1">
                  <c:v>1.4610862166972459E-2</c:v>
                </c:pt>
                <c:pt idx="2">
                  <c:v>5.9405111349739394E-2</c:v>
                </c:pt>
                <c:pt idx="3">
                  <c:v>6.16050012566133E-2</c:v>
                </c:pt>
              </c:numCache>
            </c:numRef>
          </c:val>
          <c:extLst xmlns:c16r2="http://schemas.microsoft.com/office/drawing/2015/06/chart">
            <c:ext xmlns:c16="http://schemas.microsoft.com/office/drawing/2014/chart" uri="{C3380CC4-5D6E-409C-BE32-E72D297353CC}">
              <c16:uniqueId val="{00000011-6042-45DF-B86D-53D206712322}"/>
            </c:ext>
          </c:extLst>
        </c:ser>
        <c:ser>
          <c:idx val="5"/>
          <c:order val="5"/>
          <c:tx>
            <c:strRef>
              <c:f>Hoja1!$G$1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Bai, eta pozik nago</c:v>
                </c:pt>
                <c:pt idx="1">
                  <c:v>Bai, baina ez nago pozik</c:v>
                </c:pt>
                <c:pt idx="2">
                  <c:v>Partzialki ebatzi da</c:v>
                </c:pt>
                <c:pt idx="3">
                  <c:v>Ez, oraindik ez da ebatzi</c:v>
                </c:pt>
              </c:strCache>
            </c:strRef>
          </c:cat>
          <c:val>
            <c:numRef>
              <c:f>Hoja1!$G$2:$G$5</c:f>
              <c:numCache>
                <c:formatCode>%0</c:formatCode>
                <c:ptCount val="4"/>
                <c:pt idx="0">
                  <c:v>0.81028647565872025</c:v>
                </c:pt>
                <c:pt idx="1">
                  <c:v>2.4261005156573326E-2</c:v>
                </c:pt>
                <c:pt idx="2">
                  <c:v>6.7678139596939871E-2</c:v>
                </c:pt>
                <c:pt idx="3">
                  <c:v>9.2079881735181099E-2</c:v>
                </c:pt>
              </c:numCache>
            </c:numRef>
          </c:val>
          <c:extLst xmlns:c16r2="http://schemas.microsoft.com/office/drawing/2015/06/chart">
            <c:ext xmlns:c16="http://schemas.microsoft.com/office/drawing/2014/chart" uri="{C3380CC4-5D6E-409C-BE32-E72D297353CC}">
              <c16:uniqueId val="{00000012-6042-45DF-B86D-53D206712322}"/>
            </c:ext>
          </c:extLst>
        </c:ser>
        <c:dLbls>
          <c:showLegendKey val="0"/>
          <c:showVal val="0"/>
          <c:showCatName val="0"/>
          <c:showSerName val="0"/>
          <c:showPercent val="0"/>
          <c:showBubbleSize val="0"/>
        </c:dLbls>
        <c:gapWidth val="61"/>
        <c:axId val="317429632"/>
        <c:axId val="317431168"/>
      </c:barChart>
      <c:catAx>
        <c:axId val="317429632"/>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317431168"/>
        <c:crosses val="autoZero"/>
        <c:auto val="1"/>
        <c:lblAlgn val="ctr"/>
        <c:lblOffset val="100"/>
        <c:noMultiLvlLbl val="0"/>
      </c:catAx>
      <c:valAx>
        <c:axId val="317431168"/>
        <c:scaling>
          <c:orientation val="minMax"/>
          <c:max val="1"/>
          <c:min val="0"/>
        </c:scaling>
        <c:delete val="1"/>
        <c:axPos val="l"/>
        <c:numFmt formatCode="0.0%" sourceLinked="0"/>
        <c:majorTickMark val="out"/>
        <c:minorTickMark val="none"/>
        <c:tickLblPos val="nextTo"/>
        <c:crossAx val="317429632"/>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8275-4AFE-8E44-B814E6F18A0B}"/>
              </c:ext>
            </c:extLst>
          </c:dPt>
          <c:dPt>
            <c:idx val="1"/>
            <c:invertIfNegative val="0"/>
            <c:bubble3D val="0"/>
            <c:extLst xmlns:c16r2="http://schemas.microsoft.com/office/drawing/2015/06/chart">
              <c:ext xmlns:c16="http://schemas.microsoft.com/office/drawing/2014/chart" uri="{C3380CC4-5D6E-409C-BE32-E72D297353CC}">
                <c16:uniqueId val="{00000001-8275-4AFE-8E44-B814E6F18A0B}"/>
              </c:ext>
            </c:extLst>
          </c:dPt>
          <c:dPt>
            <c:idx val="2"/>
            <c:invertIfNegative val="0"/>
            <c:bubble3D val="0"/>
            <c:extLst xmlns:c16r2="http://schemas.microsoft.com/office/drawing/2015/06/chart">
              <c:ext xmlns:c16="http://schemas.microsoft.com/office/drawing/2014/chart" uri="{C3380CC4-5D6E-409C-BE32-E72D297353CC}">
                <c16:uniqueId val="{00000002-8275-4AFE-8E44-B814E6F18A0B}"/>
              </c:ext>
            </c:extLst>
          </c:dPt>
          <c:dPt>
            <c:idx val="3"/>
            <c:invertIfNegative val="0"/>
            <c:bubble3D val="0"/>
            <c:extLst xmlns:c16r2="http://schemas.microsoft.com/office/drawing/2015/06/chart">
              <c:ext xmlns:c16="http://schemas.microsoft.com/office/drawing/2014/chart" uri="{C3380CC4-5D6E-409C-BE32-E72D297353CC}">
                <c16:uniqueId val="{00000003-8275-4AFE-8E44-B814E6F18A0B}"/>
              </c:ext>
            </c:extLst>
          </c:dPt>
          <c:dPt>
            <c:idx val="4"/>
            <c:invertIfNegative val="0"/>
            <c:bubble3D val="0"/>
            <c:extLst xmlns:c16r2="http://schemas.microsoft.com/office/drawing/2015/06/chart">
              <c:ext xmlns:c16="http://schemas.microsoft.com/office/drawing/2014/chart" uri="{C3380CC4-5D6E-409C-BE32-E72D297353CC}">
                <c16:uniqueId val="{00000004-8275-4AFE-8E44-B814E6F18A0B}"/>
              </c:ext>
            </c:extLst>
          </c:dPt>
          <c:dPt>
            <c:idx val="5"/>
            <c:invertIfNegative val="0"/>
            <c:bubble3D val="0"/>
            <c:extLst xmlns:c16r2="http://schemas.microsoft.com/office/drawing/2015/06/chart">
              <c:ext xmlns:c16="http://schemas.microsoft.com/office/drawing/2014/chart" uri="{C3380CC4-5D6E-409C-BE32-E72D297353CC}">
                <c16:uniqueId val="{00000005-8275-4AFE-8E44-B814E6F18A0B}"/>
              </c:ext>
            </c:extLst>
          </c:dPt>
          <c:dPt>
            <c:idx val="6"/>
            <c:invertIfNegative val="0"/>
            <c:bubble3D val="0"/>
            <c:extLst xmlns:c16r2="http://schemas.microsoft.com/office/drawing/2015/06/chart">
              <c:ext xmlns:c16="http://schemas.microsoft.com/office/drawing/2014/chart" uri="{C3380CC4-5D6E-409C-BE32-E72D297353CC}">
                <c16:uniqueId val="{00000006-8275-4AFE-8E44-B814E6F18A0B}"/>
              </c:ext>
            </c:extLst>
          </c:dPt>
          <c:dPt>
            <c:idx val="7"/>
            <c:invertIfNegative val="0"/>
            <c:bubble3D val="0"/>
            <c:extLst xmlns:c16r2="http://schemas.microsoft.com/office/drawing/2015/06/chart">
              <c:ext xmlns:c16="http://schemas.microsoft.com/office/drawing/2014/chart" uri="{C3380CC4-5D6E-409C-BE32-E72D297353CC}">
                <c16:uniqueId val="{00000007-8275-4AFE-8E44-B814E6F18A0B}"/>
              </c:ext>
            </c:extLst>
          </c:dPt>
          <c:dPt>
            <c:idx val="8"/>
            <c:invertIfNegative val="0"/>
            <c:bubble3D val="0"/>
            <c:extLst xmlns:c16r2="http://schemas.microsoft.com/office/drawing/2015/06/chart">
              <c:ext xmlns:c16="http://schemas.microsoft.com/office/drawing/2014/chart" uri="{C3380CC4-5D6E-409C-BE32-E72D297353CC}">
                <c16:uniqueId val="{00000008-8275-4AFE-8E44-B814E6F18A0B}"/>
              </c:ext>
            </c:extLst>
          </c:dPt>
          <c:dPt>
            <c:idx val="9"/>
            <c:invertIfNegative val="0"/>
            <c:bubble3D val="0"/>
            <c:extLst xmlns:c16r2="http://schemas.microsoft.com/office/drawing/2015/06/chart">
              <c:ext xmlns:c16="http://schemas.microsoft.com/office/drawing/2014/chart" uri="{C3380CC4-5D6E-409C-BE32-E72D297353CC}">
                <c16:uniqueId val="{00000009-8275-4AFE-8E44-B814E6F18A0B}"/>
              </c:ext>
            </c:extLst>
          </c:dPt>
          <c:dPt>
            <c:idx val="10"/>
            <c:invertIfNegative val="0"/>
            <c:bubble3D val="0"/>
            <c:extLst xmlns:c16r2="http://schemas.microsoft.com/office/drawing/2015/06/chart">
              <c:ext xmlns:c16="http://schemas.microsoft.com/office/drawing/2014/chart" uri="{C3380CC4-5D6E-409C-BE32-E72D297353CC}">
                <c16:uniqueId val="{0000000A-8275-4AFE-8E44-B814E6F18A0B}"/>
              </c:ext>
            </c:extLst>
          </c:dPt>
          <c:dPt>
            <c:idx val="11"/>
            <c:invertIfNegative val="0"/>
            <c:bubble3D val="0"/>
            <c:extLst xmlns:c16r2="http://schemas.microsoft.com/office/drawing/2015/06/chart">
              <c:ext xmlns:c16="http://schemas.microsoft.com/office/drawing/2014/chart" uri="{C3380CC4-5D6E-409C-BE32-E72D297353CC}">
                <c16:uniqueId val="{0000000B-8275-4AFE-8E44-B814E6F18A0B}"/>
              </c:ext>
            </c:extLst>
          </c:dPt>
          <c:dPt>
            <c:idx val="12"/>
            <c:invertIfNegative val="0"/>
            <c:bubble3D val="0"/>
            <c:extLst xmlns:c16r2="http://schemas.microsoft.com/office/drawing/2015/06/chart">
              <c:ext xmlns:c16="http://schemas.microsoft.com/office/drawing/2014/chart" uri="{C3380CC4-5D6E-409C-BE32-E72D297353CC}">
                <c16:uniqueId val="{0000000C-8275-4AFE-8E44-B814E6F18A0B}"/>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Hoja1!$B$2:$B$12</c:f>
              <c:numCache>
                <c:formatCode>0%</c:formatCode>
                <c:ptCount val="11"/>
                <c:pt idx="0">
                  <c:v>0.26573460883955446</c:v>
                </c:pt>
                <c:pt idx="1">
                  <c:v>0.15386450179411368</c:v>
                </c:pt>
                <c:pt idx="2">
                  <c:v>0.10990321556722403</c:v>
                </c:pt>
                <c:pt idx="3">
                  <c:v>0.10324688436838199</c:v>
                </c:pt>
                <c:pt idx="4">
                  <c:v>9.5735268242263583E-2</c:v>
                </c:pt>
                <c:pt idx="5">
                  <c:v>5.9165209543864387E-2</c:v>
                </c:pt>
                <c:pt idx="6">
                  <c:v>4.6095563667049914E-2</c:v>
                </c:pt>
                <c:pt idx="7">
                  <c:v>1.6485482335083602E-2</c:v>
                </c:pt>
                <c:pt idx="8">
                  <c:v>1.09903215567224E-2</c:v>
                </c:pt>
                <c:pt idx="9" formatCode="0.0%">
                  <c:v>0.10232429791374888</c:v>
                </c:pt>
                <c:pt idx="10" formatCode="0.0%">
                  <c:v>3.6454646171996313E-2</c:v>
                </c:pt>
              </c:numCache>
            </c:numRef>
          </c:val>
          <c:extLst xmlns:c16r2="http://schemas.microsoft.com/office/drawing/2015/06/chart">
            <c:ext xmlns:c16="http://schemas.microsoft.com/office/drawing/2014/chart" uri="{C3380CC4-5D6E-409C-BE32-E72D297353CC}">
              <c16:uniqueId val="{0000000D-8275-4AFE-8E44-B814E6F18A0B}"/>
            </c:ext>
          </c:extLst>
        </c:ser>
        <c:dLbls>
          <c:showLegendKey val="0"/>
          <c:showVal val="0"/>
          <c:showCatName val="0"/>
          <c:showSerName val="0"/>
          <c:showPercent val="0"/>
          <c:showBubbleSize val="0"/>
        </c:dLbls>
        <c:gapWidth val="61"/>
        <c:axId val="317204736"/>
        <c:axId val="317218816"/>
      </c:barChart>
      <c:catAx>
        <c:axId val="31720473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317218816"/>
        <c:crosses val="autoZero"/>
        <c:auto val="1"/>
        <c:lblAlgn val="ctr"/>
        <c:lblOffset val="100"/>
        <c:noMultiLvlLbl val="0"/>
      </c:catAx>
      <c:valAx>
        <c:axId val="317218816"/>
        <c:scaling>
          <c:orientation val="minMax"/>
          <c:max val="1"/>
          <c:min val="0"/>
        </c:scaling>
        <c:delete val="1"/>
        <c:axPos val="t"/>
        <c:numFmt formatCode="0.0%" sourceLinked="0"/>
        <c:majorTickMark val="out"/>
        <c:minorTickMark val="none"/>
        <c:tickLblPos val="nextTo"/>
        <c:crossAx val="317204736"/>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4200748823543367E-2"/>
          <c:y val="8.2825310524543699E-3"/>
          <c:w val="0.97579925117645661"/>
          <c:h val="0.91646437300947969"/>
        </c:manualLayout>
      </c:layout>
      <c:barChart>
        <c:barDir val="col"/>
        <c:grouping val="clustered"/>
        <c:varyColors val="0"/>
        <c:ser>
          <c:idx val="0"/>
          <c:order val="0"/>
          <c:tx>
            <c:strRef>
              <c:f>Hoja1!$B$1</c:f>
              <c:strCache>
                <c:ptCount val="1"/>
                <c:pt idx="0">
                  <c:v>2013</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578F-425A-965A-F5E402BE3834}"/>
              </c:ext>
            </c:extLst>
          </c:dPt>
          <c:dPt>
            <c:idx val="1"/>
            <c:invertIfNegative val="0"/>
            <c:bubble3D val="0"/>
            <c:extLst xmlns:c16r2="http://schemas.microsoft.com/office/drawing/2015/06/chart">
              <c:ext xmlns:c16="http://schemas.microsoft.com/office/drawing/2014/chart" uri="{C3380CC4-5D6E-409C-BE32-E72D297353CC}">
                <c16:uniqueId val="{00000001-578F-425A-965A-F5E402BE3834}"/>
              </c:ext>
            </c:extLst>
          </c:dPt>
          <c:dPt>
            <c:idx val="2"/>
            <c:invertIfNegative val="0"/>
            <c:bubble3D val="0"/>
            <c:extLst xmlns:c16r2="http://schemas.microsoft.com/office/drawing/2015/06/chart">
              <c:ext xmlns:c16="http://schemas.microsoft.com/office/drawing/2014/chart" uri="{C3380CC4-5D6E-409C-BE32-E72D297353CC}">
                <c16:uniqueId val="{00000002-578F-425A-965A-F5E402BE3834}"/>
              </c:ext>
            </c:extLst>
          </c:dPt>
          <c:dPt>
            <c:idx val="3"/>
            <c:invertIfNegative val="0"/>
            <c:bubble3D val="0"/>
            <c:extLst xmlns:c16r2="http://schemas.microsoft.com/office/drawing/2015/06/chart">
              <c:ext xmlns:c16="http://schemas.microsoft.com/office/drawing/2014/chart" uri="{C3380CC4-5D6E-409C-BE32-E72D297353CC}">
                <c16:uniqueId val="{00000003-578F-425A-965A-F5E402BE3834}"/>
              </c:ext>
            </c:extLst>
          </c:dPt>
          <c:dPt>
            <c:idx val="4"/>
            <c:invertIfNegative val="0"/>
            <c:bubble3D val="0"/>
            <c:extLst xmlns:c16r2="http://schemas.microsoft.com/office/drawing/2015/06/chart">
              <c:ext xmlns:c16="http://schemas.microsoft.com/office/drawing/2014/chart" uri="{C3380CC4-5D6E-409C-BE32-E72D297353CC}">
                <c16:uniqueId val="{00000004-578F-425A-965A-F5E402BE3834}"/>
              </c:ext>
            </c:extLst>
          </c:dPt>
          <c:dPt>
            <c:idx val="5"/>
            <c:invertIfNegative val="0"/>
            <c:bubble3D val="0"/>
            <c:extLst xmlns:c16r2="http://schemas.microsoft.com/office/drawing/2015/06/chart">
              <c:ext xmlns:c16="http://schemas.microsoft.com/office/drawing/2014/chart" uri="{C3380CC4-5D6E-409C-BE32-E72D297353CC}">
                <c16:uniqueId val="{00000005-578F-425A-965A-F5E402BE3834}"/>
              </c:ext>
            </c:extLst>
          </c:dPt>
          <c:dPt>
            <c:idx val="6"/>
            <c:invertIfNegative val="0"/>
            <c:bubble3D val="0"/>
            <c:extLst xmlns:c16r2="http://schemas.microsoft.com/office/drawing/2015/06/chart">
              <c:ext xmlns:c16="http://schemas.microsoft.com/office/drawing/2014/chart" uri="{C3380CC4-5D6E-409C-BE32-E72D297353CC}">
                <c16:uniqueId val="{00000006-578F-425A-965A-F5E402BE3834}"/>
              </c:ext>
            </c:extLst>
          </c:dPt>
          <c:dPt>
            <c:idx val="7"/>
            <c:invertIfNegative val="0"/>
            <c:bubble3D val="0"/>
            <c:extLst xmlns:c16r2="http://schemas.microsoft.com/office/drawing/2015/06/chart">
              <c:ext xmlns:c16="http://schemas.microsoft.com/office/drawing/2014/chart" uri="{C3380CC4-5D6E-409C-BE32-E72D297353CC}">
                <c16:uniqueId val="{00000007-578F-425A-965A-F5E402BE3834}"/>
              </c:ext>
            </c:extLst>
          </c:dPt>
          <c:dPt>
            <c:idx val="8"/>
            <c:invertIfNegative val="0"/>
            <c:bubble3D val="0"/>
            <c:extLst xmlns:c16r2="http://schemas.microsoft.com/office/drawing/2015/06/chart">
              <c:ext xmlns:c16="http://schemas.microsoft.com/office/drawing/2014/chart" uri="{C3380CC4-5D6E-409C-BE32-E72D297353CC}">
                <c16:uniqueId val="{00000008-578F-425A-965A-F5E402BE3834}"/>
              </c:ext>
            </c:extLst>
          </c:dPt>
          <c:dPt>
            <c:idx val="9"/>
            <c:invertIfNegative val="0"/>
            <c:bubble3D val="0"/>
            <c:extLst xmlns:c16r2="http://schemas.microsoft.com/office/drawing/2015/06/chart">
              <c:ext xmlns:c16="http://schemas.microsoft.com/office/drawing/2014/chart" uri="{C3380CC4-5D6E-409C-BE32-E72D297353CC}">
                <c16:uniqueId val="{00000009-578F-425A-965A-F5E402BE3834}"/>
              </c:ext>
            </c:extLst>
          </c:dPt>
          <c:dPt>
            <c:idx val="10"/>
            <c:invertIfNegative val="0"/>
            <c:bubble3D val="0"/>
            <c:extLst xmlns:c16r2="http://schemas.microsoft.com/office/drawing/2015/06/chart">
              <c:ext xmlns:c16="http://schemas.microsoft.com/office/drawing/2014/chart" uri="{C3380CC4-5D6E-409C-BE32-E72D297353CC}">
                <c16:uniqueId val="{0000000A-578F-425A-965A-F5E402BE3834}"/>
              </c:ext>
            </c:extLst>
          </c:dPt>
          <c:dPt>
            <c:idx val="11"/>
            <c:invertIfNegative val="0"/>
            <c:bubble3D val="0"/>
            <c:extLst xmlns:c16r2="http://schemas.microsoft.com/office/drawing/2015/06/chart">
              <c:ext xmlns:c16="http://schemas.microsoft.com/office/drawing/2014/chart" uri="{C3380CC4-5D6E-409C-BE32-E72D297353CC}">
                <c16:uniqueId val="{0000000B-578F-425A-965A-F5E402BE3834}"/>
              </c:ext>
            </c:extLst>
          </c:dPt>
          <c:dPt>
            <c:idx val="12"/>
            <c:invertIfNegative val="0"/>
            <c:bubble3D val="0"/>
            <c:extLst xmlns:c16r2="http://schemas.microsoft.com/office/drawing/2015/06/chart">
              <c:ext xmlns:c16="http://schemas.microsoft.com/office/drawing/2014/chart" uri="{C3380CC4-5D6E-409C-BE32-E72D297353CC}">
                <c16:uniqueId val="{0000000C-578F-425A-965A-F5E402BE383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Hoja1!$B$2:$B$12</c:f>
              <c:numCache>
                <c:formatCode>%0</c:formatCode>
                <c:ptCount val="11"/>
                <c:pt idx="0">
                  <c:v>0.61</c:v>
                </c:pt>
                <c:pt idx="1">
                  <c:v>0.08</c:v>
                </c:pt>
                <c:pt idx="2">
                  <c:v>0.03</c:v>
                </c:pt>
                <c:pt idx="3">
                  <c:v>0.06</c:v>
                </c:pt>
                <c:pt idx="4">
                  <c:v>0.03</c:v>
                </c:pt>
                <c:pt idx="5">
                  <c:v>0.04</c:v>
                </c:pt>
                <c:pt idx="6">
                  <c:v>0.09</c:v>
                </c:pt>
                <c:pt idx="7">
                  <c:v>0.06</c:v>
                </c:pt>
              </c:numCache>
            </c:numRef>
          </c:val>
          <c:extLst xmlns:c16r2="http://schemas.microsoft.com/office/drawing/2015/06/chart">
            <c:ext xmlns:c16="http://schemas.microsoft.com/office/drawing/2014/chart" uri="{C3380CC4-5D6E-409C-BE32-E72D297353CC}">
              <c16:uniqueId val="{0000000D-578F-425A-965A-F5E402BE3834}"/>
            </c:ext>
          </c:extLst>
        </c:ser>
        <c:ser>
          <c:idx val="1"/>
          <c:order val="1"/>
          <c:tx>
            <c:strRef>
              <c:f>Hoja1!$C$1</c:f>
              <c:strCache>
                <c:ptCount val="1"/>
                <c:pt idx="0">
                  <c:v>2014</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Hoja1!$C$2:$C$12</c:f>
              <c:numCache>
                <c:formatCode>%0</c:formatCode>
                <c:ptCount val="11"/>
                <c:pt idx="0">
                  <c:v>0.44</c:v>
                </c:pt>
                <c:pt idx="1">
                  <c:v>0.18</c:v>
                </c:pt>
                <c:pt idx="2">
                  <c:v>0.08</c:v>
                </c:pt>
                <c:pt idx="3">
                  <c:v>0.03</c:v>
                </c:pt>
                <c:pt idx="4">
                  <c:v>0.06</c:v>
                </c:pt>
                <c:pt idx="5">
                  <c:v>0.01</c:v>
                </c:pt>
                <c:pt idx="6">
                  <c:v>0.19</c:v>
                </c:pt>
                <c:pt idx="7">
                  <c:v>0.02</c:v>
                </c:pt>
              </c:numCache>
            </c:numRef>
          </c:val>
          <c:extLst xmlns:c16r2="http://schemas.microsoft.com/office/drawing/2015/06/chart">
            <c:ext xmlns:c16="http://schemas.microsoft.com/office/drawing/2014/chart" uri="{C3380CC4-5D6E-409C-BE32-E72D297353CC}">
              <c16:uniqueId val="{0000000E-578F-425A-965A-F5E402BE3834}"/>
            </c:ext>
          </c:extLst>
        </c:ser>
        <c:ser>
          <c:idx val="2"/>
          <c:order val="2"/>
          <c:tx>
            <c:strRef>
              <c:f>Hoja1!$D$1</c:f>
              <c:strCache>
                <c:ptCount val="1"/>
                <c:pt idx="0">
                  <c:v>2015</c:v>
                </c:pt>
              </c:strCache>
            </c:strRef>
          </c:tx>
          <c:spPr>
            <a:solidFill>
              <a:schemeClr val="accent1">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Hoja1!$D$2:$D$12</c:f>
              <c:numCache>
                <c:formatCode>%0</c:formatCode>
                <c:ptCount val="11"/>
                <c:pt idx="0">
                  <c:v>0.5</c:v>
                </c:pt>
                <c:pt idx="1">
                  <c:v>0.12</c:v>
                </c:pt>
                <c:pt idx="2">
                  <c:v>0.06</c:v>
                </c:pt>
                <c:pt idx="3">
                  <c:v>0.01</c:v>
                </c:pt>
                <c:pt idx="4">
                  <c:v>0.05</c:v>
                </c:pt>
                <c:pt idx="5">
                  <c:v>0.01</c:v>
                </c:pt>
                <c:pt idx="6">
                  <c:v>0.17</c:v>
                </c:pt>
                <c:pt idx="7">
                  <c:v>0.06</c:v>
                </c:pt>
              </c:numCache>
            </c:numRef>
          </c:val>
          <c:extLst xmlns:c16r2="http://schemas.microsoft.com/office/drawing/2015/06/chart">
            <c:ext xmlns:c16="http://schemas.microsoft.com/office/drawing/2014/chart" uri="{C3380CC4-5D6E-409C-BE32-E72D297353CC}">
              <c16:uniqueId val="{0000000F-578F-425A-965A-F5E402BE3834}"/>
            </c:ext>
          </c:extLst>
        </c:ser>
        <c:ser>
          <c:idx val="3"/>
          <c:order val="3"/>
          <c:tx>
            <c:strRef>
              <c:f>Hoja1!$E$1</c:f>
              <c:strCache>
                <c:ptCount val="1"/>
                <c:pt idx="0">
                  <c:v>2016</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Hoja1!$E$2:$E$12</c:f>
              <c:numCache>
                <c:formatCode>%0</c:formatCode>
                <c:ptCount val="11"/>
                <c:pt idx="0">
                  <c:v>0.32</c:v>
                </c:pt>
                <c:pt idx="1">
                  <c:v>0.17</c:v>
                </c:pt>
                <c:pt idx="2">
                  <c:v>7.0000000000000007E-2</c:v>
                </c:pt>
                <c:pt idx="3">
                  <c:v>0.02</c:v>
                </c:pt>
                <c:pt idx="4">
                  <c:v>0.02</c:v>
                </c:pt>
                <c:pt idx="5">
                  <c:v>0.01</c:v>
                </c:pt>
                <c:pt idx="6">
                  <c:v>0.35</c:v>
                </c:pt>
                <c:pt idx="7">
                  <c:v>0.04</c:v>
                </c:pt>
              </c:numCache>
            </c:numRef>
          </c:val>
          <c:extLst xmlns:c16r2="http://schemas.microsoft.com/office/drawing/2015/06/chart">
            <c:ext xmlns:c16="http://schemas.microsoft.com/office/drawing/2014/chart" uri="{C3380CC4-5D6E-409C-BE32-E72D297353CC}">
              <c16:uniqueId val="{00000010-578F-425A-965A-F5E402BE3834}"/>
            </c:ext>
          </c:extLst>
        </c:ser>
        <c:ser>
          <c:idx val="4"/>
          <c:order val="4"/>
          <c:tx>
            <c:strRef>
              <c:f>Hoja1!$F$1</c:f>
              <c:strCache>
                <c:ptCount val="1"/>
                <c:pt idx="0">
                  <c:v>2018</c:v>
                </c:pt>
              </c:strCache>
            </c:strRef>
          </c:tx>
          <c:spPr>
            <a:solidFill>
              <a:schemeClr val="bg2">
                <a:lumMod val="75000"/>
              </a:schemeClr>
            </a:solidFill>
          </c:spPr>
          <c:invertIfNegative val="0"/>
          <c:dLbls>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78F-425A-965A-F5E402BE3834}"/>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Hoja1!$F$2:$F$12</c:f>
              <c:numCache>
                <c:formatCode>%0</c:formatCode>
                <c:ptCount val="11"/>
                <c:pt idx="0">
                  <c:v>0.18120975306420614</c:v>
                </c:pt>
                <c:pt idx="1">
                  <c:v>0.16835621710899107</c:v>
                </c:pt>
                <c:pt idx="2">
                  <c:v>0.10645411013418116</c:v>
                </c:pt>
                <c:pt idx="3">
                  <c:v>0.10385165429242499</c:v>
                </c:pt>
                <c:pt idx="4">
                  <c:v>7.306872016787723E-2</c:v>
                </c:pt>
                <c:pt idx="5">
                  <c:v>7.0139487384391049E-3</c:v>
                </c:pt>
                <c:pt idx="6">
                  <c:v>0.32262987948722976</c:v>
                </c:pt>
                <c:pt idx="7">
                  <c:v>3.7415717006654005E-2</c:v>
                </c:pt>
              </c:numCache>
            </c:numRef>
          </c:val>
          <c:extLst xmlns:c16r2="http://schemas.microsoft.com/office/drawing/2015/06/chart">
            <c:ext xmlns:c16="http://schemas.microsoft.com/office/drawing/2014/chart" uri="{C3380CC4-5D6E-409C-BE32-E72D297353CC}">
              <c16:uniqueId val="{00000012-578F-425A-965A-F5E402BE3834}"/>
            </c:ext>
          </c:extLst>
        </c:ser>
        <c:ser>
          <c:idx val="5"/>
          <c:order val="5"/>
          <c:tx>
            <c:strRef>
              <c:f>Hoja1!$G$1</c:f>
              <c:strCache>
                <c:ptCount val="1"/>
                <c:pt idx="0">
                  <c:v>2019</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Gaia lantzen ari dira, oraindik ez dago erabakirik</c:v>
                </c:pt>
                <c:pt idx="1">
                  <c:v>Ez zuten erantzun bat ematen jakin</c:v>
                </c:pt>
                <c:pt idx="2">
                  <c:v>Ezin zen telefonoz ebatzi, aurrez aurreko laguntza behar da</c:v>
                </c:pt>
                <c:pt idx="3">
                  <c:v>Agiriak falta ziren</c:v>
                </c:pt>
                <c:pt idx="4">
                  <c:v>Ez da Eusko Jaurlaritzaren eskumenekoa</c:v>
                </c:pt>
                <c:pt idx="5">
                  <c:v>Beste sail batera bideratu naute</c:v>
                </c:pt>
                <c:pt idx="6">
                  <c:v>Eskatutako informazioa / dokumentazioa ez dago eskuragarri oraindik</c:v>
                </c:pt>
                <c:pt idx="7">
                  <c:v>Ezin izan dut hitz egin eskumena duen teknikariarekin</c:v>
                </c:pt>
                <c:pt idx="8">
                  <c:v>Gaia epez kanpo dago (epea iraungi da)</c:v>
                </c:pt>
                <c:pt idx="9">
                  <c:v>Beste bat</c:v>
                </c:pt>
                <c:pt idx="10">
                  <c:v>Ez du erantzuna zehazten</c:v>
                </c:pt>
              </c:strCache>
            </c:strRef>
          </c:cat>
          <c:val>
            <c:numRef>
              <c:f>Hoja1!$G$2:$G$12</c:f>
              <c:numCache>
                <c:formatCode>%0</c:formatCode>
                <c:ptCount val="11"/>
                <c:pt idx="0">
                  <c:v>0.26573460883955446</c:v>
                </c:pt>
                <c:pt idx="1">
                  <c:v>0.10324688436838199</c:v>
                </c:pt>
                <c:pt idx="2">
                  <c:v>4.6095563667049914E-2</c:v>
                </c:pt>
                <c:pt idx="3">
                  <c:v>0.10990321556722403</c:v>
                </c:pt>
                <c:pt idx="4">
                  <c:v>9.5735268242263583E-2</c:v>
                </c:pt>
                <c:pt idx="5">
                  <c:v>1.09903215567224E-2</c:v>
                </c:pt>
                <c:pt idx="6">
                  <c:v>0.33183949158681053</c:v>
                </c:pt>
                <c:pt idx="7">
                  <c:v>3.7415717006654005E-2</c:v>
                </c:pt>
              </c:numCache>
            </c:numRef>
          </c:val>
          <c:extLst xmlns:c16r2="http://schemas.microsoft.com/office/drawing/2015/06/chart">
            <c:ext xmlns:c16="http://schemas.microsoft.com/office/drawing/2014/chart" uri="{C3380CC4-5D6E-409C-BE32-E72D297353CC}">
              <c16:uniqueId val="{00000013-578F-425A-965A-F5E402BE3834}"/>
            </c:ext>
          </c:extLst>
        </c:ser>
        <c:dLbls>
          <c:showLegendKey val="0"/>
          <c:showVal val="0"/>
          <c:showCatName val="0"/>
          <c:showSerName val="0"/>
          <c:showPercent val="0"/>
          <c:showBubbleSize val="0"/>
        </c:dLbls>
        <c:gapWidth val="61"/>
        <c:axId val="318165376"/>
        <c:axId val="318166912"/>
      </c:barChart>
      <c:catAx>
        <c:axId val="318165376"/>
        <c:scaling>
          <c:orientation val="minMax"/>
        </c:scaling>
        <c:delete val="0"/>
        <c:axPos val="b"/>
        <c:numFmt formatCode="General" sourceLinked="1"/>
        <c:majorTickMark val="out"/>
        <c:minorTickMark val="none"/>
        <c:tickLblPos val="nextTo"/>
        <c:spPr>
          <a:ln>
            <a:noFill/>
          </a:ln>
        </c:spPr>
        <c:txPr>
          <a:bodyPr rot="0"/>
          <a:lstStyle/>
          <a:p>
            <a:pPr>
              <a:defRPr/>
            </a:pPr>
            <a:endParaRPr lang="es-ES"/>
          </a:p>
        </c:txPr>
        <c:crossAx val="318166912"/>
        <c:crosses val="autoZero"/>
        <c:auto val="1"/>
        <c:lblAlgn val="ctr"/>
        <c:lblOffset val="100"/>
        <c:noMultiLvlLbl val="0"/>
      </c:catAx>
      <c:valAx>
        <c:axId val="318166912"/>
        <c:scaling>
          <c:orientation val="minMax"/>
          <c:max val="1"/>
          <c:min val="0"/>
        </c:scaling>
        <c:delete val="1"/>
        <c:axPos val="l"/>
        <c:numFmt formatCode="0.0%" sourceLinked="0"/>
        <c:majorTickMark val="out"/>
        <c:minorTickMark val="none"/>
        <c:tickLblPos val="nextTo"/>
        <c:crossAx val="318165376"/>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700">
          <a:solidFill>
            <a:schemeClr val="tx1">
              <a:lumMod val="75000"/>
              <a:lumOff val="25000"/>
            </a:schemeClr>
          </a:solidFill>
          <a:latin typeface="Helvetica" pitchFamily="34" charset="0"/>
        </a:defRPr>
      </a:pPr>
      <a:endParaRPr lang="es-E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Ziurtasun osoz ez nuke gomendatuko</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72-4B44-AB23-25D1FEBE95A1}"/>
              </c:ext>
            </c:extLst>
          </c:dPt>
          <c:dPt>
            <c:idx val="1"/>
            <c:invertIfNegative val="0"/>
            <c:bubble3D val="0"/>
            <c:extLst xmlns:c16r2="http://schemas.microsoft.com/office/drawing/2015/06/chart">
              <c:ext xmlns:c16="http://schemas.microsoft.com/office/drawing/2014/chart" uri="{C3380CC4-5D6E-409C-BE32-E72D297353CC}">
                <c16:uniqueId val="{00000001-D372-4B44-AB23-25D1FEBE95A1}"/>
              </c:ext>
            </c:extLst>
          </c:dPt>
          <c:dPt>
            <c:idx val="2"/>
            <c:invertIfNegative val="0"/>
            <c:bubble3D val="0"/>
            <c:extLst xmlns:c16r2="http://schemas.microsoft.com/office/drawing/2015/06/chart">
              <c:ext xmlns:c16="http://schemas.microsoft.com/office/drawing/2014/chart" uri="{C3380CC4-5D6E-409C-BE32-E72D297353CC}">
                <c16:uniqueId val="{00000002-D372-4B44-AB23-25D1FEBE95A1}"/>
              </c:ext>
            </c:extLst>
          </c:dPt>
          <c:dPt>
            <c:idx val="3"/>
            <c:invertIfNegative val="0"/>
            <c:bubble3D val="0"/>
            <c:extLst xmlns:c16r2="http://schemas.microsoft.com/office/drawing/2015/06/chart">
              <c:ext xmlns:c16="http://schemas.microsoft.com/office/drawing/2014/chart" uri="{C3380CC4-5D6E-409C-BE32-E72D297353CC}">
                <c16:uniqueId val="{00000003-D372-4B44-AB23-25D1FEBE95A1}"/>
              </c:ext>
            </c:extLst>
          </c:dPt>
          <c:dPt>
            <c:idx val="4"/>
            <c:invertIfNegative val="0"/>
            <c:bubble3D val="0"/>
            <c:extLst xmlns:c16r2="http://schemas.microsoft.com/office/drawing/2015/06/chart">
              <c:ext xmlns:c16="http://schemas.microsoft.com/office/drawing/2014/chart" uri="{C3380CC4-5D6E-409C-BE32-E72D297353CC}">
                <c16:uniqueId val="{00000004-D372-4B44-AB23-25D1FEBE95A1}"/>
              </c:ext>
            </c:extLst>
          </c:dPt>
          <c:dPt>
            <c:idx val="5"/>
            <c:invertIfNegative val="0"/>
            <c:bubble3D val="0"/>
            <c:extLst xmlns:c16r2="http://schemas.microsoft.com/office/drawing/2015/06/chart">
              <c:ext xmlns:c16="http://schemas.microsoft.com/office/drawing/2014/chart" uri="{C3380CC4-5D6E-409C-BE32-E72D297353CC}">
                <c16:uniqueId val="{00000005-D372-4B44-AB23-25D1FEBE95A1}"/>
              </c:ext>
            </c:extLst>
          </c:dPt>
          <c:dPt>
            <c:idx val="6"/>
            <c:invertIfNegative val="0"/>
            <c:bubble3D val="0"/>
            <c:extLst xmlns:c16r2="http://schemas.microsoft.com/office/drawing/2015/06/chart">
              <c:ext xmlns:c16="http://schemas.microsoft.com/office/drawing/2014/chart" uri="{C3380CC4-5D6E-409C-BE32-E72D297353CC}">
                <c16:uniqueId val="{00000006-D372-4B44-AB23-25D1FEBE95A1}"/>
              </c:ext>
            </c:extLst>
          </c:dPt>
          <c:dPt>
            <c:idx val="7"/>
            <c:invertIfNegative val="0"/>
            <c:bubble3D val="0"/>
            <c:extLst xmlns:c16r2="http://schemas.microsoft.com/office/drawing/2015/06/chart">
              <c:ext xmlns:c16="http://schemas.microsoft.com/office/drawing/2014/chart" uri="{C3380CC4-5D6E-409C-BE32-E72D297353CC}">
                <c16:uniqueId val="{00000007-D372-4B44-AB23-25D1FEBE95A1}"/>
              </c:ext>
            </c:extLst>
          </c:dPt>
          <c:dPt>
            <c:idx val="8"/>
            <c:invertIfNegative val="0"/>
            <c:bubble3D val="0"/>
            <c:extLst xmlns:c16r2="http://schemas.microsoft.com/office/drawing/2015/06/chart">
              <c:ext xmlns:c16="http://schemas.microsoft.com/office/drawing/2014/chart" uri="{C3380CC4-5D6E-409C-BE32-E72D297353CC}">
                <c16:uniqueId val="{00000008-D372-4B44-AB23-25D1FEBE95A1}"/>
              </c:ext>
            </c:extLst>
          </c:dPt>
          <c:dPt>
            <c:idx val="9"/>
            <c:invertIfNegative val="0"/>
            <c:bubble3D val="0"/>
            <c:extLst xmlns:c16r2="http://schemas.microsoft.com/office/drawing/2015/06/chart">
              <c:ext xmlns:c16="http://schemas.microsoft.com/office/drawing/2014/chart" uri="{C3380CC4-5D6E-409C-BE32-E72D297353CC}">
                <c16:uniqueId val="{00000009-D372-4B44-AB23-25D1FEBE95A1}"/>
              </c:ext>
            </c:extLst>
          </c:dPt>
          <c:dPt>
            <c:idx val="10"/>
            <c:invertIfNegative val="0"/>
            <c:bubble3D val="0"/>
            <c:extLst xmlns:c16r2="http://schemas.microsoft.com/office/drawing/2015/06/chart">
              <c:ext xmlns:c16="http://schemas.microsoft.com/office/drawing/2014/chart" uri="{C3380CC4-5D6E-409C-BE32-E72D297353CC}">
                <c16:uniqueId val="{0000000A-D372-4B44-AB23-25D1FEBE95A1}"/>
              </c:ext>
            </c:extLst>
          </c:dPt>
          <c:dPt>
            <c:idx val="11"/>
            <c:invertIfNegative val="0"/>
            <c:bubble3D val="0"/>
            <c:extLst xmlns:c16r2="http://schemas.microsoft.com/office/drawing/2015/06/chart">
              <c:ext xmlns:c16="http://schemas.microsoft.com/office/drawing/2014/chart" uri="{C3380CC4-5D6E-409C-BE32-E72D297353CC}">
                <c16:uniqueId val="{0000000B-D372-4B44-AB23-25D1FEBE95A1}"/>
              </c:ext>
            </c:extLst>
          </c:dPt>
          <c:dPt>
            <c:idx val="12"/>
            <c:invertIfNegative val="0"/>
            <c:bubble3D val="0"/>
            <c:extLst xmlns:c16r2="http://schemas.microsoft.com/office/drawing/2015/06/chart">
              <c:ext xmlns:c16="http://schemas.microsoft.com/office/drawing/2014/chart" uri="{C3380CC4-5D6E-409C-BE32-E72D297353CC}">
                <c16:uniqueId val="{0000000C-D372-4B44-AB23-25D1FEBE95A1}"/>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372-4B44-AB23-25D1FEBE95A1}"/>
                </c:ext>
              </c:extLst>
            </c:dLbl>
            <c:dLbl>
              <c:idx val="1"/>
              <c:layout>
                <c:manualLayout>
                  <c:x val="2.3637095151880908E-3"/>
                  <c:y val="0.106309297071805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372-4B44-AB23-25D1FEBE95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372-4B44-AB23-25D1FEBE95A1}"/>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1.0886558884964436E-2</c:v>
                </c:pt>
                <c:pt idx="1">
                  <c:v>2.2222222222222195E-2</c:v>
                </c:pt>
                <c:pt idx="2">
                  <c:v>2.1747657377721892E-3</c:v>
                </c:pt>
              </c:numCache>
            </c:numRef>
          </c:val>
          <c:extLst xmlns:c16r2="http://schemas.microsoft.com/office/drawing/2015/06/chart">
            <c:ext xmlns:c16="http://schemas.microsoft.com/office/drawing/2014/chart" uri="{C3380CC4-5D6E-409C-BE32-E72D297353CC}">
              <c16:uniqueId val="{0000000D-D372-4B44-AB23-25D1FEBE95A1}"/>
            </c:ext>
          </c:extLst>
        </c:ser>
        <c:ser>
          <c:idx val="1"/>
          <c:order val="1"/>
          <c:tx>
            <c:strRef>
              <c:f>Hoja1!$C$1</c:f>
              <c:strCache>
                <c:ptCount val="1"/>
                <c:pt idx="0">
                  <c:v>Ziurrenik ez nuke gomendatuko</c:v>
                </c:pt>
              </c:strCache>
            </c:strRef>
          </c:tx>
          <c:spPr>
            <a:solidFill>
              <a:schemeClr val="accent6"/>
            </a:solidFill>
          </c:spPr>
          <c:invertIfNegative val="0"/>
          <c:dLbls>
            <c:dLbl>
              <c:idx val="0"/>
              <c:layout>
                <c:manualLayout>
                  <c:x val="3.0507480298482877E-2"/>
                  <c:y val="0.109436026621024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372-4B44-AB23-25D1FEBE95A1}"/>
                </c:ext>
              </c:extLst>
            </c:dLbl>
            <c:dLbl>
              <c:idx val="1"/>
              <c:layout>
                <c:manualLayout>
                  <c:x val="1.5063543046312911E-2"/>
                  <c:y val="0.1031828137217634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372-4B44-AB23-25D1FEBE95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372-4B44-AB23-25D1FEBE95A1}"/>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7.4502898782918018E-3</c:v>
                </c:pt>
                <c:pt idx="1">
                  <c:v>1.6161616161616144E-2</c:v>
                </c:pt>
                <c:pt idx="2">
                  <c:v>7.5537751541461496E-4</c:v>
                </c:pt>
              </c:numCache>
            </c:numRef>
          </c:val>
          <c:extLst xmlns:c16r2="http://schemas.microsoft.com/office/drawing/2015/06/chart">
            <c:ext xmlns:c16="http://schemas.microsoft.com/office/drawing/2014/chart" uri="{C3380CC4-5D6E-409C-BE32-E72D297353CC}">
              <c16:uniqueId val="{00000011-D372-4B44-AB23-25D1FEBE95A1}"/>
            </c:ext>
          </c:extLst>
        </c:ser>
        <c:ser>
          <c:idx val="2"/>
          <c:order val="2"/>
          <c:tx>
            <c:strRef>
              <c:f>Hoja1!$D$1</c:f>
              <c:strCache>
                <c:ptCount val="1"/>
                <c:pt idx="0">
                  <c:v>Ez dakit gomendatuko nukeen</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6.5069370766158888E-2</c:v>
                </c:pt>
                <c:pt idx="1">
                  <c:v>0.10303030303030299</c:v>
                </c:pt>
                <c:pt idx="2">
                  <c:v>3.5895269549440237E-2</c:v>
                </c:pt>
              </c:numCache>
            </c:numRef>
          </c:val>
          <c:extLst xmlns:c16r2="http://schemas.microsoft.com/office/drawing/2015/06/chart">
            <c:ext xmlns:c16="http://schemas.microsoft.com/office/drawing/2014/chart" uri="{C3380CC4-5D6E-409C-BE32-E72D297353CC}">
              <c16:uniqueId val="{00000012-D372-4B44-AB23-25D1FEBE95A1}"/>
            </c:ext>
          </c:extLst>
        </c:ser>
        <c:ser>
          <c:idx val="3"/>
          <c:order val="3"/>
          <c:tx>
            <c:strRef>
              <c:f>Hoja1!$E$1</c:f>
              <c:strCache>
                <c:ptCount val="1"/>
                <c:pt idx="0">
                  <c:v>Ziurrenik gomendatuko nuke</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0.35269321533156434</c:v>
                </c:pt>
                <c:pt idx="1">
                  <c:v>0.38181818181818189</c:v>
                </c:pt>
                <c:pt idx="2">
                  <c:v>0.3303098156220492</c:v>
                </c:pt>
              </c:numCache>
            </c:numRef>
          </c:val>
          <c:extLst xmlns:c16r2="http://schemas.microsoft.com/office/drawing/2015/06/chart">
            <c:ext xmlns:c16="http://schemas.microsoft.com/office/drawing/2014/chart" uri="{C3380CC4-5D6E-409C-BE32-E72D297353CC}">
              <c16:uniqueId val="{00000013-D372-4B44-AB23-25D1FEBE95A1}"/>
            </c:ext>
          </c:extLst>
        </c:ser>
        <c:ser>
          <c:idx val="4"/>
          <c:order val="4"/>
          <c:tx>
            <c:strRef>
              <c:f>Hoja1!$F$1</c:f>
              <c:strCache>
                <c:ptCount val="1"/>
                <c:pt idx="0">
                  <c:v>Ziurtasun osoz gomendatuko nuke</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0.54579764574441902</c:v>
                </c:pt>
                <c:pt idx="1">
                  <c:v>0.44848484848484849</c:v>
                </c:pt>
                <c:pt idx="2">
                  <c:v>0.62058541378913856</c:v>
                </c:pt>
              </c:numCache>
            </c:numRef>
          </c:val>
          <c:extLst xmlns:c16r2="http://schemas.microsoft.com/office/drawing/2015/06/chart">
            <c:ext xmlns:c16="http://schemas.microsoft.com/office/drawing/2014/chart" uri="{C3380CC4-5D6E-409C-BE32-E72D297353CC}">
              <c16:uniqueId val="{00000014-D372-4B44-AB23-25D1FEBE95A1}"/>
            </c:ext>
          </c:extLst>
        </c:ser>
        <c:ser>
          <c:idx val="5"/>
          <c:order val="5"/>
          <c:tx>
            <c:strRef>
              <c:f>Hoja1!$G$1</c:f>
              <c:strCache>
                <c:ptCount val="1"/>
                <c:pt idx="0">
                  <c:v>Ez du erantzuna zehazten</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372-4B44-AB23-25D1FEBE95A1}"/>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D372-4B44-AB23-25D1FEBE95A1}"/>
                </c:ext>
              </c:extLst>
            </c:dLbl>
            <c:dLbl>
              <c:idx val="2"/>
              <c:layout>
                <c:manualLayout>
                  <c:x val="0"/>
                  <c:y val="0.1156889933211088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372-4B44-AB23-25D1FEBE95A1}"/>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1.8102919394604636E-2</c:v>
                </c:pt>
                <c:pt idx="1">
                  <c:v>2.8282828282828257E-2</c:v>
                </c:pt>
                <c:pt idx="2">
                  <c:v>1.0279357786173636E-2</c:v>
                </c:pt>
              </c:numCache>
            </c:numRef>
          </c:val>
          <c:extLst xmlns:c16r2="http://schemas.microsoft.com/office/drawing/2015/06/chart">
            <c:ext xmlns:c16="http://schemas.microsoft.com/office/drawing/2014/chart" uri="{C3380CC4-5D6E-409C-BE32-E72D297353CC}">
              <c16:uniqueId val="{00000018-D372-4B44-AB23-25D1FEBE95A1}"/>
            </c:ext>
          </c:extLst>
        </c:ser>
        <c:dLbls>
          <c:showLegendKey val="0"/>
          <c:showVal val="0"/>
          <c:showCatName val="0"/>
          <c:showSerName val="0"/>
          <c:showPercent val="0"/>
          <c:showBubbleSize val="0"/>
        </c:dLbls>
        <c:gapWidth val="61"/>
        <c:overlap val="100"/>
        <c:axId val="317949440"/>
        <c:axId val="317950976"/>
      </c:barChart>
      <c:catAx>
        <c:axId val="31794944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317950976"/>
        <c:crosses val="autoZero"/>
        <c:auto val="1"/>
        <c:lblAlgn val="ctr"/>
        <c:lblOffset val="100"/>
        <c:noMultiLvlLbl val="0"/>
      </c:catAx>
      <c:valAx>
        <c:axId val="317950976"/>
        <c:scaling>
          <c:orientation val="minMax"/>
          <c:max val="1"/>
          <c:min val="0"/>
        </c:scaling>
        <c:delete val="1"/>
        <c:axPos val="t"/>
        <c:numFmt formatCode="0%" sourceLinked="0"/>
        <c:majorTickMark val="out"/>
        <c:minorTickMark val="none"/>
        <c:tickLblPos val="nextTo"/>
        <c:crossAx val="317949440"/>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CFD4-4D67-BBA6-4AF8CA128E94}"/>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CFD4-4D67-BBA6-4AF8CA128E94}"/>
              </c:ext>
            </c:extLst>
          </c:dPt>
          <c:dLbls>
            <c:dLbl>
              <c:idx val="0"/>
              <c:layout>
                <c:manualLayout>
                  <c:x val="-0.21192310349908108"/>
                  <c:y val="3.34500069769363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FD4-4D67-BBA6-4AF8CA128E9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FD4-4D67-BBA6-4AF8CA128E94}"/>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FD4-4D67-BBA6-4AF8CA128E94}"/>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FD4-4D67-BBA6-4AF8CA128E94}"/>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46.239142621500392</c:v>
                </c:pt>
                <c:pt idx="1">
                  <c:v>53.760857378499608</c:v>
                </c:pt>
              </c:numCache>
            </c:numRef>
          </c:val>
          <c:extLst xmlns:c16r2="http://schemas.microsoft.com/office/drawing/2015/06/chart">
            <c:ext xmlns:c16="http://schemas.microsoft.com/office/drawing/2014/chart" uri="{C3380CC4-5D6E-409C-BE32-E72D297353CC}">
              <c16:uniqueId val="{00000006-CFD4-4D67-BBA6-4AF8CA128E94}"/>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826E-4240-A5B7-08B47910B539}"/>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826E-4240-A5B7-08B47910B539}"/>
              </c:ext>
            </c:extLst>
          </c:dPt>
          <c:dLbls>
            <c:dLbl>
              <c:idx val="0"/>
              <c:layout>
                <c:manualLayout>
                  <c:x val="-0.19508811696790143"/>
                  <c:y val="0.16098581674237891"/>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26E-4240-A5B7-08B47910B53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26E-4240-A5B7-08B47910B539}"/>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26E-4240-A5B7-08B47910B539}"/>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26E-4240-A5B7-08B47910B539}"/>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31</c:v>
                </c:pt>
                <c:pt idx="1">
                  <c:v>69</c:v>
                </c:pt>
              </c:numCache>
            </c:numRef>
          </c:val>
          <c:extLst xmlns:c16r2="http://schemas.microsoft.com/office/drawing/2015/06/chart">
            <c:ext xmlns:c16="http://schemas.microsoft.com/office/drawing/2014/chart" uri="{C3380CC4-5D6E-409C-BE32-E72D297353CC}">
              <c16:uniqueId val="{00000006-826E-4240-A5B7-08B47910B539}"/>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FB2-4A1A-9AA5-6F551F02A5F1}"/>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EFB2-4A1A-9AA5-6F551F02A5F1}"/>
              </c:ext>
            </c:extLst>
          </c:dPt>
          <c:dLbls>
            <c:dLbl>
              <c:idx val="0"/>
              <c:layout>
                <c:manualLayout>
                  <c:x val="-0.21192279906415074"/>
                  <c:y val="-4.7709644907319493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FB2-4A1A-9AA5-6F551F02A5F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FB2-4A1A-9AA5-6F551F02A5F1}"/>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FB2-4A1A-9AA5-6F551F02A5F1}"/>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FB2-4A1A-9AA5-6F551F02A5F1}"/>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58</c:v>
                </c:pt>
                <c:pt idx="1">
                  <c:v>42</c:v>
                </c:pt>
              </c:numCache>
            </c:numRef>
          </c:val>
          <c:extLst xmlns:c16r2="http://schemas.microsoft.com/office/drawing/2015/06/chart">
            <c:ext xmlns:c16="http://schemas.microsoft.com/office/drawing/2014/chart" uri="{C3380CC4-5D6E-409C-BE32-E72D297353CC}">
              <c16:uniqueId val="{00000006-EFB2-4A1A-9AA5-6F551F02A5F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1771816693879883"/>
          <c:w val="0.79499391585529222"/>
          <c:h val="0.88112445072963586"/>
        </c:manualLayout>
      </c:layout>
      <c:barChart>
        <c:barDir val="bar"/>
        <c:grouping val="percentStacked"/>
        <c:varyColors val="0"/>
        <c:ser>
          <c:idx val="0"/>
          <c:order val="0"/>
          <c:tx>
            <c:strRef>
              <c:f>Hoja1!$B$1</c:f>
              <c:strCache>
                <c:ptCount val="1"/>
                <c:pt idx="0">
                  <c:v>Ziurtasun osoz ez nuke gomendatuko</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361F-42C2-A39C-E9193BCD095A}"/>
              </c:ext>
            </c:extLst>
          </c:dPt>
          <c:dPt>
            <c:idx val="1"/>
            <c:invertIfNegative val="0"/>
            <c:bubble3D val="0"/>
            <c:extLst xmlns:c16r2="http://schemas.microsoft.com/office/drawing/2015/06/chart">
              <c:ext xmlns:c16="http://schemas.microsoft.com/office/drawing/2014/chart" uri="{C3380CC4-5D6E-409C-BE32-E72D297353CC}">
                <c16:uniqueId val="{00000001-361F-42C2-A39C-E9193BCD095A}"/>
              </c:ext>
            </c:extLst>
          </c:dPt>
          <c:dPt>
            <c:idx val="2"/>
            <c:invertIfNegative val="0"/>
            <c:bubble3D val="0"/>
            <c:extLst xmlns:c16r2="http://schemas.microsoft.com/office/drawing/2015/06/chart">
              <c:ext xmlns:c16="http://schemas.microsoft.com/office/drawing/2014/chart" uri="{C3380CC4-5D6E-409C-BE32-E72D297353CC}">
                <c16:uniqueId val="{00000002-361F-42C2-A39C-E9193BCD095A}"/>
              </c:ext>
            </c:extLst>
          </c:dPt>
          <c:dPt>
            <c:idx val="3"/>
            <c:invertIfNegative val="0"/>
            <c:bubble3D val="0"/>
            <c:extLst xmlns:c16r2="http://schemas.microsoft.com/office/drawing/2015/06/chart">
              <c:ext xmlns:c16="http://schemas.microsoft.com/office/drawing/2014/chart" uri="{C3380CC4-5D6E-409C-BE32-E72D297353CC}">
                <c16:uniqueId val="{00000003-361F-42C2-A39C-E9193BCD095A}"/>
              </c:ext>
            </c:extLst>
          </c:dPt>
          <c:dPt>
            <c:idx val="4"/>
            <c:invertIfNegative val="0"/>
            <c:bubble3D val="0"/>
            <c:extLst xmlns:c16r2="http://schemas.microsoft.com/office/drawing/2015/06/chart">
              <c:ext xmlns:c16="http://schemas.microsoft.com/office/drawing/2014/chart" uri="{C3380CC4-5D6E-409C-BE32-E72D297353CC}">
                <c16:uniqueId val="{00000004-361F-42C2-A39C-E9193BCD095A}"/>
              </c:ext>
            </c:extLst>
          </c:dPt>
          <c:dPt>
            <c:idx val="5"/>
            <c:invertIfNegative val="0"/>
            <c:bubble3D val="0"/>
            <c:extLst xmlns:c16r2="http://schemas.microsoft.com/office/drawing/2015/06/chart">
              <c:ext xmlns:c16="http://schemas.microsoft.com/office/drawing/2014/chart" uri="{C3380CC4-5D6E-409C-BE32-E72D297353CC}">
                <c16:uniqueId val="{00000005-361F-42C2-A39C-E9193BCD095A}"/>
              </c:ext>
            </c:extLst>
          </c:dPt>
          <c:dPt>
            <c:idx val="6"/>
            <c:invertIfNegative val="0"/>
            <c:bubble3D val="0"/>
            <c:extLst xmlns:c16r2="http://schemas.microsoft.com/office/drawing/2015/06/chart">
              <c:ext xmlns:c16="http://schemas.microsoft.com/office/drawing/2014/chart" uri="{C3380CC4-5D6E-409C-BE32-E72D297353CC}">
                <c16:uniqueId val="{00000006-361F-42C2-A39C-E9193BCD095A}"/>
              </c:ext>
            </c:extLst>
          </c:dPt>
          <c:dPt>
            <c:idx val="7"/>
            <c:invertIfNegative val="0"/>
            <c:bubble3D val="0"/>
            <c:extLst xmlns:c16r2="http://schemas.microsoft.com/office/drawing/2015/06/chart">
              <c:ext xmlns:c16="http://schemas.microsoft.com/office/drawing/2014/chart" uri="{C3380CC4-5D6E-409C-BE32-E72D297353CC}">
                <c16:uniqueId val="{00000007-361F-42C2-A39C-E9193BCD095A}"/>
              </c:ext>
            </c:extLst>
          </c:dPt>
          <c:dPt>
            <c:idx val="8"/>
            <c:invertIfNegative val="0"/>
            <c:bubble3D val="0"/>
            <c:extLst xmlns:c16r2="http://schemas.microsoft.com/office/drawing/2015/06/chart">
              <c:ext xmlns:c16="http://schemas.microsoft.com/office/drawing/2014/chart" uri="{C3380CC4-5D6E-409C-BE32-E72D297353CC}">
                <c16:uniqueId val="{00000008-361F-42C2-A39C-E9193BCD095A}"/>
              </c:ext>
            </c:extLst>
          </c:dPt>
          <c:dPt>
            <c:idx val="9"/>
            <c:invertIfNegative val="0"/>
            <c:bubble3D val="0"/>
            <c:extLst xmlns:c16r2="http://schemas.microsoft.com/office/drawing/2015/06/chart">
              <c:ext xmlns:c16="http://schemas.microsoft.com/office/drawing/2014/chart" uri="{C3380CC4-5D6E-409C-BE32-E72D297353CC}">
                <c16:uniqueId val="{00000009-361F-42C2-A39C-E9193BCD095A}"/>
              </c:ext>
            </c:extLst>
          </c:dPt>
          <c:dPt>
            <c:idx val="10"/>
            <c:invertIfNegative val="0"/>
            <c:bubble3D val="0"/>
            <c:extLst xmlns:c16r2="http://schemas.microsoft.com/office/drawing/2015/06/chart">
              <c:ext xmlns:c16="http://schemas.microsoft.com/office/drawing/2014/chart" uri="{C3380CC4-5D6E-409C-BE32-E72D297353CC}">
                <c16:uniqueId val="{0000000A-361F-42C2-A39C-E9193BCD095A}"/>
              </c:ext>
            </c:extLst>
          </c:dPt>
          <c:dPt>
            <c:idx val="11"/>
            <c:invertIfNegative val="0"/>
            <c:bubble3D val="0"/>
            <c:extLst xmlns:c16r2="http://schemas.microsoft.com/office/drawing/2015/06/chart">
              <c:ext xmlns:c16="http://schemas.microsoft.com/office/drawing/2014/chart" uri="{C3380CC4-5D6E-409C-BE32-E72D297353CC}">
                <c16:uniqueId val="{0000000B-361F-42C2-A39C-E9193BCD095A}"/>
              </c:ext>
            </c:extLst>
          </c:dPt>
          <c:dPt>
            <c:idx val="12"/>
            <c:invertIfNegative val="0"/>
            <c:bubble3D val="0"/>
            <c:extLst xmlns:c16r2="http://schemas.microsoft.com/office/drawing/2015/06/chart">
              <c:ext xmlns:c16="http://schemas.microsoft.com/office/drawing/2014/chart" uri="{C3380CC4-5D6E-409C-BE32-E72D297353CC}">
                <c16:uniqueId val="{0000000C-361F-42C2-A39C-E9193BCD095A}"/>
              </c:ext>
            </c:extLst>
          </c:dPt>
          <c:dLbls>
            <c:dLbl>
              <c:idx val="0"/>
              <c:layout>
                <c:manualLayout>
                  <c:x val="2.3636465146791214E-3"/>
                  <c:y val="7.81684849296559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61F-42C2-A39C-E9193BCD095A}"/>
                </c:ext>
              </c:extLst>
            </c:dLbl>
            <c:dLbl>
              <c:idx val="1"/>
              <c:layout>
                <c:manualLayout>
                  <c:x val="4.2101317663506997E-3"/>
                  <c:y val="6.8789034879529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61F-42C2-A39C-E9193BCD095A}"/>
                </c:ext>
              </c:extLst>
            </c:dLbl>
            <c:dLbl>
              <c:idx val="2"/>
              <c:layout>
                <c:manualLayout>
                  <c:x val="1.2528475128861408E-3"/>
                  <c:y val="7.19152720303947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61F-42C2-A39C-E9193BCD095A}"/>
                </c:ext>
              </c:extLst>
            </c:dLbl>
            <c:dLbl>
              <c:idx val="3"/>
              <c:layout>
                <c:manualLayout>
                  <c:x val="-3.6929705033431561E-3"/>
                  <c:y val="7.19147796320405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61F-42C2-A39C-E9193BCD095A}"/>
                </c:ext>
              </c:extLst>
            </c:dLbl>
            <c:dLbl>
              <c:idx val="4"/>
              <c:layout>
                <c:manualLayout>
                  <c:x val="-1.846485251671578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61F-42C2-A39C-E9193BCD095A}"/>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(n=1500)</c:v>
                </c:pt>
                <c:pt idx="1">
                  <c:v>Aurrez aurre  (n = 848)</c:v>
                </c:pt>
                <c:pt idx="2">
                  <c:v>Bilbo (n = 436)</c:v>
                </c:pt>
                <c:pt idx="3">
                  <c:v>Donostia (n = 219)</c:v>
                </c:pt>
                <c:pt idx="4">
                  <c:v>Gasteiz (n = 193)</c:v>
                </c:pt>
              </c:strCache>
            </c:strRef>
          </c:cat>
          <c:val>
            <c:numRef>
              <c:f>Hoja1!$B$2:$B$6</c:f>
              <c:numCache>
                <c:formatCode>%0</c:formatCode>
                <c:ptCount val="5"/>
                <c:pt idx="0">
                  <c:v>1.0886558884964436E-2</c:v>
                </c:pt>
                <c:pt idx="1">
                  <c:v>2.1747657377721892E-3</c:v>
                </c:pt>
                <c:pt idx="2">
                  <c:v>2.3148148148148333E-3</c:v>
                </c:pt>
                <c:pt idx="3">
                  <c:v>0</c:v>
                </c:pt>
                <c:pt idx="4">
                  <c:v>4.3290043290043403E-3</c:v>
                </c:pt>
              </c:numCache>
            </c:numRef>
          </c:val>
          <c:extLst xmlns:c16r2="http://schemas.microsoft.com/office/drawing/2015/06/chart">
            <c:ext xmlns:c16="http://schemas.microsoft.com/office/drawing/2014/chart" uri="{C3380CC4-5D6E-409C-BE32-E72D297353CC}">
              <c16:uniqueId val="{0000000D-361F-42C2-A39C-E9193BCD095A}"/>
            </c:ext>
          </c:extLst>
        </c:ser>
        <c:ser>
          <c:idx val="1"/>
          <c:order val="1"/>
          <c:tx>
            <c:strRef>
              <c:f>Hoja1!$C$1</c:f>
              <c:strCache>
                <c:ptCount val="1"/>
                <c:pt idx="0">
                  <c:v>Ziurrenik ez nuke gomendatuko</c:v>
                </c:pt>
              </c:strCache>
            </c:strRef>
          </c:tx>
          <c:spPr>
            <a:solidFill>
              <a:schemeClr val="accent6"/>
            </a:solidFill>
          </c:spPr>
          <c:invertIfNegative val="0"/>
          <c:dLbls>
            <c:dLbl>
              <c:idx val="0"/>
              <c:layout>
                <c:manualLayout>
                  <c:x val="2.8660940526890933E-2"/>
                  <c:y val="7.81689773280101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61F-42C2-A39C-E9193BCD095A}"/>
                </c:ext>
              </c:extLst>
            </c:dLbl>
            <c:dLbl>
              <c:idx val="1"/>
              <c:layout>
                <c:manualLayout>
                  <c:x val="3.1681906712657235E-2"/>
                  <c:y val="7.50424939779681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61F-42C2-A39C-E9193BCD095A}"/>
                </c:ext>
              </c:extLst>
            </c:dLbl>
            <c:dLbl>
              <c:idx val="2"/>
              <c:layout>
                <c:manualLayout>
                  <c:x val="3.4292865937028745E-2"/>
                  <c:y val="6.87885424811756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61F-42C2-A39C-E9193BCD095A}"/>
                </c:ext>
              </c:extLst>
            </c:dLbl>
            <c:dLbl>
              <c:idx val="3"/>
              <c:layout>
                <c:manualLayout>
                  <c:x val="1.8464852516715782E-2"/>
                  <c:y val="7.19147796320405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61F-42C2-A39C-E9193BCD095A}"/>
                </c:ext>
              </c:extLst>
            </c:dLbl>
            <c:dLbl>
              <c:idx val="4"/>
              <c:layout>
                <c:manualLayout>
                  <c:x val="3.1390249278416826E-2"/>
                  <c:y val="6.56613205336022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61F-42C2-A39C-E9193BCD095A}"/>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(n=1500)</c:v>
                </c:pt>
                <c:pt idx="1">
                  <c:v>Aurrez aurre  (n = 848)</c:v>
                </c:pt>
                <c:pt idx="2">
                  <c:v>Bilbo (n = 436)</c:v>
                </c:pt>
                <c:pt idx="3">
                  <c:v>Donostia (n = 219)</c:v>
                </c:pt>
                <c:pt idx="4">
                  <c:v>Gasteiz (n = 193)</c:v>
                </c:pt>
              </c:strCache>
            </c:strRef>
          </c:cat>
          <c:val>
            <c:numRef>
              <c:f>Hoja1!$C$2:$C$6</c:f>
              <c:numCache>
                <c:formatCode>%0</c:formatCode>
                <c:ptCount val="5"/>
                <c:pt idx="0">
                  <c:v>7.4502898782918018E-3</c:v>
                </c:pt>
                <c:pt idx="1">
                  <c:v>7.5537751541461496E-4</c:v>
                </c:pt>
                <c:pt idx="2">
                  <c:v>0</c:v>
                </c:pt>
                <c:pt idx="3">
                  <c:v>2.9239766081871395E-3</c:v>
                </c:pt>
                <c:pt idx="4">
                  <c:v>0</c:v>
                </c:pt>
              </c:numCache>
            </c:numRef>
          </c:val>
          <c:extLst xmlns:c16r2="http://schemas.microsoft.com/office/drawing/2015/06/chart">
            <c:ext xmlns:c16="http://schemas.microsoft.com/office/drawing/2014/chart" uri="{C3380CC4-5D6E-409C-BE32-E72D297353CC}">
              <c16:uniqueId val="{00000013-361F-42C2-A39C-E9193BCD095A}"/>
            </c:ext>
          </c:extLst>
        </c:ser>
        <c:ser>
          <c:idx val="2"/>
          <c:order val="2"/>
          <c:tx>
            <c:strRef>
              <c:f>Hoja1!$D$1</c:f>
              <c:strCache>
                <c:ptCount val="1"/>
                <c:pt idx="0">
                  <c:v>Ez dakit gomendatuko nukeen</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(n=1500)</c:v>
                </c:pt>
                <c:pt idx="1">
                  <c:v>Aurrez aurre  (n = 848)</c:v>
                </c:pt>
                <c:pt idx="2">
                  <c:v>Bilbo (n = 436)</c:v>
                </c:pt>
                <c:pt idx="3">
                  <c:v>Donostia (n = 219)</c:v>
                </c:pt>
                <c:pt idx="4">
                  <c:v>Gasteiz (n = 193)</c:v>
                </c:pt>
              </c:strCache>
            </c:strRef>
          </c:cat>
          <c:val>
            <c:numRef>
              <c:f>Hoja1!$D$2:$D$6</c:f>
              <c:numCache>
                <c:formatCode>%0</c:formatCode>
                <c:ptCount val="5"/>
                <c:pt idx="0">
                  <c:v>6.5069370766158888E-2</c:v>
                </c:pt>
                <c:pt idx="1">
                  <c:v>3.5895269549440237E-2</c:v>
                </c:pt>
                <c:pt idx="2">
                  <c:v>3.9351851851852172E-2</c:v>
                </c:pt>
                <c:pt idx="3">
                  <c:v>2.6315789473684251E-2</c:v>
                </c:pt>
                <c:pt idx="4">
                  <c:v>3.8961038961039064E-2</c:v>
                </c:pt>
              </c:numCache>
            </c:numRef>
          </c:val>
          <c:extLst xmlns:c16r2="http://schemas.microsoft.com/office/drawing/2015/06/chart">
            <c:ext xmlns:c16="http://schemas.microsoft.com/office/drawing/2014/chart" uri="{C3380CC4-5D6E-409C-BE32-E72D297353CC}">
              <c16:uniqueId val="{00000014-361F-42C2-A39C-E9193BCD095A}"/>
            </c:ext>
          </c:extLst>
        </c:ser>
        <c:ser>
          <c:idx val="3"/>
          <c:order val="3"/>
          <c:tx>
            <c:strRef>
              <c:f>Hoja1!$E$1</c:f>
              <c:strCache>
                <c:ptCount val="1"/>
                <c:pt idx="0">
                  <c:v>Ziurrenik gomendatuko nuke</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(n=1500)</c:v>
                </c:pt>
                <c:pt idx="1">
                  <c:v>Aurrez aurre  (n = 848)</c:v>
                </c:pt>
                <c:pt idx="2">
                  <c:v>Bilbo (n = 436)</c:v>
                </c:pt>
                <c:pt idx="3">
                  <c:v>Donostia (n = 219)</c:v>
                </c:pt>
                <c:pt idx="4">
                  <c:v>Gasteiz (n = 193)</c:v>
                </c:pt>
              </c:strCache>
            </c:strRef>
          </c:cat>
          <c:val>
            <c:numRef>
              <c:f>Hoja1!$E$2:$E$6</c:f>
              <c:numCache>
                <c:formatCode>%0</c:formatCode>
                <c:ptCount val="5"/>
                <c:pt idx="0">
                  <c:v>0.35269321533156434</c:v>
                </c:pt>
                <c:pt idx="1">
                  <c:v>0.3303098156220492</c:v>
                </c:pt>
                <c:pt idx="2">
                  <c:v>0.30787037037037307</c:v>
                </c:pt>
                <c:pt idx="3">
                  <c:v>0.45614035087719551</c:v>
                </c:pt>
                <c:pt idx="4">
                  <c:v>0.23809523809523853</c:v>
                </c:pt>
              </c:numCache>
            </c:numRef>
          </c:val>
          <c:extLst xmlns:c16r2="http://schemas.microsoft.com/office/drawing/2015/06/chart">
            <c:ext xmlns:c16="http://schemas.microsoft.com/office/drawing/2014/chart" uri="{C3380CC4-5D6E-409C-BE32-E72D297353CC}">
              <c16:uniqueId val="{00000015-361F-42C2-A39C-E9193BCD095A}"/>
            </c:ext>
          </c:extLst>
        </c:ser>
        <c:ser>
          <c:idx val="4"/>
          <c:order val="4"/>
          <c:tx>
            <c:strRef>
              <c:f>Hoja1!$F$1</c:f>
              <c:strCache>
                <c:ptCount val="1"/>
                <c:pt idx="0">
                  <c:v>Ziurtasun osoz gomendatuko nuke</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(n=1500)</c:v>
                </c:pt>
                <c:pt idx="1">
                  <c:v>Aurrez aurre  (n = 848)</c:v>
                </c:pt>
                <c:pt idx="2">
                  <c:v>Bilbo (n = 436)</c:v>
                </c:pt>
                <c:pt idx="3">
                  <c:v>Donostia (n = 219)</c:v>
                </c:pt>
                <c:pt idx="4">
                  <c:v>Gasteiz (n = 193)</c:v>
                </c:pt>
              </c:strCache>
            </c:strRef>
          </c:cat>
          <c:val>
            <c:numRef>
              <c:f>Hoja1!$F$2:$F$6</c:f>
              <c:numCache>
                <c:formatCode>%0</c:formatCode>
                <c:ptCount val="5"/>
                <c:pt idx="0">
                  <c:v>0.54579764574441902</c:v>
                </c:pt>
                <c:pt idx="1">
                  <c:v>0.62058541378913856</c:v>
                </c:pt>
                <c:pt idx="2">
                  <c:v>0.63194444444444586</c:v>
                </c:pt>
                <c:pt idx="3">
                  <c:v>0.51169590643275176</c:v>
                </c:pt>
                <c:pt idx="4">
                  <c:v>0.71861471861472115</c:v>
                </c:pt>
              </c:numCache>
            </c:numRef>
          </c:val>
          <c:extLst xmlns:c16r2="http://schemas.microsoft.com/office/drawing/2015/06/chart">
            <c:ext xmlns:c16="http://schemas.microsoft.com/office/drawing/2014/chart" uri="{C3380CC4-5D6E-409C-BE32-E72D297353CC}">
              <c16:uniqueId val="{00000016-361F-42C2-A39C-E9193BCD095A}"/>
            </c:ext>
          </c:extLst>
        </c:ser>
        <c:ser>
          <c:idx val="5"/>
          <c:order val="5"/>
          <c:tx>
            <c:strRef>
              <c:f>Hoja1!$G$1</c:f>
              <c:strCache>
                <c:ptCount val="1"/>
                <c:pt idx="0">
                  <c:v>Ez du erantzuna zehazten</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361F-42C2-A39C-E9193BCD095A}"/>
                </c:ext>
              </c:extLst>
            </c:dLbl>
            <c:dLbl>
              <c:idx val="1"/>
              <c:layout>
                <c:manualLayout>
                  <c:x val="-1.4539253950169905E-7"/>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361F-42C2-A39C-E9193BCD095A}"/>
                </c:ext>
              </c:extLst>
            </c:dLbl>
            <c:dLbl>
              <c:idx val="2"/>
              <c:layout>
                <c:manualLayout>
                  <c:x val="-1.4539253950169905E-7"/>
                  <c:y val="7.81684849296559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361F-42C2-A39C-E9193BCD095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361F-42C2-A39C-E9193BCD095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361F-42C2-A39C-E9193BCD095A}"/>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(n=1500)</c:v>
                </c:pt>
                <c:pt idx="1">
                  <c:v>Aurrez aurre  (n = 848)</c:v>
                </c:pt>
                <c:pt idx="2">
                  <c:v>Bilbo (n = 436)</c:v>
                </c:pt>
                <c:pt idx="3">
                  <c:v>Donostia (n = 219)</c:v>
                </c:pt>
                <c:pt idx="4">
                  <c:v>Gasteiz (n = 193)</c:v>
                </c:pt>
              </c:strCache>
            </c:strRef>
          </c:cat>
          <c:val>
            <c:numRef>
              <c:f>Hoja1!$G$2:$G$6</c:f>
              <c:numCache>
                <c:formatCode>%0</c:formatCode>
                <c:ptCount val="5"/>
                <c:pt idx="0">
                  <c:v>1.8102919394604636E-2</c:v>
                </c:pt>
                <c:pt idx="1">
                  <c:v>1.0279357786173636E-2</c:v>
                </c:pt>
                <c:pt idx="2">
                  <c:v>1.851851851851867E-2</c:v>
                </c:pt>
                <c:pt idx="3">
                  <c:v>2.9239766081871395E-3</c:v>
                </c:pt>
                <c:pt idx="4">
                  <c:v>0</c:v>
                </c:pt>
              </c:numCache>
            </c:numRef>
          </c:val>
          <c:extLst xmlns:c16r2="http://schemas.microsoft.com/office/drawing/2015/06/chart">
            <c:ext xmlns:c16="http://schemas.microsoft.com/office/drawing/2014/chart" uri="{C3380CC4-5D6E-409C-BE32-E72D297353CC}">
              <c16:uniqueId val="{0000001C-361F-42C2-A39C-E9193BCD095A}"/>
            </c:ext>
          </c:extLst>
        </c:ser>
        <c:dLbls>
          <c:showLegendKey val="0"/>
          <c:showVal val="0"/>
          <c:showCatName val="0"/>
          <c:showSerName val="0"/>
          <c:showPercent val="0"/>
          <c:showBubbleSize val="0"/>
        </c:dLbls>
        <c:gapWidth val="61"/>
        <c:overlap val="100"/>
        <c:axId val="250078720"/>
        <c:axId val="250080256"/>
      </c:barChart>
      <c:catAx>
        <c:axId val="25007872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0080256"/>
        <c:crosses val="autoZero"/>
        <c:auto val="1"/>
        <c:lblAlgn val="ctr"/>
        <c:lblOffset val="100"/>
        <c:noMultiLvlLbl val="0"/>
      </c:catAx>
      <c:valAx>
        <c:axId val="250080256"/>
        <c:scaling>
          <c:orientation val="minMax"/>
          <c:max val="1"/>
          <c:min val="0"/>
        </c:scaling>
        <c:delete val="1"/>
        <c:axPos val="t"/>
        <c:numFmt formatCode="0%" sourceLinked="0"/>
        <c:majorTickMark val="out"/>
        <c:minorTickMark val="none"/>
        <c:tickLblPos val="nextTo"/>
        <c:crossAx val="250078720"/>
        <c:crosses val="autoZero"/>
        <c:crossBetween val="between"/>
        <c:majorUnit val="0.5"/>
      </c:valAx>
    </c:plotArea>
    <c:legend>
      <c:legendPos val="t"/>
      <c:layout>
        <c:manualLayout>
          <c:xMode val="edge"/>
          <c:yMode val="edge"/>
          <c:x val="4.4533734849370473E-4"/>
          <c:y val="0"/>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BE31-4EDF-8206-190B14D8E973}"/>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BE31-4EDF-8206-190B14D8E973}"/>
              </c:ext>
            </c:extLst>
          </c:dPt>
          <c:dLbls>
            <c:dLbl>
              <c:idx val="0"/>
              <c:layout>
                <c:manualLayout>
                  <c:x val="-0.21192310349908108"/>
                  <c:y val="3.34500069769363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31-4EDF-8206-190B14D8E97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E31-4EDF-8206-190B14D8E973}"/>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31-4EDF-8206-190B14D8E973}"/>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E31-4EDF-8206-190B14D8E973}"/>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46.239142621500392</c:v>
                </c:pt>
                <c:pt idx="1">
                  <c:v>53.760857378499608</c:v>
                </c:pt>
              </c:numCache>
            </c:numRef>
          </c:val>
          <c:extLst xmlns:c16r2="http://schemas.microsoft.com/office/drawing/2015/06/chart">
            <c:ext xmlns:c16="http://schemas.microsoft.com/office/drawing/2014/chart" uri="{C3380CC4-5D6E-409C-BE32-E72D297353CC}">
              <c16:uniqueId val="{00000006-BE31-4EDF-8206-190B14D8E973}"/>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AB67-4C38-8FD8-2753FF330917}"/>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AB67-4C38-8FD8-2753FF330917}"/>
              </c:ext>
            </c:extLst>
          </c:dPt>
          <c:dLbls>
            <c:dLbl>
              <c:idx val="0"/>
              <c:layout>
                <c:manualLayout>
                  <c:x val="-0.2009400146147626"/>
                  <c:y val="-6.1789067020958738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67-4C38-8FD8-2753FF33091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67-4C38-8FD8-2753FF330917}"/>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B67-4C38-8FD8-2753FF330917}"/>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67-4C38-8FD8-2753FF330917}"/>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58</c:v>
                </c:pt>
                <c:pt idx="1">
                  <c:v>42</c:v>
                </c:pt>
              </c:numCache>
            </c:numRef>
          </c:val>
          <c:extLst xmlns:c16r2="http://schemas.microsoft.com/office/drawing/2015/06/chart">
            <c:ext xmlns:c16="http://schemas.microsoft.com/office/drawing/2014/chart" uri="{C3380CC4-5D6E-409C-BE32-E72D297353CC}">
              <c16:uniqueId val="{00000006-AB67-4C38-8FD8-2753FF33091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23C6-4577-96D8-3FFA42A9A464}"/>
              </c:ext>
            </c:extLst>
          </c:dPt>
          <c:dPt>
            <c:idx val="1"/>
            <c:invertIfNegative val="0"/>
            <c:bubble3D val="0"/>
            <c:extLst xmlns:c16r2="http://schemas.microsoft.com/office/drawing/2015/06/chart">
              <c:ext xmlns:c16="http://schemas.microsoft.com/office/drawing/2014/chart" uri="{C3380CC4-5D6E-409C-BE32-E72D297353CC}">
                <c16:uniqueId val="{00000001-23C6-4577-96D8-3FFA42A9A464}"/>
              </c:ext>
            </c:extLst>
          </c:dPt>
          <c:dPt>
            <c:idx val="2"/>
            <c:invertIfNegative val="0"/>
            <c:bubble3D val="0"/>
            <c:extLst xmlns:c16r2="http://schemas.microsoft.com/office/drawing/2015/06/chart">
              <c:ext xmlns:c16="http://schemas.microsoft.com/office/drawing/2014/chart" uri="{C3380CC4-5D6E-409C-BE32-E72D297353CC}">
                <c16:uniqueId val="{00000002-23C6-4577-96D8-3FFA42A9A464}"/>
              </c:ext>
            </c:extLst>
          </c:dPt>
          <c:dPt>
            <c:idx val="3"/>
            <c:invertIfNegative val="0"/>
            <c:bubble3D val="0"/>
            <c:extLst xmlns:c16r2="http://schemas.microsoft.com/office/drawing/2015/06/chart">
              <c:ext xmlns:c16="http://schemas.microsoft.com/office/drawing/2014/chart" uri="{C3380CC4-5D6E-409C-BE32-E72D297353CC}">
                <c16:uniqueId val="{00000003-23C6-4577-96D8-3FFA42A9A464}"/>
              </c:ext>
            </c:extLst>
          </c:dPt>
          <c:dPt>
            <c:idx val="4"/>
            <c:invertIfNegative val="0"/>
            <c:bubble3D val="0"/>
            <c:extLst xmlns:c16r2="http://schemas.microsoft.com/office/drawing/2015/06/chart">
              <c:ext xmlns:c16="http://schemas.microsoft.com/office/drawing/2014/chart" uri="{C3380CC4-5D6E-409C-BE32-E72D297353CC}">
                <c16:uniqueId val="{00000004-23C6-4577-96D8-3FFA42A9A464}"/>
              </c:ext>
            </c:extLst>
          </c:dPt>
          <c:dPt>
            <c:idx val="5"/>
            <c:invertIfNegative val="0"/>
            <c:bubble3D val="0"/>
            <c:extLst xmlns:c16r2="http://schemas.microsoft.com/office/drawing/2015/06/chart">
              <c:ext xmlns:c16="http://schemas.microsoft.com/office/drawing/2014/chart" uri="{C3380CC4-5D6E-409C-BE32-E72D297353CC}">
                <c16:uniqueId val="{00000005-23C6-4577-96D8-3FFA42A9A464}"/>
              </c:ext>
            </c:extLst>
          </c:dPt>
          <c:dPt>
            <c:idx val="6"/>
            <c:invertIfNegative val="0"/>
            <c:bubble3D val="0"/>
            <c:extLst xmlns:c16r2="http://schemas.microsoft.com/office/drawing/2015/06/chart">
              <c:ext xmlns:c16="http://schemas.microsoft.com/office/drawing/2014/chart" uri="{C3380CC4-5D6E-409C-BE32-E72D297353CC}">
                <c16:uniqueId val="{00000006-23C6-4577-96D8-3FFA42A9A464}"/>
              </c:ext>
            </c:extLst>
          </c:dPt>
          <c:dPt>
            <c:idx val="7"/>
            <c:invertIfNegative val="0"/>
            <c:bubble3D val="0"/>
            <c:extLst xmlns:c16r2="http://schemas.microsoft.com/office/drawing/2015/06/chart">
              <c:ext xmlns:c16="http://schemas.microsoft.com/office/drawing/2014/chart" uri="{C3380CC4-5D6E-409C-BE32-E72D297353CC}">
                <c16:uniqueId val="{00000007-23C6-4577-96D8-3FFA42A9A464}"/>
              </c:ext>
            </c:extLst>
          </c:dPt>
          <c:dPt>
            <c:idx val="8"/>
            <c:invertIfNegative val="0"/>
            <c:bubble3D val="0"/>
            <c:extLst xmlns:c16r2="http://schemas.microsoft.com/office/drawing/2015/06/chart">
              <c:ext xmlns:c16="http://schemas.microsoft.com/office/drawing/2014/chart" uri="{C3380CC4-5D6E-409C-BE32-E72D297353CC}">
                <c16:uniqueId val="{00000008-23C6-4577-96D8-3FFA42A9A464}"/>
              </c:ext>
            </c:extLst>
          </c:dPt>
          <c:dPt>
            <c:idx val="9"/>
            <c:invertIfNegative val="0"/>
            <c:bubble3D val="0"/>
            <c:extLst xmlns:c16r2="http://schemas.microsoft.com/office/drawing/2015/06/chart">
              <c:ext xmlns:c16="http://schemas.microsoft.com/office/drawing/2014/chart" uri="{C3380CC4-5D6E-409C-BE32-E72D297353CC}">
                <c16:uniqueId val="{00000009-23C6-4577-96D8-3FFA42A9A464}"/>
              </c:ext>
            </c:extLst>
          </c:dPt>
          <c:dPt>
            <c:idx val="10"/>
            <c:invertIfNegative val="0"/>
            <c:bubble3D val="0"/>
            <c:extLst xmlns:c16r2="http://schemas.microsoft.com/office/drawing/2015/06/chart">
              <c:ext xmlns:c16="http://schemas.microsoft.com/office/drawing/2014/chart" uri="{C3380CC4-5D6E-409C-BE32-E72D297353CC}">
                <c16:uniqueId val="{0000000A-23C6-4577-96D8-3FFA42A9A464}"/>
              </c:ext>
            </c:extLst>
          </c:dPt>
          <c:dPt>
            <c:idx val="11"/>
            <c:invertIfNegative val="0"/>
            <c:bubble3D val="0"/>
            <c:extLst xmlns:c16r2="http://schemas.microsoft.com/office/drawing/2015/06/chart">
              <c:ext xmlns:c16="http://schemas.microsoft.com/office/drawing/2014/chart" uri="{C3380CC4-5D6E-409C-BE32-E72D297353CC}">
                <c16:uniqueId val="{0000000B-23C6-4577-96D8-3FFA42A9A464}"/>
              </c:ext>
            </c:extLst>
          </c:dPt>
          <c:dPt>
            <c:idx val="12"/>
            <c:invertIfNegative val="0"/>
            <c:bubble3D val="0"/>
            <c:extLst xmlns:c16r2="http://schemas.microsoft.com/office/drawing/2015/06/chart">
              <c:ext xmlns:c16="http://schemas.microsoft.com/office/drawing/2014/chart" uri="{C3380CC4-5D6E-409C-BE32-E72D297353CC}">
                <c16:uniqueId val="{0000000C-23C6-4577-96D8-3FFA42A9A464}"/>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Hoja1!$A$2:$A$17</c:f>
              <c:strCache>
                <c:ptCount val="16"/>
                <c:pt idx="0">
                  <c:v>Webgunearen bidez</c:v>
                </c:pt>
                <c:pt idx="1">
                  <c:v>Beste instituzio batetik bideratu ninduten (Udala, Foru Aldundia)</c:v>
                </c:pt>
                <c:pt idx="2">
                  <c:v>Lagunek eta/edo senideek gomendatuta</c:v>
                </c:pt>
                <c:pt idx="3">
                  <c:v>Eusko Jaurlaritzako beste zerbitzu batetik bideratu ninduten</c:v>
                </c:pt>
                <c:pt idx="4">
                  <c:v>Publizitatearen bidez</c:v>
                </c:pt>
                <c:pt idx="5">
                  <c:v>Betidanik / Dagoeneko ezagutzen nuen</c:v>
                </c:pt>
                <c:pt idx="6">
                  <c:v>Lanagatik / Lanean</c:v>
                </c:pt>
                <c:pt idx="7">
                  <c:v>Kasualitatez, bulegoaren aurretik igaro nintzen</c:v>
                </c:pt>
                <c:pt idx="8">
                  <c:v>Higiezinen agentzia / Etxebizitza / Etxebide</c:v>
                </c:pt>
                <c:pt idx="9">
                  <c:v>Ikastetxea / Euskaltegia</c:v>
                </c:pt>
                <c:pt idx="10">
                  <c:v>Internet bidez</c:v>
                </c:pt>
                <c:pt idx="11">
                  <c:v>Aholkularitzak, abokatuak, elkarteak, sindikatuak...</c:v>
                </c:pt>
                <c:pt idx="12">
                  <c:v>Eskutitz bidez</c:v>
                </c:pt>
                <c:pt idx="13">
                  <c:v>Lanbide</c:v>
                </c:pt>
                <c:pt idx="14">
                  <c:v>Beste bat</c:v>
                </c:pt>
                <c:pt idx="15">
                  <c:v>Ez du erantzuna zehazten</c:v>
                </c:pt>
              </c:strCache>
            </c:strRef>
          </c:cat>
          <c:val>
            <c:numRef>
              <c:f>Hoja1!$B$2:$B$17</c:f>
              <c:numCache>
                <c:formatCode>0%</c:formatCode>
                <c:ptCount val="16"/>
                <c:pt idx="0">
                  <c:v>0.21174849383296551</c:v>
                </c:pt>
                <c:pt idx="1">
                  <c:v>0.20211571669311951</c:v>
                </c:pt>
                <c:pt idx="2">
                  <c:v>0.19242380173357823</c:v>
                </c:pt>
                <c:pt idx="3">
                  <c:v>0.17564211272226476</c:v>
                </c:pt>
                <c:pt idx="4">
                  <c:v>7.7616640302105758E-2</c:v>
                </c:pt>
                <c:pt idx="5">
                  <c:v>2.3047678776689874E-2</c:v>
                </c:pt>
                <c:pt idx="6">
                  <c:v>2.2007605748223337E-2</c:v>
                </c:pt>
                <c:pt idx="7">
                  <c:v>1.4683413824095336E-2</c:v>
                </c:pt>
                <c:pt idx="8">
                  <c:v>1.0243150850406044E-2</c:v>
                </c:pt>
                <c:pt idx="9">
                  <c:v>5.2673760771171528E-3</c:v>
                </c:pt>
                <c:pt idx="10">
                  <c:v>4.3894800642642938E-3</c:v>
                </c:pt>
                <c:pt idx="11">
                  <c:v>2.4289487056051782E-3</c:v>
                </c:pt>
                <c:pt idx="12">
                  <c:v>1.7557920257057177E-3</c:v>
                </c:pt>
                <c:pt idx="13">
                  <c:v>8.7789601285285883E-4</c:v>
                </c:pt>
                <c:pt idx="14">
                  <c:v>1.3168440192792882E-2</c:v>
                </c:pt>
                <c:pt idx="15">
                  <c:v>4.2583452438212363E-2</c:v>
                </c:pt>
              </c:numCache>
            </c:numRef>
          </c:val>
          <c:extLst xmlns:c16r2="http://schemas.microsoft.com/office/drawing/2015/06/chart">
            <c:ext xmlns:c16="http://schemas.microsoft.com/office/drawing/2014/chart" uri="{C3380CC4-5D6E-409C-BE32-E72D297353CC}">
              <c16:uniqueId val="{0000000D-23C6-4577-96D8-3FFA42A9A464}"/>
            </c:ext>
          </c:extLst>
        </c:ser>
        <c:dLbls>
          <c:showLegendKey val="0"/>
          <c:showVal val="0"/>
          <c:showCatName val="0"/>
          <c:showSerName val="0"/>
          <c:showPercent val="0"/>
          <c:showBubbleSize val="0"/>
        </c:dLbls>
        <c:gapWidth val="61"/>
        <c:axId val="280431616"/>
        <c:axId val="280703744"/>
      </c:barChart>
      <c:catAx>
        <c:axId val="28043161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80703744"/>
        <c:crosses val="autoZero"/>
        <c:auto val="1"/>
        <c:lblAlgn val="ctr"/>
        <c:lblOffset val="100"/>
        <c:noMultiLvlLbl val="0"/>
      </c:catAx>
      <c:valAx>
        <c:axId val="280703744"/>
        <c:scaling>
          <c:orientation val="minMax"/>
          <c:max val="1"/>
          <c:min val="0"/>
        </c:scaling>
        <c:delete val="1"/>
        <c:axPos val="t"/>
        <c:numFmt formatCode="0.0%" sourceLinked="0"/>
        <c:majorTickMark val="out"/>
        <c:minorTickMark val="none"/>
        <c:tickLblPos val="nextTo"/>
        <c:crossAx val="280431616"/>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3EE8-4B30-85CC-50CEBB8B23D2}"/>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3EE8-4B30-85CC-50CEBB8B23D2}"/>
              </c:ext>
            </c:extLst>
          </c:dPt>
          <c:dLbls>
            <c:dLbl>
              <c:idx val="0"/>
              <c:layout>
                <c:manualLayout>
                  <c:x val="-0.20094001461476263"/>
                  <c:y val="-6.1790316875663207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E8-4B30-85CC-50CEBB8B23D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EE8-4B30-85CC-50CEBB8B23D2}"/>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E8-4B30-85CC-50CEBB8B23D2}"/>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EE8-4B30-85CC-50CEBB8B23D2}"/>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59</c:v>
                </c:pt>
                <c:pt idx="1">
                  <c:v>41</c:v>
                </c:pt>
              </c:numCache>
            </c:numRef>
          </c:val>
          <c:extLst xmlns:c16r2="http://schemas.microsoft.com/office/drawing/2015/06/chart">
            <c:ext xmlns:c16="http://schemas.microsoft.com/office/drawing/2014/chart" uri="{C3380CC4-5D6E-409C-BE32-E72D297353CC}">
              <c16:uniqueId val="{00000006-3EE8-4B30-85CC-50CEBB8B23D2}"/>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C7F3-4641-B04C-54AF374DCDE5}"/>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C7F3-4641-B04C-54AF374DCDE5}"/>
              </c:ext>
            </c:extLst>
          </c:dPt>
          <c:dLbls>
            <c:dLbl>
              <c:idx val="0"/>
              <c:layout>
                <c:manualLayout>
                  <c:x val="-0.21192310349908108"/>
                  <c:y val="3.34500069769363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F3-4641-B04C-54AF374DCDE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7F3-4641-B04C-54AF374DCDE5}"/>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F3-4641-B04C-54AF374DCDE5}"/>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F3-4641-B04C-54AF374DCDE5}"/>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48</c:v>
                </c:pt>
                <c:pt idx="1">
                  <c:v>52</c:v>
                </c:pt>
              </c:numCache>
            </c:numRef>
          </c:val>
          <c:extLst xmlns:c16r2="http://schemas.microsoft.com/office/drawing/2015/06/chart">
            <c:ext xmlns:c16="http://schemas.microsoft.com/office/drawing/2014/chart" uri="{C3380CC4-5D6E-409C-BE32-E72D297353CC}">
              <c16:uniqueId val="{00000006-C7F3-4641-B04C-54AF374DCDE5}"/>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3A1C-4E8B-BDA4-C94040117EF3}"/>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3A1C-4E8B-BDA4-C94040117EF3}"/>
              </c:ext>
            </c:extLst>
          </c:dPt>
          <c:dLbls>
            <c:dLbl>
              <c:idx val="0"/>
              <c:layout>
                <c:manualLayout>
                  <c:x val="-0.17897463171230532"/>
                  <c:y val="-0.14115484074976284"/>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A1C-4E8B-BDA4-C94040117EF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A1C-4E8B-BDA4-C94040117EF3}"/>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1C-4E8B-BDA4-C94040117EF3}"/>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A1C-4E8B-BDA4-C94040117EF3}"/>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68</c:v>
                </c:pt>
                <c:pt idx="1">
                  <c:v>32</c:v>
                </c:pt>
              </c:numCache>
            </c:numRef>
          </c:val>
          <c:extLst xmlns:c16r2="http://schemas.microsoft.com/office/drawing/2015/06/chart">
            <c:ext xmlns:c16="http://schemas.microsoft.com/office/drawing/2014/chart" uri="{C3380CC4-5D6E-409C-BE32-E72D297353CC}">
              <c16:uniqueId val="{00000006-3A1C-4E8B-BDA4-C94040117EF3}"/>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2018</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051E-48EC-93C9-8D3EFE6EF5D7}"/>
              </c:ext>
            </c:extLst>
          </c:dPt>
          <c:dPt>
            <c:idx val="1"/>
            <c:invertIfNegative val="0"/>
            <c:bubble3D val="0"/>
            <c:extLst xmlns:c16r2="http://schemas.microsoft.com/office/drawing/2015/06/chart">
              <c:ext xmlns:c16="http://schemas.microsoft.com/office/drawing/2014/chart" uri="{C3380CC4-5D6E-409C-BE32-E72D297353CC}">
                <c16:uniqueId val="{00000001-051E-48EC-93C9-8D3EFE6EF5D7}"/>
              </c:ext>
            </c:extLst>
          </c:dPt>
          <c:dPt>
            <c:idx val="2"/>
            <c:invertIfNegative val="0"/>
            <c:bubble3D val="0"/>
            <c:extLst xmlns:c16r2="http://schemas.microsoft.com/office/drawing/2015/06/chart">
              <c:ext xmlns:c16="http://schemas.microsoft.com/office/drawing/2014/chart" uri="{C3380CC4-5D6E-409C-BE32-E72D297353CC}">
                <c16:uniqueId val="{00000002-051E-48EC-93C9-8D3EFE6EF5D7}"/>
              </c:ext>
            </c:extLst>
          </c:dPt>
          <c:dPt>
            <c:idx val="3"/>
            <c:invertIfNegative val="0"/>
            <c:bubble3D val="0"/>
            <c:extLst xmlns:c16r2="http://schemas.microsoft.com/office/drawing/2015/06/chart">
              <c:ext xmlns:c16="http://schemas.microsoft.com/office/drawing/2014/chart" uri="{C3380CC4-5D6E-409C-BE32-E72D297353CC}">
                <c16:uniqueId val="{00000003-051E-48EC-93C9-8D3EFE6EF5D7}"/>
              </c:ext>
            </c:extLst>
          </c:dPt>
          <c:dPt>
            <c:idx val="4"/>
            <c:invertIfNegative val="0"/>
            <c:bubble3D val="0"/>
            <c:extLst xmlns:c16r2="http://schemas.microsoft.com/office/drawing/2015/06/chart">
              <c:ext xmlns:c16="http://schemas.microsoft.com/office/drawing/2014/chart" uri="{C3380CC4-5D6E-409C-BE32-E72D297353CC}">
                <c16:uniqueId val="{00000004-051E-48EC-93C9-8D3EFE6EF5D7}"/>
              </c:ext>
            </c:extLst>
          </c:dPt>
          <c:dPt>
            <c:idx val="5"/>
            <c:invertIfNegative val="0"/>
            <c:bubble3D val="0"/>
            <c:extLst xmlns:c16r2="http://schemas.microsoft.com/office/drawing/2015/06/chart">
              <c:ext xmlns:c16="http://schemas.microsoft.com/office/drawing/2014/chart" uri="{C3380CC4-5D6E-409C-BE32-E72D297353CC}">
                <c16:uniqueId val="{00000005-051E-48EC-93C9-8D3EFE6EF5D7}"/>
              </c:ext>
            </c:extLst>
          </c:dPt>
          <c:dPt>
            <c:idx val="6"/>
            <c:invertIfNegative val="0"/>
            <c:bubble3D val="0"/>
            <c:extLst xmlns:c16r2="http://schemas.microsoft.com/office/drawing/2015/06/chart">
              <c:ext xmlns:c16="http://schemas.microsoft.com/office/drawing/2014/chart" uri="{C3380CC4-5D6E-409C-BE32-E72D297353CC}">
                <c16:uniqueId val="{00000006-051E-48EC-93C9-8D3EFE6EF5D7}"/>
              </c:ext>
            </c:extLst>
          </c:dPt>
          <c:dPt>
            <c:idx val="7"/>
            <c:invertIfNegative val="0"/>
            <c:bubble3D val="0"/>
            <c:extLst xmlns:c16r2="http://schemas.microsoft.com/office/drawing/2015/06/chart">
              <c:ext xmlns:c16="http://schemas.microsoft.com/office/drawing/2014/chart" uri="{C3380CC4-5D6E-409C-BE32-E72D297353CC}">
                <c16:uniqueId val="{00000007-051E-48EC-93C9-8D3EFE6EF5D7}"/>
              </c:ext>
            </c:extLst>
          </c:dPt>
          <c:dPt>
            <c:idx val="8"/>
            <c:invertIfNegative val="0"/>
            <c:bubble3D val="0"/>
            <c:extLst xmlns:c16r2="http://schemas.microsoft.com/office/drawing/2015/06/chart">
              <c:ext xmlns:c16="http://schemas.microsoft.com/office/drawing/2014/chart" uri="{C3380CC4-5D6E-409C-BE32-E72D297353CC}">
                <c16:uniqueId val="{00000008-051E-48EC-93C9-8D3EFE6EF5D7}"/>
              </c:ext>
            </c:extLst>
          </c:dPt>
          <c:dPt>
            <c:idx val="9"/>
            <c:invertIfNegative val="0"/>
            <c:bubble3D val="0"/>
            <c:extLst xmlns:c16r2="http://schemas.microsoft.com/office/drawing/2015/06/chart">
              <c:ext xmlns:c16="http://schemas.microsoft.com/office/drawing/2014/chart" uri="{C3380CC4-5D6E-409C-BE32-E72D297353CC}">
                <c16:uniqueId val="{00000009-051E-48EC-93C9-8D3EFE6EF5D7}"/>
              </c:ext>
            </c:extLst>
          </c:dPt>
          <c:dPt>
            <c:idx val="10"/>
            <c:invertIfNegative val="0"/>
            <c:bubble3D val="0"/>
            <c:extLst xmlns:c16r2="http://schemas.microsoft.com/office/drawing/2015/06/chart">
              <c:ext xmlns:c16="http://schemas.microsoft.com/office/drawing/2014/chart" uri="{C3380CC4-5D6E-409C-BE32-E72D297353CC}">
                <c16:uniqueId val="{0000000A-051E-48EC-93C9-8D3EFE6EF5D7}"/>
              </c:ext>
            </c:extLst>
          </c:dPt>
          <c:dPt>
            <c:idx val="11"/>
            <c:invertIfNegative val="0"/>
            <c:bubble3D val="0"/>
            <c:extLst xmlns:c16r2="http://schemas.microsoft.com/office/drawing/2015/06/chart">
              <c:ext xmlns:c16="http://schemas.microsoft.com/office/drawing/2014/chart" uri="{C3380CC4-5D6E-409C-BE32-E72D297353CC}">
                <c16:uniqueId val="{0000000B-051E-48EC-93C9-8D3EFE6EF5D7}"/>
              </c:ext>
            </c:extLst>
          </c:dPt>
          <c:dPt>
            <c:idx val="12"/>
            <c:invertIfNegative val="0"/>
            <c:bubble3D val="0"/>
            <c:extLst xmlns:c16r2="http://schemas.microsoft.com/office/drawing/2015/06/chart">
              <c:ext xmlns:c16="http://schemas.microsoft.com/office/drawing/2014/chart" uri="{C3380CC4-5D6E-409C-BE32-E72D297353CC}">
                <c16:uniqueId val="{0000000C-051E-48EC-93C9-8D3EFE6EF5D7}"/>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Guztira</c:v>
                </c:pt>
                <c:pt idx="1">
                  <c:v>Telefonoz</c:v>
                </c:pt>
                <c:pt idx="2">
                  <c:v>Aurrez aurre</c:v>
                </c:pt>
                <c:pt idx="3">
                  <c:v>Bilbo</c:v>
                </c:pt>
                <c:pt idx="4">
                  <c:v>Donostia</c:v>
                </c:pt>
                <c:pt idx="5">
                  <c:v>Gasteiz</c:v>
                </c:pt>
              </c:strCache>
            </c:strRef>
          </c:cat>
          <c:val>
            <c:numRef>
              <c:f>Hoja1!$B$2:$B$7</c:f>
              <c:numCache>
                <c:formatCode>0</c:formatCode>
                <c:ptCount val="6"/>
                <c:pt idx="0">
                  <c:v>70.555916960946547</c:v>
                </c:pt>
                <c:pt idx="1">
                  <c:v>75.855130784707612</c:v>
                </c:pt>
                <c:pt idx="2">
                  <c:v>66.689587572261928</c:v>
                </c:pt>
                <c:pt idx="3">
                  <c:v>55.324074074074069</c:v>
                </c:pt>
                <c:pt idx="4">
                  <c:v>74.269005847952926</c:v>
                </c:pt>
                <c:pt idx="5">
                  <c:v>85.714285714285722</c:v>
                </c:pt>
              </c:numCache>
            </c:numRef>
          </c:val>
          <c:extLst xmlns:c16r2="http://schemas.microsoft.com/office/drawing/2015/06/chart">
            <c:ext xmlns:c16="http://schemas.microsoft.com/office/drawing/2014/chart" uri="{C3380CC4-5D6E-409C-BE32-E72D297353CC}">
              <c16:uniqueId val="{0000000D-051E-48EC-93C9-8D3EFE6EF5D7}"/>
            </c:ext>
          </c:extLst>
        </c:ser>
        <c:ser>
          <c:idx val="1"/>
          <c:order val="1"/>
          <c:tx>
            <c:strRef>
              <c:f>Hoja1!$C$1</c:f>
              <c:strCache>
                <c:ptCount val="1"/>
                <c:pt idx="0">
                  <c:v>2019</c:v>
                </c:pt>
              </c:strCache>
            </c:strRef>
          </c:tx>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Guztira</c:v>
                </c:pt>
                <c:pt idx="1">
                  <c:v>Telefonoz</c:v>
                </c:pt>
                <c:pt idx="2">
                  <c:v>Aurrez aurre</c:v>
                </c:pt>
                <c:pt idx="3">
                  <c:v>Bilbo</c:v>
                </c:pt>
                <c:pt idx="4">
                  <c:v>Donostia</c:v>
                </c:pt>
                <c:pt idx="5">
                  <c:v>Gasteiz</c:v>
                </c:pt>
              </c:strCache>
            </c:strRef>
          </c:cat>
          <c:val>
            <c:numRef>
              <c:f>Hoja1!$C$2:$C$7</c:f>
              <c:numCache>
                <c:formatCode>0</c:formatCode>
                <c:ptCount val="6"/>
                <c:pt idx="0">
                  <c:v>46.239142621500392</c:v>
                </c:pt>
                <c:pt idx="1">
                  <c:v>30.707070707070717</c:v>
                </c:pt>
                <c:pt idx="2">
                  <c:v>58.176000098651151</c:v>
                </c:pt>
                <c:pt idx="3">
                  <c:v>59.027777777777892</c:v>
                </c:pt>
                <c:pt idx="4">
                  <c:v>48.245614035088039</c:v>
                </c:pt>
                <c:pt idx="5">
                  <c:v>67.532467532467777</c:v>
                </c:pt>
              </c:numCache>
            </c:numRef>
          </c:val>
          <c:extLst xmlns:c16r2="http://schemas.microsoft.com/office/drawing/2015/06/chart">
            <c:ext xmlns:c16="http://schemas.microsoft.com/office/drawing/2014/chart" uri="{C3380CC4-5D6E-409C-BE32-E72D297353CC}">
              <c16:uniqueId val="{0000000E-051E-48EC-93C9-8D3EFE6EF5D7}"/>
            </c:ext>
          </c:extLst>
        </c:ser>
        <c:dLbls>
          <c:showLegendKey val="0"/>
          <c:showVal val="0"/>
          <c:showCatName val="0"/>
          <c:showSerName val="0"/>
          <c:showPercent val="0"/>
          <c:showBubbleSize val="0"/>
        </c:dLbls>
        <c:gapWidth val="61"/>
        <c:axId val="319360384"/>
        <c:axId val="319370368"/>
      </c:barChart>
      <c:catAx>
        <c:axId val="31936038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319370368"/>
        <c:crosses val="autoZero"/>
        <c:auto val="1"/>
        <c:lblAlgn val="ctr"/>
        <c:lblOffset val="100"/>
        <c:noMultiLvlLbl val="0"/>
      </c:catAx>
      <c:valAx>
        <c:axId val="319370368"/>
        <c:scaling>
          <c:orientation val="minMax"/>
          <c:max val="100"/>
          <c:min val="0"/>
        </c:scaling>
        <c:delete val="0"/>
        <c:axPos val="t"/>
        <c:numFmt formatCode="#,##0" sourceLinked="0"/>
        <c:majorTickMark val="out"/>
        <c:minorTickMark val="none"/>
        <c:tickLblPos val="nextTo"/>
        <c:txPr>
          <a:bodyPr/>
          <a:lstStyle/>
          <a:p>
            <a:pPr>
              <a:defRPr sz="800"/>
            </a:pPr>
            <a:endParaRPr lang="es-ES"/>
          </a:p>
        </c:txPr>
        <c:crossAx val="319360384"/>
        <c:crosses val="autoZero"/>
        <c:crossBetween val="between"/>
        <c:majorUnit val="10"/>
      </c:valAx>
    </c:plotArea>
    <c:legend>
      <c:legendPos val="r"/>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2018</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6CA6-4824-B18E-9CEC4FB1B9FF}"/>
              </c:ext>
            </c:extLst>
          </c:dPt>
          <c:dPt>
            <c:idx val="1"/>
            <c:invertIfNegative val="0"/>
            <c:bubble3D val="0"/>
            <c:extLst xmlns:c16r2="http://schemas.microsoft.com/office/drawing/2015/06/chart">
              <c:ext xmlns:c16="http://schemas.microsoft.com/office/drawing/2014/chart" uri="{C3380CC4-5D6E-409C-BE32-E72D297353CC}">
                <c16:uniqueId val="{00000001-6CA6-4824-B18E-9CEC4FB1B9FF}"/>
              </c:ext>
            </c:extLst>
          </c:dPt>
          <c:dPt>
            <c:idx val="2"/>
            <c:invertIfNegative val="0"/>
            <c:bubble3D val="0"/>
            <c:extLst xmlns:c16r2="http://schemas.microsoft.com/office/drawing/2015/06/chart">
              <c:ext xmlns:c16="http://schemas.microsoft.com/office/drawing/2014/chart" uri="{C3380CC4-5D6E-409C-BE32-E72D297353CC}">
                <c16:uniqueId val="{00000002-6CA6-4824-B18E-9CEC4FB1B9FF}"/>
              </c:ext>
            </c:extLst>
          </c:dPt>
          <c:dPt>
            <c:idx val="3"/>
            <c:invertIfNegative val="0"/>
            <c:bubble3D val="0"/>
            <c:extLst xmlns:c16r2="http://schemas.microsoft.com/office/drawing/2015/06/chart">
              <c:ext xmlns:c16="http://schemas.microsoft.com/office/drawing/2014/chart" uri="{C3380CC4-5D6E-409C-BE32-E72D297353CC}">
                <c16:uniqueId val="{00000003-6CA6-4824-B18E-9CEC4FB1B9FF}"/>
              </c:ext>
            </c:extLst>
          </c:dPt>
          <c:dPt>
            <c:idx val="4"/>
            <c:invertIfNegative val="0"/>
            <c:bubble3D val="0"/>
            <c:extLst xmlns:c16r2="http://schemas.microsoft.com/office/drawing/2015/06/chart">
              <c:ext xmlns:c16="http://schemas.microsoft.com/office/drawing/2014/chart" uri="{C3380CC4-5D6E-409C-BE32-E72D297353CC}">
                <c16:uniqueId val="{00000004-6CA6-4824-B18E-9CEC4FB1B9FF}"/>
              </c:ext>
            </c:extLst>
          </c:dPt>
          <c:dPt>
            <c:idx val="5"/>
            <c:invertIfNegative val="0"/>
            <c:bubble3D val="0"/>
            <c:extLst xmlns:c16r2="http://schemas.microsoft.com/office/drawing/2015/06/chart">
              <c:ext xmlns:c16="http://schemas.microsoft.com/office/drawing/2014/chart" uri="{C3380CC4-5D6E-409C-BE32-E72D297353CC}">
                <c16:uniqueId val="{00000005-6CA6-4824-B18E-9CEC4FB1B9FF}"/>
              </c:ext>
            </c:extLst>
          </c:dPt>
          <c:dPt>
            <c:idx val="6"/>
            <c:invertIfNegative val="0"/>
            <c:bubble3D val="0"/>
            <c:extLst xmlns:c16r2="http://schemas.microsoft.com/office/drawing/2015/06/chart">
              <c:ext xmlns:c16="http://schemas.microsoft.com/office/drawing/2014/chart" uri="{C3380CC4-5D6E-409C-BE32-E72D297353CC}">
                <c16:uniqueId val="{00000006-6CA6-4824-B18E-9CEC4FB1B9FF}"/>
              </c:ext>
            </c:extLst>
          </c:dPt>
          <c:dPt>
            <c:idx val="7"/>
            <c:invertIfNegative val="0"/>
            <c:bubble3D val="0"/>
            <c:extLst xmlns:c16r2="http://schemas.microsoft.com/office/drawing/2015/06/chart">
              <c:ext xmlns:c16="http://schemas.microsoft.com/office/drawing/2014/chart" uri="{C3380CC4-5D6E-409C-BE32-E72D297353CC}">
                <c16:uniqueId val="{00000007-6CA6-4824-B18E-9CEC4FB1B9FF}"/>
              </c:ext>
            </c:extLst>
          </c:dPt>
          <c:dPt>
            <c:idx val="8"/>
            <c:invertIfNegative val="0"/>
            <c:bubble3D val="0"/>
            <c:extLst xmlns:c16r2="http://schemas.microsoft.com/office/drawing/2015/06/chart">
              <c:ext xmlns:c16="http://schemas.microsoft.com/office/drawing/2014/chart" uri="{C3380CC4-5D6E-409C-BE32-E72D297353CC}">
                <c16:uniqueId val="{00000008-6CA6-4824-B18E-9CEC4FB1B9FF}"/>
              </c:ext>
            </c:extLst>
          </c:dPt>
          <c:dPt>
            <c:idx val="9"/>
            <c:invertIfNegative val="0"/>
            <c:bubble3D val="0"/>
            <c:extLst xmlns:c16r2="http://schemas.microsoft.com/office/drawing/2015/06/chart">
              <c:ext xmlns:c16="http://schemas.microsoft.com/office/drawing/2014/chart" uri="{C3380CC4-5D6E-409C-BE32-E72D297353CC}">
                <c16:uniqueId val="{00000009-6CA6-4824-B18E-9CEC4FB1B9FF}"/>
              </c:ext>
            </c:extLst>
          </c:dPt>
          <c:dPt>
            <c:idx val="10"/>
            <c:invertIfNegative val="0"/>
            <c:bubble3D val="0"/>
            <c:extLst xmlns:c16r2="http://schemas.microsoft.com/office/drawing/2015/06/chart">
              <c:ext xmlns:c16="http://schemas.microsoft.com/office/drawing/2014/chart" uri="{C3380CC4-5D6E-409C-BE32-E72D297353CC}">
                <c16:uniqueId val="{0000000A-6CA6-4824-B18E-9CEC4FB1B9FF}"/>
              </c:ext>
            </c:extLst>
          </c:dPt>
          <c:dPt>
            <c:idx val="11"/>
            <c:invertIfNegative val="0"/>
            <c:bubble3D val="0"/>
            <c:extLst xmlns:c16r2="http://schemas.microsoft.com/office/drawing/2015/06/chart">
              <c:ext xmlns:c16="http://schemas.microsoft.com/office/drawing/2014/chart" uri="{C3380CC4-5D6E-409C-BE32-E72D297353CC}">
                <c16:uniqueId val="{0000000B-6CA6-4824-B18E-9CEC4FB1B9FF}"/>
              </c:ext>
            </c:extLst>
          </c:dPt>
          <c:dPt>
            <c:idx val="12"/>
            <c:invertIfNegative val="0"/>
            <c:bubble3D val="0"/>
            <c:extLst xmlns:c16r2="http://schemas.microsoft.com/office/drawing/2015/06/chart">
              <c:ext xmlns:c16="http://schemas.microsoft.com/office/drawing/2014/chart" uri="{C3380CC4-5D6E-409C-BE32-E72D297353CC}">
                <c16:uniqueId val="{0000000C-6CA6-4824-B18E-9CEC4FB1B9FF}"/>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Guztira</c:v>
                </c:pt>
                <c:pt idx="1">
                  <c:v>Telefonoz</c:v>
                </c:pt>
                <c:pt idx="2">
                  <c:v>Aurrez aurre</c:v>
                </c:pt>
                <c:pt idx="3">
                  <c:v>Bilbo</c:v>
                </c:pt>
                <c:pt idx="4">
                  <c:v>Donostia</c:v>
                </c:pt>
                <c:pt idx="5">
                  <c:v>Gasteiz</c:v>
                </c:pt>
              </c:strCache>
            </c:strRef>
          </c:cat>
          <c:val>
            <c:numRef>
              <c:f>Hoja1!$B$2:$B$7</c:f>
              <c:numCache>
                <c:formatCode>%0</c:formatCode>
                <c:ptCount val="6"/>
                <c:pt idx="0">
                  <c:v>1.2613252303436578E-2</c:v>
                </c:pt>
                <c:pt idx="1">
                  <c:v>1.4084507042253525E-2</c:v>
                </c:pt>
                <c:pt idx="2">
                  <c:v>1.1539818465114956E-2</c:v>
                </c:pt>
                <c:pt idx="3">
                  <c:v>4.6296296296296155E-3</c:v>
                </c:pt>
                <c:pt idx="4">
                  <c:v>1.7543859649122737E-2</c:v>
                </c:pt>
                <c:pt idx="5">
                  <c:v>2.1645021645021637E-2</c:v>
                </c:pt>
              </c:numCache>
            </c:numRef>
          </c:val>
          <c:extLst xmlns:c16r2="http://schemas.microsoft.com/office/drawing/2015/06/chart">
            <c:ext xmlns:c16="http://schemas.microsoft.com/office/drawing/2014/chart" uri="{C3380CC4-5D6E-409C-BE32-E72D297353CC}">
              <c16:uniqueId val="{0000000D-6CA6-4824-B18E-9CEC4FB1B9FF}"/>
            </c:ext>
          </c:extLst>
        </c:ser>
        <c:ser>
          <c:idx val="1"/>
          <c:order val="1"/>
          <c:tx>
            <c:strRef>
              <c:f>Hoja1!$C$1</c:f>
              <c:strCache>
                <c:ptCount val="1"/>
                <c:pt idx="0">
                  <c:v>2019</c:v>
                </c:pt>
              </c:strCache>
            </c:strRef>
          </c:tx>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Guztira</c:v>
                </c:pt>
                <c:pt idx="1">
                  <c:v>Telefonoz</c:v>
                </c:pt>
                <c:pt idx="2">
                  <c:v>Aurrez aurre</c:v>
                </c:pt>
                <c:pt idx="3">
                  <c:v>Bilbo</c:v>
                </c:pt>
                <c:pt idx="4">
                  <c:v>Donostia</c:v>
                </c:pt>
                <c:pt idx="5">
                  <c:v>Gasteiz</c:v>
                </c:pt>
              </c:strCache>
            </c:strRef>
          </c:cat>
          <c:val>
            <c:numRef>
              <c:f>Hoja1!$C$2:$C$7</c:f>
              <c:numCache>
                <c:formatCode>%0</c:formatCode>
                <c:ptCount val="6"/>
                <c:pt idx="0">
                  <c:v>1.8336848763256246E-2</c:v>
                </c:pt>
                <c:pt idx="1">
                  <c:v>3.838383838383836E-2</c:v>
                </c:pt>
                <c:pt idx="2">
                  <c:v>2.9301432531868036E-3</c:v>
                </c:pt>
                <c:pt idx="3">
                  <c:v>2.3148148148148333E-3</c:v>
                </c:pt>
                <c:pt idx="4">
                  <c:v>2.9239766081871395E-3</c:v>
                </c:pt>
                <c:pt idx="5">
                  <c:v>4.3290043290043403E-3</c:v>
                </c:pt>
              </c:numCache>
            </c:numRef>
          </c:val>
          <c:extLst xmlns:c16r2="http://schemas.microsoft.com/office/drawing/2015/06/chart">
            <c:ext xmlns:c16="http://schemas.microsoft.com/office/drawing/2014/chart" uri="{C3380CC4-5D6E-409C-BE32-E72D297353CC}">
              <c16:uniqueId val="{0000000E-6CA6-4824-B18E-9CEC4FB1B9FF}"/>
            </c:ext>
          </c:extLst>
        </c:ser>
        <c:dLbls>
          <c:showLegendKey val="0"/>
          <c:showVal val="0"/>
          <c:showCatName val="0"/>
          <c:showSerName val="0"/>
          <c:showPercent val="0"/>
          <c:showBubbleSize val="0"/>
        </c:dLbls>
        <c:gapWidth val="61"/>
        <c:axId val="319431424"/>
        <c:axId val="319432960"/>
      </c:barChart>
      <c:catAx>
        <c:axId val="31943142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319432960"/>
        <c:crosses val="autoZero"/>
        <c:auto val="1"/>
        <c:lblAlgn val="ctr"/>
        <c:lblOffset val="100"/>
        <c:noMultiLvlLbl val="0"/>
      </c:catAx>
      <c:valAx>
        <c:axId val="319432960"/>
        <c:scaling>
          <c:orientation val="minMax"/>
          <c:max val="5.000000000000001E-2"/>
          <c:min val="0"/>
        </c:scaling>
        <c:delete val="0"/>
        <c:axPos val="t"/>
        <c:numFmt formatCode="0%" sourceLinked="0"/>
        <c:majorTickMark val="out"/>
        <c:minorTickMark val="none"/>
        <c:tickLblPos val="nextTo"/>
        <c:txPr>
          <a:bodyPr/>
          <a:lstStyle/>
          <a:p>
            <a:pPr>
              <a:defRPr sz="800"/>
            </a:pPr>
            <a:endParaRPr lang="es-ES"/>
          </a:p>
        </c:txPr>
        <c:crossAx val="319431424"/>
        <c:crosses val="autoZero"/>
        <c:crossBetween val="between"/>
        <c:majorUnit val="5.000000000000001E-2"/>
      </c:valAx>
    </c:plotArea>
    <c:legend>
      <c:legendPos val="r"/>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lineChart>
        <c:grouping val="standard"/>
        <c:varyColors val="0"/>
        <c:ser>
          <c:idx val="5"/>
          <c:order val="0"/>
          <c:tx>
            <c:strRef>
              <c:f>Hoja1!$A$7</c:f>
              <c:strCache>
                <c:ptCount val="1"/>
                <c:pt idx="0">
                  <c:v>Kasualitatez, bulegoaren aurretik igaro nintzen</c:v>
                </c:pt>
              </c:strCache>
            </c:strRef>
          </c:tx>
          <c:marker>
            <c:symbol val="circle"/>
            <c:size val="7"/>
          </c:marker>
          <c:dLbls>
            <c:dLbl>
              <c:idx val="0"/>
              <c:layout>
                <c:manualLayout>
                  <c:x val="-2.6872913337675788E-2"/>
                  <c:y val="3.7520754590629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E5B-42B8-A001-EF9431FC0F2D}"/>
                </c:ext>
              </c:extLst>
            </c:dLbl>
            <c:dLbl>
              <c:idx val="1"/>
              <c:layout>
                <c:manualLayout>
                  <c:x val="-2.2394094448063159E-2"/>
                  <c:y val="-4.37742136890680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E5B-42B8-A001-EF9431FC0F2D}"/>
                </c:ext>
              </c:extLst>
            </c:dLbl>
            <c:dLbl>
              <c:idx val="2"/>
              <c:layout>
                <c:manualLayout>
                  <c:x val="-2.3887034077934036E-2"/>
                  <c:y val="-3.43940250414107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E5B-42B8-A001-EF9431FC0F2D}"/>
                </c:ext>
              </c:extLst>
            </c:dLbl>
            <c:dLbl>
              <c:idx val="3"/>
              <c:layout>
                <c:manualLayout>
                  <c:x val="-2.2394094448063159E-2"/>
                  <c:y val="3.43940250414107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E5B-42B8-A001-EF9431FC0F2D}"/>
                </c:ext>
              </c:extLst>
            </c:dLbl>
            <c:dLbl>
              <c:idx val="4"/>
              <c:layout>
                <c:manualLayout>
                  <c:x val="-8.9576377792252634E-3"/>
                  <c:y val="1.56336477460957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E5B-42B8-A001-EF9431FC0F2D}"/>
                </c:ext>
              </c:extLst>
            </c:dLbl>
            <c:dLbl>
              <c:idx val="5"/>
              <c:layout>
                <c:manualLayout>
                  <c:x val="-2.9858792597417545E-3"/>
                  <c:y val="-6.2534590984383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E5B-42B8-A001-EF9431FC0F2D}"/>
                </c:ext>
              </c:extLst>
            </c:dLbl>
            <c:dLbl>
              <c:idx val="6"/>
              <c:layout>
                <c:manualLayout>
                  <c:x val="-1.0948097479030118E-16"/>
                  <c:y val="9.38018864765746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E5B-42B8-A001-EF9431FC0F2D}"/>
                </c:ext>
              </c:extLst>
            </c:dLbl>
            <c:spPr>
              <a:noFill/>
              <a:ln>
                <a:noFill/>
              </a:ln>
              <a:effectLst/>
            </c:spPr>
            <c:txPr>
              <a:bodyPr/>
              <a:lstStyle/>
              <a:p>
                <a:pPr>
                  <a:defRPr sz="800">
                    <a:solidFill>
                      <a:schemeClr val="tx1">
                        <a:lumMod val="50000"/>
                        <a:lumOff val="50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Hoja1!$B$7:$G$7</c:f>
              <c:numCache>
                <c:formatCode>%0</c:formatCode>
                <c:ptCount val="6"/>
                <c:pt idx="0">
                  <c:v>0.04</c:v>
                </c:pt>
                <c:pt idx="1">
                  <c:v>0.05</c:v>
                </c:pt>
                <c:pt idx="2">
                  <c:v>0.03</c:v>
                </c:pt>
                <c:pt idx="3">
                  <c:v>0.02</c:v>
                </c:pt>
                <c:pt idx="4">
                  <c:v>1.3740406887993726E-2</c:v>
                </c:pt>
                <c:pt idx="5">
                  <c:v>1.4683413824095336E-2</c:v>
                </c:pt>
              </c:numCache>
            </c:numRef>
          </c:val>
          <c:smooth val="1"/>
          <c:extLst xmlns:c16r2="http://schemas.microsoft.com/office/drawing/2015/06/chart">
            <c:ext xmlns:c16="http://schemas.microsoft.com/office/drawing/2014/chart" uri="{C3380CC4-5D6E-409C-BE32-E72D297353CC}">
              <c16:uniqueId val="{00000007-9E5B-42B8-A001-EF9431FC0F2D}"/>
            </c:ext>
          </c:extLst>
        </c:ser>
        <c:ser>
          <c:idx val="0"/>
          <c:order val="1"/>
          <c:tx>
            <c:strRef>
              <c:f>Hoja1!$A$2</c:f>
              <c:strCache>
                <c:ptCount val="1"/>
                <c:pt idx="0">
                  <c:v>Lagunek eta/edo senideek gomendatuta</c:v>
                </c:pt>
              </c:strCache>
            </c:strRef>
          </c:tx>
          <c:spPr>
            <a:ln>
              <a:solidFill>
                <a:schemeClr val="accent1"/>
              </a:solidFill>
            </a:ln>
          </c:spPr>
          <c:marker>
            <c:symbol val="circle"/>
            <c:size val="7"/>
            <c:spPr>
              <a:solidFill>
                <a:schemeClr val="accent1"/>
              </a:solidFill>
              <a:ln>
                <a:solidFill>
                  <a:schemeClr val="accent1"/>
                </a:solidFill>
              </a:ln>
            </c:spPr>
          </c:marker>
          <c:dPt>
            <c:idx val="0"/>
            <c:bubble3D val="0"/>
            <c:extLst xmlns:c16r2="http://schemas.microsoft.com/office/drawing/2015/06/chart">
              <c:ext xmlns:c16="http://schemas.microsoft.com/office/drawing/2014/chart" uri="{C3380CC4-5D6E-409C-BE32-E72D297353CC}">
                <c16:uniqueId val="{00000008-9E5B-42B8-A001-EF9431FC0F2D}"/>
              </c:ext>
            </c:extLst>
          </c:dPt>
          <c:dPt>
            <c:idx val="1"/>
            <c:bubble3D val="0"/>
            <c:extLst xmlns:c16r2="http://schemas.microsoft.com/office/drawing/2015/06/chart">
              <c:ext xmlns:c16="http://schemas.microsoft.com/office/drawing/2014/chart" uri="{C3380CC4-5D6E-409C-BE32-E72D297353CC}">
                <c16:uniqueId val="{00000009-9E5B-42B8-A001-EF9431FC0F2D}"/>
              </c:ext>
            </c:extLst>
          </c:dPt>
          <c:dPt>
            <c:idx val="2"/>
            <c:bubble3D val="0"/>
            <c:extLst xmlns:c16r2="http://schemas.microsoft.com/office/drawing/2015/06/chart">
              <c:ext xmlns:c16="http://schemas.microsoft.com/office/drawing/2014/chart" uri="{C3380CC4-5D6E-409C-BE32-E72D297353CC}">
                <c16:uniqueId val="{0000000A-9E5B-42B8-A001-EF9431FC0F2D}"/>
              </c:ext>
            </c:extLst>
          </c:dPt>
          <c:dPt>
            <c:idx val="3"/>
            <c:bubble3D val="0"/>
            <c:extLst xmlns:c16r2="http://schemas.microsoft.com/office/drawing/2015/06/chart">
              <c:ext xmlns:c16="http://schemas.microsoft.com/office/drawing/2014/chart" uri="{C3380CC4-5D6E-409C-BE32-E72D297353CC}">
                <c16:uniqueId val="{0000000B-9E5B-42B8-A001-EF9431FC0F2D}"/>
              </c:ext>
            </c:extLst>
          </c:dPt>
          <c:dPt>
            <c:idx val="4"/>
            <c:bubble3D val="0"/>
            <c:extLst xmlns:c16r2="http://schemas.microsoft.com/office/drawing/2015/06/chart">
              <c:ext xmlns:c16="http://schemas.microsoft.com/office/drawing/2014/chart" uri="{C3380CC4-5D6E-409C-BE32-E72D297353CC}">
                <c16:uniqueId val="{0000000C-9E5B-42B8-A001-EF9431FC0F2D}"/>
              </c:ext>
            </c:extLst>
          </c:dPt>
          <c:dPt>
            <c:idx val="5"/>
            <c:bubble3D val="0"/>
            <c:extLst xmlns:c16r2="http://schemas.microsoft.com/office/drawing/2015/06/chart">
              <c:ext xmlns:c16="http://schemas.microsoft.com/office/drawing/2014/chart" uri="{C3380CC4-5D6E-409C-BE32-E72D297353CC}">
                <c16:uniqueId val="{0000000D-9E5B-42B8-A001-EF9431FC0F2D}"/>
              </c:ext>
            </c:extLst>
          </c:dPt>
          <c:dPt>
            <c:idx val="6"/>
            <c:bubble3D val="0"/>
            <c:extLst xmlns:c16r2="http://schemas.microsoft.com/office/drawing/2015/06/chart">
              <c:ext xmlns:c16="http://schemas.microsoft.com/office/drawing/2014/chart" uri="{C3380CC4-5D6E-409C-BE32-E72D297353CC}">
                <c16:uniqueId val="{0000000E-9E5B-42B8-A001-EF9431FC0F2D}"/>
              </c:ext>
            </c:extLst>
          </c:dPt>
          <c:dPt>
            <c:idx val="7"/>
            <c:bubble3D val="0"/>
            <c:extLst xmlns:c16r2="http://schemas.microsoft.com/office/drawing/2015/06/chart">
              <c:ext xmlns:c16="http://schemas.microsoft.com/office/drawing/2014/chart" uri="{C3380CC4-5D6E-409C-BE32-E72D297353CC}">
                <c16:uniqueId val="{0000000F-9E5B-42B8-A001-EF9431FC0F2D}"/>
              </c:ext>
            </c:extLst>
          </c:dPt>
          <c:dPt>
            <c:idx val="8"/>
            <c:bubble3D val="0"/>
            <c:extLst xmlns:c16r2="http://schemas.microsoft.com/office/drawing/2015/06/chart">
              <c:ext xmlns:c16="http://schemas.microsoft.com/office/drawing/2014/chart" uri="{C3380CC4-5D6E-409C-BE32-E72D297353CC}">
                <c16:uniqueId val="{00000010-9E5B-42B8-A001-EF9431FC0F2D}"/>
              </c:ext>
            </c:extLst>
          </c:dPt>
          <c:dPt>
            <c:idx val="9"/>
            <c:bubble3D val="0"/>
            <c:extLst xmlns:c16r2="http://schemas.microsoft.com/office/drawing/2015/06/chart">
              <c:ext xmlns:c16="http://schemas.microsoft.com/office/drawing/2014/chart" uri="{C3380CC4-5D6E-409C-BE32-E72D297353CC}">
                <c16:uniqueId val="{00000011-9E5B-42B8-A001-EF9431FC0F2D}"/>
              </c:ext>
            </c:extLst>
          </c:dPt>
          <c:dPt>
            <c:idx val="10"/>
            <c:bubble3D val="0"/>
            <c:extLst xmlns:c16r2="http://schemas.microsoft.com/office/drawing/2015/06/chart">
              <c:ext xmlns:c16="http://schemas.microsoft.com/office/drawing/2014/chart" uri="{C3380CC4-5D6E-409C-BE32-E72D297353CC}">
                <c16:uniqueId val="{00000012-9E5B-42B8-A001-EF9431FC0F2D}"/>
              </c:ext>
            </c:extLst>
          </c:dPt>
          <c:dPt>
            <c:idx val="11"/>
            <c:bubble3D val="0"/>
            <c:extLst xmlns:c16r2="http://schemas.microsoft.com/office/drawing/2015/06/chart">
              <c:ext xmlns:c16="http://schemas.microsoft.com/office/drawing/2014/chart" uri="{C3380CC4-5D6E-409C-BE32-E72D297353CC}">
                <c16:uniqueId val="{00000013-9E5B-42B8-A001-EF9431FC0F2D}"/>
              </c:ext>
            </c:extLst>
          </c:dPt>
          <c:dPt>
            <c:idx val="12"/>
            <c:bubble3D val="0"/>
            <c:extLst xmlns:c16r2="http://schemas.microsoft.com/office/drawing/2015/06/chart">
              <c:ext xmlns:c16="http://schemas.microsoft.com/office/drawing/2014/chart" uri="{C3380CC4-5D6E-409C-BE32-E72D297353CC}">
                <c16:uniqueId val="{00000014-9E5B-42B8-A001-EF9431FC0F2D}"/>
              </c:ext>
            </c:extLst>
          </c:dPt>
          <c:dLbls>
            <c:dLbl>
              <c:idx val="0"/>
              <c:layout>
                <c:manualLayout>
                  <c:x val="-2.7630550811259869E-2"/>
                  <c:y val="3.55666717219564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E5B-42B8-A001-EF9431FC0F2D}"/>
                </c:ext>
              </c:extLst>
            </c:dLbl>
            <c:dLbl>
              <c:idx val="1"/>
              <c:layout>
                <c:manualLayout>
                  <c:x val="-2.6137611181388992E-2"/>
                  <c:y val="2.61864830742989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E5B-42B8-A001-EF9431FC0F2D}"/>
                </c:ext>
              </c:extLst>
            </c:dLbl>
            <c:dLbl>
              <c:idx val="3"/>
              <c:layout>
                <c:manualLayout>
                  <c:x val="-2.6137611181388992E-2"/>
                  <c:y val="3.2439942172737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E5B-42B8-A001-EF9431FC0F2D}"/>
                </c:ext>
              </c:extLst>
            </c:dLbl>
            <c:dLbl>
              <c:idx val="5"/>
              <c:layout>
                <c:manualLayout>
                  <c:x val="-2.2505771034549561E-3"/>
                  <c:y val="4.29937622976489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E5B-42B8-A001-EF9431FC0F2D}"/>
                </c:ext>
              </c:extLst>
            </c:dLbl>
            <c:spPr>
              <a:noFill/>
              <a:ln>
                <a:noFill/>
              </a:ln>
              <a:effectLst/>
            </c:spPr>
            <c:txPr>
              <a:bodyPr/>
              <a:lstStyle/>
              <a:p>
                <a:pPr>
                  <a:defRPr sz="800">
                    <a:solidFill>
                      <a:srgbClr val="0070C0"/>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Hoja1!$B$2:$G$2</c:f>
              <c:numCache>
                <c:formatCode>%0</c:formatCode>
                <c:ptCount val="6"/>
                <c:pt idx="0">
                  <c:v>0.22</c:v>
                </c:pt>
                <c:pt idx="1">
                  <c:v>0.19</c:v>
                </c:pt>
                <c:pt idx="2">
                  <c:v>0.24</c:v>
                </c:pt>
                <c:pt idx="3">
                  <c:v>0.18</c:v>
                </c:pt>
                <c:pt idx="4">
                  <c:v>0.24241272582445447</c:v>
                </c:pt>
                <c:pt idx="5">
                  <c:v>0.19242380173357823</c:v>
                </c:pt>
              </c:numCache>
            </c:numRef>
          </c:val>
          <c:smooth val="1"/>
          <c:extLst xmlns:c16r2="http://schemas.microsoft.com/office/drawing/2015/06/chart">
            <c:ext xmlns:c16="http://schemas.microsoft.com/office/drawing/2014/chart" uri="{C3380CC4-5D6E-409C-BE32-E72D297353CC}">
              <c16:uniqueId val="{00000015-9E5B-42B8-A001-EF9431FC0F2D}"/>
            </c:ext>
          </c:extLst>
        </c:ser>
        <c:ser>
          <c:idx val="1"/>
          <c:order val="2"/>
          <c:tx>
            <c:strRef>
              <c:f>Hoja1!$A$3</c:f>
              <c:strCache>
                <c:ptCount val="1"/>
                <c:pt idx="0">
                  <c:v>Webgunearen bidez</c:v>
                </c:pt>
              </c:strCache>
            </c:strRef>
          </c:tx>
          <c:spPr>
            <a:ln>
              <a:solidFill>
                <a:schemeClr val="accent6"/>
              </a:solidFill>
            </a:ln>
          </c:spPr>
          <c:marker>
            <c:symbol val="circle"/>
            <c:size val="7"/>
            <c:spPr>
              <a:solidFill>
                <a:schemeClr val="accent6"/>
              </a:solidFill>
              <a:ln>
                <a:solidFill>
                  <a:schemeClr val="accent6"/>
                </a:solidFill>
              </a:ln>
            </c:spPr>
          </c:marker>
          <c:dLbls>
            <c:dLbl>
              <c:idx val="0"/>
              <c:layout>
                <c:manualLayout>
                  <c:x val="-4.2224094470398474E-2"/>
                  <c:y val="1.954329067850523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9E5B-42B8-A001-EF9431FC0F2D}"/>
                </c:ext>
              </c:extLst>
            </c:dLbl>
            <c:dLbl>
              <c:idx val="2"/>
              <c:layout>
                <c:manualLayout>
                  <c:x val="-3.2109369700872498E-2"/>
                  <c:y val="-2.61862368751218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9E5B-42B8-A001-EF9431FC0F2D}"/>
                </c:ext>
              </c:extLst>
            </c:dLbl>
            <c:dLbl>
              <c:idx val="3"/>
              <c:layout>
                <c:manualLayout>
                  <c:x val="-2.6137611181388992E-2"/>
                  <c:y val="-4.49466141704367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9E5B-42B8-A001-EF9431FC0F2D}"/>
                </c:ext>
              </c:extLst>
            </c:dLbl>
            <c:dLbl>
              <c:idx val="4"/>
              <c:layout>
                <c:manualLayout>
                  <c:x val="-2.165879229177636E-2"/>
                  <c:y val="-4.18198846212176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9E5B-42B8-A001-EF9431FC0F2D}"/>
                </c:ext>
              </c:extLst>
            </c:dLbl>
            <c:dLbl>
              <c:idx val="5"/>
              <c:layout>
                <c:manualLayout>
                  <c:x val="-2.2505771034549561E-3"/>
                  <c:y val="-3.24396959735601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9E5B-42B8-A001-EF9431FC0F2D}"/>
                </c:ext>
              </c:extLst>
            </c:dLbl>
            <c:spPr>
              <a:noFill/>
              <a:ln>
                <a:noFill/>
              </a:ln>
              <a:effectLst/>
            </c:spPr>
            <c:txPr>
              <a:bodyPr/>
              <a:lstStyle/>
              <a:p>
                <a:pPr>
                  <a:defRPr sz="800">
                    <a:solidFill>
                      <a:schemeClr val="accent6">
                        <a:lumMod val="75000"/>
                      </a:schemeClr>
                    </a:solidFill>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Hoja1!$B$3:$G$3</c:f>
              <c:numCache>
                <c:formatCode>%0</c:formatCode>
                <c:ptCount val="6"/>
                <c:pt idx="0">
                  <c:v>0.09</c:v>
                </c:pt>
                <c:pt idx="1">
                  <c:v>0.15</c:v>
                </c:pt>
                <c:pt idx="2">
                  <c:v>0.21</c:v>
                </c:pt>
                <c:pt idx="3">
                  <c:v>0.23</c:v>
                </c:pt>
                <c:pt idx="4">
                  <c:v>0.20120141879668485</c:v>
                </c:pt>
                <c:pt idx="5">
                  <c:v>0.21174849383296551</c:v>
                </c:pt>
              </c:numCache>
            </c:numRef>
          </c:val>
          <c:smooth val="1"/>
          <c:extLst xmlns:c16r2="http://schemas.microsoft.com/office/drawing/2015/06/chart">
            <c:ext xmlns:c16="http://schemas.microsoft.com/office/drawing/2014/chart" uri="{C3380CC4-5D6E-409C-BE32-E72D297353CC}">
              <c16:uniqueId val="{0000001B-9E5B-42B8-A001-EF9431FC0F2D}"/>
            </c:ext>
          </c:extLst>
        </c:ser>
        <c:ser>
          <c:idx val="2"/>
          <c:order val="3"/>
          <c:tx>
            <c:strRef>
              <c:f>Hoja1!$A$4</c:f>
              <c:strCache>
                <c:ptCount val="1"/>
                <c:pt idx="0">
                  <c:v>Eusko Jaurlaritzako beste zerbitzu batetik bideratu ninduten</c:v>
                </c:pt>
              </c:strCache>
            </c:strRef>
          </c:tx>
          <c:spPr>
            <a:ln>
              <a:solidFill>
                <a:schemeClr val="accent3"/>
              </a:solidFill>
            </a:ln>
          </c:spPr>
          <c:marker>
            <c:symbol val="circle"/>
            <c:size val="7"/>
            <c:spPr>
              <a:solidFill>
                <a:schemeClr val="accent3"/>
              </a:solidFill>
              <a:ln>
                <a:solidFill>
                  <a:schemeClr val="accent3"/>
                </a:solidFill>
              </a:ln>
            </c:spPr>
          </c:marker>
          <c:dLbls>
            <c:dLbl>
              <c:idx val="2"/>
              <c:layout>
                <c:manualLayout>
                  <c:x val="-3.2109369700872498E-2"/>
                  <c:y val="-2.69679192624266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9E5B-42B8-A001-EF9431FC0F2D}"/>
                </c:ext>
              </c:extLst>
            </c:dLbl>
            <c:dLbl>
              <c:idx val="3"/>
              <c:layout>
                <c:manualLayout>
                  <c:x val="-2.9123490441130745E-2"/>
                  <c:y val="2.61864830742989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9E5B-42B8-A001-EF9431FC0F2D}"/>
                </c:ext>
              </c:extLst>
            </c:dLbl>
            <c:dLbl>
              <c:idx val="5"/>
              <c:layout>
                <c:manualLayout>
                  <c:x val="-7.5763747358407899E-4"/>
                  <c:y val="-1.9540828686734199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9E5B-42B8-A001-EF9431FC0F2D}"/>
                </c:ext>
              </c:extLst>
            </c:dLbl>
            <c:spPr>
              <a:noFill/>
              <a:ln>
                <a:noFill/>
              </a:ln>
              <a:effectLst/>
            </c:spPr>
            <c:txPr>
              <a:bodyPr/>
              <a:lstStyle/>
              <a:p>
                <a:pPr>
                  <a:defRPr sz="800">
                    <a:solidFill>
                      <a:schemeClr val="accent3"/>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Hoja1!$B$4:$G$4</c:f>
              <c:numCache>
                <c:formatCode>%0</c:formatCode>
                <c:ptCount val="6"/>
                <c:pt idx="0">
                  <c:v>0.23</c:v>
                </c:pt>
                <c:pt idx="1">
                  <c:v>0.2</c:v>
                </c:pt>
                <c:pt idx="2">
                  <c:v>0.18</c:v>
                </c:pt>
                <c:pt idx="3">
                  <c:v>0.21</c:v>
                </c:pt>
                <c:pt idx="4">
                  <c:v>0.14823304999253206</c:v>
                </c:pt>
                <c:pt idx="5">
                  <c:v>0.17564211272226476</c:v>
                </c:pt>
              </c:numCache>
            </c:numRef>
          </c:val>
          <c:smooth val="1"/>
          <c:extLst xmlns:c16r2="http://schemas.microsoft.com/office/drawing/2015/06/chart">
            <c:ext xmlns:c16="http://schemas.microsoft.com/office/drawing/2014/chart" uri="{C3380CC4-5D6E-409C-BE32-E72D297353CC}">
              <c16:uniqueId val="{0000001F-9E5B-42B8-A001-EF9431FC0F2D}"/>
            </c:ext>
          </c:extLst>
        </c:ser>
        <c:ser>
          <c:idx val="3"/>
          <c:order val="4"/>
          <c:tx>
            <c:strRef>
              <c:f>Hoja1!$A$5</c:f>
              <c:strCache>
                <c:ptCount val="1"/>
                <c:pt idx="0">
                  <c:v>Beste instituzio batetik bideratu ninduten (Udala, Foru Aldundia)</c:v>
                </c:pt>
              </c:strCache>
            </c:strRef>
          </c:tx>
          <c:spPr>
            <a:ln>
              <a:solidFill>
                <a:schemeClr val="accent4"/>
              </a:solidFill>
            </a:ln>
          </c:spPr>
          <c:marker>
            <c:symbol val="circle"/>
            <c:size val="7"/>
            <c:spPr>
              <a:solidFill>
                <a:schemeClr val="accent4"/>
              </a:solidFill>
              <a:ln>
                <a:solidFill>
                  <a:schemeClr val="accent4"/>
                </a:solidFill>
              </a:ln>
            </c:spPr>
          </c:marker>
          <c:dLbls>
            <c:dLbl>
              <c:idx val="0"/>
              <c:layout>
                <c:manualLayout>
                  <c:x val="-4.3295249266255421E-2"/>
                  <c:y val="-9.3801886476573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9E5B-42B8-A001-EF9431FC0F2D}"/>
                </c:ext>
              </c:extLst>
            </c:dLbl>
            <c:dLbl>
              <c:idx val="1"/>
              <c:layout>
                <c:manualLayout>
                  <c:x val="-3.4337611487030177E-2"/>
                  <c:y val="-3.75207545906297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9E5B-42B8-A001-EF9431FC0F2D}"/>
                </c:ext>
              </c:extLst>
            </c:dLbl>
            <c:dLbl>
              <c:idx val="2"/>
              <c:layout>
                <c:manualLayout>
                  <c:x val="-3.2844671857159301E-2"/>
                  <c:y val="2.81405659429723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9E5B-42B8-A001-EF9431FC0F2D}"/>
                </c:ext>
              </c:extLst>
            </c:dLbl>
            <c:dLbl>
              <c:idx val="3"/>
              <c:layout>
                <c:manualLayout>
                  <c:x val="-2.6872913337675788E-2"/>
                  <c:y val="3.43940250414107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9E5B-42B8-A001-EF9431FC0F2D}"/>
                </c:ext>
              </c:extLst>
            </c:dLbl>
            <c:dLbl>
              <c:idx val="4"/>
              <c:layout>
                <c:manualLayout>
                  <c:x val="-2.3887034077934036E-2"/>
                  <c:y val="3.7520754590629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9E5B-42B8-A001-EF9431FC0F2D}"/>
                </c:ext>
              </c:extLst>
            </c:dLbl>
            <c:dLbl>
              <c:idx val="5"/>
              <c:layout>
                <c:manualLayout>
                  <c:x val="0"/>
                  <c:y val="-9.38018864765746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9E5B-42B8-A001-EF9431FC0F2D}"/>
                </c:ext>
              </c:extLst>
            </c:dLbl>
            <c:dLbl>
              <c:idx val="6"/>
              <c:layout>
                <c:manualLayout>
                  <c:x val="-2.5379973707805023E-2"/>
                  <c:y val="-3.7520754590629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9E5B-42B8-A001-EF9431FC0F2D}"/>
                </c:ext>
              </c:extLst>
            </c:dLbl>
            <c:dLbl>
              <c:idx val="7"/>
              <c:layout>
                <c:manualLayout>
                  <c:x val="-2.2394094448063048E-2"/>
                  <c:y val="-4.06474841398490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9E5B-42B8-A001-EF9431FC0F2D}"/>
                </c:ext>
              </c:extLst>
            </c:dLbl>
            <c:spPr>
              <a:noFill/>
              <a:ln>
                <a:noFill/>
              </a:ln>
              <a:effectLst/>
            </c:spPr>
            <c:txPr>
              <a:bodyPr/>
              <a:lstStyle/>
              <a:p>
                <a:pPr>
                  <a:defRPr sz="800">
                    <a:solidFill>
                      <a:schemeClr val="accent4"/>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Hoja1!$B$5:$G$5</c:f>
              <c:numCache>
                <c:formatCode>%0</c:formatCode>
                <c:ptCount val="6"/>
                <c:pt idx="0">
                  <c:v>0.16</c:v>
                </c:pt>
                <c:pt idx="1">
                  <c:v>0.15</c:v>
                </c:pt>
                <c:pt idx="2">
                  <c:v>0.15</c:v>
                </c:pt>
                <c:pt idx="3">
                  <c:v>0.14000000000000001</c:v>
                </c:pt>
                <c:pt idx="4">
                  <c:v>0.1263348049048926</c:v>
                </c:pt>
                <c:pt idx="5">
                  <c:v>0.20211571669311951</c:v>
                </c:pt>
              </c:numCache>
            </c:numRef>
          </c:val>
          <c:smooth val="1"/>
          <c:extLst xmlns:c16r2="http://schemas.microsoft.com/office/drawing/2015/06/chart">
            <c:ext xmlns:c16="http://schemas.microsoft.com/office/drawing/2014/chart" uri="{C3380CC4-5D6E-409C-BE32-E72D297353CC}">
              <c16:uniqueId val="{00000028-9E5B-42B8-A001-EF9431FC0F2D}"/>
            </c:ext>
          </c:extLst>
        </c:ser>
        <c:ser>
          <c:idx val="4"/>
          <c:order val="5"/>
          <c:tx>
            <c:strRef>
              <c:f>Hoja1!$A$6</c:f>
              <c:strCache>
                <c:ptCount val="1"/>
                <c:pt idx="0">
                  <c:v>Publizitatearen bidez</c:v>
                </c:pt>
              </c:strCache>
            </c:strRef>
          </c:tx>
          <c:spPr>
            <a:ln>
              <a:solidFill>
                <a:schemeClr val="accent2"/>
              </a:solidFill>
            </a:ln>
          </c:spPr>
          <c:marker>
            <c:symbol val="circle"/>
            <c:size val="7"/>
            <c:spPr>
              <a:solidFill>
                <a:schemeClr val="accent2"/>
              </a:solidFill>
              <a:ln>
                <a:solidFill>
                  <a:schemeClr val="accent2"/>
                </a:solidFill>
              </a:ln>
            </c:spPr>
          </c:marker>
          <c:dLbls>
            <c:dLbl>
              <c:idx val="0"/>
              <c:layout>
                <c:manualLayout>
                  <c:x val="-2.5379973707804912E-2"/>
                  <c:y val="-3.12672954921915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9E5B-42B8-A001-EF9431FC0F2D}"/>
                </c:ext>
              </c:extLst>
            </c:dLbl>
            <c:dLbl>
              <c:idx val="1"/>
              <c:layout>
                <c:manualLayout>
                  <c:x val="-2.5379973707804912E-2"/>
                  <c:y val="4.06474841398490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9E5B-42B8-A001-EF9431FC0F2D}"/>
                </c:ext>
              </c:extLst>
            </c:dLbl>
            <c:dLbl>
              <c:idx val="2"/>
              <c:layout>
                <c:manualLayout>
                  <c:x val="-1.7915275558450527E-2"/>
                  <c:y val="2.5013836393753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9E5B-42B8-A001-EF9431FC0F2D}"/>
                </c:ext>
              </c:extLst>
            </c:dLbl>
            <c:dLbl>
              <c:idx val="3"/>
              <c:layout>
                <c:manualLayout>
                  <c:x val="-2.5379973707804912E-2"/>
                  <c:y val="-3.7520754590629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9E5B-42B8-A001-EF9431FC0F2D}"/>
                </c:ext>
              </c:extLst>
            </c:dLbl>
            <c:dLbl>
              <c:idx val="4"/>
              <c:layout>
                <c:manualLayout>
                  <c:x val="-2.3887034077934036E-2"/>
                  <c:y val="-3.75207545906298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9E5B-42B8-A001-EF9431FC0F2D}"/>
                </c:ext>
              </c:extLst>
            </c:dLbl>
            <c:dLbl>
              <c:idx val="5"/>
              <c:layout>
                <c:manualLayout>
                  <c:x val="-2.0901154818192279E-2"/>
                  <c:y val="-4.06474841398490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9E5B-42B8-A001-EF9431FC0F2D}"/>
                </c:ext>
              </c:extLst>
            </c:dLbl>
            <c:dLbl>
              <c:idx val="6"/>
              <c:layout>
                <c:manualLayout>
                  <c:x val="2.9858792597416447E-3"/>
                  <c:y val="-2.81405659429723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9E5B-42B8-A001-EF9431FC0F2D}"/>
                </c:ext>
              </c:extLst>
            </c:dLbl>
            <c:dLbl>
              <c:idx val="7"/>
              <c:layout>
                <c:manualLayout>
                  <c:x val="-1.4929396298707677E-3"/>
                  <c:y val="-2.5013836393753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9E5B-42B8-A001-EF9431FC0F2D}"/>
                </c:ext>
              </c:extLst>
            </c:dLbl>
            <c:spPr>
              <a:noFill/>
              <a:ln>
                <a:noFill/>
              </a:ln>
              <a:effectLst/>
            </c:spPr>
            <c:txPr>
              <a:bodyPr/>
              <a:lstStyle/>
              <a:p>
                <a:pPr>
                  <a:defRPr sz="800">
                    <a:solidFill>
                      <a:schemeClr val="accent2"/>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2018</c:v>
                </c:pt>
                <c:pt idx="5">
                  <c:v>2019</c:v>
                </c:pt>
              </c:strCache>
            </c:strRef>
          </c:cat>
          <c:val>
            <c:numRef>
              <c:f>Hoja1!$B$6:$G$6</c:f>
              <c:numCache>
                <c:formatCode>%0</c:formatCode>
                <c:ptCount val="6"/>
                <c:pt idx="0">
                  <c:v>0.05</c:v>
                </c:pt>
                <c:pt idx="1">
                  <c:v>0.04</c:v>
                </c:pt>
                <c:pt idx="2">
                  <c:v>0.03</c:v>
                </c:pt>
                <c:pt idx="3">
                  <c:v>0.04</c:v>
                </c:pt>
                <c:pt idx="4">
                  <c:v>4.8672395855520391E-2</c:v>
                </c:pt>
                <c:pt idx="5">
                  <c:v>7.7616640302105758E-2</c:v>
                </c:pt>
              </c:numCache>
            </c:numRef>
          </c:val>
          <c:smooth val="1"/>
          <c:extLst xmlns:c16r2="http://schemas.microsoft.com/office/drawing/2015/06/chart">
            <c:ext xmlns:c16="http://schemas.microsoft.com/office/drawing/2014/chart" uri="{C3380CC4-5D6E-409C-BE32-E72D297353CC}">
              <c16:uniqueId val="{00000031-9E5B-42B8-A001-EF9431FC0F2D}"/>
            </c:ext>
          </c:extLst>
        </c:ser>
        <c:dLbls>
          <c:showLegendKey val="0"/>
          <c:showVal val="0"/>
          <c:showCatName val="0"/>
          <c:showSerName val="0"/>
          <c:showPercent val="0"/>
          <c:showBubbleSize val="0"/>
        </c:dLbls>
        <c:marker val="1"/>
        <c:smooth val="0"/>
        <c:axId val="185774848"/>
        <c:axId val="185776384"/>
      </c:lineChart>
      <c:catAx>
        <c:axId val="185774848"/>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185776384"/>
        <c:crosses val="autoZero"/>
        <c:auto val="1"/>
        <c:lblAlgn val="ctr"/>
        <c:lblOffset val="500"/>
        <c:noMultiLvlLbl val="0"/>
      </c:catAx>
      <c:valAx>
        <c:axId val="185776384"/>
        <c:scaling>
          <c:orientation val="minMax"/>
          <c:max val="0.30000000000000004"/>
          <c:min val="0"/>
        </c:scaling>
        <c:delete val="0"/>
        <c:axPos val="l"/>
        <c:numFmt formatCode="0%" sourceLinked="0"/>
        <c:majorTickMark val="out"/>
        <c:minorTickMark val="none"/>
        <c:tickLblPos val="nextTo"/>
        <c:txPr>
          <a:bodyPr/>
          <a:lstStyle/>
          <a:p>
            <a:pPr>
              <a:defRPr sz="800"/>
            </a:pPr>
            <a:endParaRPr lang="es-ES"/>
          </a:p>
        </c:txPr>
        <c:crossAx val="185774848"/>
        <c:crosses val="autoZero"/>
        <c:crossBetween val="between"/>
        <c:majorUnit val="0.30000000000000004"/>
      </c:valAx>
    </c:plotArea>
    <c:legend>
      <c:legendPos val="t"/>
      <c:layout>
        <c:manualLayout>
          <c:xMode val="edge"/>
          <c:yMode val="edge"/>
          <c:x val="6.6318141673387829E-2"/>
          <c:y val="2.1887106844534081E-2"/>
          <c:w val="0.91725952239803255"/>
          <c:h val="0.11198320330734127"/>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pieChart>
        <c:varyColors val="1"/>
        <c:ser>
          <c:idx val="0"/>
          <c:order val="0"/>
          <c:tx>
            <c:strRef>
              <c:f>Hoja1!$B$1</c:f>
              <c:strCache>
                <c:ptCount val="1"/>
                <c:pt idx="0">
                  <c:v>2008</c:v>
                </c:pt>
              </c:strCache>
            </c:strRef>
          </c:tx>
          <c:spPr>
            <a:solidFill>
              <a:srgbClr val="A31235"/>
            </a:solidFill>
          </c:spPr>
          <c:dPt>
            <c:idx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AC1C-4D3B-9DD4-BE754E83D1A5}"/>
              </c:ext>
            </c:extLst>
          </c:dPt>
          <c:dPt>
            <c:idx val="1"/>
            <c:bubble3D val="0"/>
            <c:extLst xmlns:c16r2="http://schemas.microsoft.com/office/drawing/2015/06/chart">
              <c:ext xmlns:c16="http://schemas.microsoft.com/office/drawing/2014/chart" uri="{C3380CC4-5D6E-409C-BE32-E72D297353CC}">
                <c16:uniqueId val="{00000002-AC1C-4D3B-9DD4-BE754E83D1A5}"/>
              </c:ext>
            </c:extLst>
          </c:dPt>
          <c:dLbls>
            <c:dLbl>
              <c:idx val="0"/>
              <c:layout>
                <c:manualLayout>
                  <c:x val="1.6581274337073564E-3"/>
                  <c:y val="4.7743491446846625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1C-4D3B-9DD4-BE754E83D1A5}"/>
                </c:ext>
              </c:extLst>
            </c:dLbl>
            <c:dLbl>
              <c:idx val="1"/>
              <c:layout>
                <c:manualLayout>
                  <c:x val="1.4214365649201302E-2"/>
                  <c:y val="-3.872312581200024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1C-4D3B-9DD4-BE754E83D1A5}"/>
                </c:ext>
              </c:extLst>
            </c:dLbl>
            <c:dLbl>
              <c:idx val="2"/>
              <c:layout>
                <c:manualLayout>
                  <c:x val="-1.5247876893494543E-2"/>
                  <c:y val="1.0401867607274469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1C-4D3B-9DD4-BE754E83D1A5}"/>
                </c:ext>
              </c:extLst>
            </c:dLbl>
            <c:dLbl>
              <c:idx val="3"/>
              <c:layout>
                <c:manualLayout>
                  <c:x val="-1.6081226824770992E-2"/>
                  <c:y val="-9.146261810935391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1C-4D3B-9DD4-BE754E83D1A5}"/>
                </c:ext>
              </c:extLst>
            </c:dLbl>
            <c:numFmt formatCode="%0" sourceLinked="0"/>
            <c:spPr>
              <a:noFill/>
              <a:ln>
                <a:noFill/>
              </a:ln>
              <a:effectLst/>
            </c:sp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Bai</c:v>
                </c:pt>
                <c:pt idx="1">
                  <c:v>Ez</c:v>
                </c:pt>
              </c:strCache>
            </c:strRef>
          </c:cat>
          <c:val>
            <c:numRef>
              <c:f>Hoja1!$B$2:$B$3</c:f>
              <c:numCache>
                <c:formatCode>%0</c:formatCode>
                <c:ptCount val="2"/>
                <c:pt idx="0">
                  <c:v>0.69690932223965418</c:v>
                </c:pt>
                <c:pt idx="1">
                  <c:v>0.30002986794631853</c:v>
                </c:pt>
              </c:numCache>
            </c:numRef>
          </c:val>
          <c:extLst xmlns:c16r2="http://schemas.microsoft.com/office/drawing/2015/06/chart">
            <c:ext xmlns:c16="http://schemas.microsoft.com/office/drawing/2014/chart" uri="{C3380CC4-5D6E-409C-BE32-E72D297353CC}">
              <c16:uniqueId val="{00000005-AC1C-4D3B-9DD4-BE754E83D1A5}"/>
            </c:ext>
          </c:extLst>
        </c:ser>
        <c:dLbls>
          <c:showLegendKey val="0"/>
          <c:showVal val="0"/>
          <c:showCatName val="0"/>
          <c:showSerName val="0"/>
          <c:showPercent val="0"/>
          <c:showBubbleSize val="0"/>
          <c:showLeaderLines val="0"/>
        </c:dLbls>
        <c:firstSliceAng val="139"/>
      </c:pie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745566841033353"/>
          <c:y val="0.10893050570191058"/>
          <c:w val="0.4708067124391736"/>
          <c:h val="0.50947934322738342"/>
        </c:manualLayout>
      </c:layout>
      <c:pieChart>
        <c:varyColors val="1"/>
        <c:ser>
          <c:idx val="0"/>
          <c:order val="0"/>
          <c:tx>
            <c:strRef>
              <c:f>Hoja1!$B$1</c:f>
              <c:strCache>
                <c:ptCount val="1"/>
                <c:pt idx="0">
                  <c:v>2008</c:v>
                </c:pt>
              </c:strCache>
            </c:strRef>
          </c:tx>
          <c:spPr>
            <a:solidFill>
              <a:srgbClr val="A31235"/>
            </a:solidFill>
          </c:spPr>
          <c:dPt>
            <c:idx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A476-4571-895F-88D990833E23}"/>
              </c:ext>
            </c:extLst>
          </c:dPt>
          <c:dPt>
            <c:idx val="1"/>
            <c:bubble3D val="0"/>
            <c:extLst xmlns:c16r2="http://schemas.microsoft.com/office/drawing/2015/06/chart">
              <c:ext xmlns:c16="http://schemas.microsoft.com/office/drawing/2014/chart" uri="{C3380CC4-5D6E-409C-BE32-E72D297353CC}">
                <c16:uniqueId val="{00000002-A476-4571-895F-88D990833E23}"/>
              </c:ext>
            </c:extLst>
          </c:dPt>
          <c:dPt>
            <c:idx val="2"/>
            <c:bubble3D val="0"/>
            <c:spPr>
              <a:solidFill>
                <a:schemeClr val="tx1"/>
              </a:solidFill>
            </c:spPr>
            <c:extLst xmlns:c16r2="http://schemas.microsoft.com/office/drawing/2015/06/chart">
              <c:ext xmlns:c16="http://schemas.microsoft.com/office/drawing/2014/chart" uri="{C3380CC4-5D6E-409C-BE32-E72D297353CC}">
                <c16:uniqueId val="{00000004-A476-4571-895F-88D990833E23}"/>
              </c:ext>
            </c:extLst>
          </c:dPt>
          <c:dLbls>
            <c:dLbl>
              <c:idx val="0"/>
              <c:layout>
                <c:manualLayout>
                  <c:x val="1.6581274337073564E-3"/>
                  <c:y val="4.7743491446846625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476-4571-895F-88D990833E23}"/>
                </c:ext>
              </c:extLst>
            </c:dLbl>
            <c:dLbl>
              <c:idx val="1"/>
              <c:layout>
                <c:manualLayout>
                  <c:x val="1.4214365649201302E-2"/>
                  <c:y val="-3.872312581200024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476-4571-895F-88D990833E23}"/>
                </c:ext>
              </c:extLst>
            </c:dLbl>
            <c:dLbl>
              <c:idx val="2"/>
              <c:layout>
                <c:manualLayout>
                  <c:x val="-8.3106623867487597E-3"/>
                  <c:y val="-3.4640307490878569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476-4571-895F-88D990833E23}"/>
                </c:ext>
              </c:extLst>
            </c:dLbl>
            <c:dLbl>
              <c:idx val="3"/>
              <c:layout>
                <c:manualLayout>
                  <c:x val="-1.6081226824770992E-2"/>
                  <c:y val="-9.146261810935391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476-4571-895F-88D990833E23}"/>
                </c:ext>
              </c:extLst>
            </c:dLbl>
            <c:numFmt formatCode="%0" sourceLinked="0"/>
            <c:spPr>
              <a:noFill/>
              <a:ln>
                <a:noFill/>
              </a:ln>
              <a:effectLst/>
            </c:sp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Hoja1!$A$2:$A$4</c:f>
              <c:strCache>
                <c:ptCount val="3"/>
                <c:pt idx="0">
                  <c:v>Bai</c:v>
                </c:pt>
                <c:pt idx="1">
                  <c:v>Ez</c:v>
                </c:pt>
                <c:pt idx="2">
                  <c:v>Ez du erantzuna zehazten</c:v>
                </c:pt>
              </c:strCache>
            </c:strRef>
          </c:cat>
          <c:val>
            <c:numRef>
              <c:f>Hoja1!$B$2:$B$4</c:f>
              <c:numCache>
                <c:formatCode>0.0%</c:formatCode>
                <c:ptCount val="3"/>
                <c:pt idx="0">
                  <c:v>0.79523282535014672</c:v>
                </c:pt>
                <c:pt idx="1">
                  <c:v>0.19972837844014324</c:v>
                </c:pt>
                <c:pt idx="2">
                  <c:v>5.0387962097081353E-3</c:v>
                </c:pt>
              </c:numCache>
            </c:numRef>
          </c:val>
          <c:extLst xmlns:c16r2="http://schemas.microsoft.com/office/drawing/2015/06/chart">
            <c:ext xmlns:c16="http://schemas.microsoft.com/office/drawing/2014/chart" uri="{C3380CC4-5D6E-409C-BE32-E72D297353CC}">
              <c16:uniqueId val="{00000006-A476-4571-895F-88D990833E23}"/>
            </c:ext>
          </c:extLst>
        </c:ser>
        <c:dLbls>
          <c:showLegendKey val="0"/>
          <c:showVal val="0"/>
          <c:showCatName val="0"/>
          <c:showSerName val="0"/>
          <c:showPercent val="0"/>
          <c:showBubbleSize val="0"/>
          <c:showLeaderLines val="0"/>
        </c:dLbls>
        <c:firstSliceAng val="139"/>
      </c:pie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lineChart>
        <c:grouping val="standard"/>
        <c:varyColors val="0"/>
        <c:ser>
          <c:idx val="0"/>
          <c:order val="0"/>
          <c:tx>
            <c:strRef>
              <c:f>Hoja1!$A$2</c:f>
              <c:strCache>
                <c:ptCount val="1"/>
                <c:pt idx="0">
                  <c:v>Ezagutza</c:v>
                </c:pt>
              </c:strCache>
            </c:strRef>
          </c:tx>
          <c:spPr>
            <a:ln>
              <a:solidFill>
                <a:srgbClr val="A31235"/>
              </a:solidFill>
            </a:ln>
          </c:spPr>
          <c:marker>
            <c:symbol val="circle"/>
            <c:size val="7"/>
            <c:spPr>
              <a:solidFill>
                <a:srgbClr val="A31235"/>
              </a:solidFill>
              <a:ln>
                <a:solidFill>
                  <a:srgbClr val="A31235"/>
                </a:solidFill>
              </a:ln>
            </c:spPr>
          </c:marker>
          <c:dPt>
            <c:idx val="0"/>
            <c:bubble3D val="0"/>
            <c:extLst xmlns:c16r2="http://schemas.microsoft.com/office/drawing/2015/06/chart">
              <c:ext xmlns:c16="http://schemas.microsoft.com/office/drawing/2014/chart" uri="{C3380CC4-5D6E-409C-BE32-E72D297353CC}">
                <c16:uniqueId val="{00000000-D24D-46C0-9870-93CAB3DD17B5}"/>
              </c:ext>
            </c:extLst>
          </c:dPt>
          <c:dPt>
            <c:idx val="1"/>
            <c:bubble3D val="0"/>
            <c:extLst xmlns:c16r2="http://schemas.microsoft.com/office/drawing/2015/06/chart">
              <c:ext xmlns:c16="http://schemas.microsoft.com/office/drawing/2014/chart" uri="{C3380CC4-5D6E-409C-BE32-E72D297353CC}">
                <c16:uniqueId val="{00000001-D24D-46C0-9870-93CAB3DD17B5}"/>
              </c:ext>
            </c:extLst>
          </c:dPt>
          <c:dPt>
            <c:idx val="2"/>
            <c:bubble3D val="0"/>
            <c:extLst xmlns:c16r2="http://schemas.microsoft.com/office/drawing/2015/06/chart">
              <c:ext xmlns:c16="http://schemas.microsoft.com/office/drawing/2014/chart" uri="{C3380CC4-5D6E-409C-BE32-E72D297353CC}">
                <c16:uniqueId val="{00000002-D24D-46C0-9870-93CAB3DD17B5}"/>
              </c:ext>
            </c:extLst>
          </c:dPt>
          <c:dPt>
            <c:idx val="3"/>
            <c:bubble3D val="0"/>
            <c:extLst xmlns:c16r2="http://schemas.microsoft.com/office/drawing/2015/06/chart">
              <c:ext xmlns:c16="http://schemas.microsoft.com/office/drawing/2014/chart" uri="{C3380CC4-5D6E-409C-BE32-E72D297353CC}">
                <c16:uniqueId val="{00000003-D24D-46C0-9870-93CAB3DD17B5}"/>
              </c:ext>
            </c:extLst>
          </c:dPt>
          <c:dPt>
            <c:idx val="4"/>
            <c:bubble3D val="0"/>
            <c:extLst xmlns:c16r2="http://schemas.microsoft.com/office/drawing/2015/06/chart">
              <c:ext xmlns:c16="http://schemas.microsoft.com/office/drawing/2014/chart" uri="{C3380CC4-5D6E-409C-BE32-E72D297353CC}">
                <c16:uniqueId val="{00000004-D24D-46C0-9870-93CAB3DD17B5}"/>
              </c:ext>
            </c:extLst>
          </c:dPt>
          <c:dPt>
            <c:idx val="5"/>
            <c:bubble3D val="0"/>
            <c:extLst xmlns:c16r2="http://schemas.microsoft.com/office/drawing/2015/06/chart">
              <c:ext xmlns:c16="http://schemas.microsoft.com/office/drawing/2014/chart" uri="{C3380CC4-5D6E-409C-BE32-E72D297353CC}">
                <c16:uniqueId val="{00000005-D24D-46C0-9870-93CAB3DD17B5}"/>
              </c:ext>
            </c:extLst>
          </c:dPt>
          <c:dPt>
            <c:idx val="6"/>
            <c:bubble3D val="0"/>
            <c:extLst xmlns:c16r2="http://schemas.microsoft.com/office/drawing/2015/06/chart">
              <c:ext xmlns:c16="http://schemas.microsoft.com/office/drawing/2014/chart" uri="{C3380CC4-5D6E-409C-BE32-E72D297353CC}">
                <c16:uniqueId val="{00000006-D24D-46C0-9870-93CAB3DD17B5}"/>
              </c:ext>
            </c:extLst>
          </c:dPt>
          <c:dPt>
            <c:idx val="7"/>
            <c:bubble3D val="0"/>
            <c:extLst xmlns:c16r2="http://schemas.microsoft.com/office/drawing/2015/06/chart">
              <c:ext xmlns:c16="http://schemas.microsoft.com/office/drawing/2014/chart" uri="{C3380CC4-5D6E-409C-BE32-E72D297353CC}">
                <c16:uniqueId val="{00000007-D24D-46C0-9870-93CAB3DD17B5}"/>
              </c:ext>
            </c:extLst>
          </c:dPt>
          <c:dPt>
            <c:idx val="8"/>
            <c:bubble3D val="0"/>
            <c:extLst xmlns:c16r2="http://schemas.microsoft.com/office/drawing/2015/06/chart">
              <c:ext xmlns:c16="http://schemas.microsoft.com/office/drawing/2014/chart" uri="{C3380CC4-5D6E-409C-BE32-E72D297353CC}">
                <c16:uniqueId val="{00000008-D24D-46C0-9870-93CAB3DD17B5}"/>
              </c:ext>
            </c:extLst>
          </c:dPt>
          <c:dPt>
            <c:idx val="9"/>
            <c:bubble3D val="0"/>
            <c:extLst xmlns:c16r2="http://schemas.microsoft.com/office/drawing/2015/06/chart">
              <c:ext xmlns:c16="http://schemas.microsoft.com/office/drawing/2014/chart" uri="{C3380CC4-5D6E-409C-BE32-E72D297353CC}">
                <c16:uniqueId val="{00000009-D24D-46C0-9870-93CAB3DD17B5}"/>
              </c:ext>
            </c:extLst>
          </c:dPt>
          <c:dPt>
            <c:idx val="10"/>
            <c:bubble3D val="0"/>
            <c:extLst xmlns:c16r2="http://schemas.microsoft.com/office/drawing/2015/06/chart">
              <c:ext xmlns:c16="http://schemas.microsoft.com/office/drawing/2014/chart" uri="{C3380CC4-5D6E-409C-BE32-E72D297353CC}">
                <c16:uniqueId val="{0000000A-D24D-46C0-9870-93CAB3DD17B5}"/>
              </c:ext>
            </c:extLst>
          </c:dPt>
          <c:dPt>
            <c:idx val="11"/>
            <c:bubble3D val="0"/>
            <c:extLst xmlns:c16r2="http://schemas.microsoft.com/office/drawing/2015/06/chart">
              <c:ext xmlns:c16="http://schemas.microsoft.com/office/drawing/2014/chart" uri="{C3380CC4-5D6E-409C-BE32-E72D297353CC}">
                <c16:uniqueId val="{0000000B-D24D-46C0-9870-93CAB3DD17B5}"/>
              </c:ext>
            </c:extLst>
          </c:dPt>
          <c:dPt>
            <c:idx val="12"/>
            <c:bubble3D val="0"/>
            <c:extLst xmlns:c16r2="http://schemas.microsoft.com/office/drawing/2015/06/chart">
              <c:ext xmlns:c16="http://schemas.microsoft.com/office/drawing/2014/chart" uri="{C3380CC4-5D6E-409C-BE32-E72D297353CC}">
                <c16:uniqueId val="{0000000C-D24D-46C0-9870-93CAB3DD17B5}"/>
              </c:ext>
            </c:extLst>
          </c:dPt>
          <c:dLbls>
            <c:dLbl>
              <c:idx val="5"/>
              <c:layout>
                <c:manualLayout>
                  <c:x val="-3.0616430071001621E-2"/>
                  <c:y val="-4.26018132076995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24D-46C0-9870-93CAB3DD17B5}"/>
                </c:ext>
              </c:extLst>
            </c:dLbl>
            <c:spPr>
              <a:noFill/>
              <a:ln>
                <a:noFill/>
              </a:ln>
              <a:effectLst/>
            </c:spPr>
            <c:txPr>
              <a:bodyPr/>
              <a:lstStyle/>
              <a:p>
                <a:pPr>
                  <a:defRPr sz="800">
                    <a:solidFill>
                      <a:srgbClr val="A31235"/>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Hoja1!$B$2:$J$2</c:f>
              <c:numCache>
                <c:formatCode>%0</c:formatCode>
                <c:ptCount val="9"/>
                <c:pt idx="0">
                  <c:v>0.45</c:v>
                </c:pt>
                <c:pt idx="1">
                  <c:v>0.48</c:v>
                </c:pt>
                <c:pt idx="2">
                  <c:v>0.41</c:v>
                </c:pt>
                <c:pt idx="3">
                  <c:v>0.38</c:v>
                </c:pt>
                <c:pt idx="4">
                  <c:v>0.39</c:v>
                </c:pt>
                <c:pt idx="5">
                  <c:v>0.57999999999999996</c:v>
                </c:pt>
                <c:pt idx="6">
                  <c:v>0.65</c:v>
                </c:pt>
                <c:pt idx="7">
                  <c:v>0.64547013903246808</c:v>
                </c:pt>
                <c:pt idx="8">
                  <c:v>0.69690932223965418</c:v>
                </c:pt>
              </c:numCache>
            </c:numRef>
          </c:val>
          <c:smooth val="1"/>
          <c:extLst xmlns:c16r2="http://schemas.microsoft.com/office/drawing/2015/06/chart">
            <c:ext xmlns:c16="http://schemas.microsoft.com/office/drawing/2014/chart" uri="{C3380CC4-5D6E-409C-BE32-E72D297353CC}">
              <c16:uniqueId val="{0000000D-D24D-46C0-9870-93CAB3DD17B5}"/>
            </c:ext>
          </c:extLst>
        </c:ser>
        <c:ser>
          <c:idx val="1"/>
          <c:order val="1"/>
          <c:tx>
            <c:strRef>
              <c:f>Hoja1!$A$3</c:f>
              <c:strCache>
                <c:ptCount val="1"/>
                <c:pt idx="0">
                  <c:v>Erabilera*</c:v>
                </c:pt>
              </c:strCache>
            </c:strRef>
          </c:tx>
          <c:spPr>
            <a:ln>
              <a:solidFill>
                <a:schemeClr val="bg1">
                  <a:lumMod val="75000"/>
                </a:schemeClr>
              </a:solidFill>
            </a:ln>
          </c:spPr>
          <c:marker>
            <c:symbol val="circle"/>
            <c:size val="7"/>
            <c:spPr>
              <a:solidFill>
                <a:schemeClr val="bg1">
                  <a:lumMod val="75000"/>
                </a:schemeClr>
              </a:solidFill>
              <a:ln>
                <a:solidFill>
                  <a:schemeClr val="bg1">
                    <a:lumMod val="75000"/>
                  </a:schemeClr>
                </a:solidFill>
              </a:ln>
            </c:spPr>
          </c:marker>
          <c:dLbls>
            <c:spPr>
              <a:noFill/>
              <a:ln>
                <a:noFill/>
              </a:ln>
              <a:effectLst/>
            </c:spPr>
            <c:txPr>
              <a:bodyPr/>
              <a:lstStyle/>
              <a:p>
                <a:pPr>
                  <a:defRPr sz="800">
                    <a:solidFill>
                      <a:schemeClr val="tx1">
                        <a:lumMod val="50000"/>
                        <a:lumOff val="50000"/>
                      </a:schemeClr>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Hoja1!$B$3:$J$3</c:f>
              <c:numCache>
                <c:formatCode>%0</c:formatCode>
                <c:ptCount val="9"/>
                <c:pt idx="0">
                  <c:v>0.74</c:v>
                </c:pt>
                <c:pt idx="1">
                  <c:v>0.68</c:v>
                </c:pt>
                <c:pt idx="2">
                  <c:v>0.71</c:v>
                </c:pt>
                <c:pt idx="3">
                  <c:v>0.69</c:v>
                </c:pt>
                <c:pt idx="4">
                  <c:v>0.67</c:v>
                </c:pt>
                <c:pt idx="5">
                  <c:v>0.79</c:v>
                </c:pt>
                <c:pt idx="6">
                  <c:v>0.83</c:v>
                </c:pt>
                <c:pt idx="7">
                  <c:v>0.80894809407651058</c:v>
                </c:pt>
                <c:pt idx="8">
                  <c:v>0.79523282535014672</c:v>
                </c:pt>
              </c:numCache>
            </c:numRef>
          </c:val>
          <c:smooth val="1"/>
          <c:extLst xmlns:c16r2="http://schemas.microsoft.com/office/drawing/2015/06/chart">
            <c:ext xmlns:c16="http://schemas.microsoft.com/office/drawing/2014/chart" uri="{C3380CC4-5D6E-409C-BE32-E72D297353CC}">
              <c16:uniqueId val="{0000000E-D24D-46C0-9870-93CAB3DD17B5}"/>
            </c:ext>
          </c:extLst>
        </c:ser>
        <c:dLbls>
          <c:showLegendKey val="0"/>
          <c:showVal val="0"/>
          <c:showCatName val="0"/>
          <c:showSerName val="0"/>
          <c:showPercent val="0"/>
          <c:showBubbleSize val="0"/>
        </c:dLbls>
        <c:marker val="1"/>
        <c:smooth val="0"/>
        <c:axId val="284879872"/>
        <c:axId val="285430528"/>
      </c:lineChart>
      <c:catAx>
        <c:axId val="284879872"/>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85430528"/>
        <c:crosses val="autoZero"/>
        <c:auto val="1"/>
        <c:lblAlgn val="ctr"/>
        <c:lblOffset val="500"/>
        <c:noMultiLvlLbl val="0"/>
      </c:catAx>
      <c:valAx>
        <c:axId val="285430528"/>
        <c:scaling>
          <c:orientation val="minMax"/>
          <c:max val="1"/>
          <c:min val="0"/>
        </c:scaling>
        <c:delete val="0"/>
        <c:axPos val="l"/>
        <c:numFmt formatCode="0.0%" sourceLinked="0"/>
        <c:majorTickMark val="out"/>
        <c:minorTickMark val="none"/>
        <c:tickLblPos val="nextTo"/>
        <c:txPr>
          <a:bodyPr/>
          <a:lstStyle/>
          <a:p>
            <a:pPr>
              <a:defRPr sz="800"/>
            </a:pPr>
            <a:endParaRPr lang="es-ES"/>
          </a:p>
        </c:txPr>
        <c:crossAx val="284879872"/>
        <c:crosses val="autoZero"/>
        <c:crossBetween val="between"/>
        <c:majorUnit val="0.5"/>
      </c:valAx>
    </c:plotArea>
    <c:legend>
      <c:legendPos val="t"/>
      <c:layout>
        <c:manualLayout>
          <c:xMode val="edge"/>
          <c:yMode val="edge"/>
          <c:x val="6.4825202043516938E-2"/>
          <c:y val="1.8760377295314927E-2"/>
          <c:w val="0.91663060688466169"/>
          <c:h val="9.00960964628071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58D7-4844-B557-7AB509C316C6}"/>
              </c:ext>
            </c:extLst>
          </c:dPt>
          <c:dPt>
            <c:idx val="1"/>
            <c:invertIfNegative val="0"/>
            <c:bubble3D val="0"/>
            <c:extLst xmlns:c16r2="http://schemas.microsoft.com/office/drawing/2015/06/chart">
              <c:ext xmlns:c16="http://schemas.microsoft.com/office/drawing/2014/chart" uri="{C3380CC4-5D6E-409C-BE32-E72D297353CC}">
                <c16:uniqueId val="{00000001-58D7-4844-B557-7AB509C316C6}"/>
              </c:ext>
            </c:extLst>
          </c:dPt>
          <c:dPt>
            <c:idx val="2"/>
            <c:invertIfNegative val="0"/>
            <c:bubble3D val="0"/>
            <c:extLst xmlns:c16r2="http://schemas.microsoft.com/office/drawing/2015/06/chart">
              <c:ext xmlns:c16="http://schemas.microsoft.com/office/drawing/2014/chart" uri="{C3380CC4-5D6E-409C-BE32-E72D297353CC}">
                <c16:uniqueId val="{00000002-58D7-4844-B557-7AB509C316C6}"/>
              </c:ext>
            </c:extLst>
          </c:dPt>
          <c:dPt>
            <c:idx val="3"/>
            <c:invertIfNegative val="0"/>
            <c:bubble3D val="0"/>
            <c:extLst xmlns:c16r2="http://schemas.microsoft.com/office/drawing/2015/06/chart">
              <c:ext xmlns:c16="http://schemas.microsoft.com/office/drawing/2014/chart" uri="{C3380CC4-5D6E-409C-BE32-E72D297353CC}">
                <c16:uniqueId val="{00000003-58D7-4844-B557-7AB509C316C6}"/>
              </c:ext>
            </c:extLst>
          </c:dPt>
          <c:dPt>
            <c:idx val="4"/>
            <c:invertIfNegative val="0"/>
            <c:bubble3D val="0"/>
            <c:extLst xmlns:c16r2="http://schemas.microsoft.com/office/drawing/2015/06/chart">
              <c:ext xmlns:c16="http://schemas.microsoft.com/office/drawing/2014/chart" uri="{C3380CC4-5D6E-409C-BE32-E72D297353CC}">
                <c16:uniqueId val="{00000004-58D7-4844-B557-7AB509C316C6}"/>
              </c:ext>
            </c:extLst>
          </c:dPt>
          <c:dPt>
            <c:idx val="5"/>
            <c:invertIfNegative val="0"/>
            <c:bubble3D val="0"/>
            <c:extLst xmlns:c16r2="http://schemas.microsoft.com/office/drawing/2015/06/chart">
              <c:ext xmlns:c16="http://schemas.microsoft.com/office/drawing/2014/chart" uri="{C3380CC4-5D6E-409C-BE32-E72D297353CC}">
                <c16:uniqueId val="{00000005-58D7-4844-B557-7AB509C316C6}"/>
              </c:ext>
            </c:extLst>
          </c:dPt>
          <c:dPt>
            <c:idx val="6"/>
            <c:invertIfNegative val="0"/>
            <c:bubble3D val="0"/>
            <c:extLst xmlns:c16r2="http://schemas.microsoft.com/office/drawing/2015/06/chart">
              <c:ext xmlns:c16="http://schemas.microsoft.com/office/drawing/2014/chart" uri="{C3380CC4-5D6E-409C-BE32-E72D297353CC}">
                <c16:uniqueId val="{00000006-58D7-4844-B557-7AB509C316C6}"/>
              </c:ext>
            </c:extLst>
          </c:dPt>
          <c:dPt>
            <c:idx val="7"/>
            <c:invertIfNegative val="0"/>
            <c:bubble3D val="0"/>
            <c:extLst xmlns:c16r2="http://schemas.microsoft.com/office/drawing/2015/06/chart">
              <c:ext xmlns:c16="http://schemas.microsoft.com/office/drawing/2014/chart" uri="{C3380CC4-5D6E-409C-BE32-E72D297353CC}">
                <c16:uniqueId val="{00000007-58D7-4844-B557-7AB509C316C6}"/>
              </c:ext>
            </c:extLst>
          </c:dPt>
          <c:dPt>
            <c:idx val="8"/>
            <c:invertIfNegative val="0"/>
            <c:bubble3D val="0"/>
            <c:extLst xmlns:c16r2="http://schemas.microsoft.com/office/drawing/2015/06/chart">
              <c:ext xmlns:c16="http://schemas.microsoft.com/office/drawing/2014/chart" uri="{C3380CC4-5D6E-409C-BE32-E72D297353CC}">
                <c16:uniqueId val="{00000008-58D7-4844-B557-7AB509C316C6}"/>
              </c:ext>
            </c:extLst>
          </c:dPt>
          <c:dPt>
            <c:idx val="9"/>
            <c:invertIfNegative val="0"/>
            <c:bubble3D val="0"/>
            <c:extLst xmlns:c16r2="http://schemas.microsoft.com/office/drawing/2015/06/chart">
              <c:ext xmlns:c16="http://schemas.microsoft.com/office/drawing/2014/chart" uri="{C3380CC4-5D6E-409C-BE32-E72D297353CC}">
                <c16:uniqueId val="{00000009-58D7-4844-B557-7AB509C316C6}"/>
              </c:ext>
            </c:extLst>
          </c:dPt>
          <c:dPt>
            <c:idx val="10"/>
            <c:invertIfNegative val="0"/>
            <c:bubble3D val="0"/>
            <c:extLst xmlns:c16r2="http://schemas.microsoft.com/office/drawing/2015/06/chart">
              <c:ext xmlns:c16="http://schemas.microsoft.com/office/drawing/2014/chart" uri="{C3380CC4-5D6E-409C-BE32-E72D297353CC}">
                <c16:uniqueId val="{0000000A-58D7-4844-B557-7AB509C316C6}"/>
              </c:ext>
            </c:extLst>
          </c:dPt>
          <c:dPt>
            <c:idx val="11"/>
            <c:invertIfNegative val="0"/>
            <c:bubble3D val="0"/>
            <c:extLst xmlns:c16r2="http://schemas.microsoft.com/office/drawing/2015/06/chart">
              <c:ext xmlns:c16="http://schemas.microsoft.com/office/drawing/2014/chart" uri="{C3380CC4-5D6E-409C-BE32-E72D297353CC}">
                <c16:uniqueId val="{0000000B-58D7-4844-B557-7AB509C316C6}"/>
              </c:ext>
            </c:extLst>
          </c:dPt>
          <c:dPt>
            <c:idx val="12"/>
            <c:invertIfNegative val="0"/>
            <c:bubble3D val="0"/>
            <c:extLst xmlns:c16r2="http://schemas.microsoft.com/office/drawing/2015/06/chart">
              <c:ext xmlns:c16="http://schemas.microsoft.com/office/drawing/2014/chart" uri="{C3380CC4-5D6E-409C-BE32-E72D297353CC}">
                <c16:uniqueId val="{0000000C-58D7-4844-B557-7AB509C316C6}"/>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Informazioa bilatzeko</c:v>
                </c:pt>
                <c:pt idx="1">
                  <c:v>Izapideren bat egiteko</c:v>
                </c:pt>
                <c:pt idx="2">
                  <c:v>Kontsulta edo iradokizunen bat egiteko</c:v>
                </c:pt>
                <c:pt idx="3">
                  <c:v>Ordainketaren bat egiteko</c:v>
                </c:pt>
                <c:pt idx="4">
                  <c:v>Beste bat</c:v>
                </c:pt>
                <c:pt idx="5">
                  <c:v>Ez du erantzuna zehazten</c:v>
                </c:pt>
              </c:strCache>
            </c:strRef>
          </c:cat>
          <c:val>
            <c:numRef>
              <c:f>Hoja1!$B$2:$B$7</c:f>
              <c:numCache>
                <c:formatCode>%0</c:formatCode>
                <c:ptCount val="6"/>
                <c:pt idx="0">
                  <c:v>0.81045956548574682</c:v>
                </c:pt>
                <c:pt idx="1">
                  <c:v>0.48201223595155718</c:v>
                </c:pt>
                <c:pt idx="2">
                  <c:v>0.18019407709699206</c:v>
                </c:pt>
                <c:pt idx="3">
                  <c:v>9.2047863348872466E-2</c:v>
                </c:pt>
                <c:pt idx="4">
                  <c:v>9.1349504195633816E-3</c:v>
                </c:pt>
                <c:pt idx="5">
                  <c:v>8.9245398664548094E-3</c:v>
                </c:pt>
              </c:numCache>
            </c:numRef>
          </c:val>
          <c:extLst xmlns:c16r2="http://schemas.microsoft.com/office/drawing/2015/06/chart">
            <c:ext xmlns:c16="http://schemas.microsoft.com/office/drawing/2014/chart" uri="{C3380CC4-5D6E-409C-BE32-E72D297353CC}">
              <c16:uniqueId val="{0000000D-58D7-4844-B557-7AB509C316C6}"/>
            </c:ext>
          </c:extLst>
        </c:ser>
        <c:dLbls>
          <c:showLegendKey val="0"/>
          <c:showVal val="0"/>
          <c:showCatName val="0"/>
          <c:showSerName val="0"/>
          <c:showPercent val="0"/>
          <c:showBubbleSize val="0"/>
        </c:dLbls>
        <c:gapWidth val="61"/>
        <c:axId val="245891840"/>
        <c:axId val="245893376"/>
      </c:barChart>
      <c:catAx>
        <c:axId val="24589184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5893376"/>
        <c:crosses val="autoZero"/>
        <c:auto val="1"/>
        <c:lblAlgn val="ctr"/>
        <c:lblOffset val="100"/>
        <c:noMultiLvlLbl val="0"/>
      </c:catAx>
      <c:valAx>
        <c:axId val="245893376"/>
        <c:scaling>
          <c:orientation val="minMax"/>
          <c:max val="1"/>
          <c:min val="0"/>
        </c:scaling>
        <c:delete val="1"/>
        <c:axPos val="t"/>
        <c:numFmt formatCode="0.0%" sourceLinked="0"/>
        <c:majorTickMark val="out"/>
        <c:minorTickMark val="none"/>
        <c:tickLblPos val="nextTo"/>
        <c:crossAx val="245891840"/>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C8FF-4A9A-B3D0-6AB4D35B7B9B}"/>
              </c:ext>
            </c:extLst>
          </c:dPt>
          <c:dPt>
            <c:idx val="1"/>
            <c:invertIfNegative val="0"/>
            <c:bubble3D val="0"/>
            <c:extLst xmlns:c16r2="http://schemas.microsoft.com/office/drawing/2015/06/chart">
              <c:ext xmlns:c16="http://schemas.microsoft.com/office/drawing/2014/chart" uri="{C3380CC4-5D6E-409C-BE32-E72D297353CC}">
                <c16:uniqueId val="{00000001-C8FF-4A9A-B3D0-6AB4D35B7B9B}"/>
              </c:ext>
            </c:extLst>
          </c:dPt>
          <c:dPt>
            <c:idx val="2"/>
            <c:invertIfNegative val="0"/>
            <c:bubble3D val="0"/>
            <c:extLst xmlns:c16r2="http://schemas.microsoft.com/office/drawing/2015/06/chart">
              <c:ext xmlns:c16="http://schemas.microsoft.com/office/drawing/2014/chart" uri="{C3380CC4-5D6E-409C-BE32-E72D297353CC}">
                <c16:uniqueId val="{00000002-C8FF-4A9A-B3D0-6AB4D35B7B9B}"/>
              </c:ext>
            </c:extLst>
          </c:dPt>
          <c:dPt>
            <c:idx val="3"/>
            <c:invertIfNegative val="0"/>
            <c:bubble3D val="0"/>
            <c:extLst xmlns:c16r2="http://schemas.microsoft.com/office/drawing/2015/06/chart">
              <c:ext xmlns:c16="http://schemas.microsoft.com/office/drawing/2014/chart" uri="{C3380CC4-5D6E-409C-BE32-E72D297353CC}">
                <c16:uniqueId val="{00000003-C8FF-4A9A-B3D0-6AB4D35B7B9B}"/>
              </c:ext>
            </c:extLst>
          </c:dPt>
          <c:dPt>
            <c:idx val="4"/>
            <c:invertIfNegative val="0"/>
            <c:bubble3D val="0"/>
            <c:extLst xmlns:c16r2="http://schemas.microsoft.com/office/drawing/2015/06/chart">
              <c:ext xmlns:c16="http://schemas.microsoft.com/office/drawing/2014/chart" uri="{C3380CC4-5D6E-409C-BE32-E72D297353CC}">
                <c16:uniqueId val="{00000004-C8FF-4A9A-B3D0-6AB4D35B7B9B}"/>
              </c:ext>
            </c:extLst>
          </c:dPt>
          <c:dPt>
            <c:idx val="5"/>
            <c:invertIfNegative val="0"/>
            <c:bubble3D val="0"/>
            <c:extLst xmlns:c16r2="http://schemas.microsoft.com/office/drawing/2015/06/chart">
              <c:ext xmlns:c16="http://schemas.microsoft.com/office/drawing/2014/chart" uri="{C3380CC4-5D6E-409C-BE32-E72D297353CC}">
                <c16:uniqueId val="{00000005-C8FF-4A9A-B3D0-6AB4D35B7B9B}"/>
              </c:ext>
            </c:extLst>
          </c:dPt>
          <c:dPt>
            <c:idx val="6"/>
            <c:invertIfNegative val="0"/>
            <c:bubble3D val="0"/>
            <c:extLst xmlns:c16r2="http://schemas.microsoft.com/office/drawing/2015/06/chart">
              <c:ext xmlns:c16="http://schemas.microsoft.com/office/drawing/2014/chart" uri="{C3380CC4-5D6E-409C-BE32-E72D297353CC}">
                <c16:uniqueId val="{00000006-C8FF-4A9A-B3D0-6AB4D35B7B9B}"/>
              </c:ext>
            </c:extLst>
          </c:dPt>
          <c:dPt>
            <c:idx val="7"/>
            <c:invertIfNegative val="0"/>
            <c:bubble3D val="0"/>
            <c:extLst xmlns:c16r2="http://schemas.microsoft.com/office/drawing/2015/06/chart">
              <c:ext xmlns:c16="http://schemas.microsoft.com/office/drawing/2014/chart" uri="{C3380CC4-5D6E-409C-BE32-E72D297353CC}">
                <c16:uniqueId val="{00000007-C8FF-4A9A-B3D0-6AB4D35B7B9B}"/>
              </c:ext>
            </c:extLst>
          </c:dPt>
          <c:dPt>
            <c:idx val="8"/>
            <c:invertIfNegative val="0"/>
            <c:bubble3D val="0"/>
            <c:extLst xmlns:c16r2="http://schemas.microsoft.com/office/drawing/2015/06/chart">
              <c:ext xmlns:c16="http://schemas.microsoft.com/office/drawing/2014/chart" uri="{C3380CC4-5D6E-409C-BE32-E72D297353CC}">
                <c16:uniqueId val="{00000008-C8FF-4A9A-B3D0-6AB4D35B7B9B}"/>
              </c:ext>
            </c:extLst>
          </c:dPt>
          <c:dPt>
            <c:idx val="9"/>
            <c:invertIfNegative val="0"/>
            <c:bubble3D val="0"/>
            <c:extLst xmlns:c16r2="http://schemas.microsoft.com/office/drawing/2015/06/chart">
              <c:ext xmlns:c16="http://schemas.microsoft.com/office/drawing/2014/chart" uri="{C3380CC4-5D6E-409C-BE32-E72D297353CC}">
                <c16:uniqueId val="{00000009-C8FF-4A9A-B3D0-6AB4D35B7B9B}"/>
              </c:ext>
            </c:extLst>
          </c:dPt>
          <c:dPt>
            <c:idx val="10"/>
            <c:invertIfNegative val="0"/>
            <c:bubble3D val="0"/>
            <c:extLst xmlns:c16r2="http://schemas.microsoft.com/office/drawing/2015/06/chart">
              <c:ext xmlns:c16="http://schemas.microsoft.com/office/drawing/2014/chart" uri="{C3380CC4-5D6E-409C-BE32-E72D297353CC}">
                <c16:uniqueId val="{0000000A-C8FF-4A9A-B3D0-6AB4D35B7B9B}"/>
              </c:ext>
            </c:extLst>
          </c:dPt>
          <c:dPt>
            <c:idx val="11"/>
            <c:invertIfNegative val="0"/>
            <c:bubble3D val="0"/>
            <c:extLst xmlns:c16r2="http://schemas.microsoft.com/office/drawing/2015/06/chart">
              <c:ext xmlns:c16="http://schemas.microsoft.com/office/drawing/2014/chart" uri="{C3380CC4-5D6E-409C-BE32-E72D297353CC}">
                <c16:uniqueId val="{0000000B-C8FF-4A9A-B3D0-6AB4D35B7B9B}"/>
              </c:ext>
            </c:extLst>
          </c:dPt>
          <c:dPt>
            <c:idx val="12"/>
            <c:invertIfNegative val="0"/>
            <c:bubble3D val="0"/>
            <c:extLst xmlns:c16r2="http://schemas.microsoft.com/office/drawing/2015/06/chart">
              <c:ext xmlns:c16="http://schemas.microsoft.com/office/drawing/2014/chart" uri="{C3380CC4-5D6E-409C-BE32-E72D297353CC}">
                <c16:uniqueId val="{0000000C-C8FF-4A9A-B3D0-6AB4D35B7B9B}"/>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FF-4A9A-B3D0-6AB4D35B7B9B}"/>
                </c:ext>
              </c:extLst>
            </c:dLbl>
            <c:dLbl>
              <c:idx val="1"/>
              <c:layout>
                <c:manualLayout>
                  <c:x val="2.3636781213858525E-3"/>
                  <c:y val="0.1188157228703279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FF-4A9A-B3D0-6AB4D35B7B9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8FF-4A9A-B3D0-6AB4D35B7B9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1.0125273488327501E-2</c:v>
                </c:pt>
                <c:pt idx="1">
                  <c:v>2.0202020202020179E-2</c:v>
                </c:pt>
                <c:pt idx="2">
                  <c:v>2.3809950676897795E-3</c:v>
                </c:pt>
              </c:numCache>
            </c:numRef>
          </c:val>
          <c:extLst xmlns:c16r2="http://schemas.microsoft.com/office/drawing/2015/06/chart">
            <c:ext xmlns:c16="http://schemas.microsoft.com/office/drawing/2014/chart" uri="{C3380CC4-5D6E-409C-BE32-E72D297353CC}">
              <c16:uniqueId val="{0000000D-C8FF-4A9A-B3D0-6AB4D35B7B9B}"/>
            </c:ext>
          </c:extLst>
        </c:ser>
        <c:ser>
          <c:idx val="1"/>
          <c:order val="1"/>
          <c:tx>
            <c:strRef>
              <c:f>Hoja1!$C$1</c:f>
              <c:strCache>
                <c:ptCount val="1"/>
                <c:pt idx="0">
                  <c:v>Ez oso pozik (3,4)</c:v>
                </c:pt>
              </c:strCache>
            </c:strRef>
          </c:tx>
          <c:spPr>
            <a:solidFill>
              <a:schemeClr val="accent6"/>
            </a:solidFill>
          </c:spPr>
          <c:invertIfNegative val="0"/>
          <c:dLbls>
            <c:dLbl>
              <c:idx val="0"/>
              <c:layout>
                <c:manualLayout>
                  <c:x val="2.8364137456630228E-2"/>
                  <c:y val="0.1156889933211087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8FF-4A9A-B3D0-6AB4D35B7B9B}"/>
                </c:ext>
              </c:extLst>
            </c:dLbl>
            <c:dLbl>
              <c:idx val="1"/>
              <c:layout>
                <c:manualLayout>
                  <c:x val="2.3636781213858524E-2"/>
                  <c:y val="0.1188157228703279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8FF-4A9A-B3D0-6AB4D35B7B9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8FF-4A9A-B3D0-6AB4D35B7B9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1.4374490474460875E-2</c:v>
                </c:pt>
                <c:pt idx="1">
                  <c:v>2.8282828282828257E-2</c:v>
                </c:pt>
                <c:pt idx="2">
                  <c:v>3.6855207686014579E-3</c:v>
                </c:pt>
              </c:numCache>
            </c:numRef>
          </c:val>
          <c:extLst xmlns:c16r2="http://schemas.microsoft.com/office/drawing/2015/06/chart">
            <c:ext xmlns:c16="http://schemas.microsoft.com/office/drawing/2014/chart" uri="{C3380CC4-5D6E-409C-BE32-E72D297353CC}">
              <c16:uniqueId val="{00000011-C8FF-4A9A-B3D0-6AB4D35B7B9B}"/>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5.3613452145512178E-2</c:v>
                </c:pt>
                <c:pt idx="1">
                  <c:v>8.0808080808080801E-2</c:v>
                </c:pt>
                <c:pt idx="2">
                  <c:v>3.2713574249145963E-2</c:v>
                </c:pt>
              </c:numCache>
            </c:numRef>
          </c:val>
          <c:extLst xmlns:c16r2="http://schemas.microsoft.com/office/drawing/2015/06/chart">
            <c:ext xmlns:c16="http://schemas.microsoft.com/office/drawing/2014/chart" uri="{C3380CC4-5D6E-409C-BE32-E72D297353CC}">
              <c16:uniqueId val="{00000012-C8FF-4A9A-B3D0-6AB4D35B7B9B}"/>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0.40863623984446762</c:v>
                </c:pt>
                <c:pt idx="1">
                  <c:v>0.44242424242424233</c:v>
                </c:pt>
                <c:pt idx="2">
                  <c:v>0.3826691587329199</c:v>
                </c:pt>
              </c:numCache>
            </c:numRef>
          </c:val>
          <c:extLst xmlns:c16r2="http://schemas.microsoft.com/office/drawing/2015/06/chart">
            <c:ext xmlns:c16="http://schemas.microsoft.com/office/drawing/2014/chart" uri="{C3380CC4-5D6E-409C-BE32-E72D297353CC}">
              <c16:uniqueId val="{00000013-C8FF-4A9A-B3D0-6AB4D35B7B9B}"/>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0.50687007584274502</c:v>
                </c:pt>
                <c:pt idx="1">
                  <c:v>0.41616161616161612</c:v>
                </c:pt>
                <c:pt idx="2">
                  <c:v>0.57658221477378635</c:v>
                </c:pt>
              </c:numCache>
            </c:numRef>
          </c:val>
          <c:extLst xmlns:c16r2="http://schemas.microsoft.com/office/drawing/2015/06/chart">
            <c:ext xmlns:c16="http://schemas.microsoft.com/office/drawing/2014/chart" uri="{C3380CC4-5D6E-409C-BE32-E72D297353CC}">
              <c16:uniqueId val="{00000014-C8FF-4A9A-B3D0-6AB4D35B7B9B}"/>
            </c:ext>
          </c:extLst>
        </c:ser>
        <c:ser>
          <c:idx val="5"/>
          <c:order val="5"/>
          <c:tx>
            <c:strRef>
              <c:f>Hoja1!$G$1</c:f>
              <c:strCache>
                <c:ptCount val="1"/>
                <c:pt idx="0">
                  <c:v>Ez du zehazten erantzuna</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8FF-4A9A-B3D0-6AB4D35B7B9B}"/>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8FF-4A9A-B3D0-6AB4D35B7B9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8FF-4A9A-B3D0-6AB4D35B7B9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6.3804682044842085E-3</c:v>
                </c:pt>
                <c:pt idx="1">
                  <c:v>1.2121212121212109E-2</c:v>
                </c:pt>
                <c:pt idx="2">
                  <c:v>1.9685364078546441E-3</c:v>
                </c:pt>
              </c:numCache>
            </c:numRef>
          </c:val>
          <c:extLst xmlns:c16r2="http://schemas.microsoft.com/office/drawing/2015/06/chart">
            <c:ext xmlns:c16="http://schemas.microsoft.com/office/drawing/2014/chart" uri="{C3380CC4-5D6E-409C-BE32-E72D297353CC}">
              <c16:uniqueId val="{00000018-C8FF-4A9A-B3D0-6AB4D35B7B9B}"/>
            </c:ext>
          </c:extLst>
        </c:ser>
        <c:dLbls>
          <c:showLegendKey val="0"/>
          <c:showVal val="0"/>
          <c:showCatName val="0"/>
          <c:showSerName val="0"/>
          <c:showPercent val="0"/>
          <c:showBubbleSize val="0"/>
        </c:dLbls>
        <c:gapWidth val="61"/>
        <c:overlap val="100"/>
        <c:axId val="246626176"/>
        <c:axId val="246627712"/>
      </c:barChart>
      <c:catAx>
        <c:axId val="24662617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6627712"/>
        <c:crosses val="autoZero"/>
        <c:auto val="1"/>
        <c:lblAlgn val="ctr"/>
        <c:lblOffset val="100"/>
        <c:noMultiLvlLbl val="0"/>
      </c:catAx>
      <c:valAx>
        <c:axId val="246627712"/>
        <c:scaling>
          <c:orientation val="minMax"/>
          <c:max val="1"/>
          <c:min val="0"/>
        </c:scaling>
        <c:delete val="1"/>
        <c:axPos val="t"/>
        <c:numFmt formatCode="0%" sourceLinked="0"/>
        <c:majorTickMark val="out"/>
        <c:minorTickMark val="none"/>
        <c:tickLblPos val="nextTo"/>
        <c:crossAx val="246626176"/>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1EC5-4CDA-8EFA-D8ECCC203C09}"/>
              </c:ext>
            </c:extLst>
          </c:dPt>
          <c:dPt>
            <c:idx val="1"/>
            <c:invertIfNegative val="0"/>
            <c:bubble3D val="0"/>
            <c:extLst xmlns:c16r2="http://schemas.microsoft.com/office/drawing/2015/06/chart">
              <c:ext xmlns:c16="http://schemas.microsoft.com/office/drawing/2014/chart" uri="{C3380CC4-5D6E-409C-BE32-E72D297353CC}">
                <c16:uniqueId val="{00000001-1EC5-4CDA-8EFA-D8ECCC203C09}"/>
              </c:ext>
            </c:extLst>
          </c:dPt>
          <c:dPt>
            <c:idx val="2"/>
            <c:invertIfNegative val="0"/>
            <c:bubble3D val="0"/>
            <c:extLst xmlns:c16r2="http://schemas.microsoft.com/office/drawing/2015/06/chart">
              <c:ext xmlns:c16="http://schemas.microsoft.com/office/drawing/2014/chart" uri="{C3380CC4-5D6E-409C-BE32-E72D297353CC}">
                <c16:uniqueId val="{00000002-1EC5-4CDA-8EFA-D8ECCC203C09}"/>
              </c:ext>
            </c:extLst>
          </c:dPt>
          <c:dPt>
            <c:idx val="3"/>
            <c:invertIfNegative val="0"/>
            <c:bubble3D val="0"/>
            <c:extLst xmlns:c16r2="http://schemas.microsoft.com/office/drawing/2015/06/chart">
              <c:ext xmlns:c16="http://schemas.microsoft.com/office/drawing/2014/chart" uri="{C3380CC4-5D6E-409C-BE32-E72D297353CC}">
                <c16:uniqueId val="{00000003-1EC5-4CDA-8EFA-D8ECCC203C09}"/>
              </c:ext>
            </c:extLst>
          </c:dPt>
          <c:dPt>
            <c:idx val="4"/>
            <c:invertIfNegative val="0"/>
            <c:bubble3D val="0"/>
            <c:extLst xmlns:c16r2="http://schemas.microsoft.com/office/drawing/2015/06/chart">
              <c:ext xmlns:c16="http://schemas.microsoft.com/office/drawing/2014/chart" uri="{C3380CC4-5D6E-409C-BE32-E72D297353CC}">
                <c16:uniqueId val="{00000004-1EC5-4CDA-8EFA-D8ECCC203C09}"/>
              </c:ext>
            </c:extLst>
          </c:dPt>
          <c:dPt>
            <c:idx val="5"/>
            <c:invertIfNegative val="0"/>
            <c:bubble3D val="0"/>
            <c:extLst xmlns:c16r2="http://schemas.microsoft.com/office/drawing/2015/06/chart">
              <c:ext xmlns:c16="http://schemas.microsoft.com/office/drawing/2014/chart" uri="{C3380CC4-5D6E-409C-BE32-E72D297353CC}">
                <c16:uniqueId val="{00000005-1EC5-4CDA-8EFA-D8ECCC203C09}"/>
              </c:ext>
            </c:extLst>
          </c:dPt>
          <c:dPt>
            <c:idx val="6"/>
            <c:invertIfNegative val="0"/>
            <c:bubble3D val="0"/>
            <c:extLst xmlns:c16r2="http://schemas.microsoft.com/office/drawing/2015/06/chart">
              <c:ext xmlns:c16="http://schemas.microsoft.com/office/drawing/2014/chart" uri="{C3380CC4-5D6E-409C-BE32-E72D297353CC}">
                <c16:uniqueId val="{00000006-1EC5-4CDA-8EFA-D8ECCC203C09}"/>
              </c:ext>
            </c:extLst>
          </c:dPt>
          <c:dPt>
            <c:idx val="7"/>
            <c:invertIfNegative val="0"/>
            <c:bubble3D val="0"/>
            <c:extLst xmlns:c16r2="http://schemas.microsoft.com/office/drawing/2015/06/chart">
              <c:ext xmlns:c16="http://schemas.microsoft.com/office/drawing/2014/chart" uri="{C3380CC4-5D6E-409C-BE32-E72D297353CC}">
                <c16:uniqueId val="{00000007-1EC5-4CDA-8EFA-D8ECCC203C09}"/>
              </c:ext>
            </c:extLst>
          </c:dPt>
          <c:dPt>
            <c:idx val="8"/>
            <c:invertIfNegative val="0"/>
            <c:bubble3D val="0"/>
            <c:extLst xmlns:c16r2="http://schemas.microsoft.com/office/drawing/2015/06/chart">
              <c:ext xmlns:c16="http://schemas.microsoft.com/office/drawing/2014/chart" uri="{C3380CC4-5D6E-409C-BE32-E72D297353CC}">
                <c16:uniqueId val="{00000008-1EC5-4CDA-8EFA-D8ECCC203C09}"/>
              </c:ext>
            </c:extLst>
          </c:dPt>
          <c:dPt>
            <c:idx val="9"/>
            <c:invertIfNegative val="0"/>
            <c:bubble3D val="0"/>
            <c:extLst xmlns:c16r2="http://schemas.microsoft.com/office/drawing/2015/06/chart">
              <c:ext xmlns:c16="http://schemas.microsoft.com/office/drawing/2014/chart" uri="{C3380CC4-5D6E-409C-BE32-E72D297353CC}">
                <c16:uniqueId val="{00000009-1EC5-4CDA-8EFA-D8ECCC203C09}"/>
              </c:ext>
            </c:extLst>
          </c:dPt>
          <c:dPt>
            <c:idx val="10"/>
            <c:invertIfNegative val="0"/>
            <c:bubble3D val="0"/>
            <c:extLst xmlns:c16r2="http://schemas.microsoft.com/office/drawing/2015/06/chart">
              <c:ext xmlns:c16="http://schemas.microsoft.com/office/drawing/2014/chart" uri="{C3380CC4-5D6E-409C-BE32-E72D297353CC}">
                <c16:uniqueId val="{0000000A-1EC5-4CDA-8EFA-D8ECCC203C09}"/>
              </c:ext>
            </c:extLst>
          </c:dPt>
          <c:dPt>
            <c:idx val="11"/>
            <c:invertIfNegative val="0"/>
            <c:bubble3D val="0"/>
            <c:extLst xmlns:c16r2="http://schemas.microsoft.com/office/drawing/2015/06/chart">
              <c:ext xmlns:c16="http://schemas.microsoft.com/office/drawing/2014/chart" uri="{C3380CC4-5D6E-409C-BE32-E72D297353CC}">
                <c16:uniqueId val="{0000000B-1EC5-4CDA-8EFA-D8ECCC203C09}"/>
              </c:ext>
            </c:extLst>
          </c:dPt>
          <c:dPt>
            <c:idx val="12"/>
            <c:invertIfNegative val="0"/>
            <c:bubble3D val="0"/>
            <c:extLst xmlns:c16r2="http://schemas.microsoft.com/office/drawing/2015/06/chart">
              <c:ext xmlns:c16="http://schemas.microsoft.com/office/drawing/2014/chart" uri="{C3380CC4-5D6E-409C-BE32-E72D297353CC}">
                <c16:uniqueId val="{0000000C-1EC5-4CDA-8EFA-D8ECCC203C0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18-29 urte</c:v>
                </c:pt>
                <c:pt idx="1">
                  <c:v>30-45 urte</c:v>
                </c:pt>
                <c:pt idx="2">
                  <c:v>46-64 urte</c:v>
                </c:pt>
                <c:pt idx="3">
                  <c:v>65 urtetik gora</c:v>
                </c:pt>
                <c:pt idx="4">
                  <c:v>Ez du erantzuna zehazten</c:v>
                </c:pt>
              </c:strCache>
            </c:strRef>
          </c:cat>
          <c:val>
            <c:numRef>
              <c:f>Hoja1!$B$2:$B$6</c:f>
              <c:numCache>
                <c:formatCode>%0</c:formatCode>
                <c:ptCount val="5"/>
                <c:pt idx="0">
                  <c:v>0.13588366360736873</c:v>
                </c:pt>
                <c:pt idx="1">
                  <c:v>0.4665099446039162</c:v>
                </c:pt>
                <c:pt idx="2">
                  <c:v>0.34830471976084726</c:v>
                </c:pt>
                <c:pt idx="3">
                  <c:v>4.6667983989306897E-2</c:v>
                </c:pt>
                <c:pt idx="4">
                  <c:v>2.6336880385585764E-3</c:v>
                </c:pt>
              </c:numCache>
            </c:numRef>
          </c:val>
          <c:extLst xmlns:c16r2="http://schemas.microsoft.com/office/drawing/2015/06/chart">
            <c:ext xmlns:c16="http://schemas.microsoft.com/office/drawing/2014/chart" uri="{C3380CC4-5D6E-409C-BE32-E72D297353CC}">
              <c16:uniqueId val="{0000000D-1EC5-4CDA-8EFA-D8ECCC203C09}"/>
            </c:ext>
          </c:extLst>
        </c:ser>
        <c:dLbls>
          <c:showLegendKey val="0"/>
          <c:showVal val="0"/>
          <c:showCatName val="0"/>
          <c:showSerName val="0"/>
          <c:showPercent val="0"/>
          <c:showBubbleSize val="0"/>
        </c:dLbls>
        <c:gapWidth val="61"/>
        <c:axId val="129492864"/>
        <c:axId val="129494400"/>
      </c:barChart>
      <c:catAx>
        <c:axId val="12949286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9494400"/>
        <c:crosses val="autoZero"/>
        <c:auto val="1"/>
        <c:lblAlgn val="ctr"/>
        <c:lblOffset val="100"/>
        <c:noMultiLvlLbl val="0"/>
      </c:catAx>
      <c:valAx>
        <c:axId val="129494400"/>
        <c:scaling>
          <c:orientation val="minMax"/>
          <c:max val="1"/>
          <c:min val="0"/>
        </c:scaling>
        <c:delete val="1"/>
        <c:axPos val="t"/>
        <c:numFmt formatCode="0.0%" sourceLinked="0"/>
        <c:majorTickMark val="out"/>
        <c:minorTickMark val="none"/>
        <c:tickLblPos val="nextTo"/>
        <c:crossAx val="129492864"/>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D929-4E1A-B034-058ED9DDB2E2}"/>
              </c:ext>
            </c:extLst>
          </c:dPt>
          <c:dPt>
            <c:idx val="1"/>
            <c:invertIfNegative val="0"/>
            <c:bubble3D val="0"/>
            <c:extLst xmlns:c16r2="http://schemas.microsoft.com/office/drawing/2015/06/chart">
              <c:ext xmlns:c16="http://schemas.microsoft.com/office/drawing/2014/chart" uri="{C3380CC4-5D6E-409C-BE32-E72D297353CC}">
                <c16:uniqueId val="{00000001-D929-4E1A-B034-058ED9DDB2E2}"/>
              </c:ext>
            </c:extLst>
          </c:dPt>
          <c:dPt>
            <c:idx val="2"/>
            <c:invertIfNegative val="0"/>
            <c:bubble3D val="0"/>
            <c:extLst xmlns:c16r2="http://schemas.microsoft.com/office/drawing/2015/06/chart">
              <c:ext xmlns:c16="http://schemas.microsoft.com/office/drawing/2014/chart" uri="{C3380CC4-5D6E-409C-BE32-E72D297353CC}">
                <c16:uniqueId val="{00000002-D929-4E1A-B034-058ED9DDB2E2}"/>
              </c:ext>
            </c:extLst>
          </c:dPt>
          <c:dPt>
            <c:idx val="3"/>
            <c:invertIfNegative val="0"/>
            <c:bubble3D val="0"/>
            <c:extLst xmlns:c16r2="http://schemas.microsoft.com/office/drawing/2015/06/chart">
              <c:ext xmlns:c16="http://schemas.microsoft.com/office/drawing/2014/chart" uri="{C3380CC4-5D6E-409C-BE32-E72D297353CC}">
                <c16:uniqueId val="{00000003-D929-4E1A-B034-058ED9DDB2E2}"/>
              </c:ext>
            </c:extLst>
          </c:dPt>
          <c:dPt>
            <c:idx val="4"/>
            <c:invertIfNegative val="0"/>
            <c:bubble3D val="0"/>
            <c:extLst xmlns:c16r2="http://schemas.microsoft.com/office/drawing/2015/06/chart">
              <c:ext xmlns:c16="http://schemas.microsoft.com/office/drawing/2014/chart" uri="{C3380CC4-5D6E-409C-BE32-E72D297353CC}">
                <c16:uniqueId val="{00000004-D929-4E1A-B034-058ED9DDB2E2}"/>
              </c:ext>
            </c:extLst>
          </c:dPt>
          <c:dPt>
            <c:idx val="5"/>
            <c:invertIfNegative val="0"/>
            <c:bubble3D val="0"/>
            <c:extLst xmlns:c16r2="http://schemas.microsoft.com/office/drawing/2015/06/chart">
              <c:ext xmlns:c16="http://schemas.microsoft.com/office/drawing/2014/chart" uri="{C3380CC4-5D6E-409C-BE32-E72D297353CC}">
                <c16:uniqueId val="{00000005-D929-4E1A-B034-058ED9DDB2E2}"/>
              </c:ext>
            </c:extLst>
          </c:dPt>
          <c:dPt>
            <c:idx val="6"/>
            <c:invertIfNegative val="0"/>
            <c:bubble3D val="0"/>
            <c:extLst xmlns:c16r2="http://schemas.microsoft.com/office/drawing/2015/06/chart">
              <c:ext xmlns:c16="http://schemas.microsoft.com/office/drawing/2014/chart" uri="{C3380CC4-5D6E-409C-BE32-E72D297353CC}">
                <c16:uniqueId val="{00000006-D929-4E1A-B034-058ED9DDB2E2}"/>
              </c:ext>
            </c:extLst>
          </c:dPt>
          <c:dPt>
            <c:idx val="7"/>
            <c:invertIfNegative val="0"/>
            <c:bubble3D val="0"/>
            <c:extLst xmlns:c16r2="http://schemas.microsoft.com/office/drawing/2015/06/chart">
              <c:ext xmlns:c16="http://schemas.microsoft.com/office/drawing/2014/chart" uri="{C3380CC4-5D6E-409C-BE32-E72D297353CC}">
                <c16:uniqueId val="{00000007-D929-4E1A-B034-058ED9DDB2E2}"/>
              </c:ext>
            </c:extLst>
          </c:dPt>
          <c:dPt>
            <c:idx val="8"/>
            <c:invertIfNegative val="0"/>
            <c:bubble3D val="0"/>
            <c:extLst xmlns:c16r2="http://schemas.microsoft.com/office/drawing/2015/06/chart">
              <c:ext xmlns:c16="http://schemas.microsoft.com/office/drawing/2014/chart" uri="{C3380CC4-5D6E-409C-BE32-E72D297353CC}">
                <c16:uniqueId val="{00000008-D929-4E1A-B034-058ED9DDB2E2}"/>
              </c:ext>
            </c:extLst>
          </c:dPt>
          <c:dPt>
            <c:idx val="9"/>
            <c:invertIfNegative val="0"/>
            <c:bubble3D val="0"/>
            <c:extLst xmlns:c16r2="http://schemas.microsoft.com/office/drawing/2015/06/chart">
              <c:ext xmlns:c16="http://schemas.microsoft.com/office/drawing/2014/chart" uri="{C3380CC4-5D6E-409C-BE32-E72D297353CC}">
                <c16:uniqueId val="{00000009-D929-4E1A-B034-058ED9DDB2E2}"/>
              </c:ext>
            </c:extLst>
          </c:dPt>
          <c:dPt>
            <c:idx val="10"/>
            <c:invertIfNegative val="0"/>
            <c:bubble3D val="0"/>
            <c:extLst xmlns:c16r2="http://schemas.microsoft.com/office/drawing/2015/06/chart">
              <c:ext xmlns:c16="http://schemas.microsoft.com/office/drawing/2014/chart" uri="{C3380CC4-5D6E-409C-BE32-E72D297353CC}">
                <c16:uniqueId val="{0000000A-D929-4E1A-B034-058ED9DDB2E2}"/>
              </c:ext>
            </c:extLst>
          </c:dPt>
          <c:dPt>
            <c:idx val="11"/>
            <c:invertIfNegative val="0"/>
            <c:bubble3D val="0"/>
            <c:extLst xmlns:c16r2="http://schemas.microsoft.com/office/drawing/2015/06/chart">
              <c:ext xmlns:c16="http://schemas.microsoft.com/office/drawing/2014/chart" uri="{C3380CC4-5D6E-409C-BE32-E72D297353CC}">
                <c16:uniqueId val="{0000000B-D929-4E1A-B034-058ED9DDB2E2}"/>
              </c:ext>
            </c:extLst>
          </c:dPt>
          <c:dPt>
            <c:idx val="12"/>
            <c:invertIfNegative val="0"/>
            <c:bubble3D val="0"/>
            <c:extLst xmlns:c16r2="http://schemas.microsoft.com/office/drawing/2015/06/chart">
              <c:ext xmlns:c16="http://schemas.microsoft.com/office/drawing/2014/chart" uri="{C3380CC4-5D6E-409C-BE32-E72D297353CC}">
                <c16:uniqueId val="{0000000C-D929-4E1A-B034-058ED9DDB2E2}"/>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Total (n = 1500)</c:v>
                </c:pt>
                <c:pt idx="1">
                  <c:v>Telefónica (n = 652)</c:v>
                </c:pt>
                <c:pt idx="2">
                  <c:v>Presencial  (n = 848)</c:v>
                </c:pt>
              </c:strCache>
            </c:strRef>
          </c:cat>
          <c:val>
            <c:numRef>
              <c:f>Hoja1!$B$2:$B$4</c:f>
              <c:numCache>
                <c:formatCode>0.0</c:formatCode>
                <c:ptCount val="3"/>
                <c:pt idx="0">
                  <c:v>8.35436749900874</c:v>
                </c:pt>
                <c:pt idx="1">
                  <c:v>8.0306748466257751</c:v>
                </c:pt>
                <c:pt idx="2">
                  <c:v>8.6006042569551422</c:v>
                </c:pt>
              </c:numCache>
            </c:numRef>
          </c:val>
          <c:extLst xmlns:c16r2="http://schemas.microsoft.com/office/drawing/2015/06/chart">
            <c:ext xmlns:c16="http://schemas.microsoft.com/office/drawing/2014/chart" uri="{C3380CC4-5D6E-409C-BE32-E72D297353CC}">
              <c16:uniqueId val="{0000000D-D929-4E1A-B034-058ED9DDB2E2}"/>
            </c:ext>
          </c:extLst>
        </c:ser>
        <c:dLbls>
          <c:showLegendKey val="0"/>
          <c:showVal val="0"/>
          <c:showCatName val="0"/>
          <c:showSerName val="0"/>
          <c:showPercent val="0"/>
          <c:showBubbleSize val="0"/>
        </c:dLbls>
        <c:gapWidth val="61"/>
        <c:axId val="246682752"/>
        <c:axId val="246684288"/>
      </c:barChart>
      <c:catAx>
        <c:axId val="246682752"/>
        <c:scaling>
          <c:orientation val="maxMin"/>
        </c:scaling>
        <c:delete val="1"/>
        <c:axPos val="l"/>
        <c:numFmt formatCode="General" sourceLinked="1"/>
        <c:majorTickMark val="out"/>
        <c:minorTickMark val="none"/>
        <c:tickLblPos val="nextTo"/>
        <c:crossAx val="246684288"/>
        <c:crosses val="autoZero"/>
        <c:auto val="1"/>
        <c:lblAlgn val="ctr"/>
        <c:lblOffset val="100"/>
        <c:noMultiLvlLbl val="0"/>
      </c:catAx>
      <c:valAx>
        <c:axId val="246684288"/>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46682752"/>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C67E-4FCC-93E4-100EBAC35079}"/>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C67E-4FCC-93E4-100EBAC35079}"/>
              </c:ext>
            </c:extLst>
          </c:dPt>
          <c:dPt>
            <c:idx val="2"/>
            <c:bubble3D val="0"/>
            <c:spPr>
              <a:noFill/>
              <a:ln>
                <a:noFill/>
              </a:ln>
            </c:spPr>
            <c:extLst xmlns:c16r2="http://schemas.microsoft.com/office/drawing/2015/06/chart">
              <c:ext xmlns:c16="http://schemas.microsoft.com/office/drawing/2014/chart" uri="{C3380CC4-5D6E-409C-BE32-E72D297353CC}">
                <c16:uniqueId val="{00000005-C67E-4FCC-93E4-100EBAC35079}"/>
              </c:ext>
            </c:extLst>
          </c:dPt>
          <c:dPt>
            <c:idx val="3"/>
            <c:bubble3D val="0"/>
            <c:spPr>
              <a:noFill/>
              <a:ln>
                <a:noFill/>
              </a:ln>
            </c:spPr>
            <c:extLst xmlns:c16r2="http://schemas.microsoft.com/office/drawing/2015/06/chart">
              <c:ext xmlns:c16="http://schemas.microsoft.com/office/drawing/2014/chart" uri="{C3380CC4-5D6E-409C-BE32-E72D297353CC}">
                <c16:uniqueId val="{00000007-C67E-4FCC-93E4-100EBAC35079}"/>
              </c:ext>
            </c:extLst>
          </c:dPt>
          <c:dPt>
            <c:idx val="4"/>
            <c:bubble3D val="0"/>
            <c:spPr>
              <a:noFill/>
              <a:ln>
                <a:noFill/>
              </a:ln>
            </c:spPr>
            <c:extLst xmlns:c16r2="http://schemas.microsoft.com/office/drawing/2015/06/chart">
              <c:ext xmlns:c16="http://schemas.microsoft.com/office/drawing/2014/chart" uri="{C3380CC4-5D6E-409C-BE32-E72D297353CC}">
                <c16:uniqueId val="{00000009-C67E-4FCC-93E4-100EBAC35079}"/>
              </c:ext>
            </c:extLst>
          </c:dPt>
          <c:dPt>
            <c:idx val="5"/>
            <c:bubble3D val="0"/>
            <c:extLst xmlns:c16r2="http://schemas.microsoft.com/office/drawing/2015/06/chart">
              <c:ext xmlns:c16="http://schemas.microsoft.com/office/drawing/2014/chart" uri="{C3380CC4-5D6E-409C-BE32-E72D297353CC}">
                <c16:uniqueId val="{0000000A-C67E-4FCC-93E4-100EBAC35079}"/>
              </c:ext>
            </c:extLst>
          </c:dPt>
          <c:dPt>
            <c:idx val="6"/>
            <c:bubble3D val="0"/>
            <c:extLst xmlns:c16r2="http://schemas.microsoft.com/office/drawing/2015/06/chart">
              <c:ext xmlns:c16="http://schemas.microsoft.com/office/drawing/2014/chart" uri="{C3380CC4-5D6E-409C-BE32-E72D297353CC}">
                <c16:uniqueId val="{0000000B-C67E-4FCC-93E4-100EBAC35079}"/>
              </c:ext>
            </c:extLst>
          </c:dPt>
          <c:dPt>
            <c:idx val="7"/>
            <c:bubble3D val="0"/>
            <c:extLst xmlns:c16r2="http://schemas.microsoft.com/office/drawing/2015/06/chart">
              <c:ext xmlns:c16="http://schemas.microsoft.com/office/drawing/2014/chart" uri="{C3380CC4-5D6E-409C-BE32-E72D297353CC}">
                <c16:uniqueId val="{0000000C-C67E-4FCC-93E4-100EBAC35079}"/>
              </c:ext>
            </c:extLst>
          </c:dPt>
          <c:dPt>
            <c:idx val="8"/>
            <c:bubble3D val="0"/>
            <c:extLst xmlns:c16r2="http://schemas.microsoft.com/office/drawing/2015/06/chart">
              <c:ext xmlns:c16="http://schemas.microsoft.com/office/drawing/2014/chart" uri="{C3380CC4-5D6E-409C-BE32-E72D297353CC}">
                <c16:uniqueId val="{0000000D-C67E-4FCC-93E4-100EBAC35079}"/>
              </c:ext>
            </c:extLst>
          </c:dPt>
          <c:dPt>
            <c:idx val="9"/>
            <c:bubble3D val="0"/>
            <c:extLst xmlns:c16r2="http://schemas.microsoft.com/office/drawing/2015/06/chart">
              <c:ext xmlns:c16="http://schemas.microsoft.com/office/drawing/2014/chart" uri="{C3380CC4-5D6E-409C-BE32-E72D297353CC}">
                <c16:uniqueId val="{0000000E-C67E-4FCC-93E4-100EBAC35079}"/>
              </c:ext>
            </c:extLst>
          </c:dPt>
          <c:dPt>
            <c:idx val="10"/>
            <c:bubble3D val="0"/>
            <c:extLst xmlns:c16r2="http://schemas.microsoft.com/office/drawing/2015/06/chart">
              <c:ext xmlns:c16="http://schemas.microsoft.com/office/drawing/2014/chart" uri="{C3380CC4-5D6E-409C-BE32-E72D297353CC}">
                <c16:uniqueId val="{0000000F-C67E-4FCC-93E4-100EBAC35079}"/>
              </c:ext>
            </c:extLst>
          </c:dPt>
          <c:dPt>
            <c:idx val="11"/>
            <c:bubble3D val="0"/>
            <c:extLst xmlns:c16r2="http://schemas.microsoft.com/office/drawing/2015/06/chart">
              <c:ext xmlns:c16="http://schemas.microsoft.com/office/drawing/2014/chart" uri="{C3380CC4-5D6E-409C-BE32-E72D297353CC}">
                <c16:uniqueId val="{00000010-C67E-4FCC-93E4-100EBAC35079}"/>
              </c:ext>
            </c:extLst>
          </c:dPt>
          <c:dPt>
            <c:idx val="12"/>
            <c:bubble3D val="0"/>
            <c:extLst xmlns:c16r2="http://schemas.microsoft.com/office/drawing/2015/06/chart">
              <c:ext xmlns:c16="http://schemas.microsoft.com/office/drawing/2014/chart" uri="{C3380CC4-5D6E-409C-BE32-E72D297353CC}">
                <c16:uniqueId val="{00000011-C67E-4FCC-93E4-100EBAC35079}"/>
              </c:ext>
            </c:extLst>
          </c:dPt>
          <c:dPt>
            <c:idx val="13"/>
            <c:bubble3D val="0"/>
            <c:extLst xmlns:c16r2="http://schemas.microsoft.com/office/drawing/2015/06/chart">
              <c:ext xmlns:c16="http://schemas.microsoft.com/office/drawing/2014/chart" uri="{C3380CC4-5D6E-409C-BE32-E72D297353CC}">
                <c16:uniqueId val="{00000012-C67E-4FCC-93E4-100EBAC35079}"/>
              </c:ext>
            </c:extLst>
          </c:dPt>
          <c:dPt>
            <c:idx val="14"/>
            <c:bubble3D val="0"/>
            <c:extLst xmlns:c16r2="http://schemas.microsoft.com/office/drawing/2015/06/chart">
              <c:ext xmlns:c16="http://schemas.microsoft.com/office/drawing/2014/chart" uri="{C3380CC4-5D6E-409C-BE32-E72D297353CC}">
                <c16:uniqueId val="{00000013-C67E-4FCC-93E4-100EBAC35079}"/>
              </c:ext>
            </c:extLst>
          </c:dPt>
          <c:dPt>
            <c:idx val="15"/>
            <c:bubble3D val="0"/>
            <c:extLst xmlns:c16r2="http://schemas.microsoft.com/office/drawing/2015/06/chart">
              <c:ext xmlns:c16="http://schemas.microsoft.com/office/drawing/2014/chart" uri="{C3380CC4-5D6E-409C-BE32-E72D297353CC}">
                <c16:uniqueId val="{00000014-C67E-4FCC-93E4-100EBAC35079}"/>
              </c:ext>
            </c:extLst>
          </c:dPt>
          <c:dPt>
            <c:idx val="16"/>
            <c:bubble3D val="0"/>
            <c:extLst xmlns:c16r2="http://schemas.microsoft.com/office/drawing/2015/06/chart">
              <c:ext xmlns:c16="http://schemas.microsoft.com/office/drawing/2014/chart" uri="{C3380CC4-5D6E-409C-BE32-E72D297353CC}">
                <c16:uniqueId val="{00000015-C67E-4FCC-93E4-100EBAC35079}"/>
              </c:ext>
            </c:extLst>
          </c:dPt>
          <c:dPt>
            <c:idx val="17"/>
            <c:bubble3D val="0"/>
            <c:extLst xmlns:c16r2="http://schemas.microsoft.com/office/drawing/2015/06/chart">
              <c:ext xmlns:c16="http://schemas.microsoft.com/office/drawing/2014/chart" uri="{C3380CC4-5D6E-409C-BE32-E72D297353CC}">
                <c16:uniqueId val="{00000016-C67E-4FCC-93E4-100EBAC35079}"/>
              </c:ext>
            </c:extLst>
          </c:dPt>
          <c:dPt>
            <c:idx val="18"/>
            <c:bubble3D val="0"/>
            <c:extLst xmlns:c16r2="http://schemas.microsoft.com/office/drawing/2015/06/chart">
              <c:ext xmlns:c16="http://schemas.microsoft.com/office/drawing/2014/chart" uri="{C3380CC4-5D6E-409C-BE32-E72D297353CC}">
                <c16:uniqueId val="{00000017-C67E-4FCC-93E4-100EBAC35079}"/>
              </c:ext>
            </c:extLst>
          </c:dPt>
          <c:dPt>
            <c:idx val="19"/>
            <c:bubble3D val="0"/>
            <c:extLst xmlns:c16r2="http://schemas.microsoft.com/office/drawing/2015/06/chart">
              <c:ext xmlns:c16="http://schemas.microsoft.com/office/drawing/2014/chart" uri="{C3380CC4-5D6E-409C-BE32-E72D297353CC}">
                <c16:uniqueId val="{00000018-C67E-4FCC-93E4-100EBAC35079}"/>
              </c:ext>
            </c:extLst>
          </c:dPt>
          <c:dPt>
            <c:idx val="20"/>
            <c:bubble3D val="0"/>
            <c:extLst xmlns:c16r2="http://schemas.microsoft.com/office/drawing/2015/06/chart">
              <c:ext xmlns:c16="http://schemas.microsoft.com/office/drawing/2014/chart" uri="{C3380CC4-5D6E-409C-BE32-E72D297353CC}">
                <c16:uniqueId val="{00000019-C67E-4FCC-93E4-100EBAC35079}"/>
              </c:ext>
            </c:extLst>
          </c:dPt>
          <c:dPt>
            <c:idx val="21"/>
            <c:bubble3D val="0"/>
            <c:extLst xmlns:c16r2="http://schemas.microsoft.com/office/drawing/2015/06/chart">
              <c:ext xmlns:c16="http://schemas.microsoft.com/office/drawing/2014/chart" uri="{C3380CC4-5D6E-409C-BE32-E72D297353CC}">
                <c16:uniqueId val="{0000001A-C67E-4FCC-93E4-100EBAC35079}"/>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0.17199999999999999</c:v>
                </c:pt>
                <c:pt idx="2">
                  <c:v>0.27600000000000002</c:v>
                </c:pt>
                <c:pt idx="3">
                  <c:v>0.27600000000000002</c:v>
                </c:pt>
                <c:pt idx="4">
                  <c:v>0.27600000000000002</c:v>
                </c:pt>
              </c:numCache>
            </c:numRef>
          </c:val>
          <c:extLst xmlns:c16r2="http://schemas.microsoft.com/office/drawing/2015/06/chart">
            <c:ext xmlns:c16="http://schemas.microsoft.com/office/drawing/2014/chart" uri="{C3380CC4-5D6E-409C-BE32-E72D297353CC}">
              <c16:uniqueId val="{0000001B-C67E-4FCC-93E4-100EBAC35079}"/>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C67E-4FCC-93E4-100EBAC35079}"/>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C67E-4FCC-93E4-100EBAC35079}"/>
              </c:ext>
            </c:extLst>
          </c:dPt>
          <c:dPt>
            <c:idx val="2"/>
            <c:bubble3D val="0"/>
            <c:spPr>
              <a:noFill/>
            </c:spPr>
            <c:extLst xmlns:c16r2="http://schemas.microsoft.com/office/drawing/2015/06/chart">
              <c:ext xmlns:c16="http://schemas.microsoft.com/office/drawing/2014/chart" uri="{C3380CC4-5D6E-409C-BE32-E72D297353CC}">
                <c16:uniqueId val="{00000021-C67E-4FCC-93E4-100EBAC35079}"/>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C67E-4FCC-93E4-100EBAC35079}"/>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C67E-4FCC-93E4-100EBAC35079}"/>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C67E-4FCC-93E4-100EBAC35079}"/>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C2BE-4072-BFA5-C95E0C408C6D}"/>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C2BE-4072-BFA5-C95E0C408C6D}"/>
              </c:ext>
            </c:extLst>
          </c:dPt>
          <c:dPt>
            <c:idx val="2"/>
            <c:bubble3D val="0"/>
            <c:spPr>
              <a:noFill/>
              <a:ln>
                <a:noFill/>
              </a:ln>
            </c:spPr>
            <c:extLst xmlns:c16r2="http://schemas.microsoft.com/office/drawing/2015/06/chart">
              <c:ext xmlns:c16="http://schemas.microsoft.com/office/drawing/2014/chart" uri="{C3380CC4-5D6E-409C-BE32-E72D297353CC}">
                <c16:uniqueId val="{00000005-C2BE-4072-BFA5-C95E0C408C6D}"/>
              </c:ext>
            </c:extLst>
          </c:dPt>
          <c:dPt>
            <c:idx val="3"/>
            <c:bubble3D val="0"/>
            <c:spPr>
              <a:noFill/>
              <a:ln>
                <a:noFill/>
              </a:ln>
            </c:spPr>
            <c:extLst xmlns:c16r2="http://schemas.microsoft.com/office/drawing/2015/06/chart">
              <c:ext xmlns:c16="http://schemas.microsoft.com/office/drawing/2014/chart" uri="{C3380CC4-5D6E-409C-BE32-E72D297353CC}">
                <c16:uniqueId val="{00000007-C2BE-4072-BFA5-C95E0C408C6D}"/>
              </c:ext>
            </c:extLst>
          </c:dPt>
          <c:dPt>
            <c:idx val="4"/>
            <c:bubble3D val="0"/>
            <c:spPr>
              <a:noFill/>
              <a:ln>
                <a:noFill/>
              </a:ln>
            </c:spPr>
            <c:extLst xmlns:c16r2="http://schemas.microsoft.com/office/drawing/2015/06/chart">
              <c:ext xmlns:c16="http://schemas.microsoft.com/office/drawing/2014/chart" uri="{C3380CC4-5D6E-409C-BE32-E72D297353CC}">
                <c16:uniqueId val="{00000009-C2BE-4072-BFA5-C95E0C408C6D}"/>
              </c:ext>
            </c:extLst>
          </c:dPt>
          <c:dPt>
            <c:idx val="5"/>
            <c:bubble3D val="0"/>
            <c:extLst xmlns:c16r2="http://schemas.microsoft.com/office/drawing/2015/06/chart">
              <c:ext xmlns:c16="http://schemas.microsoft.com/office/drawing/2014/chart" uri="{C3380CC4-5D6E-409C-BE32-E72D297353CC}">
                <c16:uniqueId val="{0000000A-C2BE-4072-BFA5-C95E0C408C6D}"/>
              </c:ext>
            </c:extLst>
          </c:dPt>
          <c:dPt>
            <c:idx val="6"/>
            <c:bubble3D val="0"/>
            <c:extLst xmlns:c16r2="http://schemas.microsoft.com/office/drawing/2015/06/chart">
              <c:ext xmlns:c16="http://schemas.microsoft.com/office/drawing/2014/chart" uri="{C3380CC4-5D6E-409C-BE32-E72D297353CC}">
                <c16:uniqueId val="{0000000B-C2BE-4072-BFA5-C95E0C408C6D}"/>
              </c:ext>
            </c:extLst>
          </c:dPt>
          <c:dPt>
            <c:idx val="7"/>
            <c:bubble3D val="0"/>
            <c:extLst xmlns:c16r2="http://schemas.microsoft.com/office/drawing/2015/06/chart">
              <c:ext xmlns:c16="http://schemas.microsoft.com/office/drawing/2014/chart" uri="{C3380CC4-5D6E-409C-BE32-E72D297353CC}">
                <c16:uniqueId val="{0000000C-C2BE-4072-BFA5-C95E0C408C6D}"/>
              </c:ext>
            </c:extLst>
          </c:dPt>
          <c:dPt>
            <c:idx val="8"/>
            <c:bubble3D val="0"/>
            <c:extLst xmlns:c16r2="http://schemas.microsoft.com/office/drawing/2015/06/chart">
              <c:ext xmlns:c16="http://schemas.microsoft.com/office/drawing/2014/chart" uri="{C3380CC4-5D6E-409C-BE32-E72D297353CC}">
                <c16:uniqueId val="{0000000D-C2BE-4072-BFA5-C95E0C408C6D}"/>
              </c:ext>
            </c:extLst>
          </c:dPt>
          <c:dPt>
            <c:idx val="9"/>
            <c:bubble3D val="0"/>
            <c:extLst xmlns:c16r2="http://schemas.microsoft.com/office/drawing/2015/06/chart">
              <c:ext xmlns:c16="http://schemas.microsoft.com/office/drawing/2014/chart" uri="{C3380CC4-5D6E-409C-BE32-E72D297353CC}">
                <c16:uniqueId val="{0000000E-C2BE-4072-BFA5-C95E0C408C6D}"/>
              </c:ext>
            </c:extLst>
          </c:dPt>
          <c:dPt>
            <c:idx val="10"/>
            <c:bubble3D val="0"/>
            <c:extLst xmlns:c16r2="http://schemas.microsoft.com/office/drawing/2015/06/chart">
              <c:ext xmlns:c16="http://schemas.microsoft.com/office/drawing/2014/chart" uri="{C3380CC4-5D6E-409C-BE32-E72D297353CC}">
                <c16:uniqueId val="{0000000F-C2BE-4072-BFA5-C95E0C408C6D}"/>
              </c:ext>
            </c:extLst>
          </c:dPt>
          <c:dPt>
            <c:idx val="11"/>
            <c:bubble3D val="0"/>
            <c:extLst xmlns:c16r2="http://schemas.microsoft.com/office/drawing/2015/06/chart">
              <c:ext xmlns:c16="http://schemas.microsoft.com/office/drawing/2014/chart" uri="{C3380CC4-5D6E-409C-BE32-E72D297353CC}">
                <c16:uniqueId val="{00000010-C2BE-4072-BFA5-C95E0C408C6D}"/>
              </c:ext>
            </c:extLst>
          </c:dPt>
          <c:dPt>
            <c:idx val="12"/>
            <c:bubble3D val="0"/>
            <c:extLst xmlns:c16r2="http://schemas.microsoft.com/office/drawing/2015/06/chart">
              <c:ext xmlns:c16="http://schemas.microsoft.com/office/drawing/2014/chart" uri="{C3380CC4-5D6E-409C-BE32-E72D297353CC}">
                <c16:uniqueId val="{00000011-C2BE-4072-BFA5-C95E0C408C6D}"/>
              </c:ext>
            </c:extLst>
          </c:dPt>
          <c:dPt>
            <c:idx val="13"/>
            <c:bubble3D val="0"/>
            <c:extLst xmlns:c16r2="http://schemas.microsoft.com/office/drawing/2015/06/chart">
              <c:ext xmlns:c16="http://schemas.microsoft.com/office/drawing/2014/chart" uri="{C3380CC4-5D6E-409C-BE32-E72D297353CC}">
                <c16:uniqueId val="{00000012-C2BE-4072-BFA5-C95E0C408C6D}"/>
              </c:ext>
            </c:extLst>
          </c:dPt>
          <c:dPt>
            <c:idx val="14"/>
            <c:bubble3D val="0"/>
            <c:extLst xmlns:c16r2="http://schemas.microsoft.com/office/drawing/2015/06/chart">
              <c:ext xmlns:c16="http://schemas.microsoft.com/office/drawing/2014/chart" uri="{C3380CC4-5D6E-409C-BE32-E72D297353CC}">
                <c16:uniqueId val="{00000013-C2BE-4072-BFA5-C95E0C408C6D}"/>
              </c:ext>
            </c:extLst>
          </c:dPt>
          <c:dPt>
            <c:idx val="15"/>
            <c:bubble3D val="0"/>
            <c:extLst xmlns:c16r2="http://schemas.microsoft.com/office/drawing/2015/06/chart">
              <c:ext xmlns:c16="http://schemas.microsoft.com/office/drawing/2014/chart" uri="{C3380CC4-5D6E-409C-BE32-E72D297353CC}">
                <c16:uniqueId val="{00000014-C2BE-4072-BFA5-C95E0C408C6D}"/>
              </c:ext>
            </c:extLst>
          </c:dPt>
          <c:dPt>
            <c:idx val="16"/>
            <c:bubble3D val="0"/>
            <c:extLst xmlns:c16r2="http://schemas.microsoft.com/office/drawing/2015/06/chart">
              <c:ext xmlns:c16="http://schemas.microsoft.com/office/drawing/2014/chart" uri="{C3380CC4-5D6E-409C-BE32-E72D297353CC}">
                <c16:uniqueId val="{00000015-C2BE-4072-BFA5-C95E0C408C6D}"/>
              </c:ext>
            </c:extLst>
          </c:dPt>
          <c:dPt>
            <c:idx val="17"/>
            <c:bubble3D val="0"/>
            <c:extLst xmlns:c16r2="http://schemas.microsoft.com/office/drawing/2015/06/chart">
              <c:ext xmlns:c16="http://schemas.microsoft.com/office/drawing/2014/chart" uri="{C3380CC4-5D6E-409C-BE32-E72D297353CC}">
                <c16:uniqueId val="{00000016-C2BE-4072-BFA5-C95E0C408C6D}"/>
              </c:ext>
            </c:extLst>
          </c:dPt>
          <c:dPt>
            <c:idx val="18"/>
            <c:bubble3D val="0"/>
            <c:extLst xmlns:c16r2="http://schemas.microsoft.com/office/drawing/2015/06/chart">
              <c:ext xmlns:c16="http://schemas.microsoft.com/office/drawing/2014/chart" uri="{C3380CC4-5D6E-409C-BE32-E72D297353CC}">
                <c16:uniqueId val="{00000017-C2BE-4072-BFA5-C95E0C408C6D}"/>
              </c:ext>
            </c:extLst>
          </c:dPt>
          <c:dPt>
            <c:idx val="19"/>
            <c:bubble3D val="0"/>
            <c:extLst xmlns:c16r2="http://schemas.microsoft.com/office/drawing/2015/06/chart">
              <c:ext xmlns:c16="http://schemas.microsoft.com/office/drawing/2014/chart" uri="{C3380CC4-5D6E-409C-BE32-E72D297353CC}">
                <c16:uniqueId val="{00000018-C2BE-4072-BFA5-C95E0C408C6D}"/>
              </c:ext>
            </c:extLst>
          </c:dPt>
          <c:dPt>
            <c:idx val="20"/>
            <c:bubble3D val="0"/>
            <c:extLst xmlns:c16r2="http://schemas.microsoft.com/office/drawing/2015/06/chart">
              <c:ext xmlns:c16="http://schemas.microsoft.com/office/drawing/2014/chart" uri="{C3380CC4-5D6E-409C-BE32-E72D297353CC}">
                <c16:uniqueId val="{00000019-C2BE-4072-BFA5-C95E0C408C6D}"/>
              </c:ext>
            </c:extLst>
          </c:dPt>
          <c:dPt>
            <c:idx val="21"/>
            <c:bubble3D val="0"/>
            <c:extLst xmlns:c16r2="http://schemas.microsoft.com/office/drawing/2015/06/chart">
              <c:ext xmlns:c16="http://schemas.microsoft.com/office/drawing/2014/chart" uri="{C3380CC4-5D6E-409C-BE32-E72D297353CC}">
                <c16:uniqueId val="{0000001A-C2BE-4072-BFA5-C95E0C408C6D}"/>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0.11599999999999999</c:v>
                </c:pt>
                <c:pt idx="2">
                  <c:v>0.29466666666666669</c:v>
                </c:pt>
                <c:pt idx="3">
                  <c:v>0.29466666666666669</c:v>
                </c:pt>
                <c:pt idx="4">
                  <c:v>0.29466666666666669</c:v>
                </c:pt>
              </c:numCache>
            </c:numRef>
          </c:val>
          <c:extLst xmlns:c16r2="http://schemas.microsoft.com/office/drawing/2015/06/chart">
            <c:ext xmlns:c16="http://schemas.microsoft.com/office/drawing/2014/chart" uri="{C3380CC4-5D6E-409C-BE32-E72D297353CC}">
              <c16:uniqueId val="{0000001B-C2BE-4072-BFA5-C95E0C408C6D}"/>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C2BE-4072-BFA5-C95E0C408C6D}"/>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C2BE-4072-BFA5-C95E0C408C6D}"/>
              </c:ext>
            </c:extLst>
          </c:dPt>
          <c:dPt>
            <c:idx val="2"/>
            <c:bubble3D val="0"/>
            <c:spPr>
              <a:noFill/>
            </c:spPr>
            <c:extLst xmlns:c16r2="http://schemas.microsoft.com/office/drawing/2015/06/chart">
              <c:ext xmlns:c16="http://schemas.microsoft.com/office/drawing/2014/chart" uri="{C3380CC4-5D6E-409C-BE32-E72D297353CC}">
                <c16:uniqueId val="{00000021-C2BE-4072-BFA5-C95E0C408C6D}"/>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C2BE-4072-BFA5-C95E0C408C6D}"/>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C2BE-4072-BFA5-C95E0C408C6D}"/>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C2BE-4072-BFA5-C95E0C408C6D}"/>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974C-4E14-BBD5-3824C2C5E7F0}"/>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974C-4E14-BBD5-3824C2C5E7F0}"/>
              </c:ext>
            </c:extLst>
          </c:dPt>
          <c:dPt>
            <c:idx val="2"/>
            <c:bubble3D val="0"/>
            <c:spPr>
              <a:noFill/>
              <a:ln>
                <a:noFill/>
              </a:ln>
            </c:spPr>
            <c:extLst xmlns:c16r2="http://schemas.microsoft.com/office/drawing/2015/06/chart">
              <c:ext xmlns:c16="http://schemas.microsoft.com/office/drawing/2014/chart" uri="{C3380CC4-5D6E-409C-BE32-E72D297353CC}">
                <c16:uniqueId val="{00000005-974C-4E14-BBD5-3824C2C5E7F0}"/>
              </c:ext>
            </c:extLst>
          </c:dPt>
          <c:dPt>
            <c:idx val="3"/>
            <c:bubble3D val="0"/>
            <c:spPr>
              <a:noFill/>
              <a:ln>
                <a:noFill/>
              </a:ln>
            </c:spPr>
            <c:extLst xmlns:c16r2="http://schemas.microsoft.com/office/drawing/2015/06/chart">
              <c:ext xmlns:c16="http://schemas.microsoft.com/office/drawing/2014/chart" uri="{C3380CC4-5D6E-409C-BE32-E72D297353CC}">
                <c16:uniqueId val="{00000007-974C-4E14-BBD5-3824C2C5E7F0}"/>
              </c:ext>
            </c:extLst>
          </c:dPt>
          <c:dPt>
            <c:idx val="4"/>
            <c:bubble3D val="0"/>
            <c:spPr>
              <a:noFill/>
              <a:ln>
                <a:noFill/>
              </a:ln>
            </c:spPr>
            <c:extLst xmlns:c16r2="http://schemas.microsoft.com/office/drawing/2015/06/chart">
              <c:ext xmlns:c16="http://schemas.microsoft.com/office/drawing/2014/chart" uri="{C3380CC4-5D6E-409C-BE32-E72D297353CC}">
                <c16:uniqueId val="{00000009-974C-4E14-BBD5-3824C2C5E7F0}"/>
              </c:ext>
            </c:extLst>
          </c:dPt>
          <c:dPt>
            <c:idx val="5"/>
            <c:bubble3D val="0"/>
            <c:extLst xmlns:c16r2="http://schemas.microsoft.com/office/drawing/2015/06/chart">
              <c:ext xmlns:c16="http://schemas.microsoft.com/office/drawing/2014/chart" uri="{C3380CC4-5D6E-409C-BE32-E72D297353CC}">
                <c16:uniqueId val="{0000000A-974C-4E14-BBD5-3824C2C5E7F0}"/>
              </c:ext>
            </c:extLst>
          </c:dPt>
          <c:dPt>
            <c:idx val="6"/>
            <c:bubble3D val="0"/>
            <c:extLst xmlns:c16r2="http://schemas.microsoft.com/office/drawing/2015/06/chart">
              <c:ext xmlns:c16="http://schemas.microsoft.com/office/drawing/2014/chart" uri="{C3380CC4-5D6E-409C-BE32-E72D297353CC}">
                <c16:uniqueId val="{0000000B-974C-4E14-BBD5-3824C2C5E7F0}"/>
              </c:ext>
            </c:extLst>
          </c:dPt>
          <c:dPt>
            <c:idx val="7"/>
            <c:bubble3D val="0"/>
            <c:extLst xmlns:c16r2="http://schemas.microsoft.com/office/drawing/2015/06/chart">
              <c:ext xmlns:c16="http://schemas.microsoft.com/office/drawing/2014/chart" uri="{C3380CC4-5D6E-409C-BE32-E72D297353CC}">
                <c16:uniqueId val="{0000000C-974C-4E14-BBD5-3824C2C5E7F0}"/>
              </c:ext>
            </c:extLst>
          </c:dPt>
          <c:dPt>
            <c:idx val="8"/>
            <c:bubble3D val="0"/>
            <c:extLst xmlns:c16r2="http://schemas.microsoft.com/office/drawing/2015/06/chart">
              <c:ext xmlns:c16="http://schemas.microsoft.com/office/drawing/2014/chart" uri="{C3380CC4-5D6E-409C-BE32-E72D297353CC}">
                <c16:uniqueId val="{0000000D-974C-4E14-BBD5-3824C2C5E7F0}"/>
              </c:ext>
            </c:extLst>
          </c:dPt>
          <c:dPt>
            <c:idx val="9"/>
            <c:bubble3D val="0"/>
            <c:extLst xmlns:c16r2="http://schemas.microsoft.com/office/drawing/2015/06/chart">
              <c:ext xmlns:c16="http://schemas.microsoft.com/office/drawing/2014/chart" uri="{C3380CC4-5D6E-409C-BE32-E72D297353CC}">
                <c16:uniqueId val="{0000000E-974C-4E14-BBD5-3824C2C5E7F0}"/>
              </c:ext>
            </c:extLst>
          </c:dPt>
          <c:dPt>
            <c:idx val="10"/>
            <c:bubble3D val="0"/>
            <c:extLst xmlns:c16r2="http://schemas.microsoft.com/office/drawing/2015/06/chart">
              <c:ext xmlns:c16="http://schemas.microsoft.com/office/drawing/2014/chart" uri="{C3380CC4-5D6E-409C-BE32-E72D297353CC}">
                <c16:uniqueId val="{0000000F-974C-4E14-BBD5-3824C2C5E7F0}"/>
              </c:ext>
            </c:extLst>
          </c:dPt>
          <c:dPt>
            <c:idx val="11"/>
            <c:bubble3D val="0"/>
            <c:extLst xmlns:c16r2="http://schemas.microsoft.com/office/drawing/2015/06/chart">
              <c:ext xmlns:c16="http://schemas.microsoft.com/office/drawing/2014/chart" uri="{C3380CC4-5D6E-409C-BE32-E72D297353CC}">
                <c16:uniqueId val="{00000010-974C-4E14-BBD5-3824C2C5E7F0}"/>
              </c:ext>
            </c:extLst>
          </c:dPt>
          <c:dPt>
            <c:idx val="12"/>
            <c:bubble3D val="0"/>
            <c:extLst xmlns:c16r2="http://schemas.microsoft.com/office/drawing/2015/06/chart">
              <c:ext xmlns:c16="http://schemas.microsoft.com/office/drawing/2014/chart" uri="{C3380CC4-5D6E-409C-BE32-E72D297353CC}">
                <c16:uniqueId val="{00000011-974C-4E14-BBD5-3824C2C5E7F0}"/>
              </c:ext>
            </c:extLst>
          </c:dPt>
          <c:dPt>
            <c:idx val="13"/>
            <c:bubble3D val="0"/>
            <c:extLst xmlns:c16r2="http://schemas.microsoft.com/office/drawing/2015/06/chart">
              <c:ext xmlns:c16="http://schemas.microsoft.com/office/drawing/2014/chart" uri="{C3380CC4-5D6E-409C-BE32-E72D297353CC}">
                <c16:uniqueId val="{00000012-974C-4E14-BBD5-3824C2C5E7F0}"/>
              </c:ext>
            </c:extLst>
          </c:dPt>
          <c:dPt>
            <c:idx val="14"/>
            <c:bubble3D val="0"/>
            <c:extLst xmlns:c16r2="http://schemas.microsoft.com/office/drawing/2015/06/chart">
              <c:ext xmlns:c16="http://schemas.microsoft.com/office/drawing/2014/chart" uri="{C3380CC4-5D6E-409C-BE32-E72D297353CC}">
                <c16:uniqueId val="{00000013-974C-4E14-BBD5-3824C2C5E7F0}"/>
              </c:ext>
            </c:extLst>
          </c:dPt>
          <c:dPt>
            <c:idx val="15"/>
            <c:bubble3D val="0"/>
            <c:extLst xmlns:c16r2="http://schemas.microsoft.com/office/drawing/2015/06/chart">
              <c:ext xmlns:c16="http://schemas.microsoft.com/office/drawing/2014/chart" uri="{C3380CC4-5D6E-409C-BE32-E72D297353CC}">
                <c16:uniqueId val="{00000014-974C-4E14-BBD5-3824C2C5E7F0}"/>
              </c:ext>
            </c:extLst>
          </c:dPt>
          <c:dPt>
            <c:idx val="16"/>
            <c:bubble3D val="0"/>
            <c:extLst xmlns:c16r2="http://schemas.microsoft.com/office/drawing/2015/06/chart">
              <c:ext xmlns:c16="http://schemas.microsoft.com/office/drawing/2014/chart" uri="{C3380CC4-5D6E-409C-BE32-E72D297353CC}">
                <c16:uniqueId val="{00000015-974C-4E14-BBD5-3824C2C5E7F0}"/>
              </c:ext>
            </c:extLst>
          </c:dPt>
          <c:dPt>
            <c:idx val="17"/>
            <c:bubble3D val="0"/>
            <c:extLst xmlns:c16r2="http://schemas.microsoft.com/office/drawing/2015/06/chart">
              <c:ext xmlns:c16="http://schemas.microsoft.com/office/drawing/2014/chart" uri="{C3380CC4-5D6E-409C-BE32-E72D297353CC}">
                <c16:uniqueId val="{00000016-974C-4E14-BBD5-3824C2C5E7F0}"/>
              </c:ext>
            </c:extLst>
          </c:dPt>
          <c:dPt>
            <c:idx val="18"/>
            <c:bubble3D val="0"/>
            <c:extLst xmlns:c16r2="http://schemas.microsoft.com/office/drawing/2015/06/chart">
              <c:ext xmlns:c16="http://schemas.microsoft.com/office/drawing/2014/chart" uri="{C3380CC4-5D6E-409C-BE32-E72D297353CC}">
                <c16:uniqueId val="{00000017-974C-4E14-BBD5-3824C2C5E7F0}"/>
              </c:ext>
            </c:extLst>
          </c:dPt>
          <c:dPt>
            <c:idx val="19"/>
            <c:bubble3D val="0"/>
            <c:extLst xmlns:c16r2="http://schemas.microsoft.com/office/drawing/2015/06/chart">
              <c:ext xmlns:c16="http://schemas.microsoft.com/office/drawing/2014/chart" uri="{C3380CC4-5D6E-409C-BE32-E72D297353CC}">
                <c16:uniqueId val="{00000018-974C-4E14-BBD5-3824C2C5E7F0}"/>
              </c:ext>
            </c:extLst>
          </c:dPt>
          <c:dPt>
            <c:idx val="20"/>
            <c:bubble3D val="0"/>
            <c:extLst xmlns:c16r2="http://schemas.microsoft.com/office/drawing/2015/06/chart">
              <c:ext xmlns:c16="http://schemas.microsoft.com/office/drawing/2014/chart" uri="{C3380CC4-5D6E-409C-BE32-E72D297353CC}">
                <c16:uniqueId val="{00000019-974C-4E14-BBD5-3824C2C5E7F0}"/>
              </c:ext>
            </c:extLst>
          </c:dPt>
          <c:dPt>
            <c:idx val="21"/>
            <c:bubble3D val="0"/>
            <c:extLst xmlns:c16r2="http://schemas.microsoft.com/office/drawing/2015/06/chart">
              <c:ext xmlns:c16="http://schemas.microsoft.com/office/drawing/2014/chart" uri="{C3380CC4-5D6E-409C-BE32-E72D297353CC}">
                <c16:uniqueId val="{0000001A-974C-4E14-BBD5-3824C2C5E7F0}"/>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0.21600000000000003</c:v>
                </c:pt>
                <c:pt idx="2">
                  <c:v>0.26133333333333336</c:v>
                </c:pt>
                <c:pt idx="3">
                  <c:v>0.26133333333333336</c:v>
                </c:pt>
                <c:pt idx="4">
                  <c:v>0.26133333333333336</c:v>
                </c:pt>
              </c:numCache>
            </c:numRef>
          </c:val>
          <c:extLst xmlns:c16r2="http://schemas.microsoft.com/office/drawing/2015/06/chart">
            <c:ext xmlns:c16="http://schemas.microsoft.com/office/drawing/2014/chart" uri="{C3380CC4-5D6E-409C-BE32-E72D297353CC}">
              <c16:uniqueId val="{0000001B-974C-4E14-BBD5-3824C2C5E7F0}"/>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974C-4E14-BBD5-3824C2C5E7F0}"/>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974C-4E14-BBD5-3824C2C5E7F0}"/>
              </c:ext>
            </c:extLst>
          </c:dPt>
          <c:dPt>
            <c:idx val="2"/>
            <c:bubble3D val="0"/>
            <c:spPr>
              <a:noFill/>
            </c:spPr>
            <c:extLst xmlns:c16r2="http://schemas.microsoft.com/office/drawing/2015/06/chart">
              <c:ext xmlns:c16="http://schemas.microsoft.com/office/drawing/2014/chart" uri="{C3380CC4-5D6E-409C-BE32-E72D297353CC}">
                <c16:uniqueId val="{00000021-974C-4E14-BBD5-3824C2C5E7F0}"/>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974C-4E14-BBD5-3824C2C5E7F0}"/>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974C-4E14-BBD5-3824C2C5E7F0}"/>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974C-4E14-BBD5-3824C2C5E7F0}"/>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1BF9-42E1-A773-BF52EB313A5B}"/>
              </c:ext>
            </c:extLst>
          </c:dPt>
          <c:dPt>
            <c:idx val="1"/>
            <c:invertIfNegative val="0"/>
            <c:bubble3D val="0"/>
            <c:extLst xmlns:c16r2="http://schemas.microsoft.com/office/drawing/2015/06/chart">
              <c:ext xmlns:c16="http://schemas.microsoft.com/office/drawing/2014/chart" uri="{C3380CC4-5D6E-409C-BE32-E72D297353CC}">
                <c16:uniqueId val="{00000001-1BF9-42E1-A773-BF52EB313A5B}"/>
              </c:ext>
            </c:extLst>
          </c:dPt>
          <c:dPt>
            <c:idx val="2"/>
            <c:invertIfNegative val="0"/>
            <c:bubble3D val="0"/>
            <c:extLst xmlns:c16r2="http://schemas.microsoft.com/office/drawing/2015/06/chart">
              <c:ext xmlns:c16="http://schemas.microsoft.com/office/drawing/2014/chart" uri="{C3380CC4-5D6E-409C-BE32-E72D297353CC}">
                <c16:uniqueId val="{00000002-1BF9-42E1-A773-BF52EB313A5B}"/>
              </c:ext>
            </c:extLst>
          </c:dPt>
          <c:dPt>
            <c:idx val="3"/>
            <c:invertIfNegative val="0"/>
            <c:bubble3D val="0"/>
            <c:extLst xmlns:c16r2="http://schemas.microsoft.com/office/drawing/2015/06/chart">
              <c:ext xmlns:c16="http://schemas.microsoft.com/office/drawing/2014/chart" uri="{C3380CC4-5D6E-409C-BE32-E72D297353CC}">
                <c16:uniqueId val="{00000003-1BF9-42E1-A773-BF52EB313A5B}"/>
              </c:ext>
            </c:extLst>
          </c:dPt>
          <c:dPt>
            <c:idx val="4"/>
            <c:invertIfNegative val="0"/>
            <c:bubble3D val="0"/>
            <c:extLst xmlns:c16r2="http://schemas.microsoft.com/office/drawing/2015/06/chart">
              <c:ext xmlns:c16="http://schemas.microsoft.com/office/drawing/2014/chart" uri="{C3380CC4-5D6E-409C-BE32-E72D297353CC}">
                <c16:uniqueId val="{00000004-1BF9-42E1-A773-BF52EB313A5B}"/>
              </c:ext>
            </c:extLst>
          </c:dPt>
          <c:dPt>
            <c:idx val="5"/>
            <c:invertIfNegative val="0"/>
            <c:bubble3D val="0"/>
            <c:extLst xmlns:c16r2="http://schemas.microsoft.com/office/drawing/2015/06/chart">
              <c:ext xmlns:c16="http://schemas.microsoft.com/office/drawing/2014/chart" uri="{C3380CC4-5D6E-409C-BE32-E72D297353CC}">
                <c16:uniqueId val="{00000005-1BF9-42E1-A773-BF52EB313A5B}"/>
              </c:ext>
            </c:extLst>
          </c:dPt>
          <c:dPt>
            <c:idx val="6"/>
            <c:invertIfNegative val="0"/>
            <c:bubble3D val="0"/>
            <c:extLst xmlns:c16r2="http://schemas.microsoft.com/office/drawing/2015/06/chart">
              <c:ext xmlns:c16="http://schemas.microsoft.com/office/drawing/2014/chart" uri="{C3380CC4-5D6E-409C-BE32-E72D297353CC}">
                <c16:uniqueId val="{00000006-1BF9-42E1-A773-BF52EB313A5B}"/>
              </c:ext>
            </c:extLst>
          </c:dPt>
          <c:dPt>
            <c:idx val="7"/>
            <c:invertIfNegative val="0"/>
            <c:bubble3D val="0"/>
            <c:extLst xmlns:c16r2="http://schemas.microsoft.com/office/drawing/2015/06/chart">
              <c:ext xmlns:c16="http://schemas.microsoft.com/office/drawing/2014/chart" uri="{C3380CC4-5D6E-409C-BE32-E72D297353CC}">
                <c16:uniqueId val="{00000007-1BF9-42E1-A773-BF52EB313A5B}"/>
              </c:ext>
            </c:extLst>
          </c:dPt>
          <c:dPt>
            <c:idx val="8"/>
            <c:invertIfNegative val="0"/>
            <c:bubble3D val="0"/>
            <c:extLst xmlns:c16r2="http://schemas.microsoft.com/office/drawing/2015/06/chart">
              <c:ext xmlns:c16="http://schemas.microsoft.com/office/drawing/2014/chart" uri="{C3380CC4-5D6E-409C-BE32-E72D297353CC}">
                <c16:uniqueId val="{00000008-1BF9-42E1-A773-BF52EB313A5B}"/>
              </c:ext>
            </c:extLst>
          </c:dPt>
          <c:dPt>
            <c:idx val="9"/>
            <c:invertIfNegative val="0"/>
            <c:bubble3D val="0"/>
            <c:extLst xmlns:c16r2="http://schemas.microsoft.com/office/drawing/2015/06/chart">
              <c:ext xmlns:c16="http://schemas.microsoft.com/office/drawing/2014/chart" uri="{C3380CC4-5D6E-409C-BE32-E72D297353CC}">
                <c16:uniqueId val="{00000009-1BF9-42E1-A773-BF52EB313A5B}"/>
              </c:ext>
            </c:extLst>
          </c:dPt>
          <c:dPt>
            <c:idx val="10"/>
            <c:invertIfNegative val="0"/>
            <c:bubble3D val="0"/>
            <c:extLst xmlns:c16r2="http://schemas.microsoft.com/office/drawing/2015/06/chart">
              <c:ext xmlns:c16="http://schemas.microsoft.com/office/drawing/2014/chart" uri="{C3380CC4-5D6E-409C-BE32-E72D297353CC}">
                <c16:uniqueId val="{0000000A-1BF9-42E1-A773-BF52EB313A5B}"/>
              </c:ext>
            </c:extLst>
          </c:dPt>
          <c:dPt>
            <c:idx val="11"/>
            <c:invertIfNegative val="0"/>
            <c:bubble3D val="0"/>
            <c:extLst xmlns:c16r2="http://schemas.microsoft.com/office/drawing/2015/06/chart">
              <c:ext xmlns:c16="http://schemas.microsoft.com/office/drawing/2014/chart" uri="{C3380CC4-5D6E-409C-BE32-E72D297353CC}">
                <c16:uniqueId val="{0000000B-1BF9-42E1-A773-BF52EB313A5B}"/>
              </c:ext>
            </c:extLst>
          </c:dPt>
          <c:dPt>
            <c:idx val="12"/>
            <c:invertIfNegative val="0"/>
            <c:bubble3D val="0"/>
            <c:extLst xmlns:c16r2="http://schemas.microsoft.com/office/drawing/2015/06/chart">
              <c:ext xmlns:c16="http://schemas.microsoft.com/office/drawing/2014/chart" uri="{C3380CC4-5D6E-409C-BE32-E72D297353CC}">
                <c16:uniqueId val="{0000000C-1BF9-42E1-A773-BF52EB313A5B}"/>
              </c:ext>
            </c:extLst>
          </c:dPt>
          <c:dLbls>
            <c:dLbl>
              <c:idx val="0"/>
              <c:layout>
                <c:manualLayout>
                  <c:x val="6.2402496099843996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BF9-42E1-A773-BF52EB313A5B}"/>
                </c:ext>
              </c:extLst>
            </c:dLbl>
            <c:dLbl>
              <c:idx val="1"/>
              <c:layout>
                <c:manualLayout>
                  <c:x val="2.0800832033281333E-3"/>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BF9-42E1-A773-BF52EB313A5B}"/>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BF9-42E1-A773-BF52EB313A5B}"/>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BF9-42E1-A773-BF52EB313A5B}"/>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BF9-42E1-A773-BF52EB313A5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Hoja1!$B$2:$B$6</c:f>
              <c:numCache>
                <c:formatCode>%0</c:formatCode>
                <c:ptCount val="5"/>
                <c:pt idx="0">
                  <c:v>1.0125273488327506E-2</c:v>
                </c:pt>
                <c:pt idx="1">
                  <c:v>2.3809950676897795E-3</c:v>
                </c:pt>
                <c:pt idx="2">
                  <c:v>4.6296296296296667E-3</c:v>
                </c:pt>
                <c:pt idx="3">
                  <c:v>0</c:v>
                </c:pt>
                <c:pt idx="4">
                  <c:v>0</c:v>
                </c:pt>
              </c:numCache>
            </c:numRef>
          </c:val>
          <c:extLst xmlns:c16r2="http://schemas.microsoft.com/office/drawing/2015/06/chart">
            <c:ext xmlns:c16="http://schemas.microsoft.com/office/drawing/2014/chart" uri="{C3380CC4-5D6E-409C-BE32-E72D297353CC}">
              <c16:uniqueId val="{0000000D-1BF9-42E1-A773-BF52EB313A5B}"/>
            </c:ext>
          </c:extLst>
        </c:ser>
        <c:ser>
          <c:idx val="1"/>
          <c:order val="1"/>
          <c:tx>
            <c:strRef>
              <c:f>Hoja1!$C$1</c:f>
              <c:strCache>
                <c:ptCount val="1"/>
                <c:pt idx="0">
                  <c:v>Ez oso pozik (3,4)</c:v>
                </c:pt>
              </c:strCache>
            </c:strRef>
          </c:tx>
          <c:spPr>
            <a:solidFill>
              <a:schemeClr val="accent6"/>
            </a:solidFill>
          </c:spPr>
          <c:invertIfNegative val="0"/>
          <c:dLbls>
            <c:dLbl>
              <c:idx val="0"/>
              <c:layout>
                <c:manualLayout>
                  <c:x val="2.4960998439937598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BF9-42E1-A773-BF52EB313A5B}"/>
                </c:ext>
              </c:extLst>
            </c:dLbl>
            <c:dLbl>
              <c:idx val="1"/>
              <c:layout>
                <c:manualLayout>
                  <c:x val="2.9121164846593862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BF9-42E1-A773-BF52EB313A5B}"/>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BF9-42E1-A773-BF52EB313A5B}"/>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BF9-42E1-A773-BF52EB313A5B}"/>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BF9-42E1-A773-BF52EB313A5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Hoja1!$C$2:$C$6</c:f>
              <c:numCache>
                <c:formatCode>%0</c:formatCode>
                <c:ptCount val="5"/>
                <c:pt idx="0">
                  <c:v>1.4374490474460875E-2</c:v>
                </c:pt>
                <c:pt idx="1">
                  <c:v>3.6855207686014579E-3</c:v>
                </c:pt>
                <c:pt idx="2">
                  <c:v>2.3148148148148333E-3</c:v>
                </c:pt>
                <c:pt idx="3">
                  <c:v>5.8479532163742791E-3</c:v>
                </c:pt>
                <c:pt idx="4">
                  <c:v>4.3290043290043403E-3</c:v>
                </c:pt>
              </c:numCache>
            </c:numRef>
          </c:val>
          <c:extLst xmlns:c16r2="http://schemas.microsoft.com/office/drawing/2015/06/chart">
            <c:ext xmlns:c16="http://schemas.microsoft.com/office/drawing/2014/chart" uri="{C3380CC4-5D6E-409C-BE32-E72D297353CC}">
              <c16:uniqueId val="{00000013-1BF9-42E1-A773-BF52EB313A5B}"/>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Hoja1!$D$2:$D$6</c:f>
              <c:numCache>
                <c:formatCode>%0</c:formatCode>
                <c:ptCount val="5"/>
                <c:pt idx="0">
                  <c:v>5.3613452145512178E-2</c:v>
                </c:pt>
                <c:pt idx="1">
                  <c:v>3.2713574249145963E-2</c:v>
                </c:pt>
                <c:pt idx="2">
                  <c:v>3.9351851851852172E-2</c:v>
                </c:pt>
                <c:pt idx="3">
                  <c:v>2.9239766081871389E-2</c:v>
                </c:pt>
                <c:pt idx="4">
                  <c:v>2.16450216450217E-2</c:v>
                </c:pt>
              </c:numCache>
            </c:numRef>
          </c:val>
          <c:extLst xmlns:c16r2="http://schemas.microsoft.com/office/drawing/2015/06/chart">
            <c:ext xmlns:c16="http://schemas.microsoft.com/office/drawing/2014/chart" uri="{C3380CC4-5D6E-409C-BE32-E72D297353CC}">
              <c16:uniqueId val="{00000014-1BF9-42E1-A773-BF52EB313A5B}"/>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Hoja1!$E$2:$E$6</c:f>
              <c:numCache>
                <c:formatCode>%0</c:formatCode>
                <c:ptCount val="5"/>
                <c:pt idx="0">
                  <c:v>0.40863623984446762</c:v>
                </c:pt>
                <c:pt idx="1">
                  <c:v>0.3826691587329199</c:v>
                </c:pt>
                <c:pt idx="2">
                  <c:v>0.41435185185185408</c:v>
                </c:pt>
                <c:pt idx="3">
                  <c:v>0.42397660818713662</c:v>
                </c:pt>
                <c:pt idx="4">
                  <c:v>0.26406926406926451</c:v>
                </c:pt>
              </c:numCache>
            </c:numRef>
          </c:val>
          <c:extLst xmlns:c16r2="http://schemas.microsoft.com/office/drawing/2015/06/chart">
            <c:ext xmlns:c16="http://schemas.microsoft.com/office/drawing/2014/chart" uri="{C3380CC4-5D6E-409C-BE32-E72D297353CC}">
              <c16:uniqueId val="{00000015-1BF9-42E1-A773-BF52EB313A5B}"/>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Hoja1!$F$2:$F$6</c:f>
              <c:numCache>
                <c:formatCode>%0</c:formatCode>
                <c:ptCount val="5"/>
                <c:pt idx="0">
                  <c:v>0.50687007584274502</c:v>
                </c:pt>
                <c:pt idx="1">
                  <c:v>0.57658221477378635</c:v>
                </c:pt>
                <c:pt idx="2">
                  <c:v>0.53935185185185364</c:v>
                </c:pt>
                <c:pt idx="3">
                  <c:v>0.54093567251462349</c:v>
                </c:pt>
                <c:pt idx="4">
                  <c:v>0.70129870129870397</c:v>
                </c:pt>
              </c:numCache>
            </c:numRef>
          </c:val>
          <c:extLst xmlns:c16r2="http://schemas.microsoft.com/office/drawing/2015/06/chart">
            <c:ext xmlns:c16="http://schemas.microsoft.com/office/drawing/2014/chart" uri="{C3380CC4-5D6E-409C-BE32-E72D297353CC}">
              <c16:uniqueId val="{00000016-1BF9-42E1-A773-BF52EB313A5B}"/>
            </c:ext>
          </c:extLst>
        </c:ser>
        <c:ser>
          <c:idx val="5"/>
          <c:order val="5"/>
          <c:tx>
            <c:strRef>
              <c:f>Hoja1!$G$1</c:f>
              <c:strCache>
                <c:ptCount val="1"/>
                <c:pt idx="0">
                  <c:v>Ez du zehazten erantzuna</c:v>
                </c:pt>
              </c:strCache>
            </c:strRef>
          </c:tx>
          <c:spPr>
            <a:solidFill>
              <a:schemeClr val="bg1">
                <a:lumMod val="75000"/>
              </a:schemeClr>
            </a:solidFill>
          </c:spPr>
          <c:invertIfNegative val="0"/>
          <c:dLbls>
            <c:dLbl>
              <c:idx val="0"/>
              <c:layout>
                <c:manualLayout>
                  <c:x val="0"/>
                  <c:y val="7.72123443314186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BF9-42E1-A773-BF52EB313A5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BF9-42E1-A773-BF52EB313A5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BF9-42E1-A773-BF52EB313A5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BF9-42E1-A773-BF52EB313A5B}"/>
                </c:ext>
              </c:extLst>
            </c:dLbl>
            <c:dLbl>
              <c:idx val="4"/>
              <c:layout>
                <c:manualLayout>
                  <c:x val="0"/>
                  <c:y val="7.613877898321327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BF9-42E1-A773-BF52EB313A5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Hoja1!$G$2:$G$6</c:f>
              <c:numCache>
                <c:formatCode>%0</c:formatCode>
                <c:ptCount val="5"/>
                <c:pt idx="0">
                  <c:v>6.3804682044842085E-3</c:v>
                </c:pt>
                <c:pt idx="1">
                  <c:v>1.9685364078546441E-3</c:v>
                </c:pt>
                <c:pt idx="2">
                  <c:v>0</c:v>
                </c:pt>
                <c:pt idx="3">
                  <c:v>0</c:v>
                </c:pt>
                <c:pt idx="4">
                  <c:v>8.6580086580086806E-3</c:v>
                </c:pt>
              </c:numCache>
            </c:numRef>
          </c:val>
          <c:extLst xmlns:c16r2="http://schemas.microsoft.com/office/drawing/2015/06/chart">
            <c:ext xmlns:c16="http://schemas.microsoft.com/office/drawing/2014/chart" uri="{C3380CC4-5D6E-409C-BE32-E72D297353CC}">
              <c16:uniqueId val="{0000001C-1BF9-42E1-A773-BF52EB313A5B}"/>
            </c:ext>
          </c:extLst>
        </c:ser>
        <c:dLbls>
          <c:showLegendKey val="0"/>
          <c:showVal val="0"/>
          <c:showCatName val="0"/>
          <c:showSerName val="0"/>
          <c:showPercent val="0"/>
          <c:showBubbleSize val="0"/>
        </c:dLbls>
        <c:gapWidth val="61"/>
        <c:overlap val="100"/>
        <c:axId val="248343552"/>
        <c:axId val="248357632"/>
      </c:barChart>
      <c:catAx>
        <c:axId val="24834355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8357632"/>
        <c:crosses val="autoZero"/>
        <c:auto val="1"/>
        <c:lblAlgn val="ctr"/>
        <c:lblOffset val="100"/>
        <c:noMultiLvlLbl val="0"/>
      </c:catAx>
      <c:valAx>
        <c:axId val="248357632"/>
        <c:scaling>
          <c:orientation val="minMax"/>
          <c:max val="1"/>
          <c:min val="0"/>
        </c:scaling>
        <c:delete val="1"/>
        <c:axPos val="t"/>
        <c:numFmt formatCode="0%" sourceLinked="0"/>
        <c:majorTickMark val="out"/>
        <c:minorTickMark val="none"/>
        <c:tickLblPos val="nextTo"/>
        <c:crossAx val="248343552"/>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2164-4C53-9A10-E79B58DD0251}"/>
              </c:ext>
            </c:extLst>
          </c:dPt>
          <c:dPt>
            <c:idx val="1"/>
            <c:invertIfNegative val="0"/>
            <c:bubble3D val="0"/>
            <c:extLst xmlns:c16r2="http://schemas.microsoft.com/office/drawing/2015/06/chart">
              <c:ext xmlns:c16="http://schemas.microsoft.com/office/drawing/2014/chart" uri="{C3380CC4-5D6E-409C-BE32-E72D297353CC}">
                <c16:uniqueId val="{00000001-2164-4C53-9A10-E79B58DD0251}"/>
              </c:ext>
            </c:extLst>
          </c:dPt>
          <c:dPt>
            <c:idx val="2"/>
            <c:invertIfNegative val="0"/>
            <c:bubble3D val="0"/>
            <c:extLst xmlns:c16r2="http://schemas.microsoft.com/office/drawing/2015/06/chart">
              <c:ext xmlns:c16="http://schemas.microsoft.com/office/drawing/2014/chart" uri="{C3380CC4-5D6E-409C-BE32-E72D297353CC}">
                <c16:uniqueId val="{00000002-2164-4C53-9A10-E79B58DD0251}"/>
              </c:ext>
            </c:extLst>
          </c:dPt>
          <c:dPt>
            <c:idx val="3"/>
            <c:invertIfNegative val="0"/>
            <c:bubble3D val="0"/>
            <c:extLst xmlns:c16r2="http://schemas.microsoft.com/office/drawing/2015/06/chart">
              <c:ext xmlns:c16="http://schemas.microsoft.com/office/drawing/2014/chart" uri="{C3380CC4-5D6E-409C-BE32-E72D297353CC}">
                <c16:uniqueId val="{00000003-2164-4C53-9A10-E79B58DD0251}"/>
              </c:ext>
            </c:extLst>
          </c:dPt>
          <c:dPt>
            <c:idx val="4"/>
            <c:invertIfNegative val="0"/>
            <c:bubble3D val="0"/>
            <c:extLst xmlns:c16r2="http://schemas.microsoft.com/office/drawing/2015/06/chart">
              <c:ext xmlns:c16="http://schemas.microsoft.com/office/drawing/2014/chart" uri="{C3380CC4-5D6E-409C-BE32-E72D297353CC}">
                <c16:uniqueId val="{00000004-2164-4C53-9A10-E79B58DD0251}"/>
              </c:ext>
            </c:extLst>
          </c:dPt>
          <c:dPt>
            <c:idx val="5"/>
            <c:invertIfNegative val="0"/>
            <c:bubble3D val="0"/>
            <c:extLst xmlns:c16r2="http://schemas.microsoft.com/office/drawing/2015/06/chart">
              <c:ext xmlns:c16="http://schemas.microsoft.com/office/drawing/2014/chart" uri="{C3380CC4-5D6E-409C-BE32-E72D297353CC}">
                <c16:uniqueId val="{00000005-2164-4C53-9A10-E79B58DD0251}"/>
              </c:ext>
            </c:extLst>
          </c:dPt>
          <c:dPt>
            <c:idx val="6"/>
            <c:invertIfNegative val="0"/>
            <c:bubble3D val="0"/>
            <c:extLst xmlns:c16r2="http://schemas.microsoft.com/office/drawing/2015/06/chart">
              <c:ext xmlns:c16="http://schemas.microsoft.com/office/drawing/2014/chart" uri="{C3380CC4-5D6E-409C-BE32-E72D297353CC}">
                <c16:uniqueId val="{00000006-2164-4C53-9A10-E79B58DD0251}"/>
              </c:ext>
            </c:extLst>
          </c:dPt>
          <c:dPt>
            <c:idx val="7"/>
            <c:invertIfNegative val="0"/>
            <c:bubble3D val="0"/>
            <c:extLst xmlns:c16r2="http://schemas.microsoft.com/office/drawing/2015/06/chart">
              <c:ext xmlns:c16="http://schemas.microsoft.com/office/drawing/2014/chart" uri="{C3380CC4-5D6E-409C-BE32-E72D297353CC}">
                <c16:uniqueId val="{00000007-2164-4C53-9A10-E79B58DD0251}"/>
              </c:ext>
            </c:extLst>
          </c:dPt>
          <c:dPt>
            <c:idx val="8"/>
            <c:invertIfNegative val="0"/>
            <c:bubble3D val="0"/>
            <c:extLst xmlns:c16r2="http://schemas.microsoft.com/office/drawing/2015/06/chart">
              <c:ext xmlns:c16="http://schemas.microsoft.com/office/drawing/2014/chart" uri="{C3380CC4-5D6E-409C-BE32-E72D297353CC}">
                <c16:uniqueId val="{00000008-2164-4C53-9A10-E79B58DD0251}"/>
              </c:ext>
            </c:extLst>
          </c:dPt>
          <c:dPt>
            <c:idx val="9"/>
            <c:invertIfNegative val="0"/>
            <c:bubble3D val="0"/>
            <c:extLst xmlns:c16r2="http://schemas.microsoft.com/office/drawing/2015/06/chart">
              <c:ext xmlns:c16="http://schemas.microsoft.com/office/drawing/2014/chart" uri="{C3380CC4-5D6E-409C-BE32-E72D297353CC}">
                <c16:uniqueId val="{00000009-2164-4C53-9A10-E79B58DD0251}"/>
              </c:ext>
            </c:extLst>
          </c:dPt>
          <c:dPt>
            <c:idx val="10"/>
            <c:invertIfNegative val="0"/>
            <c:bubble3D val="0"/>
            <c:extLst xmlns:c16r2="http://schemas.microsoft.com/office/drawing/2015/06/chart">
              <c:ext xmlns:c16="http://schemas.microsoft.com/office/drawing/2014/chart" uri="{C3380CC4-5D6E-409C-BE32-E72D297353CC}">
                <c16:uniqueId val="{0000000A-2164-4C53-9A10-E79B58DD0251}"/>
              </c:ext>
            </c:extLst>
          </c:dPt>
          <c:dPt>
            <c:idx val="11"/>
            <c:invertIfNegative val="0"/>
            <c:bubble3D val="0"/>
            <c:extLst xmlns:c16r2="http://schemas.microsoft.com/office/drawing/2015/06/chart">
              <c:ext xmlns:c16="http://schemas.microsoft.com/office/drawing/2014/chart" uri="{C3380CC4-5D6E-409C-BE32-E72D297353CC}">
                <c16:uniqueId val="{0000000B-2164-4C53-9A10-E79B58DD0251}"/>
              </c:ext>
            </c:extLst>
          </c:dPt>
          <c:dPt>
            <c:idx val="12"/>
            <c:invertIfNegative val="0"/>
            <c:bubble3D val="0"/>
            <c:extLst xmlns:c16r2="http://schemas.microsoft.com/office/drawing/2015/06/chart">
              <c:ext xmlns:c16="http://schemas.microsoft.com/office/drawing/2014/chart" uri="{C3380CC4-5D6E-409C-BE32-E72D297353CC}">
                <c16:uniqueId val="{0000000C-2164-4C53-9A10-E79B58DD0251}"/>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3"/>
                <c:pt idx="0">
                  <c:v>Total (n = 1500)</c:v>
                </c:pt>
                <c:pt idx="1">
                  <c:v>Telefónica (n = 652)</c:v>
                </c:pt>
                <c:pt idx="2">
                  <c:v>Presencial  (n = 848)</c:v>
                </c:pt>
              </c:strCache>
            </c:strRef>
          </c:cat>
          <c:val>
            <c:numRef>
              <c:f>Hoja1!$B$2:$B$6</c:f>
              <c:numCache>
                <c:formatCode>0.0</c:formatCode>
                <c:ptCount val="5"/>
                <c:pt idx="0">
                  <c:v>8.35436749900874</c:v>
                </c:pt>
                <c:pt idx="1">
                  <c:v>8.6006042569551422</c:v>
                </c:pt>
                <c:pt idx="2">
                  <c:v>8.49305555555555</c:v>
                </c:pt>
                <c:pt idx="3">
                  <c:v>8.5233918128655048</c:v>
                </c:pt>
                <c:pt idx="4">
                  <c:v>8.9344978165938862</c:v>
                </c:pt>
              </c:numCache>
            </c:numRef>
          </c:val>
          <c:extLst xmlns:c16r2="http://schemas.microsoft.com/office/drawing/2015/06/chart">
            <c:ext xmlns:c16="http://schemas.microsoft.com/office/drawing/2014/chart" uri="{C3380CC4-5D6E-409C-BE32-E72D297353CC}">
              <c16:uniqueId val="{0000000D-2164-4C53-9A10-E79B58DD0251}"/>
            </c:ext>
          </c:extLst>
        </c:ser>
        <c:dLbls>
          <c:showLegendKey val="0"/>
          <c:showVal val="0"/>
          <c:showCatName val="0"/>
          <c:showSerName val="0"/>
          <c:showPercent val="0"/>
          <c:showBubbleSize val="0"/>
        </c:dLbls>
        <c:gapWidth val="61"/>
        <c:axId val="248559872"/>
        <c:axId val="248565760"/>
      </c:barChart>
      <c:catAx>
        <c:axId val="248559872"/>
        <c:scaling>
          <c:orientation val="maxMin"/>
        </c:scaling>
        <c:delete val="1"/>
        <c:axPos val="l"/>
        <c:numFmt formatCode="General" sourceLinked="1"/>
        <c:majorTickMark val="out"/>
        <c:minorTickMark val="none"/>
        <c:tickLblPos val="nextTo"/>
        <c:crossAx val="248565760"/>
        <c:crosses val="autoZero"/>
        <c:auto val="1"/>
        <c:lblAlgn val="ctr"/>
        <c:lblOffset val="100"/>
        <c:noMultiLvlLbl val="0"/>
      </c:catAx>
      <c:valAx>
        <c:axId val="248565760"/>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48559872"/>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3FF3-444F-807B-15AB868A545E}"/>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3FF3-444F-807B-15AB868A545E}"/>
              </c:ext>
            </c:extLst>
          </c:dPt>
          <c:dPt>
            <c:idx val="2"/>
            <c:bubble3D val="0"/>
            <c:spPr>
              <a:noFill/>
              <a:ln>
                <a:noFill/>
              </a:ln>
            </c:spPr>
            <c:extLst xmlns:c16r2="http://schemas.microsoft.com/office/drawing/2015/06/chart">
              <c:ext xmlns:c16="http://schemas.microsoft.com/office/drawing/2014/chart" uri="{C3380CC4-5D6E-409C-BE32-E72D297353CC}">
                <c16:uniqueId val="{00000005-3FF3-444F-807B-15AB868A545E}"/>
              </c:ext>
            </c:extLst>
          </c:dPt>
          <c:dPt>
            <c:idx val="3"/>
            <c:bubble3D val="0"/>
            <c:spPr>
              <a:noFill/>
              <a:ln>
                <a:noFill/>
              </a:ln>
            </c:spPr>
            <c:extLst xmlns:c16r2="http://schemas.microsoft.com/office/drawing/2015/06/chart">
              <c:ext xmlns:c16="http://schemas.microsoft.com/office/drawing/2014/chart" uri="{C3380CC4-5D6E-409C-BE32-E72D297353CC}">
                <c16:uniqueId val="{00000007-3FF3-444F-807B-15AB868A545E}"/>
              </c:ext>
            </c:extLst>
          </c:dPt>
          <c:dPt>
            <c:idx val="4"/>
            <c:bubble3D val="0"/>
            <c:spPr>
              <a:noFill/>
              <a:ln>
                <a:noFill/>
              </a:ln>
            </c:spPr>
            <c:extLst xmlns:c16r2="http://schemas.microsoft.com/office/drawing/2015/06/chart">
              <c:ext xmlns:c16="http://schemas.microsoft.com/office/drawing/2014/chart" uri="{C3380CC4-5D6E-409C-BE32-E72D297353CC}">
                <c16:uniqueId val="{00000009-3FF3-444F-807B-15AB868A545E}"/>
              </c:ext>
            </c:extLst>
          </c:dPt>
          <c:dPt>
            <c:idx val="5"/>
            <c:bubble3D val="0"/>
            <c:extLst xmlns:c16r2="http://schemas.microsoft.com/office/drawing/2015/06/chart">
              <c:ext xmlns:c16="http://schemas.microsoft.com/office/drawing/2014/chart" uri="{C3380CC4-5D6E-409C-BE32-E72D297353CC}">
                <c16:uniqueId val="{0000000A-3FF3-444F-807B-15AB868A545E}"/>
              </c:ext>
            </c:extLst>
          </c:dPt>
          <c:dPt>
            <c:idx val="6"/>
            <c:bubble3D val="0"/>
            <c:extLst xmlns:c16r2="http://schemas.microsoft.com/office/drawing/2015/06/chart">
              <c:ext xmlns:c16="http://schemas.microsoft.com/office/drawing/2014/chart" uri="{C3380CC4-5D6E-409C-BE32-E72D297353CC}">
                <c16:uniqueId val="{0000000B-3FF3-444F-807B-15AB868A545E}"/>
              </c:ext>
            </c:extLst>
          </c:dPt>
          <c:dPt>
            <c:idx val="7"/>
            <c:bubble3D val="0"/>
            <c:extLst xmlns:c16r2="http://schemas.microsoft.com/office/drawing/2015/06/chart">
              <c:ext xmlns:c16="http://schemas.microsoft.com/office/drawing/2014/chart" uri="{C3380CC4-5D6E-409C-BE32-E72D297353CC}">
                <c16:uniqueId val="{0000000C-3FF3-444F-807B-15AB868A545E}"/>
              </c:ext>
            </c:extLst>
          </c:dPt>
          <c:dPt>
            <c:idx val="8"/>
            <c:bubble3D val="0"/>
            <c:extLst xmlns:c16r2="http://schemas.microsoft.com/office/drawing/2015/06/chart">
              <c:ext xmlns:c16="http://schemas.microsoft.com/office/drawing/2014/chart" uri="{C3380CC4-5D6E-409C-BE32-E72D297353CC}">
                <c16:uniqueId val="{0000000D-3FF3-444F-807B-15AB868A545E}"/>
              </c:ext>
            </c:extLst>
          </c:dPt>
          <c:dPt>
            <c:idx val="9"/>
            <c:bubble3D val="0"/>
            <c:extLst xmlns:c16r2="http://schemas.microsoft.com/office/drawing/2015/06/chart">
              <c:ext xmlns:c16="http://schemas.microsoft.com/office/drawing/2014/chart" uri="{C3380CC4-5D6E-409C-BE32-E72D297353CC}">
                <c16:uniqueId val="{0000000E-3FF3-444F-807B-15AB868A545E}"/>
              </c:ext>
            </c:extLst>
          </c:dPt>
          <c:dPt>
            <c:idx val="10"/>
            <c:bubble3D val="0"/>
            <c:extLst xmlns:c16r2="http://schemas.microsoft.com/office/drawing/2015/06/chart">
              <c:ext xmlns:c16="http://schemas.microsoft.com/office/drawing/2014/chart" uri="{C3380CC4-5D6E-409C-BE32-E72D297353CC}">
                <c16:uniqueId val="{0000000F-3FF3-444F-807B-15AB868A545E}"/>
              </c:ext>
            </c:extLst>
          </c:dPt>
          <c:dPt>
            <c:idx val="11"/>
            <c:bubble3D val="0"/>
            <c:extLst xmlns:c16r2="http://schemas.microsoft.com/office/drawing/2015/06/chart">
              <c:ext xmlns:c16="http://schemas.microsoft.com/office/drawing/2014/chart" uri="{C3380CC4-5D6E-409C-BE32-E72D297353CC}">
                <c16:uniqueId val="{00000010-3FF3-444F-807B-15AB868A545E}"/>
              </c:ext>
            </c:extLst>
          </c:dPt>
          <c:dPt>
            <c:idx val="12"/>
            <c:bubble3D val="0"/>
            <c:extLst xmlns:c16r2="http://schemas.microsoft.com/office/drawing/2015/06/chart">
              <c:ext xmlns:c16="http://schemas.microsoft.com/office/drawing/2014/chart" uri="{C3380CC4-5D6E-409C-BE32-E72D297353CC}">
                <c16:uniqueId val="{00000011-3FF3-444F-807B-15AB868A545E}"/>
              </c:ext>
            </c:extLst>
          </c:dPt>
          <c:dPt>
            <c:idx val="13"/>
            <c:bubble3D val="0"/>
            <c:extLst xmlns:c16r2="http://schemas.microsoft.com/office/drawing/2015/06/chart">
              <c:ext xmlns:c16="http://schemas.microsoft.com/office/drawing/2014/chart" uri="{C3380CC4-5D6E-409C-BE32-E72D297353CC}">
                <c16:uniqueId val="{00000012-3FF3-444F-807B-15AB868A545E}"/>
              </c:ext>
            </c:extLst>
          </c:dPt>
          <c:dPt>
            <c:idx val="14"/>
            <c:bubble3D val="0"/>
            <c:extLst xmlns:c16r2="http://schemas.microsoft.com/office/drawing/2015/06/chart">
              <c:ext xmlns:c16="http://schemas.microsoft.com/office/drawing/2014/chart" uri="{C3380CC4-5D6E-409C-BE32-E72D297353CC}">
                <c16:uniqueId val="{00000013-3FF3-444F-807B-15AB868A545E}"/>
              </c:ext>
            </c:extLst>
          </c:dPt>
          <c:dPt>
            <c:idx val="15"/>
            <c:bubble3D val="0"/>
            <c:extLst xmlns:c16r2="http://schemas.microsoft.com/office/drawing/2015/06/chart">
              <c:ext xmlns:c16="http://schemas.microsoft.com/office/drawing/2014/chart" uri="{C3380CC4-5D6E-409C-BE32-E72D297353CC}">
                <c16:uniqueId val="{00000014-3FF3-444F-807B-15AB868A545E}"/>
              </c:ext>
            </c:extLst>
          </c:dPt>
          <c:dPt>
            <c:idx val="16"/>
            <c:bubble3D val="0"/>
            <c:extLst xmlns:c16r2="http://schemas.microsoft.com/office/drawing/2015/06/chart">
              <c:ext xmlns:c16="http://schemas.microsoft.com/office/drawing/2014/chart" uri="{C3380CC4-5D6E-409C-BE32-E72D297353CC}">
                <c16:uniqueId val="{00000015-3FF3-444F-807B-15AB868A545E}"/>
              </c:ext>
            </c:extLst>
          </c:dPt>
          <c:dPt>
            <c:idx val="17"/>
            <c:bubble3D val="0"/>
            <c:extLst xmlns:c16r2="http://schemas.microsoft.com/office/drawing/2015/06/chart">
              <c:ext xmlns:c16="http://schemas.microsoft.com/office/drawing/2014/chart" uri="{C3380CC4-5D6E-409C-BE32-E72D297353CC}">
                <c16:uniqueId val="{00000016-3FF3-444F-807B-15AB868A545E}"/>
              </c:ext>
            </c:extLst>
          </c:dPt>
          <c:dPt>
            <c:idx val="18"/>
            <c:bubble3D val="0"/>
            <c:extLst xmlns:c16r2="http://schemas.microsoft.com/office/drawing/2015/06/chart">
              <c:ext xmlns:c16="http://schemas.microsoft.com/office/drawing/2014/chart" uri="{C3380CC4-5D6E-409C-BE32-E72D297353CC}">
                <c16:uniqueId val="{00000017-3FF3-444F-807B-15AB868A545E}"/>
              </c:ext>
            </c:extLst>
          </c:dPt>
          <c:dPt>
            <c:idx val="19"/>
            <c:bubble3D val="0"/>
            <c:extLst xmlns:c16r2="http://schemas.microsoft.com/office/drawing/2015/06/chart">
              <c:ext xmlns:c16="http://schemas.microsoft.com/office/drawing/2014/chart" uri="{C3380CC4-5D6E-409C-BE32-E72D297353CC}">
                <c16:uniqueId val="{00000018-3FF3-444F-807B-15AB868A545E}"/>
              </c:ext>
            </c:extLst>
          </c:dPt>
          <c:dPt>
            <c:idx val="20"/>
            <c:bubble3D val="0"/>
            <c:extLst xmlns:c16r2="http://schemas.microsoft.com/office/drawing/2015/06/chart">
              <c:ext xmlns:c16="http://schemas.microsoft.com/office/drawing/2014/chart" uri="{C3380CC4-5D6E-409C-BE32-E72D297353CC}">
                <c16:uniqueId val="{00000019-3FF3-444F-807B-15AB868A545E}"/>
              </c:ext>
            </c:extLst>
          </c:dPt>
          <c:dPt>
            <c:idx val="21"/>
            <c:bubble3D val="0"/>
            <c:extLst xmlns:c16r2="http://schemas.microsoft.com/office/drawing/2015/06/chart">
              <c:ext xmlns:c16="http://schemas.microsoft.com/office/drawing/2014/chart" uri="{C3380CC4-5D6E-409C-BE32-E72D297353CC}">
                <c16:uniqueId val="{0000001A-3FF3-444F-807B-15AB868A545E}"/>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0.17199999999999999</c:v>
                </c:pt>
                <c:pt idx="2">
                  <c:v>0.27600000000000002</c:v>
                </c:pt>
                <c:pt idx="3">
                  <c:v>0.27600000000000002</c:v>
                </c:pt>
                <c:pt idx="4">
                  <c:v>0.27600000000000002</c:v>
                </c:pt>
              </c:numCache>
            </c:numRef>
          </c:val>
          <c:extLst xmlns:c16r2="http://schemas.microsoft.com/office/drawing/2015/06/chart">
            <c:ext xmlns:c16="http://schemas.microsoft.com/office/drawing/2014/chart" uri="{C3380CC4-5D6E-409C-BE32-E72D297353CC}">
              <c16:uniqueId val="{0000001B-3FF3-444F-807B-15AB868A545E}"/>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3FF3-444F-807B-15AB868A545E}"/>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3FF3-444F-807B-15AB868A545E}"/>
              </c:ext>
            </c:extLst>
          </c:dPt>
          <c:dPt>
            <c:idx val="2"/>
            <c:bubble3D val="0"/>
            <c:spPr>
              <a:noFill/>
            </c:spPr>
            <c:extLst xmlns:c16r2="http://schemas.microsoft.com/office/drawing/2015/06/chart">
              <c:ext xmlns:c16="http://schemas.microsoft.com/office/drawing/2014/chart" uri="{C3380CC4-5D6E-409C-BE32-E72D297353CC}">
                <c16:uniqueId val="{00000021-3FF3-444F-807B-15AB868A545E}"/>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3FF3-444F-807B-15AB868A545E}"/>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3FF3-444F-807B-15AB868A545E}"/>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3FF3-444F-807B-15AB868A545E}"/>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6546-4668-B443-12CD09B015D1}"/>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6546-4668-B443-12CD09B015D1}"/>
              </c:ext>
            </c:extLst>
          </c:dPt>
          <c:dPt>
            <c:idx val="2"/>
            <c:bubble3D val="0"/>
            <c:spPr>
              <a:noFill/>
              <a:ln>
                <a:noFill/>
              </a:ln>
            </c:spPr>
            <c:extLst xmlns:c16r2="http://schemas.microsoft.com/office/drawing/2015/06/chart">
              <c:ext xmlns:c16="http://schemas.microsoft.com/office/drawing/2014/chart" uri="{C3380CC4-5D6E-409C-BE32-E72D297353CC}">
                <c16:uniqueId val="{00000005-6546-4668-B443-12CD09B015D1}"/>
              </c:ext>
            </c:extLst>
          </c:dPt>
          <c:dPt>
            <c:idx val="3"/>
            <c:bubble3D val="0"/>
            <c:spPr>
              <a:noFill/>
              <a:ln>
                <a:noFill/>
              </a:ln>
            </c:spPr>
            <c:extLst xmlns:c16r2="http://schemas.microsoft.com/office/drawing/2015/06/chart">
              <c:ext xmlns:c16="http://schemas.microsoft.com/office/drawing/2014/chart" uri="{C3380CC4-5D6E-409C-BE32-E72D297353CC}">
                <c16:uniqueId val="{00000007-6546-4668-B443-12CD09B015D1}"/>
              </c:ext>
            </c:extLst>
          </c:dPt>
          <c:dPt>
            <c:idx val="4"/>
            <c:bubble3D val="0"/>
            <c:spPr>
              <a:noFill/>
              <a:ln>
                <a:noFill/>
              </a:ln>
            </c:spPr>
            <c:extLst xmlns:c16r2="http://schemas.microsoft.com/office/drawing/2015/06/chart">
              <c:ext xmlns:c16="http://schemas.microsoft.com/office/drawing/2014/chart" uri="{C3380CC4-5D6E-409C-BE32-E72D297353CC}">
                <c16:uniqueId val="{00000009-6546-4668-B443-12CD09B015D1}"/>
              </c:ext>
            </c:extLst>
          </c:dPt>
          <c:dPt>
            <c:idx val="5"/>
            <c:bubble3D val="0"/>
            <c:extLst xmlns:c16r2="http://schemas.microsoft.com/office/drawing/2015/06/chart">
              <c:ext xmlns:c16="http://schemas.microsoft.com/office/drawing/2014/chart" uri="{C3380CC4-5D6E-409C-BE32-E72D297353CC}">
                <c16:uniqueId val="{0000000A-6546-4668-B443-12CD09B015D1}"/>
              </c:ext>
            </c:extLst>
          </c:dPt>
          <c:dPt>
            <c:idx val="6"/>
            <c:bubble3D val="0"/>
            <c:extLst xmlns:c16r2="http://schemas.microsoft.com/office/drawing/2015/06/chart">
              <c:ext xmlns:c16="http://schemas.microsoft.com/office/drawing/2014/chart" uri="{C3380CC4-5D6E-409C-BE32-E72D297353CC}">
                <c16:uniqueId val="{0000000B-6546-4668-B443-12CD09B015D1}"/>
              </c:ext>
            </c:extLst>
          </c:dPt>
          <c:dPt>
            <c:idx val="7"/>
            <c:bubble3D val="0"/>
            <c:extLst xmlns:c16r2="http://schemas.microsoft.com/office/drawing/2015/06/chart">
              <c:ext xmlns:c16="http://schemas.microsoft.com/office/drawing/2014/chart" uri="{C3380CC4-5D6E-409C-BE32-E72D297353CC}">
                <c16:uniqueId val="{0000000C-6546-4668-B443-12CD09B015D1}"/>
              </c:ext>
            </c:extLst>
          </c:dPt>
          <c:dPt>
            <c:idx val="8"/>
            <c:bubble3D val="0"/>
            <c:extLst xmlns:c16r2="http://schemas.microsoft.com/office/drawing/2015/06/chart">
              <c:ext xmlns:c16="http://schemas.microsoft.com/office/drawing/2014/chart" uri="{C3380CC4-5D6E-409C-BE32-E72D297353CC}">
                <c16:uniqueId val="{0000000D-6546-4668-B443-12CD09B015D1}"/>
              </c:ext>
            </c:extLst>
          </c:dPt>
          <c:dPt>
            <c:idx val="9"/>
            <c:bubble3D val="0"/>
            <c:extLst xmlns:c16r2="http://schemas.microsoft.com/office/drawing/2015/06/chart">
              <c:ext xmlns:c16="http://schemas.microsoft.com/office/drawing/2014/chart" uri="{C3380CC4-5D6E-409C-BE32-E72D297353CC}">
                <c16:uniqueId val="{0000000E-6546-4668-B443-12CD09B015D1}"/>
              </c:ext>
            </c:extLst>
          </c:dPt>
          <c:dPt>
            <c:idx val="10"/>
            <c:bubble3D val="0"/>
            <c:extLst xmlns:c16r2="http://schemas.microsoft.com/office/drawing/2015/06/chart">
              <c:ext xmlns:c16="http://schemas.microsoft.com/office/drawing/2014/chart" uri="{C3380CC4-5D6E-409C-BE32-E72D297353CC}">
                <c16:uniqueId val="{0000000F-6546-4668-B443-12CD09B015D1}"/>
              </c:ext>
            </c:extLst>
          </c:dPt>
          <c:dPt>
            <c:idx val="11"/>
            <c:bubble3D val="0"/>
            <c:extLst xmlns:c16r2="http://schemas.microsoft.com/office/drawing/2015/06/chart">
              <c:ext xmlns:c16="http://schemas.microsoft.com/office/drawing/2014/chart" uri="{C3380CC4-5D6E-409C-BE32-E72D297353CC}">
                <c16:uniqueId val="{00000010-6546-4668-B443-12CD09B015D1}"/>
              </c:ext>
            </c:extLst>
          </c:dPt>
          <c:dPt>
            <c:idx val="12"/>
            <c:bubble3D val="0"/>
            <c:extLst xmlns:c16r2="http://schemas.microsoft.com/office/drawing/2015/06/chart">
              <c:ext xmlns:c16="http://schemas.microsoft.com/office/drawing/2014/chart" uri="{C3380CC4-5D6E-409C-BE32-E72D297353CC}">
                <c16:uniqueId val="{00000011-6546-4668-B443-12CD09B015D1}"/>
              </c:ext>
            </c:extLst>
          </c:dPt>
          <c:dPt>
            <c:idx val="13"/>
            <c:bubble3D val="0"/>
            <c:extLst xmlns:c16r2="http://schemas.microsoft.com/office/drawing/2015/06/chart">
              <c:ext xmlns:c16="http://schemas.microsoft.com/office/drawing/2014/chart" uri="{C3380CC4-5D6E-409C-BE32-E72D297353CC}">
                <c16:uniqueId val="{00000012-6546-4668-B443-12CD09B015D1}"/>
              </c:ext>
            </c:extLst>
          </c:dPt>
          <c:dPt>
            <c:idx val="14"/>
            <c:bubble3D val="0"/>
            <c:extLst xmlns:c16r2="http://schemas.microsoft.com/office/drawing/2015/06/chart">
              <c:ext xmlns:c16="http://schemas.microsoft.com/office/drawing/2014/chart" uri="{C3380CC4-5D6E-409C-BE32-E72D297353CC}">
                <c16:uniqueId val="{00000013-6546-4668-B443-12CD09B015D1}"/>
              </c:ext>
            </c:extLst>
          </c:dPt>
          <c:dPt>
            <c:idx val="15"/>
            <c:bubble3D val="0"/>
            <c:extLst xmlns:c16r2="http://schemas.microsoft.com/office/drawing/2015/06/chart">
              <c:ext xmlns:c16="http://schemas.microsoft.com/office/drawing/2014/chart" uri="{C3380CC4-5D6E-409C-BE32-E72D297353CC}">
                <c16:uniqueId val="{00000014-6546-4668-B443-12CD09B015D1}"/>
              </c:ext>
            </c:extLst>
          </c:dPt>
          <c:dPt>
            <c:idx val="16"/>
            <c:bubble3D val="0"/>
            <c:extLst xmlns:c16r2="http://schemas.microsoft.com/office/drawing/2015/06/chart">
              <c:ext xmlns:c16="http://schemas.microsoft.com/office/drawing/2014/chart" uri="{C3380CC4-5D6E-409C-BE32-E72D297353CC}">
                <c16:uniqueId val="{00000015-6546-4668-B443-12CD09B015D1}"/>
              </c:ext>
            </c:extLst>
          </c:dPt>
          <c:dPt>
            <c:idx val="17"/>
            <c:bubble3D val="0"/>
            <c:extLst xmlns:c16r2="http://schemas.microsoft.com/office/drawing/2015/06/chart">
              <c:ext xmlns:c16="http://schemas.microsoft.com/office/drawing/2014/chart" uri="{C3380CC4-5D6E-409C-BE32-E72D297353CC}">
                <c16:uniqueId val="{00000016-6546-4668-B443-12CD09B015D1}"/>
              </c:ext>
            </c:extLst>
          </c:dPt>
          <c:dPt>
            <c:idx val="18"/>
            <c:bubble3D val="0"/>
            <c:extLst xmlns:c16r2="http://schemas.microsoft.com/office/drawing/2015/06/chart">
              <c:ext xmlns:c16="http://schemas.microsoft.com/office/drawing/2014/chart" uri="{C3380CC4-5D6E-409C-BE32-E72D297353CC}">
                <c16:uniqueId val="{00000017-6546-4668-B443-12CD09B015D1}"/>
              </c:ext>
            </c:extLst>
          </c:dPt>
          <c:dPt>
            <c:idx val="19"/>
            <c:bubble3D val="0"/>
            <c:extLst xmlns:c16r2="http://schemas.microsoft.com/office/drawing/2015/06/chart">
              <c:ext xmlns:c16="http://schemas.microsoft.com/office/drawing/2014/chart" uri="{C3380CC4-5D6E-409C-BE32-E72D297353CC}">
                <c16:uniqueId val="{00000018-6546-4668-B443-12CD09B015D1}"/>
              </c:ext>
            </c:extLst>
          </c:dPt>
          <c:dPt>
            <c:idx val="20"/>
            <c:bubble3D val="0"/>
            <c:extLst xmlns:c16r2="http://schemas.microsoft.com/office/drawing/2015/06/chart">
              <c:ext xmlns:c16="http://schemas.microsoft.com/office/drawing/2014/chart" uri="{C3380CC4-5D6E-409C-BE32-E72D297353CC}">
                <c16:uniqueId val="{00000019-6546-4668-B443-12CD09B015D1}"/>
              </c:ext>
            </c:extLst>
          </c:dPt>
          <c:dPt>
            <c:idx val="21"/>
            <c:bubble3D val="0"/>
            <c:extLst xmlns:c16r2="http://schemas.microsoft.com/office/drawing/2015/06/chart">
              <c:ext xmlns:c16="http://schemas.microsoft.com/office/drawing/2014/chart" uri="{C3380CC4-5D6E-409C-BE32-E72D297353CC}">
                <c16:uniqueId val="{0000001A-6546-4668-B443-12CD09B015D1}"/>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0.21600000000000003</c:v>
                </c:pt>
                <c:pt idx="2">
                  <c:v>0.26133333333333336</c:v>
                </c:pt>
                <c:pt idx="3">
                  <c:v>0.26133333333333336</c:v>
                </c:pt>
                <c:pt idx="4">
                  <c:v>0.26133333333333336</c:v>
                </c:pt>
              </c:numCache>
            </c:numRef>
          </c:val>
          <c:extLst xmlns:c16r2="http://schemas.microsoft.com/office/drawing/2015/06/chart">
            <c:ext xmlns:c16="http://schemas.microsoft.com/office/drawing/2014/chart" uri="{C3380CC4-5D6E-409C-BE32-E72D297353CC}">
              <c16:uniqueId val="{0000001B-6546-4668-B443-12CD09B015D1}"/>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6546-4668-B443-12CD09B015D1}"/>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6546-4668-B443-12CD09B015D1}"/>
              </c:ext>
            </c:extLst>
          </c:dPt>
          <c:dPt>
            <c:idx val="2"/>
            <c:bubble3D val="0"/>
            <c:spPr>
              <a:noFill/>
            </c:spPr>
            <c:extLst xmlns:c16r2="http://schemas.microsoft.com/office/drawing/2015/06/chart">
              <c:ext xmlns:c16="http://schemas.microsoft.com/office/drawing/2014/chart" uri="{C3380CC4-5D6E-409C-BE32-E72D297353CC}">
                <c16:uniqueId val="{00000021-6546-4668-B443-12CD09B015D1}"/>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6546-4668-B443-12CD09B015D1}"/>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6546-4668-B443-12CD09B015D1}"/>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6546-4668-B443-12CD09B015D1}"/>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B33A-4A35-8253-1BD383472016}"/>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B33A-4A35-8253-1BD383472016}"/>
              </c:ext>
            </c:extLst>
          </c:dPt>
          <c:dPt>
            <c:idx val="2"/>
            <c:bubble3D val="0"/>
            <c:spPr>
              <a:noFill/>
              <a:ln>
                <a:noFill/>
              </a:ln>
            </c:spPr>
            <c:extLst xmlns:c16r2="http://schemas.microsoft.com/office/drawing/2015/06/chart">
              <c:ext xmlns:c16="http://schemas.microsoft.com/office/drawing/2014/chart" uri="{C3380CC4-5D6E-409C-BE32-E72D297353CC}">
                <c16:uniqueId val="{00000005-B33A-4A35-8253-1BD383472016}"/>
              </c:ext>
            </c:extLst>
          </c:dPt>
          <c:dPt>
            <c:idx val="3"/>
            <c:bubble3D val="0"/>
            <c:spPr>
              <a:noFill/>
              <a:ln>
                <a:noFill/>
              </a:ln>
            </c:spPr>
            <c:extLst xmlns:c16r2="http://schemas.microsoft.com/office/drawing/2015/06/chart">
              <c:ext xmlns:c16="http://schemas.microsoft.com/office/drawing/2014/chart" uri="{C3380CC4-5D6E-409C-BE32-E72D297353CC}">
                <c16:uniqueId val="{00000007-B33A-4A35-8253-1BD383472016}"/>
              </c:ext>
            </c:extLst>
          </c:dPt>
          <c:dPt>
            <c:idx val="4"/>
            <c:bubble3D val="0"/>
            <c:spPr>
              <a:noFill/>
              <a:ln>
                <a:noFill/>
              </a:ln>
            </c:spPr>
            <c:extLst xmlns:c16r2="http://schemas.microsoft.com/office/drawing/2015/06/chart">
              <c:ext xmlns:c16="http://schemas.microsoft.com/office/drawing/2014/chart" uri="{C3380CC4-5D6E-409C-BE32-E72D297353CC}">
                <c16:uniqueId val="{00000009-B33A-4A35-8253-1BD383472016}"/>
              </c:ext>
            </c:extLst>
          </c:dPt>
          <c:dPt>
            <c:idx val="5"/>
            <c:bubble3D val="0"/>
            <c:extLst xmlns:c16r2="http://schemas.microsoft.com/office/drawing/2015/06/chart">
              <c:ext xmlns:c16="http://schemas.microsoft.com/office/drawing/2014/chart" uri="{C3380CC4-5D6E-409C-BE32-E72D297353CC}">
                <c16:uniqueId val="{0000000A-B33A-4A35-8253-1BD383472016}"/>
              </c:ext>
            </c:extLst>
          </c:dPt>
          <c:dPt>
            <c:idx val="6"/>
            <c:bubble3D val="0"/>
            <c:extLst xmlns:c16r2="http://schemas.microsoft.com/office/drawing/2015/06/chart">
              <c:ext xmlns:c16="http://schemas.microsoft.com/office/drawing/2014/chart" uri="{C3380CC4-5D6E-409C-BE32-E72D297353CC}">
                <c16:uniqueId val="{0000000B-B33A-4A35-8253-1BD383472016}"/>
              </c:ext>
            </c:extLst>
          </c:dPt>
          <c:dPt>
            <c:idx val="7"/>
            <c:bubble3D val="0"/>
            <c:extLst xmlns:c16r2="http://schemas.microsoft.com/office/drawing/2015/06/chart">
              <c:ext xmlns:c16="http://schemas.microsoft.com/office/drawing/2014/chart" uri="{C3380CC4-5D6E-409C-BE32-E72D297353CC}">
                <c16:uniqueId val="{0000000C-B33A-4A35-8253-1BD383472016}"/>
              </c:ext>
            </c:extLst>
          </c:dPt>
          <c:dPt>
            <c:idx val="8"/>
            <c:bubble3D val="0"/>
            <c:extLst xmlns:c16r2="http://schemas.microsoft.com/office/drawing/2015/06/chart">
              <c:ext xmlns:c16="http://schemas.microsoft.com/office/drawing/2014/chart" uri="{C3380CC4-5D6E-409C-BE32-E72D297353CC}">
                <c16:uniqueId val="{0000000D-B33A-4A35-8253-1BD383472016}"/>
              </c:ext>
            </c:extLst>
          </c:dPt>
          <c:dPt>
            <c:idx val="9"/>
            <c:bubble3D val="0"/>
            <c:extLst xmlns:c16r2="http://schemas.microsoft.com/office/drawing/2015/06/chart">
              <c:ext xmlns:c16="http://schemas.microsoft.com/office/drawing/2014/chart" uri="{C3380CC4-5D6E-409C-BE32-E72D297353CC}">
                <c16:uniqueId val="{0000000E-B33A-4A35-8253-1BD383472016}"/>
              </c:ext>
            </c:extLst>
          </c:dPt>
          <c:dPt>
            <c:idx val="10"/>
            <c:bubble3D val="0"/>
            <c:extLst xmlns:c16r2="http://schemas.microsoft.com/office/drawing/2015/06/chart">
              <c:ext xmlns:c16="http://schemas.microsoft.com/office/drawing/2014/chart" uri="{C3380CC4-5D6E-409C-BE32-E72D297353CC}">
                <c16:uniqueId val="{0000000F-B33A-4A35-8253-1BD383472016}"/>
              </c:ext>
            </c:extLst>
          </c:dPt>
          <c:dPt>
            <c:idx val="11"/>
            <c:bubble3D val="0"/>
            <c:extLst xmlns:c16r2="http://schemas.microsoft.com/office/drawing/2015/06/chart">
              <c:ext xmlns:c16="http://schemas.microsoft.com/office/drawing/2014/chart" uri="{C3380CC4-5D6E-409C-BE32-E72D297353CC}">
                <c16:uniqueId val="{00000010-B33A-4A35-8253-1BD383472016}"/>
              </c:ext>
            </c:extLst>
          </c:dPt>
          <c:dPt>
            <c:idx val="12"/>
            <c:bubble3D val="0"/>
            <c:extLst xmlns:c16r2="http://schemas.microsoft.com/office/drawing/2015/06/chart">
              <c:ext xmlns:c16="http://schemas.microsoft.com/office/drawing/2014/chart" uri="{C3380CC4-5D6E-409C-BE32-E72D297353CC}">
                <c16:uniqueId val="{00000011-B33A-4A35-8253-1BD383472016}"/>
              </c:ext>
            </c:extLst>
          </c:dPt>
          <c:dPt>
            <c:idx val="13"/>
            <c:bubble3D val="0"/>
            <c:extLst xmlns:c16r2="http://schemas.microsoft.com/office/drawing/2015/06/chart">
              <c:ext xmlns:c16="http://schemas.microsoft.com/office/drawing/2014/chart" uri="{C3380CC4-5D6E-409C-BE32-E72D297353CC}">
                <c16:uniqueId val="{00000012-B33A-4A35-8253-1BD383472016}"/>
              </c:ext>
            </c:extLst>
          </c:dPt>
          <c:dPt>
            <c:idx val="14"/>
            <c:bubble3D val="0"/>
            <c:extLst xmlns:c16r2="http://schemas.microsoft.com/office/drawing/2015/06/chart">
              <c:ext xmlns:c16="http://schemas.microsoft.com/office/drawing/2014/chart" uri="{C3380CC4-5D6E-409C-BE32-E72D297353CC}">
                <c16:uniqueId val="{00000013-B33A-4A35-8253-1BD383472016}"/>
              </c:ext>
            </c:extLst>
          </c:dPt>
          <c:dPt>
            <c:idx val="15"/>
            <c:bubble3D val="0"/>
            <c:extLst xmlns:c16r2="http://schemas.microsoft.com/office/drawing/2015/06/chart">
              <c:ext xmlns:c16="http://schemas.microsoft.com/office/drawing/2014/chart" uri="{C3380CC4-5D6E-409C-BE32-E72D297353CC}">
                <c16:uniqueId val="{00000014-B33A-4A35-8253-1BD383472016}"/>
              </c:ext>
            </c:extLst>
          </c:dPt>
          <c:dPt>
            <c:idx val="16"/>
            <c:bubble3D val="0"/>
            <c:extLst xmlns:c16r2="http://schemas.microsoft.com/office/drawing/2015/06/chart">
              <c:ext xmlns:c16="http://schemas.microsoft.com/office/drawing/2014/chart" uri="{C3380CC4-5D6E-409C-BE32-E72D297353CC}">
                <c16:uniqueId val="{00000015-B33A-4A35-8253-1BD383472016}"/>
              </c:ext>
            </c:extLst>
          </c:dPt>
          <c:dPt>
            <c:idx val="17"/>
            <c:bubble3D val="0"/>
            <c:extLst xmlns:c16r2="http://schemas.microsoft.com/office/drawing/2015/06/chart">
              <c:ext xmlns:c16="http://schemas.microsoft.com/office/drawing/2014/chart" uri="{C3380CC4-5D6E-409C-BE32-E72D297353CC}">
                <c16:uniqueId val="{00000016-B33A-4A35-8253-1BD383472016}"/>
              </c:ext>
            </c:extLst>
          </c:dPt>
          <c:dPt>
            <c:idx val="18"/>
            <c:bubble3D val="0"/>
            <c:extLst xmlns:c16r2="http://schemas.microsoft.com/office/drawing/2015/06/chart">
              <c:ext xmlns:c16="http://schemas.microsoft.com/office/drawing/2014/chart" uri="{C3380CC4-5D6E-409C-BE32-E72D297353CC}">
                <c16:uniqueId val="{00000017-B33A-4A35-8253-1BD383472016}"/>
              </c:ext>
            </c:extLst>
          </c:dPt>
          <c:dPt>
            <c:idx val="19"/>
            <c:bubble3D val="0"/>
            <c:extLst xmlns:c16r2="http://schemas.microsoft.com/office/drawing/2015/06/chart">
              <c:ext xmlns:c16="http://schemas.microsoft.com/office/drawing/2014/chart" uri="{C3380CC4-5D6E-409C-BE32-E72D297353CC}">
                <c16:uniqueId val="{00000018-B33A-4A35-8253-1BD383472016}"/>
              </c:ext>
            </c:extLst>
          </c:dPt>
          <c:dPt>
            <c:idx val="20"/>
            <c:bubble3D val="0"/>
            <c:extLst xmlns:c16r2="http://schemas.microsoft.com/office/drawing/2015/06/chart">
              <c:ext xmlns:c16="http://schemas.microsoft.com/office/drawing/2014/chart" uri="{C3380CC4-5D6E-409C-BE32-E72D297353CC}">
                <c16:uniqueId val="{00000019-B33A-4A35-8253-1BD383472016}"/>
              </c:ext>
            </c:extLst>
          </c:dPt>
          <c:dPt>
            <c:idx val="21"/>
            <c:bubble3D val="0"/>
            <c:extLst xmlns:c16r2="http://schemas.microsoft.com/office/drawing/2015/06/chart">
              <c:ext xmlns:c16="http://schemas.microsoft.com/office/drawing/2014/chart" uri="{C3380CC4-5D6E-409C-BE32-E72D297353CC}">
                <c16:uniqueId val="{0000001A-B33A-4A35-8253-1BD383472016}"/>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0.19600000000000001</c:v>
                </c:pt>
                <c:pt idx="2">
                  <c:v>0.26800000000000002</c:v>
                </c:pt>
                <c:pt idx="3">
                  <c:v>0.26800000000000002</c:v>
                </c:pt>
                <c:pt idx="4">
                  <c:v>0.26800000000000002</c:v>
                </c:pt>
              </c:numCache>
            </c:numRef>
          </c:val>
          <c:extLst xmlns:c16r2="http://schemas.microsoft.com/office/drawing/2015/06/chart">
            <c:ext xmlns:c16="http://schemas.microsoft.com/office/drawing/2014/chart" uri="{C3380CC4-5D6E-409C-BE32-E72D297353CC}">
              <c16:uniqueId val="{0000001B-B33A-4A35-8253-1BD383472016}"/>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B33A-4A35-8253-1BD383472016}"/>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B33A-4A35-8253-1BD383472016}"/>
              </c:ext>
            </c:extLst>
          </c:dPt>
          <c:dPt>
            <c:idx val="2"/>
            <c:bubble3D val="0"/>
            <c:spPr>
              <a:noFill/>
            </c:spPr>
            <c:extLst xmlns:c16r2="http://schemas.microsoft.com/office/drawing/2015/06/chart">
              <c:ext xmlns:c16="http://schemas.microsoft.com/office/drawing/2014/chart" uri="{C3380CC4-5D6E-409C-BE32-E72D297353CC}">
                <c16:uniqueId val="{00000021-B33A-4A35-8253-1BD383472016}"/>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B33A-4A35-8253-1BD383472016}"/>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B33A-4A35-8253-1BD383472016}"/>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B33A-4A35-8253-1BD383472016}"/>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A4EB-4492-B33D-19F4A291D460}"/>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A4EB-4492-B33D-19F4A291D460}"/>
              </c:ext>
            </c:extLst>
          </c:dPt>
          <c:dPt>
            <c:idx val="2"/>
            <c:bubble3D val="0"/>
            <c:spPr>
              <a:noFill/>
              <a:ln>
                <a:noFill/>
              </a:ln>
            </c:spPr>
            <c:extLst xmlns:c16r2="http://schemas.microsoft.com/office/drawing/2015/06/chart">
              <c:ext xmlns:c16="http://schemas.microsoft.com/office/drawing/2014/chart" uri="{C3380CC4-5D6E-409C-BE32-E72D297353CC}">
                <c16:uniqueId val="{00000005-A4EB-4492-B33D-19F4A291D460}"/>
              </c:ext>
            </c:extLst>
          </c:dPt>
          <c:dPt>
            <c:idx val="3"/>
            <c:bubble3D val="0"/>
            <c:spPr>
              <a:noFill/>
              <a:ln>
                <a:noFill/>
              </a:ln>
            </c:spPr>
            <c:extLst xmlns:c16r2="http://schemas.microsoft.com/office/drawing/2015/06/chart">
              <c:ext xmlns:c16="http://schemas.microsoft.com/office/drawing/2014/chart" uri="{C3380CC4-5D6E-409C-BE32-E72D297353CC}">
                <c16:uniqueId val="{00000007-A4EB-4492-B33D-19F4A291D460}"/>
              </c:ext>
            </c:extLst>
          </c:dPt>
          <c:dPt>
            <c:idx val="4"/>
            <c:bubble3D val="0"/>
            <c:spPr>
              <a:noFill/>
              <a:ln>
                <a:noFill/>
              </a:ln>
            </c:spPr>
            <c:extLst xmlns:c16r2="http://schemas.microsoft.com/office/drawing/2015/06/chart">
              <c:ext xmlns:c16="http://schemas.microsoft.com/office/drawing/2014/chart" uri="{C3380CC4-5D6E-409C-BE32-E72D297353CC}">
                <c16:uniqueId val="{00000009-A4EB-4492-B33D-19F4A291D460}"/>
              </c:ext>
            </c:extLst>
          </c:dPt>
          <c:dPt>
            <c:idx val="5"/>
            <c:bubble3D val="0"/>
            <c:extLst xmlns:c16r2="http://schemas.microsoft.com/office/drawing/2015/06/chart">
              <c:ext xmlns:c16="http://schemas.microsoft.com/office/drawing/2014/chart" uri="{C3380CC4-5D6E-409C-BE32-E72D297353CC}">
                <c16:uniqueId val="{0000000A-A4EB-4492-B33D-19F4A291D460}"/>
              </c:ext>
            </c:extLst>
          </c:dPt>
          <c:dPt>
            <c:idx val="6"/>
            <c:bubble3D val="0"/>
            <c:extLst xmlns:c16r2="http://schemas.microsoft.com/office/drawing/2015/06/chart">
              <c:ext xmlns:c16="http://schemas.microsoft.com/office/drawing/2014/chart" uri="{C3380CC4-5D6E-409C-BE32-E72D297353CC}">
                <c16:uniqueId val="{0000000B-A4EB-4492-B33D-19F4A291D460}"/>
              </c:ext>
            </c:extLst>
          </c:dPt>
          <c:dPt>
            <c:idx val="7"/>
            <c:bubble3D val="0"/>
            <c:extLst xmlns:c16r2="http://schemas.microsoft.com/office/drawing/2015/06/chart">
              <c:ext xmlns:c16="http://schemas.microsoft.com/office/drawing/2014/chart" uri="{C3380CC4-5D6E-409C-BE32-E72D297353CC}">
                <c16:uniqueId val="{0000000C-A4EB-4492-B33D-19F4A291D460}"/>
              </c:ext>
            </c:extLst>
          </c:dPt>
          <c:dPt>
            <c:idx val="8"/>
            <c:bubble3D val="0"/>
            <c:extLst xmlns:c16r2="http://schemas.microsoft.com/office/drawing/2015/06/chart">
              <c:ext xmlns:c16="http://schemas.microsoft.com/office/drawing/2014/chart" uri="{C3380CC4-5D6E-409C-BE32-E72D297353CC}">
                <c16:uniqueId val="{0000000D-A4EB-4492-B33D-19F4A291D460}"/>
              </c:ext>
            </c:extLst>
          </c:dPt>
          <c:dPt>
            <c:idx val="9"/>
            <c:bubble3D val="0"/>
            <c:extLst xmlns:c16r2="http://schemas.microsoft.com/office/drawing/2015/06/chart">
              <c:ext xmlns:c16="http://schemas.microsoft.com/office/drawing/2014/chart" uri="{C3380CC4-5D6E-409C-BE32-E72D297353CC}">
                <c16:uniqueId val="{0000000E-A4EB-4492-B33D-19F4A291D460}"/>
              </c:ext>
            </c:extLst>
          </c:dPt>
          <c:dPt>
            <c:idx val="10"/>
            <c:bubble3D val="0"/>
            <c:extLst xmlns:c16r2="http://schemas.microsoft.com/office/drawing/2015/06/chart">
              <c:ext xmlns:c16="http://schemas.microsoft.com/office/drawing/2014/chart" uri="{C3380CC4-5D6E-409C-BE32-E72D297353CC}">
                <c16:uniqueId val="{0000000F-A4EB-4492-B33D-19F4A291D460}"/>
              </c:ext>
            </c:extLst>
          </c:dPt>
          <c:dPt>
            <c:idx val="11"/>
            <c:bubble3D val="0"/>
            <c:extLst xmlns:c16r2="http://schemas.microsoft.com/office/drawing/2015/06/chart">
              <c:ext xmlns:c16="http://schemas.microsoft.com/office/drawing/2014/chart" uri="{C3380CC4-5D6E-409C-BE32-E72D297353CC}">
                <c16:uniqueId val="{00000010-A4EB-4492-B33D-19F4A291D460}"/>
              </c:ext>
            </c:extLst>
          </c:dPt>
          <c:dPt>
            <c:idx val="12"/>
            <c:bubble3D val="0"/>
            <c:extLst xmlns:c16r2="http://schemas.microsoft.com/office/drawing/2015/06/chart">
              <c:ext xmlns:c16="http://schemas.microsoft.com/office/drawing/2014/chart" uri="{C3380CC4-5D6E-409C-BE32-E72D297353CC}">
                <c16:uniqueId val="{00000011-A4EB-4492-B33D-19F4A291D460}"/>
              </c:ext>
            </c:extLst>
          </c:dPt>
          <c:dPt>
            <c:idx val="13"/>
            <c:bubble3D val="0"/>
            <c:extLst xmlns:c16r2="http://schemas.microsoft.com/office/drawing/2015/06/chart">
              <c:ext xmlns:c16="http://schemas.microsoft.com/office/drawing/2014/chart" uri="{C3380CC4-5D6E-409C-BE32-E72D297353CC}">
                <c16:uniqueId val="{00000012-A4EB-4492-B33D-19F4A291D460}"/>
              </c:ext>
            </c:extLst>
          </c:dPt>
          <c:dPt>
            <c:idx val="14"/>
            <c:bubble3D val="0"/>
            <c:extLst xmlns:c16r2="http://schemas.microsoft.com/office/drawing/2015/06/chart">
              <c:ext xmlns:c16="http://schemas.microsoft.com/office/drawing/2014/chart" uri="{C3380CC4-5D6E-409C-BE32-E72D297353CC}">
                <c16:uniqueId val="{00000013-A4EB-4492-B33D-19F4A291D460}"/>
              </c:ext>
            </c:extLst>
          </c:dPt>
          <c:dPt>
            <c:idx val="15"/>
            <c:bubble3D val="0"/>
            <c:extLst xmlns:c16r2="http://schemas.microsoft.com/office/drawing/2015/06/chart">
              <c:ext xmlns:c16="http://schemas.microsoft.com/office/drawing/2014/chart" uri="{C3380CC4-5D6E-409C-BE32-E72D297353CC}">
                <c16:uniqueId val="{00000014-A4EB-4492-B33D-19F4A291D460}"/>
              </c:ext>
            </c:extLst>
          </c:dPt>
          <c:dPt>
            <c:idx val="16"/>
            <c:bubble3D val="0"/>
            <c:extLst xmlns:c16r2="http://schemas.microsoft.com/office/drawing/2015/06/chart">
              <c:ext xmlns:c16="http://schemas.microsoft.com/office/drawing/2014/chart" uri="{C3380CC4-5D6E-409C-BE32-E72D297353CC}">
                <c16:uniqueId val="{00000015-A4EB-4492-B33D-19F4A291D460}"/>
              </c:ext>
            </c:extLst>
          </c:dPt>
          <c:dPt>
            <c:idx val="17"/>
            <c:bubble3D val="0"/>
            <c:extLst xmlns:c16r2="http://schemas.microsoft.com/office/drawing/2015/06/chart">
              <c:ext xmlns:c16="http://schemas.microsoft.com/office/drawing/2014/chart" uri="{C3380CC4-5D6E-409C-BE32-E72D297353CC}">
                <c16:uniqueId val="{00000016-A4EB-4492-B33D-19F4A291D460}"/>
              </c:ext>
            </c:extLst>
          </c:dPt>
          <c:dPt>
            <c:idx val="18"/>
            <c:bubble3D val="0"/>
            <c:extLst xmlns:c16r2="http://schemas.microsoft.com/office/drawing/2015/06/chart">
              <c:ext xmlns:c16="http://schemas.microsoft.com/office/drawing/2014/chart" uri="{C3380CC4-5D6E-409C-BE32-E72D297353CC}">
                <c16:uniqueId val="{00000017-A4EB-4492-B33D-19F4A291D460}"/>
              </c:ext>
            </c:extLst>
          </c:dPt>
          <c:dPt>
            <c:idx val="19"/>
            <c:bubble3D val="0"/>
            <c:extLst xmlns:c16r2="http://schemas.microsoft.com/office/drawing/2015/06/chart">
              <c:ext xmlns:c16="http://schemas.microsoft.com/office/drawing/2014/chart" uri="{C3380CC4-5D6E-409C-BE32-E72D297353CC}">
                <c16:uniqueId val="{00000018-A4EB-4492-B33D-19F4A291D460}"/>
              </c:ext>
            </c:extLst>
          </c:dPt>
          <c:dPt>
            <c:idx val="20"/>
            <c:bubble3D val="0"/>
            <c:extLst xmlns:c16r2="http://schemas.microsoft.com/office/drawing/2015/06/chart">
              <c:ext xmlns:c16="http://schemas.microsoft.com/office/drawing/2014/chart" uri="{C3380CC4-5D6E-409C-BE32-E72D297353CC}">
                <c16:uniqueId val="{00000019-A4EB-4492-B33D-19F4A291D460}"/>
              </c:ext>
            </c:extLst>
          </c:dPt>
          <c:dPt>
            <c:idx val="21"/>
            <c:bubble3D val="0"/>
            <c:extLst xmlns:c16r2="http://schemas.microsoft.com/office/drawing/2015/06/chart">
              <c:ext xmlns:c16="http://schemas.microsoft.com/office/drawing/2014/chart" uri="{C3380CC4-5D6E-409C-BE32-E72D297353CC}">
                <c16:uniqueId val="{0000001A-A4EB-4492-B33D-19F4A291D460}"/>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0.20399999999999999</c:v>
                </c:pt>
                <c:pt idx="2">
                  <c:v>0.26533333333333337</c:v>
                </c:pt>
                <c:pt idx="3">
                  <c:v>0.26533333333333337</c:v>
                </c:pt>
                <c:pt idx="4">
                  <c:v>0.26533333333333337</c:v>
                </c:pt>
              </c:numCache>
            </c:numRef>
          </c:val>
          <c:extLst xmlns:c16r2="http://schemas.microsoft.com/office/drawing/2015/06/chart">
            <c:ext xmlns:c16="http://schemas.microsoft.com/office/drawing/2014/chart" uri="{C3380CC4-5D6E-409C-BE32-E72D297353CC}">
              <c16:uniqueId val="{0000001B-A4EB-4492-B33D-19F4A291D460}"/>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A4EB-4492-B33D-19F4A291D460}"/>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A4EB-4492-B33D-19F4A291D460}"/>
              </c:ext>
            </c:extLst>
          </c:dPt>
          <c:dPt>
            <c:idx val="2"/>
            <c:bubble3D val="0"/>
            <c:spPr>
              <a:noFill/>
            </c:spPr>
            <c:extLst xmlns:c16r2="http://schemas.microsoft.com/office/drawing/2015/06/chart">
              <c:ext xmlns:c16="http://schemas.microsoft.com/office/drawing/2014/chart" uri="{C3380CC4-5D6E-409C-BE32-E72D297353CC}">
                <c16:uniqueId val="{00000021-A4EB-4492-B33D-19F4A291D460}"/>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A4EB-4492-B33D-19F4A291D460}"/>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A4EB-4492-B33D-19F4A291D460}"/>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A4EB-4492-B33D-19F4A291D460}"/>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F58D-4ABE-919E-FB4FBA0AAD84}"/>
              </c:ext>
            </c:extLst>
          </c:dPt>
          <c:dPt>
            <c:idx val="1"/>
            <c:invertIfNegative val="0"/>
            <c:bubble3D val="0"/>
            <c:extLst xmlns:c16r2="http://schemas.microsoft.com/office/drawing/2015/06/chart">
              <c:ext xmlns:c16="http://schemas.microsoft.com/office/drawing/2014/chart" uri="{C3380CC4-5D6E-409C-BE32-E72D297353CC}">
                <c16:uniqueId val="{00000001-F58D-4ABE-919E-FB4FBA0AAD84}"/>
              </c:ext>
            </c:extLst>
          </c:dPt>
          <c:dPt>
            <c:idx val="2"/>
            <c:invertIfNegative val="0"/>
            <c:bubble3D val="0"/>
            <c:extLst xmlns:c16r2="http://schemas.microsoft.com/office/drawing/2015/06/chart">
              <c:ext xmlns:c16="http://schemas.microsoft.com/office/drawing/2014/chart" uri="{C3380CC4-5D6E-409C-BE32-E72D297353CC}">
                <c16:uniqueId val="{00000002-F58D-4ABE-919E-FB4FBA0AAD84}"/>
              </c:ext>
            </c:extLst>
          </c:dPt>
          <c:dPt>
            <c:idx val="3"/>
            <c:invertIfNegative val="0"/>
            <c:bubble3D val="0"/>
            <c:extLst xmlns:c16r2="http://schemas.microsoft.com/office/drawing/2015/06/chart">
              <c:ext xmlns:c16="http://schemas.microsoft.com/office/drawing/2014/chart" uri="{C3380CC4-5D6E-409C-BE32-E72D297353CC}">
                <c16:uniqueId val="{00000003-F58D-4ABE-919E-FB4FBA0AAD84}"/>
              </c:ext>
            </c:extLst>
          </c:dPt>
          <c:dPt>
            <c:idx val="4"/>
            <c:invertIfNegative val="0"/>
            <c:bubble3D val="0"/>
            <c:extLst xmlns:c16r2="http://schemas.microsoft.com/office/drawing/2015/06/chart">
              <c:ext xmlns:c16="http://schemas.microsoft.com/office/drawing/2014/chart" uri="{C3380CC4-5D6E-409C-BE32-E72D297353CC}">
                <c16:uniqueId val="{00000004-F58D-4ABE-919E-FB4FBA0AAD84}"/>
              </c:ext>
            </c:extLst>
          </c:dPt>
          <c:dPt>
            <c:idx val="5"/>
            <c:invertIfNegative val="0"/>
            <c:bubble3D val="0"/>
            <c:extLst xmlns:c16r2="http://schemas.microsoft.com/office/drawing/2015/06/chart">
              <c:ext xmlns:c16="http://schemas.microsoft.com/office/drawing/2014/chart" uri="{C3380CC4-5D6E-409C-BE32-E72D297353CC}">
                <c16:uniqueId val="{00000005-F58D-4ABE-919E-FB4FBA0AAD84}"/>
              </c:ext>
            </c:extLst>
          </c:dPt>
          <c:dPt>
            <c:idx val="6"/>
            <c:invertIfNegative val="0"/>
            <c:bubble3D val="0"/>
            <c:extLst xmlns:c16r2="http://schemas.microsoft.com/office/drawing/2015/06/chart">
              <c:ext xmlns:c16="http://schemas.microsoft.com/office/drawing/2014/chart" uri="{C3380CC4-5D6E-409C-BE32-E72D297353CC}">
                <c16:uniqueId val="{00000006-F58D-4ABE-919E-FB4FBA0AAD84}"/>
              </c:ext>
            </c:extLst>
          </c:dPt>
          <c:dPt>
            <c:idx val="7"/>
            <c:invertIfNegative val="0"/>
            <c:bubble3D val="0"/>
            <c:extLst xmlns:c16r2="http://schemas.microsoft.com/office/drawing/2015/06/chart">
              <c:ext xmlns:c16="http://schemas.microsoft.com/office/drawing/2014/chart" uri="{C3380CC4-5D6E-409C-BE32-E72D297353CC}">
                <c16:uniqueId val="{00000007-F58D-4ABE-919E-FB4FBA0AAD84}"/>
              </c:ext>
            </c:extLst>
          </c:dPt>
          <c:dPt>
            <c:idx val="8"/>
            <c:invertIfNegative val="0"/>
            <c:bubble3D val="0"/>
            <c:extLst xmlns:c16r2="http://schemas.microsoft.com/office/drawing/2015/06/chart">
              <c:ext xmlns:c16="http://schemas.microsoft.com/office/drawing/2014/chart" uri="{C3380CC4-5D6E-409C-BE32-E72D297353CC}">
                <c16:uniqueId val="{00000008-F58D-4ABE-919E-FB4FBA0AAD84}"/>
              </c:ext>
            </c:extLst>
          </c:dPt>
          <c:dPt>
            <c:idx val="9"/>
            <c:invertIfNegative val="0"/>
            <c:bubble3D val="0"/>
            <c:extLst xmlns:c16r2="http://schemas.microsoft.com/office/drawing/2015/06/chart">
              <c:ext xmlns:c16="http://schemas.microsoft.com/office/drawing/2014/chart" uri="{C3380CC4-5D6E-409C-BE32-E72D297353CC}">
                <c16:uniqueId val="{00000009-F58D-4ABE-919E-FB4FBA0AAD84}"/>
              </c:ext>
            </c:extLst>
          </c:dPt>
          <c:dPt>
            <c:idx val="10"/>
            <c:invertIfNegative val="0"/>
            <c:bubble3D val="0"/>
            <c:extLst xmlns:c16r2="http://schemas.microsoft.com/office/drawing/2015/06/chart">
              <c:ext xmlns:c16="http://schemas.microsoft.com/office/drawing/2014/chart" uri="{C3380CC4-5D6E-409C-BE32-E72D297353CC}">
                <c16:uniqueId val="{0000000A-F58D-4ABE-919E-FB4FBA0AAD84}"/>
              </c:ext>
            </c:extLst>
          </c:dPt>
          <c:dPt>
            <c:idx val="11"/>
            <c:invertIfNegative val="0"/>
            <c:bubble3D val="0"/>
            <c:extLst xmlns:c16r2="http://schemas.microsoft.com/office/drawing/2015/06/chart">
              <c:ext xmlns:c16="http://schemas.microsoft.com/office/drawing/2014/chart" uri="{C3380CC4-5D6E-409C-BE32-E72D297353CC}">
                <c16:uniqueId val="{0000000B-F58D-4ABE-919E-FB4FBA0AAD84}"/>
              </c:ext>
            </c:extLst>
          </c:dPt>
          <c:dPt>
            <c:idx val="12"/>
            <c:invertIfNegative val="0"/>
            <c:bubble3D val="0"/>
            <c:extLst xmlns:c16r2="http://schemas.microsoft.com/office/drawing/2015/06/chart">
              <c:ext xmlns:c16="http://schemas.microsoft.com/office/drawing/2014/chart" uri="{C3380CC4-5D6E-409C-BE32-E72D297353CC}">
                <c16:uniqueId val="{0000000C-F58D-4ABE-919E-FB4FBA0AAD84}"/>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Araba</c:v>
                </c:pt>
                <c:pt idx="1">
                  <c:v>Bizkaia</c:v>
                </c:pt>
                <c:pt idx="2">
                  <c:v>Gipuzkoa</c:v>
                </c:pt>
                <c:pt idx="3">
                  <c:v>Beste bat</c:v>
                </c:pt>
                <c:pt idx="4">
                  <c:v>Ez du erantzuna zehazten</c:v>
                </c:pt>
              </c:strCache>
            </c:strRef>
          </c:cat>
          <c:val>
            <c:numRef>
              <c:f>Hoja1!$B$2:$B$6</c:f>
              <c:numCache>
                <c:formatCode>0%</c:formatCode>
                <c:ptCount val="5"/>
                <c:pt idx="0">
                  <c:v>0.19068763121802978</c:v>
                </c:pt>
                <c:pt idx="1">
                  <c:v>0.50881476495376943</c:v>
                </c:pt>
                <c:pt idx="2">
                  <c:v>0.26886692505420939</c:v>
                </c:pt>
                <c:pt idx="3">
                  <c:v>2.8996990735434609E-2</c:v>
                </c:pt>
                <c:pt idx="4">
                  <c:v>2.6336880385585764E-3</c:v>
                </c:pt>
              </c:numCache>
            </c:numRef>
          </c:val>
          <c:extLst xmlns:c16r2="http://schemas.microsoft.com/office/drawing/2015/06/chart">
            <c:ext xmlns:c16="http://schemas.microsoft.com/office/drawing/2014/chart" uri="{C3380CC4-5D6E-409C-BE32-E72D297353CC}">
              <c16:uniqueId val="{0000000D-F58D-4ABE-919E-FB4FBA0AAD84}"/>
            </c:ext>
          </c:extLst>
        </c:ser>
        <c:dLbls>
          <c:showLegendKey val="0"/>
          <c:showVal val="0"/>
          <c:showCatName val="0"/>
          <c:showSerName val="0"/>
          <c:showPercent val="0"/>
          <c:showBubbleSize val="0"/>
        </c:dLbls>
        <c:gapWidth val="61"/>
        <c:axId val="129710720"/>
        <c:axId val="129716608"/>
      </c:barChart>
      <c:catAx>
        <c:axId val="12971072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9716608"/>
        <c:crosses val="autoZero"/>
        <c:auto val="1"/>
        <c:lblAlgn val="ctr"/>
        <c:lblOffset val="100"/>
        <c:noMultiLvlLbl val="0"/>
      </c:catAx>
      <c:valAx>
        <c:axId val="129716608"/>
        <c:scaling>
          <c:orientation val="minMax"/>
          <c:max val="1"/>
          <c:min val="0"/>
        </c:scaling>
        <c:delete val="1"/>
        <c:axPos val="t"/>
        <c:numFmt formatCode="0.0%" sourceLinked="0"/>
        <c:majorTickMark val="out"/>
        <c:minorTickMark val="none"/>
        <c:tickLblPos val="nextTo"/>
        <c:crossAx val="129710720"/>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F0C7-4D32-AA9A-315E973F5A0B}"/>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F0C7-4D32-AA9A-315E973F5A0B}"/>
              </c:ext>
            </c:extLst>
          </c:dPt>
          <c:dPt>
            <c:idx val="2"/>
            <c:bubble3D val="0"/>
            <c:spPr>
              <a:noFill/>
              <a:ln>
                <a:noFill/>
              </a:ln>
            </c:spPr>
            <c:extLst xmlns:c16r2="http://schemas.microsoft.com/office/drawing/2015/06/chart">
              <c:ext xmlns:c16="http://schemas.microsoft.com/office/drawing/2014/chart" uri="{C3380CC4-5D6E-409C-BE32-E72D297353CC}">
                <c16:uniqueId val="{00000005-F0C7-4D32-AA9A-315E973F5A0B}"/>
              </c:ext>
            </c:extLst>
          </c:dPt>
          <c:dPt>
            <c:idx val="3"/>
            <c:bubble3D val="0"/>
            <c:spPr>
              <a:noFill/>
              <a:ln>
                <a:noFill/>
              </a:ln>
            </c:spPr>
            <c:extLst xmlns:c16r2="http://schemas.microsoft.com/office/drawing/2015/06/chart">
              <c:ext xmlns:c16="http://schemas.microsoft.com/office/drawing/2014/chart" uri="{C3380CC4-5D6E-409C-BE32-E72D297353CC}">
                <c16:uniqueId val="{00000007-F0C7-4D32-AA9A-315E973F5A0B}"/>
              </c:ext>
            </c:extLst>
          </c:dPt>
          <c:dPt>
            <c:idx val="4"/>
            <c:bubble3D val="0"/>
            <c:spPr>
              <a:noFill/>
              <a:ln>
                <a:noFill/>
              </a:ln>
            </c:spPr>
            <c:extLst xmlns:c16r2="http://schemas.microsoft.com/office/drawing/2015/06/chart">
              <c:ext xmlns:c16="http://schemas.microsoft.com/office/drawing/2014/chart" uri="{C3380CC4-5D6E-409C-BE32-E72D297353CC}">
                <c16:uniqueId val="{00000009-F0C7-4D32-AA9A-315E973F5A0B}"/>
              </c:ext>
            </c:extLst>
          </c:dPt>
          <c:dPt>
            <c:idx val="5"/>
            <c:bubble3D val="0"/>
            <c:extLst xmlns:c16r2="http://schemas.microsoft.com/office/drawing/2015/06/chart">
              <c:ext xmlns:c16="http://schemas.microsoft.com/office/drawing/2014/chart" uri="{C3380CC4-5D6E-409C-BE32-E72D297353CC}">
                <c16:uniqueId val="{0000000A-F0C7-4D32-AA9A-315E973F5A0B}"/>
              </c:ext>
            </c:extLst>
          </c:dPt>
          <c:dPt>
            <c:idx val="6"/>
            <c:bubble3D val="0"/>
            <c:extLst xmlns:c16r2="http://schemas.microsoft.com/office/drawing/2015/06/chart">
              <c:ext xmlns:c16="http://schemas.microsoft.com/office/drawing/2014/chart" uri="{C3380CC4-5D6E-409C-BE32-E72D297353CC}">
                <c16:uniqueId val="{0000000B-F0C7-4D32-AA9A-315E973F5A0B}"/>
              </c:ext>
            </c:extLst>
          </c:dPt>
          <c:dPt>
            <c:idx val="7"/>
            <c:bubble3D val="0"/>
            <c:extLst xmlns:c16r2="http://schemas.microsoft.com/office/drawing/2015/06/chart">
              <c:ext xmlns:c16="http://schemas.microsoft.com/office/drawing/2014/chart" uri="{C3380CC4-5D6E-409C-BE32-E72D297353CC}">
                <c16:uniqueId val="{0000000C-F0C7-4D32-AA9A-315E973F5A0B}"/>
              </c:ext>
            </c:extLst>
          </c:dPt>
          <c:dPt>
            <c:idx val="8"/>
            <c:bubble3D val="0"/>
            <c:extLst xmlns:c16r2="http://schemas.microsoft.com/office/drawing/2015/06/chart">
              <c:ext xmlns:c16="http://schemas.microsoft.com/office/drawing/2014/chart" uri="{C3380CC4-5D6E-409C-BE32-E72D297353CC}">
                <c16:uniqueId val="{0000000D-F0C7-4D32-AA9A-315E973F5A0B}"/>
              </c:ext>
            </c:extLst>
          </c:dPt>
          <c:dPt>
            <c:idx val="9"/>
            <c:bubble3D val="0"/>
            <c:extLst xmlns:c16r2="http://schemas.microsoft.com/office/drawing/2015/06/chart">
              <c:ext xmlns:c16="http://schemas.microsoft.com/office/drawing/2014/chart" uri="{C3380CC4-5D6E-409C-BE32-E72D297353CC}">
                <c16:uniqueId val="{0000000E-F0C7-4D32-AA9A-315E973F5A0B}"/>
              </c:ext>
            </c:extLst>
          </c:dPt>
          <c:dPt>
            <c:idx val="10"/>
            <c:bubble3D val="0"/>
            <c:extLst xmlns:c16r2="http://schemas.microsoft.com/office/drawing/2015/06/chart">
              <c:ext xmlns:c16="http://schemas.microsoft.com/office/drawing/2014/chart" uri="{C3380CC4-5D6E-409C-BE32-E72D297353CC}">
                <c16:uniqueId val="{0000000F-F0C7-4D32-AA9A-315E973F5A0B}"/>
              </c:ext>
            </c:extLst>
          </c:dPt>
          <c:dPt>
            <c:idx val="11"/>
            <c:bubble3D val="0"/>
            <c:extLst xmlns:c16r2="http://schemas.microsoft.com/office/drawing/2015/06/chart">
              <c:ext xmlns:c16="http://schemas.microsoft.com/office/drawing/2014/chart" uri="{C3380CC4-5D6E-409C-BE32-E72D297353CC}">
                <c16:uniqueId val="{00000010-F0C7-4D32-AA9A-315E973F5A0B}"/>
              </c:ext>
            </c:extLst>
          </c:dPt>
          <c:dPt>
            <c:idx val="12"/>
            <c:bubble3D val="0"/>
            <c:extLst xmlns:c16r2="http://schemas.microsoft.com/office/drawing/2015/06/chart">
              <c:ext xmlns:c16="http://schemas.microsoft.com/office/drawing/2014/chart" uri="{C3380CC4-5D6E-409C-BE32-E72D297353CC}">
                <c16:uniqueId val="{00000011-F0C7-4D32-AA9A-315E973F5A0B}"/>
              </c:ext>
            </c:extLst>
          </c:dPt>
          <c:dPt>
            <c:idx val="13"/>
            <c:bubble3D val="0"/>
            <c:extLst xmlns:c16r2="http://schemas.microsoft.com/office/drawing/2015/06/chart">
              <c:ext xmlns:c16="http://schemas.microsoft.com/office/drawing/2014/chart" uri="{C3380CC4-5D6E-409C-BE32-E72D297353CC}">
                <c16:uniqueId val="{00000012-F0C7-4D32-AA9A-315E973F5A0B}"/>
              </c:ext>
            </c:extLst>
          </c:dPt>
          <c:dPt>
            <c:idx val="14"/>
            <c:bubble3D val="0"/>
            <c:extLst xmlns:c16r2="http://schemas.microsoft.com/office/drawing/2015/06/chart">
              <c:ext xmlns:c16="http://schemas.microsoft.com/office/drawing/2014/chart" uri="{C3380CC4-5D6E-409C-BE32-E72D297353CC}">
                <c16:uniqueId val="{00000013-F0C7-4D32-AA9A-315E973F5A0B}"/>
              </c:ext>
            </c:extLst>
          </c:dPt>
          <c:dPt>
            <c:idx val="15"/>
            <c:bubble3D val="0"/>
            <c:extLst xmlns:c16r2="http://schemas.microsoft.com/office/drawing/2015/06/chart">
              <c:ext xmlns:c16="http://schemas.microsoft.com/office/drawing/2014/chart" uri="{C3380CC4-5D6E-409C-BE32-E72D297353CC}">
                <c16:uniqueId val="{00000014-F0C7-4D32-AA9A-315E973F5A0B}"/>
              </c:ext>
            </c:extLst>
          </c:dPt>
          <c:dPt>
            <c:idx val="16"/>
            <c:bubble3D val="0"/>
            <c:extLst xmlns:c16r2="http://schemas.microsoft.com/office/drawing/2015/06/chart">
              <c:ext xmlns:c16="http://schemas.microsoft.com/office/drawing/2014/chart" uri="{C3380CC4-5D6E-409C-BE32-E72D297353CC}">
                <c16:uniqueId val="{00000015-F0C7-4D32-AA9A-315E973F5A0B}"/>
              </c:ext>
            </c:extLst>
          </c:dPt>
          <c:dPt>
            <c:idx val="17"/>
            <c:bubble3D val="0"/>
            <c:extLst xmlns:c16r2="http://schemas.microsoft.com/office/drawing/2015/06/chart">
              <c:ext xmlns:c16="http://schemas.microsoft.com/office/drawing/2014/chart" uri="{C3380CC4-5D6E-409C-BE32-E72D297353CC}">
                <c16:uniqueId val="{00000016-F0C7-4D32-AA9A-315E973F5A0B}"/>
              </c:ext>
            </c:extLst>
          </c:dPt>
          <c:dPt>
            <c:idx val="18"/>
            <c:bubble3D val="0"/>
            <c:extLst xmlns:c16r2="http://schemas.microsoft.com/office/drawing/2015/06/chart">
              <c:ext xmlns:c16="http://schemas.microsoft.com/office/drawing/2014/chart" uri="{C3380CC4-5D6E-409C-BE32-E72D297353CC}">
                <c16:uniqueId val="{00000017-F0C7-4D32-AA9A-315E973F5A0B}"/>
              </c:ext>
            </c:extLst>
          </c:dPt>
          <c:dPt>
            <c:idx val="19"/>
            <c:bubble3D val="0"/>
            <c:extLst xmlns:c16r2="http://schemas.microsoft.com/office/drawing/2015/06/chart">
              <c:ext xmlns:c16="http://schemas.microsoft.com/office/drawing/2014/chart" uri="{C3380CC4-5D6E-409C-BE32-E72D297353CC}">
                <c16:uniqueId val="{00000018-F0C7-4D32-AA9A-315E973F5A0B}"/>
              </c:ext>
            </c:extLst>
          </c:dPt>
          <c:dPt>
            <c:idx val="20"/>
            <c:bubble3D val="0"/>
            <c:extLst xmlns:c16r2="http://schemas.microsoft.com/office/drawing/2015/06/chart">
              <c:ext xmlns:c16="http://schemas.microsoft.com/office/drawing/2014/chart" uri="{C3380CC4-5D6E-409C-BE32-E72D297353CC}">
                <c16:uniqueId val="{00000019-F0C7-4D32-AA9A-315E973F5A0B}"/>
              </c:ext>
            </c:extLst>
          </c:dPt>
          <c:dPt>
            <c:idx val="21"/>
            <c:bubble3D val="0"/>
            <c:extLst xmlns:c16r2="http://schemas.microsoft.com/office/drawing/2015/06/chart">
              <c:ext xmlns:c16="http://schemas.microsoft.com/office/drawing/2014/chart" uri="{C3380CC4-5D6E-409C-BE32-E72D297353CC}">
                <c16:uniqueId val="{0000001A-F0C7-4D32-AA9A-315E973F5A0B}"/>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0.27200000000000002</c:v>
                </c:pt>
                <c:pt idx="2">
                  <c:v>0.24266666666666667</c:v>
                </c:pt>
                <c:pt idx="3">
                  <c:v>0.24266666666666667</c:v>
                </c:pt>
                <c:pt idx="4">
                  <c:v>0.24266666666666667</c:v>
                </c:pt>
              </c:numCache>
            </c:numRef>
          </c:val>
          <c:extLst xmlns:c16r2="http://schemas.microsoft.com/office/drawing/2015/06/chart">
            <c:ext xmlns:c16="http://schemas.microsoft.com/office/drawing/2014/chart" uri="{C3380CC4-5D6E-409C-BE32-E72D297353CC}">
              <c16:uniqueId val="{0000001B-F0C7-4D32-AA9A-315E973F5A0B}"/>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F0C7-4D32-AA9A-315E973F5A0B}"/>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F0C7-4D32-AA9A-315E973F5A0B}"/>
              </c:ext>
            </c:extLst>
          </c:dPt>
          <c:dPt>
            <c:idx val="2"/>
            <c:bubble3D val="0"/>
            <c:spPr>
              <a:noFill/>
            </c:spPr>
            <c:extLst xmlns:c16r2="http://schemas.microsoft.com/office/drawing/2015/06/chart">
              <c:ext xmlns:c16="http://schemas.microsoft.com/office/drawing/2014/chart" uri="{C3380CC4-5D6E-409C-BE32-E72D297353CC}">
                <c16:uniqueId val="{00000021-F0C7-4D32-AA9A-315E973F5A0B}"/>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F0C7-4D32-AA9A-315E973F5A0B}"/>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F0C7-4D32-AA9A-315E973F5A0B}"/>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F0C7-4D32-AA9A-315E973F5A0B}"/>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lineChart>
        <c:grouping val="standard"/>
        <c:varyColors val="0"/>
        <c:ser>
          <c:idx val="0"/>
          <c:order val="0"/>
          <c:tx>
            <c:strRef>
              <c:f>Hoja1!$A$2</c:f>
              <c:strCache>
                <c:ptCount val="1"/>
                <c:pt idx="0">
                  <c:v>Aurrez aurre</c:v>
                </c:pt>
              </c:strCache>
            </c:strRef>
          </c:tx>
          <c:spPr>
            <a:ln>
              <a:solidFill>
                <a:srgbClr val="A31235"/>
              </a:solidFill>
            </a:ln>
          </c:spPr>
          <c:marker>
            <c:symbol val="circle"/>
            <c:size val="7"/>
            <c:spPr>
              <a:solidFill>
                <a:srgbClr val="A31235"/>
              </a:solidFill>
              <a:ln>
                <a:solidFill>
                  <a:srgbClr val="A31235"/>
                </a:solidFill>
              </a:ln>
            </c:spPr>
          </c:marker>
          <c:dPt>
            <c:idx val="0"/>
            <c:bubble3D val="0"/>
            <c:extLst xmlns:c16r2="http://schemas.microsoft.com/office/drawing/2015/06/chart">
              <c:ext xmlns:c16="http://schemas.microsoft.com/office/drawing/2014/chart" uri="{C3380CC4-5D6E-409C-BE32-E72D297353CC}">
                <c16:uniqueId val="{00000000-790C-4E34-B4B3-D907FB4DFE9E}"/>
              </c:ext>
            </c:extLst>
          </c:dPt>
          <c:dPt>
            <c:idx val="1"/>
            <c:bubble3D val="0"/>
            <c:extLst xmlns:c16r2="http://schemas.microsoft.com/office/drawing/2015/06/chart">
              <c:ext xmlns:c16="http://schemas.microsoft.com/office/drawing/2014/chart" uri="{C3380CC4-5D6E-409C-BE32-E72D297353CC}">
                <c16:uniqueId val="{00000001-790C-4E34-B4B3-D907FB4DFE9E}"/>
              </c:ext>
            </c:extLst>
          </c:dPt>
          <c:dPt>
            <c:idx val="2"/>
            <c:bubble3D val="0"/>
            <c:extLst xmlns:c16r2="http://schemas.microsoft.com/office/drawing/2015/06/chart">
              <c:ext xmlns:c16="http://schemas.microsoft.com/office/drawing/2014/chart" uri="{C3380CC4-5D6E-409C-BE32-E72D297353CC}">
                <c16:uniqueId val="{00000002-790C-4E34-B4B3-D907FB4DFE9E}"/>
              </c:ext>
            </c:extLst>
          </c:dPt>
          <c:dPt>
            <c:idx val="3"/>
            <c:bubble3D val="0"/>
            <c:extLst xmlns:c16r2="http://schemas.microsoft.com/office/drawing/2015/06/chart">
              <c:ext xmlns:c16="http://schemas.microsoft.com/office/drawing/2014/chart" uri="{C3380CC4-5D6E-409C-BE32-E72D297353CC}">
                <c16:uniqueId val="{00000003-790C-4E34-B4B3-D907FB4DFE9E}"/>
              </c:ext>
            </c:extLst>
          </c:dPt>
          <c:dPt>
            <c:idx val="4"/>
            <c:bubble3D val="0"/>
            <c:extLst xmlns:c16r2="http://schemas.microsoft.com/office/drawing/2015/06/chart">
              <c:ext xmlns:c16="http://schemas.microsoft.com/office/drawing/2014/chart" uri="{C3380CC4-5D6E-409C-BE32-E72D297353CC}">
                <c16:uniqueId val="{00000004-790C-4E34-B4B3-D907FB4DFE9E}"/>
              </c:ext>
            </c:extLst>
          </c:dPt>
          <c:dPt>
            <c:idx val="5"/>
            <c:bubble3D val="0"/>
            <c:extLst xmlns:c16r2="http://schemas.microsoft.com/office/drawing/2015/06/chart">
              <c:ext xmlns:c16="http://schemas.microsoft.com/office/drawing/2014/chart" uri="{C3380CC4-5D6E-409C-BE32-E72D297353CC}">
                <c16:uniqueId val="{00000005-790C-4E34-B4B3-D907FB4DFE9E}"/>
              </c:ext>
            </c:extLst>
          </c:dPt>
          <c:dPt>
            <c:idx val="6"/>
            <c:bubble3D val="0"/>
            <c:extLst xmlns:c16r2="http://schemas.microsoft.com/office/drawing/2015/06/chart">
              <c:ext xmlns:c16="http://schemas.microsoft.com/office/drawing/2014/chart" uri="{C3380CC4-5D6E-409C-BE32-E72D297353CC}">
                <c16:uniqueId val="{00000006-790C-4E34-B4B3-D907FB4DFE9E}"/>
              </c:ext>
            </c:extLst>
          </c:dPt>
          <c:dPt>
            <c:idx val="7"/>
            <c:bubble3D val="0"/>
            <c:extLst xmlns:c16r2="http://schemas.microsoft.com/office/drawing/2015/06/chart">
              <c:ext xmlns:c16="http://schemas.microsoft.com/office/drawing/2014/chart" uri="{C3380CC4-5D6E-409C-BE32-E72D297353CC}">
                <c16:uniqueId val="{00000007-790C-4E34-B4B3-D907FB4DFE9E}"/>
              </c:ext>
            </c:extLst>
          </c:dPt>
          <c:dPt>
            <c:idx val="8"/>
            <c:bubble3D val="0"/>
            <c:extLst xmlns:c16r2="http://schemas.microsoft.com/office/drawing/2015/06/chart">
              <c:ext xmlns:c16="http://schemas.microsoft.com/office/drawing/2014/chart" uri="{C3380CC4-5D6E-409C-BE32-E72D297353CC}">
                <c16:uniqueId val="{00000008-790C-4E34-B4B3-D907FB4DFE9E}"/>
              </c:ext>
            </c:extLst>
          </c:dPt>
          <c:dPt>
            <c:idx val="9"/>
            <c:bubble3D val="0"/>
            <c:extLst xmlns:c16r2="http://schemas.microsoft.com/office/drawing/2015/06/chart">
              <c:ext xmlns:c16="http://schemas.microsoft.com/office/drawing/2014/chart" uri="{C3380CC4-5D6E-409C-BE32-E72D297353CC}">
                <c16:uniqueId val="{00000009-790C-4E34-B4B3-D907FB4DFE9E}"/>
              </c:ext>
            </c:extLst>
          </c:dPt>
          <c:dPt>
            <c:idx val="10"/>
            <c:bubble3D val="0"/>
            <c:extLst xmlns:c16r2="http://schemas.microsoft.com/office/drawing/2015/06/chart">
              <c:ext xmlns:c16="http://schemas.microsoft.com/office/drawing/2014/chart" uri="{C3380CC4-5D6E-409C-BE32-E72D297353CC}">
                <c16:uniqueId val="{0000000A-790C-4E34-B4B3-D907FB4DFE9E}"/>
              </c:ext>
            </c:extLst>
          </c:dPt>
          <c:dPt>
            <c:idx val="11"/>
            <c:bubble3D val="0"/>
            <c:extLst xmlns:c16r2="http://schemas.microsoft.com/office/drawing/2015/06/chart">
              <c:ext xmlns:c16="http://schemas.microsoft.com/office/drawing/2014/chart" uri="{C3380CC4-5D6E-409C-BE32-E72D297353CC}">
                <c16:uniqueId val="{0000000B-790C-4E34-B4B3-D907FB4DFE9E}"/>
              </c:ext>
            </c:extLst>
          </c:dPt>
          <c:dPt>
            <c:idx val="12"/>
            <c:bubble3D val="0"/>
            <c:extLst xmlns:c16r2="http://schemas.microsoft.com/office/drawing/2015/06/chart">
              <c:ext xmlns:c16="http://schemas.microsoft.com/office/drawing/2014/chart" uri="{C3380CC4-5D6E-409C-BE32-E72D297353CC}">
                <c16:uniqueId val="{0000000C-790C-4E34-B4B3-D907FB4DFE9E}"/>
              </c:ext>
            </c:extLst>
          </c:dPt>
          <c:dLbls>
            <c:dLbl>
              <c:idx val="0"/>
              <c:layout>
                <c:manualLayout>
                  <c:x val="-2.5473311823247233E-2"/>
                  <c:y val="8.66995092193206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0C-4E34-B4B3-D907FB4DFE9E}"/>
                </c:ext>
              </c:extLst>
            </c:dLbl>
            <c:dLbl>
              <c:idx val="1"/>
              <c:layout>
                <c:manualLayout>
                  <c:x val="-2.3980372193376356E-2"/>
                  <c:y val="6.78261871059543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0C-4E34-B4B3-D907FB4DFE9E}"/>
                </c:ext>
              </c:extLst>
            </c:dLbl>
            <c:dLbl>
              <c:idx val="2"/>
              <c:layout>
                <c:manualLayout>
                  <c:x val="-2.248743256350548E-2"/>
                  <c:y val="6.31078565776128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0C-4E34-B4B3-D907FB4DFE9E}"/>
                </c:ext>
              </c:extLst>
            </c:dLbl>
            <c:dLbl>
              <c:idx val="3"/>
              <c:layout>
                <c:manualLayout>
                  <c:x val="-2.6966251453118109E-2"/>
                  <c:y val="5.36711955209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0C-4E34-B4B3-D907FB4DFE9E}"/>
                </c:ext>
              </c:extLst>
            </c:dLbl>
            <c:dLbl>
              <c:idx val="4"/>
              <c:layout>
                <c:manualLayout>
                  <c:x val="-2.248743256350548E-2"/>
                  <c:y val="5.83895260492712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0C-4E34-B4B3-D907FB4DFE9E}"/>
                </c:ext>
              </c:extLst>
            </c:dLbl>
            <c:dLbl>
              <c:idx val="5"/>
              <c:layout>
                <c:manualLayout>
                  <c:x val="-2.6137611181388992E-2"/>
                  <c:y val="4.18201308203947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0C-4E34-B4B3-D907FB4DFE9E}"/>
                </c:ext>
              </c:extLst>
            </c:dLbl>
            <c:dLbl>
              <c:idx val="6"/>
              <c:layout>
                <c:manualLayout>
                  <c:x val="-2.248743256350548E-2"/>
                  <c:y val="5.83895260492712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90C-4E34-B4B3-D907FB4DFE9E}"/>
                </c:ext>
              </c:extLst>
            </c:dLbl>
            <c:spPr>
              <a:noFill/>
              <a:ln>
                <a:noFill/>
              </a:ln>
              <a:effectLst/>
            </c:spPr>
            <c:txPr>
              <a:bodyPr/>
              <a:lstStyle/>
              <a:p>
                <a:pPr>
                  <a:defRPr sz="800">
                    <a:solidFill>
                      <a:srgbClr val="A31235"/>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7.6</c:v>
                </c:pt>
                <c:pt idx="1">
                  <c:v>8</c:v>
                </c:pt>
                <c:pt idx="2">
                  <c:v>8.4</c:v>
                </c:pt>
                <c:pt idx="3">
                  <c:v>7.7</c:v>
                </c:pt>
                <c:pt idx="4">
                  <c:v>8.3000000000000007</c:v>
                </c:pt>
                <c:pt idx="5">
                  <c:v>8.5</c:v>
                </c:pt>
                <c:pt idx="6">
                  <c:v>8.44231977777034</c:v>
                </c:pt>
                <c:pt idx="7">
                  <c:v>8.6006042569551422</c:v>
                </c:pt>
              </c:numCache>
            </c:numRef>
          </c:val>
          <c:smooth val="1"/>
          <c:extLst xmlns:c16r2="http://schemas.microsoft.com/office/drawing/2015/06/chart">
            <c:ext xmlns:c16="http://schemas.microsoft.com/office/drawing/2014/chart" uri="{C3380CC4-5D6E-409C-BE32-E72D297353CC}">
              <c16:uniqueId val="{0000000D-790C-4E34-B4B3-D907FB4DFE9E}"/>
            </c:ext>
          </c:extLst>
        </c:ser>
        <c:ser>
          <c:idx val="1"/>
          <c:order val="1"/>
          <c:tx>
            <c:strRef>
              <c:f>Hoja1!$A$3</c:f>
              <c:strCache>
                <c:ptCount val="1"/>
                <c:pt idx="0">
                  <c:v>Telefonoz</c:v>
                </c:pt>
              </c:strCache>
            </c:strRef>
          </c:tx>
          <c:spPr>
            <a:ln>
              <a:solidFill>
                <a:schemeClr val="bg1">
                  <a:lumMod val="75000"/>
                </a:schemeClr>
              </a:solidFill>
            </a:ln>
          </c:spPr>
          <c:marker>
            <c:symbol val="circle"/>
            <c:size val="7"/>
            <c:spPr>
              <a:solidFill>
                <a:schemeClr val="bg1">
                  <a:lumMod val="75000"/>
                </a:schemeClr>
              </a:solidFill>
              <a:ln>
                <a:solidFill>
                  <a:schemeClr val="bg1">
                    <a:lumMod val="75000"/>
                  </a:schemeClr>
                </a:solidFill>
              </a:ln>
            </c:spPr>
          </c:marker>
          <c:dLbls>
            <c:dLbl>
              <c:idx val="0"/>
              <c:layout>
                <c:manualLayout>
                  <c:x val="-5.0853285531052145E-2"/>
                  <c:y val="1.71041339262825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90C-4E34-B4B3-D907FB4DFE9E}"/>
                </c:ext>
              </c:extLst>
            </c:dLbl>
            <c:dLbl>
              <c:idx val="1"/>
              <c:layout>
                <c:manualLayout>
                  <c:x val="-1.5022734414151093E-2"/>
                  <c:y val="-8.19808071688901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90C-4E34-B4B3-D907FB4DFE9E}"/>
                </c:ext>
              </c:extLst>
            </c:dLbl>
            <c:dLbl>
              <c:idx val="2"/>
              <c:layout>
                <c:manualLayout>
                  <c:x val="-2.3980372193376356E-2"/>
                  <c:y val="-6.31074850555239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90C-4E34-B4B3-D907FB4DFE9E}"/>
                </c:ext>
              </c:extLst>
            </c:dLbl>
            <c:dLbl>
              <c:idx val="3"/>
              <c:layout>
                <c:manualLayout>
                  <c:x val="-2.6966251453118109E-2"/>
                  <c:y val="-5.36708239988408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90C-4E34-B4B3-D907FB4DFE9E}"/>
                </c:ext>
              </c:extLst>
            </c:dLbl>
            <c:dLbl>
              <c:idx val="4"/>
              <c:layout>
                <c:manualLayout>
                  <c:x val="-2.248743256350548E-2"/>
                  <c:y val="-6.782581558386553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90C-4E34-B4B3-D907FB4DFE9E}"/>
                </c:ext>
              </c:extLst>
            </c:dLbl>
            <c:dLbl>
              <c:idx val="5"/>
              <c:layout>
                <c:manualLayout>
                  <c:x val="-2.7630550811259869E-2"/>
                  <c:y val="-4.494661417043673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790C-4E34-B4B3-D907FB4DFE9E}"/>
                </c:ext>
              </c:extLst>
            </c:dLbl>
            <c:dLbl>
              <c:idx val="6"/>
              <c:layout>
                <c:manualLayout>
                  <c:x val="-4.5721570050549524E-3"/>
                  <c:y val="-3.007917135713303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790C-4E34-B4B3-D907FB4DFE9E}"/>
                </c:ext>
              </c:extLst>
            </c:dLbl>
            <c:spPr>
              <a:noFill/>
              <a:ln>
                <a:noFill/>
              </a:ln>
              <a:effectLst/>
            </c:spPr>
            <c:txPr>
              <a:bodyPr/>
              <a:lstStyle/>
              <a:p>
                <a:pPr>
                  <a:defRPr sz="800">
                    <a:solidFill>
                      <a:schemeClr val="tx1">
                        <a:lumMod val="50000"/>
                        <a:lumOff val="50000"/>
                      </a:schemeClr>
                    </a:solidFill>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Hoja1!$B$3:$I$3</c:f>
              <c:numCache>
                <c:formatCode>0.0</c:formatCode>
                <c:ptCount val="8"/>
                <c:pt idx="0">
                  <c:v>7.8</c:v>
                </c:pt>
                <c:pt idx="1">
                  <c:v>8.3000000000000007</c:v>
                </c:pt>
                <c:pt idx="2">
                  <c:v>8.9</c:v>
                </c:pt>
                <c:pt idx="3">
                  <c:v>8.6999999999999993</c:v>
                </c:pt>
                <c:pt idx="4">
                  <c:v>8.8000000000000007</c:v>
                </c:pt>
                <c:pt idx="5">
                  <c:v>9</c:v>
                </c:pt>
                <c:pt idx="6">
                  <c:v>8.9473684210526319</c:v>
                </c:pt>
                <c:pt idx="7">
                  <c:v>8.0306748466257751</c:v>
                </c:pt>
              </c:numCache>
            </c:numRef>
          </c:val>
          <c:smooth val="1"/>
          <c:extLst xmlns:c16r2="http://schemas.microsoft.com/office/drawing/2015/06/chart">
            <c:ext xmlns:c16="http://schemas.microsoft.com/office/drawing/2014/chart" uri="{C3380CC4-5D6E-409C-BE32-E72D297353CC}">
              <c16:uniqueId val="{00000015-790C-4E34-B4B3-D907FB4DFE9E}"/>
            </c:ext>
          </c:extLst>
        </c:ser>
        <c:ser>
          <c:idx val="2"/>
          <c:order val="2"/>
          <c:tx>
            <c:strRef>
              <c:f>Hoja1!$A$4</c:f>
              <c:strCache>
                <c:ptCount val="1"/>
                <c:pt idx="0">
                  <c:v>Guztira</c:v>
                </c:pt>
              </c:strCache>
            </c:strRef>
          </c:tx>
          <c:spPr>
            <a:ln>
              <a:solidFill>
                <a:schemeClr val="accent3"/>
              </a:solidFill>
            </a:ln>
          </c:spPr>
          <c:marker>
            <c:symbol val="circle"/>
            <c:size val="7"/>
            <c:spPr>
              <a:solidFill>
                <a:schemeClr val="accent3"/>
              </a:solidFill>
              <a:ln>
                <a:solidFill>
                  <a:schemeClr val="accent3"/>
                </a:solidFill>
              </a:ln>
            </c:spPr>
          </c:marker>
          <c:dLbls>
            <c:dLbl>
              <c:idx val="1"/>
              <c:layout>
                <c:manualLayout>
                  <c:x val="-3.4430949602472498E-2"/>
                  <c:y val="-7.37237287442924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790C-4E34-B4B3-D907FB4DFE9E}"/>
                </c:ext>
              </c:extLst>
            </c:dLbl>
            <c:dLbl>
              <c:idx val="2"/>
              <c:layout>
                <c:manualLayout>
                  <c:x val="4.3854807741702554E-3"/>
                  <c:y val="-2.65404234608768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790C-4E34-B4B3-D907FB4DFE9E}"/>
                </c:ext>
              </c:extLst>
            </c:dLbl>
            <c:dLbl>
              <c:idx val="4"/>
              <c:layout>
                <c:manualLayout>
                  <c:x val="-4.3388587381697756E-2"/>
                  <c:y val="-4.541374557424311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90C-4E34-B4B3-D907FB4DFE9E}"/>
                </c:ext>
              </c:extLst>
            </c:dLbl>
            <c:dLbl>
              <c:idx val="5"/>
              <c:layout>
                <c:manualLayout>
                  <c:x val="-4.5721570050548431E-3"/>
                  <c:y val="-2.65404234608768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790C-4E34-B4B3-D907FB4DFE9E}"/>
                </c:ext>
              </c:extLst>
            </c:dLbl>
            <c:dLbl>
              <c:idx val="6"/>
              <c:layout>
                <c:manualLayout>
                  <c:x val="-3.4430949602472498E-2"/>
                  <c:y val="-4.54137455742430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790C-4E34-B4B3-D907FB4DFE9E}"/>
                </c:ext>
              </c:extLst>
            </c:dLbl>
            <c:dLbl>
              <c:idx val="7"/>
              <c:layout>
                <c:manualLayout>
                  <c:x val="1.3996015144285563E-3"/>
                  <c:y val="-2.9487708191690536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790C-4E34-B4B3-D907FB4DFE9E}"/>
                </c:ext>
              </c:extLst>
            </c:dLbl>
            <c:spPr>
              <a:noFill/>
              <a:ln>
                <a:noFill/>
              </a:ln>
              <a:effectLst/>
            </c:spPr>
            <c:txPr>
              <a:bodyPr/>
              <a:lstStyle/>
              <a:p>
                <a:pPr>
                  <a:defRPr sz="800">
                    <a:solidFill>
                      <a:schemeClr val="accent3"/>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Hoja1!$B$4:$I$4</c:f>
              <c:numCache>
                <c:formatCode>0.0</c:formatCode>
                <c:ptCount val="8"/>
                <c:pt idx="0">
                  <c:v>7.9</c:v>
                </c:pt>
                <c:pt idx="1">
                  <c:v>8.1</c:v>
                </c:pt>
                <c:pt idx="2">
                  <c:v>8.6</c:v>
                </c:pt>
                <c:pt idx="3">
                  <c:v>8.1</c:v>
                </c:pt>
                <c:pt idx="4">
                  <c:v>8.5</c:v>
                </c:pt>
                <c:pt idx="5">
                  <c:v>8.6999999999999993</c:v>
                </c:pt>
                <c:pt idx="6">
                  <c:v>8.6547912524739719</c:v>
                </c:pt>
                <c:pt idx="7">
                  <c:v>8.35436749900874</c:v>
                </c:pt>
              </c:numCache>
            </c:numRef>
          </c:val>
          <c:smooth val="1"/>
          <c:extLst xmlns:c16r2="http://schemas.microsoft.com/office/drawing/2015/06/chart">
            <c:ext xmlns:c16="http://schemas.microsoft.com/office/drawing/2014/chart" uri="{C3380CC4-5D6E-409C-BE32-E72D297353CC}">
              <c16:uniqueId val="{0000001C-790C-4E34-B4B3-D907FB4DFE9E}"/>
            </c:ext>
          </c:extLst>
        </c:ser>
        <c:dLbls>
          <c:showLegendKey val="0"/>
          <c:showVal val="0"/>
          <c:showCatName val="0"/>
          <c:showSerName val="0"/>
          <c:showPercent val="0"/>
          <c:showBubbleSize val="0"/>
        </c:dLbls>
        <c:marker val="1"/>
        <c:smooth val="0"/>
        <c:axId val="249408896"/>
        <c:axId val="249427072"/>
      </c:lineChart>
      <c:catAx>
        <c:axId val="24940889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49427072"/>
        <c:crosses val="autoZero"/>
        <c:auto val="1"/>
        <c:lblAlgn val="ctr"/>
        <c:lblOffset val="500"/>
        <c:noMultiLvlLbl val="0"/>
      </c:catAx>
      <c:valAx>
        <c:axId val="249427072"/>
        <c:scaling>
          <c:orientation val="minMax"/>
          <c:max val="10"/>
          <c:min val="7"/>
        </c:scaling>
        <c:delete val="0"/>
        <c:axPos val="l"/>
        <c:numFmt formatCode="#,##0.0" sourceLinked="0"/>
        <c:majorTickMark val="out"/>
        <c:minorTickMark val="none"/>
        <c:tickLblPos val="nextTo"/>
        <c:txPr>
          <a:bodyPr/>
          <a:lstStyle/>
          <a:p>
            <a:pPr>
              <a:defRPr sz="800"/>
            </a:pPr>
            <a:endParaRPr lang="es-ES"/>
          </a:p>
        </c:txPr>
        <c:crossAx val="249408896"/>
        <c:crosses val="autoZero"/>
        <c:crossBetween val="between"/>
        <c:majorUnit val="3"/>
      </c:valAx>
    </c:plotArea>
    <c:legend>
      <c:legendPos val="t"/>
      <c:layout>
        <c:manualLayout>
          <c:xMode val="edge"/>
          <c:yMode val="edge"/>
          <c:x val="6.4825202043516938E-2"/>
          <c:y val="1.8760377295314927E-2"/>
          <c:w val="0.91663060688466169"/>
          <c:h val="9.00960964628071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6960-412F-91DA-B6023999D00D}"/>
              </c:ext>
            </c:extLst>
          </c:dPt>
          <c:dPt>
            <c:idx val="1"/>
            <c:invertIfNegative val="0"/>
            <c:bubble3D val="0"/>
            <c:extLst xmlns:c16r2="http://schemas.microsoft.com/office/drawing/2015/06/chart">
              <c:ext xmlns:c16="http://schemas.microsoft.com/office/drawing/2014/chart" uri="{C3380CC4-5D6E-409C-BE32-E72D297353CC}">
                <c16:uniqueId val="{00000001-6960-412F-91DA-B6023999D00D}"/>
              </c:ext>
            </c:extLst>
          </c:dPt>
          <c:dPt>
            <c:idx val="2"/>
            <c:invertIfNegative val="0"/>
            <c:bubble3D val="0"/>
            <c:extLst xmlns:c16r2="http://schemas.microsoft.com/office/drawing/2015/06/chart">
              <c:ext xmlns:c16="http://schemas.microsoft.com/office/drawing/2014/chart" uri="{C3380CC4-5D6E-409C-BE32-E72D297353CC}">
                <c16:uniqueId val="{00000002-6960-412F-91DA-B6023999D00D}"/>
              </c:ext>
            </c:extLst>
          </c:dPt>
          <c:dPt>
            <c:idx val="3"/>
            <c:invertIfNegative val="0"/>
            <c:bubble3D val="0"/>
            <c:extLst xmlns:c16r2="http://schemas.microsoft.com/office/drawing/2015/06/chart">
              <c:ext xmlns:c16="http://schemas.microsoft.com/office/drawing/2014/chart" uri="{C3380CC4-5D6E-409C-BE32-E72D297353CC}">
                <c16:uniqueId val="{00000003-6960-412F-91DA-B6023999D00D}"/>
              </c:ext>
            </c:extLst>
          </c:dPt>
          <c:dPt>
            <c:idx val="4"/>
            <c:invertIfNegative val="0"/>
            <c:bubble3D val="0"/>
            <c:extLst xmlns:c16r2="http://schemas.microsoft.com/office/drawing/2015/06/chart">
              <c:ext xmlns:c16="http://schemas.microsoft.com/office/drawing/2014/chart" uri="{C3380CC4-5D6E-409C-BE32-E72D297353CC}">
                <c16:uniqueId val="{00000004-6960-412F-91DA-B6023999D00D}"/>
              </c:ext>
            </c:extLst>
          </c:dPt>
          <c:dPt>
            <c:idx val="5"/>
            <c:invertIfNegative val="0"/>
            <c:bubble3D val="0"/>
            <c:extLst xmlns:c16r2="http://schemas.microsoft.com/office/drawing/2015/06/chart">
              <c:ext xmlns:c16="http://schemas.microsoft.com/office/drawing/2014/chart" uri="{C3380CC4-5D6E-409C-BE32-E72D297353CC}">
                <c16:uniqueId val="{00000005-6960-412F-91DA-B6023999D00D}"/>
              </c:ext>
            </c:extLst>
          </c:dPt>
          <c:dPt>
            <c:idx val="6"/>
            <c:invertIfNegative val="0"/>
            <c:bubble3D val="0"/>
            <c:extLst xmlns:c16r2="http://schemas.microsoft.com/office/drawing/2015/06/chart">
              <c:ext xmlns:c16="http://schemas.microsoft.com/office/drawing/2014/chart" uri="{C3380CC4-5D6E-409C-BE32-E72D297353CC}">
                <c16:uniqueId val="{00000006-6960-412F-91DA-B6023999D00D}"/>
              </c:ext>
            </c:extLst>
          </c:dPt>
          <c:dPt>
            <c:idx val="7"/>
            <c:invertIfNegative val="0"/>
            <c:bubble3D val="0"/>
            <c:extLst xmlns:c16r2="http://schemas.microsoft.com/office/drawing/2015/06/chart">
              <c:ext xmlns:c16="http://schemas.microsoft.com/office/drawing/2014/chart" uri="{C3380CC4-5D6E-409C-BE32-E72D297353CC}">
                <c16:uniqueId val="{00000007-6960-412F-91DA-B6023999D00D}"/>
              </c:ext>
            </c:extLst>
          </c:dPt>
          <c:dPt>
            <c:idx val="8"/>
            <c:invertIfNegative val="0"/>
            <c:bubble3D val="0"/>
            <c:extLst xmlns:c16r2="http://schemas.microsoft.com/office/drawing/2015/06/chart">
              <c:ext xmlns:c16="http://schemas.microsoft.com/office/drawing/2014/chart" uri="{C3380CC4-5D6E-409C-BE32-E72D297353CC}">
                <c16:uniqueId val="{00000008-6960-412F-91DA-B6023999D00D}"/>
              </c:ext>
            </c:extLst>
          </c:dPt>
          <c:dPt>
            <c:idx val="9"/>
            <c:invertIfNegative val="0"/>
            <c:bubble3D val="0"/>
            <c:extLst xmlns:c16r2="http://schemas.microsoft.com/office/drawing/2015/06/chart">
              <c:ext xmlns:c16="http://schemas.microsoft.com/office/drawing/2014/chart" uri="{C3380CC4-5D6E-409C-BE32-E72D297353CC}">
                <c16:uniqueId val="{00000009-6960-412F-91DA-B6023999D00D}"/>
              </c:ext>
            </c:extLst>
          </c:dPt>
          <c:dPt>
            <c:idx val="10"/>
            <c:invertIfNegative val="0"/>
            <c:bubble3D val="0"/>
            <c:extLst xmlns:c16r2="http://schemas.microsoft.com/office/drawing/2015/06/chart">
              <c:ext xmlns:c16="http://schemas.microsoft.com/office/drawing/2014/chart" uri="{C3380CC4-5D6E-409C-BE32-E72D297353CC}">
                <c16:uniqueId val="{0000000A-6960-412F-91DA-B6023999D00D}"/>
              </c:ext>
            </c:extLst>
          </c:dPt>
          <c:dPt>
            <c:idx val="11"/>
            <c:invertIfNegative val="0"/>
            <c:bubble3D val="0"/>
            <c:extLst xmlns:c16r2="http://schemas.microsoft.com/office/drawing/2015/06/chart">
              <c:ext xmlns:c16="http://schemas.microsoft.com/office/drawing/2014/chart" uri="{C3380CC4-5D6E-409C-BE32-E72D297353CC}">
                <c16:uniqueId val="{0000000B-6960-412F-91DA-B6023999D00D}"/>
              </c:ext>
            </c:extLst>
          </c:dPt>
          <c:dPt>
            <c:idx val="12"/>
            <c:invertIfNegative val="0"/>
            <c:bubble3D val="0"/>
            <c:extLst xmlns:c16r2="http://schemas.microsoft.com/office/drawing/2015/06/chart">
              <c:ext xmlns:c16="http://schemas.microsoft.com/office/drawing/2014/chart" uri="{C3380CC4-5D6E-409C-BE32-E72D297353CC}">
                <c16:uniqueId val="{0000000C-6960-412F-91DA-B6023999D00D}"/>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Hoja1!$B$2:$B$8</c:f>
              <c:numCache>
                <c:formatCode>0.0%</c:formatCode>
                <c:ptCount val="7"/>
                <c:pt idx="0">
                  <c:v>8.7986749831170066E-2</c:v>
                </c:pt>
                <c:pt idx="1">
                  <c:v>0.35090252463911187</c:v>
                </c:pt>
                <c:pt idx="2">
                  <c:v>0.30432970675373333</c:v>
                </c:pt>
                <c:pt idx="3">
                  <c:v>1.8132109430302842E-2</c:v>
                </c:pt>
                <c:pt idx="4">
                  <c:v>5.2673760771171528E-3</c:v>
                </c:pt>
                <c:pt idx="5">
                  <c:v>8.8127308900756846E-2</c:v>
                </c:pt>
                <c:pt idx="6">
                  <c:v>0.14525422436780597</c:v>
                </c:pt>
              </c:numCache>
            </c:numRef>
          </c:val>
          <c:extLst xmlns:c16r2="http://schemas.microsoft.com/office/drawing/2015/06/chart">
            <c:ext xmlns:c16="http://schemas.microsoft.com/office/drawing/2014/chart" uri="{C3380CC4-5D6E-409C-BE32-E72D297353CC}">
              <c16:uniqueId val="{0000000D-6960-412F-91DA-B6023999D00D}"/>
            </c:ext>
          </c:extLst>
        </c:ser>
        <c:dLbls>
          <c:showLegendKey val="0"/>
          <c:showVal val="0"/>
          <c:showCatName val="0"/>
          <c:showSerName val="0"/>
          <c:showPercent val="0"/>
          <c:showBubbleSize val="0"/>
        </c:dLbls>
        <c:gapWidth val="61"/>
        <c:axId val="249128448"/>
        <c:axId val="249129984"/>
      </c:barChart>
      <c:catAx>
        <c:axId val="24912844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9129984"/>
        <c:crosses val="autoZero"/>
        <c:auto val="1"/>
        <c:lblAlgn val="ctr"/>
        <c:lblOffset val="100"/>
        <c:noMultiLvlLbl val="0"/>
      </c:catAx>
      <c:valAx>
        <c:axId val="249129984"/>
        <c:scaling>
          <c:orientation val="minMax"/>
          <c:max val="1"/>
          <c:min val="0"/>
        </c:scaling>
        <c:delete val="1"/>
        <c:axPos val="t"/>
        <c:numFmt formatCode="0.0%" sourceLinked="0"/>
        <c:majorTickMark val="out"/>
        <c:minorTickMark val="none"/>
        <c:tickLblPos val="nextTo"/>
        <c:crossAx val="249128448"/>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4200748823543367E-2"/>
          <c:y val="8.2825310524543699E-3"/>
          <c:w val="0.97579925117645661"/>
          <c:h val="0.86956342977119239"/>
        </c:manualLayout>
      </c:layout>
      <c:barChart>
        <c:barDir val="col"/>
        <c:grouping val="clustered"/>
        <c:varyColors val="0"/>
        <c:ser>
          <c:idx val="3"/>
          <c:order val="0"/>
          <c:tx>
            <c:strRef>
              <c:f>Hoja1!$B$1</c:f>
              <c:strCache>
                <c:ptCount val="1"/>
                <c:pt idx="0">
                  <c:v>2013</c:v>
                </c:pt>
              </c:strCache>
            </c:strRef>
          </c:tx>
          <c:spPr>
            <a:solidFill>
              <a:schemeClr val="accent6"/>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10D-4EBA-8DA7-B4DAB98B5894}"/>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Hoja1!$B$2:$B$8</c:f>
              <c:numCache>
                <c:formatCode>%0</c:formatCode>
                <c:ptCount val="7"/>
                <c:pt idx="0">
                  <c:v>0.15</c:v>
                </c:pt>
                <c:pt idx="1">
                  <c:v>0.32</c:v>
                </c:pt>
                <c:pt idx="2">
                  <c:v>0.27</c:v>
                </c:pt>
                <c:pt idx="3">
                  <c:v>0.01</c:v>
                </c:pt>
                <c:pt idx="4">
                  <c:v>0</c:v>
                </c:pt>
                <c:pt idx="5">
                  <c:v>0.13</c:v>
                </c:pt>
                <c:pt idx="6">
                  <c:v>0.11</c:v>
                </c:pt>
              </c:numCache>
            </c:numRef>
          </c:val>
          <c:extLst xmlns:c16r2="http://schemas.microsoft.com/office/drawing/2015/06/chart">
            <c:ext xmlns:c16="http://schemas.microsoft.com/office/drawing/2014/chart" uri="{C3380CC4-5D6E-409C-BE32-E72D297353CC}">
              <c16:uniqueId val="{00000001-310D-4EBA-8DA7-B4DAB98B5894}"/>
            </c:ext>
          </c:extLst>
        </c:ser>
        <c:ser>
          <c:idx val="4"/>
          <c:order val="1"/>
          <c:tx>
            <c:strRef>
              <c:f>Hoja1!$C$1</c:f>
              <c:strCache>
                <c:ptCount val="1"/>
                <c:pt idx="0">
                  <c:v>2014</c:v>
                </c:pt>
              </c:strCache>
            </c:strRef>
          </c:tx>
          <c:spPr>
            <a:solidFill>
              <a:schemeClr val="accent4"/>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10D-4EBA-8DA7-B4DAB98B5894}"/>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Hoja1!$C$2:$C$8</c:f>
              <c:numCache>
                <c:formatCode>%0</c:formatCode>
                <c:ptCount val="7"/>
                <c:pt idx="0">
                  <c:v>0.12</c:v>
                </c:pt>
                <c:pt idx="1">
                  <c:v>0.35</c:v>
                </c:pt>
                <c:pt idx="2">
                  <c:v>0.3</c:v>
                </c:pt>
                <c:pt idx="3">
                  <c:v>0.01</c:v>
                </c:pt>
                <c:pt idx="4">
                  <c:v>0</c:v>
                </c:pt>
                <c:pt idx="5">
                  <c:v>0.21</c:v>
                </c:pt>
                <c:pt idx="6">
                  <c:v>0</c:v>
                </c:pt>
              </c:numCache>
            </c:numRef>
          </c:val>
          <c:extLst xmlns:c16r2="http://schemas.microsoft.com/office/drawing/2015/06/chart">
            <c:ext xmlns:c16="http://schemas.microsoft.com/office/drawing/2014/chart" uri="{C3380CC4-5D6E-409C-BE32-E72D297353CC}">
              <c16:uniqueId val="{00000003-310D-4EBA-8DA7-B4DAB98B5894}"/>
            </c:ext>
          </c:extLst>
        </c:ser>
        <c:ser>
          <c:idx val="0"/>
          <c:order val="2"/>
          <c:tx>
            <c:strRef>
              <c:f>Hoja1!$D$1</c:f>
              <c:strCache>
                <c:ptCount val="1"/>
                <c:pt idx="0">
                  <c:v>2015</c:v>
                </c:pt>
              </c:strCache>
            </c:strRef>
          </c:tx>
          <c:spPr>
            <a:solidFill>
              <a:srgbClr val="FFC000"/>
            </a:solidFill>
          </c:spPr>
          <c:invertIfNegative val="0"/>
          <c:dPt>
            <c:idx val="0"/>
            <c:invertIfNegative val="0"/>
            <c:bubble3D val="0"/>
            <c:extLst xmlns:c16r2="http://schemas.microsoft.com/office/drawing/2015/06/chart">
              <c:ext xmlns:c16="http://schemas.microsoft.com/office/drawing/2014/chart" uri="{C3380CC4-5D6E-409C-BE32-E72D297353CC}">
                <c16:uniqueId val="{00000004-310D-4EBA-8DA7-B4DAB98B5894}"/>
              </c:ext>
            </c:extLst>
          </c:dPt>
          <c:dPt>
            <c:idx val="1"/>
            <c:invertIfNegative val="0"/>
            <c:bubble3D val="0"/>
            <c:extLst xmlns:c16r2="http://schemas.microsoft.com/office/drawing/2015/06/chart">
              <c:ext xmlns:c16="http://schemas.microsoft.com/office/drawing/2014/chart" uri="{C3380CC4-5D6E-409C-BE32-E72D297353CC}">
                <c16:uniqueId val="{00000005-310D-4EBA-8DA7-B4DAB98B5894}"/>
              </c:ext>
            </c:extLst>
          </c:dPt>
          <c:dPt>
            <c:idx val="2"/>
            <c:invertIfNegative val="0"/>
            <c:bubble3D val="0"/>
            <c:extLst xmlns:c16r2="http://schemas.microsoft.com/office/drawing/2015/06/chart">
              <c:ext xmlns:c16="http://schemas.microsoft.com/office/drawing/2014/chart" uri="{C3380CC4-5D6E-409C-BE32-E72D297353CC}">
                <c16:uniqueId val="{00000006-310D-4EBA-8DA7-B4DAB98B5894}"/>
              </c:ext>
            </c:extLst>
          </c:dPt>
          <c:dPt>
            <c:idx val="3"/>
            <c:invertIfNegative val="0"/>
            <c:bubble3D val="0"/>
            <c:extLst xmlns:c16r2="http://schemas.microsoft.com/office/drawing/2015/06/chart">
              <c:ext xmlns:c16="http://schemas.microsoft.com/office/drawing/2014/chart" uri="{C3380CC4-5D6E-409C-BE32-E72D297353CC}">
                <c16:uniqueId val="{00000007-310D-4EBA-8DA7-B4DAB98B5894}"/>
              </c:ext>
            </c:extLst>
          </c:dPt>
          <c:dPt>
            <c:idx val="4"/>
            <c:invertIfNegative val="0"/>
            <c:bubble3D val="0"/>
            <c:extLst xmlns:c16r2="http://schemas.microsoft.com/office/drawing/2015/06/chart">
              <c:ext xmlns:c16="http://schemas.microsoft.com/office/drawing/2014/chart" uri="{C3380CC4-5D6E-409C-BE32-E72D297353CC}">
                <c16:uniqueId val="{00000008-310D-4EBA-8DA7-B4DAB98B5894}"/>
              </c:ext>
            </c:extLst>
          </c:dPt>
          <c:dPt>
            <c:idx val="5"/>
            <c:invertIfNegative val="0"/>
            <c:bubble3D val="0"/>
            <c:extLst xmlns:c16r2="http://schemas.microsoft.com/office/drawing/2015/06/chart">
              <c:ext xmlns:c16="http://schemas.microsoft.com/office/drawing/2014/chart" uri="{C3380CC4-5D6E-409C-BE32-E72D297353CC}">
                <c16:uniqueId val="{00000009-310D-4EBA-8DA7-B4DAB98B5894}"/>
              </c:ext>
            </c:extLst>
          </c:dPt>
          <c:dPt>
            <c:idx val="6"/>
            <c:invertIfNegative val="0"/>
            <c:bubble3D val="0"/>
            <c:extLst xmlns:c16r2="http://schemas.microsoft.com/office/drawing/2015/06/chart">
              <c:ext xmlns:c16="http://schemas.microsoft.com/office/drawing/2014/chart" uri="{C3380CC4-5D6E-409C-BE32-E72D297353CC}">
                <c16:uniqueId val="{0000000A-310D-4EBA-8DA7-B4DAB98B5894}"/>
              </c:ext>
            </c:extLst>
          </c:dPt>
          <c:dPt>
            <c:idx val="7"/>
            <c:invertIfNegative val="0"/>
            <c:bubble3D val="0"/>
            <c:extLst xmlns:c16r2="http://schemas.microsoft.com/office/drawing/2015/06/chart">
              <c:ext xmlns:c16="http://schemas.microsoft.com/office/drawing/2014/chart" uri="{C3380CC4-5D6E-409C-BE32-E72D297353CC}">
                <c16:uniqueId val="{0000000B-310D-4EBA-8DA7-B4DAB98B5894}"/>
              </c:ext>
            </c:extLst>
          </c:dPt>
          <c:dPt>
            <c:idx val="8"/>
            <c:invertIfNegative val="0"/>
            <c:bubble3D val="0"/>
            <c:extLst xmlns:c16r2="http://schemas.microsoft.com/office/drawing/2015/06/chart">
              <c:ext xmlns:c16="http://schemas.microsoft.com/office/drawing/2014/chart" uri="{C3380CC4-5D6E-409C-BE32-E72D297353CC}">
                <c16:uniqueId val="{0000000C-310D-4EBA-8DA7-B4DAB98B5894}"/>
              </c:ext>
            </c:extLst>
          </c:dPt>
          <c:dPt>
            <c:idx val="9"/>
            <c:invertIfNegative val="0"/>
            <c:bubble3D val="0"/>
            <c:extLst xmlns:c16r2="http://schemas.microsoft.com/office/drawing/2015/06/chart">
              <c:ext xmlns:c16="http://schemas.microsoft.com/office/drawing/2014/chart" uri="{C3380CC4-5D6E-409C-BE32-E72D297353CC}">
                <c16:uniqueId val="{0000000D-310D-4EBA-8DA7-B4DAB98B5894}"/>
              </c:ext>
            </c:extLst>
          </c:dPt>
          <c:dPt>
            <c:idx val="10"/>
            <c:invertIfNegative val="0"/>
            <c:bubble3D val="0"/>
            <c:extLst xmlns:c16r2="http://schemas.microsoft.com/office/drawing/2015/06/chart">
              <c:ext xmlns:c16="http://schemas.microsoft.com/office/drawing/2014/chart" uri="{C3380CC4-5D6E-409C-BE32-E72D297353CC}">
                <c16:uniqueId val="{0000000E-310D-4EBA-8DA7-B4DAB98B5894}"/>
              </c:ext>
            </c:extLst>
          </c:dPt>
          <c:dPt>
            <c:idx val="11"/>
            <c:invertIfNegative val="0"/>
            <c:bubble3D val="0"/>
            <c:extLst xmlns:c16r2="http://schemas.microsoft.com/office/drawing/2015/06/chart">
              <c:ext xmlns:c16="http://schemas.microsoft.com/office/drawing/2014/chart" uri="{C3380CC4-5D6E-409C-BE32-E72D297353CC}">
                <c16:uniqueId val="{0000000F-310D-4EBA-8DA7-B4DAB98B5894}"/>
              </c:ext>
            </c:extLst>
          </c:dPt>
          <c:dPt>
            <c:idx val="12"/>
            <c:invertIfNegative val="0"/>
            <c:bubble3D val="0"/>
            <c:extLst xmlns:c16r2="http://schemas.microsoft.com/office/drawing/2015/06/chart">
              <c:ext xmlns:c16="http://schemas.microsoft.com/office/drawing/2014/chart" uri="{C3380CC4-5D6E-409C-BE32-E72D297353CC}">
                <c16:uniqueId val="{00000010-310D-4EBA-8DA7-B4DAB98B5894}"/>
              </c:ext>
            </c:extLst>
          </c:dPt>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10D-4EBA-8DA7-B4DAB98B5894}"/>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Hoja1!$D$2:$D$8</c:f>
              <c:numCache>
                <c:formatCode>%0</c:formatCode>
                <c:ptCount val="7"/>
                <c:pt idx="0">
                  <c:v>0.18</c:v>
                </c:pt>
                <c:pt idx="1">
                  <c:v>0.35</c:v>
                </c:pt>
                <c:pt idx="2">
                  <c:v>0.3</c:v>
                </c:pt>
                <c:pt idx="3">
                  <c:v>0.02</c:v>
                </c:pt>
                <c:pt idx="4">
                  <c:v>0</c:v>
                </c:pt>
                <c:pt idx="5">
                  <c:v>0.03</c:v>
                </c:pt>
                <c:pt idx="6">
                  <c:v>0.11</c:v>
                </c:pt>
              </c:numCache>
            </c:numRef>
          </c:val>
          <c:extLst xmlns:c16r2="http://schemas.microsoft.com/office/drawing/2015/06/chart">
            <c:ext xmlns:c16="http://schemas.microsoft.com/office/drawing/2014/chart" uri="{C3380CC4-5D6E-409C-BE32-E72D297353CC}">
              <c16:uniqueId val="{00000011-310D-4EBA-8DA7-B4DAB98B5894}"/>
            </c:ext>
          </c:extLst>
        </c:ser>
        <c:ser>
          <c:idx val="1"/>
          <c:order val="3"/>
          <c:tx>
            <c:strRef>
              <c:f>Hoja1!$E$1</c:f>
              <c:strCache>
                <c:ptCount val="1"/>
                <c:pt idx="0">
                  <c:v>2016</c:v>
                </c:pt>
              </c:strCache>
            </c:strRef>
          </c:tx>
          <c:spPr>
            <a:solidFill>
              <a:schemeClr val="accent1">
                <a:lumMod val="60000"/>
                <a:lumOff val="40000"/>
              </a:schemeClr>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10D-4EBA-8DA7-B4DAB98B5894}"/>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Hoja1!$E$2:$E$8</c:f>
              <c:numCache>
                <c:formatCode>%0</c:formatCode>
                <c:ptCount val="7"/>
                <c:pt idx="0">
                  <c:v>0.17</c:v>
                </c:pt>
                <c:pt idx="1">
                  <c:v>0.35</c:v>
                </c:pt>
                <c:pt idx="2">
                  <c:v>0.3</c:v>
                </c:pt>
                <c:pt idx="3">
                  <c:v>0.01</c:v>
                </c:pt>
                <c:pt idx="4">
                  <c:v>0</c:v>
                </c:pt>
                <c:pt idx="5">
                  <c:v>0.03</c:v>
                </c:pt>
                <c:pt idx="6">
                  <c:v>0.13</c:v>
                </c:pt>
              </c:numCache>
            </c:numRef>
          </c:val>
          <c:extLst xmlns:c16r2="http://schemas.microsoft.com/office/drawing/2015/06/chart">
            <c:ext xmlns:c16="http://schemas.microsoft.com/office/drawing/2014/chart" uri="{C3380CC4-5D6E-409C-BE32-E72D297353CC}">
              <c16:uniqueId val="{00000013-310D-4EBA-8DA7-B4DAB98B5894}"/>
            </c:ext>
          </c:extLst>
        </c:ser>
        <c:ser>
          <c:idx val="2"/>
          <c:order val="4"/>
          <c:tx>
            <c:strRef>
              <c:f>Hoja1!$F$1</c:f>
              <c:strCache>
                <c:ptCount val="1"/>
                <c:pt idx="0">
                  <c:v>2018</c:v>
                </c:pt>
              </c:strCache>
            </c:strRef>
          </c:tx>
          <c:spPr>
            <a:solidFill>
              <a:schemeClr val="bg2">
                <a:lumMod val="75000"/>
              </a:schemeClr>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Hoja1!$F$2:$F$8</c:f>
              <c:numCache>
                <c:formatCode>%0</c:formatCode>
                <c:ptCount val="7"/>
                <c:pt idx="0">
                  <c:v>0.14248386048627196</c:v>
                </c:pt>
                <c:pt idx="1">
                  <c:v>0.34989607197844597</c:v>
                </c:pt>
                <c:pt idx="2">
                  <c:v>0.28255491775643232</c:v>
                </c:pt>
                <c:pt idx="3">
                  <c:v>6.9882880704712613E-3</c:v>
                </c:pt>
                <c:pt idx="4">
                  <c:v>3.2646651248524157E-3</c:v>
                </c:pt>
                <c:pt idx="5">
                  <c:v>0.13015790406057631</c:v>
                </c:pt>
                <c:pt idx="6">
                  <c:v>8.4654292522922697E-2</c:v>
                </c:pt>
              </c:numCache>
            </c:numRef>
          </c:val>
          <c:extLst xmlns:c16r2="http://schemas.microsoft.com/office/drawing/2015/06/chart">
            <c:ext xmlns:c16="http://schemas.microsoft.com/office/drawing/2014/chart" uri="{C3380CC4-5D6E-409C-BE32-E72D297353CC}">
              <c16:uniqueId val="{00000014-310D-4EBA-8DA7-B4DAB98B5894}"/>
            </c:ext>
          </c:extLst>
        </c:ser>
        <c:ser>
          <c:idx val="5"/>
          <c:order val="5"/>
          <c:tx>
            <c:strRef>
              <c:f>Hoja1!$G$1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Askoz hobeto</c:v>
                </c:pt>
                <c:pt idx="1">
                  <c:v>Hobeto</c:v>
                </c:pt>
                <c:pt idx="2">
                  <c:v>Berdin, ez hobeto, ez okerrago</c:v>
                </c:pt>
                <c:pt idx="3">
                  <c:v>Okerrago</c:v>
                </c:pt>
                <c:pt idx="4">
                  <c:v>Askoz okerrago</c:v>
                </c:pt>
                <c:pt idx="5">
                  <c:v>Gainerakoak (ez dira joan beste instituzioetako arreta zerbitzuetara)</c:v>
                </c:pt>
                <c:pt idx="6">
                  <c:v>Ez du erantzuna zehazten</c:v>
                </c:pt>
              </c:strCache>
            </c:strRef>
          </c:cat>
          <c:val>
            <c:numRef>
              <c:f>Hoja1!$G$2:$G$8</c:f>
              <c:numCache>
                <c:formatCode>%0</c:formatCode>
                <c:ptCount val="7"/>
                <c:pt idx="0">
                  <c:v>8.7986749831170066E-2</c:v>
                </c:pt>
                <c:pt idx="1">
                  <c:v>0.35090252463911187</c:v>
                </c:pt>
                <c:pt idx="2">
                  <c:v>0.30432970675373333</c:v>
                </c:pt>
                <c:pt idx="3">
                  <c:v>1.8132109430302842E-2</c:v>
                </c:pt>
                <c:pt idx="4">
                  <c:v>5.2673760771171528E-3</c:v>
                </c:pt>
                <c:pt idx="5">
                  <c:v>8.8127308900756846E-2</c:v>
                </c:pt>
                <c:pt idx="6">
                  <c:v>0.14525422436780597</c:v>
                </c:pt>
              </c:numCache>
            </c:numRef>
          </c:val>
          <c:extLst xmlns:c16r2="http://schemas.microsoft.com/office/drawing/2015/06/chart">
            <c:ext xmlns:c16="http://schemas.microsoft.com/office/drawing/2014/chart" uri="{C3380CC4-5D6E-409C-BE32-E72D297353CC}">
              <c16:uniqueId val="{00000015-310D-4EBA-8DA7-B4DAB98B5894}"/>
            </c:ext>
          </c:extLst>
        </c:ser>
        <c:dLbls>
          <c:showLegendKey val="0"/>
          <c:showVal val="0"/>
          <c:showCatName val="0"/>
          <c:showSerName val="0"/>
          <c:showPercent val="0"/>
          <c:showBubbleSize val="0"/>
        </c:dLbls>
        <c:gapWidth val="61"/>
        <c:axId val="249317248"/>
        <c:axId val="249318784"/>
      </c:barChart>
      <c:catAx>
        <c:axId val="249317248"/>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49318784"/>
        <c:crosses val="autoZero"/>
        <c:auto val="1"/>
        <c:lblAlgn val="ctr"/>
        <c:lblOffset val="100"/>
        <c:noMultiLvlLbl val="0"/>
      </c:catAx>
      <c:valAx>
        <c:axId val="249318784"/>
        <c:scaling>
          <c:orientation val="minMax"/>
          <c:max val="1"/>
          <c:min val="0"/>
        </c:scaling>
        <c:delete val="1"/>
        <c:axPos val="l"/>
        <c:numFmt formatCode="0.0%" sourceLinked="0"/>
        <c:majorTickMark val="out"/>
        <c:minorTickMark val="none"/>
        <c:tickLblPos val="nextTo"/>
        <c:crossAx val="249317248"/>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4D9D-4951-94A6-4B445B7BFFCF}"/>
              </c:ext>
            </c:extLst>
          </c:dPt>
          <c:dPt>
            <c:idx val="1"/>
            <c:invertIfNegative val="0"/>
            <c:bubble3D val="0"/>
            <c:extLst xmlns:c16r2="http://schemas.microsoft.com/office/drawing/2015/06/chart">
              <c:ext xmlns:c16="http://schemas.microsoft.com/office/drawing/2014/chart" uri="{C3380CC4-5D6E-409C-BE32-E72D297353CC}">
                <c16:uniqueId val="{00000001-4D9D-4951-94A6-4B445B7BFFCF}"/>
              </c:ext>
            </c:extLst>
          </c:dPt>
          <c:dPt>
            <c:idx val="2"/>
            <c:invertIfNegative val="0"/>
            <c:bubble3D val="0"/>
            <c:extLst xmlns:c16r2="http://schemas.microsoft.com/office/drawing/2015/06/chart">
              <c:ext xmlns:c16="http://schemas.microsoft.com/office/drawing/2014/chart" uri="{C3380CC4-5D6E-409C-BE32-E72D297353CC}">
                <c16:uniqueId val="{00000002-4D9D-4951-94A6-4B445B7BFFCF}"/>
              </c:ext>
            </c:extLst>
          </c:dPt>
          <c:dPt>
            <c:idx val="3"/>
            <c:invertIfNegative val="0"/>
            <c:bubble3D val="0"/>
            <c:extLst xmlns:c16r2="http://schemas.microsoft.com/office/drawing/2015/06/chart">
              <c:ext xmlns:c16="http://schemas.microsoft.com/office/drawing/2014/chart" uri="{C3380CC4-5D6E-409C-BE32-E72D297353CC}">
                <c16:uniqueId val="{00000003-4D9D-4951-94A6-4B445B7BFFCF}"/>
              </c:ext>
            </c:extLst>
          </c:dPt>
          <c:dPt>
            <c:idx val="4"/>
            <c:invertIfNegative val="0"/>
            <c:bubble3D val="0"/>
            <c:extLst xmlns:c16r2="http://schemas.microsoft.com/office/drawing/2015/06/chart">
              <c:ext xmlns:c16="http://schemas.microsoft.com/office/drawing/2014/chart" uri="{C3380CC4-5D6E-409C-BE32-E72D297353CC}">
                <c16:uniqueId val="{00000004-4D9D-4951-94A6-4B445B7BFFCF}"/>
              </c:ext>
            </c:extLst>
          </c:dPt>
          <c:dPt>
            <c:idx val="5"/>
            <c:invertIfNegative val="0"/>
            <c:bubble3D val="0"/>
            <c:extLst xmlns:c16r2="http://schemas.microsoft.com/office/drawing/2015/06/chart">
              <c:ext xmlns:c16="http://schemas.microsoft.com/office/drawing/2014/chart" uri="{C3380CC4-5D6E-409C-BE32-E72D297353CC}">
                <c16:uniqueId val="{00000005-4D9D-4951-94A6-4B445B7BFFCF}"/>
              </c:ext>
            </c:extLst>
          </c:dPt>
          <c:dPt>
            <c:idx val="6"/>
            <c:invertIfNegative val="0"/>
            <c:bubble3D val="0"/>
            <c:extLst xmlns:c16r2="http://schemas.microsoft.com/office/drawing/2015/06/chart">
              <c:ext xmlns:c16="http://schemas.microsoft.com/office/drawing/2014/chart" uri="{C3380CC4-5D6E-409C-BE32-E72D297353CC}">
                <c16:uniqueId val="{00000006-4D9D-4951-94A6-4B445B7BFFCF}"/>
              </c:ext>
            </c:extLst>
          </c:dPt>
          <c:dPt>
            <c:idx val="7"/>
            <c:invertIfNegative val="0"/>
            <c:bubble3D val="0"/>
            <c:extLst xmlns:c16r2="http://schemas.microsoft.com/office/drawing/2015/06/chart">
              <c:ext xmlns:c16="http://schemas.microsoft.com/office/drawing/2014/chart" uri="{C3380CC4-5D6E-409C-BE32-E72D297353CC}">
                <c16:uniqueId val="{00000007-4D9D-4951-94A6-4B445B7BFFCF}"/>
              </c:ext>
            </c:extLst>
          </c:dPt>
          <c:dPt>
            <c:idx val="8"/>
            <c:invertIfNegative val="0"/>
            <c:bubble3D val="0"/>
            <c:extLst xmlns:c16r2="http://schemas.microsoft.com/office/drawing/2015/06/chart">
              <c:ext xmlns:c16="http://schemas.microsoft.com/office/drawing/2014/chart" uri="{C3380CC4-5D6E-409C-BE32-E72D297353CC}">
                <c16:uniqueId val="{00000008-4D9D-4951-94A6-4B445B7BFFCF}"/>
              </c:ext>
            </c:extLst>
          </c:dPt>
          <c:dPt>
            <c:idx val="9"/>
            <c:invertIfNegative val="0"/>
            <c:bubble3D val="0"/>
            <c:extLst xmlns:c16r2="http://schemas.microsoft.com/office/drawing/2015/06/chart">
              <c:ext xmlns:c16="http://schemas.microsoft.com/office/drawing/2014/chart" uri="{C3380CC4-5D6E-409C-BE32-E72D297353CC}">
                <c16:uniqueId val="{00000009-4D9D-4951-94A6-4B445B7BFFCF}"/>
              </c:ext>
            </c:extLst>
          </c:dPt>
          <c:dPt>
            <c:idx val="10"/>
            <c:invertIfNegative val="0"/>
            <c:bubble3D val="0"/>
            <c:extLst xmlns:c16r2="http://schemas.microsoft.com/office/drawing/2015/06/chart">
              <c:ext xmlns:c16="http://schemas.microsoft.com/office/drawing/2014/chart" uri="{C3380CC4-5D6E-409C-BE32-E72D297353CC}">
                <c16:uniqueId val="{0000000A-4D9D-4951-94A6-4B445B7BFFCF}"/>
              </c:ext>
            </c:extLst>
          </c:dPt>
          <c:dPt>
            <c:idx val="11"/>
            <c:invertIfNegative val="0"/>
            <c:bubble3D val="0"/>
            <c:extLst xmlns:c16r2="http://schemas.microsoft.com/office/drawing/2015/06/chart">
              <c:ext xmlns:c16="http://schemas.microsoft.com/office/drawing/2014/chart" uri="{C3380CC4-5D6E-409C-BE32-E72D297353CC}">
                <c16:uniqueId val="{0000000B-4D9D-4951-94A6-4B445B7BFFCF}"/>
              </c:ext>
            </c:extLst>
          </c:dPt>
          <c:dPt>
            <c:idx val="12"/>
            <c:invertIfNegative val="0"/>
            <c:bubble3D val="0"/>
            <c:extLst xmlns:c16r2="http://schemas.microsoft.com/office/drawing/2015/06/chart">
              <c:ext xmlns:c16="http://schemas.microsoft.com/office/drawing/2014/chart" uri="{C3380CC4-5D6E-409C-BE32-E72D297353CC}">
                <c16:uniqueId val="{0000000C-4D9D-4951-94A6-4B445B7BFFCF}"/>
              </c:ext>
            </c:extLst>
          </c:dPt>
          <c:dLbls>
            <c:dLbl>
              <c:idx val="0"/>
              <c:layout>
                <c:manualLayout>
                  <c:x val="6.2402496099843996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D9D-4951-94A6-4B445B7BFFCF}"/>
                </c:ext>
              </c:extLst>
            </c:dLbl>
            <c:dLbl>
              <c:idx val="1"/>
              <c:layout>
                <c:manualLayout>
                  <c:x val="2.0800832033281333E-3"/>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D9D-4951-94A6-4B445B7BFFCF}"/>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9D-4951-94A6-4B445B7BFFCF}"/>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9D-4951-94A6-4B445B7BFFCF}"/>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9D-4951-94A6-4B445B7BFFCF}"/>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Hoja1!$B$2:$B$5</c:f>
              <c:numCache>
                <c:formatCode>%0</c:formatCode>
                <c:ptCount val="4"/>
                <c:pt idx="0">
                  <c:v>5.9524876692244495E-3</c:v>
                </c:pt>
                <c:pt idx="1">
                  <c:v>1.1574074074074167E-2</c:v>
                </c:pt>
                <c:pt idx="2">
                  <c:v>0</c:v>
                </c:pt>
                <c:pt idx="3">
                  <c:v>0</c:v>
                </c:pt>
              </c:numCache>
            </c:numRef>
          </c:val>
          <c:extLst xmlns:c16r2="http://schemas.microsoft.com/office/drawing/2015/06/chart">
            <c:ext xmlns:c16="http://schemas.microsoft.com/office/drawing/2014/chart" uri="{C3380CC4-5D6E-409C-BE32-E72D297353CC}">
              <c16:uniqueId val="{0000000D-4D9D-4951-94A6-4B445B7BFFCF}"/>
            </c:ext>
          </c:extLst>
        </c:ser>
        <c:ser>
          <c:idx val="1"/>
          <c:order val="1"/>
          <c:tx>
            <c:strRef>
              <c:f>Hoja1!$C$1</c:f>
              <c:strCache>
                <c:ptCount val="1"/>
                <c:pt idx="0">
                  <c:v>Ez oso pozik (3,4)</c:v>
                </c:pt>
              </c:strCache>
            </c:strRef>
          </c:tx>
          <c:spPr>
            <a:solidFill>
              <a:schemeClr val="accent6"/>
            </a:solidFill>
          </c:spPr>
          <c:invertIfNegative val="0"/>
          <c:dLbls>
            <c:dLbl>
              <c:idx val="0"/>
              <c:layout>
                <c:manualLayout>
                  <c:x val="3.1201248049921998E-2"/>
                  <c:y val="7.19151750624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D9D-4951-94A6-4B445B7BFFCF}"/>
                </c:ext>
              </c:extLst>
            </c:dLbl>
            <c:dLbl>
              <c:idx val="1"/>
              <c:layout>
                <c:manualLayout>
                  <c:x val="2.9121164846593862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D9D-4951-94A6-4B445B7BFFCF}"/>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4D9D-4951-94A6-4B445B7BFFCF}"/>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D9D-4951-94A6-4B445B7BFFCF}"/>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4D9D-4951-94A6-4B445B7BFFCF}"/>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Hoja1!$C$2:$C$5</c:f>
              <c:numCache>
                <c:formatCode>%0</c:formatCode>
                <c:ptCount val="4"/>
                <c:pt idx="0">
                  <c:v>3.1363725831044021E-3</c:v>
                </c:pt>
                <c:pt idx="1">
                  <c:v>4.6296296296296667E-3</c:v>
                </c:pt>
                <c:pt idx="2">
                  <c:v>2.9239766081871395E-3</c:v>
                </c:pt>
                <c:pt idx="3">
                  <c:v>0</c:v>
                </c:pt>
              </c:numCache>
            </c:numRef>
          </c:val>
          <c:extLst xmlns:c16r2="http://schemas.microsoft.com/office/drawing/2015/06/chart">
            <c:ext xmlns:c16="http://schemas.microsoft.com/office/drawing/2014/chart" uri="{C3380CC4-5D6E-409C-BE32-E72D297353CC}">
              <c16:uniqueId val="{00000013-4D9D-4951-94A6-4B445B7BFFCF}"/>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Hoja1!$D$2:$D$5</c:f>
              <c:numCache>
                <c:formatCode>%0</c:formatCode>
                <c:ptCount val="4"/>
                <c:pt idx="0">
                  <c:v>5.7893531639603417E-2</c:v>
                </c:pt>
                <c:pt idx="1">
                  <c:v>4.86111111111115E-2</c:v>
                </c:pt>
                <c:pt idx="2">
                  <c:v>7.0175438596491335E-2</c:v>
                </c:pt>
                <c:pt idx="3">
                  <c:v>6.4935064935065082E-2</c:v>
                </c:pt>
              </c:numCache>
            </c:numRef>
          </c:val>
          <c:extLst xmlns:c16r2="http://schemas.microsoft.com/office/drawing/2015/06/chart">
            <c:ext xmlns:c16="http://schemas.microsoft.com/office/drawing/2014/chart" uri="{C3380CC4-5D6E-409C-BE32-E72D297353CC}">
              <c16:uniqueId val="{00000014-4D9D-4951-94A6-4B445B7BFFCF}"/>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Hoja1!$E$2:$E$5</c:f>
              <c:numCache>
                <c:formatCode>%0</c:formatCode>
                <c:ptCount val="4"/>
                <c:pt idx="0">
                  <c:v>0.40846624838465972</c:v>
                </c:pt>
                <c:pt idx="1">
                  <c:v>0.41435185185185408</c:v>
                </c:pt>
                <c:pt idx="2">
                  <c:v>0.45906432748538267</c:v>
                </c:pt>
                <c:pt idx="3">
                  <c:v>0.33766233766233811</c:v>
                </c:pt>
              </c:numCache>
            </c:numRef>
          </c:val>
          <c:extLst xmlns:c16r2="http://schemas.microsoft.com/office/drawing/2015/06/chart">
            <c:ext xmlns:c16="http://schemas.microsoft.com/office/drawing/2014/chart" uri="{C3380CC4-5D6E-409C-BE32-E72D297353CC}">
              <c16:uniqueId val="{00000015-4D9D-4951-94A6-4B445B7BFFCF}"/>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Hoja1!$F$2:$F$5</c:f>
              <c:numCache>
                <c:formatCode>%0</c:formatCode>
                <c:ptCount val="4"/>
                <c:pt idx="0">
                  <c:v>0.5245513597234065</c:v>
                </c:pt>
                <c:pt idx="1">
                  <c:v>0.52083333333333526</c:v>
                </c:pt>
                <c:pt idx="2">
                  <c:v>0.46783625730994416</c:v>
                </c:pt>
                <c:pt idx="3">
                  <c:v>0.59740259740259993</c:v>
                </c:pt>
              </c:numCache>
            </c:numRef>
          </c:val>
          <c:extLst xmlns:c16r2="http://schemas.microsoft.com/office/drawing/2015/06/chart">
            <c:ext xmlns:c16="http://schemas.microsoft.com/office/drawing/2014/chart" uri="{C3380CC4-5D6E-409C-BE32-E72D297353CC}">
              <c16:uniqueId val="{00000016-4D9D-4951-94A6-4B445B7BFFCF}"/>
            </c:ext>
          </c:extLst>
        </c:ser>
        <c:dLbls>
          <c:showLegendKey val="0"/>
          <c:showVal val="0"/>
          <c:showCatName val="0"/>
          <c:showSerName val="0"/>
          <c:showPercent val="0"/>
          <c:showBubbleSize val="0"/>
        </c:dLbls>
        <c:gapWidth val="61"/>
        <c:overlap val="100"/>
        <c:axId val="249460992"/>
        <c:axId val="249479168"/>
      </c:barChart>
      <c:catAx>
        <c:axId val="24946099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9479168"/>
        <c:crosses val="autoZero"/>
        <c:auto val="1"/>
        <c:lblAlgn val="ctr"/>
        <c:lblOffset val="100"/>
        <c:noMultiLvlLbl val="0"/>
      </c:catAx>
      <c:valAx>
        <c:axId val="249479168"/>
        <c:scaling>
          <c:orientation val="minMax"/>
          <c:max val="1"/>
          <c:min val="0"/>
        </c:scaling>
        <c:delete val="1"/>
        <c:axPos val="t"/>
        <c:numFmt formatCode="0%" sourceLinked="0"/>
        <c:majorTickMark val="out"/>
        <c:minorTickMark val="none"/>
        <c:tickLblPos val="nextTo"/>
        <c:crossAx val="249460992"/>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FC-445B-8ABD-FDE1176C0A13}"/>
              </c:ext>
            </c:extLst>
          </c:dPt>
          <c:dPt>
            <c:idx val="1"/>
            <c:invertIfNegative val="0"/>
            <c:bubble3D val="0"/>
            <c:extLst xmlns:c16r2="http://schemas.microsoft.com/office/drawing/2015/06/chart">
              <c:ext xmlns:c16="http://schemas.microsoft.com/office/drawing/2014/chart" uri="{C3380CC4-5D6E-409C-BE32-E72D297353CC}">
                <c16:uniqueId val="{00000001-D3FC-445B-8ABD-FDE1176C0A13}"/>
              </c:ext>
            </c:extLst>
          </c:dPt>
          <c:dPt>
            <c:idx val="2"/>
            <c:invertIfNegative val="0"/>
            <c:bubble3D val="0"/>
            <c:extLst xmlns:c16r2="http://schemas.microsoft.com/office/drawing/2015/06/chart">
              <c:ext xmlns:c16="http://schemas.microsoft.com/office/drawing/2014/chart" uri="{C3380CC4-5D6E-409C-BE32-E72D297353CC}">
                <c16:uniqueId val="{00000002-D3FC-445B-8ABD-FDE1176C0A13}"/>
              </c:ext>
            </c:extLst>
          </c:dPt>
          <c:dPt>
            <c:idx val="3"/>
            <c:invertIfNegative val="0"/>
            <c:bubble3D val="0"/>
            <c:extLst xmlns:c16r2="http://schemas.microsoft.com/office/drawing/2015/06/chart">
              <c:ext xmlns:c16="http://schemas.microsoft.com/office/drawing/2014/chart" uri="{C3380CC4-5D6E-409C-BE32-E72D297353CC}">
                <c16:uniqueId val="{00000003-D3FC-445B-8ABD-FDE1176C0A13}"/>
              </c:ext>
            </c:extLst>
          </c:dPt>
          <c:dPt>
            <c:idx val="4"/>
            <c:invertIfNegative val="0"/>
            <c:bubble3D val="0"/>
            <c:extLst xmlns:c16r2="http://schemas.microsoft.com/office/drawing/2015/06/chart">
              <c:ext xmlns:c16="http://schemas.microsoft.com/office/drawing/2014/chart" uri="{C3380CC4-5D6E-409C-BE32-E72D297353CC}">
                <c16:uniqueId val="{00000004-D3FC-445B-8ABD-FDE1176C0A13}"/>
              </c:ext>
            </c:extLst>
          </c:dPt>
          <c:dPt>
            <c:idx val="5"/>
            <c:invertIfNegative val="0"/>
            <c:bubble3D val="0"/>
            <c:extLst xmlns:c16r2="http://schemas.microsoft.com/office/drawing/2015/06/chart">
              <c:ext xmlns:c16="http://schemas.microsoft.com/office/drawing/2014/chart" uri="{C3380CC4-5D6E-409C-BE32-E72D297353CC}">
                <c16:uniqueId val="{00000005-D3FC-445B-8ABD-FDE1176C0A13}"/>
              </c:ext>
            </c:extLst>
          </c:dPt>
          <c:dPt>
            <c:idx val="6"/>
            <c:invertIfNegative val="0"/>
            <c:bubble3D val="0"/>
            <c:extLst xmlns:c16r2="http://schemas.microsoft.com/office/drawing/2015/06/chart">
              <c:ext xmlns:c16="http://schemas.microsoft.com/office/drawing/2014/chart" uri="{C3380CC4-5D6E-409C-BE32-E72D297353CC}">
                <c16:uniqueId val="{00000006-D3FC-445B-8ABD-FDE1176C0A13}"/>
              </c:ext>
            </c:extLst>
          </c:dPt>
          <c:dPt>
            <c:idx val="7"/>
            <c:invertIfNegative val="0"/>
            <c:bubble3D val="0"/>
            <c:extLst xmlns:c16r2="http://schemas.microsoft.com/office/drawing/2015/06/chart">
              <c:ext xmlns:c16="http://schemas.microsoft.com/office/drawing/2014/chart" uri="{C3380CC4-5D6E-409C-BE32-E72D297353CC}">
                <c16:uniqueId val="{00000007-D3FC-445B-8ABD-FDE1176C0A13}"/>
              </c:ext>
            </c:extLst>
          </c:dPt>
          <c:dPt>
            <c:idx val="8"/>
            <c:invertIfNegative val="0"/>
            <c:bubble3D val="0"/>
            <c:extLst xmlns:c16r2="http://schemas.microsoft.com/office/drawing/2015/06/chart">
              <c:ext xmlns:c16="http://schemas.microsoft.com/office/drawing/2014/chart" uri="{C3380CC4-5D6E-409C-BE32-E72D297353CC}">
                <c16:uniqueId val="{00000008-D3FC-445B-8ABD-FDE1176C0A13}"/>
              </c:ext>
            </c:extLst>
          </c:dPt>
          <c:dPt>
            <c:idx val="9"/>
            <c:invertIfNegative val="0"/>
            <c:bubble3D val="0"/>
            <c:extLst xmlns:c16r2="http://schemas.microsoft.com/office/drawing/2015/06/chart">
              <c:ext xmlns:c16="http://schemas.microsoft.com/office/drawing/2014/chart" uri="{C3380CC4-5D6E-409C-BE32-E72D297353CC}">
                <c16:uniqueId val="{00000009-D3FC-445B-8ABD-FDE1176C0A13}"/>
              </c:ext>
            </c:extLst>
          </c:dPt>
          <c:dPt>
            <c:idx val="10"/>
            <c:invertIfNegative val="0"/>
            <c:bubble3D val="0"/>
            <c:extLst xmlns:c16r2="http://schemas.microsoft.com/office/drawing/2015/06/chart">
              <c:ext xmlns:c16="http://schemas.microsoft.com/office/drawing/2014/chart" uri="{C3380CC4-5D6E-409C-BE32-E72D297353CC}">
                <c16:uniqueId val="{0000000A-D3FC-445B-8ABD-FDE1176C0A13}"/>
              </c:ext>
            </c:extLst>
          </c:dPt>
          <c:dPt>
            <c:idx val="11"/>
            <c:invertIfNegative val="0"/>
            <c:bubble3D val="0"/>
            <c:extLst xmlns:c16r2="http://schemas.microsoft.com/office/drawing/2015/06/chart">
              <c:ext xmlns:c16="http://schemas.microsoft.com/office/drawing/2014/chart" uri="{C3380CC4-5D6E-409C-BE32-E72D297353CC}">
                <c16:uniqueId val="{0000000B-D3FC-445B-8ABD-FDE1176C0A13}"/>
              </c:ext>
            </c:extLst>
          </c:dPt>
          <c:dPt>
            <c:idx val="12"/>
            <c:invertIfNegative val="0"/>
            <c:bubble3D val="0"/>
            <c:extLst xmlns:c16r2="http://schemas.microsoft.com/office/drawing/2015/06/chart">
              <c:ext xmlns:c16="http://schemas.microsoft.com/office/drawing/2014/chart" uri="{C3380CC4-5D6E-409C-BE32-E72D297353CC}">
                <c16:uniqueId val="{0000000C-D3FC-445B-8ABD-FDE1176C0A13}"/>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2"/>
                <c:pt idx="0">
                  <c:v>Telefónica (n = 652)</c:v>
                </c:pt>
                <c:pt idx="1">
                  <c:v>Presencial  (n = 848)</c:v>
                </c:pt>
              </c:strCache>
            </c:strRef>
          </c:cat>
          <c:val>
            <c:numRef>
              <c:f>Hoja1!$B$2:$B$5</c:f>
              <c:numCache>
                <c:formatCode>0.0</c:formatCode>
                <c:ptCount val="4"/>
                <c:pt idx="0">
                  <c:v>8.4205958991473437</c:v>
                </c:pt>
                <c:pt idx="1">
                  <c:v>8.3981481481481506</c:v>
                </c:pt>
                <c:pt idx="2">
                  <c:v>8.298245614035082</c:v>
                </c:pt>
                <c:pt idx="3">
                  <c:v>8.6103896103896105</c:v>
                </c:pt>
              </c:numCache>
            </c:numRef>
          </c:val>
          <c:extLst xmlns:c16r2="http://schemas.microsoft.com/office/drawing/2015/06/chart">
            <c:ext xmlns:c16="http://schemas.microsoft.com/office/drawing/2014/chart" uri="{C3380CC4-5D6E-409C-BE32-E72D297353CC}">
              <c16:uniqueId val="{0000000D-D3FC-445B-8ABD-FDE1176C0A13}"/>
            </c:ext>
          </c:extLst>
        </c:ser>
        <c:dLbls>
          <c:showLegendKey val="0"/>
          <c:showVal val="0"/>
          <c:showCatName val="0"/>
          <c:showSerName val="0"/>
          <c:showPercent val="0"/>
          <c:showBubbleSize val="0"/>
        </c:dLbls>
        <c:gapWidth val="61"/>
        <c:axId val="279369216"/>
        <c:axId val="279370752"/>
      </c:barChart>
      <c:catAx>
        <c:axId val="279369216"/>
        <c:scaling>
          <c:orientation val="maxMin"/>
        </c:scaling>
        <c:delete val="1"/>
        <c:axPos val="l"/>
        <c:numFmt formatCode="General" sourceLinked="1"/>
        <c:majorTickMark val="out"/>
        <c:minorTickMark val="none"/>
        <c:tickLblPos val="nextTo"/>
        <c:crossAx val="279370752"/>
        <c:crosses val="autoZero"/>
        <c:auto val="1"/>
        <c:lblAlgn val="ctr"/>
        <c:lblOffset val="100"/>
        <c:noMultiLvlLbl val="0"/>
      </c:catAx>
      <c:valAx>
        <c:axId val="279370752"/>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79369216"/>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68E8-4A4F-BE8E-8945BBC160A6}"/>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68E8-4A4F-BE8E-8945BBC160A6}"/>
              </c:ext>
            </c:extLst>
          </c:dPt>
          <c:dPt>
            <c:idx val="2"/>
            <c:bubble3D val="0"/>
            <c:spPr>
              <a:noFill/>
              <a:ln>
                <a:noFill/>
              </a:ln>
            </c:spPr>
            <c:extLst xmlns:c16r2="http://schemas.microsoft.com/office/drawing/2015/06/chart">
              <c:ext xmlns:c16="http://schemas.microsoft.com/office/drawing/2014/chart" uri="{C3380CC4-5D6E-409C-BE32-E72D297353CC}">
                <c16:uniqueId val="{00000005-68E8-4A4F-BE8E-8945BBC160A6}"/>
              </c:ext>
            </c:extLst>
          </c:dPt>
          <c:dPt>
            <c:idx val="3"/>
            <c:bubble3D val="0"/>
            <c:spPr>
              <a:noFill/>
              <a:ln>
                <a:noFill/>
              </a:ln>
            </c:spPr>
            <c:extLst xmlns:c16r2="http://schemas.microsoft.com/office/drawing/2015/06/chart">
              <c:ext xmlns:c16="http://schemas.microsoft.com/office/drawing/2014/chart" uri="{C3380CC4-5D6E-409C-BE32-E72D297353CC}">
                <c16:uniqueId val="{00000007-68E8-4A4F-BE8E-8945BBC160A6}"/>
              </c:ext>
            </c:extLst>
          </c:dPt>
          <c:dPt>
            <c:idx val="4"/>
            <c:bubble3D val="0"/>
            <c:spPr>
              <a:noFill/>
              <a:ln>
                <a:noFill/>
              </a:ln>
            </c:spPr>
            <c:extLst xmlns:c16r2="http://schemas.microsoft.com/office/drawing/2015/06/chart">
              <c:ext xmlns:c16="http://schemas.microsoft.com/office/drawing/2014/chart" uri="{C3380CC4-5D6E-409C-BE32-E72D297353CC}">
                <c16:uniqueId val="{00000009-68E8-4A4F-BE8E-8945BBC160A6}"/>
              </c:ext>
            </c:extLst>
          </c:dPt>
          <c:dPt>
            <c:idx val="5"/>
            <c:bubble3D val="0"/>
            <c:extLst xmlns:c16r2="http://schemas.microsoft.com/office/drawing/2015/06/chart">
              <c:ext xmlns:c16="http://schemas.microsoft.com/office/drawing/2014/chart" uri="{C3380CC4-5D6E-409C-BE32-E72D297353CC}">
                <c16:uniqueId val="{0000000A-68E8-4A4F-BE8E-8945BBC160A6}"/>
              </c:ext>
            </c:extLst>
          </c:dPt>
          <c:dPt>
            <c:idx val="6"/>
            <c:bubble3D val="0"/>
            <c:extLst xmlns:c16r2="http://schemas.microsoft.com/office/drawing/2015/06/chart">
              <c:ext xmlns:c16="http://schemas.microsoft.com/office/drawing/2014/chart" uri="{C3380CC4-5D6E-409C-BE32-E72D297353CC}">
                <c16:uniqueId val="{0000000B-68E8-4A4F-BE8E-8945BBC160A6}"/>
              </c:ext>
            </c:extLst>
          </c:dPt>
          <c:dPt>
            <c:idx val="7"/>
            <c:bubble3D val="0"/>
            <c:extLst xmlns:c16r2="http://schemas.microsoft.com/office/drawing/2015/06/chart">
              <c:ext xmlns:c16="http://schemas.microsoft.com/office/drawing/2014/chart" uri="{C3380CC4-5D6E-409C-BE32-E72D297353CC}">
                <c16:uniqueId val="{0000000C-68E8-4A4F-BE8E-8945BBC160A6}"/>
              </c:ext>
            </c:extLst>
          </c:dPt>
          <c:dPt>
            <c:idx val="8"/>
            <c:bubble3D val="0"/>
            <c:extLst xmlns:c16r2="http://schemas.microsoft.com/office/drawing/2015/06/chart">
              <c:ext xmlns:c16="http://schemas.microsoft.com/office/drawing/2014/chart" uri="{C3380CC4-5D6E-409C-BE32-E72D297353CC}">
                <c16:uniqueId val="{0000000D-68E8-4A4F-BE8E-8945BBC160A6}"/>
              </c:ext>
            </c:extLst>
          </c:dPt>
          <c:dPt>
            <c:idx val="9"/>
            <c:bubble3D val="0"/>
            <c:extLst xmlns:c16r2="http://schemas.microsoft.com/office/drawing/2015/06/chart">
              <c:ext xmlns:c16="http://schemas.microsoft.com/office/drawing/2014/chart" uri="{C3380CC4-5D6E-409C-BE32-E72D297353CC}">
                <c16:uniqueId val="{0000000E-68E8-4A4F-BE8E-8945BBC160A6}"/>
              </c:ext>
            </c:extLst>
          </c:dPt>
          <c:dPt>
            <c:idx val="10"/>
            <c:bubble3D val="0"/>
            <c:extLst xmlns:c16r2="http://schemas.microsoft.com/office/drawing/2015/06/chart">
              <c:ext xmlns:c16="http://schemas.microsoft.com/office/drawing/2014/chart" uri="{C3380CC4-5D6E-409C-BE32-E72D297353CC}">
                <c16:uniqueId val="{0000000F-68E8-4A4F-BE8E-8945BBC160A6}"/>
              </c:ext>
            </c:extLst>
          </c:dPt>
          <c:dPt>
            <c:idx val="11"/>
            <c:bubble3D val="0"/>
            <c:extLst xmlns:c16r2="http://schemas.microsoft.com/office/drawing/2015/06/chart">
              <c:ext xmlns:c16="http://schemas.microsoft.com/office/drawing/2014/chart" uri="{C3380CC4-5D6E-409C-BE32-E72D297353CC}">
                <c16:uniqueId val="{00000010-68E8-4A4F-BE8E-8945BBC160A6}"/>
              </c:ext>
            </c:extLst>
          </c:dPt>
          <c:dPt>
            <c:idx val="12"/>
            <c:bubble3D val="0"/>
            <c:extLst xmlns:c16r2="http://schemas.microsoft.com/office/drawing/2015/06/chart">
              <c:ext xmlns:c16="http://schemas.microsoft.com/office/drawing/2014/chart" uri="{C3380CC4-5D6E-409C-BE32-E72D297353CC}">
                <c16:uniqueId val="{00000011-68E8-4A4F-BE8E-8945BBC160A6}"/>
              </c:ext>
            </c:extLst>
          </c:dPt>
          <c:dPt>
            <c:idx val="13"/>
            <c:bubble3D val="0"/>
            <c:extLst xmlns:c16r2="http://schemas.microsoft.com/office/drawing/2015/06/chart">
              <c:ext xmlns:c16="http://schemas.microsoft.com/office/drawing/2014/chart" uri="{C3380CC4-5D6E-409C-BE32-E72D297353CC}">
                <c16:uniqueId val="{00000012-68E8-4A4F-BE8E-8945BBC160A6}"/>
              </c:ext>
            </c:extLst>
          </c:dPt>
          <c:dPt>
            <c:idx val="14"/>
            <c:bubble3D val="0"/>
            <c:extLst xmlns:c16r2="http://schemas.microsoft.com/office/drawing/2015/06/chart">
              <c:ext xmlns:c16="http://schemas.microsoft.com/office/drawing/2014/chart" uri="{C3380CC4-5D6E-409C-BE32-E72D297353CC}">
                <c16:uniqueId val="{00000013-68E8-4A4F-BE8E-8945BBC160A6}"/>
              </c:ext>
            </c:extLst>
          </c:dPt>
          <c:dPt>
            <c:idx val="15"/>
            <c:bubble3D val="0"/>
            <c:extLst xmlns:c16r2="http://schemas.microsoft.com/office/drawing/2015/06/chart">
              <c:ext xmlns:c16="http://schemas.microsoft.com/office/drawing/2014/chart" uri="{C3380CC4-5D6E-409C-BE32-E72D297353CC}">
                <c16:uniqueId val="{00000014-68E8-4A4F-BE8E-8945BBC160A6}"/>
              </c:ext>
            </c:extLst>
          </c:dPt>
          <c:dPt>
            <c:idx val="16"/>
            <c:bubble3D val="0"/>
            <c:extLst xmlns:c16r2="http://schemas.microsoft.com/office/drawing/2015/06/chart">
              <c:ext xmlns:c16="http://schemas.microsoft.com/office/drawing/2014/chart" uri="{C3380CC4-5D6E-409C-BE32-E72D297353CC}">
                <c16:uniqueId val="{00000015-68E8-4A4F-BE8E-8945BBC160A6}"/>
              </c:ext>
            </c:extLst>
          </c:dPt>
          <c:dPt>
            <c:idx val="17"/>
            <c:bubble3D val="0"/>
            <c:extLst xmlns:c16r2="http://schemas.microsoft.com/office/drawing/2015/06/chart">
              <c:ext xmlns:c16="http://schemas.microsoft.com/office/drawing/2014/chart" uri="{C3380CC4-5D6E-409C-BE32-E72D297353CC}">
                <c16:uniqueId val="{00000016-68E8-4A4F-BE8E-8945BBC160A6}"/>
              </c:ext>
            </c:extLst>
          </c:dPt>
          <c:dPt>
            <c:idx val="18"/>
            <c:bubble3D val="0"/>
            <c:extLst xmlns:c16r2="http://schemas.microsoft.com/office/drawing/2015/06/chart">
              <c:ext xmlns:c16="http://schemas.microsoft.com/office/drawing/2014/chart" uri="{C3380CC4-5D6E-409C-BE32-E72D297353CC}">
                <c16:uniqueId val="{00000017-68E8-4A4F-BE8E-8945BBC160A6}"/>
              </c:ext>
            </c:extLst>
          </c:dPt>
          <c:dPt>
            <c:idx val="19"/>
            <c:bubble3D val="0"/>
            <c:extLst xmlns:c16r2="http://schemas.microsoft.com/office/drawing/2015/06/chart">
              <c:ext xmlns:c16="http://schemas.microsoft.com/office/drawing/2014/chart" uri="{C3380CC4-5D6E-409C-BE32-E72D297353CC}">
                <c16:uniqueId val="{00000018-68E8-4A4F-BE8E-8945BBC160A6}"/>
              </c:ext>
            </c:extLst>
          </c:dPt>
          <c:dPt>
            <c:idx val="20"/>
            <c:bubble3D val="0"/>
            <c:extLst xmlns:c16r2="http://schemas.microsoft.com/office/drawing/2015/06/chart">
              <c:ext xmlns:c16="http://schemas.microsoft.com/office/drawing/2014/chart" uri="{C3380CC4-5D6E-409C-BE32-E72D297353CC}">
                <c16:uniqueId val="{00000019-68E8-4A4F-BE8E-8945BBC160A6}"/>
              </c:ext>
            </c:extLst>
          </c:dPt>
          <c:dPt>
            <c:idx val="21"/>
            <c:bubble3D val="0"/>
            <c:extLst xmlns:c16r2="http://schemas.microsoft.com/office/drawing/2015/06/chart">
              <c:ext xmlns:c16="http://schemas.microsoft.com/office/drawing/2014/chart" uri="{C3380CC4-5D6E-409C-BE32-E72D297353CC}">
                <c16:uniqueId val="{0000001A-68E8-4A4F-BE8E-8945BBC160A6}"/>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0.18400000000000002</c:v>
                </c:pt>
                <c:pt idx="2">
                  <c:v>0.27199999999999996</c:v>
                </c:pt>
                <c:pt idx="3">
                  <c:v>0.27199999999999996</c:v>
                </c:pt>
                <c:pt idx="4">
                  <c:v>0.27199999999999996</c:v>
                </c:pt>
              </c:numCache>
            </c:numRef>
          </c:val>
          <c:extLst xmlns:c16r2="http://schemas.microsoft.com/office/drawing/2015/06/chart">
            <c:ext xmlns:c16="http://schemas.microsoft.com/office/drawing/2014/chart" uri="{C3380CC4-5D6E-409C-BE32-E72D297353CC}">
              <c16:uniqueId val="{0000001B-68E8-4A4F-BE8E-8945BBC160A6}"/>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68E8-4A4F-BE8E-8945BBC160A6}"/>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68E8-4A4F-BE8E-8945BBC160A6}"/>
              </c:ext>
            </c:extLst>
          </c:dPt>
          <c:dPt>
            <c:idx val="2"/>
            <c:bubble3D val="0"/>
            <c:spPr>
              <a:noFill/>
            </c:spPr>
            <c:extLst xmlns:c16r2="http://schemas.microsoft.com/office/drawing/2015/06/chart">
              <c:ext xmlns:c16="http://schemas.microsoft.com/office/drawing/2014/chart" uri="{C3380CC4-5D6E-409C-BE32-E72D297353CC}">
                <c16:uniqueId val="{00000021-68E8-4A4F-BE8E-8945BBC160A6}"/>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68E8-4A4F-BE8E-8945BBC160A6}"/>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68E8-4A4F-BE8E-8945BBC160A6}"/>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68E8-4A4F-BE8E-8945BBC160A6}"/>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81BE-45DA-ACDD-B1DBB6F422DB}"/>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81BE-45DA-ACDD-B1DBB6F422DB}"/>
              </c:ext>
            </c:extLst>
          </c:dPt>
          <c:dPt>
            <c:idx val="2"/>
            <c:bubble3D val="0"/>
            <c:spPr>
              <a:noFill/>
              <a:ln>
                <a:noFill/>
              </a:ln>
            </c:spPr>
            <c:extLst xmlns:c16r2="http://schemas.microsoft.com/office/drawing/2015/06/chart">
              <c:ext xmlns:c16="http://schemas.microsoft.com/office/drawing/2014/chart" uri="{C3380CC4-5D6E-409C-BE32-E72D297353CC}">
                <c16:uniqueId val="{00000005-81BE-45DA-ACDD-B1DBB6F422DB}"/>
              </c:ext>
            </c:extLst>
          </c:dPt>
          <c:dPt>
            <c:idx val="3"/>
            <c:bubble3D val="0"/>
            <c:spPr>
              <a:noFill/>
              <a:ln>
                <a:noFill/>
              </a:ln>
            </c:spPr>
            <c:extLst xmlns:c16r2="http://schemas.microsoft.com/office/drawing/2015/06/chart">
              <c:ext xmlns:c16="http://schemas.microsoft.com/office/drawing/2014/chart" uri="{C3380CC4-5D6E-409C-BE32-E72D297353CC}">
                <c16:uniqueId val="{00000007-81BE-45DA-ACDD-B1DBB6F422DB}"/>
              </c:ext>
            </c:extLst>
          </c:dPt>
          <c:dPt>
            <c:idx val="4"/>
            <c:bubble3D val="0"/>
            <c:spPr>
              <a:noFill/>
              <a:ln>
                <a:noFill/>
              </a:ln>
            </c:spPr>
            <c:extLst xmlns:c16r2="http://schemas.microsoft.com/office/drawing/2015/06/chart">
              <c:ext xmlns:c16="http://schemas.microsoft.com/office/drawing/2014/chart" uri="{C3380CC4-5D6E-409C-BE32-E72D297353CC}">
                <c16:uniqueId val="{00000009-81BE-45DA-ACDD-B1DBB6F422DB}"/>
              </c:ext>
            </c:extLst>
          </c:dPt>
          <c:dPt>
            <c:idx val="5"/>
            <c:bubble3D val="0"/>
            <c:extLst xmlns:c16r2="http://schemas.microsoft.com/office/drawing/2015/06/chart">
              <c:ext xmlns:c16="http://schemas.microsoft.com/office/drawing/2014/chart" uri="{C3380CC4-5D6E-409C-BE32-E72D297353CC}">
                <c16:uniqueId val="{0000000A-81BE-45DA-ACDD-B1DBB6F422DB}"/>
              </c:ext>
            </c:extLst>
          </c:dPt>
          <c:dPt>
            <c:idx val="6"/>
            <c:bubble3D val="0"/>
            <c:extLst xmlns:c16r2="http://schemas.microsoft.com/office/drawing/2015/06/chart">
              <c:ext xmlns:c16="http://schemas.microsoft.com/office/drawing/2014/chart" uri="{C3380CC4-5D6E-409C-BE32-E72D297353CC}">
                <c16:uniqueId val="{0000000B-81BE-45DA-ACDD-B1DBB6F422DB}"/>
              </c:ext>
            </c:extLst>
          </c:dPt>
          <c:dPt>
            <c:idx val="7"/>
            <c:bubble3D val="0"/>
            <c:extLst xmlns:c16r2="http://schemas.microsoft.com/office/drawing/2015/06/chart">
              <c:ext xmlns:c16="http://schemas.microsoft.com/office/drawing/2014/chart" uri="{C3380CC4-5D6E-409C-BE32-E72D297353CC}">
                <c16:uniqueId val="{0000000C-81BE-45DA-ACDD-B1DBB6F422DB}"/>
              </c:ext>
            </c:extLst>
          </c:dPt>
          <c:dPt>
            <c:idx val="8"/>
            <c:bubble3D val="0"/>
            <c:extLst xmlns:c16r2="http://schemas.microsoft.com/office/drawing/2015/06/chart">
              <c:ext xmlns:c16="http://schemas.microsoft.com/office/drawing/2014/chart" uri="{C3380CC4-5D6E-409C-BE32-E72D297353CC}">
                <c16:uniqueId val="{0000000D-81BE-45DA-ACDD-B1DBB6F422DB}"/>
              </c:ext>
            </c:extLst>
          </c:dPt>
          <c:dPt>
            <c:idx val="9"/>
            <c:bubble3D val="0"/>
            <c:extLst xmlns:c16r2="http://schemas.microsoft.com/office/drawing/2015/06/chart">
              <c:ext xmlns:c16="http://schemas.microsoft.com/office/drawing/2014/chart" uri="{C3380CC4-5D6E-409C-BE32-E72D297353CC}">
                <c16:uniqueId val="{0000000E-81BE-45DA-ACDD-B1DBB6F422DB}"/>
              </c:ext>
            </c:extLst>
          </c:dPt>
          <c:dPt>
            <c:idx val="10"/>
            <c:bubble3D val="0"/>
            <c:extLst xmlns:c16r2="http://schemas.microsoft.com/office/drawing/2015/06/chart">
              <c:ext xmlns:c16="http://schemas.microsoft.com/office/drawing/2014/chart" uri="{C3380CC4-5D6E-409C-BE32-E72D297353CC}">
                <c16:uniqueId val="{0000000F-81BE-45DA-ACDD-B1DBB6F422DB}"/>
              </c:ext>
            </c:extLst>
          </c:dPt>
          <c:dPt>
            <c:idx val="11"/>
            <c:bubble3D val="0"/>
            <c:extLst xmlns:c16r2="http://schemas.microsoft.com/office/drawing/2015/06/chart">
              <c:ext xmlns:c16="http://schemas.microsoft.com/office/drawing/2014/chart" uri="{C3380CC4-5D6E-409C-BE32-E72D297353CC}">
                <c16:uniqueId val="{00000010-81BE-45DA-ACDD-B1DBB6F422DB}"/>
              </c:ext>
            </c:extLst>
          </c:dPt>
          <c:dPt>
            <c:idx val="12"/>
            <c:bubble3D val="0"/>
            <c:extLst xmlns:c16r2="http://schemas.microsoft.com/office/drawing/2015/06/chart">
              <c:ext xmlns:c16="http://schemas.microsoft.com/office/drawing/2014/chart" uri="{C3380CC4-5D6E-409C-BE32-E72D297353CC}">
                <c16:uniqueId val="{00000011-81BE-45DA-ACDD-B1DBB6F422DB}"/>
              </c:ext>
            </c:extLst>
          </c:dPt>
          <c:dPt>
            <c:idx val="13"/>
            <c:bubble3D val="0"/>
            <c:extLst xmlns:c16r2="http://schemas.microsoft.com/office/drawing/2015/06/chart">
              <c:ext xmlns:c16="http://schemas.microsoft.com/office/drawing/2014/chart" uri="{C3380CC4-5D6E-409C-BE32-E72D297353CC}">
                <c16:uniqueId val="{00000012-81BE-45DA-ACDD-B1DBB6F422DB}"/>
              </c:ext>
            </c:extLst>
          </c:dPt>
          <c:dPt>
            <c:idx val="14"/>
            <c:bubble3D val="0"/>
            <c:extLst xmlns:c16r2="http://schemas.microsoft.com/office/drawing/2015/06/chart">
              <c:ext xmlns:c16="http://schemas.microsoft.com/office/drawing/2014/chart" uri="{C3380CC4-5D6E-409C-BE32-E72D297353CC}">
                <c16:uniqueId val="{00000013-81BE-45DA-ACDD-B1DBB6F422DB}"/>
              </c:ext>
            </c:extLst>
          </c:dPt>
          <c:dPt>
            <c:idx val="15"/>
            <c:bubble3D val="0"/>
            <c:extLst xmlns:c16r2="http://schemas.microsoft.com/office/drawing/2015/06/chart">
              <c:ext xmlns:c16="http://schemas.microsoft.com/office/drawing/2014/chart" uri="{C3380CC4-5D6E-409C-BE32-E72D297353CC}">
                <c16:uniqueId val="{00000014-81BE-45DA-ACDD-B1DBB6F422DB}"/>
              </c:ext>
            </c:extLst>
          </c:dPt>
          <c:dPt>
            <c:idx val="16"/>
            <c:bubble3D val="0"/>
            <c:extLst xmlns:c16r2="http://schemas.microsoft.com/office/drawing/2015/06/chart">
              <c:ext xmlns:c16="http://schemas.microsoft.com/office/drawing/2014/chart" uri="{C3380CC4-5D6E-409C-BE32-E72D297353CC}">
                <c16:uniqueId val="{00000015-81BE-45DA-ACDD-B1DBB6F422DB}"/>
              </c:ext>
            </c:extLst>
          </c:dPt>
          <c:dPt>
            <c:idx val="17"/>
            <c:bubble3D val="0"/>
            <c:extLst xmlns:c16r2="http://schemas.microsoft.com/office/drawing/2015/06/chart">
              <c:ext xmlns:c16="http://schemas.microsoft.com/office/drawing/2014/chart" uri="{C3380CC4-5D6E-409C-BE32-E72D297353CC}">
                <c16:uniqueId val="{00000016-81BE-45DA-ACDD-B1DBB6F422DB}"/>
              </c:ext>
            </c:extLst>
          </c:dPt>
          <c:dPt>
            <c:idx val="18"/>
            <c:bubble3D val="0"/>
            <c:extLst xmlns:c16r2="http://schemas.microsoft.com/office/drawing/2015/06/chart">
              <c:ext xmlns:c16="http://schemas.microsoft.com/office/drawing/2014/chart" uri="{C3380CC4-5D6E-409C-BE32-E72D297353CC}">
                <c16:uniqueId val="{00000017-81BE-45DA-ACDD-B1DBB6F422DB}"/>
              </c:ext>
            </c:extLst>
          </c:dPt>
          <c:dPt>
            <c:idx val="19"/>
            <c:bubble3D val="0"/>
            <c:extLst xmlns:c16r2="http://schemas.microsoft.com/office/drawing/2015/06/chart">
              <c:ext xmlns:c16="http://schemas.microsoft.com/office/drawing/2014/chart" uri="{C3380CC4-5D6E-409C-BE32-E72D297353CC}">
                <c16:uniqueId val="{00000018-81BE-45DA-ACDD-B1DBB6F422DB}"/>
              </c:ext>
            </c:extLst>
          </c:dPt>
          <c:dPt>
            <c:idx val="20"/>
            <c:bubble3D val="0"/>
            <c:extLst xmlns:c16r2="http://schemas.microsoft.com/office/drawing/2015/06/chart">
              <c:ext xmlns:c16="http://schemas.microsoft.com/office/drawing/2014/chart" uri="{C3380CC4-5D6E-409C-BE32-E72D297353CC}">
                <c16:uniqueId val="{00000019-81BE-45DA-ACDD-B1DBB6F422DB}"/>
              </c:ext>
            </c:extLst>
          </c:dPt>
          <c:dPt>
            <c:idx val="21"/>
            <c:bubble3D val="0"/>
            <c:extLst xmlns:c16r2="http://schemas.microsoft.com/office/drawing/2015/06/chart">
              <c:ext xmlns:c16="http://schemas.microsoft.com/office/drawing/2014/chart" uri="{C3380CC4-5D6E-409C-BE32-E72D297353CC}">
                <c16:uniqueId val="{0000001A-81BE-45DA-ACDD-B1DBB6F422DB}"/>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0.18400000000000002</c:v>
                </c:pt>
                <c:pt idx="2">
                  <c:v>0.27199999999999996</c:v>
                </c:pt>
                <c:pt idx="3">
                  <c:v>0.27199999999999996</c:v>
                </c:pt>
                <c:pt idx="4">
                  <c:v>0.27199999999999996</c:v>
                </c:pt>
              </c:numCache>
            </c:numRef>
          </c:val>
          <c:extLst xmlns:c16r2="http://schemas.microsoft.com/office/drawing/2015/06/chart">
            <c:ext xmlns:c16="http://schemas.microsoft.com/office/drawing/2014/chart" uri="{C3380CC4-5D6E-409C-BE32-E72D297353CC}">
              <c16:uniqueId val="{0000001B-81BE-45DA-ACDD-B1DBB6F422DB}"/>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81BE-45DA-ACDD-B1DBB6F422DB}"/>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81BE-45DA-ACDD-B1DBB6F422DB}"/>
              </c:ext>
            </c:extLst>
          </c:dPt>
          <c:dPt>
            <c:idx val="2"/>
            <c:bubble3D val="0"/>
            <c:spPr>
              <a:noFill/>
            </c:spPr>
            <c:extLst xmlns:c16r2="http://schemas.microsoft.com/office/drawing/2015/06/chart">
              <c:ext xmlns:c16="http://schemas.microsoft.com/office/drawing/2014/chart" uri="{C3380CC4-5D6E-409C-BE32-E72D297353CC}">
                <c16:uniqueId val="{00000021-81BE-45DA-ACDD-B1DBB6F422DB}"/>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81BE-45DA-ACDD-B1DBB6F422DB}"/>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81BE-45DA-ACDD-B1DBB6F422DB}"/>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81BE-45DA-ACDD-B1DBB6F422DB}"/>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6333-4C26-86B6-C5F146998A01}"/>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6333-4C26-86B6-C5F146998A01}"/>
              </c:ext>
            </c:extLst>
          </c:dPt>
          <c:dPt>
            <c:idx val="2"/>
            <c:bubble3D val="0"/>
            <c:spPr>
              <a:noFill/>
              <a:ln>
                <a:noFill/>
              </a:ln>
            </c:spPr>
            <c:extLst xmlns:c16r2="http://schemas.microsoft.com/office/drawing/2015/06/chart">
              <c:ext xmlns:c16="http://schemas.microsoft.com/office/drawing/2014/chart" uri="{C3380CC4-5D6E-409C-BE32-E72D297353CC}">
                <c16:uniqueId val="{00000005-6333-4C26-86B6-C5F146998A01}"/>
              </c:ext>
            </c:extLst>
          </c:dPt>
          <c:dPt>
            <c:idx val="3"/>
            <c:bubble3D val="0"/>
            <c:spPr>
              <a:noFill/>
              <a:ln>
                <a:noFill/>
              </a:ln>
            </c:spPr>
            <c:extLst xmlns:c16r2="http://schemas.microsoft.com/office/drawing/2015/06/chart">
              <c:ext xmlns:c16="http://schemas.microsoft.com/office/drawing/2014/chart" uri="{C3380CC4-5D6E-409C-BE32-E72D297353CC}">
                <c16:uniqueId val="{00000007-6333-4C26-86B6-C5F146998A01}"/>
              </c:ext>
            </c:extLst>
          </c:dPt>
          <c:dPt>
            <c:idx val="4"/>
            <c:bubble3D val="0"/>
            <c:spPr>
              <a:noFill/>
              <a:ln>
                <a:noFill/>
              </a:ln>
            </c:spPr>
            <c:extLst xmlns:c16r2="http://schemas.microsoft.com/office/drawing/2015/06/chart">
              <c:ext xmlns:c16="http://schemas.microsoft.com/office/drawing/2014/chart" uri="{C3380CC4-5D6E-409C-BE32-E72D297353CC}">
                <c16:uniqueId val="{00000009-6333-4C26-86B6-C5F146998A01}"/>
              </c:ext>
            </c:extLst>
          </c:dPt>
          <c:dPt>
            <c:idx val="5"/>
            <c:bubble3D val="0"/>
            <c:extLst xmlns:c16r2="http://schemas.microsoft.com/office/drawing/2015/06/chart">
              <c:ext xmlns:c16="http://schemas.microsoft.com/office/drawing/2014/chart" uri="{C3380CC4-5D6E-409C-BE32-E72D297353CC}">
                <c16:uniqueId val="{0000000A-6333-4C26-86B6-C5F146998A01}"/>
              </c:ext>
            </c:extLst>
          </c:dPt>
          <c:dPt>
            <c:idx val="6"/>
            <c:bubble3D val="0"/>
            <c:extLst xmlns:c16r2="http://schemas.microsoft.com/office/drawing/2015/06/chart">
              <c:ext xmlns:c16="http://schemas.microsoft.com/office/drawing/2014/chart" uri="{C3380CC4-5D6E-409C-BE32-E72D297353CC}">
                <c16:uniqueId val="{0000000B-6333-4C26-86B6-C5F146998A01}"/>
              </c:ext>
            </c:extLst>
          </c:dPt>
          <c:dPt>
            <c:idx val="7"/>
            <c:bubble3D val="0"/>
            <c:extLst xmlns:c16r2="http://schemas.microsoft.com/office/drawing/2015/06/chart">
              <c:ext xmlns:c16="http://schemas.microsoft.com/office/drawing/2014/chart" uri="{C3380CC4-5D6E-409C-BE32-E72D297353CC}">
                <c16:uniqueId val="{0000000C-6333-4C26-86B6-C5F146998A01}"/>
              </c:ext>
            </c:extLst>
          </c:dPt>
          <c:dPt>
            <c:idx val="8"/>
            <c:bubble3D val="0"/>
            <c:extLst xmlns:c16r2="http://schemas.microsoft.com/office/drawing/2015/06/chart">
              <c:ext xmlns:c16="http://schemas.microsoft.com/office/drawing/2014/chart" uri="{C3380CC4-5D6E-409C-BE32-E72D297353CC}">
                <c16:uniqueId val="{0000000D-6333-4C26-86B6-C5F146998A01}"/>
              </c:ext>
            </c:extLst>
          </c:dPt>
          <c:dPt>
            <c:idx val="9"/>
            <c:bubble3D val="0"/>
            <c:extLst xmlns:c16r2="http://schemas.microsoft.com/office/drawing/2015/06/chart">
              <c:ext xmlns:c16="http://schemas.microsoft.com/office/drawing/2014/chart" uri="{C3380CC4-5D6E-409C-BE32-E72D297353CC}">
                <c16:uniqueId val="{0000000E-6333-4C26-86B6-C5F146998A01}"/>
              </c:ext>
            </c:extLst>
          </c:dPt>
          <c:dPt>
            <c:idx val="10"/>
            <c:bubble3D val="0"/>
            <c:extLst xmlns:c16r2="http://schemas.microsoft.com/office/drawing/2015/06/chart">
              <c:ext xmlns:c16="http://schemas.microsoft.com/office/drawing/2014/chart" uri="{C3380CC4-5D6E-409C-BE32-E72D297353CC}">
                <c16:uniqueId val="{0000000F-6333-4C26-86B6-C5F146998A01}"/>
              </c:ext>
            </c:extLst>
          </c:dPt>
          <c:dPt>
            <c:idx val="11"/>
            <c:bubble3D val="0"/>
            <c:extLst xmlns:c16r2="http://schemas.microsoft.com/office/drawing/2015/06/chart">
              <c:ext xmlns:c16="http://schemas.microsoft.com/office/drawing/2014/chart" uri="{C3380CC4-5D6E-409C-BE32-E72D297353CC}">
                <c16:uniqueId val="{00000010-6333-4C26-86B6-C5F146998A01}"/>
              </c:ext>
            </c:extLst>
          </c:dPt>
          <c:dPt>
            <c:idx val="12"/>
            <c:bubble3D val="0"/>
            <c:extLst xmlns:c16r2="http://schemas.microsoft.com/office/drawing/2015/06/chart">
              <c:ext xmlns:c16="http://schemas.microsoft.com/office/drawing/2014/chart" uri="{C3380CC4-5D6E-409C-BE32-E72D297353CC}">
                <c16:uniqueId val="{00000011-6333-4C26-86B6-C5F146998A01}"/>
              </c:ext>
            </c:extLst>
          </c:dPt>
          <c:dPt>
            <c:idx val="13"/>
            <c:bubble3D val="0"/>
            <c:extLst xmlns:c16r2="http://schemas.microsoft.com/office/drawing/2015/06/chart">
              <c:ext xmlns:c16="http://schemas.microsoft.com/office/drawing/2014/chart" uri="{C3380CC4-5D6E-409C-BE32-E72D297353CC}">
                <c16:uniqueId val="{00000012-6333-4C26-86B6-C5F146998A01}"/>
              </c:ext>
            </c:extLst>
          </c:dPt>
          <c:dPt>
            <c:idx val="14"/>
            <c:bubble3D val="0"/>
            <c:extLst xmlns:c16r2="http://schemas.microsoft.com/office/drawing/2015/06/chart">
              <c:ext xmlns:c16="http://schemas.microsoft.com/office/drawing/2014/chart" uri="{C3380CC4-5D6E-409C-BE32-E72D297353CC}">
                <c16:uniqueId val="{00000013-6333-4C26-86B6-C5F146998A01}"/>
              </c:ext>
            </c:extLst>
          </c:dPt>
          <c:dPt>
            <c:idx val="15"/>
            <c:bubble3D val="0"/>
            <c:extLst xmlns:c16r2="http://schemas.microsoft.com/office/drawing/2015/06/chart">
              <c:ext xmlns:c16="http://schemas.microsoft.com/office/drawing/2014/chart" uri="{C3380CC4-5D6E-409C-BE32-E72D297353CC}">
                <c16:uniqueId val="{00000014-6333-4C26-86B6-C5F146998A01}"/>
              </c:ext>
            </c:extLst>
          </c:dPt>
          <c:dPt>
            <c:idx val="16"/>
            <c:bubble3D val="0"/>
            <c:extLst xmlns:c16r2="http://schemas.microsoft.com/office/drawing/2015/06/chart">
              <c:ext xmlns:c16="http://schemas.microsoft.com/office/drawing/2014/chart" uri="{C3380CC4-5D6E-409C-BE32-E72D297353CC}">
                <c16:uniqueId val="{00000015-6333-4C26-86B6-C5F146998A01}"/>
              </c:ext>
            </c:extLst>
          </c:dPt>
          <c:dPt>
            <c:idx val="17"/>
            <c:bubble3D val="0"/>
            <c:extLst xmlns:c16r2="http://schemas.microsoft.com/office/drawing/2015/06/chart">
              <c:ext xmlns:c16="http://schemas.microsoft.com/office/drawing/2014/chart" uri="{C3380CC4-5D6E-409C-BE32-E72D297353CC}">
                <c16:uniqueId val="{00000016-6333-4C26-86B6-C5F146998A01}"/>
              </c:ext>
            </c:extLst>
          </c:dPt>
          <c:dPt>
            <c:idx val="18"/>
            <c:bubble3D val="0"/>
            <c:extLst xmlns:c16r2="http://schemas.microsoft.com/office/drawing/2015/06/chart">
              <c:ext xmlns:c16="http://schemas.microsoft.com/office/drawing/2014/chart" uri="{C3380CC4-5D6E-409C-BE32-E72D297353CC}">
                <c16:uniqueId val="{00000017-6333-4C26-86B6-C5F146998A01}"/>
              </c:ext>
            </c:extLst>
          </c:dPt>
          <c:dPt>
            <c:idx val="19"/>
            <c:bubble3D val="0"/>
            <c:extLst xmlns:c16r2="http://schemas.microsoft.com/office/drawing/2015/06/chart">
              <c:ext xmlns:c16="http://schemas.microsoft.com/office/drawing/2014/chart" uri="{C3380CC4-5D6E-409C-BE32-E72D297353CC}">
                <c16:uniqueId val="{00000018-6333-4C26-86B6-C5F146998A01}"/>
              </c:ext>
            </c:extLst>
          </c:dPt>
          <c:dPt>
            <c:idx val="20"/>
            <c:bubble3D val="0"/>
            <c:extLst xmlns:c16r2="http://schemas.microsoft.com/office/drawing/2015/06/chart">
              <c:ext xmlns:c16="http://schemas.microsoft.com/office/drawing/2014/chart" uri="{C3380CC4-5D6E-409C-BE32-E72D297353CC}">
                <c16:uniqueId val="{00000019-6333-4C26-86B6-C5F146998A01}"/>
              </c:ext>
            </c:extLst>
          </c:dPt>
          <c:dPt>
            <c:idx val="21"/>
            <c:bubble3D val="0"/>
            <c:extLst xmlns:c16r2="http://schemas.microsoft.com/office/drawing/2015/06/chart">
              <c:ext xmlns:c16="http://schemas.microsoft.com/office/drawing/2014/chart" uri="{C3380CC4-5D6E-409C-BE32-E72D297353CC}">
                <c16:uniqueId val="{0000001A-6333-4C26-86B6-C5F146998A01}"/>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0.15600000000000003</c:v>
                </c:pt>
                <c:pt idx="2">
                  <c:v>0.28133333333333332</c:v>
                </c:pt>
                <c:pt idx="3">
                  <c:v>0.28133333333333332</c:v>
                </c:pt>
                <c:pt idx="4">
                  <c:v>0.28133333333333332</c:v>
                </c:pt>
              </c:numCache>
            </c:numRef>
          </c:val>
          <c:extLst xmlns:c16r2="http://schemas.microsoft.com/office/drawing/2015/06/chart">
            <c:ext xmlns:c16="http://schemas.microsoft.com/office/drawing/2014/chart" uri="{C3380CC4-5D6E-409C-BE32-E72D297353CC}">
              <c16:uniqueId val="{0000001B-6333-4C26-86B6-C5F146998A01}"/>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6333-4C26-86B6-C5F146998A01}"/>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6333-4C26-86B6-C5F146998A01}"/>
              </c:ext>
            </c:extLst>
          </c:dPt>
          <c:dPt>
            <c:idx val="2"/>
            <c:bubble3D val="0"/>
            <c:spPr>
              <a:noFill/>
            </c:spPr>
            <c:extLst xmlns:c16r2="http://schemas.microsoft.com/office/drawing/2015/06/chart">
              <c:ext xmlns:c16="http://schemas.microsoft.com/office/drawing/2014/chart" uri="{C3380CC4-5D6E-409C-BE32-E72D297353CC}">
                <c16:uniqueId val="{00000021-6333-4C26-86B6-C5F146998A01}"/>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6333-4C26-86B6-C5F146998A01}"/>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6333-4C26-86B6-C5F146998A01}"/>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6333-4C26-86B6-C5F146998A01}"/>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B78E-4B99-A485-758EB6FF49DC}"/>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B78E-4B99-A485-758EB6FF49DC}"/>
              </c:ext>
            </c:extLst>
          </c:dPt>
          <c:dPt>
            <c:idx val="2"/>
            <c:bubble3D val="0"/>
            <c:spPr>
              <a:noFill/>
              <a:ln>
                <a:noFill/>
              </a:ln>
            </c:spPr>
            <c:extLst xmlns:c16r2="http://schemas.microsoft.com/office/drawing/2015/06/chart">
              <c:ext xmlns:c16="http://schemas.microsoft.com/office/drawing/2014/chart" uri="{C3380CC4-5D6E-409C-BE32-E72D297353CC}">
                <c16:uniqueId val="{00000005-B78E-4B99-A485-758EB6FF49DC}"/>
              </c:ext>
            </c:extLst>
          </c:dPt>
          <c:dPt>
            <c:idx val="3"/>
            <c:bubble3D val="0"/>
            <c:spPr>
              <a:noFill/>
              <a:ln>
                <a:noFill/>
              </a:ln>
            </c:spPr>
            <c:extLst xmlns:c16r2="http://schemas.microsoft.com/office/drawing/2015/06/chart">
              <c:ext xmlns:c16="http://schemas.microsoft.com/office/drawing/2014/chart" uri="{C3380CC4-5D6E-409C-BE32-E72D297353CC}">
                <c16:uniqueId val="{00000007-B78E-4B99-A485-758EB6FF49DC}"/>
              </c:ext>
            </c:extLst>
          </c:dPt>
          <c:dPt>
            <c:idx val="4"/>
            <c:bubble3D val="0"/>
            <c:spPr>
              <a:noFill/>
              <a:ln>
                <a:noFill/>
              </a:ln>
            </c:spPr>
            <c:extLst xmlns:c16r2="http://schemas.microsoft.com/office/drawing/2015/06/chart">
              <c:ext xmlns:c16="http://schemas.microsoft.com/office/drawing/2014/chart" uri="{C3380CC4-5D6E-409C-BE32-E72D297353CC}">
                <c16:uniqueId val="{00000009-B78E-4B99-A485-758EB6FF49DC}"/>
              </c:ext>
            </c:extLst>
          </c:dPt>
          <c:dPt>
            <c:idx val="5"/>
            <c:bubble3D val="0"/>
            <c:extLst xmlns:c16r2="http://schemas.microsoft.com/office/drawing/2015/06/chart">
              <c:ext xmlns:c16="http://schemas.microsoft.com/office/drawing/2014/chart" uri="{C3380CC4-5D6E-409C-BE32-E72D297353CC}">
                <c16:uniqueId val="{0000000A-B78E-4B99-A485-758EB6FF49DC}"/>
              </c:ext>
            </c:extLst>
          </c:dPt>
          <c:dPt>
            <c:idx val="6"/>
            <c:bubble3D val="0"/>
            <c:extLst xmlns:c16r2="http://schemas.microsoft.com/office/drawing/2015/06/chart">
              <c:ext xmlns:c16="http://schemas.microsoft.com/office/drawing/2014/chart" uri="{C3380CC4-5D6E-409C-BE32-E72D297353CC}">
                <c16:uniqueId val="{0000000B-B78E-4B99-A485-758EB6FF49DC}"/>
              </c:ext>
            </c:extLst>
          </c:dPt>
          <c:dPt>
            <c:idx val="7"/>
            <c:bubble3D val="0"/>
            <c:extLst xmlns:c16r2="http://schemas.microsoft.com/office/drawing/2015/06/chart">
              <c:ext xmlns:c16="http://schemas.microsoft.com/office/drawing/2014/chart" uri="{C3380CC4-5D6E-409C-BE32-E72D297353CC}">
                <c16:uniqueId val="{0000000C-B78E-4B99-A485-758EB6FF49DC}"/>
              </c:ext>
            </c:extLst>
          </c:dPt>
          <c:dPt>
            <c:idx val="8"/>
            <c:bubble3D val="0"/>
            <c:extLst xmlns:c16r2="http://schemas.microsoft.com/office/drawing/2015/06/chart">
              <c:ext xmlns:c16="http://schemas.microsoft.com/office/drawing/2014/chart" uri="{C3380CC4-5D6E-409C-BE32-E72D297353CC}">
                <c16:uniqueId val="{0000000D-B78E-4B99-A485-758EB6FF49DC}"/>
              </c:ext>
            </c:extLst>
          </c:dPt>
          <c:dPt>
            <c:idx val="9"/>
            <c:bubble3D val="0"/>
            <c:extLst xmlns:c16r2="http://schemas.microsoft.com/office/drawing/2015/06/chart">
              <c:ext xmlns:c16="http://schemas.microsoft.com/office/drawing/2014/chart" uri="{C3380CC4-5D6E-409C-BE32-E72D297353CC}">
                <c16:uniqueId val="{0000000E-B78E-4B99-A485-758EB6FF49DC}"/>
              </c:ext>
            </c:extLst>
          </c:dPt>
          <c:dPt>
            <c:idx val="10"/>
            <c:bubble3D val="0"/>
            <c:extLst xmlns:c16r2="http://schemas.microsoft.com/office/drawing/2015/06/chart">
              <c:ext xmlns:c16="http://schemas.microsoft.com/office/drawing/2014/chart" uri="{C3380CC4-5D6E-409C-BE32-E72D297353CC}">
                <c16:uniqueId val="{0000000F-B78E-4B99-A485-758EB6FF49DC}"/>
              </c:ext>
            </c:extLst>
          </c:dPt>
          <c:dPt>
            <c:idx val="11"/>
            <c:bubble3D val="0"/>
            <c:extLst xmlns:c16r2="http://schemas.microsoft.com/office/drawing/2015/06/chart">
              <c:ext xmlns:c16="http://schemas.microsoft.com/office/drawing/2014/chart" uri="{C3380CC4-5D6E-409C-BE32-E72D297353CC}">
                <c16:uniqueId val="{00000010-B78E-4B99-A485-758EB6FF49DC}"/>
              </c:ext>
            </c:extLst>
          </c:dPt>
          <c:dPt>
            <c:idx val="12"/>
            <c:bubble3D val="0"/>
            <c:extLst xmlns:c16r2="http://schemas.microsoft.com/office/drawing/2015/06/chart">
              <c:ext xmlns:c16="http://schemas.microsoft.com/office/drawing/2014/chart" uri="{C3380CC4-5D6E-409C-BE32-E72D297353CC}">
                <c16:uniqueId val="{00000011-B78E-4B99-A485-758EB6FF49DC}"/>
              </c:ext>
            </c:extLst>
          </c:dPt>
          <c:dPt>
            <c:idx val="13"/>
            <c:bubble3D val="0"/>
            <c:extLst xmlns:c16r2="http://schemas.microsoft.com/office/drawing/2015/06/chart">
              <c:ext xmlns:c16="http://schemas.microsoft.com/office/drawing/2014/chart" uri="{C3380CC4-5D6E-409C-BE32-E72D297353CC}">
                <c16:uniqueId val="{00000012-B78E-4B99-A485-758EB6FF49DC}"/>
              </c:ext>
            </c:extLst>
          </c:dPt>
          <c:dPt>
            <c:idx val="14"/>
            <c:bubble3D val="0"/>
            <c:extLst xmlns:c16r2="http://schemas.microsoft.com/office/drawing/2015/06/chart">
              <c:ext xmlns:c16="http://schemas.microsoft.com/office/drawing/2014/chart" uri="{C3380CC4-5D6E-409C-BE32-E72D297353CC}">
                <c16:uniqueId val="{00000013-B78E-4B99-A485-758EB6FF49DC}"/>
              </c:ext>
            </c:extLst>
          </c:dPt>
          <c:dPt>
            <c:idx val="15"/>
            <c:bubble3D val="0"/>
            <c:extLst xmlns:c16r2="http://schemas.microsoft.com/office/drawing/2015/06/chart">
              <c:ext xmlns:c16="http://schemas.microsoft.com/office/drawing/2014/chart" uri="{C3380CC4-5D6E-409C-BE32-E72D297353CC}">
                <c16:uniqueId val="{00000014-B78E-4B99-A485-758EB6FF49DC}"/>
              </c:ext>
            </c:extLst>
          </c:dPt>
          <c:dPt>
            <c:idx val="16"/>
            <c:bubble3D val="0"/>
            <c:extLst xmlns:c16r2="http://schemas.microsoft.com/office/drawing/2015/06/chart">
              <c:ext xmlns:c16="http://schemas.microsoft.com/office/drawing/2014/chart" uri="{C3380CC4-5D6E-409C-BE32-E72D297353CC}">
                <c16:uniqueId val="{00000015-B78E-4B99-A485-758EB6FF49DC}"/>
              </c:ext>
            </c:extLst>
          </c:dPt>
          <c:dPt>
            <c:idx val="17"/>
            <c:bubble3D val="0"/>
            <c:extLst xmlns:c16r2="http://schemas.microsoft.com/office/drawing/2015/06/chart">
              <c:ext xmlns:c16="http://schemas.microsoft.com/office/drawing/2014/chart" uri="{C3380CC4-5D6E-409C-BE32-E72D297353CC}">
                <c16:uniqueId val="{00000016-B78E-4B99-A485-758EB6FF49DC}"/>
              </c:ext>
            </c:extLst>
          </c:dPt>
          <c:dPt>
            <c:idx val="18"/>
            <c:bubble3D val="0"/>
            <c:extLst xmlns:c16r2="http://schemas.microsoft.com/office/drawing/2015/06/chart">
              <c:ext xmlns:c16="http://schemas.microsoft.com/office/drawing/2014/chart" uri="{C3380CC4-5D6E-409C-BE32-E72D297353CC}">
                <c16:uniqueId val="{00000017-B78E-4B99-A485-758EB6FF49DC}"/>
              </c:ext>
            </c:extLst>
          </c:dPt>
          <c:dPt>
            <c:idx val="19"/>
            <c:bubble3D val="0"/>
            <c:extLst xmlns:c16r2="http://schemas.microsoft.com/office/drawing/2015/06/chart">
              <c:ext xmlns:c16="http://schemas.microsoft.com/office/drawing/2014/chart" uri="{C3380CC4-5D6E-409C-BE32-E72D297353CC}">
                <c16:uniqueId val="{00000018-B78E-4B99-A485-758EB6FF49DC}"/>
              </c:ext>
            </c:extLst>
          </c:dPt>
          <c:dPt>
            <c:idx val="20"/>
            <c:bubble3D val="0"/>
            <c:extLst xmlns:c16r2="http://schemas.microsoft.com/office/drawing/2015/06/chart">
              <c:ext xmlns:c16="http://schemas.microsoft.com/office/drawing/2014/chart" uri="{C3380CC4-5D6E-409C-BE32-E72D297353CC}">
                <c16:uniqueId val="{00000019-B78E-4B99-A485-758EB6FF49DC}"/>
              </c:ext>
            </c:extLst>
          </c:dPt>
          <c:dPt>
            <c:idx val="21"/>
            <c:bubble3D val="0"/>
            <c:extLst xmlns:c16r2="http://schemas.microsoft.com/office/drawing/2015/06/chart">
              <c:ext xmlns:c16="http://schemas.microsoft.com/office/drawing/2014/chart" uri="{C3380CC4-5D6E-409C-BE32-E72D297353CC}">
                <c16:uniqueId val="{0000001A-B78E-4B99-A485-758EB6FF49DC}"/>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0.21200000000000002</c:v>
                </c:pt>
                <c:pt idx="2">
                  <c:v>0.26266666666666666</c:v>
                </c:pt>
                <c:pt idx="3">
                  <c:v>0.26266666666666666</c:v>
                </c:pt>
                <c:pt idx="4">
                  <c:v>0.26266666666666666</c:v>
                </c:pt>
              </c:numCache>
            </c:numRef>
          </c:val>
          <c:extLst xmlns:c16r2="http://schemas.microsoft.com/office/drawing/2015/06/chart">
            <c:ext xmlns:c16="http://schemas.microsoft.com/office/drawing/2014/chart" uri="{C3380CC4-5D6E-409C-BE32-E72D297353CC}">
              <c16:uniqueId val="{0000001B-B78E-4B99-A485-758EB6FF49DC}"/>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B78E-4B99-A485-758EB6FF49DC}"/>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B78E-4B99-A485-758EB6FF49DC}"/>
              </c:ext>
            </c:extLst>
          </c:dPt>
          <c:dPt>
            <c:idx val="2"/>
            <c:bubble3D val="0"/>
            <c:spPr>
              <a:noFill/>
            </c:spPr>
            <c:extLst xmlns:c16r2="http://schemas.microsoft.com/office/drawing/2015/06/chart">
              <c:ext xmlns:c16="http://schemas.microsoft.com/office/drawing/2014/chart" uri="{C3380CC4-5D6E-409C-BE32-E72D297353CC}">
                <c16:uniqueId val="{00000021-B78E-4B99-A485-758EB6FF49DC}"/>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B78E-4B99-A485-758EB6FF49DC}"/>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B78E-4B99-A485-758EB6FF49DC}"/>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B78E-4B99-A485-758EB6FF49DC}"/>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E976-453A-9747-8EB2C882BA15}"/>
              </c:ext>
            </c:extLst>
          </c:dPt>
          <c:dPt>
            <c:idx val="1"/>
            <c:invertIfNegative val="0"/>
            <c:bubble3D val="0"/>
            <c:extLst xmlns:c16r2="http://schemas.microsoft.com/office/drawing/2015/06/chart">
              <c:ext xmlns:c16="http://schemas.microsoft.com/office/drawing/2014/chart" uri="{C3380CC4-5D6E-409C-BE32-E72D297353CC}">
                <c16:uniqueId val="{00000001-E976-453A-9747-8EB2C882BA15}"/>
              </c:ext>
            </c:extLst>
          </c:dPt>
          <c:dPt>
            <c:idx val="2"/>
            <c:invertIfNegative val="0"/>
            <c:bubble3D val="0"/>
            <c:extLst xmlns:c16r2="http://schemas.microsoft.com/office/drawing/2015/06/chart">
              <c:ext xmlns:c16="http://schemas.microsoft.com/office/drawing/2014/chart" uri="{C3380CC4-5D6E-409C-BE32-E72D297353CC}">
                <c16:uniqueId val="{00000002-E976-453A-9747-8EB2C882BA15}"/>
              </c:ext>
            </c:extLst>
          </c:dPt>
          <c:dPt>
            <c:idx val="3"/>
            <c:invertIfNegative val="0"/>
            <c:bubble3D val="0"/>
            <c:extLst xmlns:c16r2="http://schemas.microsoft.com/office/drawing/2015/06/chart">
              <c:ext xmlns:c16="http://schemas.microsoft.com/office/drawing/2014/chart" uri="{C3380CC4-5D6E-409C-BE32-E72D297353CC}">
                <c16:uniqueId val="{00000003-E976-453A-9747-8EB2C882BA15}"/>
              </c:ext>
            </c:extLst>
          </c:dPt>
          <c:dPt>
            <c:idx val="4"/>
            <c:invertIfNegative val="0"/>
            <c:bubble3D val="0"/>
            <c:extLst xmlns:c16r2="http://schemas.microsoft.com/office/drawing/2015/06/chart">
              <c:ext xmlns:c16="http://schemas.microsoft.com/office/drawing/2014/chart" uri="{C3380CC4-5D6E-409C-BE32-E72D297353CC}">
                <c16:uniqueId val="{00000004-E976-453A-9747-8EB2C882BA15}"/>
              </c:ext>
            </c:extLst>
          </c:dPt>
          <c:dPt>
            <c:idx val="5"/>
            <c:invertIfNegative val="0"/>
            <c:bubble3D val="0"/>
            <c:extLst xmlns:c16r2="http://schemas.microsoft.com/office/drawing/2015/06/chart">
              <c:ext xmlns:c16="http://schemas.microsoft.com/office/drawing/2014/chart" uri="{C3380CC4-5D6E-409C-BE32-E72D297353CC}">
                <c16:uniqueId val="{00000005-E976-453A-9747-8EB2C882BA15}"/>
              </c:ext>
            </c:extLst>
          </c:dPt>
          <c:dPt>
            <c:idx val="6"/>
            <c:invertIfNegative val="0"/>
            <c:bubble3D val="0"/>
            <c:extLst xmlns:c16r2="http://schemas.microsoft.com/office/drawing/2015/06/chart">
              <c:ext xmlns:c16="http://schemas.microsoft.com/office/drawing/2014/chart" uri="{C3380CC4-5D6E-409C-BE32-E72D297353CC}">
                <c16:uniqueId val="{00000006-E976-453A-9747-8EB2C882BA15}"/>
              </c:ext>
            </c:extLst>
          </c:dPt>
          <c:dPt>
            <c:idx val="7"/>
            <c:invertIfNegative val="0"/>
            <c:bubble3D val="0"/>
            <c:extLst xmlns:c16r2="http://schemas.microsoft.com/office/drawing/2015/06/chart">
              <c:ext xmlns:c16="http://schemas.microsoft.com/office/drawing/2014/chart" uri="{C3380CC4-5D6E-409C-BE32-E72D297353CC}">
                <c16:uniqueId val="{00000007-E976-453A-9747-8EB2C882BA15}"/>
              </c:ext>
            </c:extLst>
          </c:dPt>
          <c:dPt>
            <c:idx val="8"/>
            <c:invertIfNegative val="0"/>
            <c:bubble3D val="0"/>
            <c:extLst xmlns:c16r2="http://schemas.microsoft.com/office/drawing/2015/06/chart">
              <c:ext xmlns:c16="http://schemas.microsoft.com/office/drawing/2014/chart" uri="{C3380CC4-5D6E-409C-BE32-E72D297353CC}">
                <c16:uniqueId val="{00000008-E976-453A-9747-8EB2C882BA15}"/>
              </c:ext>
            </c:extLst>
          </c:dPt>
          <c:dPt>
            <c:idx val="9"/>
            <c:invertIfNegative val="0"/>
            <c:bubble3D val="0"/>
            <c:extLst xmlns:c16r2="http://schemas.microsoft.com/office/drawing/2015/06/chart">
              <c:ext xmlns:c16="http://schemas.microsoft.com/office/drawing/2014/chart" uri="{C3380CC4-5D6E-409C-BE32-E72D297353CC}">
                <c16:uniqueId val="{00000009-E976-453A-9747-8EB2C882BA15}"/>
              </c:ext>
            </c:extLst>
          </c:dPt>
          <c:dPt>
            <c:idx val="10"/>
            <c:invertIfNegative val="0"/>
            <c:bubble3D val="0"/>
            <c:extLst xmlns:c16r2="http://schemas.microsoft.com/office/drawing/2015/06/chart">
              <c:ext xmlns:c16="http://schemas.microsoft.com/office/drawing/2014/chart" uri="{C3380CC4-5D6E-409C-BE32-E72D297353CC}">
                <c16:uniqueId val="{0000000A-E976-453A-9747-8EB2C882BA15}"/>
              </c:ext>
            </c:extLst>
          </c:dPt>
          <c:dPt>
            <c:idx val="11"/>
            <c:invertIfNegative val="0"/>
            <c:bubble3D val="0"/>
            <c:extLst xmlns:c16r2="http://schemas.microsoft.com/office/drawing/2015/06/chart">
              <c:ext xmlns:c16="http://schemas.microsoft.com/office/drawing/2014/chart" uri="{C3380CC4-5D6E-409C-BE32-E72D297353CC}">
                <c16:uniqueId val="{0000000B-E976-453A-9747-8EB2C882BA15}"/>
              </c:ext>
            </c:extLst>
          </c:dPt>
          <c:dPt>
            <c:idx val="12"/>
            <c:invertIfNegative val="0"/>
            <c:bubble3D val="0"/>
            <c:extLst xmlns:c16r2="http://schemas.microsoft.com/office/drawing/2015/06/chart">
              <c:ext xmlns:c16="http://schemas.microsoft.com/office/drawing/2014/chart" uri="{C3380CC4-5D6E-409C-BE32-E72D297353CC}">
                <c16:uniqueId val="{0000000C-E976-453A-9747-8EB2C882BA15}"/>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EAEn</c:v>
                </c:pt>
                <c:pt idx="1">
                  <c:v>Nafarroan</c:v>
                </c:pt>
                <c:pt idx="2">
                  <c:v>Estatuko gainerako lurraldeetan</c:v>
                </c:pt>
                <c:pt idx="3">
                  <c:v>Espainiatik kanpo</c:v>
                </c:pt>
                <c:pt idx="4">
                  <c:v>Ez du erantzuna zehazten</c:v>
                </c:pt>
              </c:strCache>
            </c:strRef>
          </c:cat>
          <c:val>
            <c:numRef>
              <c:f>Hoja1!$B$2:$B$6</c:f>
              <c:numCache>
                <c:formatCode>0%</c:formatCode>
                <c:ptCount val="5"/>
                <c:pt idx="0">
                  <c:v>0.72684531916054307</c:v>
                </c:pt>
                <c:pt idx="1">
                  <c:v>6.4497738968701413E-3</c:v>
                </c:pt>
                <c:pt idx="2">
                  <c:v>7.9330494377316138E-2</c:v>
                </c:pt>
                <c:pt idx="3">
                  <c:v>0.18427230717976806</c:v>
                </c:pt>
                <c:pt idx="4">
                  <c:v>3.1021053855046386E-3</c:v>
                </c:pt>
              </c:numCache>
            </c:numRef>
          </c:val>
          <c:extLst xmlns:c16r2="http://schemas.microsoft.com/office/drawing/2015/06/chart">
            <c:ext xmlns:c16="http://schemas.microsoft.com/office/drawing/2014/chart" uri="{C3380CC4-5D6E-409C-BE32-E72D297353CC}">
              <c16:uniqueId val="{0000000D-E976-453A-9747-8EB2C882BA15}"/>
            </c:ext>
          </c:extLst>
        </c:ser>
        <c:dLbls>
          <c:showLegendKey val="0"/>
          <c:showVal val="0"/>
          <c:showCatName val="0"/>
          <c:showSerName val="0"/>
          <c:showPercent val="0"/>
          <c:showBubbleSize val="0"/>
        </c:dLbls>
        <c:gapWidth val="61"/>
        <c:axId val="131050496"/>
        <c:axId val="131052288"/>
      </c:barChart>
      <c:catAx>
        <c:axId val="13105049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31052288"/>
        <c:crosses val="autoZero"/>
        <c:auto val="1"/>
        <c:lblAlgn val="ctr"/>
        <c:lblOffset val="100"/>
        <c:noMultiLvlLbl val="0"/>
      </c:catAx>
      <c:valAx>
        <c:axId val="131052288"/>
        <c:scaling>
          <c:orientation val="minMax"/>
          <c:max val="1"/>
          <c:min val="0"/>
        </c:scaling>
        <c:delete val="1"/>
        <c:axPos val="t"/>
        <c:numFmt formatCode="0.0%" sourceLinked="0"/>
        <c:majorTickMark val="out"/>
        <c:minorTickMark val="none"/>
        <c:tickLblPos val="nextTo"/>
        <c:crossAx val="131050496"/>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092C-4C61-89CD-F63BB91F8CB8}"/>
              </c:ext>
            </c:extLst>
          </c:dPt>
          <c:dPt>
            <c:idx val="1"/>
            <c:invertIfNegative val="0"/>
            <c:bubble3D val="0"/>
            <c:extLst xmlns:c16r2="http://schemas.microsoft.com/office/drawing/2015/06/chart">
              <c:ext xmlns:c16="http://schemas.microsoft.com/office/drawing/2014/chart" uri="{C3380CC4-5D6E-409C-BE32-E72D297353CC}">
                <c16:uniqueId val="{00000001-092C-4C61-89CD-F63BB91F8CB8}"/>
              </c:ext>
            </c:extLst>
          </c:dPt>
          <c:dPt>
            <c:idx val="2"/>
            <c:invertIfNegative val="0"/>
            <c:bubble3D val="0"/>
            <c:extLst xmlns:c16r2="http://schemas.microsoft.com/office/drawing/2015/06/chart">
              <c:ext xmlns:c16="http://schemas.microsoft.com/office/drawing/2014/chart" uri="{C3380CC4-5D6E-409C-BE32-E72D297353CC}">
                <c16:uniqueId val="{00000002-092C-4C61-89CD-F63BB91F8CB8}"/>
              </c:ext>
            </c:extLst>
          </c:dPt>
          <c:dPt>
            <c:idx val="3"/>
            <c:invertIfNegative val="0"/>
            <c:bubble3D val="0"/>
            <c:extLst xmlns:c16r2="http://schemas.microsoft.com/office/drawing/2015/06/chart">
              <c:ext xmlns:c16="http://schemas.microsoft.com/office/drawing/2014/chart" uri="{C3380CC4-5D6E-409C-BE32-E72D297353CC}">
                <c16:uniqueId val="{00000003-092C-4C61-89CD-F63BB91F8CB8}"/>
              </c:ext>
            </c:extLst>
          </c:dPt>
          <c:dPt>
            <c:idx val="4"/>
            <c:invertIfNegative val="0"/>
            <c:bubble3D val="0"/>
            <c:extLst xmlns:c16r2="http://schemas.microsoft.com/office/drawing/2015/06/chart">
              <c:ext xmlns:c16="http://schemas.microsoft.com/office/drawing/2014/chart" uri="{C3380CC4-5D6E-409C-BE32-E72D297353CC}">
                <c16:uniqueId val="{00000004-092C-4C61-89CD-F63BB91F8CB8}"/>
              </c:ext>
            </c:extLst>
          </c:dPt>
          <c:dPt>
            <c:idx val="5"/>
            <c:invertIfNegative val="0"/>
            <c:bubble3D val="0"/>
            <c:extLst xmlns:c16r2="http://schemas.microsoft.com/office/drawing/2015/06/chart">
              <c:ext xmlns:c16="http://schemas.microsoft.com/office/drawing/2014/chart" uri="{C3380CC4-5D6E-409C-BE32-E72D297353CC}">
                <c16:uniqueId val="{00000005-092C-4C61-89CD-F63BB91F8CB8}"/>
              </c:ext>
            </c:extLst>
          </c:dPt>
          <c:dPt>
            <c:idx val="6"/>
            <c:invertIfNegative val="0"/>
            <c:bubble3D val="0"/>
            <c:extLst xmlns:c16r2="http://schemas.microsoft.com/office/drawing/2015/06/chart">
              <c:ext xmlns:c16="http://schemas.microsoft.com/office/drawing/2014/chart" uri="{C3380CC4-5D6E-409C-BE32-E72D297353CC}">
                <c16:uniqueId val="{00000006-092C-4C61-89CD-F63BB91F8CB8}"/>
              </c:ext>
            </c:extLst>
          </c:dPt>
          <c:dPt>
            <c:idx val="7"/>
            <c:invertIfNegative val="0"/>
            <c:bubble3D val="0"/>
            <c:extLst xmlns:c16r2="http://schemas.microsoft.com/office/drawing/2015/06/chart">
              <c:ext xmlns:c16="http://schemas.microsoft.com/office/drawing/2014/chart" uri="{C3380CC4-5D6E-409C-BE32-E72D297353CC}">
                <c16:uniqueId val="{00000007-092C-4C61-89CD-F63BB91F8CB8}"/>
              </c:ext>
            </c:extLst>
          </c:dPt>
          <c:dPt>
            <c:idx val="8"/>
            <c:invertIfNegative val="0"/>
            <c:bubble3D val="0"/>
            <c:extLst xmlns:c16r2="http://schemas.microsoft.com/office/drawing/2015/06/chart">
              <c:ext xmlns:c16="http://schemas.microsoft.com/office/drawing/2014/chart" uri="{C3380CC4-5D6E-409C-BE32-E72D297353CC}">
                <c16:uniqueId val="{00000008-092C-4C61-89CD-F63BB91F8CB8}"/>
              </c:ext>
            </c:extLst>
          </c:dPt>
          <c:dPt>
            <c:idx val="9"/>
            <c:invertIfNegative val="0"/>
            <c:bubble3D val="0"/>
            <c:extLst xmlns:c16r2="http://schemas.microsoft.com/office/drawing/2015/06/chart">
              <c:ext xmlns:c16="http://schemas.microsoft.com/office/drawing/2014/chart" uri="{C3380CC4-5D6E-409C-BE32-E72D297353CC}">
                <c16:uniqueId val="{00000009-092C-4C61-89CD-F63BB91F8CB8}"/>
              </c:ext>
            </c:extLst>
          </c:dPt>
          <c:dPt>
            <c:idx val="10"/>
            <c:invertIfNegative val="0"/>
            <c:bubble3D val="0"/>
            <c:extLst xmlns:c16r2="http://schemas.microsoft.com/office/drawing/2015/06/chart">
              <c:ext xmlns:c16="http://schemas.microsoft.com/office/drawing/2014/chart" uri="{C3380CC4-5D6E-409C-BE32-E72D297353CC}">
                <c16:uniqueId val="{0000000A-092C-4C61-89CD-F63BB91F8CB8}"/>
              </c:ext>
            </c:extLst>
          </c:dPt>
          <c:dPt>
            <c:idx val="11"/>
            <c:invertIfNegative val="0"/>
            <c:bubble3D val="0"/>
            <c:extLst xmlns:c16r2="http://schemas.microsoft.com/office/drawing/2015/06/chart">
              <c:ext xmlns:c16="http://schemas.microsoft.com/office/drawing/2014/chart" uri="{C3380CC4-5D6E-409C-BE32-E72D297353CC}">
                <c16:uniqueId val="{0000000B-092C-4C61-89CD-F63BB91F8CB8}"/>
              </c:ext>
            </c:extLst>
          </c:dPt>
          <c:dPt>
            <c:idx val="12"/>
            <c:invertIfNegative val="0"/>
            <c:bubble3D val="0"/>
            <c:extLst xmlns:c16r2="http://schemas.microsoft.com/office/drawing/2015/06/chart">
              <c:ext xmlns:c16="http://schemas.microsoft.com/office/drawing/2014/chart" uri="{C3380CC4-5D6E-409C-BE32-E72D297353CC}">
                <c16:uniqueId val="{0000000C-092C-4C61-89CD-F63BB91F8CB8}"/>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7.6</c:v>
                </c:pt>
                <c:pt idx="1">
                  <c:v>7.7</c:v>
                </c:pt>
                <c:pt idx="2">
                  <c:v>7.7</c:v>
                </c:pt>
                <c:pt idx="3">
                  <c:v>7.2</c:v>
                </c:pt>
                <c:pt idx="4">
                  <c:v>7.9</c:v>
                </c:pt>
                <c:pt idx="5">
                  <c:v>8.6999999999999993</c:v>
                </c:pt>
                <c:pt idx="6">
                  <c:v>8.2796296387370383</c:v>
                </c:pt>
                <c:pt idx="7">
                  <c:v>8.4205958991473437</c:v>
                </c:pt>
              </c:numCache>
            </c:numRef>
          </c:val>
          <c:extLst xmlns:c16r2="http://schemas.microsoft.com/office/drawing/2015/06/chart">
            <c:ext xmlns:c16="http://schemas.microsoft.com/office/drawing/2014/chart" uri="{C3380CC4-5D6E-409C-BE32-E72D297353CC}">
              <c16:uniqueId val="{0000000D-092C-4C61-89CD-F63BB91F8CB8}"/>
            </c:ext>
          </c:extLst>
        </c:ser>
        <c:dLbls>
          <c:showLegendKey val="0"/>
          <c:showVal val="0"/>
          <c:showCatName val="0"/>
          <c:showSerName val="0"/>
          <c:showPercent val="0"/>
          <c:showBubbleSize val="0"/>
        </c:dLbls>
        <c:gapWidth val="150"/>
        <c:axId val="288184576"/>
        <c:axId val="288190464"/>
      </c:barChart>
      <c:catAx>
        <c:axId val="28818457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88190464"/>
        <c:crosses val="autoZero"/>
        <c:auto val="1"/>
        <c:lblAlgn val="ctr"/>
        <c:lblOffset val="500"/>
        <c:noMultiLvlLbl val="0"/>
      </c:catAx>
      <c:valAx>
        <c:axId val="288190464"/>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88184576"/>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30D6-4C77-BEC1-16DD7E60B335}"/>
              </c:ext>
            </c:extLst>
          </c:dPt>
          <c:dPt>
            <c:idx val="1"/>
            <c:invertIfNegative val="0"/>
            <c:bubble3D val="0"/>
            <c:extLst xmlns:c16r2="http://schemas.microsoft.com/office/drawing/2015/06/chart">
              <c:ext xmlns:c16="http://schemas.microsoft.com/office/drawing/2014/chart" uri="{C3380CC4-5D6E-409C-BE32-E72D297353CC}">
                <c16:uniqueId val="{00000001-30D6-4C77-BEC1-16DD7E60B335}"/>
              </c:ext>
            </c:extLst>
          </c:dPt>
          <c:dPt>
            <c:idx val="2"/>
            <c:invertIfNegative val="0"/>
            <c:bubble3D val="0"/>
            <c:extLst xmlns:c16r2="http://schemas.microsoft.com/office/drawing/2015/06/chart">
              <c:ext xmlns:c16="http://schemas.microsoft.com/office/drawing/2014/chart" uri="{C3380CC4-5D6E-409C-BE32-E72D297353CC}">
                <c16:uniqueId val="{00000002-30D6-4C77-BEC1-16DD7E60B335}"/>
              </c:ext>
            </c:extLst>
          </c:dPt>
          <c:dPt>
            <c:idx val="3"/>
            <c:invertIfNegative val="0"/>
            <c:bubble3D val="0"/>
            <c:extLst xmlns:c16r2="http://schemas.microsoft.com/office/drawing/2015/06/chart">
              <c:ext xmlns:c16="http://schemas.microsoft.com/office/drawing/2014/chart" uri="{C3380CC4-5D6E-409C-BE32-E72D297353CC}">
                <c16:uniqueId val="{00000003-30D6-4C77-BEC1-16DD7E60B335}"/>
              </c:ext>
            </c:extLst>
          </c:dPt>
          <c:dPt>
            <c:idx val="4"/>
            <c:invertIfNegative val="0"/>
            <c:bubble3D val="0"/>
            <c:extLst xmlns:c16r2="http://schemas.microsoft.com/office/drawing/2015/06/chart">
              <c:ext xmlns:c16="http://schemas.microsoft.com/office/drawing/2014/chart" uri="{C3380CC4-5D6E-409C-BE32-E72D297353CC}">
                <c16:uniqueId val="{00000004-30D6-4C77-BEC1-16DD7E60B335}"/>
              </c:ext>
            </c:extLst>
          </c:dPt>
          <c:dPt>
            <c:idx val="5"/>
            <c:invertIfNegative val="0"/>
            <c:bubble3D val="0"/>
            <c:extLst xmlns:c16r2="http://schemas.microsoft.com/office/drawing/2015/06/chart">
              <c:ext xmlns:c16="http://schemas.microsoft.com/office/drawing/2014/chart" uri="{C3380CC4-5D6E-409C-BE32-E72D297353CC}">
                <c16:uniqueId val="{00000005-30D6-4C77-BEC1-16DD7E60B335}"/>
              </c:ext>
            </c:extLst>
          </c:dPt>
          <c:dPt>
            <c:idx val="6"/>
            <c:invertIfNegative val="0"/>
            <c:bubble3D val="0"/>
            <c:extLst xmlns:c16r2="http://schemas.microsoft.com/office/drawing/2015/06/chart">
              <c:ext xmlns:c16="http://schemas.microsoft.com/office/drawing/2014/chart" uri="{C3380CC4-5D6E-409C-BE32-E72D297353CC}">
                <c16:uniqueId val="{00000006-30D6-4C77-BEC1-16DD7E60B335}"/>
              </c:ext>
            </c:extLst>
          </c:dPt>
          <c:dPt>
            <c:idx val="7"/>
            <c:invertIfNegative val="0"/>
            <c:bubble3D val="0"/>
            <c:extLst xmlns:c16r2="http://schemas.microsoft.com/office/drawing/2015/06/chart">
              <c:ext xmlns:c16="http://schemas.microsoft.com/office/drawing/2014/chart" uri="{C3380CC4-5D6E-409C-BE32-E72D297353CC}">
                <c16:uniqueId val="{00000007-30D6-4C77-BEC1-16DD7E60B335}"/>
              </c:ext>
            </c:extLst>
          </c:dPt>
          <c:dPt>
            <c:idx val="8"/>
            <c:invertIfNegative val="0"/>
            <c:bubble3D val="0"/>
            <c:extLst xmlns:c16r2="http://schemas.microsoft.com/office/drawing/2015/06/chart">
              <c:ext xmlns:c16="http://schemas.microsoft.com/office/drawing/2014/chart" uri="{C3380CC4-5D6E-409C-BE32-E72D297353CC}">
                <c16:uniqueId val="{00000008-30D6-4C77-BEC1-16DD7E60B335}"/>
              </c:ext>
            </c:extLst>
          </c:dPt>
          <c:dPt>
            <c:idx val="9"/>
            <c:invertIfNegative val="0"/>
            <c:bubble3D val="0"/>
            <c:extLst xmlns:c16r2="http://schemas.microsoft.com/office/drawing/2015/06/chart">
              <c:ext xmlns:c16="http://schemas.microsoft.com/office/drawing/2014/chart" uri="{C3380CC4-5D6E-409C-BE32-E72D297353CC}">
                <c16:uniqueId val="{00000009-30D6-4C77-BEC1-16DD7E60B335}"/>
              </c:ext>
            </c:extLst>
          </c:dPt>
          <c:dPt>
            <c:idx val="10"/>
            <c:invertIfNegative val="0"/>
            <c:bubble3D val="0"/>
            <c:extLst xmlns:c16r2="http://schemas.microsoft.com/office/drawing/2015/06/chart">
              <c:ext xmlns:c16="http://schemas.microsoft.com/office/drawing/2014/chart" uri="{C3380CC4-5D6E-409C-BE32-E72D297353CC}">
                <c16:uniqueId val="{0000000A-30D6-4C77-BEC1-16DD7E60B335}"/>
              </c:ext>
            </c:extLst>
          </c:dPt>
          <c:dPt>
            <c:idx val="11"/>
            <c:invertIfNegative val="0"/>
            <c:bubble3D val="0"/>
            <c:extLst xmlns:c16r2="http://schemas.microsoft.com/office/drawing/2015/06/chart">
              <c:ext xmlns:c16="http://schemas.microsoft.com/office/drawing/2014/chart" uri="{C3380CC4-5D6E-409C-BE32-E72D297353CC}">
                <c16:uniqueId val="{0000000B-30D6-4C77-BEC1-16DD7E60B335}"/>
              </c:ext>
            </c:extLst>
          </c:dPt>
          <c:dPt>
            <c:idx val="12"/>
            <c:invertIfNegative val="0"/>
            <c:bubble3D val="0"/>
            <c:extLst xmlns:c16r2="http://schemas.microsoft.com/office/drawing/2015/06/chart">
              <c:ext xmlns:c16="http://schemas.microsoft.com/office/drawing/2014/chart" uri="{C3380CC4-5D6E-409C-BE32-E72D297353CC}">
                <c16:uniqueId val="{0000000C-30D6-4C77-BEC1-16DD7E60B335}"/>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0D6-4C77-BEC1-16DD7E60B335}"/>
                </c:ext>
              </c:extLst>
            </c:dLbl>
            <c:dLbl>
              <c:idx val="1"/>
              <c:layout>
                <c:manualLayout>
                  <c:x val="2.3637095151880908E-3"/>
                  <c:y val="0.106309297071805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D6-4C77-BEC1-16DD7E60B335}"/>
                </c:ext>
              </c:extLst>
            </c:dLbl>
            <c:dLbl>
              <c:idx val="2"/>
              <c:layout>
                <c:manualLayout>
                  <c:x val="-4.2866072887175147E-3"/>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D6-4C77-BEC1-16DD7E60B335}"/>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3.2208194281289668E-2</c:v>
                </c:pt>
                <c:pt idx="1">
                  <c:v>5.4545454545454522E-2</c:v>
                </c:pt>
                <c:pt idx="2">
                  <c:v>1.5041347921553306E-2</c:v>
                </c:pt>
              </c:numCache>
            </c:numRef>
          </c:val>
          <c:extLst xmlns:c16r2="http://schemas.microsoft.com/office/drawing/2015/06/chart">
            <c:ext xmlns:c16="http://schemas.microsoft.com/office/drawing/2014/chart" uri="{C3380CC4-5D6E-409C-BE32-E72D297353CC}">
              <c16:uniqueId val="{0000000D-30D6-4C77-BEC1-16DD7E60B335}"/>
            </c:ext>
          </c:extLst>
        </c:ser>
        <c:ser>
          <c:idx val="1"/>
          <c:order val="1"/>
          <c:tx>
            <c:strRef>
              <c:f>Hoja1!$C$1</c:f>
              <c:strCache>
                <c:ptCount val="1"/>
                <c:pt idx="0">
                  <c:v>Ez oso pozik (3,4)</c:v>
                </c:pt>
              </c:strCache>
            </c:strRef>
          </c:tx>
          <c:spPr>
            <a:solidFill>
              <a:schemeClr val="accent6"/>
            </a:solidFill>
          </c:spPr>
          <c:invertIfNegative val="0"/>
          <c:dLbls>
            <c:dLbl>
              <c:idx val="0"/>
              <c:layout>
                <c:manualLayout>
                  <c:x val="1.1217747499254064E-2"/>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0D6-4C77-BEC1-16DD7E60B335}"/>
                </c:ext>
              </c:extLst>
            </c:dLbl>
            <c:dLbl>
              <c:idx val="1"/>
              <c:layout>
                <c:manualLayout>
                  <c:x val="2.2037211801603663E-3"/>
                  <c:y val="0.109436026621024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0D6-4C77-BEC1-16DD7E60B335}"/>
                </c:ext>
              </c:extLst>
            </c:dLbl>
            <c:dLbl>
              <c:idx val="2"/>
              <c:layout>
                <c:manualLayout>
                  <c:x val="1.2859821866152544E-2"/>
                  <c:y val="0.1094355342226704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0D6-4C77-BEC1-16DD7E60B335}"/>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2.8716228221522689E-2</c:v>
                </c:pt>
                <c:pt idx="1">
                  <c:v>4.040404040404038E-2</c:v>
                </c:pt>
                <c:pt idx="2">
                  <c:v>1.9733798252677213E-2</c:v>
                </c:pt>
              </c:numCache>
            </c:numRef>
          </c:val>
          <c:extLst xmlns:c16r2="http://schemas.microsoft.com/office/drawing/2015/06/chart">
            <c:ext xmlns:c16="http://schemas.microsoft.com/office/drawing/2014/chart" uri="{C3380CC4-5D6E-409C-BE32-E72D297353CC}">
              <c16:uniqueId val="{00000011-30D6-4C77-BEC1-16DD7E60B335}"/>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0.13341244857587983</c:v>
                </c:pt>
                <c:pt idx="1">
                  <c:v>0.17373737373737369</c:v>
                </c:pt>
                <c:pt idx="2">
                  <c:v>0.10242154877310597</c:v>
                </c:pt>
              </c:numCache>
            </c:numRef>
          </c:val>
          <c:extLst xmlns:c16r2="http://schemas.microsoft.com/office/drawing/2015/06/chart">
            <c:ext xmlns:c16="http://schemas.microsoft.com/office/drawing/2014/chart" uri="{C3380CC4-5D6E-409C-BE32-E72D297353CC}">
              <c16:uniqueId val="{00000012-30D6-4C77-BEC1-16DD7E60B335}"/>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0.38426796069481289</c:v>
                </c:pt>
                <c:pt idx="1">
                  <c:v>0.4242424242424242</c:v>
                </c:pt>
                <c:pt idx="2">
                  <c:v>0.35354640102638762</c:v>
                </c:pt>
              </c:numCache>
            </c:numRef>
          </c:val>
          <c:extLst xmlns:c16r2="http://schemas.microsoft.com/office/drawing/2015/06/chart">
            <c:ext xmlns:c16="http://schemas.microsoft.com/office/drawing/2014/chart" uri="{C3380CC4-5D6E-409C-BE32-E72D297353CC}">
              <c16:uniqueId val="{00000013-30D6-4C77-BEC1-16DD7E60B335}"/>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0.41282094743091674</c:v>
                </c:pt>
                <c:pt idx="1">
                  <c:v>0.28888888888888892</c:v>
                </c:pt>
                <c:pt idx="2">
                  <c:v>0.5080664064924304</c:v>
                </c:pt>
              </c:numCache>
            </c:numRef>
          </c:val>
          <c:extLst xmlns:c16r2="http://schemas.microsoft.com/office/drawing/2015/06/chart">
            <c:ext xmlns:c16="http://schemas.microsoft.com/office/drawing/2014/chart" uri="{C3380CC4-5D6E-409C-BE32-E72D297353CC}">
              <c16:uniqueId val="{00000014-30D6-4C77-BEC1-16DD7E60B335}"/>
            </c:ext>
          </c:extLst>
        </c:ser>
        <c:ser>
          <c:idx val="5"/>
          <c:order val="5"/>
          <c:tx>
            <c:strRef>
              <c:f>Hoja1!$G$1</c:f>
              <c:strCache>
                <c:ptCount val="1"/>
                <c:pt idx="0">
                  <c:v>Ez du zehazten erantzuna</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30D6-4C77-BEC1-16DD7E60B335}"/>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30D6-4C77-BEC1-16DD7E60B33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30D6-4C77-BEC1-16DD7E60B335}"/>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8.5742207955751895E-3</c:v>
                </c:pt>
                <c:pt idx="1">
                  <c:v>1.8181818181818164E-2</c:v>
                </c:pt>
                <c:pt idx="2">
                  <c:v>1.1904975338448897E-3</c:v>
                </c:pt>
              </c:numCache>
            </c:numRef>
          </c:val>
          <c:extLst xmlns:c16r2="http://schemas.microsoft.com/office/drawing/2015/06/chart">
            <c:ext xmlns:c16="http://schemas.microsoft.com/office/drawing/2014/chart" uri="{C3380CC4-5D6E-409C-BE32-E72D297353CC}">
              <c16:uniqueId val="{00000018-30D6-4C77-BEC1-16DD7E60B335}"/>
            </c:ext>
          </c:extLst>
        </c:ser>
        <c:dLbls>
          <c:showLegendKey val="0"/>
          <c:showVal val="0"/>
          <c:showCatName val="0"/>
          <c:showSerName val="0"/>
          <c:showPercent val="0"/>
          <c:showBubbleSize val="0"/>
        </c:dLbls>
        <c:gapWidth val="61"/>
        <c:overlap val="100"/>
        <c:axId val="288661504"/>
        <c:axId val="288663040"/>
      </c:barChart>
      <c:catAx>
        <c:axId val="2886615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88663040"/>
        <c:crosses val="autoZero"/>
        <c:auto val="1"/>
        <c:lblAlgn val="ctr"/>
        <c:lblOffset val="100"/>
        <c:noMultiLvlLbl val="0"/>
      </c:catAx>
      <c:valAx>
        <c:axId val="288663040"/>
        <c:scaling>
          <c:orientation val="minMax"/>
          <c:max val="1"/>
          <c:min val="0"/>
        </c:scaling>
        <c:delete val="1"/>
        <c:axPos val="t"/>
        <c:numFmt formatCode="0%" sourceLinked="0"/>
        <c:majorTickMark val="out"/>
        <c:minorTickMark val="none"/>
        <c:tickLblPos val="nextTo"/>
        <c:crossAx val="288661504"/>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7C4B-4AB0-8722-83F6F2E4CFA2}"/>
              </c:ext>
            </c:extLst>
          </c:dPt>
          <c:dPt>
            <c:idx val="1"/>
            <c:invertIfNegative val="0"/>
            <c:bubble3D val="0"/>
            <c:extLst xmlns:c16r2="http://schemas.microsoft.com/office/drawing/2015/06/chart">
              <c:ext xmlns:c16="http://schemas.microsoft.com/office/drawing/2014/chart" uri="{C3380CC4-5D6E-409C-BE32-E72D297353CC}">
                <c16:uniqueId val="{00000001-7C4B-4AB0-8722-83F6F2E4CFA2}"/>
              </c:ext>
            </c:extLst>
          </c:dPt>
          <c:dPt>
            <c:idx val="2"/>
            <c:invertIfNegative val="0"/>
            <c:bubble3D val="0"/>
            <c:extLst xmlns:c16r2="http://schemas.microsoft.com/office/drawing/2015/06/chart">
              <c:ext xmlns:c16="http://schemas.microsoft.com/office/drawing/2014/chart" uri="{C3380CC4-5D6E-409C-BE32-E72D297353CC}">
                <c16:uniqueId val="{00000002-7C4B-4AB0-8722-83F6F2E4CFA2}"/>
              </c:ext>
            </c:extLst>
          </c:dPt>
          <c:dPt>
            <c:idx val="3"/>
            <c:invertIfNegative val="0"/>
            <c:bubble3D val="0"/>
            <c:extLst xmlns:c16r2="http://schemas.microsoft.com/office/drawing/2015/06/chart">
              <c:ext xmlns:c16="http://schemas.microsoft.com/office/drawing/2014/chart" uri="{C3380CC4-5D6E-409C-BE32-E72D297353CC}">
                <c16:uniqueId val="{00000003-7C4B-4AB0-8722-83F6F2E4CFA2}"/>
              </c:ext>
            </c:extLst>
          </c:dPt>
          <c:dPt>
            <c:idx val="4"/>
            <c:invertIfNegative val="0"/>
            <c:bubble3D val="0"/>
            <c:extLst xmlns:c16r2="http://schemas.microsoft.com/office/drawing/2015/06/chart">
              <c:ext xmlns:c16="http://schemas.microsoft.com/office/drawing/2014/chart" uri="{C3380CC4-5D6E-409C-BE32-E72D297353CC}">
                <c16:uniqueId val="{00000004-7C4B-4AB0-8722-83F6F2E4CFA2}"/>
              </c:ext>
            </c:extLst>
          </c:dPt>
          <c:dPt>
            <c:idx val="5"/>
            <c:invertIfNegative val="0"/>
            <c:bubble3D val="0"/>
            <c:extLst xmlns:c16r2="http://schemas.microsoft.com/office/drawing/2015/06/chart">
              <c:ext xmlns:c16="http://schemas.microsoft.com/office/drawing/2014/chart" uri="{C3380CC4-5D6E-409C-BE32-E72D297353CC}">
                <c16:uniqueId val="{00000005-7C4B-4AB0-8722-83F6F2E4CFA2}"/>
              </c:ext>
            </c:extLst>
          </c:dPt>
          <c:dPt>
            <c:idx val="6"/>
            <c:invertIfNegative val="0"/>
            <c:bubble3D val="0"/>
            <c:extLst xmlns:c16r2="http://schemas.microsoft.com/office/drawing/2015/06/chart">
              <c:ext xmlns:c16="http://schemas.microsoft.com/office/drawing/2014/chart" uri="{C3380CC4-5D6E-409C-BE32-E72D297353CC}">
                <c16:uniqueId val="{00000006-7C4B-4AB0-8722-83F6F2E4CFA2}"/>
              </c:ext>
            </c:extLst>
          </c:dPt>
          <c:dPt>
            <c:idx val="7"/>
            <c:invertIfNegative val="0"/>
            <c:bubble3D val="0"/>
            <c:extLst xmlns:c16r2="http://schemas.microsoft.com/office/drawing/2015/06/chart">
              <c:ext xmlns:c16="http://schemas.microsoft.com/office/drawing/2014/chart" uri="{C3380CC4-5D6E-409C-BE32-E72D297353CC}">
                <c16:uniqueId val="{00000007-7C4B-4AB0-8722-83F6F2E4CFA2}"/>
              </c:ext>
            </c:extLst>
          </c:dPt>
          <c:dPt>
            <c:idx val="8"/>
            <c:invertIfNegative val="0"/>
            <c:bubble3D val="0"/>
            <c:extLst xmlns:c16r2="http://schemas.microsoft.com/office/drawing/2015/06/chart">
              <c:ext xmlns:c16="http://schemas.microsoft.com/office/drawing/2014/chart" uri="{C3380CC4-5D6E-409C-BE32-E72D297353CC}">
                <c16:uniqueId val="{00000008-7C4B-4AB0-8722-83F6F2E4CFA2}"/>
              </c:ext>
            </c:extLst>
          </c:dPt>
          <c:dPt>
            <c:idx val="9"/>
            <c:invertIfNegative val="0"/>
            <c:bubble3D val="0"/>
            <c:extLst xmlns:c16r2="http://schemas.microsoft.com/office/drawing/2015/06/chart">
              <c:ext xmlns:c16="http://schemas.microsoft.com/office/drawing/2014/chart" uri="{C3380CC4-5D6E-409C-BE32-E72D297353CC}">
                <c16:uniqueId val="{00000009-7C4B-4AB0-8722-83F6F2E4CFA2}"/>
              </c:ext>
            </c:extLst>
          </c:dPt>
          <c:dPt>
            <c:idx val="10"/>
            <c:invertIfNegative val="0"/>
            <c:bubble3D val="0"/>
            <c:extLst xmlns:c16r2="http://schemas.microsoft.com/office/drawing/2015/06/chart">
              <c:ext xmlns:c16="http://schemas.microsoft.com/office/drawing/2014/chart" uri="{C3380CC4-5D6E-409C-BE32-E72D297353CC}">
                <c16:uniqueId val="{0000000A-7C4B-4AB0-8722-83F6F2E4CFA2}"/>
              </c:ext>
            </c:extLst>
          </c:dPt>
          <c:dPt>
            <c:idx val="11"/>
            <c:invertIfNegative val="0"/>
            <c:bubble3D val="0"/>
            <c:extLst xmlns:c16r2="http://schemas.microsoft.com/office/drawing/2015/06/chart">
              <c:ext xmlns:c16="http://schemas.microsoft.com/office/drawing/2014/chart" uri="{C3380CC4-5D6E-409C-BE32-E72D297353CC}">
                <c16:uniqueId val="{0000000B-7C4B-4AB0-8722-83F6F2E4CFA2}"/>
              </c:ext>
            </c:extLst>
          </c:dPt>
          <c:dPt>
            <c:idx val="12"/>
            <c:invertIfNegative val="0"/>
            <c:bubble3D val="0"/>
            <c:extLst xmlns:c16r2="http://schemas.microsoft.com/office/drawing/2015/06/chart">
              <c:ext xmlns:c16="http://schemas.microsoft.com/office/drawing/2014/chart" uri="{C3380CC4-5D6E-409C-BE32-E72D297353CC}">
                <c16:uniqueId val="{0000000C-7C4B-4AB0-8722-83F6F2E4CFA2}"/>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Total (n = 1500)</c:v>
                </c:pt>
                <c:pt idx="1">
                  <c:v>Telefónica (n = 652)</c:v>
                </c:pt>
                <c:pt idx="2">
                  <c:v>Presencial  (n = 848)</c:v>
                </c:pt>
              </c:strCache>
            </c:strRef>
          </c:cat>
          <c:val>
            <c:numRef>
              <c:f>Hoja1!$B$2:$B$4</c:f>
              <c:numCache>
                <c:formatCode>0.0</c:formatCode>
                <c:ptCount val="3"/>
                <c:pt idx="0">
                  <c:v>7.8012647926912528</c:v>
                </c:pt>
                <c:pt idx="1">
                  <c:v>7.3045267489711989</c:v>
                </c:pt>
                <c:pt idx="2">
                  <c:v>8.1765283950768595</c:v>
                </c:pt>
              </c:numCache>
            </c:numRef>
          </c:val>
          <c:extLst xmlns:c16r2="http://schemas.microsoft.com/office/drawing/2015/06/chart">
            <c:ext xmlns:c16="http://schemas.microsoft.com/office/drawing/2014/chart" uri="{C3380CC4-5D6E-409C-BE32-E72D297353CC}">
              <c16:uniqueId val="{0000000D-7C4B-4AB0-8722-83F6F2E4CFA2}"/>
            </c:ext>
          </c:extLst>
        </c:ser>
        <c:dLbls>
          <c:showLegendKey val="0"/>
          <c:showVal val="0"/>
          <c:showCatName val="0"/>
          <c:showSerName val="0"/>
          <c:showPercent val="0"/>
          <c:showBubbleSize val="0"/>
        </c:dLbls>
        <c:gapWidth val="61"/>
        <c:axId val="288312320"/>
        <c:axId val="288318208"/>
      </c:barChart>
      <c:catAx>
        <c:axId val="288312320"/>
        <c:scaling>
          <c:orientation val="maxMin"/>
        </c:scaling>
        <c:delete val="1"/>
        <c:axPos val="l"/>
        <c:numFmt formatCode="General" sourceLinked="1"/>
        <c:majorTickMark val="out"/>
        <c:minorTickMark val="none"/>
        <c:tickLblPos val="nextTo"/>
        <c:crossAx val="288318208"/>
        <c:crosses val="autoZero"/>
        <c:auto val="1"/>
        <c:lblAlgn val="ctr"/>
        <c:lblOffset val="100"/>
        <c:noMultiLvlLbl val="0"/>
      </c:catAx>
      <c:valAx>
        <c:axId val="288318208"/>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88312320"/>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1DCF-43A3-B8FA-C754CD44A9B9}"/>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1DCF-43A3-B8FA-C754CD44A9B9}"/>
              </c:ext>
            </c:extLst>
          </c:dPt>
          <c:dPt>
            <c:idx val="2"/>
            <c:bubble3D val="0"/>
            <c:spPr>
              <a:noFill/>
              <a:ln>
                <a:noFill/>
              </a:ln>
            </c:spPr>
            <c:extLst xmlns:c16r2="http://schemas.microsoft.com/office/drawing/2015/06/chart">
              <c:ext xmlns:c16="http://schemas.microsoft.com/office/drawing/2014/chart" uri="{C3380CC4-5D6E-409C-BE32-E72D297353CC}">
                <c16:uniqueId val="{00000005-1DCF-43A3-B8FA-C754CD44A9B9}"/>
              </c:ext>
            </c:extLst>
          </c:dPt>
          <c:dPt>
            <c:idx val="3"/>
            <c:bubble3D val="0"/>
            <c:spPr>
              <a:noFill/>
              <a:ln>
                <a:noFill/>
              </a:ln>
            </c:spPr>
            <c:extLst xmlns:c16r2="http://schemas.microsoft.com/office/drawing/2015/06/chart">
              <c:ext xmlns:c16="http://schemas.microsoft.com/office/drawing/2014/chart" uri="{C3380CC4-5D6E-409C-BE32-E72D297353CC}">
                <c16:uniqueId val="{00000007-1DCF-43A3-B8FA-C754CD44A9B9}"/>
              </c:ext>
            </c:extLst>
          </c:dPt>
          <c:dPt>
            <c:idx val="4"/>
            <c:bubble3D val="0"/>
            <c:spPr>
              <a:noFill/>
              <a:ln>
                <a:noFill/>
              </a:ln>
            </c:spPr>
            <c:extLst xmlns:c16r2="http://schemas.microsoft.com/office/drawing/2015/06/chart">
              <c:ext xmlns:c16="http://schemas.microsoft.com/office/drawing/2014/chart" uri="{C3380CC4-5D6E-409C-BE32-E72D297353CC}">
                <c16:uniqueId val="{00000009-1DCF-43A3-B8FA-C754CD44A9B9}"/>
              </c:ext>
            </c:extLst>
          </c:dPt>
          <c:dPt>
            <c:idx val="5"/>
            <c:bubble3D val="0"/>
            <c:extLst xmlns:c16r2="http://schemas.microsoft.com/office/drawing/2015/06/chart">
              <c:ext xmlns:c16="http://schemas.microsoft.com/office/drawing/2014/chart" uri="{C3380CC4-5D6E-409C-BE32-E72D297353CC}">
                <c16:uniqueId val="{0000000A-1DCF-43A3-B8FA-C754CD44A9B9}"/>
              </c:ext>
            </c:extLst>
          </c:dPt>
          <c:dPt>
            <c:idx val="6"/>
            <c:bubble3D val="0"/>
            <c:extLst xmlns:c16r2="http://schemas.microsoft.com/office/drawing/2015/06/chart">
              <c:ext xmlns:c16="http://schemas.microsoft.com/office/drawing/2014/chart" uri="{C3380CC4-5D6E-409C-BE32-E72D297353CC}">
                <c16:uniqueId val="{0000000B-1DCF-43A3-B8FA-C754CD44A9B9}"/>
              </c:ext>
            </c:extLst>
          </c:dPt>
          <c:dPt>
            <c:idx val="7"/>
            <c:bubble3D val="0"/>
            <c:extLst xmlns:c16r2="http://schemas.microsoft.com/office/drawing/2015/06/chart">
              <c:ext xmlns:c16="http://schemas.microsoft.com/office/drawing/2014/chart" uri="{C3380CC4-5D6E-409C-BE32-E72D297353CC}">
                <c16:uniqueId val="{0000000C-1DCF-43A3-B8FA-C754CD44A9B9}"/>
              </c:ext>
            </c:extLst>
          </c:dPt>
          <c:dPt>
            <c:idx val="8"/>
            <c:bubble3D val="0"/>
            <c:extLst xmlns:c16r2="http://schemas.microsoft.com/office/drawing/2015/06/chart">
              <c:ext xmlns:c16="http://schemas.microsoft.com/office/drawing/2014/chart" uri="{C3380CC4-5D6E-409C-BE32-E72D297353CC}">
                <c16:uniqueId val="{0000000D-1DCF-43A3-B8FA-C754CD44A9B9}"/>
              </c:ext>
            </c:extLst>
          </c:dPt>
          <c:dPt>
            <c:idx val="9"/>
            <c:bubble3D val="0"/>
            <c:extLst xmlns:c16r2="http://schemas.microsoft.com/office/drawing/2015/06/chart">
              <c:ext xmlns:c16="http://schemas.microsoft.com/office/drawing/2014/chart" uri="{C3380CC4-5D6E-409C-BE32-E72D297353CC}">
                <c16:uniqueId val="{0000000E-1DCF-43A3-B8FA-C754CD44A9B9}"/>
              </c:ext>
            </c:extLst>
          </c:dPt>
          <c:dPt>
            <c:idx val="10"/>
            <c:bubble3D val="0"/>
            <c:extLst xmlns:c16r2="http://schemas.microsoft.com/office/drawing/2015/06/chart">
              <c:ext xmlns:c16="http://schemas.microsoft.com/office/drawing/2014/chart" uri="{C3380CC4-5D6E-409C-BE32-E72D297353CC}">
                <c16:uniqueId val="{0000000F-1DCF-43A3-B8FA-C754CD44A9B9}"/>
              </c:ext>
            </c:extLst>
          </c:dPt>
          <c:dPt>
            <c:idx val="11"/>
            <c:bubble3D val="0"/>
            <c:extLst xmlns:c16r2="http://schemas.microsoft.com/office/drawing/2015/06/chart">
              <c:ext xmlns:c16="http://schemas.microsoft.com/office/drawing/2014/chart" uri="{C3380CC4-5D6E-409C-BE32-E72D297353CC}">
                <c16:uniqueId val="{00000010-1DCF-43A3-B8FA-C754CD44A9B9}"/>
              </c:ext>
            </c:extLst>
          </c:dPt>
          <c:dPt>
            <c:idx val="12"/>
            <c:bubble3D val="0"/>
            <c:extLst xmlns:c16r2="http://schemas.microsoft.com/office/drawing/2015/06/chart">
              <c:ext xmlns:c16="http://schemas.microsoft.com/office/drawing/2014/chart" uri="{C3380CC4-5D6E-409C-BE32-E72D297353CC}">
                <c16:uniqueId val="{00000011-1DCF-43A3-B8FA-C754CD44A9B9}"/>
              </c:ext>
            </c:extLst>
          </c:dPt>
          <c:dPt>
            <c:idx val="13"/>
            <c:bubble3D val="0"/>
            <c:extLst xmlns:c16r2="http://schemas.microsoft.com/office/drawing/2015/06/chart">
              <c:ext xmlns:c16="http://schemas.microsoft.com/office/drawing/2014/chart" uri="{C3380CC4-5D6E-409C-BE32-E72D297353CC}">
                <c16:uniqueId val="{00000012-1DCF-43A3-B8FA-C754CD44A9B9}"/>
              </c:ext>
            </c:extLst>
          </c:dPt>
          <c:dPt>
            <c:idx val="14"/>
            <c:bubble3D val="0"/>
            <c:extLst xmlns:c16r2="http://schemas.microsoft.com/office/drawing/2015/06/chart">
              <c:ext xmlns:c16="http://schemas.microsoft.com/office/drawing/2014/chart" uri="{C3380CC4-5D6E-409C-BE32-E72D297353CC}">
                <c16:uniqueId val="{00000013-1DCF-43A3-B8FA-C754CD44A9B9}"/>
              </c:ext>
            </c:extLst>
          </c:dPt>
          <c:dPt>
            <c:idx val="15"/>
            <c:bubble3D val="0"/>
            <c:extLst xmlns:c16r2="http://schemas.microsoft.com/office/drawing/2015/06/chart">
              <c:ext xmlns:c16="http://schemas.microsoft.com/office/drawing/2014/chart" uri="{C3380CC4-5D6E-409C-BE32-E72D297353CC}">
                <c16:uniqueId val="{00000014-1DCF-43A3-B8FA-C754CD44A9B9}"/>
              </c:ext>
            </c:extLst>
          </c:dPt>
          <c:dPt>
            <c:idx val="16"/>
            <c:bubble3D val="0"/>
            <c:extLst xmlns:c16r2="http://schemas.microsoft.com/office/drawing/2015/06/chart">
              <c:ext xmlns:c16="http://schemas.microsoft.com/office/drawing/2014/chart" uri="{C3380CC4-5D6E-409C-BE32-E72D297353CC}">
                <c16:uniqueId val="{00000015-1DCF-43A3-B8FA-C754CD44A9B9}"/>
              </c:ext>
            </c:extLst>
          </c:dPt>
          <c:dPt>
            <c:idx val="17"/>
            <c:bubble3D val="0"/>
            <c:extLst xmlns:c16r2="http://schemas.microsoft.com/office/drawing/2015/06/chart">
              <c:ext xmlns:c16="http://schemas.microsoft.com/office/drawing/2014/chart" uri="{C3380CC4-5D6E-409C-BE32-E72D297353CC}">
                <c16:uniqueId val="{00000016-1DCF-43A3-B8FA-C754CD44A9B9}"/>
              </c:ext>
            </c:extLst>
          </c:dPt>
          <c:dPt>
            <c:idx val="18"/>
            <c:bubble3D val="0"/>
            <c:extLst xmlns:c16r2="http://schemas.microsoft.com/office/drawing/2015/06/chart">
              <c:ext xmlns:c16="http://schemas.microsoft.com/office/drawing/2014/chart" uri="{C3380CC4-5D6E-409C-BE32-E72D297353CC}">
                <c16:uniqueId val="{00000017-1DCF-43A3-B8FA-C754CD44A9B9}"/>
              </c:ext>
            </c:extLst>
          </c:dPt>
          <c:dPt>
            <c:idx val="19"/>
            <c:bubble3D val="0"/>
            <c:extLst xmlns:c16r2="http://schemas.microsoft.com/office/drawing/2015/06/chart">
              <c:ext xmlns:c16="http://schemas.microsoft.com/office/drawing/2014/chart" uri="{C3380CC4-5D6E-409C-BE32-E72D297353CC}">
                <c16:uniqueId val="{00000018-1DCF-43A3-B8FA-C754CD44A9B9}"/>
              </c:ext>
            </c:extLst>
          </c:dPt>
          <c:dPt>
            <c:idx val="20"/>
            <c:bubble3D val="0"/>
            <c:extLst xmlns:c16r2="http://schemas.microsoft.com/office/drawing/2015/06/chart">
              <c:ext xmlns:c16="http://schemas.microsoft.com/office/drawing/2014/chart" uri="{C3380CC4-5D6E-409C-BE32-E72D297353CC}">
                <c16:uniqueId val="{00000019-1DCF-43A3-B8FA-C754CD44A9B9}"/>
              </c:ext>
            </c:extLst>
          </c:dPt>
          <c:dPt>
            <c:idx val="21"/>
            <c:bubble3D val="0"/>
            <c:extLst xmlns:c16r2="http://schemas.microsoft.com/office/drawing/2015/06/chart">
              <c:ext xmlns:c16="http://schemas.microsoft.com/office/drawing/2014/chart" uri="{C3380CC4-5D6E-409C-BE32-E72D297353CC}">
                <c16:uniqueId val="{0000001A-1DCF-43A3-B8FA-C754CD44A9B9}"/>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8.8000000000000009E-2</c:v>
                </c:pt>
                <c:pt idx="2">
                  <c:v>0.30399999999999999</c:v>
                </c:pt>
                <c:pt idx="3">
                  <c:v>0.30399999999999999</c:v>
                </c:pt>
                <c:pt idx="4">
                  <c:v>0.30399999999999999</c:v>
                </c:pt>
              </c:numCache>
            </c:numRef>
          </c:val>
          <c:extLst xmlns:c16r2="http://schemas.microsoft.com/office/drawing/2015/06/chart">
            <c:ext xmlns:c16="http://schemas.microsoft.com/office/drawing/2014/chart" uri="{C3380CC4-5D6E-409C-BE32-E72D297353CC}">
              <c16:uniqueId val="{0000001B-1DCF-43A3-B8FA-C754CD44A9B9}"/>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1DCF-43A3-B8FA-C754CD44A9B9}"/>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1DCF-43A3-B8FA-C754CD44A9B9}"/>
              </c:ext>
            </c:extLst>
          </c:dPt>
          <c:dPt>
            <c:idx val="2"/>
            <c:bubble3D val="0"/>
            <c:spPr>
              <a:noFill/>
            </c:spPr>
            <c:extLst xmlns:c16r2="http://schemas.microsoft.com/office/drawing/2015/06/chart">
              <c:ext xmlns:c16="http://schemas.microsoft.com/office/drawing/2014/chart" uri="{C3380CC4-5D6E-409C-BE32-E72D297353CC}">
                <c16:uniqueId val="{00000021-1DCF-43A3-B8FA-C754CD44A9B9}"/>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1DCF-43A3-B8FA-C754CD44A9B9}"/>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1DCF-43A3-B8FA-C754CD44A9B9}"/>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1DCF-43A3-B8FA-C754CD44A9B9}"/>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4C81-45A7-930C-5AEA0F0DD7BF}"/>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4C81-45A7-930C-5AEA0F0DD7BF}"/>
              </c:ext>
            </c:extLst>
          </c:dPt>
          <c:dPt>
            <c:idx val="2"/>
            <c:bubble3D val="0"/>
            <c:spPr>
              <a:noFill/>
              <a:ln>
                <a:noFill/>
              </a:ln>
            </c:spPr>
            <c:extLst xmlns:c16r2="http://schemas.microsoft.com/office/drawing/2015/06/chart">
              <c:ext xmlns:c16="http://schemas.microsoft.com/office/drawing/2014/chart" uri="{C3380CC4-5D6E-409C-BE32-E72D297353CC}">
                <c16:uniqueId val="{00000005-4C81-45A7-930C-5AEA0F0DD7BF}"/>
              </c:ext>
            </c:extLst>
          </c:dPt>
          <c:dPt>
            <c:idx val="3"/>
            <c:bubble3D val="0"/>
            <c:spPr>
              <a:noFill/>
              <a:ln>
                <a:noFill/>
              </a:ln>
            </c:spPr>
            <c:extLst xmlns:c16r2="http://schemas.microsoft.com/office/drawing/2015/06/chart">
              <c:ext xmlns:c16="http://schemas.microsoft.com/office/drawing/2014/chart" uri="{C3380CC4-5D6E-409C-BE32-E72D297353CC}">
                <c16:uniqueId val="{00000007-4C81-45A7-930C-5AEA0F0DD7BF}"/>
              </c:ext>
            </c:extLst>
          </c:dPt>
          <c:dPt>
            <c:idx val="4"/>
            <c:bubble3D val="0"/>
            <c:spPr>
              <a:noFill/>
              <a:ln>
                <a:noFill/>
              </a:ln>
            </c:spPr>
            <c:extLst xmlns:c16r2="http://schemas.microsoft.com/office/drawing/2015/06/chart">
              <c:ext xmlns:c16="http://schemas.microsoft.com/office/drawing/2014/chart" uri="{C3380CC4-5D6E-409C-BE32-E72D297353CC}">
                <c16:uniqueId val="{00000009-4C81-45A7-930C-5AEA0F0DD7BF}"/>
              </c:ext>
            </c:extLst>
          </c:dPt>
          <c:dPt>
            <c:idx val="5"/>
            <c:bubble3D val="0"/>
            <c:extLst xmlns:c16r2="http://schemas.microsoft.com/office/drawing/2015/06/chart">
              <c:ext xmlns:c16="http://schemas.microsoft.com/office/drawing/2014/chart" uri="{C3380CC4-5D6E-409C-BE32-E72D297353CC}">
                <c16:uniqueId val="{0000000A-4C81-45A7-930C-5AEA0F0DD7BF}"/>
              </c:ext>
            </c:extLst>
          </c:dPt>
          <c:dPt>
            <c:idx val="6"/>
            <c:bubble3D val="0"/>
            <c:extLst xmlns:c16r2="http://schemas.microsoft.com/office/drawing/2015/06/chart">
              <c:ext xmlns:c16="http://schemas.microsoft.com/office/drawing/2014/chart" uri="{C3380CC4-5D6E-409C-BE32-E72D297353CC}">
                <c16:uniqueId val="{0000000B-4C81-45A7-930C-5AEA0F0DD7BF}"/>
              </c:ext>
            </c:extLst>
          </c:dPt>
          <c:dPt>
            <c:idx val="7"/>
            <c:bubble3D val="0"/>
            <c:extLst xmlns:c16r2="http://schemas.microsoft.com/office/drawing/2015/06/chart">
              <c:ext xmlns:c16="http://schemas.microsoft.com/office/drawing/2014/chart" uri="{C3380CC4-5D6E-409C-BE32-E72D297353CC}">
                <c16:uniqueId val="{0000000C-4C81-45A7-930C-5AEA0F0DD7BF}"/>
              </c:ext>
            </c:extLst>
          </c:dPt>
          <c:dPt>
            <c:idx val="8"/>
            <c:bubble3D val="0"/>
            <c:extLst xmlns:c16r2="http://schemas.microsoft.com/office/drawing/2015/06/chart">
              <c:ext xmlns:c16="http://schemas.microsoft.com/office/drawing/2014/chart" uri="{C3380CC4-5D6E-409C-BE32-E72D297353CC}">
                <c16:uniqueId val="{0000000D-4C81-45A7-930C-5AEA0F0DD7BF}"/>
              </c:ext>
            </c:extLst>
          </c:dPt>
          <c:dPt>
            <c:idx val="9"/>
            <c:bubble3D val="0"/>
            <c:extLst xmlns:c16r2="http://schemas.microsoft.com/office/drawing/2015/06/chart">
              <c:ext xmlns:c16="http://schemas.microsoft.com/office/drawing/2014/chart" uri="{C3380CC4-5D6E-409C-BE32-E72D297353CC}">
                <c16:uniqueId val="{0000000E-4C81-45A7-930C-5AEA0F0DD7BF}"/>
              </c:ext>
            </c:extLst>
          </c:dPt>
          <c:dPt>
            <c:idx val="10"/>
            <c:bubble3D val="0"/>
            <c:extLst xmlns:c16r2="http://schemas.microsoft.com/office/drawing/2015/06/chart">
              <c:ext xmlns:c16="http://schemas.microsoft.com/office/drawing/2014/chart" uri="{C3380CC4-5D6E-409C-BE32-E72D297353CC}">
                <c16:uniqueId val="{0000000F-4C81-45A7-930C-5AEA0F0DD7BF}"/>
              </c:ext>
            </c:extLst>
          </c:dPt>
          <c:dPt>
            <c:idx val="11"/>
            <c:bubble3D val="0"/>
            <c:extLst xmlns:c16r2="http://schemas.microsoft.com/office/drawing/2015/06/chart">
              <c:ext xmlns:c16="http://schemas.microsoft.com/office/drawing/2014/chart" uri="{C3380CC4-5D6E-409C-BE32-E72D297353CC}">
                <c16:uniqueId val="{00000010-4C81-45A7-930C-5AEA0F0DD7BF}"/>
              </c:ext>
            </c:extLst>
          </c:dPt>
          <c:dPt>
            <c:idx val="12"/>
            <c:bubble3D val="0"/>
            <c:extLst xmlns:c16r2="http://schemas.microsoft.com/office/drawing/2015/06/chart">
              <c:ext xmlns:c16="http://schemas.microsoft.com/office/drawing/2014/chart" uri="{C3380CC4-5D6E-409C-BE32-E72D297353CC}">
                <c16:uniqueId val="{00000011-4C81-45A7-930C-5AEA0F0DD7BF}"/>
              </c:ext>
            </c:extLst>
          </c:dPt>
          <c:dPt>
            <c:idx val="13"/>
            <c:bubble3D val="0"/>
            <c:extLst xmlns:c16r2="http://schemas.microsoft.com/office/drawing/2015/06/chart">
              <c:ext xmlns:c16="http://schemas.microsoft.com/office/drawing/2014/chart" uri="{C3380CC4-5D6E-409C-BE32-E72D297353CC}">
                <c16:uniqueId val="{00000012-4C81-45A7-930C-5AEA0F0DD7BF}"/>
              </c:ext>
            </c:extLst>
          </c:dPt>
          <c:dPt>
            <c:idx val="14"/>
            <c:bubble3D val="0"/>
            <c:extLst xmlns:c16r2="http://schemas.microsoft.com/office/drawing/2015/06/chart">
              <c:ext xmlns:c16="http://schemas.microsoft.com/office/drawing/2014/chart" uri="{C3380CC4-5D6E-409C-BE32-E72D297353CC}">
                <c16:uniqueId val="{00000013-4C81-45A7-930C-5AEA0F0DD7BF}"/>
              </c:ext>
            </c:extLst>
          </c:dPt>
          <c:dPt>
            <c:idx val="15"/>
            <c:bubble3D val="0"/>
            <c:extLst xmlns:c16r2="http://schemas.microsoft.com/office/drawing/2015/06/chart">
              <c:ext xmlns:c16="http://schemas.microsoft.com/office/drawing/2014/chart" uri="{C3380CC4-5D6E-409C-BE32-E72D297353CC}">
                <c16:uniqueId val="{00000014-4C81-45A7-930C-5AEA0F0DD7BF}"/>
              </c:ext>
            </c:extLst>
          </c:dPt>
          <c:dPt>
            <c:idx val="16"/>
            <c:bubble3D val="0"/>
            <c:extLst xmlns:c16r2="http://schemas.microsoft.com/office/drawing/2015/06/chart">
              <c:ext xmlns:c16="http://schemas.microsoft.com/office/drawing/2014/chart" uri="{C3380CC4-5D6E-409C-BE32-E72D297353CC}">
                <c16:uniqueId val="{00000015-4C81-45A7-930C-5AEA0F0DD7BF}"/>
              </c:ext>
            </c:extLst>
          </c:dPt>
          <c:dPt>
            <c:idx val="17"/>
            <c:bubble3D val="0"/>
            <c:extLst xmlns:c16r2="http://schemas.microsoft.com/office/drawing/2015/06/chart">
              <c:ext xmlns:c16="http://schemas.microsoft.com/office/drawing/2014/chart" uri="{C3380CC4-5D6E-409C-BE32-E72D297353CC}">
                <c16:uniqueId val="{00000016-4C81-45A7-930C-5AEA0F0DD7BF}"/>
              </c:ext>
            </c:extLst>
          </c:dPt>
          <c:dPt>
            <c:idx val="18"/>
            <c:bubble3D val="0"/>
            <c:extLst xmlns:c16r2="http://schemas.microsoft.com/office/drawing/2015/06/chart">
              <c:ext xmlns:c16="http://schemas.microsoft.com/office/drawing/2014/chart" uri="{C3380CC4-5D6E-409C-BE32-E72D297353CC}">
                <c16:uniqueId val="{00000017-4C81-45A7-930C-5AEA0F0DD7BF}"/>
              </c:ext>
            </c:extLst>
          </c:dPt>
          <c:dPt>
            <c:idx val="19"/>
            <c:bubble3D val="0"/>
            <c:extLst xmlns:c16r2="http://schemas.microsoft.com/office/drawing/2015/06/chart">
              <c:ext xmlns:c16="http://schemas.microsoft.com/office/drawing/2014/chart" uri="{C3380CC4-5D6E-409C-BE32-E72D297353CC}">
                <c16:uniqueId val="{00000018-4C81-45A7-930C-5AEA0F0DD7BF}"/>
              </c:ext>
            </c:extLst>
          </c:dPt>
          <c:dPt>
            <c:idx val="20"/>
            <c:bubble3D val="0"/>
            <c:extLst xmlns:c16r2="http://schemas.microsoft.com/office/drawing/2015/06/chart">
              <c:ext xmlns:c16="http://schemas.microsoft.com/office/drawing/2014/chart" uri="{C3380CC4-5D6E-409C-BE32-E72D297353CC}">
                <c16:uniqueId val="{00000019-4C81-45A7-930C-5AEA0F0DD7BF}"/>
              </c:ext>
            </c:extLst>
          </c:dPt>
          <c:dPt>
            <c:idx val="21"/>
            <c:bubble3D val="0"/>
            <c:extLst xmlns:c16r2="http://schemas.microsoft.com/office/drawing/2015/06/chart">
              <c:ext xmlns:c16="http://schemas.microsoft.com/office/drawing/2014/chart" uri="{C3380CC4-5D6E-409C-BE32-E72D297353CC}">
                <c16:uniqueId val="{0000001A-4C81-45A7-930C-5AEA0F0DD7BF}"/>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8.0000000000000002E-3</c:v>
                </c:pt>
                <c:pt idx="2">
                  <c:v>0.33066666666666666</c:v>
                </c:pt>
                <c:pt idx="3">
                  <c:v>0.33066666666666666</c:v>
                </c:pt>
                <c:pt idx="4">
                  <c:v>0.33066666666666666</c:v>
                </c:pt>
              </c:numCache>
            </c:numRef>
          </c:val>
          <c:extLst xmlns:c16r2="http://schemas.microsoft.com/office/drawing/2015/06/chart">
            <c:ext xmlns:c16="http://schemas.microsoft.com/office/drawing/2014/chart" uri="{C3380CC4-5D6E-409C-BE32-E72D297353CC}">
              <c16:uniqueId val="{0000001B-4C81-45A7-930C-5AEA0F0DD7BF}"/>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4C81-45A7-930C-5AEA0F0DD7BF}"/>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4C81-45A7-930C-5AEA0F0DD7BF}"/>
              </c:ext>
            </c:extLst>
          </c:dPt>
          <c:dPt>
            <c:idx val="2"/>
            <c:bubble3D val="0"/>
            <c:spPr>
              <a:noFill/>
            </c:spPr>
            <c:extLst xmlns:c16r2="http://schemas.microsoft.com/office/drawing/2015/06/chart">
              <c:ext xmlns:c16="http://schemas.microsoft.com/office/drawing/2014/chart" uri="{C3380CC4-5D6E-409C-BE32-E72D297353CC}">
                <c16:uniqueId val="{00000021-4C81-45A7-930C-5AEA0F0DD7BF}"/>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4C81-45A7-930C-5AEA0F0DD7BF}"/>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4C81-45A7-930C-5AEA0F0DD7BF}"/>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4C81-45A7-930C-5AEA0F0DD7BF}"/>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BF9B-4D19-96D9-95BC3C50C83D}"/>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BF9B-4D19-96D9-95BC3C50C83D}"/>
              </c:ext>
            </c:extLst>
          </c:dPt>
          <c:dPt>
            <c:idx val="2"/>
            <c:bubble3D val="0"/>
            <c:spPr>
              <a:noFill/>
              <a:ln>
                <a:noFill/>
              </a:ln>
            </c:spPr>
            <c:extLst xmlns:c16r2="http://schemas.microsoft.com/office/drawing/2015/06/chart">
              <c:ext xmlns:c16="http://schemas.microsoft.com/office/drawing/2014/chart" uri="{C3380CC4-5D6E-409C-BE32-E72D297353CC}">
                <c16:uniqueId val="{00000005-BF9B-4D19-96D9-95BC3C50C83D}"/>
              </c:ext>
            </c:extLst>
          </c:dPt>
          <c:dPt>
            <c:idx val="3"/>
            <c:bubble3D val="0"/>
            <c:spPr>
              <a:noFill/>
              <a:ln>
                <a:noFill/>
              </a:ln>
            </c:spPr>
            <c:extLst xmlns:c16r2="http://schemas.microsoft.com/office/drawing/2015/06/chart">
              <c:ext xmlns:c16="http://schemas.microsoft.com/office/drawing/2014/chart" uri="{C3380CC4-5D6E-409C-BE32-E72D297353CC}">
                <c16:uniqueId val="{00000007-BF9B-4D19-96D9-95BC3C50C83D}"/>
              </c:ext>
            </c:extLst>
          </c:dPt>
          <c:dPt>
            <c:idx val="4"/>
            <c:bubble3D val="0"/>
            <c:spPr>
              <a:noFill/>
              <a:ln>
                <a:noFill/>
              </a:ln>
            </c:spPr>
            <c:extLst xmlns:c16r2="http://schemas.microsoft.com/office/drawing/2015/06/chart">
              <c:ext xmlns:c16="http://schemas.microsoft.com/office/drawing/2014/chart" uri="{C3380CC4-5D6E-409C-BE32-E72D297353CC}">
                <c16:uniqueId val="{00000009-BF9B-4D19-96D9-95BC3C50C83D}"/>
              </c:ext>
            </c:extLst>
          </c:dPt>
          <c:dPt>
            <c:idx val="5"/>
            <c:bubble3D val="0"/>
            <c:extLst xmlns:c16r2="http://schemas.microsoft.com/office/drawing/2015/06/chart">
              <c:ext xmlns:c16="http://schemas.microsoft.com/office/drawing/2014/chart" uri="{C3380CC4-5D6E-409C-BE32-E72D297353CC}">
                <c16:uniqueId val="{0000000A-BF9B-4D19-96D9-95BC3C50C83D}"/>
              </c:ext>
            </c:extLst>
          </c:dPt>
          <c:dPt>
            <c:idx val="6"/>
            <c:bubble3D val="0"/>
            <c:extLst xmlns:c16r2="http://schemas.microsoft.com/office/drawing/2015/06/chart">
              <c:ext xmlns:c16="http://schemas.microsoft.com/office/drawing/2014/chart" uri="{C3380CC4-5D6E-409C-BE32-E72D297353CC}">
                <c16:uniqueId val="{0000000B-BF9B-4D19-96D9-95BC3C50C83D}"/>
              </c:ext>
            </c:extLst>
          </c:dPt>
          <c:dPt>
            <c:idx val="7"/>
            <c:bubble3D val="0"/>
            <c:extLst xmlns:c16r2="http://schemas.microsoft.com/office/drawing/2015/06/chart">
              <c:ext xmlns:c16="http://schemas.microsoft.com/office/drawing/2014/chart" uri="{C3380CC4-5D6E-409C-BE32-E72D297353CC}">
                <c16:uniqueId val="{0000000C-BF9B-4D19-96D9-95BC3C50C83D}"/>
              </c:ext>
            </c:extLst>
          </c:dPt>
          <c:dPt>
            <c:idx val="8"/>
            <c:bubble3D val="0"/>
            <c:extLst xmlns:c16r2="http://schemas.microsoft.com/office/drawing/2015/06/chart">
              <c:ext xmlns:c16="http://schemas.microsoft.com/office/drawing/2014/chart" uri="{C3380CC4-5D6E-409C-BE32-E72D297353CC}">
                <c16:uniqueId val="{0000000D-BF9B-4D19-96D9-95BC3C50C83D}"/>
              </c:ext>
            </c:extLst>
          </c:dPt>
          <c:dPt>
            <c:idx val="9"/>
            <c:bubble3D val="0"/>
            <c:extLst xmlns:c16r2="http://schemas.microsoft.com/office/drawing/2015/06/chart">
              <c:ext xmlns:c16="http://schemas.microsoft.com/office/drawing/2014/chart" uri="{C3380CC4-5D6E-409C-BE32-E72D297353CC}">
                <c16:uniqueId val="{0000000E-BF9B-4D19-96D9-95BC3C50C83D}"/>
              </c:ext>
            </c:extLst>
          </c:dPt>
          <c:dPt>
            <c:idx val="10"/>
            <c:bubble3D val="0"/>
            <c:extLst xmlns:c16r2="http://schemas.microsoft.com/office/drawing/2015/06/chart">
              <c:ext xmlns:c16="http://schemas.microsoft.com/office/drawing/2014/chart" uri="{C3380CC4-5D6E-409C-BE32-E72D297353CC}">
                <c16:uniqueId val="{0000000F-BF9B-4D19-96D9-95BC3C50C83D}"/>
              </c:ext>
            </c:extLst>
          </c:dPt>
          <c:dPt>
            <c:idx val="11"/>
            <c:bubble3D val="0"/>
            <c:extLst xmlns:c16r2="http://schemas.microsoft.com/office/drawing/2015/06/chart">
              <c:ext xmlns:c16="http://schemas.microsoft.com/office/drawing/2014/chart" uri="{C3380CC4-5D6E-409C-BE32-E72D297353CC}">
                <c16:uniqueId val="{00000010-BF9B-4D19-96D9-95BC3C50C83D}"/>
              </c:ext>
            </c:extLst>
          </c:dPt>
          <c:dPt>
            <c:idx val="12"/>
            <c:bubble3D val="0"/>
            <c:extLst xmlns:c16r2="http://schemas.microsoft.com/office/drawing/2015/06/chart">
              <c:ext xmlns:c16="http://schemas.microsoft.com/office/drawing/2014/chart" uri="{C3380CC4-5D6E-409C-BE32-E72D297353CC}">
                <c16:uniqueId val="{00000011-BF9B-4D19-96D9-95BC3C50C83D}"/>
              </c:ext>
            </c:extLst>
          </c:dPt>
          <c:dPt>
            <c:idx val="13"/>
            <c:bubble3D val="0"/>
            <c:extLst xmlns:c16r2="http://schemas.microsoft.com/office/drawing/2015/06/chart">
              <c:ext xmlns:c16="http://schemas.microsoft.com/office/drawing/2014/chart" uri="{C3380CC4-5D6E-409C-BE32-E72D297353CC}">
                <c16:uniqueId val="{00000012-BF9B-4D19-96D9-95BC3C50C83D}"/>
              </c:ext>
            </c:extLst>
          </c:dPt>
          <c:dPt>
            <c:idx val="14"/>
            <c:bubble3D val="0"/>
            <c:extLst xmlns:c16r2="http://schemas.microsoft.com/office/drawing/2015/06/chart">
              <c:ext xmlns:c16="http://schemas.microsoft.com/office/drawing/2014/chart" uri="{C3380CC4-5D6E-409C-BE32-E72D297353CC}">
                <c16:uniqueId val="{00000013-BF9B-4D19-96D9-95BC3C50C83D}"/>
              </c:ext>
            </c:extLst>
          </c:dPt>
          <c:dPt>
            <c:idx val="15"/>
            <c:bubble3D val="0"/>
            <c:extLst xmlns:c16r2="http://schemas.microsoft.com/office/drawing/2015/06/chart">
              <c:ext xmlns:c16="http://schemas.microsoft.com/office/drawing/2014/chart" uri="{C3380CC4-5D6E-409C-BE32-E72D297353CC}">
                <c16:uniqueId val="{00000014-BF9B-4D19-96D9-95BC3C50C83D}"/>
              </c:ext>
            </c:extLst>
          </c:dPt>
          <c:dPt>
            <c:idx val="16"/>
            <c:bubble3D val="0"/>
            <c:extLst xmlns:c16r2="http://schemas.microsoft.com/office/drawing/2015/06/chart">
              <c:ext xmlns:c16="http://schemas.microsoft.com/office/drawing/2014/chart" uri="{C3380CC4-5D6E-409C-BE32-E72D297353CC}">
                <c16:uniqueId val="{00000015-BF9B-4D19-96D9-95BC3C50C83D}"/>
              </c:ext>
            </c:extLst>
          </c:dPt>
          <c:dPt>
            <c:idx val="17"/>
            <c:bubble3D val="0"/>
            <c:extLst xmlns:c16r2="http://schemas.microsoft.com/office/drawing/2015/06/chart">
              <c:ext xmlns:c16="http://schemas.microsoft.com/office/drawing/2014/chart" uri="{C3380CC4-5D6E-409C-BE32-E72D297353CC}">
                <c16:uniqueId val="{00000016-BF9B-4D19-96D9-95BC3C50C83D}"/>
              </c:ext>
            </c:extLst>
          </c:dPt>
          <c:dPt>
            <c:idx val="18"/>
            <c:bubble3D val="0"/>
            <c:extLst xmlns:c16r2="http://schemas.microsoft.com/office/drawing/2015/06/chart">
              <c:ext xmlns:c16="http://schemas.microsoft.com/office/drawing/2014/chart" uri="{C3380CC4-5D6E-409C-BE32-E72D297353CC}">
                <c16:uniqueId val="{00000017-BF9B-4D19-96D9-95BC3C50C83D}"/>
              </c:ext>
            </c:extLst>
          </c:dPt>
          <c:dPt>
            <c:idx val="19"/>
            <c:bubble3D val="0"/>
            <c:extLst xmlns:c16r2="http://schemas.microsoft.com/office/drawing/2015/06/chart">
              <c:ext xmlns:c16="http://schemas.microsoft.com/office/drawing/2014/chart" uri="{C3380CC4-5D6E-409C-BE32-E72D297353CC}">
                <c16:uniqueId val="{00000018-BF9B-4D19-96D9-95BC3C50C83D}"/>
              </c:ext>
            </c:extLst>
          </c:dPt>
          <c:dPt>
            <c:idx val="20"/>
            <c:bubble3D val="0"/>
            <c:extLst xmlns:c16r2="http://schemas.microsoft.com/office/drawing/2015/06/chart">
              <c:ext xmlns:c16="http://schemas.microsoft.com/office/drawing/2014/chart" uri="{C3380CC4-5D6E-409C-BE32-E72D297353CC}">
                <c16:uniqueId val="{00000019-BF9B-4D19-96D9-95BC3C50C83D}"/>
              </c:ext>
            </c:extLst>
          </c:dPt>
          <c:dPt>
            <c:idx val="21"/>
            <c:bubble3D val="0"/>
            <c:extLst xmlns:c16r2="http://schemas.microsoft.com/office/drawing/2015/06/chart">
              <c:ext xmlns:c16="http://schemas.microsoft.com/office/drawing/2014/chart" uri="{C3380CC4-5D6E-409C-BE32-E72D297353CC}">
                <c16:uniqueId val="{0000001A-BF9B-4D19-96D9-95BC3C50C83D}"/>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0.14800000000000002</c:v>
                </c:pt>
                <c:pt idx="2">
                  <c:v>0.28399999999999997</c:v>
                </c:pt>
                <c:pt idx="3">
                  <c:v>0.28399999999999997</c:v>
                </c:pt>
                <c:pt idx="4">
                  <c:v>0.28399999999999997</c:v>
                </c:pt>
              </c:numCache>
            </c:numRef>
          </c:val>
          <c:extLst xmlns:c16r2="http://schemas.microsoft.com/office/drawing/2015/06/chart">
            <c:ext xmlns:c16="http://schemas.microsoft.com/office/drawing/2014/chart" uri="{C3380CC4-5D6E-409C-BE32-E72D297353CC}">
              <c16:uniqueId val="{0000001B-BF9B-4D19-96D9-95BC3C50C83D}"/>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BF9B-4D19-96D9-95BC3C50C83D}"/>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BF9B-4D19-96D9-95BC3C50C83D}"/>
              </c:ext>
            </c:extLst>
          </c:dPt>
          <c:dPt>
            <c:idx val="2"/>
            <c:bubble3D val="0"/>
            <c:spPr>
              <a:noFill/>
            </c:spPr>
            <c:extLst xmlns:c16r2="http://schemas.microsoft.com/office/drawing/2015/06/chart">
              <c:ext xmlns:c16="http://schemas.microsoft.com/office/drawing/2014/chart" uri="{C3380CC4-5D6E-409C-BE32-E72D297353CC}">
                <c16:uniqueId val="{00000021-BF9B-4D19-96D9-95BC3C50C83D}"/>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BF9B-4D19-96D9-95BC3C50C83D}"/>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BF9B-4D19-96D9-95BC3C50C83D}"/>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BF9B-4D19-96D9-95BC3C50C83D}"/>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7D02-4B4D-AFF8-62D234C306DD}"/>
              </c:ext>
            </c:extLst>
          </c:dPt>
          <c:dPt>
            <c:idx val="1"/>
            <c:invertIfNegative val="0"/>
            <c:bubble3D val="0"/>
            <c:extLst xmlns:c16r2="http://schemas.microsoft.com/office/drawing/2015/06/chart">
              <c:ext xmlns:c16="http://schemas.microsoft.com/office/drawing/2014/chart" uri="{C3380CC4-5D6E-409C-BE32-E72D297353CC}">
                <c16:uniqueId val="{00000001-7D02-4B4D-AFF8-62D234C306DD}"/>
              </c:ext>
            </c:extLst>
          </c:dPt>
          <c:dPt>
            <c:idx val="2"/>
            <c:invertIfNegative val="0"/>
            <c:bubble3D val="0"/>
            <c:extLst xmlns:c16r2="http://schemas.microsoft.com/office/drawing/2015/06/chart">
              <c:ext xmlns:c16="http://schemas.microsoft.com/office/drawing/2014/chart" uri="{C3380CC4-5D6E-409C-BE32-E72D297353CC}">
                <c16:uniqueId val="{00000002-7D02-4B4D-AFF8-62D234C306DD}"/>
              </c:ext>
            </c:extLst>
          </c:dPt>
          <c:dPt>
            <c:idx val="3"/>
            <c:invertIfNegative val="0"/>
            <c:bubble3D val="0"/>
            <c:extLst xmlns:c16r2="http://schemas.microsoft.com/office/drawing/2015/06/chart">
              <c:ext xmlns:c16="http://schemas.microsoft.com/office/drawing/2014/chart" uri="{C3380CC4-5D6E-409C-BE32-E72D297353CC}">
                <c16:uniqueId val="{00000003-7D02-4B4D-AFF8-62D234C306DD}"/>
              </c:ext>
            </c:extLst>
          </c:dPt>
          <c:dPt>
            <c:idx val="4"/>
            <c:invertIfNegative val="0"/>
            <c:bubble3D val="0"/>
            <c:extLst xmlns:c16r2="http://schemas.microsoft.com/office/drawing/2015/06/chart">
              <c:ext xmlns:c16="http://schemas.microsoft.com/office/drawing/2014/chart" uri="{C3380CC4-5D6E-409C-BE32-E72D297353CC}">
                <c16:uniqueId val="{00000004-7D02-4B4D-AFF8-62D234C306DD}"/>
              </c:ext>
            </c:extLst>
          </c:dPt>
          <c:dPt>
            <c:idx val="5"/>
            <c:invertIfNegative val="0"/>
            <c:bubble3D val="0"/>
            <c:extLst xmlns:c16r2="http://schemas.microsoft.com/office/drawing/2015/06/chart">
              <c:ext xmlns:c16="http://schemas.microsoft.com/office/drawing/2014/chart" uri="{C3380CC4-5D6E-409C-BE32-E72D297353CC}">
                <c16:uniqueId val="{00000005-7D02-4B4D-AFF8-62D234C306DD}"/>
              </c:ext>
            </c:extLst>
          </c:dPt>
          <c:dPt>
            <c:idx val="6"/>
            <c:invertIfNegative val="0"/>
            <c:bubble3D val="0"/>
            <c:extLst xmlns:c16r2="http://schemas.microsoft.com/office/drawing/2015/06/chart">
              <c:ext xmlns:c16="http://schemas.microsoft.com/office/drawing/2014/chart" uri="{C3380CC4-5D6E-409C-BE32-E72D297353CC}">
                <c16:uniqueId val="{00000006-7D02-4B4D-AFF8-62D234C306DD}"/>
              </c:ext>
            </c:extLst>
          </c:dPt>
          <c:dPt>
            <c:idx val="7"/>
            <c:invertIfNegative val="0"/>
            <c:bubble3D val="0"/>
            <c:extLst xmlns:c16r2="http://schemas.microsoft.com/office/drawing/2015/06/chart">
              <c:ext xmlns:c16="http://schemas.microsoft.com/office/drawing/2014/chart" uri="{C3380CC4-5D6E-409C-BE32-E72D297353CC}">
                <c16:uniqueId val="{00000007-7D02-4B4D-AFF8-62D234C306DD}"/>
              </c:ext>
            </c:extLst>
          </c:dPt>
          <c:dPt>
            <c:idx val="8"/>
            <c:invertIfNegative val="0"/>
            <c:bubble3D val="0"/>
            <c:extLst xmlns:c16r2="http://schemas.microsoft.com/office/drawing/2015/06/chart">
              <c:ext xmlns:c16="http://schemas.microsoft.com/office/drawing/2014/chart" uri="{C3380CC4-5D6E-409C-BE32-E72D297353CC}">
                <c16:uniqueId val="{00000008-7D02-4B4D-AFF8-62D234C306DD}"/>
              </c:ext>
            </c:extLst>
          </c:dPt>
          <c:dPt>
            <c:idx val="9"/>
            <c:invertIfNegative val="0"/>
            <c:bubble3D val="0"/>
            <c:extLst xmlns:c16r2="http://schemas.microsoft.com/office/drawing/2015/06/chart">
              <c:ext xmlns:c16="http://schemas.microsoft.com/office/drawing/2014/chart" uri="{C3380CC4-5D6E-409C-BE32-E72D297353CC}">
                <c16:uniqueId val="{00000009-7D02-4B4D-AFF8-62D234C306DD}"/>
              </c:ext>
            </c:extLst>
          </c:dPt>
          <c:dPt>
            <c:idx val="10"/>
            <c:invertIfNegative val="0"/>
            <c:bubble3D val="0"/>
            <c:extLst xmlns:c16r2="http://schemas.microsoft.com/office/drawing/2015/06/chart">
              <c:ext xmlns:c16="http://schemas.microsoft.com/office/drawing/2014/chart" uri="{C3380CC4-5D6E-409C-BE32-E72D297353CC}">
                <c16:uniqueId val="{0000000A-7D02-4B4D-AFF8-62D234C306DD}"/>
              </c:ext>
            </c:extLst>
          </c:dPt>
          <c:dPt>
            <c:idx val="11"/>
            <c:invertIfNegative val="0"/>
            <c:bubble3D val="0"/>
            <c:extLst xmlns:c16r2="http://schemas.microsoft.com/office/drawing/2015/06/chart">
              <c:ext xmlns:c16="http://schemas.microsoft.com/office/drawing/2014/chart" uri="{C3380CC4-5D6E-409C-BE32-E72D297353CC}">
                <c16:uniqueId val="{0000000B-7D02-4B4D-AFF8-62D234C306DD}"/>
              </c:ext>
            </c:extLst>
          </c:dPt>
          <c:dPt>
            <c:idx val="12"/>
            <c:invertIfNegative val="0"/>
            <c:bubble3D val="0"/>
            <c:extLst xmlns:c16r2="http://schemas.microsoft.com/office/drawing/2015/06/chart">
              <c:ext xmlns:c16="http://schemas.microsoft.com/office/drawing/2014/chart" uri="{C3380CC4-5D6E-409C-BE32-E72D297353CC}">
                <c16:uniqueId val="{0000000C-7D02-4B4D-AFF8-62D234C306DD}"/>
              </c:ext>
            </c:extLst>
          </c:dPt>
          <c:dLbls>
            <c:dLbl>
              <c:idx val="0"/>
              <c:layout>
                <c:manualLayout>
                  <c:x val="6.2402496099843996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D02-4B4D-AFF8-62D234C306DD}"/>
                </c:ext>
              </c:extLst>
            </c:dLbl>
            <c:dLbl>
              <c:idx val="1"/>
              <c:layout>
                <c:manualLayout>
                  <c:x val="2.0800832033281333E-3"/>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02-4B4D-AFF8-62D234C306DD}"/>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D02-4B4D-AFF8-62D234C306DD}"/>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02-4B4D-AFF8-62D234C306DD}"/>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D02-4B4D-AFF8-62D234C306DD}"/>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Hoja1!$B$2:$B$6</c:f>
              <c:numCache>
                <c:formatCode>%0</c:formatCode>
                <c:ptCount val="5"/>
                <c:pt idx="0">
                  <c:v>3.2208194281289668E-2</c:v>
                </c:pt>
                <c:pt idx="1">
                  <c:v>1.5041347921553306E-2</c:v>
                </c:pt>
                <c:pt idx="2">
                  <c:v>2.7777777777778009E-2</c:v>
                </c:pt>
                <c:pt idx="3">
                  <c:v>2.9239766081871395E-3</c:v>
                </c:pt>
                <c:pt idx="4">
                  <c:v>0</c:v>
                </c:pt>
              </c:numCache>
            </c:numRef>
          </c:val>
          <c:extLst xmlns:c16r2="http://schemas.microsoft.com/office/drawing/2015/06/chart">
            <c:ext xmlns:c16="http://schemas.microsoft.com/office/drawing/2014/chart" uri="{C3380CC4-5D6E-409C-BE32-E72D297353CC}">
              <c16:uniqueId val="{0000000D-7D02-4B4D-AFF8-62D234C306DD}"/>
            </c:ext>
          </c:extLst>
        </c:ser>
        <c:ser>
          <c:idx val="1"/>
          <c:order val="1"/>
          <c:tx>
            <c:strRef>
              <c:f>Hoja1!$C$1</c:f>
              <c:strCache>
                <c:ptCount val="1"/>
                <c:pt idx="0">
                  <c:v>Ez oso pozik (3,4)</c:v>
                </c:pt>
              </c:strCache>
            </c:strRef>
          </c:tx>
          <c:spPr>
            <a:solidFill>
              <a:schemeClr val="accent6"/>
            </a:solidFill>
          </c:spPr>
          <c:invertIfNegative val="0"/>
          <c:dLbls>
            <c:dLbl>
              <c:idx val="0"/>
              <c:layout>
                <c:manualLayout>
                  <c:x val="3.1201248049921998E-2"/>
                  <c:y val="7.19151750624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D02-4B4D-AFF8-62D234C306DD}"/>
                </c:ext>
              </c:extLst>
            </c:dLbl>
            <c:dLbl>
              <c:idx val="1"/>
              <c:layout>
                <c:manualLayout>
                  <c:x val="2.9121164846593862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D02-4B4D-AFF8-62D234C306DD}"/>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D02-4B4D-AFF8-62D234C306DD}"/>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D02-4B4D-AFF8-62D234C306DD}"/>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D02-4B4D-AFF8-62D234C306DD}"/>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Hoja1!$C$2:$C$6</c:f>
              <c:numCache>
                <c:formatCode>%0</c:formatCode>
                <c:ptCount val="5"/>
                <c:pt idx="0">
                  <c:v>2.8716228221522689E-2</c:v>
                </c:pt>
                <c:pt idx="1">
                  <c:v>1.9733798252677213E-2</c:v>
                </c:pt>
                <c:pt idx="2">
                  <c:v>2.7777777777778009E-2</c:v>
                </c:pt>
                <c:pt idx="3">
                  <c:v>5.8479532163742791E-3</c:v>
                </c:pt>
                <c:pt idx="4">
                  <c:v>1.7316017316017361E-2</c:v>
                </c:pt>
              </c:numCache>
            </c:numRef>
          </c:val>
          <c:extLst xmlns:c16r2="http://schemas.microsoft.com/office/drawing/2015/06/chart">
            <c:ext xmlns:c16="http://schemas.microsoft.com/office/drawing/2014/chart" uri="{C3380CC4-5D6E-409C-BE32-E72D297353CC}">
              <c16:uniqueId val="{00000013-7D02-4B4D-AFF8-62D234C306DD}"/>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Hoja1!$D$2:$D$6</c:f>
              <c:numCache>
                <c:formatCode>%0</c:formatCode>
                <c:ptCount val="5"/>
                <c:pt idx="0">
                  <c:v>0.13341244857587983</c:v>
                </c:pt>
                <c:pt idx="1">
                  <c:v>0.10242154877310597</c:v>
                </c:pt>
                <c:pt idx="2">
                  <c:v>0.12268518518518624</c:v>
                </c:pt>
                <c:pt idx="3">
                  <c:v>7.6023391812865618E-2</c:v>
                </c:pt>
                <c:pt idx="4">
                  <c:v>8.6580086580086757E-2</c:v>
                </c:pt>
              </c:numCache>
            </c:numRef>
          </c:val>
          <c:extLst xmlns:c16r2="http://schemas.microsoft.com/office/drawing/2015/06/chart">
            <c:ext xmlns:c16="http://schemas.microsoft.com/office/drawing/2014/chart" uri="{C3380CC4-5D6E-409C-BE32-E72D297353CC}">
              <c16:uniqueId val="{00000014-7D02-4B4D-AFF8-62D234C306DD}"/>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Hoja1!$E$2:$E$6</c:f>
              <c:numCache>
                <c:formatCode>%0</c:formatCode>
                <c:ptCount val="5"/>
                <c:pt idx="0">
                  <c:v>0.38426796069481289</c:v>
                </c:pt>
                <c:pt idx="1">
                  <c:v>0.35354640102638762</c:v>
                </c:pt>
                <c:pt idx="2">
                  <c:v>0.34259259259259517</c:v>
                </c:pt>
                <c:pt idx="3">
                  <c:v>0.45029239766082113</c:v>
                </c:pt>
                <c:pt idx="4">
                  <c:v>0.2683982683982688</c:v>
                </c:pt>
              </c:numCache>
            </c:numRef>
          </c:val>
          <c:extLst xmlns:c16r2="http://schemas.microsoft.com/office/drawing/2015/06/chart">
            <c:ext xmlns:c16="http://schemas.microsoft.com/office/drawing/2014/chart" uri="{C3380CC4-5D6E-409C-BE32-E72D297353CC}">
              <c16:uniqueId val="{00000015-7D02-4B4D-AFF8-62D234C306DD}"/>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Hoja1!$F$2:$F$6</c:f>
              <c:numCache>
                <c:formatCode>%0</c:formatCode>
                <c:ptCount val="5"/>
                <c:pt idx="0">
                  <c:v>0.41282094743091674</c:v>
                </c:pt>
                <c:pt idx="1">
                  <c:v>0.5080664064924304</c:v>
                </c:pt>
                <c:pt idx="2">
                  <c:v>0.47685185185185391</c:v>
                </c:pt>
                <c:pt idx="3">
                  <c:v>0.464912280701757</c:v>
                </c:pt>
                <c:pt idx="4">
                  <c:v>0.62770562770563043</c:v>
                </c:pt>
              </c:numCache>
            </c:numRef>
          </c:val>
          <c:extLst xmlns:c16r2="http://schemas.microsoft.com/office/drawing/2015/06/chart">
            <c:ext xmlns:c16="http://schemas.microsoft.com/office/drawing/2014/chart" uri="{C3380CC4-5D6E-409C-BE32-E72D297353CC}">
              <c16:uniqueId val="{00000016-7D02-4B4D-AFF8-62D234C306DD}"/>
            </c:ext>
          </c:extLst>
        </c:ser>
        <c:ser>
          <c:idx val="5"/>
          <c:order val="5"/>
          <c:tx>
            <c:strRef>
              <c:f>Hoja1!$G$1</c:f>
              <c:strCache>
                <c:ptCount val="1"/>
                <c:pt idx="0">
                  <c:v>Ez du erantzuna zehazten</c:v>
                </c:pt>
              </c:strCache>
            </c:strRef>
          </c:tx>
          <c:invertIfNegative val="0"/>
          <c:dLbls>
            <c:dLbl>
              <c:idx val="0"/>
              <c:layout>
                <c:manualLayout>
                  <c:x val="0"/>
                  <c:y val="7.0700294770126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7D02-4B4D-AFF8-62D234C306D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D02-4B4D-AFF8-62D234C306D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7D02-4B4D-AFF8-62D234C306D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7D02-4B4D-AFF8-62D234C306D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7D02-4B4D-AFF8-62D234C306DD}"/>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Hoja1!$G$2:$G$6</c:f>
              <c:numCache>
                <c:formatCode>%0</c:formatCode>
                <c:ptCount val="5"/>
                <c:pt idx="0">
                  <c:v>8.5742207955751895E-3</c:v>
                </c:pt>
                <c:pt idx="1">
                  <c:v>1.1904975338448897E-3</c:v>
                </c:pt>
                <c:pt idx="2">
                  <c:v>2.3148148148148333E-3</c:v>
                </c:pt>
                <c:pt idx="3">
                  <c:v>0</c:v>
                </c:pt>
                <c:pt idx="4">
                  <c:v>0</c:v>
                </c:pt>
              </c:numCache>
            </c:numRef>
          </c:val>
          <c:extLst xmlns:c16r2="http://schemas.microsoft.com/office/drawing/2015/06/chart">
            <c:ext xmlns:c16="http://schemas.microsoft.com/office/drawing/2014/chart" uri="{C3380CC4-5D6E-409C-BE32-E72D297353CC}">
              <c16:uniqueId val="{0000001C-7D02-4B4D-AFF8-62D234C306DD}"/>
            </c:ext>
          </c:extLst>
        </c:ser>
        <c:dLbls>
          <c:showLegendKey val="0"/>
          <c:showVal val="0"/>
          <c:showCatName val="0"/>
          <c:showSerName val="0"/>
          <c:showPercent val="0"/>
          <c:showBubbleSize val="0"/>
        </c:dLbls>
        <c:gapWidth val="61"/>
        <c:overlap val="100"/>
        <c:axId val="288884224"/>
        <c:axId val="288885760"/>
      </c:barChart>
      <c:catAx>
        <c:axId val="28888422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88885760"/>
        <c:crosses val="autoZero"/>
        <c:auto val="1"/>
        <c:lblAlgn val="ctr"/>
        <c:lblOffset val="100"/>
        <c:noMultiLvlLbl val="0"/>
      </c:catAx>
      <c:valAx>
        <c:axId val="288885760"/>
        <c:scaling>
          <c:orientation val="minMax"/>
          <c:max val="1"/>
          <c:min val="0"/>
        </c:scaling>
        <c:delete val="1"/>
        <c:axPos val="t"/>
        <c:numFmt formatCode="0%" sourceLinked="0"/>
        <c:majorTickMark val="out"/>
        <c:minorTickMark val="none"/>
        <c:tickLblPos val="nextTo"/>
        <c:crossAx val="288884224"/>
        <c:crosses val="autoZero"/>
        <c:crossBetween val="between"/>
        <c:majorUnit val="0.5"/>
      </c:valAx>
    </c:plotArea>
    <c:legend>
      <c:legendPos val="t"/>
      <c:layout>
        <c:manualLayout>
          <c:xMode val="edge"/>
          <c:yMode val="edge"/>
          <c:x val="1.7063708756143225E-2"/>
          <c:y val="1.8760377295314927E-2"/>
          <c:w val="0.85688356038178537"/>
          <c:h val="7.8354426016166864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3C56-4F04-A90C-9B27C458305E}"/>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3C56-4F04-A90C-9B27C458305E}"/>
              </c:ext>
            </c:extLst>
          </c:dPt>
          <c:dPt>
            <c:idx val="2"/>
            <c:bubble3D val="0"/>
            <c:spPr>
              <a:noFill/>
              <a:ln>
                <a:noFill/>
              </a:ln>
            </c:spPr>
            <c:extLst xmlns:c16r2="http://schemas.microsoft.com/office/drawing/2015/06/chart">
              <c:ext xmlns:c16="http://schemas.microsoft.com/office/drawing/2014/chart" uri="{C3380CC4-5D6E-409C-BE32-E72D297353CC}">
                <c16:uniqueId val="{00000005-3C56-4F04-A90C-9B27C458305E}"/>
              </c:ext>
            </c:extLst>
          </c:dPt>
          <c:dPt>
            <c:idx val="3"/>
            <c:bubble3D val="0"/>
            <c:spPr>
              <a:noFill/>
              <a:ln>
                <a:noFill/>
              </a:ln>
            </c:spPr>
            <c:extLst xmlns:c16r2="http://schemas.microsoft.com/office/drawing/2015/06/chart">
              <c:ext xmlns:c16="http://schemas.microsoft.com/office/drawing/2014/chart" uri="{C3380CC4-5D6E-409C-BE32-E72D297353CC}">
                <c16:uniqueId val="{00000007-3C56-4F04-A90C-9B27C458305E}"/>
              </c:ext>
            </c:extLst>
          </c:dPt>
          <c:dPt>
            <c:idx val="4"/>
            <c:bubble3D val="0"/>
            <c:spPr>
              <a:noFill/>
              <a:ln>
                <a:noFill/>
              </a:ln>
            </c:spPr>
            <c:extLst xmlns:c16r2="http://schemas.microsoft.com/office/drawing/2015/06/chart">
              <c:ext xmlns:c16="http://schemas.microsoft.com/office/drawing/2014/chart" uri="{C3380CC4-5D6E-409C-BE32-E72D297353CC}">
                <c16:uniqueId val="{00000009-3C56-4F04-A90C-9B27C458305E}"/>
              </c:ext>
            </c:extLst>
          </c:dPt>
          <c:dPt>
            <c:idx val="5"/>
            <c:bubble3D val="0"/>
            <c:extLst xmlns:c16r2="http://schemas.microsoft.com/office/drawing/2015/06/chart">
              <c:ext xmlns:c16="http://schemas.microsoft.com/office/drawing/2014/chart" uri="{C3380CC4-5D6E-409C-BE32-E72D297353CC}">
                <c16:uniqueId val="{0000000A-3C56-4F04-A90C-9B27C458305E}"/>
              </c:ext>
            </c:extLst>
          </c:dPt>
          <c:dPt>
            <c:idx val="6"/>
            <c:bubble3D val="0"/>
            <c:extLst xmlns:c16r2="http://schemas.microsoft.com/office/drawing/2015/06/chart">
              <c:ext xmlns:c16="http://schemas.microsoft.com/office/drawing/2014/chart" uri="{C3380CC4-5D6E-409C-BE32-E72D297353CC}">
                <c16:uniqueId val="{0000000B-3C56-4F04-A90C-9B27C458305E}"/>
              </c:ext>
            </c:extLst>
          </c:dPt>
          <c:dPt>
            <c:idx val="7"/>
            <c:bubble3D val="0"/>
            <c:extLst xmlns:c16r2="http://schemas.microsoft.com/office/drawing/2015/06/chart">
              <c:ext xmlns:c16="http://schemas.microsoft.com/office/drawing/2014/chart" uri="{C3380CC4-5D6E-409C-BE32-E72D297353CC}">
                <c16:uniqueId val="{0000000C-3C56-4F04-A90C-9B27C458305E}"/>
              </c:ext>
            </c:extLst>
          </c:dPt>
          <c:dPt>
            <c:idx val="8"/>
            <c:bubble3D val="0"/>
            <c:extLst xmlns:c16r2="http://schemas.microsoft.com/office/drawing/2015/06/chart">
              <c:ext xmlns:c16="http://schemas.microsoft.com/office/drawing/2014/chart" uri="{C3380CC4-5D6E-409C-BE32-E72D297353CC}">
                <c16:uniqueId val="{0000000D-3C56-4F04-A90C-9B27C458305E}"/>
              </c:ext>
            </c:extLst>
          </c:dPt>
          <c:dPt>
            <c:idx val="9"/>
            <c:bubble3D val="0"/>
            <c:extLst xmlns:c16r2="http://schemas.microsoft.com/office/drawing/2015/06/chart">
              <c:ext xmlns:c16="http://schemas.microsoft.com/office/drawing/2014/chart" uri="{C3380CC4-5D6E-409C-BE32-E72D297353CC}">
                <c16:uniqueId val="{0000000E-3C56-4F04-A90C-9B27C458305E}"/>
              </c:ext>
            </c:extLst>
          </c:dPt>
          <c:dPt>
            <c:idx val="10"/>
            <c:bubble3D val="0"/>
            <c:extLst xmlns:c16r2="http://schemas.microsoft.com/office/drawing/2015/06/chart">
              <c:ext xmlns:c16="http://schemas.microsoft.com/office/drawing/2014/chart" uri="{C3380CC4-5D6E-409C-BE32-E72D297353CC}">
                <c16:uniqueId val="{0000000F-3C56-4F04-A90C-9B27C458305E}"/>
              </c:ext>
            </c:extLst>
          </c:dPt>
          <c:dPt>
            <c:idx val="11"/>
            <c:bubble3D val="0"/>
            <c:extLst xmlns:c16r2="http://schemas.microsoft.com/office/drawing/2015/06/chart">
              <c:ext xmlns:c16="http://schemas.microsoft.com/office/drawing/2014/chart" uri="{C3380CC4-5D6E-409C-BE32-E72D297353CC}">
                <c16:uniqueId val="{00000010-3C56-4F04-A90C-9B27C458305E}"/>
              </c:ext>
            </c:extLst>
          </c:dPt>
          <c:dPt>
            <c:idx val="12"/>
            <c:bubble3D val="0"/>
            <c:extLst xmlns:c16r2="http://schemas.microsoft.com/office/drawing/2015/06/chart">
              <c:ext xmlns:c16="http://schemas.microsoft.com/office/drawing/2014/chart" uri="{C3380CC4-5D6E-409C-BE32-E72D297353CC}">
                <c16:uniqueId val="{00000011-3C56-4F04-A90C-9B27C458305E}"/>
              </c:ext>
            </c:extLst>
          </c:dPt>
          <c:dPt>
            <c:idx val="13"/>
            <c:bubble3D val="0"/>
            <c:extLst xmlns:c16r2="http://schemas.microsoft.com/office/drawing/2015/06/chart">
              <c:ext xmlns:c16="http://schemas.microsoft.com/office/drawing/2014/chart" uri="{C3380CC4-5D6E-409C-BE32-E72D297353CC}">
                <c16:uniqueId val="{00000012-3C56-4F04-A90C-9B27C458305E}"/>
              </c:ext>
            </c:extLst>
          </c:dPt>
          <c:dPt>
            <c:idx val="14"/>
            <c:bubble3D val="0"/>
            <c:extLst xmlns:c16r2="http://schemas.microsoft.com/office/drawing/2015/06/chart">
              <c:ext xmlns:c16="http://schemas.microsoft.com/office/drawing/2014/chart" uri="{C3380CC4-5D6E-409C-BE32-E72D297353CC}">
                <c16:uniqueId val="{00000013-3C56-4F04-A90C-9B27C458305E}"/>
              </c:ext>
            </c:extLst>
          </c:dPt>
          <c:dPt>
            <c:idx val="15"/>
            <c:bubble3D val="0"/>
            <c:extLst xmlns:c16r2="http://schemas.microsoft.com/office/drawing/2015/06/chart">
              <c:ext xmlns:c16="http://schemas.microsoft.com/office/drawing/2014/chart" uri="{C3380CC4-5D6E-409C-BE32-E72D297353CC}">
                <c16:uniqueId val="{00000014-3C56-4F04-A90C-9B27C458305E}"/>
              </c:ext>
            </c:extLst>
          </c:dPt>
          <c:dPt>
            <c:idx val="16"/>
            <c:bubble3D val="0"/>
            <c:extLst xmlns:c16r2="http://schemas.microsoft.com/office/drawing/2015/06/chart">
              <c:ext xmlns:c16="http://schemas.microsoft.com/office/drawing/2014/chart" uri="{C3380CC4-5D6E-409C-BE32-E72D297353CC}">
                <c16:uniqueId val="{00000015-3C56-4F04-A90C-9B27C458305E}"/>
              </c:ext>
            </c:extLst>
          </c:dPt>
          <c:dPt>
            <c:idx val="17"/>
            <c:bubble3D val="0"/>
            <c:extLst xmlns:c16r2="http://schemas.microsoft.com/office/drawing/2015/06/chart">
              <c:ext xmlns:c16="http://schemas.microsoft.com/office/drawing/2014/chart" uri="{C3380CC4-5D6E-409C-BE32-E72D297353CC}">
                <c16:uniqueId val="{00000016-3C56-4F04-A90C-9B27C458305E}"/>
              </c:ext>
            </c:extLst>
          </c:dPt>
          <c:dPt>
            <c:idx val="18"/>
            <c:bubble3D val="0"/>
            <c:extLst xmlns:c16r2="http://schemas.microsoft.com/office/drawing/2015/06/chart">
              <c:ext xmlns:c16="http://schemas.microsoft.com/office/drawing/2014/chart" uri="{C3380CC4-5D6E-409C-BE32-E72D297353CC}">
                <c16:uniqueId val="{00000017-3C56-4F04-A90C-9B27C458305E}"/>
              </c:ext>
            </c:extLst>
          </c:dPt>
          <c:dPt>
            <c:idx val="19"/>
            <c:bubble3D val="0"/>
            <c:extLst xmlns:c16r2="http://schemas.microsoft.com/office/drawing/2015/06/chart">
              <c:ext xmlns:c16="http://schemas.microsoft.com/office/drawing/2014/chart" uri="{C3380CC4-5D6E-409C-BE32-E72D297353CC}">
                <c16:uniqueId val="{00000018-3C56-4F04-A90C-9B27C458305E}"/>
              </c:ext>
            </c:extLst>
          </c:dPt>
          <c:dPt>
            <c:idx val="20"/>
            <c:bubble3D val="0"/>
            <c:extLst xmlns:c16r2="http://schemas.microsoft.com/office/drawing/2015/06/chart">
              <c:ext xmlns:c16="http://schemas.microsoft.com/office/drawing/2014/chart" uri="{C3380CC4-5D6E-409C-BE32-E72D297353CC}">
                <c16:uniqueId val="{00000019-3C56-4F04-A90C-9B27C458305E}"/>
              </c:ext>
            </c:extLst>
          </c:dPt>
          <c:dPt>
            <c:idx val="21"/>
            <c:bubble3D val="0"/>
            <c:extLst xmlns:c16r2="http://schemas.microsoft.com/office/drawing/2015/06/chart">
              <c:ext xmlns:c16="http://schemas.microsoft.com/office/drawing/2014/chart" uri="{C3380CC4-5D6E-409C-BE32-E72D297353CC}">
                <c16:uniqueId val="{0000001A-3C56-4F04-A90C-9B27C458305E}"/>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8.8000000000000009E-2</c:v>
                </c:pt>
                <c:pt idx="2">
                  <c:v>0.30399999999999999</c:v>
                </c:pt>
                <c:pt idx="3">
                  <c:v>0.30399999999999999</c:v>
                </c:pt>
                <c:pt idx="4">
                  <c:v>0.30399999999999999</c:v>
                </c:pt>
              </c:numCache>
            </c:numRef>
          </c:val>
          <c:extLst xmlns:c16r2="http://schemas.microsoft.com/office/drawing/2015/06/chart">
            <c:ext xmlns:c16="http://schemas.microsoft.com/office/drawing/2014/chart" uri="{C3380CC4-5D6E-409C-BE32-E72D297353CC}">
              <c16:uniqueId val="{0000001B-3C56-4F04-A90C-9B27C458305E}"/>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3C56-4F04-A90C-9B27C458305E}"/>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3C56-4F04-A90C-9B27C458305E}"/>
              </c:ext>
            </c:extLst>
          </c:dPt>
          <c:dPt>
            <c:idx val="2"/>
            <c:bubble3D val="0"/>
            <c:spPr>
              <a:noFill/>
            </c:spPr>
            <c:extLst xmlns:c16r2="http://schemas.microsoft.com/office/drawing/2015/06/chart">
              <c:ext xmlns:c16="http://schemas.microsoft.com/office/drawing/2014/chart" uri="{C3380CC4-5D6E-409C-BE32-E72D297353CC}">
                <c16:uniqueId val="{00000021-3C56-4F04-A90C-9B27C458305E}"/>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3C56-4F04-A90C-9B27C458305E}"/>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3C56-4F04-A90C-9B27C458305E}"/>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3C56-4F04-A90C-9B27C458305E}"/>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819F-4F11-9487-795F62B91240}"/>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819F-4F11-9487-795F62B91240}"/>
              </c:ext>
            </c:extLst>
          </c:dPt>
          <c:dPt>
            <c:idx val="2"/>
            <c:bubble3D val="0"/>
            <c:spPr>
              <a:noFill/>
              <a:ln>
                <a:noFill/>
              </a:ln>
            </c:spPr>
            <c:extLst xmlns:c16r2="http://schemas.microsoft.com/office/drawing/2015/06/chart">
              <c:ext xmlns:c16="http://schemas.microsoft.com/office/drawing/2014/chart" uri="{C3380CC4-5D6E-409C-BE32-E72D297353CC}">
                <c16:uniqueId val="{00000005-819F-4F11-9487-795F62B91240}"/>
              </c:ext>
            </c:extLst>
          </c:dPt>
          <c:dPt>
            <c:idx val="3"/>
            <c:bubble3D val="0"/>
            <c:spPr>
              <a:noFill/>
              <a:ln>
                <a:noFill/>
              </a:ln>
            </c:spPr>
            <c:extLst xmlns:c16r2="http://schemas.microsoft.com/office/drawing/2015/06/chart">
              <c:ext xmlns:c16="http://schemas.microsoft.com/office/drawing/2014/chart" uri="{C3380CC4-5D6E-409C-BE32-E72D297353CC}">
                <c16:uniqueId val="{00000007-819F-4F11-9487-795F62B91240}"/>
              </c:ext>
            </c:extLst>
          </c:dPt>
          <c:dPt>
            <c:idx val="4"/>
            <c:bubble3D val="0"/>
            <c:spPr>
              <a:noFill/>
              <a:ln>
                <a:noFill/>
              </a:ln>
            </c:spPr>
            <c:extLst xmlns:c16r2="http://schemas.microsoft.com/office/drawing/2015/06/chart">
              <c:ext xmlns:c16="http://schemas.microsoft.com/office/drawing/2014/chart" uri="{C3380CC4-5D6E-409C-BE32-E72D297353CC}">
                <c16:uniqueId val="{00000009-819F-4F11-9487-795F62B91240}"/>
              </c:ext>
            </c:extLst>
          </c:dPt>
          <c:dPt>
            <c:idx val="5"/>
            <c:bubble3D val="0"/>
            <c:extLst xmlns:c16r2="http://schemas.microsoft.com/office/drawing/2015/06/chart">
              <c:ext xmlns:c16="http://schemas.microsoft.com/office/drawing/2014/chart" uri="{C3380CC4-5D6E-409C-BE32-E72D297353CC}">
                <c16:uniqueId val="{0000000A-819F-4F11-9487-795F62B91240}"/>
              </c:ext>
            </c:extLst>
          </c:dPt>
          <c:dPt>
            <c:idx val="6"/>
            <c:bubble3D val="0"/>
            <c:extLst xmlns:c16r2="http://schemas.microsoft.com/office/drawing/2015/06/chart">
              <c:ext xmlns:c16="http://schemas.microsoft.com/office/drawing/2014/chart" uri="{C3380CC4-5D6E-409C-BE32-E72D297353CC}">
                <c16:uniqueId val="{0000000B-819F-4F11-9487-795F62B91240}"/>
              </c:ext>
            </c:extLst>
          </c:dPt>
          <c:dPt>
            <c:idx val="7"/>
            <c:bubble3D val="0"/>
            <c:extLst xmlns:c16r2="http://schemas.microsoft.com/office/drawing/2015/06/chart">
              <c:ext xmlns:c16="http://schemas.microsoft.com/office/drawing/2014/chart" uri="{C3380CC4-5D6E-409C-BE32-E72D297353CC}">
                <c16:uniqueId val="{0000000C-819F-4F11-9487-795F62B91240}"/>
              </c:ext>
            </c:extLst>
          </c:dPt>
          <c:dPt>
            <c:idx val="8"/>
            <c:bubble3D val="0"/>
            <c:extLst xmlns:c16r2="http://schemas.microsoft.com/office/drawing/2015/06/chart">
              <c:ext xmlns:c16="http://schemas.microsoft.com/office/drawing/2014/chart" uri="{C3380CC4-5D6E-409C-BE32-E72D297353CC}">
                <c16:uniqueId val="{0000000D-819F-4F11-9487-795F62B91240}"/>
              </c:ext>
            </c:extLst>
          </c:dPt>
          <c:dPt>
            <c:idx val="9"/>
            <c:bubble3D val="0"/>
            <c:extLst xmlns:c16r2="http://schemas.microsoft.com/office/drawing/2015/06/chart">
              <c:ext xmlns:c16="http://schemas.microsoft.com/office/drawing/2014/chart" uri="{C3380CC4-5D6E-409C-BE32-E72D297353CC}">
                <c16:uniqueId val="{0000000E-819F-4F11-9487-795F62B91240}"/>
              </c:ext>
            </c:extLst>
          </c:dPt>
          <c:dPt>
            <c:idx val="10"/>
            <c:bubble3D val="0"/>
            <c:extLst xmlns:c16r2="http://schemas.microsoft.com/office/drawing/2015/06/chart">
              <c:ext xmlns:c16="http://schemas.microsoft.com/office/drawing/2014/chart" uri="{C3380CC4-5D6E-409C-BE32-E72D297353CC}">
                <c16:uniqueId val="{0000000F-819F-4F11-9487-795F62B91240}"/>
              </c:ext>
            </c:extLst>
          </c:dPt>
          <c:dPt>
            <c:idx val="11"/>
            <c:bubble3D val="0"/>
            <c:extLst xmlns:c16r2="http://schemas.microsoft.com/office/drawing/2015/06/chart">
              <c:ext xmlns:c16="http://schemas.microsoft.com/office/drawing/2014/chart" uri="{C3380CC4-5D6E-409C-BE32-E72D297353CC}">
                <c16:uniqueId val="{00000010-819F-4F11-9487-795F62B91240}"/>
              </c:ext>
            </c:extLst>
          </c:dPt>
          <c:dPt>
            <c:idx val="12"/>
            <c:bubble3D val="0"/>
            <c:extLst xmlns:c16r2="http://schemas.microsoft.com/office/drawing/2015/06/chart">
              <c:ext xmlns:c16="http://schemas.microsoft.com/office/drawing/2014/chart" uri="{C3380CC4-5D6E-409C-BE32-E72D297353CC}">
                <c16:uniqueId val="{00000011-819F-4F11-9487-795F62B91240}"/>
              </c:ext>
            </c:extLst>
          </c:dPt>
          <c:dPt>
            <c:idx val="13"/>
            <c:bubble3D val="0"/>
            <c:extLst xmlns:c16r2="http://schemas.microsoft.com/office/drawing/2015/06/chart">
              <c:ext xmlns:c16="http://schemas.microsoft.com/office/drawing/2014/chart" uri="{C3380CC4-5D6E-409C-BE32-E72D297353CC}">
                <c16:uniqueId val="{00000012-819F-4F11-9487-795F62B91240}"/>
              </c:ext>
            </c:extLst>
          </c:dPt>
          <c:dPt>
            <c:idx val="14"/>
            <c:bubble3D val="0"/>
            <c:extLst xmlns:c16r2="http://schemas.microsoft.com/office/drawing/2015/06/chart">
              <c:ext xmlns:c16="http://schemas.microsoft.com/office/drawing/2014/chart" uri="{C3380CC4-5D6E-409C-BE32-E72D297353CC}">
                <c16:uniqueId val="{00000013-819F-4F11-9487-795F62B91240}"/>
              </c:ext>
            </c:extLst>
          </c:dPt>
          <c:dPt>
            <c:idx val="15"/>
            <c:bubble3D val="0"/>
            <c:extLst xmlns:c16r2="http://schemas.microsoft.com/office/drawing/2015/06/chart">
              <c:ext xmlns:c16="http://schemas.microsoft.com/office/drawing/2014/chart" uri="{C3380CC4-5D6E-409C-BE32-E72D297353CC}">
                <c16:uniqueId val="{00000014-819F-4F11-9487-795F62B91240}"/>
              </c:ext>
            </c:extLst>
          </c:dPt>
          <c:dPt>
            <c:idx val="16"/>
            <c:bubble3D val="0"/>
            <c:extLst xmlns:c16r2="http://schemas.microsoft.com/office/drawing/2015/06/chart">
              <c:ext xmlns:c16="http://schemas.microsoft.com/office/drawing/2014/chart" uri="{C3380CC4-5D6E-409C-BE32-E72D297353CC}">
                <c16:uniqueId val="{00000015-819F-4F11-9487-795F62B91240}"/>
              </c:ext>
            </c:extLst>
          </c:dPt>
          <c:dPt>
            <c:idx val="17"/>
            <c:bubble3D val="0"/>
            <c:extLst xmlns:c16r2="http://schemas.microsoft.com/office/drawing/2015/06/chart">
              <c:ext xmlns:c16="http://schemas.microsoft.com/office/drawing/2014/chart" uri="{C3380CC4-5D6E-409C-BE32-E72D297353CC}">
                <c16:uniqueId val="{00000016-819F-4F11-9487-795F62B91240}"/>
              </c:ext>
            </c:extLst>
          </c:dPt>
          <c:dPt>
            <c:idx val="18"/>
            <c:bubble3D val="0"/>
            <c:extLst xmlns:c16r2="http://schemas.microsoft.com/office/drawing/2015/06/chart">
              <c:ext xmlns:c16="http://schemas.microsoft.com/office/drawing/2014/chart" uri="{C3380CC4-5D6E-409C-BE32-E72D297353CC}">
                <c16:uniqueId val="{00000017-819F-4F11-9487-795F62B91240}"/>
              </c:ext>
            </c:extLst>
          </c:dPt>
          <c:dPt>
            <c:idx val="19"/>
            <c:bubble3D val="0"/>
            <c:extLst xmlns:c16r2="http://schemas.microsoft.com/office/drawing/2015/06/chart">
              <c:ext xmlns:c16="http://schemas.microsoft.com/office/drawing/2014/chart" uri="{C3380CC4-5D6E-409C-BE32-E72D297353CC}">
                <c16:uniqueId val="{00000018-819F-4F11-9487-795F62B91240}"/>
              </c:ext>
            </c:extLst>
          </c:dPt>
          <c:dPt>
            <c:idx val="20"/>
            <c:bubble3D val="0"/>
            <c:extLst xmlns:c16r2="http://schemas.microsoft.com/office/drawing/2015/06/chart">
              <c:ext xmlns:c16="http://schemas.microsoft.com/office/drawing/2014/chart" uri="{C3380CC4-5D6E-409C-BE32-E72D297353CC}">
                <c16:uniqueId val="{00000019-819F-4F11-9487-795F62B91240}"/>
              </c:ext>
            </c:extLst>
          </c:dPt>
          <c:dPt>
            <c:idx val="21"/>
            <c:bubble3D val="0"/>
            <c:extLst xmlns:c16r2="http://schemas.microsoft.com/office/drawing/2015/06/chart">
              <c:ext xmlns:c16="http://schemas.microsoft.com/office/drawing/2014/chart" uri="{C3380CC4-5D6E-409C-BE32-E72D297353CC}">
                <c16:uniqueId val="{0000001A-819F-4F11-9487-795F62B91240}"/>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0.14800000000000002</c:v>
                </c:pt>
                <c:pt idx="2">
                  <c:v>0.28399999999999997</c:v>
                </c:pt>
                <c:pt idx="3">
                  <c:v>0.28399999999999997</c:v>
                </c:pt>
                <c:pt idx="4">
                  <c:v>0.28399999999999997</c:v>
                </c:pt>
              </c:numCache>
            </c:numRef>
          </c:val>
          <c:extLst xmlns:c16r2="http://schemas.microsoft.com/office/drawing/2015/06/chart">
            <c:ext xmlns:c16="http://schemas.microsoft.com/office/drawing/2014/chart" uri="{C3380CC4-5D6E-409C-BE32-E72D297353CC}">
              <c16:uniqueId val="{0000001B-819F-4F11-9487-795F62B91240}"/>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819F-4F11-9487-795F62B91240}"/>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819F-4F11-9487-795F62B91240}"/>
              </c:ext>
            </c:extLst>
          </c:dPt>
          <c:dPt>
            <c:idx val="2"/>
            <c:bubble3D val="0"/>
            <c:spPr>
              <a:noFill/>
            </c:spPr>
            <c:extLst xmlns:c16r2="http://schemas.microsoft.com/office/drawing/2015/06/chart">
              <c:ext xmlns:c16="http://schemas.microsoft.com/office/drawing/2014/chart" uri="{C3380CC4-5D6E-409C-BE32-E72D297353CC}">
                <c16:uniqueId val="{00000021-819F-4F11-9487-795F62B91240}"/>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819F-4F11-9487-795F62B91240}"/>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819F-4F11-9487-795F62B91240}"/>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819F-4F11-9487-795F62B91240}"/>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C20F-46EA-88D6-867BB353E046}"/>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C20F-46EA-88D6-867BB353E046}"/>
              </c:ext>
            </c:extLst>
          </c:dPt>
          <c:dPt>
            <c:idx val="2"/>
            <c:bubble3D val="0"/>
            <c:spPr>
              <a:noFill/>
              <a:ln>
                <a:noFill/>
              </a:ln>
            </c:spPr>
            <c:extLst xmlns:c16r2="http://schemas.microsoft.com/office/drawing/2015/06/chart">
              <c:ext xmlns:c16="http://schemas.microsoft.com/office/drawing/2014/chart" uri="{C3380CC4-5D6E-409C-BE32-E72D297353CC}">
                <c16:uniqueId val="{00000005-C20F-46EA-88D6-867BB353E046}"/>
              </c:ext>
            </c:extLst>
          </c:dPt>
          <c:dPt>
            <c:idx val="3"/>
            <c:bubble3D val="0"/>
            <c:spPr>
              <a:noFill/>
              <a:ln>
                <a:noFill/>
              </a:ln>
            </c:spPr>
            <c:extLst xmlns:c16r2="http://schemas.microsoft.com/office/drawing/2015/06/chart">
              <c:ext xmlns:c16="http://schemas.microsoft.com/office/drawing/2014/chart" uri="{C3380CC4-5D6E-409C-BE32-E72D297353CC}">
                <c16:uniqueId val="{00000007-C20F-46EA-88D6-867BB353E046}"/>
              </c:ext>
            </c:extLst>
          </c:dPt>
          <c:dPt>
            <c:idx val="4"/>
            <c:bubble3D val="0"/>
            <c:spPr>
              <a:noFill/>
              <a:ln>
                <a:noFill/>
              </a:ln>
            </c:spPr>
            <c:extLst xmlns:c16r2="http://schemas.microsoft.com/office/drawing/2015/06/chart">
              <c:ext xmlns:c16="http://schemas.microsoft.com/office/drawing/2014/chart" uri="{C3380CC4-5D6E-409C-BE32-E72D297353CC}">
                <c16:uniqueId val="{00000009-C20F-46EA-88D6-867BB353E046}"/>
              </c:ext>
            </c:extLst>
          </c:dPt>
          <c:dPt>
            <c:idx val="5"/>
            <c:bubble3D val="0"/>
            <c:extLst xmlns:c16r2="http://schemas.microsoft.com/office/drawing/2015/06/chart">
              <c:ext xmlns:c16="http://schemas.microsoft.com/office/drawing/2014/chart" uri="{C3380CC4-5D6E-409C-BE32-E72D297353CC}">
                <c16:uniqueId val="{0000000A-C20F-46EA-88D6-867BB353E046}"/>
              </c:ext>
            </c:extLst>
          </c:dPt>
          <c:dPt>
            <c:idx val="6"/>
            <c:bubble3D val="0"/>
            <c:extLst xmlns:c16r2="http://schemas.microsoft.com/office/drawing/2015/06/chart">
              <c:ext xmlns:c16="http://schemas.microsoft.com/office/drawing/2014/chart" uri="{C3380CC4-5D6E-409C-BE32-E72D297353CC}">
                <c16:uniqueId val="{0000000B-C20F-46EA-88D6-867BB353E046}"/>
              </c:ext>
            </c:extLst>
          </c:dPt>
          <c:dPt>
            <c:idx val="7"/>
            <c:bubble3D val="0"/>
            <c:extLst xmlns:c16r2="http://schemas.microsoft.com/office/drawing/2015/06/chart">
              <c:ext xmlns:c16="http://schemas.microsoft.com/office/drawing/2014/chart" uri="{C3380CC4-5D6E-409C-BE32-E72D297353CC}">
                <c16:uniqueId val="{0000000C-C20F-46EA-88D6-867BB353E046}"/>
              </c:ext>
            </c:extLst>
          </c:dPt>
          <c:dPt>
            <c:idx val="8"/>
            <c:bubble3D val="0"/>
            <c:extLst xmlns:c16r2="http://schemas.microsoft.com/office/drawing/2015/06/chart">
              <c:ext xmlns:c16="http://schemas.microsoft.com/office/drawing/2014/chart" uri="{C3380CC4-5D6E-409C-BE32-E72D297353CC}">
                <c16:uniqueId val="{0000000D-C20F-46EA-88D6-867BB353E046}"/>
              </c:ext>
            </c:extLst>
          </c:dPt>
          <c:dPt>
            <c:idx val="9"/>
            <c:bubble3D val="0"/>
            <c:extLst xmlns:c16r2="http://schemas.microsoft.com/office/drawing/2015/06/chart">
              <c:ext xmlns:c16="http://schemas.microsoft.com/office/drawing/2014/chart" uri="{C3380CC4-5D6E-409C-BE32-E72D297353CC}">
                <c16:uniqueId val="{0000000E-C20F-46EA-88D6-867BB353E046}"/>
              </c:ext>
            </c:extLst>
          </c:dPt>
          <c:dPt>
            <c:idx val="10"/>
            <c:bubble3D val="0"/>
            <c:extLst xmlns:c16r2="http://schemas.microsoft.com/office/drawing/2015/06/chart">
              <c:ext xmlns:c16="http://schemas.microsoft.com/office/drawing/2014/chart" uri="{C3380CC4-5D6E-409C-BE32-E72D297353CC}">
                <c16:uniqueId val="{0000000F-C20F-46EA-88D6-867BB353E046}"/>
              </c:ext>
            </c:extLst>
          </c:dPt>
          <c:dPt>
            <c:idx val="11"/>
            <c:bubble3D val="0"/>
            <c:extLst xmlns:c16r2="http://schemas.microsoft.com/office/drawing/2015/06/chart">
              <c:ext xmlns:c16="http://schemas.microsoft.com/office/drawing/2014/chart" uri="{C3380CC4-5D6E-409C-BE32-E72D297353CC}">
                <c16:uniqueId val="{00000010-C20F-46EA-88D6-867BB353E046}"/>
              </c:ext>
            </c:extLst>
          </c:dPt>
          <c:dPt>
            <c:idx val="12"/>
            <c:bubble3D val="0"/>
            <c:extLst xmlns:c16r2="http://schemas.microsoft.com/office/drawing/2015/06/chart">
              <c:ext xmlns:c16="http://schemas.microsoft.com/office/drawing/2014/chart" uri="{C3380CC4-5D6E-409C-BE32-E72D297353CC}">
                <c16:uniqueId val="{00000011-C20F-46EA-88D6-867BB353E046}"/>
              </c:ext>
            </c:extLst>
          </c:dPt>
          <c:dPt>
            <c:idx val="13"/>
            <c:bubble3D val="0"/>
            <c:extLst xmlns:c16r2="http://schemas.microsoft.com/office/drawing/2015/06/chart">
              <c:ext xmlns:c16="http://schemas.microsoft.com/office/drawing/2014/chart" uri="{C3380CC4-5D6E-409C-BE32-E72D297353CC}">
                <c16:uniqueId val="{00000012-C20F-46EA-88D6-867BB353E046}"/>
              </c:ext>
            </c:extLst>
          </c:dPt>
          <c:dPt>
            <c:idx val="14"/>
            <c:bubble3D val="0"/>
            <c:extLst xmlns:c16r2="http://schemas.microsoft.com/office/drawing/2015/06/chart">
              <c:ext xmlns:c16="http://schemas.microsoft.com/office/drawing/2014/chart" uri="{C3380CC4-5D6E-409C-BE32-E72D297353CC}">
                <c16:uniqueId val="{00000013-C20F-46EA-88D6-867BB353E046}"/>
              </c:ext>
            </c:extLst>
          </c:dPt>
          <c:dPt>
            <c:idx val="15"/>
            <c:bubble3D val="0"/>
            <c:extLst xmlns:c16r2="http://schemas.microsoft.com/office/drawing/2015/06/chart">
              <c:ext xmlns:c16="http://schemas.microsoft.com/office/drawing/2014/chart" uri="{C3380CC4-5D6E-409C-BE32-E72D297353CC}">
                <c16:uniqueId val="{00000014-C20F-46EA-88D6-867BB353E046}"/>
              </c:ext>
            </c:extLst>
          </c:dPt>
          <c:dPt>
            <c:idx val="16"/>
            <c:bubble3D val="0"/>
            <c:extLst xmlns:c16r2="http://schemas.microsoft.com/office/drawing/2015/06/chart">
              <c:ext xmlns:c16="http://schemas.microsoft.com/office/drawing/2014/chart" uri="{C3380CC4-5D6E-409C-BE32-E72D297353CC}">
                <c16:uniqueId val="{00000015-C20F-46EA-88D6-867BB353E046}"/>
              </c:ext>
            </c:extLst>
          </c:dPt>
          <c:dPt>
            <c:idx val="17"/>
            <c:bubble3D val="0"/>
            <c:extLst xmlns:c16r2="http://schemas.microsoft.com/office/drawing/2015/06/chart">
              <c:ext xmlns:c16="http://schemas.microsoft.com/office/drawing/2014/chart" uri="{C3380CC4-5D6E-409C-BE32-E72D297353CC}">
                <c16:uniqueId val="{00000016-C20F-46EA-88D6-867BB353E046}"/>
              </c:ext>
            </c:extLst>
          </c:dPt>
          <c:dPt>
            <c:idx val="18"/>
            <c:bubble3D val="0"/>
            <c:extLst xmlns:c16r2="http://schemas.microsoft.com/office/drawing/2015/06/chart">
              <c:ext xmlns:c16="http://schemas.microsoft.com/office/drawing/2014/chart" uri="{C3380CC4-5D6E-409C-BE32-E72D297353CC}">
                <c16:uniqueId val="{00000017-C20F-46EA-88D6-867BB353E046}"/>
              </c:ext>
            </c:extLst>
          </c:dPt>
          <c:dPt>
            <c:idx val="19"/>
            <c:bubble3D val="0"/>
            <c:extLst xmlns:c16r2="http://schemas.microsoft.com/office/drawing/2015/06/chart">
              <c:ext xmlns:c16="http://schemas.microsoft.com/office/drawing/2014/chart" uri="{C3380CC4-5D6E-409C-BE32-E72D297353CC}">
                <c16:uniqueId val="{00000018-C20F-46EA-88D6-867BB353E046}"/>
              </c:ext>
            </c:extLst>
          </c:dPt>
          <c:dPt>
            <c:idx val="20"/>
            <c:bubble3D val="0"/>
            <c:extLst xmlns:c16r2="http://schemas.microsoft.com/office/drawing/2015/06/chart">
              <c:ext xmlns:c16="http://schemas.microsoft.com/office/drawing/2014/chart" uri="{C3380CC4-5D6E-409C-BE32-E72D297353CC}">
                <c16:uniqueId val="{00000019-C20F-46EA-88D6-867BB353E046}"/>
              </c:ext>
            </c:extLst>
          </c:dPt>
          <c:dPt>
            <c:idx val="21"/>
            <c:bubble3D val="0"/>
            <c:extLst xmlns:c16r2="http://schemas.microsoft.com/office/drawing/2015/06/chart">
              <c:ext xmlns:c16="http://schemas.microsoft.com/office/drawing/2014/chart" uri="{C3380CC4-5D6E-409C-BE32-E72D297353CC}">
                <c16:uniqueId val="{0000001A-C20F-46EA-88D6-867BB353E046}"/>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0.12</c:v>
                </c:pt>
                <c:pt idx="2">
                  <c:v>0.29333333333333333</c:v>
                </c:pt>
                <c:pt idx="3">
                  <c:v>0.29333333333333333</c:v>
                </c:pt>
                <c:pt idx="4">
                  <c:v>0.29333333333333333</c:v>
                </c:pt>
              </c:numCache>
            </c:numRef>
          </c:val>
          <c:extLst xmlns:c16r2="http://schemas.microsoft.com/office/drawing/2015/06/chart">
            <c:ext xmlns:c16="http://schemas.microsoft.com/office/drawing/2014/chart" uri="{C3380CC4-5D6E-409C-BE32-E72D297353CC}">
              <c16:uniqueId val="{0000001B-C20F-46EA-88D6-867BB353E046}"/>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C20F-46EA-88D6-867BB353E046}"/>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C20F-46EA-88D6-867BB353E046}"/>
              </c:ext>
            </c:extLst>
          </c:dPt>
          <c:dPt>
            <c:idx val="2"/>
            <c:bubble3D val="0"/>
            <c:spPr>
              <a:noFill/>
            </c:spPr>
            <c:extLst xmlns:c16r2="http://schemas.microsoft.com/office/drawing/2015/06/chart">
              <c:ext xmlns:c16="http://schemas.microsoft.com/office/drawing/2014/chart" uri="{C3380CC4-5D6E-409C-BE32-E72D297353CC}">
                <c16:uniqueId val="{00000021-C20F-46EA-88D6-867BB353E046}"/>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C20F-46EA-88D6-867BB353E046}"/>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C20F-46EA-88D6-867BB353E046}"/>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C20F-46EA-88D6-867BB353E046}"/>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D6CC-47A4-8BE2-9148D98F0F7C}"/>
              </c:ext>
            </c:extLst>
          </c:dPt>
          <c:dPt>
            <c:idx val="1"/>
            <c:invertIfNegative val="0"/>
            <c:bubble3D val="0"/>
            <c:extLst xmlns:c16r2="http://schemas.microsoft.com/office/drawing/2015/06/chart">
              <c:ext xmlns:c16="http://schemas.microsoft.com/office/drawing/2014/chart" uri="{C3380CC4-5D6E-409C-BE32-E72D297353CC}">
                <c16:uniqueId val="{00000001-D6CC-47A4-8BE2-9148D98F0F7C}"/>
              </c:ext>
            </c:extLst>
          </c:dPt>
          <c:dPt>
            <c:idx val="2"/>
            <c:invertIfNegative val="0"/>
            <c:bubble3D val="0"/>
            <c:extLst xmlns:c16r2="http://schemas.microsoft.com/office/drawing/2015/06/chart">
              <c:ext xmlns:c16="http://schemas.microsoft.com/office/drawing/2014/chart" uri="{C3380CC4-5D6E-409C-BE32-E72D297353CC}">
                <c16:uniqueId val="{00000002-D6CC-47A4-8BE2-9148D98F0F7C}"/>
              </c:ext>
            </c:extLst>
          </c:dPt>
          <c:dPt>
            <c:idx val="3"/>
            <c:invertIfNegative val="0"/>
            <c:bubble3D val="0"/>
            <c:extLst xmlns:c16r2="http://schemas.microsoft.com/office/drawing/2015/06/chart">
              <c:ext xmlns:c16="http://schemas.microsoft.com/office/drawing/2014/chart" uri="{C3380CC4-5D6E-409C-BE32-E72D297353CC}">
                <c16:uniqueId val="{00000003-D6CC-47A4-8BE2-9148D98F0F7C}"/>
              </c:ext>
            </c:extLst>
          </c:dPt>
          <c:dPt>
            <c:idx val="4"/>
            <c:invertIfNegative val="0"/>
            <c:bubble3D val="0"/>
            <c:extLst xmlns:c16r2="http://schemas.microsoft.com/office/drawing/2015/06/chart">
              <c:ext xmlns:c16="http://schemas.microsoft.com/office/drawing/2014/chart" uri="{C3380CC4-5D6E-409C-BE32-E72D297353CC}">
                <c16:uniqueId val="{00000004-D6CC-47A4-8BE2-9148D98F0F7C}"/>
              </c:ext>
            </c:extLst>
          </c:dPt>
          <c:dPt>
            <c:idx val="5"/>
            <c:invertIfNegative val="0"/>
            <c:bubble3D val="0"/>
            <c:extLst xmlns:c16r2="http://schemas.microsoft.com/office/drawing/2015/06/chart">
              <c:ext xmlns:c16="http://schemas.microsoft.com/office/drawing/2014/chart" uri="{C3380CC4-5D6E-409C-BE32-E72D297353CC}">
                <c16:uniqueId val="{00000005-D6CC-47A4-8BE2-9148D98F0F7C}"/>
              </c:ext>
            </c:extLst>
          </c:dPt>
          <c:dPt>
            <c:idx val="6"/>
            <c:invertIfNegative val="0"/>
            <c:bubble3D val="0"/>
            <c:extLst xmlns:c16r2="http://schemas.microsoft.com/office/drawing/2015/06/chart">
              <c:ext xmlns:c16="http://schemas.microsoft.com/office/drawing/2014/chart" uri="{C3380CC4-5D6E-409C-BE32-E72D297353CC}">
                <c16:uniqueId val="{00000006-D6CC-47A4-8BE2-9148D98F0F7C}"/>
              </c:ext>
            </c:extLst>
          </c:dPt>
          <c:dPt>
            <c:idx val="7"/>
            <c:invertIfNegative val="0"/>
            <c:bubble3D val="0"/>
            <c:extLst xmlns:c16r2="http://schemas.microsoft.com/office/drawing/2015/06/chart">
              <c:ext xmlns:c16="http://schemas.microsoft.com/office/drawing/2014/chart" uri="{C3380CC4-5D6E-409C-BE32-E72D297353CC}">
                <c16:uniqueId val="{00000007-D6CC-47A4-8BE2-9148D98F0F7C}"/>
              </c:ext>
            </c:extLst>
          </c:dPt>
          <c:dPt>
            <c:idx val="8"/>
            <c:invertIfNegative val="0"/>
            <c:bubble3D val="0"/>
            <c:extLst xmlns:c16r2="http://schemas.microsoft.com/office/drawing/2015/06/chart">
              <c:ext xmlns:c16="http://schemas.microsoft.com/office/drawing/2014/chart" uri="{C3380CC4-5D6E-409C-BE32-E72D297353CC}">
                <c16:uniqueId val="{00000008-D6CC-47A4-8BE2-9148D98F0F7C}"/>
              </c:ext>
            </c:extLst>
          </c:dPt>
          <c:dPt>
            <c:idx val="9"/>
            <c:invertIfNegative val="0"/>
            <c:bubble3D val="0"/>
            <c:extLst xmlns:c16r2="http://schemas.microsoft.com/office/drawing/2015/06/chart">
              <c:ext xmlns:c16="http://schemas.microsoft.com/office/drawing/2014/chart" uri="{C3380CC4-5D6E-409C-BE32-E72D297353CC}">
                <c16:uniqueId val="{00000009-D6CC-47A4-8BE2-9148D98F0F7C}"/>
              </c:ext>
            </c:extLst>
          </c:dPt>
          <c:dPt>
            <c:idx val="10"/>
            <c:invertIfNegative val="0"/>
            <c:bubble3D val="0"/>
            <c:extLst xmlns:c16r2="http://schemas.microsoft.com/office/drawing/2015/06/chart">
              <c:ext xmlns:c16="http://schemas.microsoft.com/office/drawing/2014/chart" uri="{C3380CC4-5D6E-409C-BE32-E72D297353CC}">
                <c16:uniqueId val="{0000000A-D6CC-47A4-8BE2-9148D98F0F7C}"/>
              </c:ext>
            </c:extLst>
          </c:dPt>
          <c:dPt>
            <c:idx val="11"/>
            <c:invertIfNegative val="0"/>
            <c:bubble3D val="0"/>
            <c:extLst xmlns:c16r2="http://schemas.microsoft.com/office/drawing/2015/06/chart">
              <c:ext xmlns:c16="http://schemas.microsoft.com/office/drawing/2014/chart" uri="{C3380CC4-5D6E-409C-BE32-E72D297353CC}">
                <c16:uniqueId val="{0000000B-D6CC-47A4-8BE2-9148D98F0F7C}"/>
              </c:ext>
            </c:extLst>
          </c:dPt>
          <c:dPt>
            <c:idx val="12"/>
            <c:invertIfNegative val="0"/>
            <c:bubble3D val="0"/>
            <c:extLst xmlns:c16r2="http://schemas.microsoft.com/office/drawing/2015/06/chart">
              <c:ext xmlns:c16="http://schemas.microsoft.com/office/drawing/2014/chart" uri="{C3380CC4-5D6E-409C-BE32-E72D297353CC}">
                <c16:uniqueId val="{0000000C-D6CC-47A4-8BE2-9148D98F0F7C}"/>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Unibertsitateko ikasketak (Erdi eta Goi mailakoak)</c:v>
                </c:pt>
                <c:pt idx="1">
                  <c:v>Profesionalak (LH)</c:v>
                </c:pt>
                <c:pt idx="2">
                  <c:v>Bigarren mailakoak: Goi mailako Batxilergoa, BBB, UBI, IEE</c:v>
                </c:pt>
                <c:pt idx="3">
                  <c:v>Lehen mailakoak, Oinarrizko Batxilergoa, OHO, DBH</c:v>
                </c:pt>
                <c:pt idx="4">
                  <c:v>Bat ere ez, lehen mailakoak baino gutxiago</c:v>
                </c:pt>
                <c:pt idx="5">
                  <c:v>Ez du erantzuna zehazten</c:v>
                </c:pt>
              </c:strCache>
            </c:strRef>
          </c:cat>
          <c:val>
            <c:numRef>
              <c:f>Hoja1!$B$2:$B$7</c:f>
              <c:numCache>
                <c:formatCode>0%</c:formatCode>
                <c:ptCount val="6"/>
                <c:pt idx="0">
                  <c:v>0.48330541824694639</c:v>
                </c:pt>
                <c:pt idx="1">
                  <c:v>0.19112820833619421</c:v>
                </c:pt>
                <c:pt idx="2">
                  <c:v>0.16640955767715318</c:v>
                </c:pt>
                <c:pt idx="3">
                  <c:v>0.1533620836346028</c:v>
                </c:pt>
                <c:pt idx="4">
                  <c:v>4.0389400793967647E-3</c:v>
                </c:pt>
                <c:pt idx="5">
                  <c:v>1.7557920257057177E-3</c:v>
                </c:pt>
              </c:numCache>
            </c:numRef>
          </c:val>
          <c:extLst xmlns:c16r2="http://schemas.microsoft.com/office/drawing/2015/06/chart">
            <c:ext xmlns:c16="http://schemas.microsoft.com/office/drawing/2014/chart" uri="{C3380CC4-5D6E-409C-BE32-E72D297353CC}">
              <c16:uniqueId val="{0000000D-D6CC-47A4-8BE2-9148D98F0F7C}"/>
            </c:ext>
          </c:extLst>
        </c:ser>
        <c:dLbls>
          <c:showLegendKey val="0"/>
          <c:showVal val="0"/>
          <c:showCatName val="0"/>
          <c:showSerName val="0"/>
          <c:showPercent val="0"/>
          <c:showBubbleSize val="0"/>
        </c:dLbls>
        <c:gapWidth val="61"/>
        <c:axId val="136036352"/>
        <c:axId val="136037888"/>
      </c:barChart>
      <c:catAx>
        <c:axId val="13603635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36037888"/>
        <c:crosses val="autoZero"/>
        <c:auto val="1"/>
        <c:lblAlgn val="ctr"/>
        <c:lblOffset val="100"/>
        <c:noMultiLvlLbl val="0"/>
      </c:catAx>
      <c:valAx>
        <c:axId val="136037888"/>
        <c:scaling>
          <c:orientation val="minMax"/>
          <c:max val="1"/>
          <c:min val="0"/>
        </c:scaling>
        <c:delete val="1"/>
        <c:axPos val="t"/>
        <c:numFmt formatCode="0.0%" sourceLinked="0"/>
        <c:majorTickMark val="out"/>
        <c:minorTickMark val="none"/>
        <c:tickLblPos val="nextTo"/>
        <c:crossAx val="136036352"/>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8E8B-4948-BC9C-E232369D28E3}"/>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8E8B-4948-BC9C-E232369D28E3}"/>
              </c:ext>
            </c:extLst>
          </c:dPt>
          <c:dPt>
            <c:idx val="2"/>
            <c:bubble3D val="0"/>
            <c:spPr>
              <a:noFill/>
              <a:ln>
                <a:noFill/>
              </a:ln>
            </c:spPr>
            <c:extLst xmlns:c16r2="http://schemas.microsoft.com/office/drawing/2015/06/chart">
              <c:ext xmlns:c16="http://schemas.microsoft.com/office/drawing/2014/chart" uri="{C3380CC4-5D6E-409C-BE32-E72D297353CC}">
                <c16:uniqueId val="{00000005-8E8B-4948-BC9C-E232369D28E3}"/>
              </c:ext>
            </c:extLst>
          </c:dPt>
          <c:dPt>
            <c:idx val="3"/>
            <c:bubble3D val="0"/>
            <c:spPr>
              <a:noFill/>
              <a:ln>
                <a:noFill/>
              </a:ln>
            </c:spPr>
            <c:extLst xmlns:c16r2="http://schemas.microsoft.com/office/drawing/2015/06/chart">
              <c:ext xmlns:c16="http://schemas.microsoft.com/office/drawing/2014/chart" uri="{C3380CC4-5D6E-409C-BE32-E72D297353CC}">
                <c16:uniqueId val="{00000007-8E8B-4948-BC9C-E232369D28E3}"/>
              </c:ext>
            </c:extLst>
          </c:dPt>
          <c:dPt>
            <c:idx val="4"/>
            <c:bubble3D val="0"/>
            <c:spPr>
              <a:noFill/>
              <a:ln>
                <a:noFill/>
              </a:ln>
            </c:spPr>
            <c:extLst xmlns:c16r2="http://schemas.microsoft.com/office/drawing/2015/06/chart">
              <c:ext xmlns:c16="http://schemas.microsoft.com/office/drawing/2014/chart" uri="{C3380CC4-5D6E-409C-BE32-E72D297353CC}">
                <c16:uniqueId val="{00000009-8E8B-4948-BC9C-E232369D28E3}"/>
              </c:ext>
            </c:extLst>
          </c:dPt>
          <c:dPt>
            <c:idx val="5"/>
            <c:bubble3D val="0"/>
            <c:extLst xmlns:c16r2="http://schemas.microsoft.com/office/drawing/2015/06/chart">
              <c:ext xmlns:c16="http://schemas.microsoft.com/office/drawing/2014/chart" uri="{C3380CC4-5D6E-409C-BE32-E72D297353CC}">
                <c16:uniqueId val="{0000000A-8E8B-4948-BC9C-E232369D28E3}"/>
              </c:ext>
            </c:extLst>
          </c:dPt>
          <c:dPt>
            <c:idx val="6"/>
            <c:bubble3D val="0"/>
            <c:extLst xmlns:c16r2="http://schemas.microsoft.com/office/drawing/2015/06/chart">
              <c:ext xmlns:c16="http://schemas.microsoft.com/office/drawing/2014/chart" uri="{C3380CC4-5D6E-409C-BE32-E72D297353CC}">
                <c16:uniqueId val="{0000000B-8E8B-4948-BC9C-E232369D28E3}"/>
              </c:ext>
            </c:extLst>
          </c:dPt>
          <c:dPt>
            <c:idx val="7"/>
            <c:bubble3D val="0"/>
            <c:extLst xmlns:c16r2="http://schemas.microsoft.com/office/drawing/2015/06/chart">
              <c:ext xmlns:c16="http://schemas.microsoft.com/office/drawing/2014/chart" uri="{C3380CC4-5D6E-409C-BE32-E72D297353CC}">
                <c16:uniqueId val="{0000000C-8E8B-4948-BC9C-E232369D28E3}"/>
              </c:ext>
            </c:extLst>
          </c:dPt>
          <c:dPt>
            <c:idx val="8"/>
            <c:bubble3D val="0"/>
            <c:extLst xmlns:c16r2="http://schemas.microsoft.com/office/drawing/2015/06/chart">
              <c:ext xmlns:c16="http://schemas.microsoft.com/office/drawing/2014/chart" uri="{C3380CC4-5D6E-409C-BE32-E72D297353CC}">
                <c16:uniqueId val="{0000000D-8E8B-4948-BC9C-E232369D28E3}"/>
              </c:ext>
            </c:extLst>
          </c:dPt>
          <c:dPt>
            <c:idx val="9"/>
            <c:bubble3D val="0"/>
            <c:extLst xmlns:c16r2="http://schemas.microsoft.com/office/drawing/2015/06/chart">
              <c:ext xmlns:c16="http://schemas.microsoft.com/office/drawing/2014/chart" uri="{C3380CC4-5D6E-409C-BE32-E72D297353CC}">
                <c16:uniqueId val="{0000000E-8E8B-4948-BC9C-E232369D28E3}"/>
              </c:ext>
            </c:extLst>
          </c:dPt>
          <c:dPt>
            <c:idx val="10"/>
            <c:bubble3D val="0"/>
            <c:extLst xmlns:c16r2="http://schemas.microsoft.com/office/drawing/2015/06/chart">
              <c:ext xmlns:c16="http://schemas.microsoft.com/office/drawing/2014/chart" uri="{C3380CC4-5D6E-409C-BE32-E72D297353CC}">
                <c16:uniqueId val="{0000000F-8E8B-4948-BC9C-E232369D28E3}"/>
              </c:ext>
            </c:extLst>
          </c:dPt>
          <c:dPt>
            <c:idx val="11"/>
            <c:bubble3D val="0"/>
            <c:extLst xmlns:c16r2="http://schemas.microsoft.com/office/drawing/2015/06/chart">
              <c:ext xmlns:c16="http://schemas.microsoft.com/office/drawing/2014/chart" uri="{C3380CC4-5D6E-409C-BE32-E72D297353CC}">
                <c16:uniqueId val="{00000010-8E8B-4948-BC9C-E232369D28E3}"/>
              </c:ext>
            </c:extLst>
          </c:dPt>
          <c:dPt>
            <c:idx val="12"/>
            <c:bubble3D val="0"/>
            <c:extLst xmlns:c16r2="http://schemas.microsoft.com/office/drawing/2015/06/chart">
              <c:ext xmlns:c16="http://schemas.microsoft.com/office/drawing/2014/chart" uri="{C3380CC4-5D6E-409C-BE32-E72D297353CC}">
                <c16:uniqueId val="{00000011-8E8B-4948-BC9C-E232369D28E3}"/>
              </c:ext>
            </c:extLst>
          </c:dPt>
          <c:dPt>
            <c:idx val="13"/>
            <c:bubble3D val="0"/>
            <c:extLst xmlns:c16r2="http://schemas.microsoft.com/office/drawing/2015/06/chart">
              <c:ext xmlns:c16="http://schemas.microsoft.com/office/drawing/2014/chart" uri="{C3380CC4-5D6E-409C-BE32-E72D297353CC}">
                <c16:uniqueId val="{00000012-8E8B-4948-BC9C-E232369D28E3}"/>
              </c:ext>
            </c:extLst>
          </c:dPt>
          <c:dPt>
            <c:idx val="14"/>
            <c:bubble3D val="0"/>
            <c:extLst xmlns:c16r2="http://schemas.microsoft.com/office/drawing/2015/06/chart">
              <c:ext xmlns:c16="http://schemas.microsoft.com/office/drawing/2014/chart" uri="{C3380CC4-5D6E-409C-BE32-E72D297353CC}">
                <c16:uniqueId val="{00000013-8E8B-4948-BC9C-E232369D28E3}"/>
              </c:ext>
            </c:extLst>
          </c:dPt>
          <c:dPt>
            <c:idx val="15"/>
            <c:bubble3D val="0"/>
            <c:extLst xmlns:c16r2="http://schemas.microsoft.com/office/drawing/2015/06/chart">
              <c:ext xmlns:c16="http://schemas.microsoft.com/office/drawing/2014/chart" uri="{C3380CC4-5D6E-409C-BE32-E72D297353CC}">
                <c16:uniqueId val="{00000014-8E8B-4948-BC9C-E232369D28E3}"/>
              </c:ext>
            </c:extLst>
          </c:dPt>
          <c:dPt>
            <c:idx val="16"/>
            <c:bubble3D val="0"/>
            <c:extLst xmlns:c16r2="http://schemas.microsoft.com/office/drawing/2015/06/chart">
              <c:ext xmlns:c16="http://schemas.microsoft.com/office/drawing/2014/chart" uri="{C3380CC4-5D6E-409C-BE32-E72D297353CC}">
                <c16:uniqueId val="{00000015-8E8B-4948-BC9C-E232369D28E3}"/>
              </c:ext>
            </c:extLst>
          </c:dPt>
          <c:dPt>
            <c:idx val="17"/>
            <c:bubble3D val="0"/>
            <c:extLst xmlns:c16r2="http://schemas.microsoft.com/office/drawing/2015/06/chart">
              <c:ext xmlns:c16="http://schemas.microsoft.com/office/drawing/2014/chart" uri="{C3380CC4-5D6E-409C-BE32-E72D297353CC}">
                <c16:uniqueId val="{00000016-8E8B-4948-BC9C-E232369D28E3}"/>
              </c:ext>
            </c:extLst>
          </c:dPt>
          <c:dPt>
            <c:idx val="18"/>
            <c:bubble3D val="0"/>
            <c:extLst xmlns:c16r2="http://schemas.microsoft.com/office/drawing/2015/06/chart">
              <c:ext xmlns:c16="http://schemas.microsoft.com/office/drawing/2014/chart" uri="{C3380CC4-5D6E-409C-BE32-E72D297353CC}">
                <c16:uniqueId val="{00000017-8E8B-4948-BC9C-E232369D28E3}"/>
              </c:ext>
            </c:extLst>
          </c:dPt>
          <c:dPt>
            <c:idx val="19"/>
            <c:bubble3D val="0"/>
            <c:extLst xmlns:c16r2="http://schemas.microsoft.com/office/drawing/2015/06/chart">
              <c:ext xmlns:c16="http://schemas.microsoft.com/office/drawing/2014/chart" uri="{C3380CC4-5D6E-409C-BE32-E72D297353CC}">
                <c16:uniqueId val="{00000018-8E8B-4948-BC9C-E232369D28E3}"/>
              </c:ext>
            </c:extLst>
          </c:dPt>
          <c:dPt>
            <c:idx val="20"/>
            <c:bubble3D val="0"/>
            <c:extLst xmlns:c16r2="http://schemas.microsoft.com/office/drawing/2015/06/chart">
              <c:ext xmlns:c16="http://schemas.microsoft.com/office/drawing/2014/chart" uri="{C3380CC4-5D6E-409C-BE32-E72D297353CC}">
                <c16:uniqueId val="{00000019-8E8B-4948-BC9C-E232369D28E3}"/>
              </c:ext>
            </c:extLst>
          </c:dPt>
          <c:dPt>
            <c:idx val="21"/>
            <c:bubble3D val="0"/>
            <c:extLst xmlns:c16r2="http://schemas.microsoft.com/office/drawing/2015/06/chart">
              <c:ext xmlns:c16="http://schemas.microsoft.com/office/drawing/2014/chart" uri="{C3380CC4-5D6E-409C-BE32-E72D297353CC}">
                <c16:uniqueId val="{0000001A-8E8B-4948-BC9C-E232369D28E3}"/>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0.152</c:v>
                </c:pt>
                <c:pt idx="2">
                  <c:v>0.28266666666666668</c:v>
                </c:pt>
                <c:pt idx="3">
                  <c:v>0.28266666666666668</c:v>
                </c:pt>
                <c:pt idx="4">
                  <c:v>0.28266666666666668</c:v>
                </c:pt>
              </c:numCache>
            </c:numRef>
          </c:val>
          <c:extLst xmlns:c16r2="http://schemas.microsoft.com/office/drawing/2015/06/chart">
            <c:ext xmlns:c16="http://schemas.microsoft.com/office/drawing/2014/chart" uri="{C3380CC4-5D6E-409C-BE32-E72D297353CC}">
              <c16:uniqueId val="{0000001B-8E8B-4948-BC9C-E232369D28E3}"/>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8E8B-4948-BC9C-E232369D28E3}"/>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8E8B-4948-BC9C-E232369D28E3}"/>
              </c:ext>
            </c:extLst>
          </c:dPt>
          <c:dPt>
            <c:idx val="2"/>
            <c:bubble3D val="0"/>
            <c:spPr>
              <a:noFill/>
            </c:spPr>
            <c:extLst xmlns:c16r2="http://schemas.microsoft.com/office/drawing/2015/06/chart">
              <c:ext xmlns:c16="http://schemas.microsoft.com/office/drawing/2014/chart" uri="{C3380CC4-5D6E-409C-BE32-E72D297353CC}">
                <c16:uniqueId val="{00000021-8E8B-4948-BC9C-E232369D28E3}"/>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8E8B-4948-BC9C-E232369D28E3}"/>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8E8B-4948-BC9C-E232369D28E3}"/>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8E8B-4948-BC9C-E232369D28E3}"/>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A212-47A0-896D-8A2A69BAF211}"/>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A212-47A0-896D-8A2A69BAF211}"/>
              </c:ext>
            </c:extLst>
          </c:dPt>
          <c:dPt>
            <c:idx val="2"/>
            <c:bubble3D val="0"/>
            <c:spPr>
              <a:noFill/>
              <a:ln>
                <a:noFill/>
              </a:ln>
            </c:spPr>
            <c:extLst xmlns:c16r2="http://schemas.microsoft.com/office/drawing/2015/06/chart">
              <c:ext xmlns:c16="http://schemas.microsoft.com/office/drawing/2014/chart" uri="{C3380CC4-5D6E-409C-BE32-E72D297353CC}">
                <c16:uniqueId val="{00000005-A212-47A0-896D-8A2A69BAF211}"/>
              </c:ext>
            </c:extLst>
          </c:dPt>
          <c:dPt>
            <c:idx val="3"/>
            <c:bubble3D val="0"/>
            <c:spPr>
              <a:noFill/>
              <a:ln>
                <a:noFill/>
              </a:ln>
            </c:spPr>
            <c:extLst xmlns:c16r2="http://schemas.microsoft.com/office/drawing/2015/06/chart">
              <c:ext xmlns:c16="http://schemas.microsoft.com/office/drawing/2014/chart" uri="{C3380CC4-5D6E-409C-BE32-E72D297353CC}">
                <c16:uniqueId val="{00000007-A212-47A0-896D-8A2A69BAF211}"/>
              </c:ext>
            </c:extLst>
          </c:dPt>
          <c:dPt>
            <c:idx val="4"/>
            <c:bubble3D val="0"/>
            <c:spPr>
              <a:noFill/>
              <a:ln>
                <a:noFill/>
              </a:ln>
            </c:spPr>
            <c:extLst xmlns:c16r2="http://schemas.microsoft.com/office/drawing/2015/06/chart">
              <c:ext xmlns:c16="http://schemas.microsoft.com/office/drawing/2014/chart" uri="{C3380CC4-5D6E-409C-BE32-E72D297353CC}">
                <c16:uniqueId val="{00000009-A212-47A0-896D-8A2A69BAF211}"/>
              </c:ext>
            </c:extLst>
          </c:dPt>
          <c:dPt>
            <c:idx val="5"/>
            <c:bubble3D val="0"/>
            <c:extLst xmlns:c16r2="http://schemas.microsoft.com/office/drawing/2015/06/chart">
              <c:ext xmlns:c16="http://schemas.microsoft.com/office/drawing/2014/chart" uri="{C3380CC4-5D6E-409C-BE32-E72D297353CC}">
                <c16:uniqueId val="{0000000A-A212-47A0-896D-8A2A69BAF211}"/>
              </c:ext>
            </c:extLst>
          </c:dPt>
          <c:dPt>
            <c:idx val="6"/>
            <c:bubble3D val="0"/>
            <c:extLst xmlns:c16r2="http://schemas.microsoft.com/office/drawing/2015/06/chart">
              <c:ext xmlns:c16="http://schemas.microsoft.com/office/drawing/2014/chart" uri="{C3380CC4-5D6E-409C-BE32-E72D297353CC}">
                <c16:uniqueId val="{0000000B-A212-47A0-896D-8A2A69BAF211}"/>
              </c:ext>
            </c:extLst>
          </c:dPt>
          <c:dPt>
            <c:idx val="7"/>
            <c:bubble3D val="0"/>
            <c:extLst xmlns:c16r2="http://schemas.microsoft.com/office/drawing/2015/06/chart">
              <c:ext xmlns:c16="http://schemas.microsoft.com/office/drawing/2014/chart" uri="{C3380CC4-5D6E-409C-BE32-E72D297353CC}">
                <c16:uniqueId val="{0000000C-A212-47A0-896D-8A2A69BAF211}"/>
              </c:ext>
            </c:extLst>
          </c:dPt>
          <c:dPt>
            <c:idx val="8"/>
            <c:bubble3D val="0"/>
            <c:extLst xmlns:c16r2="http://schemas.microsoft.com/office/drawing/2015/06/chart">
              <c:ext xmlns:c16="http://schemas.microsoft.com/office/drawing/2014/chart" uri="{C3380CC4-5D6E-409C-BE32-E72D297353CC}">
                <c16:uniqueId val="{0000000D-A212-47A0-896D-8A2A69BAF211}"/>
              </c:ext>
            </c:extLst>
          </c:dPt>
          <c:dPt>
            <c:idx val="9"/>
            <c:bubble3D val="0"/>
            <c:extLst xmlns:c16r2="http://schemas.microsoft.com/office/drawing/2015/06/chart">
              <c:ext xmlns:c16="http://schemas.microsoft.com/office/drawing/2014/chart" uri="{C3380CC4-5D6E-409C-BE32-E72D297353CC}">
                <c16:uniqueId val="{0000000E-A212-47A0-896D-8A2A69BAF211}"/>
              </c:ext>
            </c:extLst>
          </c:dPt>
          <c:dPt>
            <c:idx val="10"/>
            <c:bubble3D val="0"/>
            <c:extLst xmlns:c16r2="http://schemas.microsoft.com/office/drawing/2015/06/chart">
              <c:ext xmlns:c16="http://schemas.microsoft.com/office/drawing/2014/chart" uri="{C3380CC4-5D6E-409C-BE32-E72D297353CC}">
                <c16:uniqueId val="{0000000F-A212-47A0-896D-8A2A69BAF211}"/>
              </c:ext>
            </c:extLst>
          </c:dPt>
          <c:dPt>
            <c:idx val="11"/>
            <c:bubble3D val="0"/>
            <c:extLst xmlns:c16r2="http://schemas.microsoft.com/office/drawing/2015/06/chart">
              <c:ext xmlns:c16="http://schemas.microsoft.com/office/drawing/2014/chart" uri="{C3380CC4-5D6E-409C-BE32-E72D297353CC}">
                <c16:uniqueId val="{00000010-A212-47A0-896D-8A2A69BAF211}"/>
              </c:ext>
            </c:extLst>
          </c:dPt>
          <c:dPt>
            <c:idx val="12"/>
            <c:bubble3D val="0"/>
            <c:extLst xmlns:c16r2="http://schemas.microsoft.com/office/drawing/2015/06/chart">
              <c:ext xmlns:c16="http://schemas.microsoft.com/office/drawing/2014/chart" uri="{C3380CC4-5D6E-409C-BE32-E72D297353CC}">
                <c16:uniqueId val="{00000011-A212-47A0-896D-8A2A69BAF211}"/>
              </c:ext>
            </c:extLst>
          </c:dPt>
          <c:dPt>
            <c:idx val="13"/>
            <c:bubble3D val="0"/>
            <c:extLst xmlns:c16r2="http://schemas.microsoft.com/office/drawing/2015/06/chart">
              <c:ext xmlns:c16="http://schemas.microsoft.com/office/drawing/2014/chart" uri="{C3380CC4-5D6E-409C-BE32-E72D297353CC}">
                <c16:uniqueId val="{00000012-A212-47A0-896D-8A2A69BAF211}"/>
              </c:ext>
            </c:extLst>
          </c:dPt>
          <c:dPt>
            <c:idx val="14"/>
            <c:bubble3D val="0"/>
            <c:extLst xmlns:c16r2="http://schemas.microsoft.com/office/drawing/2015/06/chart">
              <c:ext xmlns:c16="http://schemas.microsoft.com/office/drawing/2014/chart" uri="{C3380CC4-5D6E-409C-BE32-E72D297353CC}">
                <c16:uniqueId val="{00000013-A212-47A0-896D-8A2A69BAF211}"/>
              </c:ext>
            </c:extLst>
          </c:dPt>
          <c:dPt>
            <c:idx val="15"/>
            <c:bubble3D val="0"/>
            <c:extLst xmlns:c16r2="http://schemas.microsoft.com/office/drawing/2015/06/chart">
              <c:ext xmlns:c16="http://schemas.microsoft.com/office/drawing/2014/chart" uri="{C3380CC4-5D6E-409C-BE32-E72D297353CC}">
                <c16:uniqueId val="{00000014-A212-47A0-896D-8A2A69BAF211}"/>
              </c:ext>
            </c:extLst>
          </c:dPt>
          <c:dPt>
            <c:idx val="16"/>
            <c:bubble3D val="0"/>
            <c:extLst xmlns:c16r2="http://schemas.microsoft.com/office/drawing/2015/06/chart">
              <c:ext xmlns:c16="http://schemas.microsoft.com/office/drawing/2014/chart" uri="{C3380CC4-5D6E-409C-BE32-E72D297353CC}">
                <c16:uniqueId val="{00000015-A212-47A0-896D-8A2A69BAF211}"/>
              </c:ext>
            </c:extLst>
          </c:dPt>
          <c:dPt>
            <c:idx val="17"/>
            <c:bubble3D val="0"/>
            <c:extLst xmlns:c16r2="http://schemas.microsoft.com/office/drawing/2015/06/chart">
              <c:ext xmlns:c16="http://schemas.microsoft.com/office/drawing/2014/chart" uri="{C3380CC4-5D6E-409C-BE32-E72D297353CC}">
                <c16:uniqueId val="{00000016-A212-47A0-896D-8A2A69BAF211}"/>
              </c:ext>
            </c:extLst>
          </c:dPt>
          <c:dPt>
            <c:idx val="18"/>
            <c:bubble3D val="0"/>
            <c:extLst xmlns:c16r2="http://schemas.microsoft.com/office/drawing/2015/06/chart">
              <c:ext xmlns:c16="http://schemas.microsoft.com/office/drawing/2014/chart" uri="{C3380CC4-5D6E-409C-BE32-E72D297353CC}">
                <c16:uniqueId val="{00000017-A212-47A0-896D-8A2A69BAF211}"/>
              </c:ext>
            </c:extLst>
          </c:dPt>
          <c:dPt>
            <c:idx val="19"/>
            <c:bubble3D val="0"/>
            <c:extLst xmlns:c16r2="http://schemas.microsoft.com/office/drawing/2015/06/chart">
              <c:ext xmlns:c16="http://schemas.microsoft.com/office/drawing/2014/chart" uri="{C3380CC4-5D6E-409C-BE32-E72D297353CC}">
                <c16:uniqueId val="{00000018-A212-47A0-896D-8A2A69BAF211}"/>
              </c:ext>
            </c:extLst>
          </c:dPt>
          <c:dPt>
            <c:idx val="20"/>
            <c:bubble3D val="0"/>
            <c:extLst xmlns:c16r2="http://schemas.microsoft.com/office/drawing/2015/06/chart">
              <c:ext xmlns:c16="http://schemas.microsoft.com/office/drawing/2014/chart" uri="{C3380CC4-5D6E-409C-BE32-E72D297353CC}">
                <c16:uniqueId val="{00000019-A212-47A0-896D-8A2A69BAF211}"/>
              </c:ext>
            </c:extLst>
          </c:dPt>
          <c:dPt>
            <c:idx val="21"/>
            <c:bubble3D val="0"/>
            <c:extLst xmlns:c16r2="http://schemas.microsoft.com/office/drawing/2015/06/chart">
              <c:ext xmlns:c16="http://schemas.microsoft.com/office/drawing/2014/chart" uri="{C3380CC4-5D6E-409C-BE32-E72D297353CC}">
                <c16:uniqueId val="{0000001A-A212-47A0-896D-8A2A69BAF211}"/>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0.20800000000000002</c:v>
                </c:pt>
                <c:pt idx="2">
                  <c:v>0.26400000000000001</c:v>
                </c:pt>
                <c:pt idx="3">
                  <c:v>0.26400000000000001</c:v>
                </c:pt>
                <c:pt idx="4">
                  <c:v>0.26400000000000001</c:v>
                </c:pt>
              </c:numCache>
            </c:numRef>
          </c:val>
          <c:extLst xmlns:c16r2="http://schemas.microsoft.com/office/drawing/2015/06/chart">
            <c:ext xmlns:c16="http://schemas.microsoft.com/office/drawing/2014/chart" uri="{C3380CC4-5D6E-409C-BE32-E72D297353CC}">
              <c16:uniqueId val="{0000001B-A212-47A0-896D-8A2A69BAF211}"/>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A212-47A0-896D-8A2A69BAF211}"/>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A212-47A0-896D-8A2A69BAF211}"/>
              </c:ext>
            </c:extLst>
          </c:dPt>
          <c:dPt>
            <c:idx val="2"/>
            <c:bubble3D val="0"/>
            <c:spPr>
              <a:noFill/>
            </c:spPr>
            <c:extLst xmlns:c16r2="http://schemas.microsoft.com/office/drawing/2015/06/chart">
              <c:ext xmlns:c16="http://schemas.microsoft.com/office/drawing/2014/chart" uri="{C3380CC4-5D6E-409C-BE32-E72D297353CC}">
                <c16:uniqueId val="{00000021-A212-47A0-896D-8A2A69BAF211}"/>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A212-47A0-896D-8A2A69BAF211}"/>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A212-47A0-896D-8A2A69BAF211}"/>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A212-47A0-896D-8A2A69BAF211}"/>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7CAD-4525-9545-A69DC9AA1836}"/>
              </c:ext>
            </c:extLst>
          </c:dPt>
          <c:dPt>
            <c:idx val="1"/>
            <c:invertIfNegative val="0"/>
            <c:bubble3D val="0"/>
            <c:extLst xmlns:c16r2="http://schemas.microsoft.com/office/drawing/2015/06/chart">
              <c:ext xmlns:c16="http://schemas.microsoft.com/office/drawing/2014/chart" uri="{C3380CC4-5D6E-409C-BE32-E72D297353CC}">
                <c16:uniqueId val="{00000001-7CAD-4525-9545-A69DC9AA1836}"/>
              </c:ext>
            </c:extLst>
          </c:dPt>
          <c:dPt>
            <c:idx val="2"/>
            <c:invertIfNegative val="0"/>
            <c:bubble3D val="0"/>
            <c:extLst xmlns:c16r2="http://schemas.microsoft.com/office/drawing/2015/06/chart">
              <c:ext xmlns:c16="http://schemas.microsoft.com/office/drawing/2014/chart" uri="{C3380CC4-5D6E-409C-BE32-E72D297353CC}">
                <c16:uniqueId val="{00000002-7CAD-4525-9545-A69DC9AA1836}"/>
              </c:ext>
            </c:extLst>
          </c:dPt>
          <c:dPt>
            <c:idx val="3"/>
            <c:invertIfNegative val="0"/>
            <c:bubble3D val="0"/>
            <c:extLst xmlns:c16r2="http://schemas.microsoft.com/office/drawing/2015/06/chart">
              <c:ext xmlns:c16="http://schemas.microsoft.com/office/drawing/2014/chart" uri="{C3380CC4-5D6E-409C-BE32-E72D297353CC}">
                <c16:uniqueId val="{00000003-7CAD-4525-9545-A69DC9AA1836}"/>
              </c:ext>
            </c:extLst>
          </c:dPt>
          <c:dPt>
            <c:idx val="4"/>
            <c:invertIfNegative val="0"/>
            <c:bubble3D val="0"/>
            <c:extLst xmlns:c16r2="http://schemas.microsoft.com/office/drawing/2015/06/chart">
              <c:ext xmlns:c16="http://schemas.microsoft.com/office/drawing/2014/chart" uri="{C3380CC4-5D6E-409C-BE32-E72D297353CC}">
                <c16:uniqueId val="{00000004-7CAD-4525-9545-A69DC9AA1836}"/>
              </c:ext>
            </c:extLst>
          </c:dPt>
          <c:dPt>
            <c:idx val="5"/>
            <c:invertIfNegative val="0"/>
            <c:bubble3D val="0"/>
            <c:extLst xmlns:c16r2="http://schemas.microsoft.com/office/drawing/2015/06/chart">
              <c:ext xmlns:c16="http://schemas.microsoft.com/office/drawing/2014/chart" uri="{C3380CC4-5D6E-409C-BE32-E72D297353CC}">
                <c16:uniqueId val="{00000005-7CAD-4525-9545-A69DC9AA1836}"/>
              </c:ext>
            </c:extLst>
          </c:dPt>
          <c:dPt>
            <c:idx val="6"/>
            <c:invertIfNegative val="0"/>
            <c:bubble3D val="0"/>
            <c:extLst xmlns:c16r2="http://schemas.microsoft.com/office/drawing/2015/06/chart">
              <c:ext xmlns:c16="http://schemas.microsoft.com/office/drawing/2014/chart" uri="{C3380CC4-5D6E-409C-BE32-E72D297353CC}">
                <c16:uniqueId val="{00000006-7CAD-4525-9545-A69DC9AA1836}"/>
              </c:ext>
            </c:extLst>
          </c:dPt>
          <c:dPt>
            <c:idx val="7"/>
            <c:invertIfNegative val="0"/>
            <c:bubble3D val="0"/>
            <c:extLst xmlns:c16r2="http://schemas.microsoft.com/office/drawing/2015/06/chart">
              <c:ext xmlns:c16="http://schemas.microsoft.com/office/drawing/2014/chart" uri="{C3380CC4-5D6E-409C-BE32-E72D297353CC}">
                <c16:uniqueId val="{00000007-7CAD-4525-9545-A69DC9AA1836}"/>
              </c:ext>
            </c:extLst>
          </c:dPt>
          <c:dPt>
            <c:idx val="8"/>
            <c:invertIfNegative val="0"/>
            <c:bubble3D val="0"/>
            <c:extLst xmlns:c16r2="http://schemas.microsoft.com/office/drawing/2015/06/chart">
              <c:ext xmlns:c16="http://schemas.microsoft.com/office/drawing/2014/chart" uri="{C3380CC4-5D6E-409C-BE32-E72D297353CC}">
                <c16:uniqueId val="{00000008-7CAD-4525-9545-A69DC9AA1836}"/>
              </c:ext>
            </c:extLst>
          </c:dPt>
          <c:dPt>
            <c:idx val="9"/>
            <c:invertIfNegative val="0"/>
            <c:bubble3D val="0"/>
            <c:extLst xmlns:c16r2="http://schemas.microsoft.com/office/drawing/2015/06/chart">
              <c:ext xmlns:c16="http://schemas.microsoft.com/office/drawing/2014/chart" uri="{C3380CC4-5D6E-409C-BE32-E72D297353CC}">
                <c16:uniqueId val="{00000009-7CAD-4525-9545-A69DC9AA1836}"/>
              </c:ext>
            </c:extLst>
          </c:dPt>
          <c:dPt>
            <c:idx val="10"/>
            <c:invertIfNegative val="0"/>
            <c:bubble3D val="0"/>
            <c:extLst xmlns:c16r2="http://schemas.microsoft.com/office/drawing/2015/06/chart">
              <c:ext xmlns:c16="http://schemas.microsoft.com/office/drawing/2014/chart" uri="{C3380CC4-5D6E-409C-BE32-E72D297353CC}">
                <c16:uniqueId val="{0000000A-7CAD-4525-9545-A69DC9AA1836}"/>
              </c:ext>
            </c:extLst>
          </c:dPt>
          <c:dPt>
            <c:idx val="11"/>
            <c:invertIfNegative val="0"/>
            <c:bubble3D val="0"/>
            <c:extLst xmlns:c16r2="http://schemas.microsoft.com/office/drawing/2015/06/chart">
              <c:ext xmlns:c16="http://schemas.microsoft.com/office/drawing/2014/chart" uri="{C3380CC4-5D6E-409C-BE32-E72D297353CC}">
                <c16:uniqueId val="{0000000B-7CAD-4525-9545-A69DC9AA1836}"/>
              </c:ext>
            </c:extLst>
          </c:dPt>
          <c:dPt>
            <c:idx val="12"/>
            <c:invertIfNegative val="0"/>
            <c:bubble3D val="0"/>
            <c:extLst xmlns:c16r2="http://schemas.microsoft.com/office/drawing/2015/06/chart">
              <c:ext xmlns:c16="http://schemas.microsoft.com/office/drawing/2014/chart" uri="{C3380CC4-5D6E-409C-BE32-E72D297353CC}">
                <c16:uniqueId val="{0000000C-7CAD-4525-9545-A69DC9AA1836}"/>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3"/>
                <c:pt idx="0">
                  <c:v>Total (n = 1500)</c:v>
                </c:pt>
                <c:pt idx="1">
                  <c:v>Telefónica (n = 652)</c:v>
                </c:pt>
                <c:pt idx="2">
                  <c:v>Presencial  (n = 848)</c:v>
                </c:pt>
              </c:strCache>
            </c:strRef>
          </c:cat>
          <c:val>
            <c:numRef>
              <c:f>Hoja1!$B$2:$B$6</c:f>
              <c:numCache>
                <c:formatCode>0.0</c:formatCode>
                <c:ptCount val="5"/>
                <c:pt idx="0">
                  <c:v>7.8012647926912528</c:v>
                </c:pt>
                <c:pt idx="1">
                  <c:v>8.1765283950768595</c:v>
                </c:pt>
                <c:pt idx="2">
                  <c:v>7.9582366589327096</c:v>
                </c:pt>
                <c:pt idx="3">
                  <c:v>8.277777777777775</c:v>
                </c:pt>
                <c:pt idx="4">
                  <c:v>8.5541125541125549</c:v>
                </c:pt>
              </c:numCache>
            </c:numRef>
          </c:val>
          <c:extLst xmlns:c16r2="http://schemas.microsoft.com/office/drawing/2015/06/chart">
            <c:ext xmlns:c16="http://schemas.microsoft.com/office/drawing/2014/chart" uri="{C3380CC4-5D6E-409C-BE32-E72D297353CC}">
              <c16:uniqueId val="{0000000D-7CAD-4525-9545-A69DC9AA1836}"/>
            </c:ext>
          </c:extLst>
        </c:ser>
        <c:dLbls>
          <c:showLegendKey val="0"/>
          <c:showVal val="0"/>
          <c:showCatName val="0"/>
          <c:showSerName val="0"/>
          <c:showPercent val="0"/>
          <c:showBubbleSize val="0"/>
        </c:dLbls>
        <c:gapWidth val="61"/>
        <c:axId val="289321728"/>
        <c:axId val="289323264"/>
      </c:barChart>
      <c:catAx>
        <c:axId val="289321728"/>
        <c:scaling>
          <c:orientation val="maxMin"/>
        </c:scaling>
        <c:delete val="1"/>
        <c:axPos val="l"/>
        <c:numFmt formatCode="General" sourceLinked="1"/>
        <c:majorTickMark val="out"/>
        <c:minorTickMark val="none"/>
        <c:tickLblPos val="nextTo"/>
        <c:crossAx val="289323264"/>
        <c:crosses val="autoZero"/>
        <c:auto val="1"/>
        <c:lblAlgn val="ctr"/>
        <c:lblOffset val="100"/>
        <c:noMultiLvlLbl val="0"/>
      </c:catAx>
      <c:valAx>
        <c:axId val="289323264"/>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89321728"/>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25296437325533805"/>
          <c:w val="0.97614176672594932"/>
          <c:h val="0.66609687788860839"/>
        </c:manualLayout>
      </c:layout>
      <c:lineChart>
        <c:grouping val="standard"/>
        <c:varyColors val="0"/>
        <c:ser>
          <c:idx val="0"/>
          <c:order val="0"/>
          <c:tx>
            <c:strRef>
              <c:f>Hoja1!$A$2</c:f>
              <c:strCache>
                <c:ptCount val="1"/>
                <c:pt idx="0">
                  <c:v>Txartelen makina, kudeaketa eta itxaron beharreko denbora, eta erabiltzaileei eskainitako gunea</c:v>
                </c:pt>
              </c:strCache>
            </c:strRef>
          </c:tx>
          <c:spPr>
            <a:ln>
              <a:solidFill>
                <a:srgbClr val="A31235"/>
              </a:solidFill>
            </a:ln>
          </c:spPr>
          <c:marker>
            <c:symbol val="circle"/>
            <c:size val="7"/>
            <c:spPr>
              <a:solidFill>
                <a:srgbClr val="A31235"/>
              </a:solidFill>
              <a:ln>
                <a:solidFill>
                  <a:srgbClr val="A31235"/>
                </a:solidFill>
              </a:ln>
            </c:spPr>
          </c:marker>
          <c:dPt>
            <c:idx val="0"/>
            <c:bubble3D val="0"/>
            <c:extLst xmlns:c16r2="http://schemas.microsoft.com/office/drawing/2015/06/chart">
              <c:ext xmlns:c16="http://schemas.microsoft.com/office/drawing/2014/chart" uri="{C3380CC4-5D6E-409C-BE32-E72D297353CC}">
                <c16:uniqueId val="{00000000-143C-43B1-9FCC-1F5F51336A60}"/>
              </c:ext>
            </c:extLst>
          </c:dPt>
          <c:dPt>
            <c:idx val="1"/>
            <c:bubble3D val="0"/>
            <c:extLst xmlns:c16r2="http://schemas.microsoft.com/office/drawing/2015/06/chart">
              <c:ext xmlns:c16="http://schemas.microsoft.com/office/drawing/2014/chart" uri="{C3380CC4-5D6E-409C-BE32-E72D297353CC}">
                <c16:uniqueId val="{00000001-143C-43B1-9FCC-1F5F51336A60}"/>
              </c:ext>
            </c:extLst>
          </c:dPt>
          <c:dPt>
            <c:idx val="2"/>
            <c:bubble3D val="0"/>
            <c:extLst xmlns:c16r2="http://schemas.microsoft.com/office/drawing/2015/06/chart">
              <c:ext xmlns:c16="http://schemas.microsoft.com/office/drawing/2014/chart" uri="{C3380CC4-5D6E-409C-BE32-E72D297353CC}">
                <c16:uniqueId val="{00000002-143C-43B1-9FCC-1F5F51336A60}"/>
              </c:ext>
            </c:extLst>
          </c:dPt>
          <c:dPt>
            <c:idx val="3"/>
            <c:bubble3D val="0"/>
            <c:extLst xmlns:c16r2="http://schemas.microsoft.com/office/drawing/2015/06/chart">
              <c:ext xmlns:c16="http://schemas.microsoft.com/office/drawing/2014/chart" uri="{C3380CC4-5D6E-409C-BE32-E72D297353CC}">
                <c16:uniqueId val="{00000003-143C-43B1-9FCC-1F5F51336A60}"/>
              </c:ext>
            </c:extLst>
          </c:dPt>
          <c:dPt>
            <c:idx val="4"/>
            <c:bubble3D val="0"/>
            <c:extLst xmlns:c16r2="http://schemas.microsoft.com/office/drawing/2015/06/chart">
              <c:ext xmlns:c16="http://schemas.microsoft.com/office/drawing/2014/chart" uri="{C3380CC4-5D6E-409C-BE32-E72D297353CC}">
                <c16:uniqueId val="{00000004-143C-43B1-9FCC-1F5F51336A60}"/>
              </c:ext>
            </c:extLst>
          </c:dPt>
          <c:dPt>
            <c:idx val="5"/>
            <c:bubble3D val="0"/>
            <c:extLst xmlns:c16r2="http://schemas.microsoft.com/office/drawing/2015/06/chart">
              <c:ext xmlns:c16="http://schemas.microsoft.com/office/drawing/2014/chart" uri="{C3380CC4-5D6E-409C-BE32-E72D297353CC}">
                <c16:uniqueId val="{00000005-143C-43B1-9FCC-1F5F51336A60}"/>
              </c:ext>
            </c:extLst>
          </c:dPt>
          <c:dPt>
            <c:idx val="6"/>
            <c:bubble3D val="0"/>
            <c:extLst xmlns:c16r2="http://schemas.microsoft.com/office/drawing/2015/06/chart">
              <c:ext xmlns:c16="http://schemas.microsoft.com/office/drawing/2014/chart" uri="{C3380CC4-5D6E-409C-BE32-E72D297353CC}">
                <c16:uniqueId val="{00000006-143C-43B1-9FCC-1F5F51336A60}"/>
              </c:ext>
            </c:extLst>
          </c:dPt>
          <c:dPt>
            <c:idx val="7"/>
            <c:bubble3D val="0"/>
            <c:extLst xmlns:c16r2="http://schemas.microsoft.com/office/drawing/2015/06/chart">
              <c:ext xmlns:c16="http://schemas.microsoft.com/office/drawing/2014/chart" uri="{C3380CC4-5D6E-409C-BE32-E72D297353CC}">
                <c16:uniqueId val="{00000007-143C-43B1-9FCC-1F5F51336A60}"/>
              </c:ext>
            </c:extLst>
          </c:dPt>
          <c:dPt>
            <c:idx val="8"/>
            <c:bubble3D val="0"/>
            <c:extLst xmlns:c16r2="http://schemas.microsoft.com/office/drawing/2015/06/chart">
              <c:ext xmlns:c16="http://schemas.microsoft.com/office/drawing/2014/chart" uri="{C3380CC4-5D6E-409C-BE32-E72D297353CC}">
                <c16:uniqueId val="{00000008-143C-43B1-9FCC-1F5F51336A60}"/>
              </c:ext>
            </c:extLst>
          </c:dPt>
          <c:dPt>
            <c:idx val="9"/>
            <c:bubble3D val="0"/>
            <c:extLst xmlns:c16r2="http://schemas.microsoft.com/office/drawing/2015/06/chart">
              <c:ext xmlns:c16="http://schemas.microsoft.com/office/drawing/2014/chart" uri="{C3380CC4-5D6E-409C-BE32-E72D297353CC}">
                <c16:uniqueId val="{00000009-143C-43B1-9FCC-1F5F51336A60}"/>
              </c:ext>
            </c:extLst>
          </c:dPt>
          <c:dPt>
            <c:idx val="10"/>
            <c:bubble3D val="0"/>
            <c:extLst xmlns:c16r2="http://schemas.microsoft.com/office/drawing/2015/06/chart">
              <c:ext xmlns:c16="http://schemas.microsoft.com/office/drawing/2014/chart" uri="{C3380CC4-5D6E-409C-BE32-E72D297353CC}">
                <c16:uniqueId val="{0000000A-143C-43B1-9FCC-1F5F51336A60}"/>
              </c:ext>
            </c:extLst>
          </c:dPt>
          <c:dPt>
            <c:idx val="11"/>
            <c:bubble3D val="0"/>
            <c:extLst xmlns:c16r2="http://schemas.microsoft.com/office/drawing/2015/06/chart">
              <c:ext xmlns:c16="http://schemas.microsoft.com/office/drawing/2014/chart" uri="{C3380CC4-5D6E-409C-BE32-E72D297353CC}">
                <c16:uniqueId val="{0000000B-143C-43B1-9FCC-1F5F51336A60}"/>
              </c:ext>
            </c:extLst>
          </c:dPt>
          <c:dPt>
            <c:idx val="12"/>
            <c:bubble3D val="0"/>
            <c:extLst xmlns:c16r2="http://schemas.microsoft.com/office/drawing/2015/06/chart">
              <c:ext xmlns:c16="http://schemas.microsoft.com/office/drawing/2014/chart" uri="{C3380CC4-5D6E-409C-BE32-E72D297353CC}">
                <c16:uniqueId val="{0000000C-143C-43B1-9FCC-1F5F51336A60}"/>
              </c:ext>
            </c:extLst>
          </c:dPt>
          <c:dLbls>
            <c:dLbl>
              <c:idx val="1"/>
              <c:layout>
                <c:manualLayout>
                  <c:x val="-2.248743256350548E-2"/>
                  <c:y val="3.0377697759014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43C-43B1-9FCC-1F5F51336A60}"/>
                </c:ext>
              </c:extLst>
            </c:dLbl>
            <c:dLbl>
              <c:idx val="3"/>
              <c:layout>
                <c:manualLayout>
                  <c:x val="-2.248743256350548E-2"/>
                  <c:y val="3.0377697759014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43C-43B1-9FCC-1F5F51336A60}"/>
                </c:ext>
              </c:extLst>
            </c:dLbl>
            <c:spPr>
              <a:noFill/>
              <a:ln>
                <a:noFill/>
              </a:ln>
              <a:effectLst/>
            </c:spPr>
            <c:txPr>
              <a:bodyPr/>
              <a:lstStyle/>
              <a:p>
                <a:pPr>
                  <a:defRPr sz="800">
                    <a:solidFill>
                      <a:srgbClr val="A31235"/>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7.3500000000000005</c:v>
                </c:pt>
                <c:pt idx="1">
                  <c:v>7.5</c:v>
                </c:pt>
                <c:pt idx="2">
                  <c:v>7.8999999999999995</c:v>
                </c:pt>
                <c:pt idx="3">
                  <c:v>7.35</c:v>
                </c:pt>
                <c:pt idx="4">
                  <c:v>7.9333333333333336</c:v>
                </c:pt>
                <c:pt idx="5">
                  <c:v>8.2333333333333343</c:v>
                </c:pt>
                <c:pt idx="6">
                  <c:v>7.9866602953420998</c:v>
                </c:pt>
                <c:pt idx="7">
                  <c:v>8.1765283950768595</c:v>
                </c:pt>
              </c:numCache>
            </c:numRef>
          </c:val>
          <c:smooth val="1"/>
          <c:extLst xmlns:c16r2="http://schemas.microsoft.com/office/drawing/2015/06/chart">
            <c:ext xmlns:c16="http://schemas.microsoft.com/office/drawing/2014/chart" uri="{C3380CC4-5D6E-409C-BE32-E72D297353CC}">
              <c16:uniqueId val="{0000000D-143C-43B1-9FCC-1F5F51336A60}"/>
            </c:ext>
          </c:extLst>
        </c:ser>
        <c:ser>
          <c:idx val="1"/>
          <c:order val="1"/>
          <c:tx>
            <c:strRef>
              <c:f>Hoja1!$A$3</c:f>
              <c:strCache>
                <c:ptCount val="1"/>
                <c:pt idx="0">
                  <c:v>Arreta jasotzeko egin beharreko dei kopurua, itxaron beharreko denbora eta kontsultak iraun duen denbora</c:v>
                </c:pt>
              </c:strCache>
            </c:strRef>
          </c:tx>
          <c:spPr>
            <a:ln>
              <a:solidFill>
                <a:schemeClr val="accent6"/>
              </a:solidFill>
            </a:ln>
          </c:spPr>
          <c:marker>
            <c:symbol val="circle"/>
            <c:size val="7"/>
            <c:spPr>
              <a:solidFill>
                <a:schemeClr val="accent6"/>
              </a:solidFill>
              <a:ln>
                <a:solidFill>
                  <a:schemeClr val="accent6"/>
                </a:solidFill>
              </a:ln>
            </c:spPr>
          </c:marker>
          <c:dLbls>
            <c:dLbl>
              <c:idx val="7"/>
              <c:layout>
                <c:manualLayout>
                  <c:x val="-2.248743256350548E-2"/>
                  <c:y val="3.913837267589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43C-43B1-9FCC-1F5F51336A60}"/>
                </c:ext>
              </c:extLst>
            </c:dLbl>
            <c:spPr>
              <a:noFill/>
              <a:ln>
                <a:noFill/>
              </a:ln>
              <a:effectLst/>
            </c:spPr>
            <c:txPr>
              <a:bodyPr/>
              <a:lstStyle/>
              <a:p>
                <a:pPr>
                  <a:defRPr sz="800">
                    <a:solidFill>
                      <a:schemeClr val="accent6">
                        <a:lumMod val="75000"/>
                      </a:schemeClr>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Hoja1!$B$3:$I$3</c:f>
              <c:numCache>
                <c:formatCode>0.0</c:formatCode>
                <c:ptCount val="8"/>
                <c:pt idx="0">
                  <c:v>7.7333333333333325</c:v>
                </c:pt>
                <c:pt idx="1">
                  <c:v>7.7333333333333334</c:v>
                </c:pt>
                <c:pt idx="2">
                  <c:v>8.8000000000000007</c:v>
                </c:pt>
                <c:pt idx="3">
                  <c:v>8.2333333333333325</c:v>
                </c:pt>
                <c:pt idx="4">
                  <c:v>8.7666666666666675</c:v>
                </c:pt>
                <c:pt idx="5">
                  <c:v>8.8333333333333321</c:v>
                </c:pt>
                <c:pt idx="6">
                  <c:v>8.6374454554588009</c:v>
                </c:pt>
                <c:pt idx="7">
                  <c:v>7.3045267489711989</c:v>
                </c:pt>
              </c:numCache>
            </c:numRef>
          </c:val>
          <c:smooth val="1"/>
          <c:extLst xmlns:c16r2="http://schemas.microsoft.com/office/drawing/2015/06/chart">
            <c:ext xmlns:c16="http://schemas.microsoft.com/office/drawing/2014/chart" uri="{C3380CC4-5D6E-409C-BE32-E72D297353CC}">
              <c16:uniqueId val="{0000000F-143C-43B1-9FCC-1F5F51336A60}"/>
            </c:ext>
          </c:extLst>
        </c:ser>
        <c:dLbls>
          <c:showLegendKey val="0"/>
          <c:showVal val="0"/>
          <c:showCatName val="0"/>
          <c:showSerName val="0"/>
          <c:showPercent val="0"/>
          <c:showBubbleSize val="0"/>
        </c:dLbls>
        <c:marker val="1"/>
        <c:smooth val="0"/>
        <c:axId val="294153216"/>
        <c:axId val="294155008"/>
      </c:lineChart>
      <c:catAx>
        <c:axId val="29415321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94155008"/>
        <c:crosses val="autoZero"/>
        <c:auto val="1"/>
        <c:lblAlgn val="ctr"/>
        <c:lblOffset val="500"/>
        <c:noMultiLvlLbl val="0"/>
      </c:catAx>
      <c:valAx>
        <c:axId val="294155008"/>
        <c:scaling>
          <c:orientation val="minMax"/>
          <c:max val="10"/>
          <c:min val="6.5"/>
        </c:scaling>
        <c:delete val="0"/>
        <c:axPos val="l"/>
        <c:numFmt formatCode="#,##0.0" sourceLinked="0"/>
        <c:majorTickMark val="out"/>
        <c:minorTickMark val="none"/>
        <c:tickLblPos val="nextTo"/>
        <c:txPr>
          <a:bodyPr/>
          <a:lstStyle/>
          <a:p>
            <a:pPr>
              <a:defRPr sz="800"/>
            </a:pPr>
            <a:endParaRPr lang="es-ES"/>
          </a:p>
        </c:txPr>
        <c:crossAx val="294153216"/>
        <c:crosses val="autoZero"/>
        <c:crossBetween val="between"/>
        <c:majorUnit val="3.5"/>
      </c:valAx>
    </c:plotArea>
    <c:legend>
      <c:legendPos val="t"/>
      <c:layout>
        <c:manualLayout>
          <c:xMode val="edge"/>
          <c:yMode val="edge"/>
          <c:x val="0"/>
          <c:y val="1.8760377295314927E-2"/>
          <c:w val="0.98304102868477783"/>
          <c:h val="0.10964341063881645"/>
        </c:manualLayout>
      </c:layout>
      <c:overlay val="0"/>
      <c:txPr>
        <a:bodyPr/>
        <a:lstStyle/>
        <a:p>
          <a:pPr>
            <a:defRPr sz="7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2DE9-4895-852D-55BA55314567}"/>
              </c:ext>
            </c:extLst>
          </c:dPt>
          <c:dPt>
            <c:idx val="1"/>
            <c:invertIfNegative val="0"/>
            <c:bubble3D val="0"/>
            <c:extLst xmlns:c16r2="http://schemas.microsoft.com/office/drawing/2015/06/chart">
              <c:ext xmlns:c16="http://schemas.microsoft.com/office/drawing/2014/chart" uri="{C3380CC4-5D6E-409C-BE32-E72D297353CC}">
                <c16:uniqueId val="{00000001-2DE9-4895-852D-55BA55314567}"/>
              </c:ext>
            </c:extLst>
          </c:dPt>
          <c:dPt>
            <c:idx val="2"/>
            <c:invertIfNegative val="0"/>
            <c:bubble3D val="0"/>
            <c:extLst xmlns:c16r2="http://schemas.microsoft.com/office/drawing/2015/06/chart">
              <c:ext xmlns:c16="http://schemas.microsoft.com/office/drawing/2014/chart" uri="{C3380CC4-5D6E-409C-BE32-E72D297353CC}">
                <c16:uniqueId val="{00000002-2DE9-4895-852D-55BA55314567}"/>
              </c:ext>
            </c:extLst>
          </c:dPt>
          <c:dPt>
            <c:idx val="3"/>
            <c:invertIfNegative val="0"/>
            <c:bubble3D val="0"/>
            <c:extLst xmlns:c16r2="http://schemas.microsoft.com/office/drawing/2015/06/chart">
              <c:ext xmlns:c16="http://schemas.microsoft.com/office/drawing/2014/chart" uri="{C3380CC4-5D6E-409C-BE32-E72D297353CC}">
                <c16:uniqueId val="{00000003-2DE9-4895-852D-55BA55314567}"/>
              </c:ext>
            </c:extLst>
          </c:dPt>
          <c:dPt>
            <c:idx val="4"/>
            <c:invertIfNegative val="0"/>
            <c:bubble3D val="0"/>
            <c:extLst xmlns:c16r2="http://schemas.microsoft.com/office/drawing/2015/06/chart">
              <c:ext xmlns:c16="http://schemas.microsoft.com/office/drawing/2014/chart" uri="{C3380CC4-5D6E-409C-BE32-E72D297353CC}">
                <c16:uniqueId val="{00000004-2DE9-4895-852D-55BA55314567}"/>
              </c:ext>
            </c:extLst>
          </c:dPt>
          <c:dPt>
            <c:idx val="5"/>
            <c:invertIfNegative val="0"/>
            <c:bubble3D val="0"/>
            <c:extLst xmlns:c16r2="http://schemas.microsoft.com/office/drawing/2015/06/chart">
              <c:ext xmlns:c16="http://schemas.microsoft.com/office/drawing/2014/chart" uri="{C3380CC4-5D6E-409C-BE32-E72D297353CC}">
                <c16:uniqueId val="{00000005-2DE9-4895-852D-55BA55314567}"/>
              </c:ext>
            </c:extLst>
          </c:dPt>
          <c:dPt>
            <c:idx val="6"/>
            <c:invertIfNegative val="0"/>
            <c:bubble3D val="0"/>
            <c:extLst xmlns:c16r2="http://schemas.microsoft.com/office/drawing/2015/06/chart">
              <c:ext xmlns:c16="http://schemas.microsoft.com/office/drawing/2014/chart" uri="{C3380CC4-5D6E-409C-BE32-E72D297353CC}">
                <c16:uniqueId val="{00000006-2DE9-4895-852D-55BA55314567}"/>
              </c:ext>
            </c:extLst>
          </c:dPt>
          <c:dPt>
            <c:idx val="7"/>
            <c:invertIfNegative val="0"/>
            <c:bubble3D val="0"/>
            <c:extLst xmlns:c16r2="http://schemas.microsoft.com/office/drawing/2015/06/chart">
              <c:ext xmlns:c16="http://schemas.microsoft.com/office/drawing/2014/chart" uri="{C3380CC4-5D6E-409C-BE32-E72D297353CC}">
                <c16:uniqueId val="{00000007-2DE9-4895-852D-55BA55314567}"/>
              </c:ext>
            </c:extLst>
          </c:dPt>
          <c:dPt>
            <c:idx val="8"/>
            <c:invertIfNegative val="0"/>
            <c:bubble3D val="0"/>
            <c:extLst xmlns:c16r2="http://schemas.microsoft.com/office/drawing/2015/06/chart">
              <c:ext xmlns:c16="http://schemas.microsoft.com/office/drawing/2014/chart" uri="{C3380CC4-5D6E-409C-BE32-E72D297353CC}">
                <c16:uniqueId val="{00000008-2DE9-4895-852D-55BA55314567}"/>
              </c:ext>
            </c:extLst>
          </c:dPt>
          <c:dPt>
            <c:idx val="9"/>
            <c:invertIfNegative val="0"/>
            <c:bubble3D val="0"/>
            <c:extLst xmlns:c16r2="http://schemas.microsoft.com/office/drawing/2015/06/chart">
              <c:ext xmlns:c16="http://schemas.microsoft.com/office/drawing/2014/chart" uri="{C3380CC4-5D6E-409C-BE32-E72D297353CC}">
                <c16:uniqueId val="{00000009-2DE9-4895-852D-55BA55314567}"/>
              </c:ext>
            </c:extLst>
          </c:dPt>
          <c:dPt>
            <c:idx val="10"/>
            <c:invertIfNegative val="0"/>
            <c:bubble3D val="0"/>
            <c:extLst xmlns:c16r2="http://schemas.microsoft.com/office/drawing/2015/06/chart">
              <c:ext xmlns:c16="http://schemas.microsoft.com/office/drawing/2014/chart" uri="{C3380CC4-5D6E-409C-BE32-E72D297353CC}">
                <c16:uniqueId val="{0000000A-2DE9-4895-852D-55BA55314567}"/>
              </c:ext>
            </c:extLst>
          </c:dPt>
          <c:dPt>
            <c:idx val="11"/>
            <c:invertIfNegative val="0"/>
            <c:bubble3D val="0"/>
            <c:extLst xmlns:c16r2="http://schemas.microsoft.com/office/drawing/2015/06/chart">
              <c:ext xmlns:c16="http://schemas.microsoft.com/office/drawing/2014/chart" uri="{C3380CC4-5D6E-409C-BE32-E72D297353CC}">
                <c16:uniqueId val="{0000000B-2DE9-4895-852D-55BA55314567}"/>
              </c:ext>
            </c:extLst>
          </c:dPt>
          <c:dPt>
            <c:idx val="12"/>
            <c:invertIfNegative val="0"/>
            <c:bubble3D val="0"/>
            <c:extLst xmlns:c16r2="http://schemas.microsoft.com/office/drawing/2015/06/chart">
              <c:ext xmlns:c16="http://schemas.microsoft.com/office/drawing/2014/chart" uri="{C3380CC4-5D6E-409C-BE32-E72D297353CC}">
                <c16:uniqueId val="{0000000C-2DE9-4895-852D-55BA55314567}"/>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E9-4895-852D-55BA55314567}"/>
                </c:ext>
              </c:extLst>
            </c:dLbl>
            <c:dLbl>
              <c:idx val="1"/>
              <c:layout>
                <c:manualLayout>
                  <c:x val="2.3637095151880908E-3"/>
                  <c:y val="0.106309297071805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E9-4895-852D-55BA55314567}"/>
                </c:ext>
              </c:extLst>
            </c:dLbl>
            <c:dLbl>
              <c:idx val="2"/>
              <c:layout>
                <c:manualLayout>
                  <c:x val="-4.2866072887175147E-3"/>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DE9-4895-852D-55BA55314567}"/>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1.1150236898957418E-2</c:v>
                </c:pt>
                <c:pt idx="1">
                  <c:v>1.8181818181818164E-2</c:v>
                </c:pt>
                <c:pt idx="2">
                  <c:v>5.7462583393068818E-3</c:v>
                </c:pt>
              </c:numCache>
            </c:numRef>
          </c:val>
          <c:extLst xmlns:c16r2="http://schemas.microsoft.com/office/drawing/2015/06/chart">
            <c:ext xmlns:c16="http://schemas.microsoft.com/office/drawing/2014/chart" uri="{C3380CC4-5D6E-409C-BE32-E72D297353CC}">
              <c16:uniqueId val="{0000000D-2DE9-4895-852D-55BA55314567}"/>
            </c:ext>
          </c:extLst>
        </c:ser>
        <c:ser>
          <c:idx val="1"/>
          <c:order val="1"/>
          <c:tx>
            <c:strRef>
              <c:f>Hoja1!$C$1</c:f>
              <c:strCache>
                <c:ptCount val="1"/>
                <c:pt idx="0">
                  <c:v>Ez oso pozik (3,4)</c:v>
                </c:pt>
              </c:strCache>
            </c:strRef>
          </c:tx>
          <c:spPr>
            <a:solidFill>
              <a:schemeClr val="accent6"/>
            </a:solidFill>
          </c:spPr>
          <c:invertIfNegative val="0"/>
          <c:dLbls>
            <c:dLbl>
              <c:idx val="0"/>
              <c:layout>
                <c:manualLayout>
                  <c:x val="2.6220873009765364E-2"/>
                  <c:y val="0.109436026621024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DE9-4895-852D-55BA55314567}"/>
                </c:ext>
              </c:extLst>
            </c:dLbl>
            <c:dLbl>
              <c:idx val="1"/>
              <c:layout>
                <c:manualLayout>
                  <c:x val="1.2920239401954152E-2"/>
                  <c:y val="0.1094362728202017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DE9-4895-852D-55BA55314567}"/>
                </c:ext>
              </c:extLst>
            </c:dLbl>
            <c:dLbl>
              <c:idx val="2"/>
              <c:layout>
                <c:manualLayout>
                  <c:x val="3.0006251021022601E-2"/>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DE9-4895-852D-55BA55314567}"/>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1.2308187289502509E-2</c:v>
                </c:pt>
                <c:pt idx="1">
                  <c:v>2.4242424242424218E-2</c:v>
                </c:pt>
                <c:pt idx="2">
                  <c:v>3.1363725831044021E-3</c:v>
                </c:pt>
              </c:numCache>
            </c:numRef>
          </c:val>
          <c:extLst xmlns:c16r2="http://schemas.microsoft.com/office/drawing/2015/06/chart">
            <c:ext xmlns:c16="http://schemas.microsoft.com/office/drawing/2014/chart" uri="{C3380CC4-5D6E-409C-BE32-E72D297353CC}">
              <c16:uniqueId val="{00000011-2DE9-4895-852D-55BA55314567}"/>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6.376467616656209E-2</c:v>
                </c:pt>
                <c:pt idx="1">
                  <c:v>8.8888888888888878E-2</c:v>
                </c:pt>
                <c:pt idx="2">
                  <c:v>4.4455974266109297E-2</c:v>
                </c:pt>
              </c:numCache>
            </c:numRef>
          </c:val>
          <c:extLst xmlns:c16r2="http://schemas.microsoft.com/office/drawing/2015/06/chart">
            <c:ext xmlns:c16="http://schemas.microsoft.com/office/drawing/2014/chart" uri="{C3380CC4-5D6E-409C-BE32-E72D297353CC}">
              <c16:uniqueId val="{00000012-2DE9-4895-852D-55BA55314567}"/>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0.28047982957996132</c:v>
                </c:pt>
                <c:pt idx="1">
                  <c:v>0.36969696969696969</c:v>
                </c:pt>
                <c:pt idx="2">
                  <c:v>0.21191381392131153</c:v>
                </c:pt>
              </c:numCache>
            </c:numRef>
          </c:val>
          <c:extLst xmlns:c16r2="http://schemas.microsoft.com/office/drawing/2015/06/chart">
            <c:ext xmlns:c16="http://schemas.microsoft.com/office/drawing/2014/chart" uri="{C3380CC4-5D6E-409C-BE32-E72D297353CC}">
              <c16:uniqueId val="{00000013-2DE9-4895-852D-55BA55314567}"/>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0.62702969398792574</c:v>
                </c:pt>
                <c:pt idx="1">
                  <c:v>0.48686868686868684</c:v>
                </c:pt>
                <c:pt idx="2">
                  <c:v>0.73474758089016601</c:v>
                </c:pt>
              </c:numCache>
            </c:numRef>
          </c:val>
          <c:extLst xmlns:c16r2="http://schemas.microsoft.com/office/drawing/2015/06/chart">
            <c:ext xmlns:c16="http://schemas.microsoft.com/office/drawing/2014/chart" uri="{C3380CC4-5D6E-409C-BE32-E72D297353CC}">
              <c16:uniqueId val="{00000014-2DE9-4895-852D-55BA55314567}"/>
            </c:ext>
          </c:extLst>
        </c:ser>
        <c:ser>
          <c:idx val="5"/>
          <c:order val="5"/>
          <c:tx>
            <c:strRef>
              <c:f>Hoja1!$G$1</c:f>
              <c:strCache>
                <c:ptCount val="1"/>
                <c:pt idx="0">
                  <c:v>Ez du erantzuna zehazten</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DE9-4895-852D-55BA55314567}"/>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2DE9-4895-852D-55BA5531456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DE9-4895-852D-55BA55314567}"/>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5.2673760771173037E-3</c:v>
                </c:pt>
                <c:pt idx="1">
                  <c:v>1.2121212121212109E-2</c:v>
                </c:pt>
                <c:pt idx="2">
                  <c:v>0</c:v>
                </c:pt>
              </c:numCache>
            </c:numRef>
          </c:val>
          <c:extLst xmlns:c16r2="http://schemas.microsoft.com/office/drawing/2015/06/chart">
            <c:ext xmlns:c16="http://schemas.microsoft.com/office/drawing/2014/chart" uri="{C3380CC4-5D6E-409C-BE32-E72D297353CC}">
              <c16:uniqueId val="{00000018-2DE9-4895-852D-55BA55314567}"/>
            </c:ext>
          </c:extLst>
        </c:ser>
        <c:dLbls>
          <c:showLegendKey val="0"/>
          <c:showVal val="0"/>
          <c:showCatName val="0"/>
          <c:showSerName val="0"/>
          <c:showPercent val="0"/>
          <c:showBubbleSize val="0"/>
        </c:dLbls>
        <c:gapWidth val="61"/>
        <c:overlap val="100"/>
        <c:axId val="293954304"/>
        <c:axId val="293955840"/>
      </c:barChart>
      <c:catAx>
        <c:axId val="2939543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93955840"/>
        <c:crosses val="autoZero"/>
        <c:auto val="1"/>
        <c:lblAlgn val="ctr"/>
        <c:lblOffset val="100"/>
        <c:noMultiLvlLbl val="0"/>
      </c:catAx>
      <c:valAx>
        <c:axId val="293955840"/>
        <c:scaling>
          <c:orientation val="minMax"/>
          <c:max val="1"/>
          <c:min val="0"/>
        </c:scaling>
        <c:delete val="1"/>
        <c:axPos val="t"/>
        <c:numFmt formatCode="0%" sourceLinked="0"/>
        <c:majorTickMark val="out"/>
        <c:minorTickMark val="none"/>
        <c:tickLblPos val="nextTo"/>
        <c:crossAx val="293954304"/>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AD78-426D-9ADA-F37DC58C9E99}"/>
              </c:ext>
            </c:extLst>
          </c:dPt>
          <c:dPt>
            <c:idx val="1"/>
            <c:invertIfNegative val="0"/>
            <c:bubble3D val="0"/>
            <c:extLst xmlns:c16r2="http://schemas.microsoft.com/office/drawing/2015/06/chart">
              <c:ext xmlns:c16="http://schemas.microsoft.com/office/drawing/2014/chart" uri="{C3380CC4-5D6E-409C-BE32-E72D297353CC}">
                <c16:uniqueId val="{00000001-AD78-426D-9ADA-F37DC58C9E99}"/>
              </c:ext>
            </c:extLst>
          </c:dPt>
          <c:dPt>
            <c:idx val="2"/>
            <c:invertIfNegative val="0"/>
            <c:bubble3D val="0"/>
            <c:extLst xmlns:c16r2="http://schemas.microsoft.com/office/drawing/2015/06/chart">
              <c:ext xmlns:c16="http://schemas.microsoft.com/office/drawing/2014/chart" uri="{C3380CC4-5D6E-409C-BE32-E72D297353CC}">
                <c16:uniqueId val="{00000002-AD78-426D-9ADA-F37DC58C9E99}"/>
              </c:ext>
            </c:extLst>
          </c:dPt>
          <c:dPt>
            <c:idx val="3"/>
            <c:invertIfNegative val="0"/>
            <c:bubble3D val="0"/>
            <c:extLst xmlns:c16r2="http://schemas.microsoft.com/office/drawing/2015/06/chart">
              <c:ext xmlns:c16="http://schemas.microsoft.com/office/drawing/2014/chart" uri="{C3380CC4-5D6E-409C-BE32-E72D297353CC}">
                <c16:uniqueId val="{00000003-AD78-426D-9ADA-F37DC58C9E99}"/>
              </c:ext>
            </c:extLst>
          </c:dPt>
          <c:dPt>
            <c:idx val="4"/>
            <c:invertIfNegative val="0"/>
            <c:bubble3D val="0"/>
            <c:extLst xmlns:c16r2="http://schemas.microsoft.com/office/drawing/2015/06/chart">
              <c:ext xmlns:c16="http://schemas.microsoft.com/office/drawing/2014/chart" uri="{C3380CC4-5D6E-409C-BE32-E72D297353CC}">
                <c16:uniqueId val="{00000004-AD78-426D-9ADA-F37DC58C9E99}"/>
              </c:ext>
            </c:extLst>
          </c:dPt>
          <c:dPt>
            <c:idx val="5"/>
            <c:invertIfNegative val="0"/>
            <c:bubble3D val="0"/>
            <c:extLst xmlns:c16r2="http://schemas.microsoft.com/office/drawing/2015/06/chart">
              <c:ext xmlns:c16="http://schemas.microsoft.com/office/drawing/2014/chart" uri="{C3380CC4-5D6E-409C-BE32-E72D297353CC}">
                <c16:uniqueId val="{00000005-AD78-426D-9ADA-F37DC58C9E99}"/>
              </c:ext>
            </c:extLst>
          </c:dPt>
          <c:dPt>
            <c:idx val="6"/>
            <c:invertIfNegative val="0"/>
            <c:bubble3D val="0"/>
            <c:extLst xmlns:c16r2="http://schemas.microsoft.com/office/drawing/2015/06/chart">
              <c:ext xmlns:c16="http://schemas.microsoft.com/office/drawing/2014/chart" uri="{C3380CC4-5D6E-409C-BE32-E72D297353CC}">
                <c16:uniqueId val="{00000006-AD78-426D-9ADA-F37DC58C9E99}"/>
              </c:ext>
            </c:extLst>
          </c:dPt>
          <c:dPt>
            <c:idx val="7"/>
            <c:invertIfNegative val="0"/>
            <c:bubble3D val="0"/>
            <c:extLst xmlns:c16r2="http://schemas.microsoft.com/office/drawing/2015/06/chart">
              <c:ext xmlns:c16="http://schemas.microsoft.com/office/drawing/2014/chart" uri="{C3380CC4-5D6E-409C-BE32-E72D297353CC}">
                <c16:uniqueId val="{00000007-AD78-426D-9ADA-F37DC58C9E99}"/>
              </c:ext>
            </c:extLst>
          </c:dPt>
          <c:dPt>
            <c:idx val="8"/>
            <c:invertIfNegative val="0"/>
            <c:bubble3D val="0"/>
            <c:extLst xmlns:c16r2="http://schemas.microsoft.com/office/drawing/2015/06/chart">
              <c:ext xmlns:c16="http://schemas.microsoft.com/office/drawing/2014/chart" uri="{C3380CC4-5D6E-409C-BE32-E72D297353CC}">
                <c16:uniqueId val="{00000008-AD78-426D-9ADA-F37DC58C9E99}"/>
              </c:ext>
            </c:extLst>
          </c:dPt>
          <c:dPt>
            <c:idx val="9"/>
            <c:invertIfNegative val="0"/>
            <c:bubble3D val="0"/>
            <c:extLst xmlns:c16r2="http://schemas.microsoft.com/office/drawing/2015/06/chart">
              <c:ext xmlns:c16="http://schemas.microsoft.com/office/drawing/2014/chart" uri="{C3380CC4-5D6E-409C-BE32-E72D297353CC}">
                <c16:uniqueId val="{00000009-AD78-426D-9ADA-F37DC58C9E99}"/>
              </c:ext>
            </c:extLst>
          </c:dPt>
          <c:dPt>
            <c:idx val="10"/>
            <c:invertIfNegative val="0"/>
            <c:bubble3D val="0"/>
            <c:extLst xmlns:c16r2="http://schemas.microsoft.com/office/drawing/2015/06/chart">
              <c:ext xmlns:c16="http://schemas.microsoft.com/office/drawing/2014/chart" uri="{C3380CC4-5D6E-409C-BE32-E72D297353CC}">
                <c16:uniqueId val="{0000000A-AD78-426D-9ADA-F37DC58C9E99}"/>
              </c:ext>
            </c:extLst>
          </c:dPt>
          <c:dPt>
            <c:idx val="11"/>
            <c:invertIfNegative val="0"/>
            <c:bubble3D val="0"/>
            <c:extLst xmlns:c16r2="http://schemas.microsoft.com/office/drawing/2015/06/chart">
              <c:ext xmlns:c16="http://schemas.microsoft.com/office/drawing/2014/chart" uri="{C3380CC4-5D6E-409C-BE32-E72D297353CC}">
                <c16:uniqueId val="{0000000B-AD78-426D-9ADA-F37DC58C9E99}"/>
              </c:ext>
            </c:extLst>
          </c:dPt>
          <c:dPt>
            <c:idx val="12"/>
            <c:invertIfNegative val="0"/>
            <c:bubble3D val="0"/>
            <c:extLst xmlns:c16r2="http://schemas.microsoft.com/office/drawing/2015/06/chart">
              <c:ext xmlns:c16="http://schemas.microsoft.com/office/drawing/2014/chart" uri="{C3380CC4-5D6E-409C-BE32-E72D297353CC}">
                <c16:uniqueId val="{0000000C-AD78-426D-9ADA-F37DC58C9E99}"/>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Total (n = 1500)</c:v>
                </c:pt>
                <c:pt idx="1">
                  <c:v>Telefónica (n = 652)</c:v>
                </c:pt>
                <c:pt idx="2">
                  <c:v>Presencial  (n = 848)</c:v>
                </c:pt>
              </c:strCache>
            </c:strRef>
          </c:cat>
          <c:val>
            <c:numRef>
              <c:f>Hoja1!$B$2:$B$4</c:f>
              <c:numCache>
                <c:formatCode>0.0</c:formatCode>
                <c:ptCount val="3"/>
                <c:pt idx="0">
                  <c:v>8.6197609708617087</c:v>
                </c:pt>
                <c:pt idx="1">
                  <c:v>8.2372188139059315</c:v>
                </c:pt>
                <c:pt idx="2">
                  <c:v>8.9101923775562515</c:v>
                </c:pt>
              </c:numCache>
            </c:numRef>
          </c:val>
          <c:extLst xmlns:c16r2="http://schemas.microsoft.com/office/drawing/2015/06/chart">
            <c:ext xmlns:c16="http://schemas.microsoft.com/office/drawing/2014/chart" uri="{C3380CC4-5D6E-409C-BE32-E72D297353CC}">
              <c16:uniqueId val="{0000000D-AD78-426D-9ADA-F37DC58C9E99}"/>
            </c:ext>
          </c:extLst>
        </c:ser>
        <c:dLbls>
          <c:showLegendKey val="0"/>
          <c:showVal val="0"/>
          <c:showCatName val="0"/>
          <c:showSerName val="0"/>
          <c:showPercent val="0"/>
          <c:showBubbleSize val="0"/>
        </c:dLbls>
        <c:gapWidth val="61"/>
        <c:axId val="294232064"/>
        <c:axId val="294233600"/>
      </c:barChart>
      <c:catAx>
        <c:axId val="294232064"/>
        <c:scaling>
          <c:orientation val="maxMin"/>
        </c:scaling>
        <c:delete val="1"/>
        <c:axPos val="l"/>
        <c:numFmt formatCode="General" sourceLinked="1"/>
        <c:majorTickMark val="out"/>
        <c:minorTickMark val="none"/>
        <c:tickLblPos val="nextTo"/>
        <c:crossAx val="294233600"/>
        <c:crosses val="autoZero"/>
        <c:auto val="1"/>
        <c:lblAlgn val="ctr"/>
        <c:lblOffset val="100"/>
        <c:noMultiLvlLbl val="0"/>
      </c:catAx>
      <c:valAx>
        <c:axId val="294233600"/>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94232064"/>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9517-4168-ADEA-44A3FF8381AE}"/>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9517-4168-ADEA-44A3FF8381AE}"/>
              </c:ext>
            </c:extLst>
          </c:dPt>
          <c:dPt>
            <c:idx val="2"/>
            <c:bubble3D val="0"/>
            <c:spPr>
              <a:noFill/>
              <a:ln>
                <a:noFill/>
              </a:ln>
            </c:spPr>
            <c:extLst xmlns:c16r2="http://schemas.microsoft.com/office/drawing/2015/06/chart">
              <c:ext xmlns:c16="http://schemas.microsoft.com/office/drawing/2014/chart" uri="{C3380CC4-5D6E-409C-BE32-E72D297353CC}">
                <c16:uniqueId val="{00000005-9517-4168-ADEA-44A3FF8381AE}"/>
              </c:ext>
            </c:extLst>
          </c:dPt>
          <c:dPt>
            <c:idx val="3"/>
            <c:bubble3D val="0"/>
            <c:spPr>
              <a:noFill/>
              <a:ln>
                <a:noFill/>
              </a:ln>
            </c:spPr>
            <c:extLst xmlns:c16r2="http://schemas.microsoft.com/office/drawing/2015/06/chart">
              <c:ext xmlns:c16="http://schemas.microsoft.com/office/drawing/2014/chart" uri="{C3380CC4-5D6E-409C-BE32-E72D297353CC}">
                <c16:uniqueId val="{00000007-9517-4168-ADEA-44A3FF8381AE}"/>
              </c:ext>
            </c:extLst>
          </c:dPt>
          <c:dPt>
            <c:idx val="4"/>
            <c:bubble3D val="0"/>
            <c:spPr>
              <a:noFill/>
              <a:ln>
                <a:noFill/>
              </a:ln>
            </c:spPr>
            <c:extLst xmlns:c16r2="http://schemas.microsoft.com/office/drawing/2015/06/chart">
              <c:ext xmlns:c16="http://schemas.microsoft.com/office/drawing/2014/chart" uri="{C3380CC4-5D6E-409C-BE32-E72D297353CC}">
                <c16:uniqueId val="{00000009-9517-4168-ADEA-44A3FF8381AE}"/>
              </c:ext>
            </c:extLst>
          </c:dPt>
          <c:dPt>
            <c:idx val="5"/>
            <c:bubble3D val="0"/>
            <c:extLst xmlns:c16r2="http://schemas.microsoft.com/office/drawing/2015/06/chart">
              <c:ext xmlns:c16="http://schemas.microsoft.com/office/drawing/2014/chart" uri="{C3380CC4-5D6E-409C-BE32-E72D297353CC}">
                <c16:uniqueId val="{0000000A-9517-4168-ADEA-44A3FF8381AE}"/>
              </c:ext>
            </c:extLst>
          </c:dPt>
          <c:dPt>
            <c:idx val="6"/>
            <c:bubble3D val="0"/>
            <c:extLst xmlns:c16r2="http://schemas.microsoft.com/office/drawing/2015/06/chart">
              <c:ext xmlns:c16="http://schemas.microsoft.com/office/drawing/2014/chart" uri="{C3380CC4-5D6E-409C-BE32-E72D297353CC}">
                <c16:uniqueId val="{0000000B-9517-4168-ADEA-44A3FF8381AE}"/>
              </c:ext>
            </c:extLst>
          </c:dPt>
          <c:dPt>
            <c:idx val="7"/>
            <c:bubble3D val="0"/>
            <c:extLst xmlns:c16r2="http://schemas.microsoft.com/office/drawing/2015/06/chart">
              <c:ext xmlns:c16="http://schemas.microsoft.com/office/drawing/2014/chart" uri="{C3380CC4-5D6E-409C-BE32-E72D297353CC}">
                <c16:uniqueId val="{0000000C-9517-4168-ADEA-44A3FF8381AE}"/>
              </c:ext>
            </c:extLst>
          </c:dPt>
          <c:dPt>
            <c:idx val="8"/>
            <c:bubble3D val="0"/>
            <c:extLst xmlns:c16r2="http://schemas.microsoft.com/office/drawing/2015/06/chart">
              <c:ext xmlns:c16="http://schemas.microsoft.com/office/drawing/2014/chart" uri="{C3380CC4-5D6E-409C-BE32-E72D297353CC}">
                <c16:uniqueId val="{0000000D-9517-4168-ADEA-44A3FF8381AE}"/>
              </c:ext>
            </c:extLst>
          </c:dPt>
          <c:dPt>
            <c:idx val="9"/>
            <c:bubble3D val="0"/>
            <c:extLst xmlns:c16r2="http://schemas.microsoft.com/office/drawing/2015/06/chart">
              <c:ext xmlns:c16="http://schemas.microsoft.com/office/drawing/2014/chart" uri="{C3380CC4-5D6E-409C-BE32-E72D297353CC}">
                <c16:uniqueId val="{0000000E-9517-4168-ADEA-44A3FF8381AE}"/>
              </c:ext>
            </c:extLst>
          </c:dPt>
          <c:dPt>
            <c:idx val="10"/>
            <c:bubble3D val="0"/>
            <c:extLst xmlns:c16r2="http://schemas.microsoft.com/office/drawing/2015/06/chart">
              <c:ext xmlns:c16="http://schemas.microsoft.com/office/drawing/2014/chart" uri="{C3380CC4-5D6E-409C-BE32-E72D297353CC}">
                <c16:uniqueId val="{0000000F-9517-4168-ADEA-44A3FF8381AE}"/>
              </c:ext>
            </c:extLst>
          </c:dPt>
          <c:dPt>
            <c:idx val="11"/>
            <c:bubble3D val="0"/>
            <c:extLst xmlns:c16r2="http://schemas.microsoft.com/office/drawing/2015/06/chart">
              <c:ext xmlns:c16="http://schemas.microsoft.com/office/drawing/2014/chart" uri="{C3380CC4-5D6E-409C-BE32-E72D297353CC}">
                <c16:uniqueId val="{00000010-9517-4168-ADEA-44A3FF8381AE}"/>
              </c:ext>
            </c:extLst>
          </c:dPt>
          <c:dPt>
            <c:idx val="12"/>
            <c:bubble3D val="0"/>
            <c:extLst xmlns:c16r2="http://schemas.microsoft.com/office/drawing/2015/06/chart">
              <c:ext xmlns:c16="http://schemas.microsoft.com/office/drawing/2014/chart" uri="{C3380CC4-5D6E-409C-BE32-E72D297353CC}">
                <c16:uniqueId val="{00000011-9517-4168-ADEA-44A3FF8381AE}"/>
              </c:ext>
            </c:extLst>
          </c:dPt>
          <c:dPt>
            <c:idx val="13"/>
            <c:bubble3D val="0"/>
            <c:extLst xmlns:c16r2="http://schemas.microsoft.com/office/drawing/2015/06/chart">
              <c:ext xmlns:c16="http://schemas.microsoft.com/office/drawing/2014/chart" uri="{C3380CC4-5D6E-409C-BE32-E72D297353CC}">
                <c16:uniqueId val="{00000012-9517-4168-ADEA-44A3FF8381AE}"/>
              </c:ext>
            </c:extLst>
          </c:dPt>
          <c:dPt>
            <c:idx val="14"/>
            <c:bubble3D val="0"/>
            <c:extLst xmlns:c16r2="http://schemas.microsoft.com/office/drawing/2015/06/chart">
              <c:ext xmlns:c16="http://schemas.microsoft.com/office/drawing/2014/chart" uri="{C3380CC4-5D6E-409C-BE32-E72D297353CC}">
                <c16:uniqueId val="{00000013-9517-4168-ADEA-44A3FF8381AE}"/>
              </c:ext>
            </c:extLst>
          </c:dPt>
          <c:dPt>
            <c:idx val="15"/>
            <c:bubble3D val="0"/>
            <c:extLst xmlns:c16r2="http://schemas.microsoft.com/office/drawing/2015/06/chart">
              <c:ext xmlns:c16="http://schemas.microsoft.com/office/drawing/2014/chart" uri="{C3380CC4-5D6E-409C-BE32-E72D297353CC}">
                <c16:uniqueId val="{00000014-9517-4168-ADEA-44A3FF8381AE}"/>
              </c:ext>
            </c:extLst>
          </c:dPt>
          <c:dPt>
            <c:idx val="16"/>
            <c:bubble3D val="0"/>
            <c:extLst xmlns:c16r2="http://schemas.microsoft.com/office/drawing/2015/06/chart">
              <c:ext xmlns:c16="http://schemas.microsoft.com/office/drawing/2014/chart" uri="{C3380CC4-5D6E-409C-BE32-E72D297353CC}">
                <c16:uniqueId val="{00000015-9517-4168-ADEA-44A3FF8381AE}"/>
              </c:ext>
            </c:extLst>
          </c:dPt>
          <c:dPt>
            <c:idx val="17"/>
            <c:bubble3D val="0"/>
            <c:extLst xmlns:c16r2="http://schemas.microsoft.com/office/drawing/2015/06/chart">
              <c:ext xmlns:c16="http://schemas.microsoft.com/office/drawing/2014/chart" uri="{C3380CC4-5D6E-409C-BE32-E72D297353CC}">
                <c16:uniqueId val="{00000016-9517-4168-ADEA-44A3FF8381AE}"/>
              </c:ext>
            </c:extLst>
          </c:dPt>
          <c:dPt>
            <c:idx val="18"/>
            <c:bubble3D val="0"/>
            <c:extLst xmlns:c16r2="http://schemas.microsoft.com/office/drawing/2015/06/chart">
              <c:ext xmlns:c16="http://schemas.microsoft.com/office/drawing/2014/chart" uri="{C3380CC4-5D6E-409C-BE32-E72D297353CC}">
                <c16:uniqueId val="{00000017-9517-4168-ADEA-44A3FF8381AE}"/>
              </c:ext>
            </c:extLst>
          </c:dPt>
          <c:dPt>
            <c:idx val="19"/>
            <c:bubble3D val="0"/>
            <c:extLst xmlns:c16r2="http://schemas.microsoft.com/office/drawing/2015/06/chart">
              <c:ext xmlns:c16="http://schemas.microsoft.com/office/drawing/2014/chart" uri="{C3380CC4-5D6E-409C-BE32-E72D297353CC}">
                <c16:uniqueId val="{00000018-9517-4168-ADEA-44A3FF8381AE}"/>
              </c:ext>
            </c:extLst>
          </c:dPt>
          <c:dPt>
            <c:idx val="20"/>
            <c:bubble3D val="0"/>
            <c:extLst xmlns:c16r2="http://schemas.microsoft.com/office/drawing/2015/06/chart">
              <c:ext xmlns:c16="http://schemas.microsoft.com/office/drawing/2014/chart" uri="{C3380CC4-5D6E-409C-BE32-E72D297353CC}">
                <c16:uniqueId val="{00000019-9517-4168-ADEA-44A3FF8381AE}"/>
              </c:ext>
            </c:extLst>
          </c:dPt>
          <c:dPt>
            <c:idx val="21"/>
            <c:bubble3D val="0"/>
            <c:extLst xmlns:c16r2="http://schemas.microsoft.com/office/drawing/2015/06/chart">
              <c:ext xmlns:c16="http://schemas.microsoft.com/office/drawing/2014/chart" uri="{C3380CC4-5D6E-409C-BE32-E72D297353CC}">
                <c16:uniqueId val="{0000001A-9517-4168-ADEA-44A3FF8381AE}"/>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0.21600000000000003</c:v>
                </c:pt>
                <c:pt idx="2">
                  <c:v>0.26133333333333336</c:v>
                </c:pt>
                <c:pt idx="3">
                  <c:v>0.26133333333333336</c:v>
                </c:pt>
                <c:pt idx="4">
                  <c:v>0.26133333333333336</c:v>
                </c:pt>
              </c:numCache>
            </c:numRef>
          </c:val>
          <c:extLst xmlns:c16r2="http://schemas.microsoft.com/office/drawing/2015/06/chart">
            <c:ext xmlns:c16="http://schemas.microsoft.com/office/drawing/2014/chart" uri="{C3380CC4-5D6E-409C-BE32-E72D297353CC}">
              <c16:uniqueId val="{0000001B-9517-4168-ADEA-44A3FF8381AE}"/>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9517-4168-ADEA-44A3FF8381AE}"/>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9517-4168-ADEA-44A3FF8381AE}"/>
              </c:ext>
            </c:extLst>
          </c:dPt>
          <c:dPt>
            <c:idx val="2"/>
            <c:bubble3D val="0"/>
            <c:spPr>
              <a:noFill/>
            </c:spPr>
            <c:extLst xmlns:c16r2="http://schemas.microsoft.com/office/drawing/2015/06/chart">
              <c:ext xmlns:c16="http://schemas.microsoft.com/office/drawing/2014/chart" uri="{C3380CC4-5D6E-409C-BE32-E72D297353CC}">
                <c16:uniqueId val="{00000021-9517-4168-ADEA-44A3FF8381AE}"/>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9517-4168-ADEA-44A3FF8381AE}"/>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9517-4168-ADEA-44A3FF8381AE}"/>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9517-4168-ADEA-44A3FF8381AE}"/>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7CCC-4ACF-8098-F5763FA140CD}"/>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7CCC-4ACF-8098-F5763FA140CD}"/>
              </c:ext>
            </c:extLst>
          </c:dPt>
          <c:dPt>
            <c:idx val="2"/>
            <c:bubble3D val="0"/>
            <c:spPr>
              <a:noFill/>
              <a:ln>
                <a:noFill/>
              </a:ln>
            </c:spPr>
            <c:extLst xmlns:c16r2="http://schemas.microsoft.com/office/drawing/2015/06/chart">
              <c:ext xmlns:c16="http://schemas.microsoft.com/office/drawing/2014/chart" uri="{C3380CC4-5D6E-409C-BE32-E72D297353CC}">
                <c16:uniqueId val="{00000005-7CCC-4ACF-8098-F5763FA140CD}"/>
              </c:ext>
            </c:extLst>
          </c:dPt>
          <c:dPt>
            <c:idx val="3"/>
            <c:bubble3D val="0"/>
            <c:spPr>
              <a:noFill/>
              <a:ln>
                <a:noFill/>
              </a:ln>
            </c:spPr>
            <c:extLst xmlns:c16r2="http://schemas.microsoft.com/office/drawing/2015/06/chart">
              <c:ext xmlns:c16="http://schemas.microsoft.com/office/drawing/2014/chart" uri="{C3380CC4-5D6E-409C-BE32-E72D297353CC}">
                <c16:uniqueId val="{00000007-7CCC-4ACF-8098-F5763FA140CD}"/>
              </c:ext>
            </c:extLst>
          </c:dPt>
          <c:dPt>
            <c:idx val="4"/>
            <c:bubble3D val="0"/>
            <c:spPr>
              <a:noFill/>
              <a:ln>
                <a:noFill/>
              </a:ln>
            </c:spPr>
            <c:extLst xmlns:c16r2="http://schemas.microsoft.com/office/drawing/2015/06/chart">
              <c:ext xmlns:c16="http://schemas.microsoft.com/office/drawing/2014/chart" uri="{C3380CC4-5D6E-409C-BE32-E72D297353CC}">
                <c16:uniqueId val="{00000009-7CCC-4ACF-8098-F5763FA140CD}"/>
              </c:ext>
            </c:extLst>
          </c:dPt>
          <c:dPt>
            <c:idx val="5"/>
            <c:bubble3D val="0"/>
            <c:extLst xmlns:c16r2="http://schemas.microsoft.com/office/drawing/2015/06/chart">
              <c:ext xmlns:c16="http://schemas.microsoft.com/office/drawing/2014/chart" uri="{C3380CC4-5D6E-409C-BE32-E72D297353CC}">
                <c16:uniqueId val="{0000000A-7CCC-4ACF-8098-F5763FA140CD}"/>
              </c:ext>
            </c:extLst>
          </c:dPt>
          <c:dPt>
            <c:idx val="6"/>
            <c:bubble3D val="0"/>
            <c:extLst xmlns:c16r2="http://schemas.microsoft.com/office/drawing/2015/06/chart">
              <c:ext xmlns:c16="http://schemas.microsoft.com/office/drawing/2014/chart" uri="{C3380CC4-5D6E-409C-BE32-E72D297353CC}">
                <c16:uniqueId val="{0000000B-7CCC-4ACF-8098-F5763FA140CD}"/>
              </c:ext>
            </c:extLst>
          </c:dPt>
          <c:dPt>
            <c:idx val="7"/>
            <c:bubble3D val="0"/>
            <c:extLst xmlns:c16r2="http://schemas.microsoft.com/office/drawing/2015/06/chart">
              <c:ext xmlns:c16="http://schemas.microsoft.com/office/drawing/2014/chart" uri="{C3380CC4-5D6E-409C-BE32-E72D297353CC}">
                <c16:uniqueId val="{0000000C-7CCC-4ACF-8098-F5763FA140CD}"/>
              </c:ext>
            </c:extLst>
          </c:dPt>
          <c:dPt>
            <c:idx val="8"/>
            <c:bubble3D val="0"/>
            <c:extLst xmlns:c16r2="http://schemas.microsoft.com/office/drawing/2015/06/chart">
              <c:ext xmlns:c16="http://schemas.microsoft.com/office/drawing/2014/chart" uri="{C3380CC4-5D6E-409C-BE32-E72D297353CC}">
                <c16:uniqueId val="{0000000D-7CCC-4ACF-8098-F5763FA140CD}"/>
              </c:ext>
            </c:extLst>
          </c:dPt>
          <c:dPt>
            <c:idx val="9"/>
            <c:bubble3D val="0"/>
            <c:extLst xmlns:c16r2="http://schemas.microsoft.com/office/drawing/2015/06/chart">
              <c:ext xmlns:c16="http://schemas.microsoft.com/office/drawing/2014/chart" uri="{C3380CC4-5D6E-409C-BE32-E72D297353CC}">
                <c16:uniqueId val="{0000000E-7CCC-4ACF-8098-F5763FA140CD}"/>
              </c:ext>
            </c:extLst>
          </c:dPt>
          <c:dPt>
            <c:idx val="10"/>
            <c:bubble3D val="0"/>
            <c:extLst xmlns:c16r2="http://schemas.microsoft.com/office/drawing/2015/06/chart">
              <c:ext xmlns:c16="http://schemas.microsoft.com/office/drawing/2014/chart" uri="{C3380CC4-5D6E-409C-BE32-E72D297353CC}">
                <c16:uniqueId val="{0000000F-7CCC-4ACF-8098-F5763FA140CD}"/>
              </c:ext>
            </c:extLst>
          </c:dPt>
          <c:dPt>
            <c:idx val="11"/>
            <c:bubble3D val="0"/>
            <c:extLst xmlns:c16r2="http://schemas.microsoft.com/office/drawing/2015/06/chart">
              <c:ext xmlns:c16="http://schemas.microsoft.com/office/drawing/2014/chart" uri="{C3380CC4-5D6E-409C-BE32-E72D297353CC}">
                <c16:uniqueId val="{00000010-7CCC-4ACF-8098-F5763FA140CD}"/>
              </c:ext>
            </c:extLst>
          </c:dPt>
          <c:dPt>
            <c:idx val="12"/>
            <c:bubble3D val="0"/>
            <c:extLst xmlns:c16r2="http://schemas.microsoft.com/office/drawing/2015/06/chart">
              <c:ext xmlns:c16="http://schemas.microsoft.com/office/drawing/2014/chart" uri="{C3380CC4-5D6E-409C-BE32-E72D297353CC}">
                <c16:uniqueId val="{00000011-7CCC-4ACF-8098-F5763FA140CD}"/>
              </c:ext>
            </c:extLst>
          </c:dPt>
          <c:dPt>
            <c:idx val="13"/>
            <c:bubble3D val="0"/>
            <c:extLst xmlns:c16r2="http://schemas.microsoft.com/office/drawing/2015/06/chart">
              <c:ext xmlns:c16="http://schemas.microsoft.com/office/drawing/2014/chart" uri="{C3380CC4-5D6E-409C-BE32-E72D297353CC}">
                <c16:uniqueId val="{00000012-7CCC-4ACF-8098-F5763FA140CD}"/>
              </c:ext>
            </c:extLst>
          </c:dPt>
          <c:dPt>
            <c:idx val="14"/>
            <c:bubble3D val="0"/>
            <c:extLst xmlns:c16r2="http://schemas.microsoft.com/office/drawing/2015/06/chart">
              <c:ext xmlns:c16="http://schemas.microsoft.com/office/drawing/2014/chart" uri="{C3380CC4-5D6E-409C-BE32-E72D297353CC}">
                <c16:uniqueId val="{00000013-7CCC-4ACF-8098-F5763FA140CD}"/>
              </c:ext>
            </c:extLst>
          </c:dPt>
          <c:dPt>
            <c:idx val="15"/>
            <c:bubble3D val="0"/>
            <c:extLst xmlns:c16r2="http://schemas.microsoft.com/office/drawing/2015/06/chart">
              <c:ext xmlns:c16="http://schemas.microsoft.com/office/drawing/2014/chart" uri="{C3380CC4-5D6E-409C-BE32-E72D297353CC}">
                <c16:uniqueId val="{00000014-7CCC-4ACF-8098-F5763FA140CD}"/>
              </c:ext>
            </c:extLst>
          </c:dPt>
          <c:dPt>
            <c:idx val="16"/>
            <c:bubble3D val="0"/>
            <c:extLst xmlns:c16r2="http://schemas.microsoft.com/office/drawing/2015/06/chart">
              <c:ext xmlns:c16="http://schemas.microsoft.com/office/drawing/2014/chart" uri="{C3380CC4-5D6E-409C-BE32-E72D297353CC}">
                <c16:uniqueId val="{00000015-7CCC-4ACF-8098-F5763FA140CD}"/>
              </c:ext>
            </c:extLst>
          </c:dPt>
          <c:dPt>
            <c:idx val="17"/>
            <c:bubble3D val="0"/>
            <c:extLst xmlns:c16r2="http://schemas.microsoft.com/office/drawing/2015/06/chart">
              <c:ext xmlns:c16="http://schemas.microsoft.com/office/drawing/2014/chart" uri="{C3380CC4-5D6E-409C-BE32-E72D297353CC}">
                <c16:uniqueId val="{00000016-7CCC-4ACF-8098-F5763FA140CD}"/>
              </c:ext>
            </c:extLst>
          </c:dPt>
          <c:dPt>
            <c:idx val="18"/>
            <c:bubble3D val="0"/>
            <c:extLst xmlns:c16r2="http://schemas.microsoft.com/office/drawing/2015/06/chart">
              <c:ext xmlns:c16="http://schemas.microsoft.com/office/drawing/2014/chart" uri="{C3380CC4-5D6E-409C-BE32-E72D297353CC}">
                <c16:uniqueId val="{00000017-7CCC-4ACF-8098-F5763FA140CD}"/>
              </c:ext>
            </c:extLst>
          </c:dPt>
          <c:dPt>
            <c:idx val="19"/>
            <c:bubble3D val="0"/>
            <c:extLst xmlns:c16r2="http://schemas.microsoft.com/office/drawing/2015/06/chart">
              <c:ext xmlns:c16="http://schemas.microsoft.com/office/drawing/2014/chart" uri="{C3380CC4-5D6E-409C-BE32-E72D297353CC}">
                <c16:uniqueId val="{00000018-7CCC-4ACF-8098-F5763FA140CD}"/>
              </c:ext>
            </c:extLst>
          </c:dPt>
          <c:dPt>
            <c:idx val="20"/>
            <c:bubble3D val="0"/>
            <c:extLst xmlns:c16r2="http://schemas.microsoft.com/office/drawing/2015/06/chart">
              <c:ext xmlns:c16="http://schemas.microsoft.com/office/drawing/2014/chart" uri="{C3380CC4-5D6E-409C-BE32-E72D297353CC}">
                <c16:uniqueId val="{00000019-7CCC-4ACF-8098-F5763FA140CD}"/>
              </c:ext>
            </c:extLst>
          </c:dPt>
          <c:dPt>
            <c:idx val="21"/>
            <c:bubble3D val="0"/>
            <c:extLst xmlns:c16r2="http://schemas.microsoft.com/office/drawing/2015/06/chart">
              <c:ext xmlns:c16="http://schemas.microsoft.com/office/drawing/2014/chart" uri="{C3380CC4-5D6E-409C-BE32-E72D297353CC}">
                <c16:uniqueId val="{0000001A-7CCC-4ACF-8098-F5763FA140CD}"/>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0.14399999999999999</c:v>
                </c:pt>
                <c:pt idx="2">
                  <c:v>0.28533333333333333</c:v>
                </c:pt>
                <c:pt idx="3">
                  <c:v>0.28533333333333333</c:v>
                </c:pt>
                <c:pt idx="4">
                  <c:v>0.28533333333333333</c:v>
                </c:pt>
              </c:numCache>
            </c:numRef>
          </c:val>
          <c:extLst xmlns:c16r2="http://schemas.microsoft.com/office/drawing/2015/06/chart">
            <c:ext xmlns:c16="http://schemas.microsoft.com/office/drawing/2014/chart" uri="{C3380CC4-5D6E-409C-BE32-E72D297353CC}">
              <c16:uniqueId val="{0000001B-7CCC-4ACF-8098-F5763FA140CD}"/>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7CCC-4ACF-8098-F5763FA140CD}"/>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7CCC-4ACF-8098-F5763FA140CD}"/>
              </c:ext>
            </c:extLst>
          </c:dPt>
          <c:dPt>
            <c:idx val="2"/>
            <c:bubble3D val="0"/>
            <c:spPr>
              <a:noFill/>
            </c:spPr>
            <c:extLst xmlns:c16r2="http://schemas.microsoft.com/office/drawing/2015/06/chart">
              <c:ext xmlns:c16="http://schemas.microsoft.com/office/drawing/2014/chart" uri="{C3380CC4-5D6E-409C-BE32-E72D297353CC}">
                <c16:uniqueId val="{00000021-7CCC-4ACF-8098-F5763FA140CD}"/>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7CCC-4ACF-8098-F5763FA140CD}"/>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7CCC-4ACF-8098-F5763FA140CD}"/>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7CCC-4ACF-8098-F5763FA140CD}"/>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152C-4F8A-8683-7C571CA7C69F}"/>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152C-4F8A-8683-7C571CA7C69F}"/>
              </c:ext>
            </c:extLst>
          </c:dPt>
          <c:dPt>
            <c:idx val="2"/>
            <c:bubble3D val="0"/>
            <c:spPr>
              <a:noFill/>
              <a:ln>
                <a:noFill/>
              </a:ln>
            </c:spPr>
            <c:extLst xmlns:c16r2="http://schemas.microsoft.com/office/drawing/2015/06/chart">
              <c:ext xmlns:c16="http://schemas.microsoft.com/office/drawing/2014/chart" uri="{C3380CC4-5D6E-409C-BE32-E72D297353CC}">
                <c16:uniqueId val="{00000005-152C-4F8A-8683-7C571CA7C69F}"/>
              </c:ext>
            </c:extLst>
          </c:dPt>
          <c:dPt>
            <c:idx val="3"/>
            <c:bubble3D val="0"/>
            <c:spPr>
              <a:noFill/>
              <a:ln>
                <a:noFill/>
              </a:ln>
            </c:spPr>
            <c:extLst xmlns:c16r2="http://schemas.microsoft.com/office/drawing/2015/06/chart">
              <c:ext xmlns:c16="http://schemas.microsoft.com/office/drawing/2014/chart" uri="{C3380CC4-5D6E-409C-BE32-E72D297353CC}">
                <c16:uniqueId val="{00000007-152C-4F8A-8683-7C571CA7C69F}"/>
              </c:ext>
            </c:extLst>
          </c:dPt>
          <c:dPt>
            <c:idx val="4"/>
            <c:bubble3D val="0"/>
            <c:spPr>
              <a:noFill/>
              <a:ln>
                <a:noFill/>
              </a:ln>
            </c:spPr>
            <c:extLst xmlns:c16r2="http://schemas.microsoft.com/office/drawing/2015/06/chart">
              <c:ext xmlns:c16="http://schemas.microsoft.com/office/drawing/2014/chart" uri="{C3380CC4-5D6E-409C-BE32-E72D297353CC}">
                <c16:uniqueId val="{00000009-152C-4F8A-8683-7C571CA7C69F}"/>
              </c:ext>
            </c:extLst>
          </c:dPt>
          <c:dPt>
            <c:idx val="5"/>
            <c:bubble3D val="0"/>
            <c:extLst xmlns:c16r2="http://schemas.microsoft.com/office/drawing/2015/06/chart">
              <c:ext xmlns:c16="http://schemas.microsoft.com/office/drawing/2014/chart" uri="{C3380CC4-5D6E-409C-BE32-E72D297353CC}">
                <c16:uniqueId val="{0000000A-152C-4F8A-8683-7C571CA7C69F}"/>
              </c:ext>
            </c:extLst>
          </c:dPt>
          <c:dPt>
            <c:idx val="6"/>
            <c:bubble3D val="0"/>
            <c:extLst xmlns:c16r2="http://schemas.microsoft.com/office/drawing/2015/06/chart">
              <c:ext xmlns:c16="http://schemas.microsoft.com/office/drawing/2014/chart" uri="{C3380CC4-5D6E-409C-BE32-E72D297353CC}">
                <c16:uniqueId val="{0000000B-152C-4F8A-8683-7C571CA7C69F}"/>
              </c:ext>
            </c:extLst>
          </c:dPt>
          <c:dPt>
            <c:idx val="7"/>
            <c:bubble3D val="0"/>
            <c:extLst xmlns:c16r2="http://schemas.microsoft.com/office/drawing/2015/06/chart">
              <c:ext xmlns:c16="http://schemas.microsoft.com/office/drawing/2014/chart" uri="{C3380CC4-5D6E-409C-BE32-E72D297353CC}">
                <c16:uniqueId val="{0000000C-152C-4F8A-8683-7C571CA7C69F}"/>
              </c:ext>
            </c:extLst>
          </c:dPt>
          <c:dPt>
            <c:idx val="8"/>
            <c:bubble3D val="0"/>
            <c:extLst xmlns:c16r2="http://schemas.microsoft.com/office/drawing/2015/06/chart">
              <c:ext xmlns:c16="http://schemas.microsoft.com/office/drawing/2014/chart" uri="{C3380CC4-5D6E-409C-BE32-E72D297353CC}">
                <c16:uniqueId val="{0000000D-152C-4F8A-8683-7C571CA7C69F}"/>
              </c:ext>
            </c:extLst>
          </c:dPt>
          <c:dPt>
            <c:idx val="9"/>
            <c:bubble3D val="0"/>
            <c:extLst xmlns:c16r2="http://schemas.microsoft.com/office/drawing/2015/06/chart">
              <c:ext xmlns:c16="http://schemas.microsoft.com/office/drawing/2014/chart" uri="{C3380CC4-5D6E-409C-BE32-E72D297353CC}">
                <c16:uniqueId val="{0000000E-152C-4F8A-8683-7C571CA7C69F}"/>
              </c:ext>
            </c:extLst>
          </c:dPt>
          <c:dPt>
            <c:idx val="10"/>
            <c:bubble3D val="0"/>
            <c:extLst xmlns:c16r2="http://schemas.microsoft.com/office/drawing/2015/06/chart">
              <c:ext xmlns:c16="http://schemas.microsoft.com/office/drawing/2014/chart" uri="{C3380CC4-5D6E-409C-BE32-E72D297353CC}">
                <c16:uniqueId val="{0000000F-152C-4F8A-8683-7C571CA7C69F}"/>
              </c:ext>
            </c:extLst>
          </c:dPt>
          <c:dPt>
            <c:idx val="11"/>
            <c:bubble3D val="0"/>
            <c:extLst xmlns:c16r2="http://schemas.microsoft.com/office/drawing/2015/06/chart">
              <c:ext xmlns:c16="http://schemas.microsoft.com/office/drawing/2014/chart" uri="{C3380CC4-5D6E-409C-BE32-E72D297353CC}">
                <c16:uniqueId val="{00000010-152C-4F8A-8683-7C571CA7C69F}"/>
              </c:ext>
            </c:extLst>
          </c:dPt>
          <c:dPt>
            <c:idx val="12"/>
            <c:bubble3D val="0"/>
            <c:extLst xmlns:c16r2="http://schemas.microsoft.com/office/drawing/2015/06/chart">
              <c:ext xmlns:c16="http://schemas.microsoft.com/office/drawing/2014/chart" uri="{C3380CC4-5D6E-409C-BE32-E72D297353CC}">
                <c16:uniqueId val="{00000011-152C-4F8A-8683-7C571CA7C69F}"/>
              </c:ext>
            </c:extLst>
          </c:dPt>
          <c:dPt>
            <c:idx val="13"/>
            <c:bubble3D val="0"/>
            <c:extLst xmlns:c16r2="http://schemas.microsoft.com/office/drawing/2015/06/chart">
              <c:ext xmlns:c16="http://schemas.microsoft.com/office/drawing/2014/chart" uri="{C3380CC4-5D6E-409C-BE32-E72D297353CC}">
                <c16:uniqueId val="{00000012-152C-4F8A-8683-7C571CA7C69F}"/>
              </c:ext>
            </c:extLst>
          </c:dPt>
          <c:dPt>
            <c:idx val="14"/>
            <c:bubble3D val="0"/>
            <c:extLst xmlns:c16r2="http://schemas.microsoft.com/office/drawing/2015/06/chart">
              <c:ext xmlns:c16="http://schemas.microsoft.com/office/drawing/2014/chart" uri="{C3380CC4-5D6E-409C-BE32-E72D297353CC}">
                <c16:uniqueId val="{00000013-152C-4F8A-8683-7C571CA7C69F}"/>
              </c:ext>
            </c:extLst>
          </c:dPt>
          <c:dPt>
            <c:idx val="15"/>
            <c:bubble3D val="0"/>
            <c:extLst xmlns:c16r2="http://schemas.microsoft.com/office/drawing/2015/06/chart">
              <c:ext xmlns:c16="http://schemas.microsoft.com/office/drawing/2014/chart" uri="{C3380CC4-5D6E-409C-BE32-E72D297353CC}">
                <c16:uniqueId val="{00000014-152C-4F8A-8683-7C571CA7C69F}"/>
              </c:ext>
            </c:extLst>
          </c:dPt>
          <c:dPt>
            <c:idx val="16"/>
            <c:bubble3D val="0"/>
            <c:extLst xmlns:c16r2="http://schemas.microsoft.com/office/drawing/2015/06/chart">
              <c:ext xmlns:c16="http://schemas.microsoft.com/office/drawing/2014/chart" uri="{C3380CC4-5D6E-409C-BE32-E72D297353CC}">
                <c16:uniqueId val="{00000015-152C-4F8A-8683-7C571CA7C69F}"/>
              </c:ext>
            </c:extLst>
          </c:dPt>
          <c:dPt>
            <c:idx val="17"/>
            <c:bubble3D val="0"/>
            <c:extLst xmlns:c16r2="http://schemas.microsoft.com/office/drawing/2015/06/chart">
              <c:ext xmlns:c16="http://schemas.microsoft.com/office/drawing/2014/chart" uri="{C3380CC4-5D6E-409C-BE32-E72D297353CC}">
                <c16:uniqueId val="{00000016-152C-4F8A-8683-7C571CA7C69F}"/>
              </c:ext>
            </c:extLst>
          </c:dPt>
          <c:dPt>
            <c:idx val="18"/>
            <c:bubble3D val="0"/>
            <c:extLst xmlns:c16r2="http://schemas.microsoft.com/office/drawing/2015/06/chart">
              <c:ext xmlns:c16="http://schemas.microsoft.com/office/drawing/2014/chart" uri="{C3380CC4-5D6E-409C-BE32-E72D297353CC}">
                <c16:uniqueId val="{00000017-152C-4F8A-8683-7C571CA7C69F}"/>
              </c:ext>
            </c:extLst>
          </c:dPt>
          <c:dPt>
            <c:idx val="19"/>
            <c:bubble3D val="0"/>
            <c:extLst xmlns:c16r2="http://schemas.microsoft.com/office/drawing/2015/06/chart">
              <c:ext xmlns:c16="http://schemas.microsoft.com/office/drawing/2014/chart" uri="{C3380CC4-5D6E-409C-BE32-E72D297353CC}">
                <c16:uniqueId val="{00000018-152C-4F8A-8683-7C571CA7C69F}"/>
              </c:ext>
            </c:extLst>
          </c:dPt>
          <c:dPt>
            <c:idx val="20"/>
            <c:bubble3D val="0"/>
            <c:extLst xmlns:c16r2="http://schemas.microsoft.com/office/drawing/2015/06/chart">
              <c:ext xmlns:c16="http://schemas.microsoft.com/office/drawing/2014/chart" uri="{C3380CC4-5D6E-409C-BE32-E72D297353CC}">
                <c16:uniqueId val="{00000019-152C-4F8A-8683-7C571CA7C69F}"/>
              </c:ext>
            </c:extLst>
          </c:dPt>
          <c:dPt>
            <c:idx val="21"/>
            <c:bubble3D val="0"/>
            <c:extLst xmlns:c16r2="http://schemas.microsoft.com/office/drawing/2015/06/chart">
              <c:ext xmlns:c16="http://schemas.microsoft.com/office/drawing/2014/chart" uri="{C3380CC4-5D6E-409C-BE32-E72D297353CC}">
                <c16:uniqueId val="{0000001A-152C-4F8A-8683-7C571CA7C69F}"/>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0.27200000000000002</c:v>
                </c:pt>
                <c:pt idx="2">
                  <c:v>0.24266666666666667</c:v>
                </c:pt>
                <c:pt idx="3">
                  <c:v>0.24266666666666667</c:v>
                </c:pt>
                <c:pt idx="4">
                  <c:v>0.24266666666666667</c:v>
                </c:pt>
              </c:numCache>
            </c:numRef>
          </c:val>
          <c:extLst xmlns:c16r2="http://schemas.microsoft.com/office/drawing/2015/06/chart">
            <c:ext xmlns:c16="http://schemas.microsoft.com/office/drawing/2014/chart" uri="{C3380CC4-5D6E-409C-BE32-E72D297353CC}">
              <c16:uniqueId val="{0000001B-152C-4F8A-8683-7C571CA7C69F}"/>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152C-4F8A-8683-7C571CA7C69F}"/>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152C-4F8A-8683-7C571CA7C69F}"/>
              </c:ext>
            </c:extLst>
          </c:dPt>
          <c:dPt>
            <c:idx val="2"/>
            <c:bubble3D val="0"/>
            <c:spPr>
              <a:noFill/>
            </c:spPr>
            <c:extLst xmlns:c16r2="http://schemas.microsoft.com/office/drawing/2015/06/chart">
              <c:ext xmlns:c16="http://schemas.microsoft.com/office/drawing/2014/chart" uri="{C3380CC4-5D6E-409C-BE32-E72D297353CC}">
                <c16:uniqueId val="{00000021-152C-4F8A-8683-7C571CA7C69F}"/>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152C-4F8A-8683-7C571CA7C69F}"/>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152C-4F8A-8683-7C571CA7C69F}"/>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152C-4F8A-8683-7C571CA7C69F}"/>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7B38-4D87-9BD5-1B5E8A0B9811}"/>
              </c:ext>
            </c:extLst>
          </c:dPt>
          <c:dPt>
            <c:idx val="1"/>
            <c:invertIfNegative val="0"/>
            <c:bubble3D val="0"/>
            <c:extLst xmlns:c16r2="http://schemas.microsoft.com/office/drawing/2015/06/chart">
              <c:ext xmlns:c16="http://schemas.microsoft.com/office/drawing/2014/chart" uri="{C3380CC4-5D6E-409C-BE32-E72D297353CC}">
                <c16:uniqueId val="{00000001-7B38-4D87-9BD5-1B5E8A0B9811}"/>
              </c:ext>
            </c:extLst>
          </c:dPt>
          <c:dPt>
            <c:idx val="2"/>
            <c:invertIfNegative val="0"/>
            <c:bubble3D val="0"/>
            <c:extLst xmlns:c16r2="http://schemas.microsoft.com/office/drawing/2015/06/chart">
              <c:ext xmlns:c16="http://schemas.microsoft.com/office/drawing/2014/chart" uri="{C3380CC4-5D6E-409C-BE32-E72D297353CC}">
                <c16:uniqueId val="{00000002-7B38-4D87-9BD5-1B5E8A0B9811}"/>
              </c:ext>
            </c:extLst>
          </c:dPt>
          <c:dPt>
            <c:idx val="3"/>
            <c:invertIfNegative val="0"/>
            <c:bubble3D val="0"/>
            <c:extLst xmlns:c16r2="http://schemas.microsoft.com/office/drawing/2015/06/chart">
              <c:ext xmlns:c16="http://schemas.microsoft.com/office/drawing/2014/chart" uri="{C3380CC4-5D6E-409C-BE32-E72D297353CC}">
                <c16:uniqueId val="{00000003-7B38-4D87-9BD5-1B5E8A0B9811}"/>
              </c:ext>
            </c:extLst>
          </c:dPt>
          <c:dPt>
            <c:idx val="4"/>
            <c:invertIfNegative val="0"/>
            <c:bubble3D val="0"/>
            <c:extLst xmlns:c16r2="http://schemas.microsoft.com/office/drawing/2015/06/chart">
              <c:ext xmlns:c16="http://schemas.microsoft.com/office/drawing/2014/chart" uri="{C3380CC4-5D6E-409C-BE32-E72D297353CC}">
                <c16:uniqueId val="{00000004-7B38-4D87-9BD5-1B5E8A0B9811}"/>
              </c:ext>
            </c:extLst>
          </c:dPt>
          <c:dPt>
            <c:idx val="5"/>
            <c:invertIfNegative val="0"/>
            <c:bubble3D val="0"/>
            <c:extLst xmlns:c16r2="http://schemas.microsoft.com/office/drawing/2015/06/chart">
              <c:ext xmlns:c16="http://schemas.microsoft.com/office/drawing/2014/chart" uri="{C3380CC4-5D6E-409C-BE32-E72D297353CC}">
                <c16:uniqueId val="{00000005-7B38-4D87-9BD5-1B5E8A0B9811}"/>
              </c:ext>
            </c:extLst>
          </c:dPt>
          <c:dPt>
            <c:idx val="6"/>
            <c:invertIfNegative val="0"/>
            <c:bubble3D val="0"/>
            <c:extLst xmlns:c16r2="http://schemas.microsoft.com/office/drawing/2015/06/chart">
              <c:ext xmlns:c16="http://schemas.microsoft.com/office/drawing/2014/chart" uri="{C3380CC4-5D6E-409C-BE32-E72D297353CC}">
                <c16:uniqueId val="{00000006-7B38-4D87-9BD5-1B5E8A0B9811}"/>
              </c:ext>
            </c:extLst>
          </c:dPt>
          <c:dPt>
            <c:idx val="7"/>
            <c:invertIfNegative val="0"/>
            <c:bubble3D val="0"/>
            <c:extLst xmlns:c16r2="http://schemas.microsoft.com/office/drawing/2015/06/chart">
              <c:ext xmlns:c16="http://schemas.microsoft.com/office/drawing/2014/chart" uri="{C3380CC4-5D6E-409C-BE32-E72D297353CC}">
                <c16:uniqueId val="{00000007-7B38-4D87-9BD5-1B5E8A0B9811}"/>
              </c:ext>
            </c:extLst>
          </c:dPt>
          <c:dPt>
            <c:idx val="8"/>
            <c:invertIfNegative val="0"/>
            <c:bubble3D val="0"/>
            <c:extLst xmlns:c16r2="http://schemas.microsoft.com/office/drawing/2015/06/chart">
              <c:ext xmlns:c16="http://schemas.microsoft.com/office/drawing/2014/chart" uri="{C3380CC4-5D6E-409C-BE32-E72D297353CC}">
                <c16:uniqueId val="{00000008-7B38-4D87-9BD5-1B5E8A0B9811}"/>
              </c:ext>
            </c:extLst>
          </c:dPt>
          <c:dPt>
            <c:idx val="9"/>
            <c:invertIfNegative val="0"/>
            <c:bubble3D val="0"/>
            <c:extLst xmlns:c16r2="http://schemas.microsoft.com/office/drawing/2015/06/chart">
              <c:ext xmlns:c16="http://schemas.microsoft.com/office/drawing/2014/chart" uri="{C3380CC4-5D6E-409C-BE32-E72D297353CC}">
                <c16:uniqueId val="{00000009-7B38-4D87-9BD5-1B5E8A0B9811}"/>
              </c:ext>
            </c:extLst>
          </c:dPt>
          <c:dPt>
            <c:idx val="10"/>
            <c:invertIfNegative val="0"/>
            <c:bubble3D val="0"/>
            <c:extLst xmlns:c16r2="http://schemas.microsoft.com/office/drawing/2015/06/chart">
              <c:ext xmlns:c16="http://schemas.microsoft.com/office/drawing/2014/chart" uri="{C3380CC4-5D6E-409C-BE32-E72D297353CC}">
                <c16:uniqueId val="{0000000A-7B38-4D87-9BD5-1B5E8A0B9811}"/>
              </c:ext>
            </c:extLst>
          </c:dPt>
          <c:dPt>
            <c:idx val="11"/>
            <c:invertIfNegative val="0"/>
            <c:bubble3D val="0"/>
            <c:extLst xmlns:c16r2="http://schemas.microsoft.com/office/drawing/2015/06/chart">
              <c:ext xmlns:c16="http://schemas.microsoft.com/office/drawing/2014/chart" uri="{C3380CC4-5D6E-409C-BE32-E72D297353CC}">
                <c16:uniqueId val="{0000000B-7B38-4D87-9BD5-1B5E8A0B9811}"/>
              </c:ext>
            </c:extLst>
          </c:dPt>
          <c:dPt>
            <c:idx val="12"/>
            <c:invertIfNegative val="0"/>
            <c:bubble3D val="0"/>
            <c:extLst xmlns:c16r2="http://schemas.microsoft.com/office/drawing/2015/06/chart">
              <c:ext xmlns:c16="http://schemas.microsoft.com/office/drawing/2014/chart" uri="{C3380CC4-5D6E-409C-BE32-E72D297353CC}">
                <c16:uniqueId val="{0000000C-7B38-4D87-9BD5-1B5E8A0B9811}"/>
              </c:ext>
            </c:extLst>
          </c:dPt>
          <c:dLbls>
            <c:dLbl>
              <c:idx val="0"/>
              <c:layout>
                <c:manualLayout>
                  <c:x val="6.2402496099843996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B38-4D87-9BD5-1B5E8A0B9811}"/>
                </c:ext>
              </c:extLst>
            </c:dLbl>
            <c:dLbl>
              <c:idx val="1"/>
              <c:layout>
                <c:manualLayout>
                  <c:x val="2.0800832033281333E-3"/>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B38-4D87-9BD5-1B5E8A0B9811}"/>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38-4D87-9BD5-1B5E8A0B9811}"/>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38-4D87-9BD5-1B5E8A0B9811}"/>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B38-4D87-9BD5-1B5E8A0B9811}"/>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Hoja1!$B$2:$B$6</c:f>
              <c:numCache>
                <c:formatCode>%0</c:formatCode>
                <c:ptCount val="5"/>
                <c:pt idx="0">
                  <c:v>1.1150236898957418E-2</c:v>
                </c:pt>
                <c:pt idx="1">
                  <c:v>5.7462583393068818E-3</c:v>
                </c:pt>
                <c:pt idx="2">
                  <c:v>9.2592592592593333E-3</c:v>
                </c:pt>
                <c:pt idx="3">
                  <c:v>0</c:v>
                </c:pt>
                <c:pt idx="4">
                  <c:v>4.3290043290043403E-3</c:v>
                </c:pt>
              </c:numCache>
            </c:numRef>
          </c:val>
          <c:extLst xmlns:c16r2="http://schemas.microsoft.com/office/drawing/2015/06/chart">
            <c:ext xmlns:c16="http://schemas.microsoft.com/office/drawing/2014/chart" uri="{C3380CC4-5D6E-409C-BE32-E72D297353CC}">
              <c16:uniqueId val="{0000000D-7B38-4D87-9BD5-1B5E8A0B9811}"/>
            </c:ext>
          </c:extLst>
        </c:ser>
        <c:ser>
          <c:idx val="1"/>
          <c:order val="1"/>
          <c:tx>
            <c:strRef>
              <c:f>Hoja1!$C$1</c:f>
              <c:strCache>
                <c:ptCount val="1"/>
                <c:pt idx="0">
                  <c:v>Ez oso pozik (3,4)</c:v>
                </c:pt>
              </c:strCache>
            </c:strRef>
          </c:tx>
          <c:spPr>
            <a:solidFill>
              <a:schemeClr val="accent6"/>
            </a:solidFill>
          </c:spPr>
          <c:invertIfNegative val="0"/>
          <c:dLbls>
            <c:dLbl>
              <c:idx val="0"/>
              <c:layout>
                <c:manualLayout>
                  <c:x val="3.1201248049921998E-2"/>
                  <c:y val="7.19151750624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B38-4D87-9BD5-1B5E8A0B9811}"/>
                </c:ext>
              </c:extLst>
            </c:dLbl>
            <c:dLbl>
              <c:idx val="1"/>
              <c:layout>
                <c:manualLayout>
                  <c:x val="2.9121164846593862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B38-4D87-9BD5-1B5E8A0B9811}"/>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B38-4D87-9BD5-1B5E8A0B9811}"/>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B38-4D87-9BD5-1B5E8A0B9811}"/>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B38-4D87-9BD5-1B5E8A0B9811}"/>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Hoja1!$C$2:$C$6</c:f>
              <c:numCache>
                <c:formatCode>%0</c:formatCode>
                <c:ptCount val="5"/>
                <c:pt idx="0">
                  <c:v>1.2308187289502509E-2</c:v>
                </c:pt>
                <c:pt idx="1">
                  <c:v>3.1363725831044021E-3</c:v>
                </c:pt>
                <c:pt idx="2">
                  <c:v>4.6296296296296667E-3</c:v>
                </c:pt>
                <c:pt idx="3">
                  <c:v>2.9239766081871395E-3</c:v>
                </c:pt>
                <c:pt idx="4">
                  <c:v>0</c:v>
                </c:pt>
              </c:numCache>
            </c:numRef>
          </c:val>
          <c:extLst xmlns:c16r2="http://schemas.microsoft.com/office/drawing/2015/06/chart">
            <c:ext xmlns:c16="http://schemas.microsoft.com/office/drawing/2014/chart" uri="{C3380CC4-5D6E-409C-BE32-E72D297353CC}">
              <c16:uniqueId val="{00000013-7B38-4D87-9BD5-1B5E8A0B9811}"/>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Hoja1!$D$2:$D$6</c:f>
              <c:numCache>
                <c:formatCode>%0</c:formatCode>
                <c:ptCount val="5"/>
                <c:pt idx="0">
                  <c:v>6.376467616656209E-2</c:v>
                </c:pt>
                <c:pt idx="1">
                  <c:v>4.4455974266109297E-2</c:v>
                </c:pt>
                <c:pt idx="2">
                  <c:v>3.703703703703734E-2</c:v>
                </c:pt>
                <c:pt idx="3">
                  <c:v>5.2631578947368501E-2</c:v>
                </c:pt>
                <c:pt idx="4">
                  <c:v>5.1948051948052069E-2</c:v>
                </c:pt>
              </c:numCache>
            </c:numRef>
          </c:val>
          <c:extLst xmlns:c16r2="http://schemas.microsoft.com/office/drawing/2015/06/chart">
            <c:ext xmlns:c16="http://schemas.microsoft.com/office/drawing/2014/chart" uri="{C3380CC4-5D6E-409C-BE32-E72D297353CC}">
              <c16:uniqueId val="{00000014-7B38-4D87-9BD5-1B5E8A0B9811}"/>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Hoja1!$E$2:$E$6</c:f>
              <c:numCache>
                <c:formatCode>%0</c:formatCode>
                <c:ptCount val="5"/>
                <c:pt idx="0">
                  <c:v>0.28047982957996132</c:v>
                </c:pt>
                <c:pt idx="1">
                  <c:v>0.21191381392131153</c:v>
                </c:pt>
                <c:pt idx="2">
                  <c:v>0.21759259259259461</c:v>
                </c:pt>
                <c:pt idx="3">
                  <c:v>0.26900584795321675</c:v>
                </c:pt>
                <c:pt idx="4">
                  <c:v>0.13419913419913457</c:v>
                </c:pt>
              </c:numCache>
            </c:numRef>
          </c:val>
          <c:extLst xmlns:c16r2="http://schemas.microsoft.com/office/drawing/2015/06/chart">
            <c:ext xmlns:c16="http://schemas.microsoft.com/office/drawing/2014/chart" uri="{C3380CC4-5D6E-409C-BE32-E72D297353CC}">
              <c16:uniqueId val="{00000015-7B38-4D87-9BD5-1B5E8A0B9811}"/>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Hoja1!$F$2:$F$6</c:f>
              <c:numCache>
                <c:formatCode>%0</c:formatCode>
                <c:ptCount val="5"/>
                <c:pt idx="0">
                  <c:v>0.62702969398792574</c:v>
                </c:pt>
                <c:pt idx="1">
                  <c:v>0.73474758089016601</c:v>
                </c:pt>
                <c:pt idx="2">
                  <c:v>0.73148148148148251</c:v>
                </c:pt>
                <c:pt idx="3">
                  <c:v>0.67543859649123139</c:v>
                </c:pt>
                <c:pt idx="4">
                  <c:v>0.8095238095238112</c:v>
                </c:pt>
              </c:numCache>
            </c:numRef>
          </c:val>
          <c:extLst xmlns:c16r2="http://schemas.microsoft.com/office/drawing/2015/06/chart">
            <c:ext xmlns:c16="http://schemas.microsoft.com/office/drawing/2014/chart" uri="{C3380CC4-5D6E-409C-BE32-E72D297353CC}">
              <c16:uniqueId val="{00000016-7B38-4D87-9BD5-1B5E8A0B9811}"/>
            </c:ext>
          </c:extLst>
        </c:ser>
        <c:ser>
          <c:idx val="5"/>
          <c:order val="5"/>
          <c:tx>
            <c:strRef>
              <c:f>Hoja1!$G$1</c:f>
              <c:strCache>
                <c:ptCount val="1"/>
                <c:pt idx="0">
                  <c:v>Ez du erantzuna zehazten</c:v>
                </c:pt>
              </c:strCache>
            </c:strRef>
          </c:tx>
          <c:invertIfNegative val="0"/>
          <c:dLbls>
            <c:dLbl>
              <c:idx val="0"/>
              <c:layout>
                <c:manualLayout>
                  <c:x val="0"/>
                  <c:y val="7.0700294770126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7B38-4D87-9BD5-1B5E8A0B981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B38-4D87-9BD5-1B5E8A0B981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7B38-4D87-9BD5-1B5E8A0B981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7B38-4D87-9BD5-1B5E8A0B981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7B38-4D87-9BD5-1B5E8A0B9811}"/>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Hoja1!$G$2:$G$6</c:f>
              <c:numCache>
                <c:formatCode>%0</c:formatCode>
                <c:ptCount val="5"/>
                <c:pt idx="0">
                  <c:v>5.2673760771173037E-3</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1C-7B38-4D87-9BD5-1B5E8A0B9811}"/>
            </c:ext>
          </c:extLst>
        </c:ser>
        <c:dLbls>
          <c:showLegendKey val="0"/>
          <c:showVal val="0"/>
          <c:showCatName val="0"/>
          <c:showSerName val="0"/>
          <c:showPercent val="0"/>
          <c:showBubbleSize val="0"/>
        </c:dLbls>
        <c:gapWidth val="61"/>
        <c:overlap val="100"/>
        <c:axId val="294713600"/>
        <c:axId val="294416384"/>
      </c:barChart>
      <c:catAx>
        <c:axId val="29471360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94416384"/>
        <c:crosses val="autoZero"/>
        <c:auto val="1"/>
        <c:lblAlgn val="ctr"/>
        <c:lblOffset val="100"/>
        <c:noMultiLvlLbl val="0"/>
      </c:catAx>
      <c:valAx>
        <c:axId val="294416384"/>
        <c:scaling>
          <c:orientation val="minMax"/>
          <c:max val="1"/>
          <c:min val="0"/>
        </c:scaling>
        <c:delete val="1"/>
        <c:axPos val="t"/>
        <c:numFmt formatCode="0%" sourceLinked="0"/>
        <c:majorTickMark val="out"/>
        <c:minorTickMark val="none"/>
        <c:tickLblPos val="nextTo"/>
        <c:crossAx val="294713600"/>
        <c:crosses val="autoZero"/>
        <c:crossBetween val="between"/>
        <c:majorUnit val="0.5"/>
      </c:valAx>
    </c:plotArea>
    <c:legend>
      <c:legendPos val="t"/>
      <c:layout>
        <c:manualLayout>
          <c:xMode val="edge"/>
          <c:yMode val="edge"/>
          <c:x val="1.7063708756143225E-2"/>
          <c:y val="1.8760377295314927E-2"/>
          <c:w val="0.85688356038178537"/>
          <c:h val="7.8354426016166864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63E6-4495-9742-94A0943259CA}"/>
              </c:ext>
            </c:extLst>
          </c:dPt>
          <c:dPt>
            <c:idx val="1"/>
            <c:invertIfNegative val="0"/>
            <c:bubble3D val="0"/>
            <c:extLst xmlns:c16r2="http://schemas.microsoft.com/office/drawing/2015/06/chart">
              <c:ext xmlns:c16="http://schemas.microsoft.com/office/drawing/2014/chart" uri="{C3380CC4-5D6E-409C-BE32-E72D297353CC}">
                <c16:uniqueId val="{00000001-63E6-4495-9742-94A0943259CA}"/>
              </c:ext>
            </c:extLst>
          </c:dPt>
          <c:dPt>
            <c:idx val="2"/>
            <c:invertIfNegative val="0"/>
            <c:bubble3D val="0"/>
            <c:extLst xmlns:c16r2="http://schemas.microsoft.com/office/drawing/2015/06/chart">
              <c:ext xmlns:c16="http://schemas.microsoft.com/office/drawing/2014/chart" uri="{C3380CC4-5D6E-409C-BE32-E72D297353CC}">
                <c16:uniqueId val="{00000002-63E6-4495-9742-94A0943259CA}"/>
              </c:ext>
            </c:extLst>
          </c:dPt>
          <c:dPt>
            <c:idx val="3"/>
            <c:invertIfNegative val="0"/>
            <c:bubble3D val="0"/>
            <c:extLst xmlns:c16r2="http://schemas.microsoft.com/office/drawing/2015/06/chart">
              <c:ext xmlns:c16="http://schemas.microsoft.com/office/drawing/2014/chart" uri="{C3380CC4-5D6E-409C-BE32-E72D297353CC}">
                <c16:uniqueId val="{00000003-63E6-4495-9742-94A0943259CA}"/>
              </c:ext>
            </c:extLst>
          </c:dPt>
          <c:dPt>
            <c:idx val="4"/>
            <c:invertIfNegative val="0"/>
            <c:bubble3D val="0"/>
            <c:extLst xmlns:c16r2="http://schemas.microsoft.com/office/drawing/2015/06/chart">
              <c:ext xmlns:c16="http://schemas.microsoft.com/office/drawing/2014/chart" uri="{C3380CC4-5D6E-409C-BE32-E72D297353CC}">
                <c16:uniqueId val="{00000004-63E6-4495-9742-94A0943259CA}"/>
              </c:ext>
            </c:extLst>
          </c:dPt>
          <c:dPt>
            <c:idx val="5"/>
            <c:invertIfNegative val="0"/>
            <c:bubble3D val="0"/>
            <c:extLst xmlns:c16r2="http://schemas.microsoft.com/office/drawing/2015/06/chart">
              <c:ext xmlns:c16="http://schemas.microsoft.com/office/drawing/2014/chart" uri="{C3380CC4-5D6E-409C-BE32-E72D297353CC}">
                <c16:uniqueId val="{00000005-63E6-4495-9742-94A0943259CA}"/>
              </c:ext>
            </c:extLst>
          </c:dPt>
          <c:dPt>
            <c:idx val="6"/>
            <c:invertIfNegative val="0"/>
            <c:bubble3D val="0"/>
            <c:extLst xmlns:c16r2="http://schemas.microsoft.com/office/drawing/2015/06/chart">
              <c:ext xmlns:c16="http://schemas.microsoft.com/office/drawing/2014/chart" uri="{C3380CC4-5D6E-409C-BE32-E72D297353CC}">
                <c16:uniqueId val="{00000006-63E6-4495-9742-94A0943259CA}"/>
              </c:ext>
            </c:extLst>
          </c:dPt>
          <c:dPt>
            <c:idx val="7"/>
            <c:invertIfNegative val="0"/>
            <c:bubble3D val="0"/>
            <c:extLst xmlns:c16r2="http://schemas.microsoft.com/office/drawing/2015/06/chart">
              <c:ext xmlns:c16="http://schemas.microsoft.com/office/drawing/2014/chart" uri="{C3380CC4-5D6E-409C-BE32-E72D297353CC}">
                <c16:uniqueId val="{00000007-63E6-4495-9742-94A0943259CA}"/>
              </c:ext>
            </c:extLst>
          </c:dPt>
          <c:dPt>
            <c:idx val="8"/>
            <c:invertIfNegative val="0"/>
            <c:bubble3D val="0"/>
            <c:extLst xmlns:c16r2="http://schemas.microsoft.com/office/drawing/2015/06/chart">
              <c:ext xmlns:c16="http://schemas.microsoft.com/office/drawing/2014/chart" uri="{C3380CC4-5D6E-409C-BE32-E72D297353CC}">
                <c16:uniqueId val="{00000008-63E6-4495-9742-94A0943259CA}"/>
              </c:ext>
            </c:extLst>
          </c:dPt>
          <c:dPt>
            <c:idx val="9"/>
            <c:invertIfNegative val="0"/>
            <c:bubble3D val="0"/>
            <c:extLst xmlns:c16r2="http://schemas.microsoft.com/office/drawing/2015/06/chart">
              <c:ext xmlns:c16="http://schemas.microsoft.com/office/drawing/2014/chart" uri="{C3380CC4-5D6E-409C-BE32-E72D297353CC}">
                <c16:uniqueId val="{00000009-63E6-4495-9742-94A0943259CA}"/>
              </c:ext>
            </c:extLst>
          </c:dPt>
          <c:dPt>
            <c:idx val="10"/>
            <c:invertIfNegative val="0"/>
            <c:bubble3D val="0"/>
            <c:extLst xmlns:c16r2="http://schemas.microsoft.com/office/drawing/2015/06/chart">
              <c:ext xmlns:c16="http://schemas.microsoft.com/office/drawing/2014/chart" uri="{C3380CC4-5D6E-409C-BE32-E72D297353CC}">
                <c16:uniqueId val="{0000000A-63E6-4495-9742-94A0943259CA}"/>
              </c:ext>
            </c:extLst>
          </c:dPt>
          <c:dPt>
            <c:idx val="11"/>
            <c:invertIfNegative val="0"/>
            <c:bubble3D val="0"/>
            <c:extLst xmlns:c16r2="http://schemas.microsoft.com/office/drawing/2015/06/chart">
              <c:ext xmlns:c16="http://schemas.microsoft.com/office/drawing/2014/chart" uri="{C3380CC4-5D6E-409C-BE32-E72D297353CC}">
                <c16:uniqueId val="{0000000B-63E6-4495-9742-94A0943259CA}"/>
              </c:ext>
            </c:extLst>
          </c:dPt>
          <c:dPt>
            <c:idx val="12"/>
            <c:invertIfNegative val="0"/>
            <c:bubble3D val="0"/>
            <c:extLst xmlns:c16r2="http://schemas.microsoft.com/office/drawing/2015/06/chart">
              <c:ext xmlns:c16="http://schemas.microsoft.com/office/drawing/2014/chart" uri="{C3380CC4-5D6E-409C-BE32-E72D297353CC}">
                <c16:uniqueId val="{0000000C-63E6-4495-9742-94A0943259CA}"/>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Lan ordaindua</c:v>
                </c:pt>
                <c:pt idx="1">
                  <c:v>Langabea</c:v>
                </c:pt>
                <c:pt idx="2">
                  <c:v>Etxeko lanak</c:v>
                </c:pt>
                <c:pt idx="3">
                  <c:v>Ikaslea</c:v>
                </c:pt>
                <c:pt idx="4">
                  <c:v>Erretiroduna, pentsioduna, errentaduna</c:v>
                </c:pt>
                <c:pt idx="5">
                  <c:v>Beste bat</c:v>
                </c:pt>
                <c:pt idx="6">
                  <c:v>Ez du erantzuna zehazten</c:v>
                </c:pt>
              </c:strCache>
            </c:strRef>
          </c:cat>
          <c:val>
            <c:numRef>
              <c:f>Hoja1!$B$2:$B$8</c:f>
              <c:numCache>
                <c:formatCode>0%</c:formatCode>
                <c:ptCount val="7"/>
                <c:pt idx="0">
                  <c:v>0.76925735091447867</c:v>
                </c:pt>
                <c:pt idx="1">
                  <c:v>0.11148760763275727</c:v>
                </c:pt>
                <c:pt idx="2">
                  <c:v>2.7005681531458749E-2</c:v>
                </c:pt>
                <c:pt idx="3">
                  <c:v>3.0831426264897242E-2</c:v>
                </c:pt>
                <c:pt idx="4">
                  <c:v>5.3615837047390986E-2</c:v>
                </c:pt>
                <c:pt idx="5">
                  <c:v>6.0463045833162119E-3</c:v>
                </c:pt>
                <c:pt idx="6">
                  <c:v>1.7557920257057177E-3</c:v>
                </c:pt>
              </c:numCache>
            </c:numRef>
          </c:val>
          <c:extLst xmlns:c16r2="http://schemas.microsoft.com/office/drawing/2015/06/chart">
            <c:ext xmlns:c16="http://schemas.microsoft.com/office/drawing/2014/chart" uri="{C3380CC4-5D6E-409C-BE32-E72D297353CC}">
              <c16:uniqueId val="{0000000D-63E6-4495-9742-94A0943259CA}"/>
            </c:ext>
          </c:extLst>
        </c:ser>
        <c:dLbls>
          <c:showLegendKey val="0"/>
          <c:showVal val="0"/>
          <c:showCatName val="0"/>
          <c:showSerName val="0"/>
          <c:showPercent val="0"/>
          <c:showBubbleSize val="0"/>
        </c:dLbls>
        <c:gapWidth val="61"/>
        <c:axId val="128091264"/>
        <c:axId val="128092800"/>
      </c:barChart>
      <c:catAx>
        <c:axId val="12809126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8092800"/>
        <c:crosses val="autoZero"/>
        <c:auto val="1"/>
        <c:lblAlgn val="ctr"/>
        <c:lblOffset val="100"/>
        <c:noMultiLvlLbl val="0"/>
      </c:catAx>
      <c:valAx>
        <c:axId val="128092800"/>
        <c:scaling>
          <c:orientation val="minMax"/>
          <c:max val="1"/>
          <c:min val="0"/>
        </c:scaling>
        <c:delete val="1"/>
        <c:axPos val="t"/>
        <c:numFmt formatCode="0.0%" sourceLinked="0"/>
        <c:majorTickMark val="out"/>
        <c:minorTickMark val="none"/>
        <c:tickLblPos val="nextTo"/>
        <c:crossAx val="128091264"/>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6AE1-4D75-AC7A-C99099097400}"/>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6AE1-4D75-AC7A-C99099097400}"/>
              </c:ext>
            </c:extLst>
          </c:dPt>
          <c:dPt>
            <c:idx val="2"/>
            <c:bubble3D val="0"/>
            <c:spPr>
              <a:noFill/>
              <a:ln>
                <a:noFill/>
              </a:ln>
            </c:spPr>
            <c:extLst xmlns:c16r2="http://schemas.microsoft.com/office/drawing/2015/06/chart">
              <c:ext xmlns:c16="http://schemas.microsoft.com/office/drawing/2014/chart" uri="{C3380CC4-5D6E-409C-BE32-E72D297353CC}">
                <c16:uniqueId val="{00000005-6AE1-4D75-AC7A-C99099097400}"/>
              </c:ext>
            </c:extLst>
          </c:dPt>
          <c:dPt>
            <c:idx val="3"/>
            <c:bubble3D val="0"/>
            <c:spPr>
              <a:noFill/>
              <a:ln>
                <a:noFill/>
              </a:ln>
            </c:spPr>
            <c:extLst xmlns:c16r2="http://schemas.microsoft.com/office/drawing/2015/06/chart">
              <c:ext xmlns:c16="http://schemas.microsoft.com/office/drawing/2014/chart" uri="{C3380CC4-5D6E-409C-BE32-E72D297353CC}">
                <c16:uniqueId val="{00000007-6AE1-4D75-AC7A-C99099097400}"/>
              </c:ext>
            </c:extLst>
          </c:dPt>
          <c:dPt>
            <c:idx val="4"/>
            <c:bubble3D val="0"/>
            <c:spPr>
              <a:noFill/>
              <a:ln>
                <a:noFill/>
              </a:ln>
            </c:spPr>
            <c:extLst xmlns:c16r2="http://schemas.microsoft.com/office/drawing/2015/06/chart">
              <c:ext xmlns:c16="http://schemas.microsoft.com/office/drawing/2014/chart" uri="{C3380CC4-5D6E-409C-BE32-E72D297353CC}">
                <c16:uniqueId val="{00000009-6AE1-4D75-AC7A-C99099097400}"/>
              </c:ext>
            </c:extLst>
          </c:dPt>
          <c:dPt>
            <c:idx val="5"/>
            <c:bubble3D val="0"/>
            <c:extLst xmlns:c16r2="http://schemas.microsoft.com/office/drawing/2015/06/chart">
              <c:ext xmlns:c16="http://schemas.microsoft.com/office/drawing/2014/chart" uri="{C3380CC4-5D6E-409C-BE32-E72D297353CC}">
                <c16:uniqueId val="{0000000A-6AE1-4D75-AC7A-C99099097400}"/>
              </c:ext>
            </c:extLst>
          </c:dPt>
          <c:dPt>
            <c:idx val="6"/>
            <c:bubble3D val="0"/>
            <c:extLst xmlns:c16r2="http://schemas.microsoft.com/office/drawing/2015/06/chart">
              <c:ext xmlns:c16="http://schemas.microsoft.com/office/drawing/2014/chart" uri="{C3380CC4-5D6E-409C-BE32-E72D297353CC}">
                <c16:uniqueId val="{0000000B-6AE1-4D75-AC7A-C99099097400}"/>
              </c:ext>
            </c:extLst>
          </c:dPt>
          <c:dPt>
            <c:idx val="7"/>
            <c:bubble3D val="0"/>
            <c:extLst xmlns:c16r2="http://schemas.microsoft.com/office/drawing/2015/06/chart">
              <c:ext xmlns:c16="http://schemas.microsoft.com/office/drawing/2014/chart" uri="{C3380CC4-5D6E-409C-BE32-E72D297353CC}">
                <c16:uniqueId val="{0000000C-6AE1-4D75-AC7A-C99099097400}"/>
              </c:ext>
            </c:extLst>
          </c:dPt>
          <c:dPt>
            <c:idx val="8"/>
            <c:bubble3D val="0"/>
            <c:extLst xmlns:c16r2="http://schemas.microsoft.com/office/drawing/2015/06/chart">
              <c:ext xmlns:c16="http://schemas.microsoft.com/office/drawing/2014/chart" uri="{C3380CC4-5D6E-409C-BE32-E72D297353CC}">
                <c16:uniqueId val="{0000000D-6AE1-4D75-AC7A-C99099097400}"/>
              </c:ext>
            </c:extLst>
          </c:dPt>
          <c:dPt>
            <c:idx val="9"/>
            <c:bubble3D val="0"/>
            <c:extLst xmlns:c16r2="http://schemas.microsoft.com/office/drawing/2015/06/chart">
              <c:ext xmlns:c16="http://schemas.microsoft.com/office/drawing/2014/chart" uri="{C3380CC4-5D6E-409C-BE32-E72D297353CC}">
                <c16:uniqueId val="{0000000E-6AE1-4D75-AC7A-C99099097400}"/>
              </c:ext>
            </c:extLst>
          </c:dPt>
          <c:dPt>
            <c:idx val="10"/>
            <c:bubble3D val="0"/>
            <c:extLst xmlns:c16r2="http://schemas.microsoft.com/office/drawing/2015/06/chart">
              <c:ext xmlns:c16="http://schemas.microsoft.com/office/drawing/2014/chart" uri="{C3380CC4-5D6E-409C-BE32-E72D297353CC}">
                <c16:uniqueId val="{0000000F-6AE1-4D75-AC7A-C99099097400}"/>
              </c:ext>
            </c:extLst>
          </c:dPt>
          <c:dPt>
            <c:idx val="11"/>
            <c:bubble3D val="0"/>
            <c:extLst xmlns:c16r2="http://schemas.microsoft.com/office/drawing/2015/06/chart">
              <c:ext xmlns:c16="http://schemas.microsoft.com/office/drawing/2014/chart" uri="{C3380CC4-5D6E-409C-BE32-E72D297353CC}">
                <c16:uniqueId val="{00000010-6AE1-4D75-AC7A-C99099097400}"/>
              </c:ext>
            </c:extLst>
          </c:dPt>
          <c:dPt>
            <c:idx val="12"/>
            <c:bubble3D val="0"/>
            <c:extLst xmlns:c16r2="http://schemas.microsoft.com/office/drawing/2015/06/chart">
              <c:ext xmlns:c16="http://schemas.microsoft.com/office/drawing/2014/chart" uri="{C3380CC4-5D6E-409C-BE32-E72D297353CC}">
                <c16:uniqueId val="{00000011-6AE1-4D75-AC7A-C99099097400}"/>
              </c:ext>
            </c:extLst>
          </c:dPt>
          <c:dPt>
            <c:idx val="13"/>
            <c:bubble3D val="0"/>
            <c:extLst xmlns:c16r2="http://schemas.microsoft.com/office/drawing/2015/06/chart">
              <c:ext xmlns:c16="http://schemas.microsoft.com/office/drawing/2014/chart" uri="{C3380CC4-5D6E-409C-BE32-E72D297353CC}">
                <c16:uniqueId val="{00000012-6AE1-4D75-AC7A-C99099097400}"/>
              </c:ext>
            </c:extLst>
          </c:dPt>
          <c:dPt>
            <c:idx val="14"/>
            <c:bubble3D val="0"/>
            <c:extLst xmlns:c16r2="http://schemas.microsoft.com/office/drawing/2015/06/chart">
              <c:ext xmlns:c16="http://schemas.microsoft.com/office/drawing/2014/chart" uri="{C3380CC4-5D6E-409C-BE32-E72D297353CC}">
                <c16:uniqueId val="{00000013-6AE1-4D75-AC7A-C99099097400}"/>
              </c:ext>
            </c:extLst>
          </c:dPt>
          <c:dPt>
            <c:idx val="15"/>
            <c:bubble3D val="0"/>
            <c:extLst xmlns:c16r2="http://schemas.microsoft.com/office/drawing/2015/06/chart">
              <c:ext xmlns:c16="http://schemas.microsoft.com/office/drawing/2014/chart" uri="{C3380CC4-5D6E-409C-BE32-E72D297353CC}">
                <c16:uniqueId val="{00000014-6AE1-4D75-AC7A-C99099097400}"/>
              </c:ext>
            </c:extLst>
          </c:dPt>
          <c:dPt>
            <c:idx val="16"/>
            <c:bubble3D val="0"/>
            <c:extLst xmlns:c16r2="http://schemas.microsoft.com/office/drawing/2015/06/chart">
              <c:ext xmlns:c16="http://schemas.microsoft.com/office/drawing/2014/chart" uri="{C3380CC4-5D6E-409C-BE32-E72D297353CC}">
                <c16:uniqueId val="{00000015-6AE1-4D75-AC7A-C99099097400}"/>
              </c:ext>
            </c:extLst>
          </c:dPt>
          <c:dPt>
            <c:idx val="17"/>
            <c:bubble3D val="0"/>
            <c:extLst xmlns:c16r2="http://schemas.microsoft.com/office/drawing/2015/06/chart">
              <c:ext xmlns:c16="http://schemas.microsoft.com/office/drawing/2014/chart" uri="{C3380CC4-5D6E-409C-BE32-E72D297353CC}">
                <c16:uniqueId val="{00000016-6AE1-4D75-AC7A-C99099097400}"/>
              </c:ext>
            </c:extLst>
          </c:dPt>
          <c:dPt>
            <c:idx val="18"/>
            <c:bubble3D val="0"/>
            <c:extLst xmlns:c16r2="http://schemas.microsoft.com/office/drawing/2015/06/chart">
              <c:ext xmlns:c16="http://schemas.microsoft.com/office/drawing/2014/chart" uri="{C3380CC4-5D6E-409C-BE32-E72D297353CC}">
                <c16:uniqueId val="{00000017-6AE1-4D75-AC7A-C99099097400}"/>
              </c:ext>
            </c:extLst>
          </c:dPt>
          <c:dPt>
            <c:idx val="19"/>
            <c:bubble3D val="0"/>
            <c:extLst xmlns:c16r2="http://schemas.microsoft.com/office/drawing/2015/06/chart">
              <c:ext xmlns:c16="http://schemas.microsoft.com/office/drawing/2014/chart" uri="{C3380CC4-5D6E-409C-BE32-E72D297353CC}">
                <c16:uniqueId val="{00000018-6AE1-4D75-AC7A-C99099097400}"/>
              </c:ext>
            </c:extLst>
          </c:dPt>
          <c:dPt>
            <c:idx val="20"/>
            <c:bubble3D val="0"/>
            <c:extLst xmlns:c16r2="http://schemas.microsoft.com/office/drawing/2015/06/chart">
              <c:ext xmlns:c16="http://schemas.microsoft.com/office/drawing/2014/chart" uri="{C3380CC4-5D6E-409C-BE32-E72D297353CC}">
                <c16:uniqueId val="{00000019-6AE1-4D75-AC7A-C99099097400}"/>
              </c:ext>
            </c:extLst>
          </c:dPt>
          <c:dPt>
            <c:idx val="21"/>
            <c:bubble3D val="0"/>
            <c:extLst xmlns:c16r2="http://schemas.microsoft.com/office/drawing/2015/06/chart">
              <c:ext xmlns:c16="http://schemas.microsoft.com/office/drawing/2014/chart" uri="{C3380CC4-5D6E-409C-BE32-E72D297353CC}">
                <c16:uniqueId val="{0000001A-6AE1-4D75-AC7A-C99099097400}"/>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0.21600000000000003</c:v>
                </c:pt>
                <c:pt idx="2">
                  <c:v>0.26133333333333336</c:v>
                </c:pt>
                <c:pt idx="3">
                  <c:v>0.26133333333333336</c:v>
                </c:pt>
                <c:pt idx="4">
                  <c:v>0.26133333333333336</c:v>
                </c:pt>
              </c:numCache>
            </c:numRef>
          </c:val>
          <c:extLst xmlns:c16r2="http://schemas.microsoft.com/office/drawing/2015/06/chart">
            <c:ext xmlns:c16="http://schemas.microsoft.com/office/drawing/2014/chart" uri="{C3380CC4-5D6E-409C-BE32-E72D297353CC}">
              <c16:uniqueId val="{0000001B-6AE1-4D75-AC7A-C99099097400}"/>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6AE1-4D75-AC7A-C99099097400}"/>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6AE1-4D75-AC7A-C99099097400}"/>
              </c:ext>
            </c:extLst>
          </c:dPt>
          <c:dPt>
            <c:idx val="2"/>
            <c:bubble3D val="0"/>
            <c:spPr>
              <a:noFill/>
            </c:spPr>
            <c:extLst xmlns:c16r2="http://schemas.microsoft.com/office/drawing/2015/06/chart">
              <c:ext xmlns:c16="http://schemas.microsoft.com/office/drawing/2014/chart" uri="{C3380CC4-5D6E-409C-BE32-E72D297353CC}">
                <c16:uniqueId val="{00000021-6AE1-4D75-AC7A-C99099097400}"/>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6AE1-4D75-AC7A-C99099097400}"/>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6AE1-4D75-AC7A-C99099097400}"/>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6AE1-4D75-AC7A-C99099097400}"/>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25EF-4EF4-AE5D-71A91E1B2AE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25EF-4EF4-AE5D-71A91E1B2AE7}"/>
              </c:ext>
            </c:extLst>
          </c:dPt>
          <c:dPt>
            <c:idx val="2"/>
            <c:bubble3D val="0"/>
            <c:spPr>
              <a:noFill/>
              <a:ln>
                <a:noFill/>
              </a:ln>
            </c:spPr>
            <c:extLst xmlns:c16r2="http://schemas.microsoft.com/office/drawing/2015/06/chart">
              <c:ext xmlns:c16="http://schemas.microsoft.com/office/drawing/2014/chart" uri="{C3380CC4-5D6E-409C-BE32-E72D297353CC}">
                <c16:uniqueId val="{00000005-25EF-4EF4-AE5D-71A91E1B2AE7}"/>
              </c:ext>
            </c:extLst>
          </c:dPt>
          <c:dPt>
            <c:idx val="3"/>
            <c:bubble3D val="0"/>
            <c:spPr>
              <a:noFill/>
              <a:ln>
                <a:noFill/>
              </a:ln>
            </c:spPr>
            <c:extLst xmlns:c16r2="http://schemas.microsoft.com/office/drawing/2015/06/chart">
              <c:ext xmlns:c16="http://schemas.microsoft.com/office/drawing/2014/chart" uri="{C3380CC4-5D6E-409C-BE32-E72D297353CC}">
                <c16:uniqueId val="{00000007-25EF-4EF4-AE5D-71A91E1B2AE7}"/>
              </c:ext>
            </c:extLst>
          </c:dPt>
          <c:dPt>
            <c:idx val="4"/>
            <c:bubble3D val="0"/>
            <c:spPr>
              <a:noFill/>
              <a:ln>
                <a:noFill/>
              </a:ln>
            </c:spPr>
            <c:extLst xmlns:c16r2="http://schemas.microsoft.com/office/drawing/2015/06/chart">
              <c:ext xmlns:c16="http://schemas.microsoft.com/office/drawing/2014/chart" uri="{C3380CC4-5D6E-409C-BE32-E72D297353CC}">
                <c16:uniqueId val="{00000009-25EF-4EF4-AE5D-71A91E1B2AE7}"/>
              </c:ext>
            </c:extLst>
          </c:dPt>
          <c:dPt>
            <c:idx val="5"/>
            <c:bubble3D val="0"/>
            <c:extLst xmlns:c16r2="http://schemas.microsoft.com/office/drawing/2015/06/chart">
              <c:ext xmlns:c16="http://schemas.microsoft.com/office/drawing/2014/chart" uri="{C3380CC4-5D6E-409C-BE32-E72D297353CC}">
                <c16:uniqueId val="{0000000A-25EF-4EF4-AE5D-71A91E1B2AE7}"/>
              </c:ext>
            </c:extLst>
          </c:dPt>
          <c:dPt>
            <c:idx val="6"/>
            <c:bubble3D val="0"/>
            <c:extLst xmlns:c16r2="http://schemas.microsoft.com/office/drawing/2015/06/chart">
              <c:ext xmlns:c16="http://schemas.microsoft.com/office/drawing/2014/chart" uri="{C3380CC4-5D6E-409C-BE32-E72D297353CC}">
                <c16:uniqueId val="{0000000B-25EF-4EF4-AE5D-71A91E1B2AE7}"/>
              </c:ext>
            </c:extLst>
          </c:dPt>
          <c:dPt>
            <c:idx val="7"/>
            <c:bubble3D val="0"/>
            <c:extLst xmlns:c16r2="http://schemas.microsoft.com/office/drawing/2015/06/chart">
              <c:ext xmlns:c16="http://schemas.microsoft.com/office/drawing/2014/chart" uri="{C3380CC4-5D6E-409C-BE32-E72D297353CC}">
                <c16:uniqueId val="{0000000C-25EF-4EF4-AE5D-71A91E1B2AE7}"/>
              </c:ext>
            </c:extLst>
          </c:dPt>
          <c:dPt>
            <c:idx val="8"/>
            <c:bubble3D val="0"/>
            <c:extLst xmlns:c16r2="http://schemas.microsoft.com/office/drawing/2015/06/chart">
              <c:ext xmlns:c16="http://schemas.microsoft.com/office/drawing/2014/chart" uri="{C3380CC4-5D6E-409C-BE32-E72D297353CC}">
                <c16:uniqueId val="{0000000D-25EF-4EF4-AE5D-71A91E1B2AE7}"/>
              </c:ext>
            </c:extLst>
          </c:dPt>
          <c:dPt>
            <c:idx val="9"/>
            <c:bubble3D val="0"/>
            <c:extLst xmlns:c16r2="http://schemas.microsoft.com/office/drawing/2015/06/chart">
              <c:ext xmlns:c16="http://schemas.microsoft.com/office/drawing/2014/chart" uri="{C3380CC4-5D6E-409C-BE32-E72D297353CC}">
                <c16:uniqueId val="{0000000E-25EF-4EF4-AE5D-71A91E1B2AE7}"/>
              </c:ext>
            </c:extLst>
          </c:dPt>
          <c:dPt>
            <c:idx val="10"/>
            <c:bubble3D val="0"/>
            <c:extLst xmlns:c16r2="http://schemas.microsoft.com/office/drawing/2015/06/chart">
              <c:ext xmlns:c16="http://schemas.microsoft.com/office/drawing/2014/chart" uri="{C3380CC4-5D6E-409C-BE32-E72D297353CC}">
                <c16:uniqueId val="{0000000F-25EF-4EF4-AE5D-71A91E1B2AE7}"/>
              </c:ext>
            </c:extLst>
          </c:dPt>
          <c:dPt>
            <c:idx val="11"/>
            <c:bubble3D val="0"/>
            <c:extLst xmlns:c16r2="http://schemas.microsoft.com/office/drawing/2015/06/chart">
              <c:ext xmlns:c16="http://schemas.microsoft.com/office/drawing/2014/chart" uri="{C3380CC4-5D6E-409C-BE32-E72D297353CC}">
                <c16:uniqueId val="{00000010-25EF-4EF4-AE5D-71A91E1B2AE7}"/>
              </c:ext>
            </c:extLst>
          </c:dPt>
          <c:dPt>
            <c:idx val="12"/>
            <c:bubble3D val="0"/>
            <c:extLst xmlns:c16r2="http://schemas.microsoft.com/office/drawing/2015/06/chart">
              <c:ext xmlns:c16="http://schemas.microsoft.com/office/drawing/2014/chart" uri="{C3380CC4-5D6E-409C-BE32-E72D297353CC}">
                <c16:uniqueId val="{00000011-25EF-4EF4-AE5D-71A91E1B2AE7}"/>
              </c:ext>
            </c:extLst>
          </c:dPt>
          <c:dPt>
            <c:idx val="13"/>
            <c:bubble3D val="0"/>
            <c:extLst xmlns:c16r2="http://schemas.microsoft.com/office/drawing/2015/06/chart">
              <c:ext xmlns:c16="http://schemas.microsoft.com/office/drawing/2014/chart" uri="{C3380CC4-5D6E-409C-BE32-E72D297353CC}">
                <c16:uniqueId val="{00000012-25EF-4EF4-AE5D-71A91E1B2AE7}"/>
              </c:ext>
            </c:extLst>
          </c:dPt>
          <c:dPt>
            <c:idx val="14"/>
            <c:bubble3D val="0"/>
            <c:extLst xmlns:c16r2="http://schemas.microsoft.com/office/drawing/2015/06/chart">
              <c:ext xmlns:c16="http://schemas.microsoft.com/office/drawing/2014/chart" uri="{C3380CC4-5D6E-409C-BE32-E72D297353CC}">
                <c16:uniqueId val="{00000013-25EF-4EF4-AE5D-71A91E1B2AE7}"/>
              </c:ext>
            </c:extLst>
          </c:dPt>
          <c:dPt>
            <c:idx val="15"/>
            <c:bubble3D val="0"/>
            <c:extLst xmlns:c16r2="http://schemas.microsoft.com/office/drawing/2015/06/chart">
              <c:ext xmlns:c16="http://schemas.microsoft.com/office/drawing/2014/chart" uri="{C3380CC4-5D6E-409C-BE32-E72D297353CC}">
                <c16:uniqueId val="{00000014-25EF-4EF4-AE5D-71A91E1B2AE7}"/>
              </c:ext>
            </c:extLst>
          </c:dPt>
          <c:dPt>
            <c:idx val="16"/>
            <c:bubble3D val="0"/>
            <c:extLst xmlns:c16r2="http://schemas.microsoft.com/office/drawing/2015/06/chart">
              <c:ext xmlns:c16="http://schemas.microsoft.com/office/drawing/2014/chart" uri="{C3380CC4-5D6E-409C-BE32-E72D297353CC}">
                <c16:uniqueId val="{00000015-25EF-4EF4-AE5D-71A91E1B2AE7}"/>
              </c:ext>
            </c:extLst>
          </c:dPt>
          <c:dPt>
            <c:idx val="17"/>
            <c:bubble3D val="0"/>
            <c:extLst xmlns:c16r2="http://schemas.microsoft.com/office/drawing/2015/06/chart">
              <c:ext xmlns:c16="http://schemas.microsoft.com/office/drawing/2014/chart" uri="{C3380CC4-5D6E-409C-BE32-E72D297353CC}">
                <c16:uniqueId val="{00000016-25EF-4EF4-AE5D-71A91E1B2AE7}"/>
              </c:ext>
            </c:extLst>
          </c:dPt>
          <c:dPt>
            <c:idx val="18"/>
            <c:bubble3D val="0"/>
            <c:extLst xmlns:c16r2="http://schemas.microsoft.com/office/drawing/2015/06/chart">
              <c:ext xmlns:c16="http://schemas.microsoft.com/office/drawing/2014/chart" uri="{C3380CC4-5D6E-409C-BE32-E72D297353CC}">
                <c16:uniqueId val="{00000017-25EF-4EF4-AE5D-71A91E1B2AE7}"/>
              </c:ext>
            </c:extLst>
          </c:dPt>
          <c:dPt>
            <c:idx val="19"/>
            <c:bubble3D val="0"/>
            <c:extLst xmlns:c16r2="http://schemas.microsoft.com/office/drawing/2015/06/chart">
              <c:ext xmlns:c16="http://schemas.microsoft.com/office/drawing/2014/chart" uri="{C3380CC4-5D6E-409C-BE32-E72D297353CC}">
                <c16:uniqueId val="{00000018-25EF-4EF4-AE5D-71A91E1B2AE7}"/>
              </c:ext>
            </c:extLst>
          </c:dPt>
          <c:dPt>
            <c:idx val="20"/>
            <c:bubble3D val="0"/>
            <c:extLst xmlns:c16r2="http://schemas.microsoft.com/office/drawing/2015/06/chart">
              <c:ext xmlns:c16="http://schemas.microsoft.com/office/drawing/2014/chart" uri="{C3380CC4-5D6E-409C-BE32-E72D297353CC}">
                <c16:uniqueId val="{00000019-25EF-4EF4-AE5D-71A91E1B2AE7}"/>
              </c:ext>
            </c:extLst>
          </c:dPt>
          <c:dPt>
            <c:idx val="21"/>
            <c:bubble3D val="0"/>
            <c:extLst xmlns:c16r2="http://schemas.microsoft.com/office/drawing/2015/06/chart">
              <c:ext xmlns:c16="http://schemas.microsoft.com/office/drawing/2014/chart" uri="{C3380CC4-5D6E-409C-BE32-E72D297353CC}">
                <c16:uniqueId val="{0000001A-25EF-4EF4-AE5D-71A91E1B2AE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0.27200000000000002</c:v>
                </c:pt>
                <c:pt idx="2">
                  <c:v>0.24266666666666667</c:v>
                </c:pt>
                <c:pt idx="3">
                  <c:v>0.24266666666666667</c:v>
                </c:pt>
                <c:pt idx="4">
                  <c:v>0.24266666666666667</c:v>
                </c:pt>
              </c:numCache>
            </c:numRef>
          </c:val>
          <c:extLst xmlns:c16r2="http://schemas.microsoft.com/office/drawing/2015/06/chart">
            <c:ext xmlns:c16="http://schemas.microsoft.com/office/drawing/2014/chart" uri="{C3380CC4-5D6E-409C-BE32-E72D297353CC}">
              <c16:uniqueId val="{0000001B-25EF-4EF4-AE5D-71A91E1B2AE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25EF-4EF4-AE5D-71A91E1B2AE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25EF-4EF4-AE5D-71A91E1B2AE7}"/>
              </c:ext>
            </c:extLst>
          </c:dPt>
          <c:dPt>
            <c:idx val="2"/>
            <c:bubble3D val="0"/>
            <c:spPr>
              <a:noFill/>
            </c:spPr>
            <c:extLst xmlns:c16r2="http://schemas.microsoft.com/office/drawing/2015/06/chart">
              <c:ext xmlns:c16="http://schemas.microsoft.com/office/drawing/2014/chart" uri="{C3380CC4-5D6E-409C-BE32-E72D297353CC}">
                <c16:uniqueId val="{00000021-25EF-4EF4-AE5D-71A91E1B2AE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25EF-4EF4-AE5D-71A91E1B2AE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25EF-4EF4-AE5D-71A91E1B2AE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25EF-4EF4-AE5D-71A91E1B2AE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4E2B-4BF5-AD38-266AE207A8F4}"/>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4E2B-4BF5-AD38-266AE207A8F4}"/>
              </c:ext>
            </c:extLst>
          </c:dPt>
          <c:dPt>
            <c:idx val="2"/>
            <c:bubble3D val="0"/>
            <c:spPr>
              <a:noFill/>
              <a:ln>
                <a:noFill/>
              </a:ln>
            </c:spPr>
            <c:extLst xmlns:c16r2="http://schemas.microsoft.com/office/drawing/2015/06/chart">
              <c:ext xmlns:c16="http://schemas.microsoft.com/office/drawing/2014/chart" uri="{C3380CC4-5D6E-409C-BE32-E72D297353CC}">
                <c16:uniqueId val="{00000005-4E2B-4BF5-AD38-266AE207A8F4}"/>
              </c:ext>
            </c:extLst>
          </c:dPt>
          <c:dPt>
            <c:idx val="3"/>
            <c:bubble3D val="0"/>
            <c:spPr>
              <a:noFill/>
              <a:ln>
                <a:noFill/>
              </a:ln>
            </c:spPr>
            <c:extLst xmlns:c16r2="http://schemas.microsoft.com/office/drawing/2015/06/chart">
              <c:ext xmlns:c16="http://schemas.microsoft.com/office/drawing/2014/chart" uri="{C3380CC4-5D6E-409C-BE32-E72D297353CC}">
                <c16:uniqueId val="{00000007-4E2B-4BF5-AD38-266AE207A8F4}"/>
              </c:ext>
            </c:extLst>
          </c:dPt>
          <c:dPt>
            <c:idx val="4"/>
            <c:bubble3D val="0"/>
            <c:spPr>
              <a:noFill/>
              <a:ln>
                <a:noFill/>
              </a:ln>
            </c:spPr>
            <c:extLst xmlns:c16r2="http://schemas.microsoft.com/office/drawing/2015/06/chart">
              <c:ext xmlns:c16="http://schemas.microsoft.com/office/drawing/2014/chart" uri="{C3380CC4-5D6E-409C-BE32-E72D297353CC}">
                <c16:uniqueId val="{00000009-4E2B-4BF5-AD38-266AE207A8F4}"/>
              </c:ext>
            </c:extLst>
          </c:dPt>
          <c:dPt>
            <c:idx val="5"/>
            <c:bubble3D val="0"/>
            <c:extLst xmlns:c16r2="http://schemas.microsoft.com/office/drawing/2015/06/chart">
              <c:ext xmlns:c16="http://schemas.microsoft.com/office/drawing/2014/chart" uri="{C3380CC4-5D6E-409C-BE32-E72D297353CC}">
                <c16:uniqueId val="{0000000A-4E2B-4BF5-AD38-266AE207A8F4}"/>
              </c:ext>
            </c:extLst>
          </c:dPt>
          <c:dPt>
            <c:idx val="6"/>
            <c:bubble3D val="0"/>
            <c:extLst xmlns:c16r2="http://schemas.microsoft.com/office/drawing/2015/06/chart">
              <c:ext xmlns:c16="http://schemas.microsoft.com/office/drawing/2014/chart" uri="{C3380CC4-5D6E-409C-BE32-E72D297353CC}">
                <c16:uniqueId val="{0000000B-4E2B-4BF5-AD38-266AE207A8F4}"/>
              </c:ext>
            </c:extLst>
          </c:dPt>
          <c:dPt>
            <c:idx val="7"/>
            <c:bubble3D val="0"/>
            <c:extLst xmlns:c16r2="http://schemas.microsoft.com/office/drawing/2015/06/chart">
              <c:ext xmlns:c16="http://schemas.microsoft.com/office/drawing/2014/chart" uri="{C3380CC4-5D6E-409C-BE32-E72D297353CC}">
                <c16:uniqueId val="{0000000C-4E2B-4BF5-AD38-266AE207A8F4}"/>
              </c:ext>
            </c:extLst>
          </c:dPt>
          <c:dPt>
            <c:idx val="8"/>
            <c:bubble3D val="0"/>
            <c:extLst xmlns:c16r2="http://schemas.microsoft.com/office/drawing/2015/06/chart">
              <c:ext xmlns:c16="http://schemas.microsoft.com/office/drawing/2014/chart" uri="{C3380CC4-5D6E-409C-BE32-E72D297353CC}">
                <c16:uniqueId val="{0000000D-4E2B-4BF5-AD38-266AE207A8F4}"/>
              </c:ext>
            </c:extLst>
          </c:dPt>
          <c:dPt>
            <c:idx val="9"/>
            <c:bubble3D val="0"/>
            <c:extLst xmlns:c16r2="http://schemas.microsoft.com/office/drawing/2015/06/chart">
              <c:ext xmlns:c16="http://schemas.microsoft.com/office/drawing/2014/chart" uri="{C3380CC4-5D6E-409C-BE32-E72D297353CC}">
                <c16:uniqueId val="{0000000E-4E2B-4BF5-AD38-266AE207A8F4}"/>
              </c:ext>
            </c:extLst>
          </c:dPt>
          <c:dPt>
            <c:idx val="10"/>
            <c:bubble3D val="0"/>
            <c:extLst xmlns:c16r2="http://schemas.microsoft.com/office/drawing/2015/06/chart">
              <c:ext xmlns:c16="http://schemas.microsoft.com/office/drawing/2014/chart" uri="{C3380CC4-5D6E-409C-BE32-E72D297353CC}">
                <c16:uniqueId val="{0000000F-4E2B-4BF5-AD38-266AE207A8F4}"/>
              </c:ext>
            </c:extLst>
          </c:dPt>
          <c:dPt>
            <c:idx val="11"/>
            <c:bubble3D val="0"/>
            <c:extLst xmlns:c16r2="http://schemas.microsoft.com/office/drawing/2015/06/chart">
              <c:ext xmlns:c16="http://schemas.microsoft.com/office/drawing/2014/chart" uri="{C3380CC4-5D6E-409C-BE32-E72D297353CC}">
                <c16:uniqueId val="{00000010-4E2B-4BF5-AD38-266AE207A8F4}"/>
              </c:ext>
            </c:extLst>
          </c:dPt>
          <c:dPt>
            <c:idx val="12"/>
            <c:bubble3D val="0"/>
            <c:extLst xmlns:c16r2="http://schemas.microsoft.com/office/drawing/2015/06/chart">
              <c:ext xmlns:c16="http://schemas.microsoft.com/office/drawing/2014/chart" uri="{C3380CC4-5D6E-409C-BE32-E72D297353CC}">
                <c16:uniqueId val="{00000011-4E2B-4BF5-AD38-266AE207A8F4}"/>
              </c:ext>
            </c:extLst>
          </c:dPt>
          <c:dPt>
            <c:idx val="13"/>
            <c:bubble3D val="0"/>
            <c:extLst xmlns:c16r2="http://schemas.microsoft.com/office/drawing/2015/06/chart">
              <c:ext xmlns:c16="http://schemas.microsoft.com/office/drawing/2014/chart" uri="{C3380CC4-5D6E-409C-BE32-E72D297353CC}">
                <c16:uniqueId val="{00000012-4E2B-4BF5-AD38-266AE207A8F4}"/>
              </c:ext>
            </c:extLst>
          </c:dPt>
          <c:dPt>
            <c:idx val="14"/>
            <c:bubble3D val="0"/>
            <c:extLst xmlns:c16r2="http://schemas.microsoft.com/office/drawing/2015/06/chart">
              <c:ext xmlns:c16="http://schemas.microsoft.com/office/drawing/2014/chart" uri="{C3380CC4-5D6E-409C-BE32-E72D297353CC}">
                <c16:uniqueId val="{00000013-4E2B-4BF5-AD38-266AE207A8F4}"/>
              </c:ext>
            </c:extLst>
          </c:dPt>
          <c:dPt>
            <c:idx val="15"/>
            <c:bubble3D val="0"/>
            <c:extLst xmlns:c16r2="http://schemas.microsoft.com/office/drawing/2015/06/chart">
              <c:ext xmlns:c16="http://schemas.microsoft.com/office/drawing/2014/chart" uri="{C3380CC4-5D6E-409C-BE32-E72D297353CC}">
                <c16:uniqueId val="{00000014-4E2B-4BF5-AD38-266AE207A8F4}"/>
              </c:ext>
            </c:extLst>
          </c:dPt>
          <c:dPt>
            <c:idx val="16"/>
            <c:bubble3D val="0"/>
            <c:extLst xmlns:c16r2="http://schemas.microsoft.com/office/drawing/2015/06/chart">
              <c:ext xmlns:c16="http://schemas.microsoft.com/office/drawing/2014/chart" uri="{C3380CC4-5D6E-409C-BE32-E72D297353CC}">
                <c16:uniqueId val="{00000015-4E2B-4BF5-AD38-266AE207A8F4}"/>
              </c:ext>
            </c:extLst>
          </c:dPt>
          <c:dPt>
            <c:idx val="17"/>
            <c:bubble3D val="0"/>
            <c:extLst xmlns:c16r2="http://schemas.microsoft.com/office/drawing/2015/06/chart">
              <c:ext xmlns:c16="http://schemas.microsoft.com/office/drawing/2014/chart" uri="{C3380CC4-5D6E-409C-BE32-E72D297353CC}">
                <c16:uniqueId val="{00000016-4E2B-4BF5-AD38-266AE207A8F4}"/>
              </c:ext>
            </c:extLst>
          </c:dPt>
          <c:dPt>
            <c:idx val="18"/>
            <c:bubble3D val="0"/>
            <c:extLst xmlns:c16r2="http://schemas.microsoft.com/office/drawing/2015/06/chart">
              <c:ext xmlns:c16="http://schemas.microsoft.com/office/drawing/2014/chart" uri="{C3380CC4-5D6E-409C-BE32-E72D297353CC}">
                <c16:uniqueId val="{00000017-4E2B-4BF5-AD38-266AE207A8F4}"/>
              </c:ext>
            </c:extLst>
          </c:dPt>
          <c:dPt>
            <c:idx val="19"/>
            <c:bubble3D val="0"/>
            <c:extLst xmlns:c16r2="http://schemas.microsoft.com/office/drawing/2015/06/chart">
              <c:ext xmlns:c16="http://schemas.microsoft.com/office/drawing/2014/chart" uri="{C3380CC4-5D6E-409C-BE32-E72D297353CC}">
                <c16:uniqueId val="{00000018-4E2B-4BF5-AD38-266AE207A8F4}"/>
              </c:ext>
            </c:extLst>
          </c:dPt>
          <c:dPt>
            <c:idx val="20"/>
            <c:bubble3D val="0"/>
            <c:extLst xmlns:c16r2="http://schemas.microsoft.com/office/drawing/2015/06/chart">
              <c:ext xmlns:c16="http://schemas.microsoft.com/office/drawing/2014/chart" uri="{C3380CC4-5D6E-409C-BE32-E72D297353CC}">
                <c16:uniqueId val="{00000019-4E2B-4BF5-AD38-266AE207A8F4}"/>
              </c:ext>
            </c:extLst>
          </c:dPt>
          <c:dPt>
            <c:idx val="21"/>
            <c:bubble3D val="0"/>
            <c:extLst xmlns:c16r2="http://schemas.microsoft.com/office/drawing/2015/06/chart">
              <c:ext xmlns:c16="http://schemas.microsoft.com/office/drawing/2014/chart" uri="{C3380CC4-5D6E-409C-BE32-E72D297353CC}">
                <c16:uniqueId val="{0000001A-4E2B-4BF5-AD38-266AE207A8F4}"/>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0.27200000000000002</c:v>
                </c:pt>
                <c:pt idx="2">
                  <c:v>0.24266666666666667</c:v>
                </c:pt>
                <c:pt idx="3">
                  <c:v>0.24266666666666667</c:v>
                </c:pt>
                <c:pt idx="4">
                  <c:v>0.24266666666666667</c:v>
                </c:pt>
              </c:numCache>
            </c:numRef>
          </c:val>
          <c:extLst xmlns:c16r2="http://schemas.microsoft.com/office/drawing/2015/06/chart">
            <c:ext xmlns:c16="http://schemas.microsoft.com/office/drawing/2014/chart" uri="{C3380CC4-5D6E-409C-BE32-E72D297353CC}">
              <c16:uniqueId val="{0000001B-4E2B-4BF5-AD38-266AE207A8F4}"/>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4E2B-4BF5-AD38-266AE207A8F4}"/>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4E2B-4BF5-AD38-266AE207A8F4}"/>
              </c:ext>
            </c:extLst>
          </c:dPt>
          <c:dPt>
            <c:idx val="2"/>
            <c:bubble3D val="0"/>
            <c:spPr>
              <a:noFill/>
            </c:spPr>
            <c:extLst xmlns:c16r2="http://schemas.microsoft.com/office/drawing/2015/06/chart">
              <c:ext xmlns:c16="http://schemas.microsoft.com/office/drawing/2014/chart" uri="{C3380CC4-5D6E-409C-BE32-E72D297353CC}">
                <c16:uniqueId val="{00000021-4E2B-4BF5-AD38-266AE207A8F4}"/>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4E2B-4BF5-AD38-266AE207A8F4}"/>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4E2B-4BF5-AD38-266AE207A8F4}"/>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4E2B-4BF5-AD38-266AE207A8F4}"/>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362E-451E-A420-C21802E8C5EF}"/>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362E-451E-A420-C21802E8C5EF}"/>
              </c:ext>
            </c:extLst>
          </c:dPt>
          <c:dPt>
            <c:idx val="2"/>
            <c:bubble3D val="0"/>
            <c:spPr>
              <a:noFill/>
              <a:ln>
                <a:noFill/>
              </a:ln>
            </c:spPr>
            <c:extLst xmlns:c16r2="http://schemas.microsoft.com/office/drawing/2015/06/chart">
              <c:ext xmlns:c16="http://schemas.microsoft.com/office/drawing/2014/chart" uri="{C3380CC4-5D6E-409C-BE32-E72D297353CC}">
                <c16:uniqueId val="{00000005-362E-451E-A420-C21802E8C5EF}"/>
              </c:ext>
            </c:extLst>
          </c:dPt>
          <c:dPt>
            <c:idx val="3"/>
            <c:bubble3D val="0"/>
            <c:spPr>
              <a:noFill/>
              <a:ln>
                <a:noFill/>
              </a:ln>
            </c:spPr>
            <c:extLst xmlns:c16r2="http://schemas.microsoft.com/office/drawing/2015/06/chart">
              <c:ext xmlns:c16="http://schemas.microsoft.com/office/drawing/2014/chart" uri="{C3380CC4-5D6E-409C-BE32-E72D297353CC}">
                <c16:uniqueId val="{00000007-362E-451E-A420-C21802E8C5EF}"/>
              </c:ext>
            </c:extLst>
          </c:dPt>
          <c:dPt>
            <c:idx val="4"/>
            <c:bubble3D val="0"/>
            <c:spPr>
              <a:noFill/>
              <a:ln>
                <a:noFill/>
              </a:ln>
            </c:spPr>
            <c:extLst xmlns:c16r2="http://schemas.microsoft.com/office/drawing/2015/06/chart">
              <c:ext xmlns:c16="http://schemas.microsoft.com/office/drawing/2014/chart" uri="{C3380CC4-5D6E-409C-BE32-E72D297353CC}">
                <c16:uniqueId val="{00000009-362E-451E-A420-C21802E8C5EF}"/>
              </c:ext>
            </c:extLst>
          </c:dPt>
          <c:dPt>
            <c:idx val="5"/>
            <c:bubble3D val="0"/>
            <c:extLst xmlns:c16r2="http://schemas.microsoft.com/office/drawing/2015/06/chart">
              <c:ext xmlns:c16="http://schemas.microsoft.com/office/drawing/2014/chart" uri="{C3380CC4-5D6E-409C-BE32-E72D297353CC}">
                <c16:uniqueId val="{0000000A-362E-451E-A420-C21802E8C5EF}"/>
              </c:ext>
            </c:extLst>
          </c:dPt>
          <c:dPt>
            <c:idx val="6"/>
            <c:bubble3D val="0"/>
            <c:extLst xmlns:c16r2="http://schemas.microsoft.com/office/drawing/2015/06/chart">
              <c:ext xmlns:c16="http://schemas.microsoft.com/office/drawing/2014/chart" uri="{C3380CC4-5D6E-409C-BE32-E72D297353CC}">
                <c16:uniqueId val="{0000000B-362E-451E-A420-C21802E8C5EF}"/>
              </c:ext>
            </c:extLst>
          </c:dPt>
          <c:dPt>
            <c:idx val="7"/>
            <c:bubble3D val="0"/>
            <c:extLst xmlns:c16r2="http://schemas.microsoft.com/office/drawing/2015/06/chart">
              <c:ext xmlns:c16="http://schemas.microsoft.com/office/drawing/2014/chart" uri="{C3380CC4-5D6E-409C-BE32-E72D297353CC}">
                <c16:uniqueId val="{0000000C-362E-451E-A420-C21802E8C5EF}"/>
              </c:ext>
            </c:extLst>
          </c:dPt>
          <c:dPt>
            <c:idx val="8"/>
            <c:bubble3D val="0"/>
            <c:extLst xmlns:c16r2="http://schemas.microsoft.com/office/drawing/2015/06/chart">
              <c:ext xmlns:c16="http://schemas.microsoft.com/office/drawing/2014/chart" uri="{C3380CC4-5D6E-409C-BE32-E72D297353CC}">
                <c16:uniqueId val="{0000000D-362E-451E-A420-C21802E8C5EF}"/>
              </c:ext>
            </c:extLst>
          </c:dPt>
          <c:dPt>
            <c:idx val="9"/>
            <c:bubble3D val="0"/>
            <c:extLst xmlns:c16r2="http://schemas.microsoft.com/office/drawing/2015/06/chart">
              <c:ext xmlns:c16="http://schemas.microsoft.com/office/drawing/2014/chart" uri="{C3380CC4-5D6E-409C-BE32-E72D297353CC}">
                <c16:uniqueId val="{0000000E-362E-451E-A420-C21802E8C5EF}"/>
              </c:ext>
            </c:extLst>
          </c:dPt>
          <c:dPt>
            <c:idx val="10"/>
            <c:bubble3D val="0"/>
            <c:extLst xmlns:c16r2="http://schemas.microsoft.com/office/drawing/2015/06/chart">
              <c:ext xmlns:c16="http://schemas.microsoft.com/office/drawing/2014/chart" uri="{C3380CC4-5D6E-409C-BE32-E72D297353CC}">
                <c16:uniqueId val="{0000000F-362E-451E-A420-C21802E8C5EF}"/>
              </c:ext>
            </c:extLst>
          </c:dPt>
          <c:dPt>
            <c:idx val="11"/>
            <c:bubble3D val="0"/>
            <c:extLst xmlns:c16r2="http://schemas.microsoft.com/office/drawing/2015/06/chart">
              <c:ext xmlns:c16="http://schemas.microsoft.com/office/drawing/2014/chart" uri="{C3380CC4-5D6E-409C-BE32-E72D297353CC}">
                <c16:uniqueId val="{00000010-362E-451E-A420-C21802E8C5EF}"/>
              </c:ext>
            </c:extLst>
          </c:dPt>
          <c:dPt>
            <c:idx val="12"/>
            <c:bubble3D val="0"/>
            <c:extLst xmlns:c16r2="http://schemas.microsoft.com/office/drawing/2015/06/chart">
              <c:ext xmlns:c16="http://schemas.microsoft.com/office/drawing/2014/chart" uri="{C3380CC4-5D6E-409C-BE32-E72D297353CC}">
                <c16:uniqueId val="{00000011-362E-451E-A420-C21802E8C5EF}"/>
              </c:ext>
            </c:extLst>
          </c:dPt>
          <c:dPt>
            <c:idx val="13"/>
            <c:bubble3D val="0"/>
            <c:extLst xmlns:c16r2="http://schemas.microsoft.com/office/drawing/2015/06/chart">
              <c:ext xmlns:c16="http://schemas.microsoft.com/office/drawing/2014/chart" uri="{C3380CC4-5D6E-409C-BE32-E72D297353CC}">
                <c16:uniqueId val="{00000012-362E-451E-A420-C21802E8C5EF}"/>
              </c:ext>
            </c:extLst>
          </c:dPt>
          <c:dPt>
            <c:idx val="14"/>
            <c:bubble3D val="0"/>
            <c:extLst xmlns:c16r2="http://schemas.microsoft.com/office/drawing/2015/06/chart">
              <c:ext xmlns:c16="http://schemas.microsoft.com/office/drawing/2014/chart" uri="{C3380CC4-5D6E-409C-BE32-E72D297353CC}">
                <c16:uniqueId val="{00000013-362E-451E-A420-C21802E8C5EF}"/>
              </c:ext>
            </c:extLst>
          </c:dPt>
          <c:dPt>
            <c:idx val="15"/>
            <c:bubble3D val="0"/>
            <c:extLst xmlns:c16r2="http://schemas.microsoft.com/office/drawing/2015/06/chart">
              <c:ext xmlns:c16="http://schemas.microsoft.com/office/drawing/2014/chart" uri="{C3380CC4-5D6E-409C-BE32-E72D297353CC}">
                <c16:uniqueId val="{00000014-362E-451E-A420-C21802E8C5EF}"/>
              </c:ext>
            </c:extLst>
          </c:dPt>
          <c:dPt>
            <c:idx val="16"/>
            <c:bubble3D val="0"/>
            <c:extLst xmlns:c16r2="http://schemas.microsoft.com/office/drawing/2015/06/chart">
              <c:ext xmlns:c16="http://schemas.microsoft.com/office/drawing/2014/chart" uri="{C3380CC4-5D6E-409C-BE32-E72D297353CC}">
                <c16:uniqueId val="{00000015-362E-451E-A420-C21802E8C5EF}"/>
              </c:ext>
            </c:extLst>
          </c:dPt>
          <c:dPt>
            <c:idx val="17"/>
            <c:bubble3D val="0"/>
            <c:extLst xmlns:c16r2="http://schemas.microsoft.com/office/drawing/2015/06/chart">
              <c:ext xmlns:c16="http://schemas.microsoft.com/office/drawing/2014/chart" uri="{C3380CC4-5D6E-409C-BE32-E72D297353CC}">
                <c16:uniqueId val="{00000016-362E-451E-A420-C21802E8C5EF}"/>
              </c:ext>
            </c:extLst>
          </c:dPt>
          <c:dPt>
            <c:idx val="18"/>
            <c:bubble3D val="0"/>
            <c:extLst xmlns:c16r2="http://schemas.microsoft.com/office/drawing/2015/06/chart">
              <c:ext xmlns:c16="http://schemas.microsoft.com/office/drawing/2014/chart" uri="{C3380CC4-5D6E-409C-BE32-E72D297353CC}">
                <c16:uniqueId val="{00000017-362E-451E-A420-C21802E8C5EF}"/>
              </c:ext>
            </c:extLst>
          </c:dPt>
          <c:dPt>
            <c:idx val="19"/>
            <c:bubble3D val="0"/>
            <c:extLst xmlns:c16r2="http://schemas.microsoft.com/office/drawing/2015/06/chart">
              <c:ext xmlns:c16="http://schemas.microsoft.com/office/drawing/2014/chart" uri="{C3380CC4-5D6E-409C-BE32-E72D297353CC}">
                <c16:uniqueId val="{00000018-362E-451E-A420-C21802E8C5EF}"/>
              </c:ext>
            </c:extLst>
          </c:dPt>
          <c:dPt>
            <c:idx val="20"/>
            <c:bubble3D val="0"/>
            <c:extLst xmlns:c16r2="http://schemas.microsoft.com/office/drawing/2015/06/chart">
              <c:ext xmlns:c16="http://schemas.microsoft.com/office/drawing/2014/chart" uri="{C3380CC4-5D6E-409C-BE32-E72D297353CC}">
                <c16:uniqueId val="{00000019-362E-451E-A420-C21802E8C5EF}"/>
              </c:ext>
            </c:extLst>
          </c:dPt>
          <c:dPt>
            <c:idx val="21"/>
            <c:bubble3D val="0"/>
            <c:extLst xmlns:c16r2="http://schemas.microsoft.com/office/drawing/2015/06/chart">
              <c:ext xmlns:c16="http://schemas.microsoft.com/office/drawing/2014/chart" uri="{C3380CC4-5D6E-409C-BE32-E72D297353CC}">
                <c16:uniqueId val="{0000001A-362E-451E-A420-C21802E8C5EF}"/>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0.248</c:v>
                </c:pt>
                <c:pt idx="2">
                  <c:v>0.25066666666666665</c:v>
                </c:pt>
                <c:pt idx="3">
                  <c:v>0.25066666666666665</c:v>
                </c:pt>
                <c:pt idx="4">
                  <c:v>0.25066666666666665</c:v>
                </c:pt>
              </c:numCache>
            </c:numRef>
          </c:val>
          <c:extLst xmlns:c16r2="http://schemas.microsoft.com/office/drawing/2015/06/chart">
            <c:ext xmlns:c16="http://schemas.microsoft.com/office/drawing/2014/chart" uri="{C3380CC4-5D6E-409C-BE32-E72D297353CC}">
              <c16:uniqueId val="{0000001B-362E-451E-A420-C21802E8C5EF}"/>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362E-451E-A420-C21802E8C5EF}"/>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362E-451E-A420-C21802E8C5EF}"/>
              </c:ext>
            </c:extLst>
          </c:dPt>
          <c:dPt>
            <c:idx val="2"/>
            <c:bubble3D val="0"/>
            <c:spPr>
              <a:noFill/>
            </c:spPr>
            <c:extLst xmlns:c16r2="http://schemas.microsoft.com/office/drawing/2015/06/chart">
              <c:ext xmlns:c16="http://schemas.microsoft.com/office/drawing/2014/chart" uri="{C3380CC4-5D6E-409C-BE32-E72D297353CC}">
                <c16:uniqueId val="{00000021-362E-451E-A420-C21802E8C5EF}"/>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362E-451E-A420-C21802E8C5EF}"/>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362E-451E-A420-C21802E8C5EF}"/>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362E-451E-A420-C21802E8C5EF}"/>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6D43-40F9-B04B-5615AAEDDD8E}"/>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6D43-40F9-B04B-5615AAEDDD8E}"/>
              </c:ext>
            </c:extLst>
          </c:dPt>
          <c:dPt>
            <c:idx val="2"/>
            <c:bubble3D val="0"/>
            <c:spPr>
              <a:noFill/>
              <a:ln>
                <a:noFill/>
              </a:ln>
            </c:spPr>
            <c:extLst xmlns:c16r2="http://schemas.microsoft.com/office/drawing/2015/06/chart">
              <c:ext xmlns:c16="http://schemas.microsoft.com/office/drawing/2014/chart" uri="{C3380CC4-5D6E-409C-BE32-E72D297353CC}">
                <c16:uniqueId val="{00000005-6D43-40F9-B04B-5615AAEDDD8E}"/>
              </c:ext>
            </c:extLst>
          </c:dPt>
          <c:dPt>
            <c:idx val="3"/>
            <c:bubble3D val="0"/>
            <c:spPr>
              <a:noFill/>
              <a:ln>
                <a:noFill/>
              </a:ln>
            </c:spPr>
            <c:extLst xmlns:c16r2="http://schemas.microsoft.com/office/drawing/2015/06/chart">
              <c:ext xmlns:c16="http://schemas.microsoft.com/office/drawing/2014/chart" uri="{C3380CC4-5D6E-409C-BE32-E72D297353CC}">
                <c16:uniqueId val="{00000007-6D43-40F9-B04B-5615AAEDDD8E}"/>
              </c:ext>
            </c:extLst>
          </c:dPt>
          <c:dPt>
            <c:idx val="4"/>
            <c:bubble3D val="0"/>
            <c:spPr>
              <a:noFill/>
              <a:ln>
                <a:noFill/>
              </a:ln>
            </c:spPr>
            <c:extLst xmlns:c16r2="http://schemas.microsoft.com/office/drawing/2015/06/chart">
              <c:ext xmlns:c16="http://schemas.microsoft.com/office/drawing/2014/chart" uri="{C3380CC4-5D6E-409C-BE32-E72D297353CC}">
                <c16:uniqueId val="{00000009-6D43-40F9-B04B-5615AAEDDD8E}"/>
              </c:ext>
            </c:extLst>
          </c:dPt>
          <c:dPt>
            <c:idx val="5"/>
            <c:bubble3D val="0"/>
            <c:extLst xmlns:c16r2="http://schemas.microsoft.com/office/drawing/2015/06/chart">
              <c:ext xmlns:c16="http://schemas.microsoft.com/office/drawing/2014/chart" uri="{C3380CC4-5D6E-409C-BE32-E72D297353CC}">
                <c16:uniqueId val="{0000000A-6D43-40F9-B04B-5615AAEDDD8E}"/>
              </c:ext>
            </c:extLst>
          </c:dPt>
          <c:dPt>
            <c:idx val="6"/>
            <c:bubble3D val="0"/>
            <c:extLst xmlns:c16r2="http://schemas.microsoft.com/office/drawing/2015/06/chart">
              <c:ext xmlns:c16="http://schemas.microsoft.com/office/drawing/2014/chart" uri="{C3380CC4-5D6E-409C-BE32-E72D297353CC}">
                <c16:uniqueId val="{0000000B-6D43-40F9-B04B-5615AAEDDD8E}"/>
              </c:ext>
            </c:extLst>
          </c:dPt>
          <c:dPt>
            <c:idx val="7"/>
            <c:bubble3D val="0"/>
            <c:extLst xmlns:c16r2="http://schemas.microsoft.com/office/drawing/2015/06/chart">
              <c:ext xmlns:c16="http://schemas.microsoft.com/office/drawing/2014/chart" uri="{C3380CC4-5D6E-409C-BE32-E72D297353CC}">
                <c16:uniqueId val="{0000000C-6D43-40F9-B04B-5615AAEDDD8E}"/>
              </c:ext>
            </c:extLst>
          </c:dPt>
          <c:dPt>
            <c:idx val="8"/>
            <c:bubble3D val="0"/>
            <c:extLst xmlns:c16r2="http://schemas.microsoft.com/office/drawing/2015/06/chart">
              <c:ext xmlns:c16="http://schemas.microsoft.com/office/drawing/2014/chart" uri="{C3380CC4-5D6E-409C-BE32-E72D297353CC}">
                <c16:uniqueId val="{0000000D-6D43-40F9-B04B-5615AAEDDD8E}"/>
              </c:ext>
            </c:extLst>
          </c:dPt>
          <c:dPt>
            <c:idx val="9"/>
            <c:bubble3D val="0"/>
            <c:extLst xmlns:c16r2="http://schemas.microsoft.com/office/drawing/2015/06/chart">
              <c:ext xmlns:c16="http://schemas.microsoft.com/office/drawing/2014/chart" uri="{C3380CC4-5D6E-409C-BE32-E72D297353CC}">
                <c16:uniqueId val="{0000000E-6D43-40F9-B04B-5615AAEDDD8E}"/>
              </c:ext>
            </c:extLst>
          </c:dPt>
          <c:dPt>
            <c:idx val="10"/>
            <c:bubble3D val="0"/>
            <c:extLst xmlns:c16r2="http://schemas.microsoft.com/office/drawing/2015/06/chart">
              <c:ext xmlns:c16="http://schemas.microsoft.com/office/drawing/2014/chart" uri="{C3380CC4-5D6E-409C-BE32-E72D297353CC}">
                <c16:uniqueId val="{0000000F-6D43-40F9-B04B-5615AAEDDD8E}"/>
              </c:ext>
            </c:extLst>
          </c:dPt>
          <c:dPt>
            <c:idx val="11"/>
            <c:bubble3D val="0"/>
            <c:extLst xmlns:c16r2="http://schemas.microsoft.com/office/drawing/2015/06/chart">
              <c:ext xmlns:c16="http://schemas.microsoft.com/office/drawing/2014/chart" uri="{C3380CC4-5D6E-409C-BE32-E72D297353CC}">
                <c16:uniqueId val="{00000010-6D43-40F9-B04B-5615AAEDDD8E}"/>
              </c:ext>
            </c:extLst>
          </c:dPt>
          <c:dPt>
            <c:idx val="12"/>
            <c:bubble3D val="0"/>
            <c:extLst xmlns:c16r2="http://schemas.microsoft.com/office/drawing/2015/06/chart">
              <c:ext xmlns:c16="http://schemas.microsoft.com/office/drawing/2014/chart" uri="{C3380CC4-5D6E-409C-BE32-E72D297353CC}">
                <c16:uniqueId val="{00000011-6D43-40F9-B04B-5615AAEDDD8E}"/>
              </c:ext>
            </c:extLst>
          </c:dPt>
          <c:dPt>
            <c:idx val="13"/>
            <c:bubble3D val="0"/>
            <c:extLst xmlns:c16r2="http://schemas.microsoft.com/office/drawing/2015/06/chart">
              <c:ext xmlns:c16="http://schemas.microsoft.com/office/drawing/2014/chart" uri="{C3380CC4-5D6E-409C-BE32-E72D297353CC}">
                <c16:uniqueId val="{00000012-6D43-40F9-B04B-5615AAEDDD8E}"/>
              </c:ext>
            </c:extLst>
          </c:dPt>
          <c:dPt>
            <c:idx val="14"/>
            <c:bubble3D val="0"/>
            <c:extLst xmlns:c16r2="http://schemas.microsoft.com/office/drawing/2015/06/chart">
              <c:ext xmlns:c16="http://schemas.microsoft.com/office/drawing/2014/chart" uri="{C3380CC4-5D6E-409C-BE32-E72D297353CC}">
                <c16:uniqueId val="{00000013-6D43-40F9-B04B-5615AAEDDD8E}"/>
              </c:ext>
            </c:extLst>
          </c:dPt>
          <c:dPt>
            <c:idx val="15"/>
            <c:bubble3D val="0"/>
            <c:extLst xmlns:c16r2="http://schemas.microsoft.com/office/drawing/2015/06/chart">
              <c:ext xmlns:c16="http://schemas.microsoft.com/office/drawing/2014/chart" uri="{C3380CC4-5D6E-409C-BE32-E72D297353CC}">
                <c16:uniqueId val="{00000014-6D43-40F9-B04B-5615AAEDDD8E}"/>
              </c:ext>
            </c:extLst>
          </c:dPt>
          <c:dPt>
            <c:idx val="16"/>
            <c:bubble3D val="0"/>
            <c:extLst xmlns:c16r2="http://schemas.microsoft.com/office/drawing/2015/06/chart">
              <c:ext xmlns:c16="http://schemas.microsoft.com/office/drawing/2014/chart" uri="{C3380CC4-5D6E-409C-BE32-E72D297353CC}">
                <c16:uniqueId val="{00000015-6D43-40F9-B04B-5615AAEDDD8E}"/>
              </c:ext>
            </c:extLst>
          </c:dPt>
          <c:dPt>
            <c:idx val="17"/>
            <c:bubble3D val="0"/>
            <c:extLst xmlns:c16r2="http://schemas.microsoft.com/office/drawing/2015/06/chart">
              <c:ext xmlns:c16="http://schemas.microsoft.com/office/drawing/2014/chart" uri="{C3380CC4-5D6E-409C-BE32-E72D297353CC}">
                <c16:uniqueId val="{00000016-6D43-40F9-B04B-5615AAEDDD8E}"/>
              </c:ext>
            </c:extLst>
          </c:dPt>
          <c:dPt>
            <c:idx val="18"/>
            <c:bubble3D val="0"/>
            <c:extLst xmlns:c16r2="http://schemas.microsoft.com/office/drawing/2015/06/chart">
              <c:ext xmlns:c16="http://schemas.microsoft.com/office/drawing/2014/chart" uri="{C3380CC4-5D6E-409C-BE32-E72D297353CC}">
                <c16:uniqueId val="{00000017-6D43-40F9-B04B-5615AAEDDD8E}"/>
              </c:ext>
            </c:extLst>
          </c:dPt>
          <c:dPt>
            <c:idx val="19"/>
            <c:bubble3D val="0"/>
            <c:extLst xmlns:c16r2="http://schemas.microsoft.com/office/drawing/2015/06/chart">
              <c:ext xmlns:c16="http://schemas.microsoft.com/office/drawing/2014/chart" uri="{C3380CC4-5D6E-409C-BE32-E72D297353CC}">
                <c16:uniqueId val="{00000018-6D43-40F9-B04B-5615AAEDDD8E}"/>
              </c:ext>
            </c:extLst>
          </c:dPt>
          <c:dPt>
            <c:idx val="20"/>
            <c:bubble3D val="0"/>
            <c:extLst xmlns:c16r2="http://schemas.microsoft.com/office/drawing/2015/06/chart">
              <c:ext xmlns:c16="http://schemas.microsoft.com/office/drawing/2014/chart" uri="{C3380CC4-5D6E-409C-BE32-E72D297353CC}">
                <c16:uniqueId val="{00000019-6D43-40F9-B04B-5615AAEDDD8E}"/>
              </c:ext>
            </c:extLst>
          </c:dPt>
          <c:dPt>
            <c:idx val="21"/>
            <c:bubble3D val="0"/>
            <c:extLst xmlns:c16r2="http://schemas.microsoft.com/office/drawing/2015/06/chart">
              <c:ext xmlns:c16="http://schemas.microsoft.com/office/drawing/2014/chart" uri="{C3380CC4-5D6E-409C-BE32-E72D297353CC}">
                <c16:uniqueId val="{0000001A-6D43-40F9-B04B-5615AAEDDD8E}"/>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0.3</c:v>
                </c:pt>
                <c:pt idx="2">
                  <c:v>0.23333333333333331</c:v>
                </c:pt>
                <c:pt idx="3">
                  <c:v>0.23333333333333331</c:v>
                </c:pt>
                <c:pt idx="4">
                  <c:v>0.23333333333333331</c:v>
                </c:pt>
              </c:numCache>
            </c:numRef>
          </c:val>
          <c:extLst xmlns:c16r2="http://schemas.microsoft.com/office/drawing/2015/06/chart">
            <c:ext xmlns:c16="http://schemas.microsoft.com/office/drawing/2014/chart" uri="{C3380CC4-5D6E-409C-BE32-E72D297353CC}">
              <c16:uniqueId val="{0000001B-6D43-40F9-B04B-5615AAEDDD8E}"/>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6D43-40F9-B04B-5615AAEDDD8E}"/>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6D43-40F9-B04B-5615AAEDDD8E}"/>
              </c:ext>
            </c:extLst>
          </c:dPt>
          <c:dPt>
            <c:idx val="2"/>
            <c:bubble3D val="0"/>
            <c:spPr>
              <a:noFill/>
            </c:spPr>
            <c:extLst xmlns:c16r2="http://schemas.microsoft.com/office/drawing/2015/06/chart">
              <c:ext xmlns:c16="http://schemas.microsoft.com/office/drawing/2014/chart" uri="{C3380CC4-5D6E-409C-BE32-E72D297353CC}">
                <c16:uniqueId val="{00000021-6D43-40F9-B04B-5615AAEDDD8E}"/>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6D43-40F9-B04B-5615AAEDDD8E}"/>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6D43-40F9-B04B-5615AAEDDD8E}"/>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6D43-40F9-B04B-5615AAEDDD8E}"/>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75FF-49DF-A291-FCE6C210107B}"/>
              </c:ext>
            </c:extLst>
          </c:dPt>
          <c:dPt>
            <c:idx val="1"/>
            <c:invertIfNegative val="0"/>
            <c:bubble3D val="0"/>
            <c:extLst xmlns:c16r2="http://schemas.microsoft.com/office/drawing/2015/06/chart">
              <c:ext xmlns:c16="http://schemas.microsoft.com/office/drawing/2014/chart" uri="{C3380CC4-5D6E-409C-BE32-E72D297353CC}">
                <c16:uniqueId val="{00000001-75FF-49DF-A291-FCE6C210107B}"/>
              </c:ext>
            </c:extLst>
          </c:dPt>
          <c:dPt>
            <c:idx val="2"/>
            <c:invertIfNegative val="0"/>
            <c:bubble3D val="0"/>
            <c:extLst xmlns:c16r2="http://schemas.microsoft.com/office/drawing/2015/06/chart">
              <c:ext xmlns:c16="http://schemas.microsoft.com/office/drawing/2014/chart" uri="{C3380CC4-5D6E-409C-BE32-E72D297353CC}">
                <c16:uniqueId val="{00000002-75FF-49DF-A291-FCE6C210107B}"/>
              </c:ext>
            </c:extLst>
          </c:dPt>
          <c:dPt>
            <c:idx val="3"/>
            <c:invertIfNegative val="0"/>
            <c:bubble3D val="0"/>
            <c:extLst xmlns:c16r2="http://schemas.microsoft.com/office/drawing/2015/06/chart">
              <c:ext xmlns:c16="http://schemas.microsoft.com/office/drawing/2014/chart" uri="{C3380CC4-5D6E-409C-BE32-E72D297353CC}">
                <c16:uniqueId val="{00000003-75FF-49DF-A291-FCE6C210107B}"/>
              </c:ext>
            </c:extLst>
          </c:dPt>
          <c:dPt>
            <c:idx val="4"/>
            <c:invertIfNegative val="0"/>
            <c:bubble3D val="0"/>
            <c:extLst xmlns:c16r2="http://schemas.microsoft.com/office/drawing/2015/06/chart">
              <c:ext xmlns:c16="http://schemas.microsoft.com/office/drawing/2014/chart" uri="{C3380CC4-5D6E-409C-BE32-E72D297353CC}">
                <c16:uniqueId val="{00000004-75FF-49DF-A291-FCE6C210107B}"/>
              </c:ext>
            </c:extLst>
          </c:dPt>
          <c:dPt>
            <c:idx val="5"/>
            <c:invertIfNegative val="0"/>
            <c:bubble3D val="0"/>
            <c:extLst xmlns:c16r2="http://schemas.microsoft.com/office/drawing/2015/06/chart">
              <c:ext xmlns:c16="http://schemas.microsoft.com/office/drawing/2014/chart" uri="{C3380CC4-5D6E-409C-BE32-E72D297353CC}">
                <c16:uniqueId val="{00000005-75FF-49DF-A291-FCE6C210107B}"/>
              </c:ext>
            </c:extLst>
          </c:dPt>
          <c:dPt>
            <c:idx val="6"/>
            <c:invertIfNegative val="0"/>
            <c:bubble3D val="0"/>
            <c:extLst xmlns:c16r2="http://schemas.microsoft.com/office/drawing/2015/06/chart">
              <c:ext xmlns:c16="http://schemas.microsoft.com/office/drawing/2014/chart" uri="{C3380CC4-5D6E-409C-BE32-E72D297353CC}">
                <c16:uniqueId val="{00000006-75FF-49DF-A291-FCE6C210107B}"/>
              </c:ext>
            </c:extLst>
          </c:dPt>
          <c:dPt>
            <c:idx val="7"/>
            <c:invertIfNegative val="0"/>
            <c:bubble3D val="0"/>
            <c:extLst xmlns:c16r2="http://schemas.microsoft.com/office/drawing/2015/06/chart">
              <c:ext xmlns:c16="http://schemas.microsoft.com/office/drawing/2014/chart" uri="{C3380CC4-5D6E-409C-BE32-E72D297353CC}">
                <c16:uniqueId val="{00000007-75FF-49DF-A291-FCE6C210107B}"/>
              </c:ext>
            </c:extLst>
          </c:dPt>
          <c:dPt>
            <c:idx val="8"/>
            <c:invertIfNegative val="0"/>
            <c:bubble3D val="0"/>
            <c:extLst xmlns:c16r2="http://schemas.microsoft.com/office/drawing/2015/06/chart">
              <c:ext xmlns:c16="http://schemas.microsoft.com/office/drawing/2014/chart" uri="{C3380CC4-5D6E-409C-BE32-E72D297353CC}">
                <c16:uniqueId val="{00000008-75FF-49DF-A291-FCE6C210107B}"/>
              </c:ext>
            </c:extLst>
          </c:dPt>
          <c:dPt>
            <c:idx val="9"/>
            <c:invertIfNegative val="0"/>
            <c:bubble3D val="0"/>
            <c:extLst xmlns:c16r2="http://schemas.microsoft.com/office/drawing/2015/06/chart">
              <c:ext xmlns:c16="http://schemas.microsoft.com/office/drawing/2014/chart" uri="{C3380CC4-5D6E-409C-BE32-E72D297353CC}">
                <c16:uniqueId val="{00000009-75FF-49DF-A291-FCE6C210107B}"/>
              </c:ext>
            </c:extLst>
          </c:dPt>
          <c:dPt>
            <c:idx val="10"/>
            <c:invertIfNegative val="0"/>
            <c:bubble3D val="0"/>
            <c:extLst xmlns:c16r2="http://schemas.microsoft.com/office/drawing/2015/06/chart">
              <c:ext xmlns:c16="http://schemas.microsoft.com/office/drawing/2014/chart" uri="{C3380CC4-5D6E-409C-BE32-E72D297353CC}">
                <c16:uniqueId val="{0000000A-75FF-49DF-A291-FCE6C210107B}"/>
              </c:ext>
            </c:extLst>
          </c:dPt>
          <c:dPt>
            <c:idx val="11"/>
            <c:invertIfNegative val="0"/>
            <c:bubble3D val="0"/>
            <c:extLst xmlns:c16r2="http://schemas.microsoft.com/office/drawing/2015/06/chart">
              <c:ext xmlns:c16="http://schemas.microsoft.com/office/drawing/2014/chart" uri="{C3380CC4-5D6E-409C-BE32-E72D297353CC}">
                <c16:uniqueId val="{0000000B-75FF-49DF-A291-FCE6C210107B}"/>
              </c:ext>
            </c:extLst>
          </c:dPt>
          <c:dPt>
            <c:idx val="12"/>
            <c:invertIfNegative val="0"/>
            <c:bubble3D val="0"/>
            <c:extLst xmlns:c16r2="http://schemas.microsoft.com/office/drawing/2015/06/chart">
              <c:ext xmlns:c16="http://schemas.microsoft.com/office/drawing/2014/chart" uri="{C3380CC4-5D6E-409C-BE32-E72D297353CC}">
                <c16:uniqueId val="{0000000C-75FF-49DF-A291-FCE6C210107B}"/>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3"/>
                <c:pt idx="0">
                  <c:v>Total (n = 1500)</c:v>
                </c:pt>
                <c:pt idx="1">
                  <c:v>Telefónica (n = 652)</c:v>
                </c:pt>
                <c:pt idx="2">
                  <c:v>Presencial  (n = 848)</c:v>
                </c:pt>
              </c:strCache>
            </c:strRef>
          </c:cat>
          <c:val>
            <c:numRef>
              <c:f>Hoja1!$B$2:$B$6</c:f>
              <c:numCache>
                <c:formatCode>0.0</c:formatCode>
                <c:ptCount val="5"/>
                <c:pt idx="0">
                  <c:v>8.6197609708617087</c:v>
                </c:pt>
                <c:pt idx="1">
                  <c:v>8.9101923775562515</c:v>
                </c:pt>
                <c:pt idx="2">
                  <c:v>8.8981481481481595</c:v>
                </c:pt>
                <c:pt idx="3">
                  <c:v>8.7865497076023384</c:v>
                </c:pt>
                <c:pt idx="4">
                  <c:v>9.0779220779220786</c:v>
                </c:pt>
              </c:numCache>
            </c:numRef>
          </c:val>
          <c:extLst xmlns:c16r2="http://schemas.microsoft.com/office/drawing/2015/06/chart">
            <c:ext xmlns:c16="http://schemas.microsoft.com/office/drawing/2014/chart" uri="{C3380CC4-5D6E-409C-BE32-E72D297353CC}">
              <c16:uniqueId val="{0000000D-75FF-49DF-A291-FCE6C210107B}"/>
            </c:ext>
          </c:extLst>
        </c:ser>
        <c:dLbls>
          <c:showLegendKey val="0"/>
          <c:showVal val="0"/>
          <c:showCatName val="0"/>
          <c:showSerName val="0"/>
          <c:showPercent val="0"/>
          <c:showBubbleSize val="0"/>
        </c:dLbls>
        <c:gapWidth val="61"/>
        <c:axId val="294897152"/>
        <c:axId val="294898688"/>
      </c:barChart>
      <c:catAx>
        <c:axId val="294897152"/>
        <c:scaling>
          <c:orientation val="maxMin"/>
        </c:scaling>
        <c:delete val="1"/>
        <c:axPos val="l"/>
        <c:numFmt formatCode="General" sourceLinked="1"/>
        <c:majorTickMark val="out"/>
        <c:minorTickMark val="none"/>
        <c:tickLblPos val="nextTo"/>
        <c:crossAx val="294898688"/>
        <c:crosses val="autoZero"/>
        <c:auto val="1"/>
        <c:lblAlgn val="ctr"/>
        <c:lblOffset val="100"/>
        <c:noMultiLvlLbl val="0"/>
      </c:catAx>
      <c:valAx>
        <c:axId val="294898688"/>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94897152"/>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8330-4BCC-9B25-0C3B6681F412}"/>
              </c:ext>
            </c:extLst>
          </c:dPt>
          <c:dPt>
            <c:idx val="1"/>
            <c:invertIfNegative val="0"/>
            <c:bubble3D val="0"/>
            <c:extLst xmlns:c16r2="http://schemas.microsoft.com/office/drawing/2015/06/chart">
              <c:ext xmlns:c16="http://schemas.microsoft.com/office/drawing/2014/chart" uri="{C3380CC4-5D6E-409C-BE32-E72D297353CC}">
                <c16:uniqueId val="{00000001-8330-4BCC-9B25-0C3B6681F412}"/>
              </c:ext>
            </c:extLst>
          </c:dPt>
          <c:dPt>
            <c:idx val="2"/>
            <c:invertIfNegative val="0"/>
            <c:bubble3D val="0"/>
            <c:extLst xmlns:c16r2="http://schemas.microsoft.com/office/drawing/2015/06/chart">
              <c:ext xmlns:c16="http://schemas.microsoft.com/office/drawing/2014/chart" uri="{C3380CC4-5D6E-409C-BE32-E72D297353CC}">
                <c16:uniqueId val="{00000002-8330-4BCC-9B25-0C3B6681F412}"/>
              </c:ext>
            </c:extLst>
          </c:dPt>
          <c:dPt>
            <c:idx val="3"/>
            <c:invertIfNegative val="0"/>
            <c:bubble3D val="0"/>
            <c:extLst xmlns:c16r2="http://schemas.microsoft.com/office/drawing/2015/06/chart">
              <c:ext xmlns:c16="http://schemas.microsoft.com/office/drawing/2014/chart" uri="{C3380CC4-5D6E-409C-BE32-E72D297353CC}">
                <c16:uniqueId val="{00000003-8330-4BCC-9B25-0C3B6681F412}"/>
              </c:ext>
            </c:extLst>
          </c:dPt>
          <c:dPt>
            <c:idx val="4"/>
            <c:invertIfNegative val="0"/>
            <c:bubble3D val="0"/>
            <c:extLst xmlns:c16r2="http://schemas.microsoft.com/office/drawing/2015/06/chart">
              <c:ext xmlns:c16="http://schemas.microsoft.com/office/drawing/2014/chart" uri="{C3380CC4-5D6E-409C-BE32-E72D297353CC}">
                <c16:uniqueId val="{00000004-8330-4BCC-9B25-0C3B6681F412}"/>
              </c:ext>
            </c:extLst>
          </c:dPt>
          <c:dPt>
            <c:idx val="5"/>
            <c:invertIfNegative val="0"/>
            <c:bubble3D val="0"/>
            <c:extLst xmlns:c16r2="http://schemas.microsoft.com/office/drawing/2015/06/chart">
              <c:ext xmlns:c16="http://schemas.microsoft.com/office/drawing/2014/chart" uri="{C3380CC4-5D6E-409C-BE32-E72D297353CC}">
                <c16:uniqueId val="{00000005-8330-4BCC-9B25-0C3B6681F412}"/>
              </c:ext>
            </c:extLst>
          </c:dPt>
          <c:dPt>
            <c:idx val="6"/>
            <c:invertIfNegative val="0"/>
            <c:bubble3D val="0"/>
            <c:extLst xmlns:c16r2="http://schemas.microsoft.com/office/drawing/2015/06/chart">
              <c:ext xmlns:c16="http://schemas.microsoft.com/office/drawing/2014/chart" uri="{C3380CC4-5D6E-409C-BE32-E72D297353CC}">
                <c16:uniqueId val="{00000006-8330-4BCC-9B25-0C3B6681F412}"/>
              </c:ext>
            </c:extLst>
          </c:dPt>
          <c:dPt>
            <c:idx val="7"/>
            <c:invertIfNegative val="0"/>
            <c:bubble3D val="0"/>
            <c:extLst xmlns:c16r2="http://schemas.microsoft.com/office/drawing/2015/06/chart">
              <c:ext xmlns:c16="http://schemas.microsoft.com/office/drawing/2014/chart" uri="{C3380CC4-5D6E-409C-BE32-E72D297353CC}">
                <c16:uniqueId val="{00000007-8330-4BCC-9B25-0C3B6681F412}"/>
              </c:ext>
            </c:extLst>
          </c:dPt>
          <c:dPt>
            <c:idx val="8"/>
            <c:invertIfNegative val="0"/>
            <c:bubble3D val="0"/>
            <c:extLst xmlns:c16r2="http://schemas.microsoft.com/office/drawing/2015/06/chart">
              <c:ext xmlns:c16="http://schemas.microsoft.com/office/drawing/2014/chart" uri="{C3380CC4-5D6E-409C-BE32-E72D297353CC}">
                <c16:uniqueId val="{00000008-8330-4BCC-9B25-0C3B6681F412}"/>
              </c:ext>
            </c:extLst>
          </c:dPt>
          <c:dPt>
            <c:idx val="9"/>
            <c:invertIfNegative val="0"/>
            <c:bubble3D val="0"/>
            <c:extLst xmlns:c16r2="http://schemas.microsoft.com/office/drawing/2015/06/chart">
              <c:ext xmlns:c16="http://schemas.microsoft.com/office/drawing/2014/chart" uri="{C3380CC4-5D6E-409C-BE32-E72D297353CC}">
                <c16:uniqueId val="{00000009-8330-4BCC-9B25-0C3B6681F412}"/>
              </c:ext>
            </c:extLst>
          </c:dPt>
          <c:dPt>
            <c:idx val="10"/>
            <c:invertIfNegative val="0"/>
            <c:bubble3D val="0"/>
            <c:extLst xmlns:c16r2="http://schemas.microsoft.com/office/drawing/2015/06/chart">
              <c:ext xmlns:c16="http://schemas.microsoft.com/office/drawing/2014/chart" uri="{C3380CC4-5D6E-409C-BE32-E72D297353CC}">
                <c16:uniqueId val="{0000000A-8330-4BCC-9B25-0C3B6681F412}"/>
              </c:ext>
            </c:extLst>
          </c:dPt>
          <c:dPt>
            <c:idx val="11"/>
            <c:invertIfNegative val="0"/>
            <c:bubble3D val="0"/>
            <c:extLst xmlns:c16r2="http://schemas.microsoft.com/office/drawing/2015/06/chart">
              <c:ext xmlns:c16="http://schemas.microsoft.com/office/drawing/2014/chart" uri="{C3380CC4-5D6E-409C-BE32-E72D297353CC}">
                <c16:uniqueId val="{0000000B-8330-4BCC-9B25-0C3B6681F412}"/>
              </c:ext>
            </c:extLst>
          </c:dPt>
          <c:dPt>
            <c:idx val="12"/>
            <c:invertIfNegative val="0"/>
            <c:bubble3D val="0"/>
            <c:extLst xmlns:c16r2="http://schemas.microsoft.com/office/drawing/2015/06/chart">
              <c:ext xmlns:c16="http://schemas.microsoft.com/office/drawing/2014/chart" uri="{C3380CC4-5D6E-409C-BE32-E72D297353CC}">
                <c16:uniqueId val="{0000000C-8330-4BCC-9B25-0C3B6681F412}"/>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8.4</c:v>
                </c:pt>
                <c:pt idx="1">
                  <c:v>8.6999999999999993</c:v>
                </c:pt>
                <c:pt idx="2">
                  <c:v>9.1</c:v>
                </c:pt>
                <c:pt idx="3">
                  <c:v>8.6999999999999993</c:v>
                </c:pt>
                <c:pt idx="4">
                  <c:v>8.9</c:v>
                </c:pt>
                <c:pt idx="5">
                  <c:v>9.1</c:v>
                </c:pt>
                <c:pt idx="6">
                  <c:v>9.1274122799325514</c:v>
                </c:pt>
                <c:pt idx="7">
                  <c:v>8.6197609708617087</c:v>
                </c:pt>
              </c:numCache>
            </c:numRef>
          </c:val>
          <c:extLst xmlns:c16r2="http://schemas.microsoft.com/office/drawing/2015/06/chart">
            <c:ext xmlns:c16="http://schemas.microsoft.com/office/drawing/2014/chart" uri="{C3380CC4-5D6E-409C-BE32-E72D297353CC}">
              <c16:uniqueId val="{0000000D-8330-4BCC-9B25-0C3B6681F412}"/>
            </c:ext>
          </c:extLst>
        </c:ser>
        <c:dLbls>
          <c:showLegendKey val="0"/>
          <c:showVal val="0"/>
          <c:showCatName val="0"/>
          <c:showSerName val="0"/>
          <c:showPercent val="0"/>
          <c:showBubbleSize val="0"/>
        </c:dLbls>
        <c:gapWidth val="150"/>
        <c:axId val="294927360"/>
        <c:axId val="294933248"/>
      </c:barChart>
      <c:catAx>
        <c:axId val="294927360"/>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94933248"/>
        <c:crosses val="autoZero"/>
        <c:auto val="1"/>
        <c:lblAlgn val="ctr"/>
        <c:lblOffset val="500"/>
        <c:noMultiLvlLbl val="0"/>
      </c:catAx>
      <c:valAx>
        <c:axId val="294933248"/>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94927360"/>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E8EB-42AE-8CCD-EAA5B482D3CA}"/>
              </c:ext>
            </c:extLst>
          </c:dPt>
          <c:dPt>
            <c:idx val="1"/>
            <c:invertIfNegative val="0"/>
            <c:bubble3D val="0"/>
            <c:extLst xmlns:c16r2="http://schemas.microsoft.com/office/drawing/2015/06/chart">
              <c:ext xmlns:c16="http://schemas.microsoft.com/office/drawing/2014/chart" uri="{C3380CC4-5D6E-409C-BE32-E72D297353CC}">
                <c16:uniqueId val="{00000001-E8EB-42AE-8CCD-EAA5B482D3CA}"/>
              </c:ext>
            </c:extLst>
          </c:dPt>
          <c:dPt>
            <c:idx val="2"/>
            <c:invertIfNegative val="0"/>
            <c:bubble3D val="0"/>
            <c:extLst xmlns:c16r2="http://schemas.microsoft.com/office/drawing/2015/06/chart">
              <c:ext xmlns:c16="http://schemas.microsoft.com/office/drawing/2014/chart" uri="{C3380CC4-5D6E-409C-BE32-E72D297353CC}">
                <c16:uniqueId val="{00000002-E8EB-42AE-8CCD-EAA5B482D3CA}"/>
              </c:ext>
            </c:extLst>
          </c:dPt>
          <c:dPt>
            <c:idx val="3"/>
            <c:invertIfNegative val="0"/>
            <c:bubble3D val="0"/>
            <c:extLst xmlns:c16r2="http://schemas.microsoft.com/office/drawing/2015/06/chart">
              <c:ext xmlns:c16="http://schemas.microsoft.com/office/drawing/2014/chart" uri="{C3380CC4-5D6E-409C-BE32-E72D297353CC}">
                <c16:uniqueId val="{00000003-E8EB-42AE-8CCD-EAA5B482D3CA}"/>
              </c:ext>
            </c:extLst>
          </c:dPt>
          <c:dPt>
            <c:idx val="4"/>
            <c:invertIfNegative val="0"/>
            <c:bubble3D val="0"/>
            <c:extLst xmlns:c16r2="http://schemas.microsoft.com/office/drawing/2015/06/chart">
              <c:ext xmlns:c16="http://schemas.microsoft.com/office/drawing/2014/chart" uri="{C3380CC4-5D6E-409C-BE32-E72D297353CC}">
                <c16:uniqueId val="{00000004-E8EB-42AE-8CCD-EAA5B482D3CA}"/>
              </c:ext>
            </c:extLst>
          </c:dPt>
          <c:dPt>
            <c:idx val="5"/>
            <c:invertIfNegative val="0"/>
            <c:bubble3D val="0"/>
            <c:extLst xmlns:c16r2="http://schemas.microsoft.com/office/drawing/2015/06/chart">
              <c:ext xmlns:c16="http://schemas.microsoft.com/office/drawing/2014/chart" uri="{C3380CC4-5D6E-409C-BE32-E72D297353CC}">
                <c16:uniqueId val="{00000005-E8EB-42AE-8CCD-EAA5B482D3CA}"/>
              </c:ext>
            </c:extLst>
          </c:dPt>
          <c:dPt>
            <c:idx val="6"/>
            <c:invertIfNegative val="0"/>
            <c:bubble3D val="0"/>
            <c:extLst xmlns:c16r2="http://schemas.microsoft.com/office/drawing/2015/06/chart">
              <c:ext xmlns:c16="http://schemas.microsoft.com/office/drawing/2014/chart" uri="{C3380CC4-5D6E-409C-BE32-E72D297353CC}">
                <c16:uniqueId val="{00000006-E8EB-42AE-8CCD-EAA5B482D3CA}"/>
              </c:ext>
            </c:extLst>
          </c:dPt>
          <c:dPt>
            <c:idx val="7"/>
            <c:invertIfNegative val="0"/>
            <c:bubble3D val="0"/>
            <c:extLst xmlns:c16r2="http://schemas.microsoft.com/office/drawing/2015/06/chart">
              <c:ext xmlns:c16="http://schemas.microsoft.com/office/drawing/2014/chart" uri="{C3380CC4-5D6E-409C-BE32-E72D297353CC}">
                <c16:uniqueId val="{00000007-E8EB-42AE-8CCD-EAA5B482D3CA}"/>
              </c:ext>
            </c:extLst>
          </c:dPt>
          <c:dPt>
            <c:idx val="8"/>
            <c:invertIfNegative val="0"/>
            <c:bubble3D val="0"/>
            <c:extLst xmlns:c16r2="http://schemas.microsoft.com/office/drawing/2015/06/chart">
              <c:ext xmlns:c16="http://schemas.microsoft.com/office/drawing/2014/chart" uri="{C3380CC4-5D6E-409C-BE32-E72D297353CC}">
                <c16:uniqueId val="{00000008-E8EB-42AE-8CCD-EAA5B482D3CA}"/>
              </c:ext>
            </c:extLst>
          </c:dPt>
          <c:dPt>
            <c:idx val="9"/>
            <c:invertIfNegative val="0"/>
            <c:bubble3D val="0"/>
            <c:extLst xmlns:c16r2="http://schemas.microsoft.com/office/drawing/2015/06/chart">
              <c:ext xmlns:c16="http://schemas.microsoft.com/office/drawing/2014/chart" uri="{C3380CC4-5D6E-409C-BE32-E72D297353CC}">
                <c16:uniqueId val="{00000009-E8EB-42AE-8CCD-EAA5B482D3CA}"/>
              </c:ext>
            </c:extLst>
          </c:dPt>
          <c:dPt>
            <c:idx val="10"/>
            <c:invertIfNegative val="0"/>
            <c:bubble3D val="0"/>
            <c:extLst xmlns:c16r2="http://schemas.microsoft.com/office/drawing/2015/06/chart">
              <c:ext xmlns:c16="http://schemas.microsoft.com/office/drawing/2014/chart" uri="{C3380CC4-5D6E-409C-BE32-E72D297353CC}">
                <c16:uniqueId val="{0000000A-E8EB-42AE-8CCD-EAA5B482D3CA}"/>
              </c:ext>
            </c:extLst>
          </c:dPt>
          <c:dPt>
            <c:idx val="11"/>
            <c:invertIfNegative val="0"/>
            <c:bubble3D val="0"/>
            <c:extLst xmlns:c16r2="http://schemas.microsoft.com/office/drawing/2015/06/chart">
              <c:ext xmlns:c16="http://schemas.microsoft.com/office/drawing/2014/chart" uri="{C3380CC4-5D6E-409C-BE32-E72D297353CC}">
                <c16:uniqueId val="{0000000B-E8EB-42AE-8CCD-EAA5B482D3CA}"/>
              </c:ext>
            </c:extLst>
          </c:dPt>
          <c:dPt>
            <c:idx val="12"/>
            <c:invertIfNegative val="0"/>
            <c:bubble3D val="0"/>
            <c:extLst xmlns:c16r2="http://schemas.microsoft.com/office/drawing/2015/06/chart">
              <c:ext xmlns:c16="http://schemas.microsoft.com/office/drawing/2014/chart" uri="{C3380CC4-5D6E-409C-BE32-E72D297353CC}">
                <c16:uniqueId val="{0000000C-E8EB-42AE-8CCD-EAA5B482D3CA}"/>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EB-42AE-8CCD-EAA5B482D3CA}"/>
                </c:ext>
              </c:extLst>
            </c:dLbl>
            <c:dLbl>
              <c:idx val="1"/>
              <c:layout>
                <c:manualLayout>
                  <c:x val="2.3637095151880908E-3"/>
                  <c:y val="0.106309297071805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EB-42AE-8CCD-EAA5B482D3CA}"/>
                </c:ext>
              </c:extLst>
            </c:dLbl>
            <c:dLbl>
              <c:idx val="2"/>
              <c:layout>
                <c:manualLayout>
                  <c:x val="-4.2866072887175147E-3"/>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EB-42AE-8CCD-EAA5B482D3CA}"/>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2.6092112227018592E-2</c:v>
                </c:pt>
                <c:pt idx="1">
                  <c:v>4.8484848484848457E-2</c:v>
                </c:pt>
                <c:pt idx="2">
                  <c:v>8.8826309224112852E-3</c:v>
                </c:pt>
              </c:numCache>
            </c:numRef>
          </c:val>
          <c:extLst xmlns:c16r2="http://schemas.microsoft.com/office/drawing/2015/06/chart">
            <c:ext xmlns:c16="http://schemas.microsoft.com/office/drawing/2014/chart" uri="{C3380CC4-5D6E-409C-BE32-E72D297353CC}">
              <c16:uniqueId val="{0000000D-E8EB-42AE-8CCD-EAA5B482D3CA}"/>
            </c:ext>
          </c:extLst>
        </c:ser>
        <c:ser>
          <c:idx val="1"/>
          <c:order val="1"/>
          <c:tx>
            <c:strRef>
              <c:f>Hoja1!$C$1</c:f>
              <c:strCache>
                <c:ptCount val="1"/>
                <c:pt idx="0">
                  <c:v>Ez oso pozik (3,4)</c:v>
                </c:pt>
              </c:strCache>
            </c:strRef>
          </c:tx>
          <c:spPr>
            <a:solidFill>
              <a:schemeClr val="accent6"/>
            </a:solidFill>
          </c:spPr>
          <c:invertIfNegative val="0"/>
          <c:dLbls>
            <c:dLbl>
              <c:idx val="0"/>
              <c:layout>
                <c:manualLayout>
                  <c:x val="1.1217747499254064E-2"/>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8EB-42AE-8CCD-EAA5B482D3CA}"/>
                </c:ext>
              </c:extLst>
            </c:dLbl>
            <c:dLbl>
              <c:idx val="1"/>
              <c:layout>
                <c:manualLayout>
                  <c:x val="2.2037211801603663E-3"/>
                  <c:y val="0.109436026621024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8EB-42AE-8CCD-EAA5B482D3CA}"/>
                </c:ext>
              </c:extLst>
            </c:dLbl>
            <c:dLbl>
              <c:idx val="2"/>
              <c:layout>
                <c:manualLayout>
                  <c:x val="1.2859821866152544E-2"/>
                  <c:y val="0.1094355342226704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8EB-42AE-8CCD-EAA5B482D3CA}"/>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2.3887520846011215E-2</c:v>
                </c:pt>
                <c:pt idx="1">
                  <c:v>4.040404040404038E-2</c:v>
                </c:pt>
                <c:pt idx="2">
                  <c:v>1.1194086185845413E-2</c:v>
                </c:pt>
              </c:numCache>
            </c:numRef>
          </c:val>
          <c:extLst xmlns:c16r2="http://schemas.microsoft.com/office/drawing/2015/06/chart">
            <c:ext xmlns:c16="http://schemas.microsoft.com/office/drawing/2014/chart" uri="{C3380CC4-5D6E-409C-BE32-E72D297353CC}">
              <c16:uniqueId val="{00000011-E8EB-42AE-8CCD-EAA5B482D3CA}"/>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6.9183625890296335E-2</c:v>
                </c:pt>
                <c:pt idx="1">
                  <c:v>0.10505050505050502</c:v>
                </c:pt>
                <c:pt idx="2">
                  <c:v>4.1618866530152364E-2</c:v>
                </c:pt>
              </c:numCache>
            </c:numRef>
          </c:val>
          <c:extLst xmlns:c16r2="http://schemas.microsoft.com/office/drawing/2015/06/chart">
            <c:ext xmlns:c16="http://schemas.microsoft.com/office/drawing/2014/chart" uri="{C3380CC4-5D6E-409C-BE32-E72D297353CC}">
              <c16:uniqueId val="{00000012-E8EB-42AE-8CCD-EAA5B482D3CA}"/>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0.29384101641003257</c:v>
                </c:pt>
                <c:pt idx="1">
                  <c:v>0.35353535353535359</c:v>
                </c:pt>
                <c:pt idx="2">
                  <c:v>0.24796414960282537</c:v>
                </c:pt>
              </c:numCache>
            </c:numRef>
          </c:val>
          <c:extLst xmlns:c16r2="http://schemas.microsoft.com/office/drawing/2015/06/chart">
            <c:ext xmlns:c16="http://schemas.microsoft.com/office/drawing/2014/chart" uri="{C3380CC4-5D6E-409C-BE32-E72D297353CC}">
              <c16:uniqueId val="{00000013-E8EB-42AE-8CCD-EAA5B482D3CA}"/>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0.57885946439647773</c:v>
                </c:pt>
                <c:pt idx="1">
                  <c:v>0.43636363636363634</c:v>
                </c:pt>
                <c:pt idx="2">
                  <c:v>0.68837173035090937</c:v>
                </c:pt>
              </c:numCache>
            </c:numRef>
          </c:val>
          <c:extLst xmlns:c16r2="http://schemas.microsoft.com/office/drawing/2015/06/chart">
            <c:ext xmlns:c16="http://schemas.microsoft.com/office/drawing/2014/chart" uri="{C3380CC4-5D6E-409C-BE32-E72D297353CC}">
              <c16:uniqueId val="{00000014-E8EB-42AE-8CCD-EAA5B482D3CA}"/>
            </c:ext>
          </c:extLst>
        </c:ser>
        <c:ser>
          <c:idx val="5"/>
          <c:order val="5"/>
          <c:tx>
            <c:strRef>
              <c:f>Hoja1!$G$1</c:f>
              <c:strCache>
                <c:ptCount val="1"/>
                <c:pt idx="0">
                  <c:v>Ez du erantzuna zehazten</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8EB-42AE-8CCD-EAA5B482D3CA}"/>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E8EB-42AE-8CCD-EAA5B482D3C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E8EB-42AE-8CCD-EAA5B482D3CA}"/>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8.1362602301901579E-3</c:v>
                </c:pt>
                <c:pt idx="1">
                  <c:v>1.6161616161616144E-2</c:v>
                </c:pt>
                <c:pt idx="2">
                  <c:v>1.9685364078546441E-3</c:v>
                </c:pt>
              </c:numCache>
            </c:numRef>
          </c:val>
          <c:extLst xmlns:c16r2="http://schemas.microsoft.com/office/drawing/2015/06/chart">
            <c:ext xmlns:c16="http://schemas.microsoft.com/office/drawing/2014/chart" uri="{C3380CC4-5D6E-409C-BE32-E72D297353CC}">
              <c16:uniqueId val="{00000018-E8EB-42AE-8CCD-EAA5B482D3CA}"/>
            </c:ext>
          </c:extLst>
        </c:ser>
        <c:dLbls>
          <c:showLegendKey val="0"/>
          <c:showVal val="0"/>
          <c:showCatName val="0"/>
          <c:showSerName val="0"/>
          <c:showPercent val="0"/>
          <c:showBubbleSize val="0"/>
        </c:dLbls>
        <c:gapWidth val="61"/>
        <c:overlap val="100"/>
        <c:axId val="295383424"/>
        <c:axId val="295384960"/>
      </c:barChart>
      <c:catAx>
        <c:axId val="29538342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95384960"/>
        <c:crosses val="autoZero"/>
        <c:auto val="1"/>
        <c:lblAlgn val="ctr"/>
        <c:lblOffset val="100"/>
        <c:noMultiLvlLbl val="0"/>
      </c:catAx>
      <c:valAx>
        <c:axId val="295384960"/>
        <c:scaling>
          <c:orientation val="minMax"/>
          <c:max val="1"/>
          <c:min val="0"/>
        </c:scaling>
        <c:delete val="1"/>
        <c:axPos val="t"/>
        <c:numFmt formatCode="0%" sourceLinked="0"/>
        <c:majorTickMark val="out"/>
        <c:minorTickMark val="none"/>
        <c:tickLblPos val="nextTo"/>
        <c:crossAx val="295383424"/>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8BD8-4F88-821F-9751808D290B}"/>
              </c:ext>
            </c:extLst>
          </c:dPt>
          <c:dPt>
            <c:idx val="1"/>
            <c:invertIfNegative val="0"/>
            <c:bubble3D val="0"/>
            <c:extLst xmlns:c16r2="http://schemas.microsoft.com/office/drawing/2015/06/chart">
              <c:ext xmlns:c16="http://schemas.microsoft.com/office/drawing/2014/chart" uri="{C3380CC4-5D6E-409C-BE32-E72D297353CC}">
                <c16:uniqueId val="{00000001-8BD8-4F88-821F-9751808D290B}"/>
              </c:ext>
            </c:extLst>
          </c:dPt>
          <c:dPt>
            <c:idx val="2"/>
            <c:invertIfNegative val="0"/>
            <c:bubble3D val="0"/>
            <c:extLst xmlns:c16r2="http://schemas.microsoft.com/office/drawing/2015/06/chart">
              <c:ext xmlns:c16="http://schemas.microsoft.com/office/drawing/2014/chart" uri="{C3380CC4-5D6E-409C-BE32-E72D297353CC}">
                <c16:uniqueId val="{00000002-8BD8-4F88-821F-9751808D290B}"/>
              </c:ext>
            </c:extLst>
          </c:dPt>
          <c:dPt>
            <c:idx val="3"/>
            <c:invertIfNegative val="0"/>
            <c:bubble3D val="0"/>
            <c:extLst xmlns:c16r2="http://schemas.microsoft.com/office/drawing/2015/06/chart">
              <c:ext xmlns:c16="http://schemas.microsoft.com/office/drawing/2014/chart" uri="{C3380CC4-5D6E-409C-BE32-E72D297353CC}">
                <c16:uniqueId val="{00000003-8BD8-4F88-821F-9751808D290B}"/>
              </c:ext>
            </c:extLst>
          </c:dPt>
          <c:dPt>
            <c:idx val="4"/>
            <c:invertIfNegative val="0"/>
            <c:bubble3D val="0"/>
            <c:extLst xmlns:c16r2="http://schemas.microsoft.com/office/drawing/2015/06/chart">
              <c:ext xmlns:c16="http://schemas.microsoft.com/office/drawing/2014/chart" uri="{C3380CC4-5D6E-409C-BE32-E72D297353CC}">
                <c16:uniqueId val="{00000004-8BD8-4F88-821F-9751808D290B}"/>
              </c:ext>
            </c:extLst>
          </c:dPt>
          <c:dPt>
            <c:idx val="5"/>
            <c:invertIfNegative val="0"/>
            <c:bubble3D val="0"/>
            <c:extLst xmlns:c16r2="http://schemas.microsoft.com/office/drawing/2015/06/chart">
              <c:ext xmlns:c16="http://schemas.microsoft.com/office/drawing/2014/chart" uri="{C3380CC4-5D6E-409C-BE32-E72D297353CC}">
                <c16:uniqueId val="{00000005-8BD8-4F88-821F-9751808D290B}"/>
              </c:ext>
            </c:extLst>
          </c:dPt>
          <c:dPt>
            <c:idx val="6"/>
            <c:invertIfNegative val="0"/>
            <c:bubble3D val="0"/>
            <c:extLst xmlns:c16r2="http://schemas.microsoft.com/office/drawing/2015/06/chart">
              <c:ext xmlns:c16="http://schemas.microsoft.com/office/drawing/2014/chart" uri="{C3380CC4-5D6E-409C-BE32-E72D297353CC}">
                <c16:uniqueId val="{00000006-8BD8-4F88-821F-9751808D290B}"/>
              </c:ext>
            </c:extLst>
          </c:dPt>
          <c:dPt>
            <c:idx val="7"/>
            <c:invertIfNegative val="0"/>
            <c:bubble3D val="0"/>
            <c:extLst xmlns:c16r2="http://schemas.microsoft.com/office/drawing/2015/06/chart">
              <c:ext xmlns:c16="http://schemas.microsoft.com/office/drawing/2014/chart" uri="{C3380CC4-5D6E-409C-BE32-E72D297353CC}">
                <c16:uniqueId val="{00000007-8BD8-4F88-821F-9751808D290B}"/>
              </c:ext>
            </c:extLst>
          </c:dPt>
          <c:dPt>
            <c:idx val="8"/>
            <c:invertIfNegative val="0"/>
            <c:bubble3D val="0"/>
            <c:extLst xmlns:c16r2="http://schemas.microsoft.com/office/drawing/2015/06/chart">
              <c:ext xmlns:c16="http://schemas.microsoft.com/office/drawing/2014/chart" uri="{C3380CC4-5D6E-409C-BE32-E72D297353CC}">
                <c16:uniqueId val="{00000008-8BD8-4F88-821F-9751808D290B}"/>
              </c:ext>
            </c:extLst>
          </c:dPt>
          <c:dPt>
            <c:idx val="9"/>
            <c:invertIfNegative val="0"/>
            <c:bubble3D val="0"/>
            <c:extLst xmlns:c16r2="http://schemas.microsoft.com/office/drawing/2015/06/chart">
              <c:ext xmlns:c16="http://schemas.microsoft.com/office/drawing/2014/chart" uri="{C3380CC4-5D6E-409C-BE32-E72D297353CC}">
                <c16:uniqueId val="{00000009-8BD8-4F88-821F-9751808D290B}"/>
              </c:ext>
            </c:extLst>
          </c:dPt>
          <c:dPt>
            <c:idx val="10"/>
            <c:invertIfNegative val="0"/>
            <c:bubble3D val="0"/>
            <c:extLst xmlns:c16r2="http://schemas.microsoft.com/office/drawing/2015/06/chart">
              <c:ext xmlns:c16="http://schemas.microsoft.com/office/drawing/2014/chart" uri="{C3380CC4-5D6E-409C-BE32-E72D297353CC}">
                <c16:uniqueId val="{0000000A-8BD8-4F88-821F-9751808D290B}"/>
              </c:ext>
            </c:extLst>
          </c:dPt>
          <c:dPt>
            <c:idx val="11"/>
            <c:invertIfNegative val="0"/>
            <c:bubble3D val="0"/>
            <c:extLst xmlns:c16r2="http://schemas.microsoft.com/office/drawing/2015/06/chart">
              <c:ext xmlns:c16="http://schemas.microsoft.com/office/drawing/2014/chart" uri="{C3380CC4-5D6E-409C-BE32-E72D297353CC}">
                <c16:uniqueId val="{0000000B-8BD8-4F88-821F-9751808D290B}"/>
              </c:ext>
            </c:extLst>
          </c:dPt>
          <c:dPt>
            <c:idx val="12"/>
            <c:invertIfNegative val="0"/>
            <c:bubble3D val="0"/>
            <c:extLst xmlns:c16r2="http://schemas.microsoft.com/office/drawing/2015/06/chart">
              <c:ext xmlns:c16="http://schemas.microsoft.com/office/drawing/2014/chart" uri="{C3380CC4-5D6E-409C-BE32-E72D297353CC}">
                <c16:uniqueId val="{0000000C-8BD8-4F88-821F-9751808D290B}"/>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Total (n = 1500)</c:v>
                </c:pt>
                <c:pt idx="1">
                  <c:v>Telefónica (n = 652)</c:v>
                </c:pt>
                <c:pt idx="2">
                  <c:v>Presencial  (n = 848)</c:v>
                </c:pt>
              </c:strCache>
            </c:strRef>
          </c:cat>
          <c:val>
            <c:numRef>
              <c:f>Hoja1!$B$2:$B$4</c:f>
              <c:numCache>
                <c:formatCode>0.0</c:formatCode>
                <c:ptCount val="3"/>
                <c:pt idx="0">
                  <c:v>8.3391831291580107</c:v>
                </c:pt>
                <c:pt idx="1">
                  <c:v>7.7802874743326518</c:v>
                </c:pt>
                <c:pt idx="2">
                  <c:v>8.7626026519822648</c:v>
                </c:pt>
              </c:numCache>
            </c:numRef>
          </c:val>
          <c:extLst xmlns:c16r2="http://schemas.microsoft.com/office/drawing/2015/06/chart">
            <c:ext xmlns:c16="http://schemas.microsoft.com/office/drawing/2014/chart" uri="{C3380CC4-5D6E-409C-BE32-E72D297353CC}">
              <c16:uniqueId val="{0000000D-8BD8-4F88-821F-9751808D290B}"/>
            </c:ext>
          </c:extLst>
        </c:ser>
        <c:dLbls>
          <c:showLegendKey val="0"/>
          <c:showVal val="0"/>
          <c:showCatName val="0"/>
          <c:showSerName val="0"/>
          <c:showPercent val="0"/>
          <c:showBubbleSize val="0"/>
        </c:dLbls>
        <c:gapWidth val="61"/>
        <c:axId val="295435648"/>
        <c:axId val="295175296"/>
      </c:barChart>
      <c:catAx>
        <c:axId val="295435648"/>
        <c:scaling>
          <c:orientation val="maxMin"/>
        </c:scaling>
        <c:delete val="1"/>
        <c:axPos val="l"/>
        <c:numFmt formatCode="General" sourceLinked="1"/>
        <c:majorTickMark val="out"/>
        <c:minorTickMark val="none"/>
        <c:tickLblPos val="nextTo"/>
        <c:crossAx val="295175296"/>
        <c:crosses val="autoZero"/>
        <c:auto val="1"/>
        <c:lblAlgn val="ctr"/>
        <c:lblOffset val="100"/>
        <c:noMultiLvlLbl val="0"/>
      </c:catAx>
      <c:valAx>
        <c:axId val="295175296"/>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95435648"/>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DDD0-4067-9B74-82332DEBA7B5}"/>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DDD0-4067-9B74-82332DEBA7B5}"/>
              </c:ext>
            </c:extLst>
          </c:dPt>
          <c:dPt>
            <c:idx val="2"/>
            <c:bubble3D val="0"/>
            <c:spPr>
              <a:noFill/>
              <a:ln>
                <a:noFill/>
              </a:ln>
            </c:spPr>
            <c:extLst xmlns:c16r2="http://schemas.microsoft.com/office/drawing/2015/06/chart">
              <c:ext xmlns:c16="http://schemas.microsoft.com/office/drawing/2014/chart" uri="{C3380CC4-5D6E-409C-BE32-E72D297353CC}">
                <c16:uniqueId val="{00000005-DDD0-4067-9B74-82332DEBA7B5}"/>
              </c:ext>
            </c:extLst>
          </c:dPt>
          <c:dPt>
            <c:idx val="3"/>
            <c:bubble3D val="0"/>
            <c:spPr>
              <a:noFill/>
              <a:ln>
                <a:noFill/>
              </a:ln>
            </c:spPr>
            <c:extLst xmlns:c16r2="http://schemas.microsoft.com/office/drawing/2015/06/chart">
              <c:ext xmlns:c16="http://schemas.microsoft.com/office/drawing/2014/chart" uri="{C3380CC4-5D6E-409C-BE32-E72D297353CC}">
                <c16:uniqueId val="{00000007-DDD0-4067-9B74-82332DEBA7B5}"/>
              </c:ext>
            </c:extLst>
          </c:dPt>
          <c:dPt>
            <c:idx val="4"/>
            <c:bubble3D val="0"/>
            <c:spPr>
              <a:noFill/>
              <a:ln>
                <a:noFill/>
              </a:ln>
            </c:spPr>
            <c:extLst xmlns:c16r2="http://schemas.microsoft.com/office/drawing/2015/06/chart">
              <c:ext xmlns:c16="http://schemas.microsoft.com/office/drawing/2014/chart" uri="{C3380CC4-5D6E-409C-BE32-E72D297353CC}">
                <c16:uniqueId val="{00000009-DDD0-4067-9B74-82332DEBA7B5}"/>
              </c:ext>
            </c:extLst>
          </c:dPt>
          <c:dPt>
            <c:idx val="5"/>
            <c:bubble3D val="0"/>
            <c:extLst xmlns:c16r2="http://schemas.microsoft.com/office/drawing/2015/06/chart">
              <c:ext xmlns:c16="http://schemas.microsoft.com/office/drawing/2014/chart" uri="{C3380CC4-5D6E-409C-BE32-E72D297353CC}">
                <c16:uniqueId val="{0000000A-DDD0-4067-9B74-82332DEBA7B5}"/>
              </c:ext>
            </c:extLst>
          </c:dPt>
          <c:dPt>
            <c:idx val="6"/>
            <c:bubble3D val="0"/>
            <c:extLst xmlns:c16r2="http://schemas.microsoft.com/office/drawing/2015/06/chart">
              <c:ext xmlns:c16="http://schemas.microsoft.com/office/drawing/2014/chart" uri="{C3380CC4-5D6E-409C-BE32-E72D297353CC}">
                <c16:uniqueId val="{0000000B-DDD0-4067-9B74-82332DEBA7B5}"/>
              </c:ext>
            </c:extLst>
          </c:dPt>
          <c:dPt>
            <c:idx val="7"/>
            <c:bubble3D val="0"/>
            <c:extLst xmlns:c16r2="http://schemas.microsoft.com/office/drawing/2015/06/chart">
              <c:ext xmlns:c16="http://schemas.microsoft.com/office/drawing/2014/chart" uri="{C3380CC4-5D6E-409C-BE32-E72D297353CC}">
                <c16:uniqueId val="{0000000C-DDD0-4067-9B74-82332DEBA7B5}"/>
              </c:ext>
            </c:extLst>
          </c:dPt>
          <c:dPt>
            <c:idx val="8"/>
            <c:bubble3D val="0"/>
            <c:extLst xmlns:c16r2="http://schemas.microsoft.com/office/drawing/2015/06/chart">
              <c:ext xmlns:c16="http://schemas.microsoft.com/office/drawing/2014/chart" uri="{C3380CC4-5D6E-409C-BE32-E72D297353CC}">
                <c16:uniqueId val="{0000000D-DDD0-4067-9B74-82332DEBA7B5}"/>
              </c:ext>
            </c:extLst>
          </c:dPt>
          <c:dPt>
            <c:idx val="9"/>
            <c:bubble3D val="0"/>
            <c:extLst xmlns:c16r2="http://schemas.microsoft.com/office/drawing/2015/06/chart">
              <c:ext xmlns:c16="http://schemas.microsoft.com/office/drawing/2014/chart" uri="{C3380CC4-5D6E-409C-BE32-E72D297353CC}">
                <c16:uniqueId val="{0000000E-DDD0-4067-9B74-82332DEBA7B5}"/>
              </c:ext>
            </c:extLst>
          </c:dPt>
          <c:dPt>
            <c:idx val="10"/>
            <c:bubble3D val="0"/>
            <c:extLst xmlns:c16r2="http://schemas.microsoft.com/office/drawing/2015/06/chart">
              <c:ext xmlns:c16="http://schemas.microsoft.com/office/drawing/2014/chart" uri="{C3380CC4-5D6E-409C-BE32-E72D297353CC}">
                <c16:uniqueId val="{0000000F-DDD0-4067-9B74-82332DEBA7B5}"/>
              </c:ext>
            </c:extLst>
          </c:dPt>
          <c:dPt>
            <c:idx val="11"/>
            <c:bubble3D val="0"/>
            <c:extLst xmlns:c16r2="http://schemas.microsoft.com/office/drawing/2015/06/chart">
              <c:ext xmlns:c16="http://schemas.microsoft.com/office/drawing/2014/chart" uri="{C3380CC4-5D6E-409C-BE32-E72D297353CC}">
                <c16:uniqueId val="{00000010-DDD0-4067-9B74-82332DEBA7B5}"/>
              </c:ext>
            </c:extLst>
          </c:dPt>
          <c:dPt>
            <c:idx val="12"/>
            <c:bubble3D val="0"/>
            <c:extLst xmlns:c16r2="http://schemas.microsoft.com/office/drawing/2015/06/chart">
              <c:ext xmlns:c16="http://schemas.microsoft.com/office/drawing/2014/chart" uri="{C3380CC4-5D6E-409C-BE32-E72D297353CC}">
                <c16:uniqueId val="{00000011-DDD0-4067-9B74-82332DEBA7B5}"/>
              </c:ext>
            </c:extLst>
          </c:dPt>
          <c:dPt>
            <c:idx val="13"/>
            <c:bubble3D val="0"/>
            <c:extLst xmlns:c16r2="http://schemas.microsoft.com/office/drawing/2015/06/chart">
              <c:ext xmlns:c16="http://schemas.microsoft.com/office/drawing/2014/chart" uri="{C3380CC4-5D6E-409C-BE32-E72D297353CC}">
                <c16:uniqueId val="{00000012-DDD0-4067-9B74-82332DEBA7B5}"/>
              </c:ext>
            </c:extLst>
          </c:dPt>
          <c:dPt>
            <c:idx val="14"/>
            <c:bubble3D val="0"/>
            <c:extLst xmlns:c16r2="http://schemas.microsoft.com/office/drawing/2015/06/chart">
              <c:ext xmlns:c16="http://schemas.microsoft.com/office/drawing/2014/chart" uri="{C3380CC4-5D6E-409C-BE32-E72D297353CC}">
                <c16:uniqueId val="{00000013-DDD0-4067-9B74-82332DEBA7B5}"/>
              </c:ext>
            </c:extLst>
          </c:dPt>
          <c:dPt>
            <c:idx val="15"/>
            <c:bubble3D val="0"/>
            <c:extLst xmlns:c16r2="http://schemas.microsoft.com/office/drawing/2015/06/chart">
              <c:ext xmlns:c16="http://schemas.microsoft.com/office/drawing/2014/chart" uri="{C3380CC4-5D6E-409C-BE32-E72D297353CC}">
                <c16:uniqueId val="{00000014-DDD0-4067-9B74-82332DEBA7B5}"/>
              </c:ext>
            </c:extLst>
          </c:dPt>
          <c:dPt>
            <c:idx val="16"/>
            <c:bubble3D val="0"/>
            <c:extLst xmlns:c16r2="http://schemas.microsoft.com/office/drawing/2015/06/chart">
              <c:ext xmlns:c16="http://schemas.microsoft.com/office/drawing/2014/chart" uri="{C3380CC4-5D6E-409C-BE32-E72D297353CC}">
                <c16:uniqueId val="{00000015-DDD0-4067-9B74-82332DEBA7B5}"/>
              </c:ext>
            </c:extLst>
          </c:dPt>
          <c:dPt>
            <c:idx val="17"/>
            <c:bubble3D val="0"/>
            <c:extLst xmlns:c16r2="http://schemas.microsoft.com/office/drawing/2015/06/chart">
              <c:ext xmlns:c16="http://schemas.microsoft.com/office/drawing/2014/chart" uri="{C3380CC4-5D6E-409C-BE32-E72D297353CC}">
                <c16:uniqueId val="{00000016-DDD0-4067-9B74-82332DEBA7B5}"/>
              </c:ext>
            </c:extLst>
          </c:dPt>
          <c:dPt>
            <c:idx val="18"/>
            <c:bubble3D val="0"/>
            <c:extLst xmlns:c16r2="http://schemas.microsoft.com/office/drawing/2015/06/chart">
              <c:ext xmlns:c16="http://schemas.microsoft.com/office/drawing/2014/chart" uri="{C3380CC4-5D6E-409C-BE32-E72D297353CC}">
                <c16:uniqueId val="{00000017-DDD0-4067-9B74-82332DEBA7B5}"/>
              </c:ext>
            </c:extLst>
          </c:dPt>
          <c:dPt>
            <c:idx val="19"/>
            <c:bubble3D val="0"/>
            <c:extLst xmlns:c16r2="http://schemas.microsoft.com/office/drawing/2015/06/chart">
              <c:ext xmlns:c16="http://schemas.microsoft.com/office/drawing/2014/chart" uri="{C3380CC4-5D6E-409C-BE32-E72D297353CC}">
                <c16:uniqueId val="{00000018-DDD0-4067-9B74-82332DEBA7B5}"/>
              </c:ext>
            </c:extLst>
          </c:dPt>
          <c:dPt>
            <c:idx val="20"/>
            <c:bubble3D val="0"/>
            <c:extLst xmlns:c16r2="http://schemas.microsoft.com/office/drawing/2015/06/chart">
              <c:ext xmlns:c16="http://schemas.microsoft.com/office/drawing/2014/chart" uri="{C3380CC4-5D6E-409C-BE32-E72D297353CC}">
                <c16:uniqueId val="{00000019-DDD0-4067-9B74-82332DEBA7B5}"/>
              </c:ext>
            </c:extLst>
          </c:dPt>
          <c:dPt>
            <c:idx val="21"/>
            <c:bubble3D val="0"/>
            <c:extLst xmlns:c16r2="http://schemas.microsoft.com/office/drawing/2015/06/chart">
              <c:ext xmlns:c16="http://schemas.microsoft.com/office/drawing/2014/chart" uri="{C3380CC4-5D6E-409C-BE32-E72D297353CC}">
                <c16:uniqueId val="{0000001A-DDD0-4067-9B74-82332DEBA7B5}"/>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0.18400000000000002</c:v>
                </c:pt>
                <c:pt idx="2">
                  <c:v>0.27199999999999996</c:v>
                </c:pt>
                <c:pt idx="3">
                  <c:v>0.27199999999999996</c:v>
                </c:pt>
                <c:pt idx="4">
                  <c:v>0.27199999999999996</c:v>
                </c:pt>
              </c:numCache>
            </c:numRef>
          </c:val>
          <c:extLst xmlns:c16r2="http://schemas.microsoft.com/office/drawing/2015/06/chart">
            <c:ext xmlns:c16="http://schemas.microsoft.com/office/drawing/2014/chart" uri="{C3380CC4-5D6E-409C-BE32-E72D297353CC}">
              <c16:uniqueId val="{0000001B-DDD0-4067-9B74-82332DEBA7B5}"/>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DDD0-4067-9B74-82332DEBA7B5}"/>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DDD0-4067-9B74-82332DEBA7B5}"/>
              </c:ext>
            </c:extLst>
          </c:dPt>
          <c:dPt>
            <c:idx val="2"/>
            <c:bubble3D val="0"/>
            <c:spPr>
              <a:noFill/>
            </c:spPr>
            <c:extLst xmlns:c16r2="http://schemas.microsoft.com/office/drawing/2015/06/chart">
              <c:ext xmlns:c16="http://schemas.microsoft.com/office/drawing/2014/chart" uri="{C3380CC4-5D6E-409C-BE32-E72D297353CC}">
                <c16:uniqueId val="{00000021-DDD0-4067-9B74-82332DEBA7B5}"/>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DDD0-4067-9B74-82332DEBA7B5}"/>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DDD0-4067-9B74-82332DEBA7B5}"/>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DDD0-4067-9B74-82332DEBA7B5}"/>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0729-410D-B4C9-BF0650E60C6B}"/>
              </c:ext>
            </c:extLst>
          </c:dPt>
          <c:dPt>
            <c:idx val="1"/>
            <c:invertIfNegative val="0"/>
            <c:bubble3D val="0"/>
            <c:extLst xmlns:c16r2="http://schemas.microsoft.com/office/drawing/2015/06/chart">
              <c:ext xmlns:c16="http://schemas.microsoft.com/office/drawing/2014/chart" uri="{C3380CC4-5D6E-409C-BE32-E72D297353CC}">
                <c16:uniqueId val="{00000001-0729-410D-B4C9-BF0650E60C6B}"/>
              </c:ext>
            </c:extLst>
          </c:dPt>
          <c:dPt>
            <c:idx val="2"/>
            <c:invertIfNegative val="0"/>
            <c:bubble3D val="0"/>
            <c:extLst xmlns:c16r2="http://schemas.microsoft.com/office/drawing/2015/06/chart">
              <c:ext xmlns:c16="http://schemas.microsoft.com/office/drawing/2014/chart" uri="{C3380CC4-5D6E-409C-BE32-E72D297353CC}">
                <c16:uniqueId val="{00000002-0729-410D-B4C9-BF0650E60C6B}"/>
              </c:ext>
            </c:extLst>
          </c:dPt>
          <c:dPt>
            <c:idx val="3"/>
            <c:invertIfNegative val="0"/>
            <c:bubble3D val="0"/>
            <c:extLst xmlns:c16r2="http://schemas.microsoft.com/office/drawing/2015/06/chart">
              <c:ext xmlns:c16="http://schemas.microsoft.com/office/drawing/2014/chart" uri="{C3380CC4-5D6E-409C-BE32-E72D297353CC}">
                <c16:uniqueId val="{00000003-0729-410D-B4C9-BF0650E60C6B}"/>
              </c:ext>
            </c:extLst>
          </c:dPt>
          <c:dPt>
            <c:idx val="4"/>
            <c:invertIfNegative val="0"/>
            <c:bubble3D val="0"/>
            <c:extLst xmlns:c16r2="http://schemas.microsoft.com/office/drawing/2015/06/chart">
              <c:ext xmlns:c16="http://schemas.microsoft.com/office/drawing/2014/chart" uri="{C3380CC4-5D6E-409C-BE32-E72D297353CC}">
                <c16:uniqueId val="{00000004-0729-410D-B4C9-BF0650E60C6B}"/>
              </c:ext>
            </c:extLst>
          </c:dPt>
          <c:dPt>
            <c:idx val="5"/>
            <c:invertIfNegative val="0"/>
            <c:bubble3D val="0"/>
            <c:extLst xmlns:c16r2="http://schemas.microsoft.com/office/drawing/2015/06/chart">
              <c:ext xmlns:c16="http://schemas.microsoft.com/office/drawing/2014/chart" uri="{C3380CC4-5D6E-409C-BE32-E72D297353CC}">
                <c16:uniqueId val="{00000005-0729-410D-B4C9-BF0650E60C6B}"/>
              </c:ext>
            </c:extLst>
          </c:dPt>
          <c:dPt>
            <c:idx val="6"/>
            <c:invertIfNegative val="0"/>
            <c:bubble3D val="0"/>
            <c:extLst xmlns:c16r2="http://schemas.microsoft.com/office/drawing/2015/06/chart">
              <c:ext xmlns:c16="http://schemas.microsoft.com/office/drawing/2014/chart" uri="{C3380CC4-5D6E-409C-BE32-E72D297353CC}">
                <c16:uniqueId val="{00000006-0729-410D-B4C9-BF0650E60C6B}"/>
              </c:ext>
            </c:extLst>
          </c:dPt>
          <c:dPt>
            <c:idx val="7"/>
            <c:invertIfNegative val="0"/>
            <c:bubble3D val="0"/>
            <c:extLst xmlns:c16r2="http://schemas.microsoft.com/office/drawing/2015/06/chart">
              <c:ext xmlns:c16="http://schemas.microsoft.com/office/drawing/2014/chart" uri="{C3380CC4-5D6E-409C-BE32-E72D297353CC}">
                <c16:uniqueId val="{00000007-0729-410D-B4C9-BF0650E60C6B}"/>
              </c:ext>
            </c:extLst>
          </c:dPt>
          <c:dPt>
            <c:idx val="8"/>
            <c:invertIfNegative val="0"/>
            <c:bubble3D val="0"/>
            <c:extLst xmlns:c16r2="http://schemas.microsoft.com/office/drawing/2015/06/chart">
              <c:ext xmlns:c16="http://schemas.microsoft.com/office/drawing/2014/chart" uri="{C3380CC4-5D6E-409C-BE32-E72D297353CC}">
                <c16:uniqueId val="{00000008-0729-410D-B4C9-BF0650E60C6B}"/>
              </c:ext>
            </c:extLst>
          </c:dPt>
          <c:dPt>
            <c:idx val="9"/>
            <c:invertIfNegative val="0"/>
            <c:bubble3D val="0"/>
            <c:extLst xmlns:c16r2="http://schemas.microsoft.com/office/drawing/2015/06/chart">
              <c:ext xmlns:c16="http://schemas.microsoft.com/office/drawing/2014/chart" uri="{C3380CC4-5D6E-409C-BE32-E72D297353CC}">
                <c16:uniqueId val="{00000009-0729-410D-B4C9-BF0650E60C6B}"/>
              </c:ext>
            </c:extLst>
          </c:dPt>
          <c:dPt>
            <c:idx val="10"/>
            <c:invertIfNegative val="0"/>
            <c:bubble3D val="0"/>
            <c:extLst xmlns:c16r2="http://schemas.microsoft.com/office/drawing/2015/06/chart">
              <c:ext xmlns:c16="http://schemas.microsoft.com/office/drawing/2014/chart" uri="{C3380CC4-5D6E-409C-BE32-E72D297353CC}">
                <c16:uniqueId val="{0000000A-0729-410D-B4C9-BF0650E60C6B}"/>
              </c:ext>
            </c:extLst>
          </c:dPt>
          <c:dPt>
            <c:idx val="11"/>
            <c:invertIfNegative val="0"/>
            <c:bubble3D val="0"/>
            <c:extLst xmlns:c16r2="http://schemas.microsoft.com/office/drawing/2015/06/chart">
              <c:ext xmlns:c16="http://schemas.microsoft.com/office/drawing/2014/chart" uri="{C3380CC4-5D6E-409C-BE32-E72D297353CC}">
                <c16:uniqueId val="{0000000B-0729-410D-B4C9-BF0650E60C6B}"/>
              </c:ext>
            </c:extLst>
          </c:dPt>
          <c:dPt>
            <c:idx val="12"/>
            <c:invertIfNegative val="0"/>
            <c:bubble3D val="0"/>
            <c:extLst xmlns:c16r2="http://schemas.microsoft.com/office/drawing/2015/06/chart">
              <c:ext xmlns:c16="http://schemas.microsoft.com/office/drawing/2014/chart" uri="{C3380CC4-5D6E-409C-BE32-E72D297353CC}">
                <c16:uniqueId val="{0000000C-0729-410D-B4C9-BF0650E60C6B}"/>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Bai, oso ondo</c:v>
                </c:pt>
                <c:pt idx="1">
                  <c:v>Bai, nahiko ondo</c:v>
                </c:pt>
                <c:pt idx="2">
                  <c:v>Bai, zertxobait</c:v>
                </c:pt>
                <c:pt idx="3">
                  <c:v>Hitz batzuk</c:v>
                </c:pt>
                <c:pt idx="4">
                  <c:v>Ez, ezer ez</c:v>
                </c:pt>
                <c:pt idx="5">
                  <c:v>Ez du erantzuna zehazten</c:v>
                </c:pt>
              </c:strCache>
            </c:strRef>
          </c:cat>
          <c:val>
            <c:numRef>
              <c:f>Hoja1!$B$2:$B$7</c:f>
              <c:numCache>
                <c:formatCode>0%</c:formatCode>
                <c:ptCount val="6"/>
                <c:pt idx="0">
                  <c:v>0.28653614129941885</c:v>
                </c:pt>
                <c:pt idx="1">
                  <c:v>9.8835747373537106E-2</c:v>
                </c:pt>
                <c:pt idx="2">
                  <c:v>0.17520598725309744</c:v>
                </c:pt>
                <c:pt idx="3">
                  <c:v>0.19013537422284993</c:v>
                </c:pt>
                <c:pt idx="4">
                  <c:v>0.24840885383824182</c:v>
                </c:pt>
                <c:pt idx="5">
                  <c:v>8.7789601285285883E-4</c:v>
                </c:pt>
              </c:numCache>
            </c:numRef>
          </c:val>
          <c:extLst xmlns:c16r2="http://schemas.microsoft.com/office/drawing/2015/06/chart">
            <c:ext xmlns:c16="http://schemas.microsoft.com/office/drawing/2014/chart" uri="{C3380CC4-5D6E-409C-BE32-E72D297353CC}">
              <c16:uniqueId val="{0000000D-0729-410D-B4C9-BF0650E60C6B}"/>
            </c:ext>
          </c:extLst>
        </c:ser>
        <c:dLbls>
          <c:showLegendKey val="0"/>
          <c:showVal val="0"/>
          <c:showCatName val="0"/>
          <c:showSerName val="0"/>
          <c:showPercent val="0"/>
          <c:showBubbleSize val="0"/>
        </c:dLbls>
        <c:gapWidth val="61"/>
        <c:axId val="128194048"/>
        <c:axId val="128195584"/>
      </c:barChart>
      <c:catAx>
        <c:axId val="12819404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8195584"/>
        <c:crosses val="autoZero"/>
        <c:auto val="1"/>
        <c:lblAlgn val="ctr"/>
        <c:lblOffset val="100"/>
        <c:noMultiLvlLbl val="0"/>
      </c:catAx>
      <c:valAx>
        <c:axId val="128195584"/>
        <c:scaling>
          <c:orientation val="minMax"/>
          <c:max val="1"/>
          <c:min val="0"/>
        </c:scaling>
        <c:delete val="1"/>
        <c:axPos val="t"/>
        <c:numFmt formatCode="0.0%" sourceLinked="0"/>
        <c:majorTickMark val="out"/>
        <c:minorTickMark val="none"/>
        <c:tickLblPos val="nextTo"/>
        <c:crossAx val="128194048"/>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5DEB-4CAA-8BD9-76D557FF1571}"/>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5DEB-4CAA-8BD9-76D557FF1571}"/>
              </c:ext>
            </c:extLst>
          </c:dPt>
          <c:dPt>
            <c:idx val="2"/>
            <c:bubble3D val="0"/>
            <c:spPr>
              <a:noFill/>
              <a:ln>
                <a:noFill/>
              </a:ln>
            </c:spPr>
            <c:extLst xmlns:c16r2="http://schemas.microsoft.com/office/drawing/2015/06/chart">
              <c:ext xmlns:c16="http://schemas.microsoft.com/office/drawing/2014/chart" uri="{C3380CC4-5D6E-409C-BE32-E72D297353CC}">
                <c16:uniqueId val="{00000005-5DEB-4CAA-8BD9-76D557FF1571}"/>
              </c:ext>
            </c:extLst>
          </c:dPt>
          <c:dPt>
            <c:idx val="3"/>
            <c:bubble3D val="0"/>
            <c:spPr>
              <a:noFill/>
              <a:ln>
                <a:noFill/>
              </a:ln>
            </c:spPr>
            <c:extLst xmlns:c16r2="http://schemas.microsoft.com/office/drawing/2015/06/chart">
              <c:ext xmlns:c16="http://schemas.microsoft.com/office/drawing/2014/chart" uri="{C3380CC4-5D6E-409C-BE32-E72D297353CC}">
                <c16:uniqueId val="{00000007-5DEB-4CAA-8BD9-76D557FF1571}"/>
              </c:ext>
            </c:extLst>
          </c:dPt>
          <c:dPt>
            <c:idx val="4"/>
            <c:bubble3D val="0"/>
            <c:spPr>
              <a:noFill/>
              <a:ln>
                <a:noFill/>
              </a:ln>
            </c:spPr>
            <c:extLst xmlns:c16r2="http://schemas.microsoft.com/office/drawing/2015/06/chart">
              <c:ext xmlns:c16="http://schemas.microsoft.com/office/drawing/2014/chart" uri="{C3380CC4-5D6E-409C-BE32-E72D297353CC}">
                <c16:uniqueId val="{00000009-5DEB-4CAA-8BD9-76D557FF1571}"/>
              </c:ext>
            </c:extLst>
          </c:dPt>
          <c:dPt>
            <c:idx val="5"/>
            <c:bubble3D val="0"/>
            <c:extLst xmlns:c16r2="http://schemas.microsoft.com/office/drawing/2015/06/chart">
              <c:ext xmlns:c16="http://schemas.microsoft.com/office/drawing/2014/chart" uri="{C3380CC4-5D6E-409C-BE32-E72D297353CC}">
                <c16:uniqueId val="{0000000A-5DEB-4CAA-8BD9-76D557FF1571}"/>
              </c:ext>
            </c:extLst>
          </c:dPt>
          <c:dPt>
            <c:idx val="6"/>
            <c:bubble3D val="0"/>
            <c:extLst xmlns:c16r2="http://schemas.microsoft.com/office/drawing/2015/06/chart">
              <c:ext xmlns:c16="http://schemas.microsoft.com/office/drawing/2014/chart" uri="{C3380CC4-5D6E-409C-BE32-E72D297353CC}">
                <c16:uniqueId val="{0000000B-5DEB-4CAA-8BD9-76D557FF1571}"/>
              </c:ext>
            </c:extLst>
          </c:dPt>
          <c:dPt>
            <c:idx val="7"/>
            <c:bubble3D val="0"/>
            <c:extLst xmlns:c16r2="http://schemas.microsoft.com/office/drawing/2015/06/chart">
              <c:ext xmlns:c16="http://schemas.microsoft.com/office/drawing/2014/chart" uri="{C3380CC4-5D6E-409C-BE32-E72D297353CC}">
                <c16:uniqueId val="{0000000C-5DEB-4CAA-8BD9-76D557FF1571}"/>
              </c:ext>
            </c:extLst>
          </c:dPt>
          <c:dPt>
            <c:idx val="8"/>
            <c:bubble3D val="0"/>
            <c:extLst xmlns:c16r2="http://schemas.microsoft.com/office/drawing/2015/06/chart">
              <c:ext xmlns:c16="http://schemas.microsoft.com/office/drawing/2014/chart" uri="{C3380CC4-5D6E-409C-BE32-E72D297353CC}">
                <c16:uniqueId val="{0000000D-5DEB-4CAA-8BD9-76D557FF1571}"/>
              </c:ext>
            </c:extLst>
          </c:dPt>
          <c:dPt>
            <c:idx val="9"/>
            <c:bubble3D val="0"/>
            <c:extLst xmlns:c16r2="http://schemas.microsoft.com/office/drawing/2015/06/chart">
              <c:ext xmlns:c16="http://schemas.microsoft.com/office/drawing/2014/chart" uri="{C3380CC4-5D6E-409C-BE32-E72D297353CC}">
                <c16:uniqueId val="{0000000E-5DEB-4CAA-8BD9-76D557FF1571}"/>
              </c:ext>
            </c:extLst>
          </c:dPt>
          <c:dPt>
            <c:idx val="10"/>
            <c:bubble3D val="0"/>
            <c:extLst xmlns:c16r2="http://schemas.microsoft.com/office/drawing/2015/06/chart">
              <c:ext xmlns:c16="http://schemas.microsoft.com/office/drawing/2014/chart" uri="{C3380CC4-5D6E-409C-BE32-E72D297353CC}">
                <c16:uniqueId val="{0000000F-5DEB-4CAA-8BD9-76D557FF1571}"/>
              </c:ext>
            </c:extLst>
          </c:dPt>
          <c:dPt>
            <c:idx val="11"/>
            <c:bubble3D val="0"/>
            <c:extLst xmlns:c16r2="http://schemas.microsoft.com/office/drawing/2015/06/chart">
              <c:ext xmlns:c16="http://schemas.microsoft.com/office/drawing/2014/chart" uri="{C3380CC4-5D6E-409C-BE32-E72D297353CC}">
                <c16:uniqueId val="{00000010-5DEB-4CAA-8BD9-76D557FF1571}"/>
              </c:ext>
            </c:extLst>
          </c:dPt>
          <c:dPt>
            <c:idx val="12"/>
            <c:bubble3D val="0"/>
            <c:extLst xmlns:c16r2="http://schemas.microsoft.com/office/drawing/2015/06/chart">
              <c:ext xmlns:c16="http://schemas.microsoft.com/office/drawing/2014/chart" uri="{C3380CC4-5D6E-409C-BE32-E72D297353CC}">
                <c16:uniqueId val="{00000011-5DEB-4CAA-8BD9-76D557FF1571}"/>
              </c:ext>
            </c:extLst>
          </c:dPt>
          <c:dPt>
            <c:idx val="13"/>
            <c:bubble3D val="0"/>
            <c:extLst xmlns:c16r2="http://schemas.microsoft.com/office/drawing/2015/06/chart">
              <c:ext xmlns:c16="http://schemas.microsoft.com/office/drawing/2014/chart" uri="{C3380CC4-5D6E-409C-BE32-E72D297353CC}">
                <c16:uniqueId val="{00000012-5DEB-4CAA-8BD9-76D557FF1571}"/>
              </c:ext>
            </c:extLst>
          </c:dPt>
          <c:dPt>
            <c:idx val="14"/>
            <c:bubble3D val="0"/>
            <c:extLst xmlns:c16r2="http://schemas.microsoft.com/office/drawing/2015/06/chart">
              <c:ext xmlns:c16="http://schemas.microsoft.com/office/drawing/2014/chart" uri="{C3380CC4-5D6E-409C-BE32-E72D297353CC}">
                <c16:uniqueId val="{00000013-5DEB-4CAA-8BD9-76D557FF1571}"/>
              </c:ext>
            </c:extLst>
          </c:dPt>
          <c:dPt>
            <c:idx val="15"/>
            <c:bubble3D val="0"/>
            <c:extLst xmlns:c16r2="http://schemas.microsoft.com/office/drawing/2015/06/chart">
              <c:ext xmlns:c16="http://schemas.microsoft.com/office/drawing/2014/chart" uri="{C3380CC4-5D6E-409C-BE32-E72D297353CC}">
                <c16:uniqueId val="{00000014-5DEB-4CAA-8BD9-76D557FF1571}"/>
              </c:ext>
            </c:extLst>
          </c:dPt>
          <c:dPt>
            <c:idx val="16"/>
            <c:bubble3D val="0"/>
            <c:extLst xmlns:c16r2="http://schemas.microsoft.com/office/drawing/2015/06/chart">
              <c:ext xmlns:c16="http://schemas.microsoft.com/office/drawing/2014/chart" uri="{C3380CC4-5D6E-409C-BE32-E72D297353CC}">
                <c16:uniqueId val="{00000015-5DEB-4CAA-8BD9-76D557FF1571}"/>
              </c:ext>
            </c:extLst>
          </c:dPt>
          <c:dPt>
            <c:idx val="17"/>
            <c:bubble3D val="0"/>
            <c:extLst xmlns:c16r2="http://schemas.microsoft.com/office/drawing/2015/06/chart">
              <c:ext xmlns:c16="http://schemas.microsoft.com/office/drawing/2014/chart" uri="{C3380CC4-5D6E-409C-BE32-E72D297353CC}">
                <c16:uniqueId val="{00000016-5DEB-4CAA-8BD9-76D557FF1571}"/>
              </c:ext>
            </c:extLst>
          </c:dPt>
          <c:dPt>
            <c:idx val="18"/>
            <c:bubble3D val="0"/>
            <c:extLst xmlns:c16r2="http://schemas.microsoft.com/office/drawing/2015/06/chart">
              <c:ext xmlns:c16="http://schemas.microsoft.com/office/drawing/2014/chart" uri="{C3380CC4-5D6E-409C-BE32-E72D297353CC}">
                <c16:uniqueId val="{00000017-5DEB-4CAA-8BD9-76D557FF1571}"/>
              </c:ext>
            </c:extLst>
          </c:dPt>
          <c:dPt>
            <c:idx val="19"/>
            <c:bubble3D val="0"/>
            <c:extLst xmlns:c16r2="http://schemas.microsoft.com/office/drawing/2015/06/chart">
              <c:ext xmlns:c16="http://schemas.microsoft.com/office/drawing/2014/chart" uri="{C3380CC4-5D6E-409C-BE32-E72D297353CC}">
                <c16:uniqueId val="{00000018-5DEB-4CAA-8BD9-76D557FF1571}"/>
              </c:ext>
            </c:extLst>
          </c:dPt>
          <c:dPt>
            <c:idx val="20"/>
            <c:bubble3D val="0"/>
            <c:extLst xmlns:c16r2="http://schemas.microsoft.com/office/drawing/2015/06/chart">
              <c:ext xmlns:c16="http://schemas.microsoft.com/office/drawing/2014/chart" uri="{C3380CC4-5D6E-409C-BE32-E72D297353CC}">
                <c16:uniqueId val="{00000019-5DEB-4CAA-8BD9-76D557FF1571}"/>
              </c:ext>
            </c:extLst>
          </c:dPt>
          <c:dPt>
            <c:idx val="21"/>
            <c:bubble3D val="0"/>
            <c:extLst xmlns:c16r2="http://schemas.microsoft.com/office/drawing/2015/06/chart">
              <c:ext xmlns:c16="http://schemas.microsoft.com/office/drawing/2014/chart" uri="{C3380CC4-5D6E-409C-BE32-E72D297353CC}">
                <c16:uniqueId val="{0000001A-5DEB-4CAA-8BD9-76D557FF1571}"/>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9.6000000000000002E-2</c:v>
                </c:pt>
                <c:pt idx="2">
                  <c:v>0.30133333333333334</c:v>
                </c:pt>
                <c:pt idx="3">
                  <c:v>0.30133333333333334</c:v>
                </c:pt>
                <c:pt idx="4">
                  <c:v>0.30133333333333334</c:v>
                </c:pt>
              </c:numCache>
            </c:numRef>
          </c:val>
          <c:extLst xmlns:c16r2="http://schemas.microsoft.com/office/drawing/2015/06/chart">
            <c:ext xmlns:c16="http://schemas.microsoft.com/office/drawing/2014/chart" uri="{C3380CC4-5D6E-409C-BE32-E72D297353CC}">
              <c16:uniqueId val="{0000001B-5DEB-4CAA-8BD9-76D557FF1571}"/>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5DEB-4CAA-8BD9-76D557FF1571}"/>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5DEB-4CAA-8BD9-76D557FF1571}"/>
              </c:ext>
            </c:extLst>
          </c:dPt>
          <c:dPt>
            <c:idx val="2"/>
            <c:bubble3D val="0"/>
            <c:spPr>
              <a:noFill/>
            </c:spPr>
            <c:extLst xmlns:c16r2="http://schemas.microsoft.com/office/drawing/2015/06/chart">
              <c:ext xmlns:c16="http://schemas.microsoft.com/office/drawing/2014/chart" uri="{C3380CC4-5D6E-409C-BE32-E72D297353CC}">
                <c16:uniqueId val="{00000021-5DEB-4CAA-8BD9-76D557FF1571}"/>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5DEB-4CAA-8BD9-76D557FF1571}"/>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5DEB-4CAA-8BD9-76D557FF1571}"/>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5DEB-4CAA-8BD9-76D557FF1571}"/>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5AD2-4096-B610-2C290904E023}"/>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5AD2-4096-B610-2C290904E023}"/>
              </c:ext>
            </c:extLst>
          </c:dPt>
          <c:dPt>
            <c:idx val="2"/>
            <c:bubble3D val="0"/>
            <c:spPr>
              <a:noFill/>
              <a:ln>
                <a:noFill/>
              </a:ln>
            </c:spPr>
            <c:extLst xmlns:c16r2="http://schemas.microsoft.com/office/drawing/2015/06/chart">
              <c:ext xmlns:c16="http://schemas.microsoft.com/office/drawing/2014/chart" uri="{C3380CC4-5D6E-409C-BE32-E72D297353CC}">
                <c16:uniqueId val="{00000005-5AD2-4096-B610-2C290904E023}"/>
              </c:ext>
            </c:extLst>
          </c:dPt>
          <c:dPt>
            <c:idx val="3"/>
            <c:bubble3D val="0"/>
            <c:spPr>
              <a:noFill/>
              <a:ln>
                <a:noFill/>
              </a:ln>
            </c:spPr>
            <c:extLst xmlns:c16r2="http://schemas.microsoft.com/office/drawing/2015/06/chart">
              <c:ext xmlns:c16="http://schemas.microsoft.com/office/drawing/2014/chart" uri="{C3380CC4-5D6E-409C-BE32-E72D297353CC}">
                <c16:uniqueId val="{00000007-5AD2-4096-B610-2C290904E023}"/>
              </c:ext>
            </c:extLst>
          </c:dPt>
          <c:dPt>
            <c:idx val="4"/>
            <c:bubble3D val="0"/>
            <c:spPr>
              <a:noFill/>
              <a:ln>
                <a:noFill/>
              </a:ln>
            </c:spPr>
            <c:extLst xmlns:c16r2="http://schemas.microsoft.com/office/drawing/2015/06/chart">
              <c:ext xmlns:c16="http://schemas.microsoft.com/office/drawing/2014/chart" uri="{C3380CC4-5D6E-409C-BE32-E72D297353CC}">
                <c16:uniqueId val="{00000009-5AD2-4096-B610-2C290904E023}"/>
              </c:ext>
            </c:extLst>
          </c:dPt>
          <c:dPt>
            <c:idx val="5"/>
            <c:bubble3D val="0"/>
            <c:extLst xmlns:c16r2="http://schemas.microsoft.com/office/drawing/2015/06/chart">
              <c:ext xmlns:c16="http://schemas.microsoft.com/office/drawing/2014/chart" uri="{C3380CC4-5D6E-409C-BE32-E72D297353CC}">
                <c16:uniqueId val="{0000000A-5AD2-4096-B610-2C290904E023}"/>
              </c:ext>
            </c:extLst>
          </c:dPt>
          <c:dPt>
            <c:idx val="6"/>
            <c:bubble3D val="0"/>
            <c:extLst xmlns:c16r2="http://schemas.microsoft.com/office/drawing/2015/06/chart">
              <c:ext xmlns:c16="http://schemas.microsoft.com/office/drawing/2014/chart" uri="{C3380CC4-5D6E-409C-BE32-E72D297353CC}">
                <c16:uniqueId val="{0000000B-5AD2-4096-B610-2C290904E023}"/>
              </c:ext>
            </c:extLst>
          </c:dPt>
          <c:dPt>
            <c:idx val="7"/>
            <c:bubble3D val="0"/>
            <c:extLst xmlns:c16r2="http://schemas.microsoft.com/office/drawing/2015/06/chart">
              <c:ext xmlns:c16="http://schemas.microsoft.com/office/drawing/2014/chart" uri="{C3380CC4-5D6E-409C-BE32-E72D297353CC}">
                <c16:uniqueId val="{0000000C-5AD2-4096-B610-2C290904E023}"/>
              </c:ext>
            </c:extLst>
          </c:dPt>
          <c:dPt>
            <c:idx val="8"/>
            <c:bubble3D val="0"/>
            <c:extLst xmlns:c16r2="http://schemas.microsoft.com/office/drawing/2015/06/chart">
              <c:ext xmlns:c16="http://schemas.microsoft.com/office/drawing/2014/chart" uri="{C3380CC4-5D6E-409C-BE32-E72D297353CC}">
                <c16:uniqueId val="{0000000D-5AD2-4096-B610-2C290904E023}"/>
              </c:ext>
            </c:extLst>
          </c:dPt>
          <c:dPt>
            <c:idx val="9"/>
            <c:bubble3D val="0"/>
            <c:extLst xmlns:c16r2="http://schemas.microsoft.com/office/drawing/2015/06/chart">
              <c:ext xmlns:c16="http://schemas.microsoft.com/office/drawing/2014/chart" uri="{C3380CC4-5D6E-409C-BE32-E72D297353CC}">
                <c16:uniqueId val="{0000000E-5AD2-4096-B610-2C290904E023}"/>
              </c:ext>
            </c:extLst>
          </c:dPt>
          <c:dPt>
            <c:idx val="10"/>
            <c:bubble3D val="0"/>
            <c:extLst xmlns:c16r2="http://schemas.microsoft.com/office/drawing/2015/06/chart">
              <c:ext xmlns:c16="http://schemas.microsoft.com/office/drawing/2014/chart" uri="{C3380CC4-5D6E-409C-BE32-E72D297353CC}">
                <c16:uniqueId val="{0000000F-5AD2-4096-B610-2C290904E023}"/>
              </c:ext>
            </c:extLst>
          </c:dPt>
          <c:dPt>
            <c:idx val="11"/>
            <c:bubble3D val="0"/>
            <c:extLst xmlns:c16r2="http://schemas.microsoft.com/office/drawing/2015/06/chart">
              <c:ext xmlns:c16="http://schemas.microsoft.com/office/drawing/2014/chart" uri="{C3380CC4-5D6E-409C-BE32-E72D297353CC}">
                <c16:uniqueId val="{00000010-5AD2-4096-B610-2C290904E023}"/>
              </c:ext>
            </c:extLst>
          </c:dPt>
          <c:dPt>
            <c:idx val="12"/>
            <c:bubble3D val="0"/>
            <c:extLst xmlns:c16r2="http://schemas.microsoft.com/office/drawing/2015/06/chart">
              <c:ext xmlns:c16="http://schemas.microsoft.com/office/drawing/2014/chart" uri="{C3380CC4-5D6E-409C-BE32-E72D297353CC}">
                <c16:uniqueId val="{00000011-5AD2-4096-B610-2C290904E023}"/>
              </c:ext>
            </c:extLst>
          </c:dPt>
          <c:dPt>
            <c:idx val="13"/>
            <c:bubble3D val="0"/>
            <c:extLst xmlns:c16r2="http://schemas.microsoft.com/office/drawing/2015/06/chart">
              <c:ext xmlns:c16="http://schemas.microsoft.com/office/drawing/2014/chart" uri="{C3380CC4-5D6E-409C-BE32-E72D297353CC}">
                <c16:uniqueId val="{00000012-5AD2-4096-B610-2C290904E023}"/>
              </c:ext>
            </c:extLst>
          </c:dPt>
          <c:dPt>
            <c:idx val="14"/>
            <c:bubble3D val="0"/>
            <c:extLst xmlns:c16r2="http://schemas.microsoft.com/office/drawing/2015/06/chart">
              <c:ext xmlns:c16="http://schemas.microsoft.com/office/drawing/2014/chart" uri="{C3380CC4-5D6E-409C-BE32-E72D297353CC}">
                <c16:uniqueId val="{00000013-5AD2-4096-B610-2C290904E023}"/>
              </c:ext>
            </c:extLst>
          </c:dPt>
          <c:dPt>
            <c:idx val="15"/>
            <c:bubble3D val="0"/>
            <c:extLst xmlns:c16r2="http://schemas.microsoft.com/office/drawing/2015/06/chart">
              <c:ext xmlns:c16="http://schemas.microsoft.com/office/drawing/2014/chart" uri="{C3380CC4-5D6E-409C-BE32-E72D297353CC}">
                <c16:uniqueId val="{00000014-5AD2-4096-B610-2C290904E023}"/>
              </c:ext>
            </c:extLst>
          </c:dPt>
          <c:dPt>
            <c:idx val="16"/>
            <c:bubble3D val="0"/>
            <c:extLst xmlns:c16r2="http://schemas.microsoft.com/office/drawing/2015/06/chart">
              <c:ext xmlns:c16="http://schemas.microsoft.com/office/drawing/2014/chart" uri="{C3380CC4-5D6E-409C-BE32-E72D297353CC}">
                <c16:uniqueId val="{00000015-5AD2-4096-B610-2C290904E023}"/>
              </c:ext>
            </c:extLst>
          </c:dPt>
          <c:dPt>
            <c:idx val="17"/>
            <c:bubble3D val="0"/>
            <c:extLst xmlns:c16r2="http://schemas.microsoft.com/office/drawing/2015/06/chart">
              <c:ext xmlns:c16="http://schemas.microsoft.com/office/drawing/2014/chart" uri="{C3380CC4-5D6E-409C-BE32-E72D297353CC}">
                <c16:uniqueId val="{00000016-5AD2-4096-B610-2C290904E023}"/>
              </c:ext>
            </c:extLst>
          </c:dPt>
          <c:dPt>
            <c:idx val="18"/>
            <c:bubble3D val="0"/>
            <c:extLst xmlns:c16r2="http://schemas.microsoft.com/office/drawing/2015/06/chart">
              <c:ext xmlns:c16="http://schemas.microsoft.com/office/drawing/2014/chart" uri="{C3380CC4-5D6E-409C-BE32-E72D297353CC}">
                <c16:uniqueId val="{00000017-5AD2-4096-B610-2C290904E023}"/>
              </c:ext>
            </c:extLst>
          </c:dPt>
          <c:dPt>
            <c:idx val="19"/>
            <c:bubble3D val="0"/>
            <c:extLst xmlns:c16r2="http://schemas.microsoft.com/office/drawing/2015/06/chart">
              <c:ext xmlns:c16="http://schemas.microsoft.com/office/drawing/2014/chart" uri="{C3380CC4-5D6E-409C-BE32-E72D297353CC}">
                <c16:uniqueId val="{00000018-5AD2-4096-B610-2C290904E023}"/>
              </c:ext>
            </c:extLst>
          </c:dPt>
          <c:dPt>
            <c:idx val="20"/>
            <c:bubble3D val="0"/>
            <c:extLst xmlns:c16r2="http://schemas.microsoft.com/office/drawing/2015/06/chart">
              <c:ext xmlns:c16="http://schemas.microsoft.com/office/drawing/2014/chart" uri="{C3380CC4-5D6E-409C-BE32-E72D297353CC}">
                <c16:uniqueId val="{00000019-5AD2-4096-B610-2C290904E023}"/>
              </c:ext>
            </c:extLst>
          </c:dPt>
          <c:dPt>
            <c:idx val="21"/>
            <c:bubble3D val="0"/>
            <c:extLst xmlns:c16r2="http://schemas.microsoft.com/office/drawing/2015/06/chart">
              <c:ext xmlns:c16="http://schemas.microsoft.com/office/drawing/2014/chart" uri="{C3380CC4-5D6E-409C-BE32-E72D297353CC}">
                <c16:uniqueId val="{0000001A-5AD2-4096-B610-2C290904E023}"/>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0.252</c:v>
                </c:pt>
                <c:pt idx="2">
                  <c:v>0.24933333333333332</c:v>
                </c:pt>
                <c:pt idx="3">
                  <c:v>0.24933333333333332</c:v>
                </c:pt>
                <c:pt idx="4">
                  <c:v>0.24933333333333332</c:v>
                </c:pt>
              </c:numCache>
            </c:numRef>
          </c:val>
          <c:extLst xmlns:c16r2="http://schemas.microsoft.com/office/drawing/2015/06/chart">
            <c:ext xmlns:c16="http://schemas.microsoft.com/office/drawing/2014/chart" uri="{C3380CC4-5D6E-409C-BE32-E72D297353CC}">
              <c16:uniqueId val="{0000001B-5AD2-4096-B610-2C290904E023}"/>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5AD2-4096-B610-2C290904E023}"/>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5AD2-4096-B610-2C290904E023}"/>
              </c:ext>
            </c:extLst>
          </c:dPt>
          <c:dPt>
            <c:idx val="2"/>
            <c:bubble3D val="0"/>
            <c:spPr>
              <a:noFill/>
            </c:spPr>
            <c:extLst xmlns:c16r2="http://schemas.microsoft.com/office/drawing/2015/06/chart">
              <c:ext xmlns:c16="http://schemas.microsoft.com/office/drawing/2014/chart" uri="{C3380CC4-5D6E-409C-BE32-E72D297353CC}">
                <c16:uniqueId val="{00000021-5AD2-4096-B610-2C290904E023}"/>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5AD2-4096-B610-2C290904E023}"/>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5AD2-4096-B610-2C290904E023}"/>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5AD2-4096-B610-2C290904E023}"/>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AA5F-4D04-96A5-503E8AD7BB44}"/>
              </c:ext>
            </c:extLst>
          </c:dPt>
          <c:dPt>
            <c:idx val="1"/>
            <c:invertIfNegative val="0"/>
            <c:bubble3D val="0"/>
            <c:extLst xmlns:c16r2="http://schemas.microsoft.com/office/drawing/2015/06/chart">
              <c:ext xmlns:c16="http://schemas.microsoft.com/office/drawing/2014/chart" uri="{C3380CC4-5D6E-409C-BE32-E72D297353CC}">
                <c16:uniqueId val="{00000001-AA5F-4D04-96A5-503E8AD7BB44}"/>
              </c:ext>
            </c:extLst>
          </c:dPt>
          <c:dPt>
            <c:idx val="2"/>
            <c:invertIfNegative val="0"/>
            <c:bubble3D val="0"/>
            <c:extLst xmlns:c16r2="http://schemas.microsoft.com/office/drawing/2015/06/chart">
              <c:ext xmlns:c16="http://schemas.microsoft.com/office/drawing/2014/chart" uri="{C3380CC4-5D6E-409C-BE32-E72D297353CC}">
                <c16:uniqueId val="{00000002-AA5F-4D04-96A5-503E8AD7BB44}"/>
              </c:ext>
            </c:extLst>
          </c:dPt>
          <c:dPt>
            <c:idx val="3"/>
            <c:invertIfNegative val="0"/>
            <c:bubble3D val="0"/>
            <c:extLst xmlns:c16r2="http://schemas.microsoft.com/office/drawing/2015/06/chart">
              <c:ext xmlns:c16="http://schemas.microsoft.com/office/drawing/2014/chart" uri="{C3380CC4-5D6E-409C-BE32-E72D297353CC}">
                <c16:uniqueId val="{00000003-AA5F-4D04-96A5-503E8AD7BB44}"/>
              </c:ext>
            </c:extLst>
          </c:dPt>
          <c:dPt>
            <c:idx val="4"/>
            <c:invertIfNegative val="0"/>
            <c:bubble3D val="0"/>
            <c:extLst xmlns:c16r2="http://schemas.microsoft.com/office/drawing/2015/06/chart">
              <c:ext xmlns:c16="http://schemas.microsoft.com/office/drawing/2014/chart" uri="{C3380CC4-5D6E-409C-BE32-E72D297353CC}">
                <c16:uniqueId val="{00000004-AA5F-4D04-96A5-503E8AD7BB44}"/>
              </c:ext>
            </c:extLst>
          </c:dPt>
          <c:dPt>
            <c:idx val="5"/>
            <c:invertIfNegative val="0"/>
            <c:bubble3D val="0"/>
            <c:extLst xmlns:c16r2="http://schemas.microsoft.com/office/drawing/2015/06/chart">
              <c:ext xmlns:c16="http://schemas.microsoft.com/office/drawing/2014/chart" uri="{C3380CC4-5D6E-409C-BE32-E72D297353CC}">
                <c16:uniqueId val="{00000005-AA5F-4D04-96A5-503E8AD7BB44}"/>
              </c:ext>
            </c:extLst>
          </c:dPt>
          <c:dPt>
            <c:idx val="6"/>
            <c:invertIfNegative val="0"/>
            <c:bubble3D val="0"/>
            <c:extLst xmlns:c16r2="http://schemas.microsoft.com/office/drawing/2015/06/chart">
              <c:ext xmlns:c16="http://schemas.microsoft.com/office/drawing/2014/chart" uri="{C3380CC4-5D6E-409C-BE32-E72D297353CC}">
                <c16:uniqueId val="{00000006-AA5F-4D04-96A5-503E8AD7BB44}"/>
              </c:ext>
            </c:extLst>
          </c:dPt>
          <c:dPt>
            <c:idx val="7"/>
            <c:invertIfNegative val="0"/>
            <c:bubble3D val="0"/>
            <c:extLst xmlns:c16r2="http://schemas.microsoft.com/office/drawing/2015/06/chart">
              <c:ext xmlns:c16="http://schemas.microsoft.com/office/drawing/2014/chart" uri="{C3380CC4-5D6E-409C-BE32-E72D297353CC}">
                <c16:uniqueId val="{00000007-AA5F-4D04-96A5-503E8AD7BB44}"/>
              </c:ext>
            </c:extLst>
          </c:dPt>
          <c:dPt>
            <c:idx val="8"/>
            <c:invertIfNegative val="0"/>
            <c:bubble3D val="0"/>
            <c:extLst xmlns:c16r2="http://schemas.microsoft.com/office/drawing/2015/06/chart">
              <c:ext xmlns:c16="http://schemas.microsoft.com/office/drawing/2014/chart" uri="{C3380CC4-5D6E-409C-BE32-E72D297353CC}">
                <c16:uniqueId val="{00000008-AA5F-4D04-96A5-503E8AD7BB44}"/>
              </c:ext>
            </c:extLst>
          </c:dPt>
          <c:dPt>
            <c:idx val="9"/>
            <c:invertIfNegative val="0"/>
            <c:bubble3D val="0"/>
            <c:extLst xmlns:c16r2="http://schemas.microsoft.com/office/drawing/2015/06/chart">
              <c:ext xmlns:c16="http://schemas.microsoft.com/office/drawing/2014/chart" uri="{C3380CC4-5D6E-409C-BE32-E72D297353CC}">
                <c16:uniqueId val="{00000009-AA5F-4D04-96A5-503E8AD7BB44}"/>
              </c:ext>
            </c:extLst>
          </c:dPt>
          <c:dPt>
            <c:idx val="10"/>
            <c:invertIfNegative val="0"/>
            <c:bubble3D val="0"/>
            <c:extLst xmlns:c16r2="http://schemas.microsoft.com/office/drawing/2015/06/chart">
              <c:ext xmlns:c16="http://schemas.microsoft.com/office/drawing/2014/chart" uri="{C3380CC4-5D6E-409C-BE32-E72D297353CC}">
                <c16:uniqueId val="{0000000A-AA5F-4D04-96A5-503E8AD7BB44}"/>
              </c:ext>
            </c:extLst>
          </c:dPt>
          <c:dPt>
            <c:idx val="11"/>
            <c:invertIfNegative val="0"/>
            <c:bubble3D val="0"/>
            <c:extLst xmlns:c16r2="http://schemas.microsoft.com/office/drawing/2015/06/chart">
              <c:ext xmlns:c16="http://schemas.microsoft.com/office/drawing/2014/chart" uri="{C3380CC4-5D6E-409C-BE32-E72D297353CC}">
                <c16:uniqueId val="{0000000B-AA5F-4D04-96A5-503E8AD7BB44}"/>
              </c:ext>
            </c:extLst>
          </c:dPt>
          <c:dPt>
            <c:idx val="12"/>
            <c:invertIfNegative val="0"/>
            <c:bubble3D val="0"/>
            <c:extLst xmlns:c16r2="http://schemas.microsoft.com/office/drawing/2015/06/chart">
              <c:ext xmlns:c16="http://schemas.microsoft.com/office/drawing/2014/chart" uri="{C3380CC4-5D6E-409C-BE32-E72D297353CC}">
                <c16:uniqueId val="{0000000C-AA5F-4D04-96A5-503E8AD7BB44}"/>
              </c:ext>
            </c:extLst>
          </c:dPt>
          <c:dLbls>
            <c:dLbl>
              <c:idx val="0"/>
              <c:layout>
                <c:manualLayout>
                  <c:x val="6.2402496099843996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A5F-4D04-96A5-503E8AD7BB44}"/>
                </c:ext>
              </c:extLst>
            </c:dLbl>
            <c:dLbl>
              <c:idx val="1"/>
              <c:layout>
                <c:manualLayout>
                  <c:x val="2.0800832033281333E-3"/>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A5F-4D04-96A5-503E8AD7BB44}"/>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A5F-4D04-96A5-503E8AD7BB44}"/>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A5F-4D04-96A5-503E8AD7BB44}"/>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A5F-4D04-96A5-503E8AD7BB44}"/>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Hoja1!$B$2:$B$6</c:f>
              <c:numCache>
                <c:formatCode>%0</c:formatCode>
                <c:ptCount val="5"/>
                <c:pt idx="0">
                  <c:v>2.6092112227018592E-2</c:v>
                </c:pt>
                <c:pt idx="1">
                  <c:v>8.8826309224112852E-3</c:v>
                </c:pt>
                <c:pt idx="2">
                  <c:v>1.3888888888889001E-2</c:v>
                </c:pt>
                <c:pt idx="3">
                  <c:v>2.9239766081871395E-3</c:v>
                </c:pt>
                <c:pt idx="4">
                  <c:v>4.3290043290043403E-3</c:v>
                </c:pt>
              </c:numCache>
            </c:numRef>
          </c:val>
          <c:extLst xmlns:c16r2="http://schemas.microsoft.com/office/drawing/2015/06/chart">
            <c:ext xmlns:c16="http://schemas.microsoft.com/office/drawing/2014/chart" uri="{C3380CC4-5D6E-409C-BE32-E72D297353CC}">
              <c16:uniqueId val="{0000000D-AA5F-4D04-96A5-503E8AD7BB44}"/>
            </c:ext>
          </c:extLst>
        </c:ser>
        <c:ser>
          <c:idx val="1"/>
          <c:order val="1"/>
          <c:tx>
            <c:strRef>
              <c:f>Hoja1!$C$1</c:f>
              <c:strCache>
                <c:ptCount val="1"/>
                <c:pt idx="0">
                  <c:v>Ez oso pozik (3,4)</c:v>
                </c:pt>
              </c:strCache>
            </c:strRef>
          </c:tx>
          <c:spPr>
            <a:solidFill>
              <a:schemeClr val="accent6"/>
            </a:solidFill>
          </c:spPr>
          <c:invertIfNegative val="0"/>
          <c:dLbls>
            <c:dLbl>
              <c:idx val="0"/>
              <c:layout>
                <c:manualLayout>
                  <c:x val="3.1201248049921998E-2"/>
                  <c:y val="7.19151750624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A5F-4D04-96A5-503E8AD7BB44}"/>
                </c:ext>
              </c:extLst>
            </c:dLbl>
            <c:dLbl>
              <c:idx val="1"/>
              <c:layout>
                <c:manualLayout>
                  <c:x val="2.9121164846593862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A5F-4D04-96A5-503E8AD7BB44}"/>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A5F-4D04-96A5-503E8AD7BB44}"/>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A5F-4D04-96A5-503E8AD7BB44}"/>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A5F-4D04-96A5-503E8AD7BB44}"/>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Hoja1!$C$2:$C$6</c:f>
              <c:numCache>
                <c:formatCode>%0</c:formatCode>
                <c:ptCount val="5"/>
                <c:pt idx="0">
                  <c:v>2.3887520846011215E-2</c:v>
                </c:pt>
                <c:pt idx="1">
                  <c:v>1.1194086185845413E-2</c:v>
                </c:pt>
                <c:pt idx="2">
                  <c:v>9.2592592592593333E-3</c:v>
                </c:pt>
                <c:pt idx="3">
                  <c:v>5.8479532163742791E-3</c:v>
                </c:pt>
                <c:pt idx="4">
                  <c:v>2.16450216450217E-2</c:v>
                </c:pt>
              </c:numCache>
            </c:numRef>
          </c:val>
          <c:extLst xmlns:c16r2="http://schemas.microsoft.com/office/drawing/2015/06/chart">
            <c:ext xmlns:c16="http://schemas.microsoft.com/office/drawing/2014/chart" uri="{C3380CC4-5D6E-409C-BE32-E72D297353CC}">
              <c16:uniqueId val="{00000013-AA5F-4D04-96A5-503E8AD7BB44}"/>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Hoja1!$D$2:$D$6</c:f>
              <c:numCache>
                <c:formatCode>%0</c:formatCode>
                <c:ptCount val="5"/>
                <c:pt idx="0">
                  <c:v>6.9183625890296335E-2</c:v>
                </c:pt>
                <c:pt idx="1">
                  <c:v>4.1618866530152364E-2</c:v>
                </c:pt>
                <c:pt idx="2">
                  <c:v>5.0925925925926319E-2</c:v>
                </c:pt>
                <c:pt idx="3">
                  <c:v>2.9239766081871389E-2</c:v>
                </c:pt>
                <c:pt idx="4">
                  <c:v>3.4632034632034722E-2</c:v>
                </c:pt>
              </c:numCache>
            </c:numRef>
          </c:val>
          <c:extLst xmlns:c16r2="http://schemas.microsoft.com/office/drawing/2015/06/chart">
            <c:ext xmlns:c16="http://schemas.microsoft.com/office/drawing/2014/chart" uri="{C3380CC4-5D6E-409C-BE32-E72D297353CC}">
              <c16:uniqueId val="{00000014-AA5F-4D04-96A5-503E8AD7BB44}"/>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Hoja1!$E$2:$E$6</c:f>
              <c:numCache>
                <c:formatCode>%0</c:formatCode>
                <c:ptCount val="5"/>
                <c:pt idx="0">
                  <c:v>0.29384101641003257</c:v>
                </c:pt>
                <c:pt idx="1">
                  <c:v>0.24796414960282537</c:v>
                </c:pt>
                <c:pt idx="2">
                  <c:v>0.1990740740740759</c:v>
                </c:pt>
                <c:pt idx="3">
                  <c:v>0.40350877192982643</c:v>
                </c:pt>
                <c:pt idx="4">
                  <c:v>0.1818181818181823</c:v>
                </c:pt>
              </c:numCache>
            </c:numRef>
          </c:val>
          <c:extLst xmlns:c16r2="http://schemas.microsoft.com/office/drawing/2015/06/chart">
            <c:ext xmlns:c16="http://schemas.microsoft.com/office/drawing/2014/chart" uri="{C3380CC4-5D6E-409C-BE32-E72D297353CC}">
              <c16:uniqueId val="{00000015-AA5F-4D04-96A5-503E8AD7BB44}"/>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Hoja1!$F$2:$F$6</c:f>
              <c:numCache>
                <c:formatCode>%0</c:formatCode>
                <c:ptCount val="5"/>
                <c:pt idx="0">
                  <c:v>0.57885946439647773</c:v>
                </c:pt>
                <c:pt idx="1">
                  <c:v>0.68837173035090937</c:v>
                </c:pt>
                <c:pt idx="2">
                  <c:v>0.72685185185185308</c:v>
                </c:pt>
                <c:pt idx="3">
                  <c:v>0.55847953216374646</c:v>
                </c:pt>
                <c:pt idx="4">
                  <c:v>0.74891774891775109</c:v>
                </c:pt>
              </c:numCache>
            </c:numRef>
          </c:val>
          <c:extLst xmlns:c16r2="http://schemas.microsoft.com/office/drawing/2015/06/chart">
            <c:ext xmlns:c16="http://schemas.microsoft.com/office/drawing/2014/chart" uri="{C3380CC4-5D6E-409C-BE32-E72D297353CC}">
              <c16:uniqueId val="{00000016-AA5F-4D04-96A5-503E8AD7BB44}"/>
            </c:ext>
          </c:extLst>
        </c:ser>
        <c:ser>
          <c:idx val="5"/>
          <c:order val="5"/>
          <c:tx>
            <c:strRef>
              <c:f>Hoja1!$G$1</c:f>
              <c:strCache>
                <c:ptCount val="1"/>
                <c:pt idx="0">
                  <c:v>Ez du erantzuna zehazten</c:v>
                </c:pt>
              </c:strCache>
            </c:strRef>
          </c:tx>
          <c:invertIfNegative val="0"/>
          <c:dLbls>
            <c:dLbl>
              <c:idx val="0"/>
              <c:layout>
                <c:manualLayout>
                  <c:x val="0"/>
                  <c:y val="7.0700294770126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A5F-4D04-96A5-503E8AD7BB4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A5F-4D04-96A5-503E8AD7BB4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A5F-4D04-96A5-503E8AD7BB4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A5F-4D04-96A5-503E8AD7BB44}"/>
                </c:ext>
              </c:extLst>
            </c:dLbl>
            <c:dLbl>
              <c:idx val="4"/>
              <c:layout>
                <c:manualLayout>
                  <c:x val="0"/>
                  <c:y val="7.07002947701267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A5F-4D04-96A5-503E8AD7BB44}"/>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Hoja1!$G$2:$G$6</c:f>
              <c:numCache>
                <c:formatCode>%0</c:formatCode>
                <c:ptCount val="5"/>
                <c:pt idx="0">
                  <c:v>8.1362602301901579E-3</c:v>
                </c:pt>
                <c:pt idx="1">
                  <c:v>1.9685364078546441E-3</c:v>
                </c:pt>
                <c:pt idx="2">
                  <c:v>0</c:v>
                </c:pt>
                <c:pt idx="3">
                  <c:v>0</c:v>
                </c:pt>
                <c:pt idx="4">
                  <c:v>8.6580086580086806E-3</c:v>
                </c:pt>
              </c:numCache>
            </c:numRef>
          </c:val>
          <c:extLst xmlns:c16r2="http://schemas.microsoft.com/office/drawing/2015/06/chart">
            <c:ext xmlns:c16="http://schemas.microsoft.com/office/drawing/2014/chart" uri="{C3380CC4-5D6E-409C-BE32-E72D297353CC}">
              <c16:uniqueId val="{0000001C-AA5F-4D04-96A5-503E8AD7BB44}"/>
            </c:ext>
          </c:extLst>
        </c:ser>
        <c:dLbls>
          <c:showLegendKey val="0"/>
          <c:showVal val="0"/>
          <c:showCatName val="0"/>
          <c:showSerName val="0"/>
          <c:showPercent val="0"/>
          <c:showBubbleSize val="0"/>
        </c:dLbls>
        <c:gapWidth val="61"/>
        <c:overlap val="100"/>
        <c:axId val="295945728"/>
        <c:axId val="295947264"/>
      </c:barChart>
      <c:catAx>
        <c:axId val="29594572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95947264"/>
        <c:crosses val="autoZero"/>
        <c:auto val="1"/>
        <c:lblAlgn val="ctr"/>
        <c:lblOffset val="100"/>
        <c:noMultiLvlLbl val="0"/>
      </c:catAx>
      <c:valAx>
        <c:axId val="295947264"/>
        <c:scaling>
          <c:orientation val="minMax"/>
          <c:max val="1"/>
          <c:min val="0"/>
        </c:scaling>
        <c:delete val="1"/>
        <c:axPos val="t"/>
        <c:numFmt formatCode="0%" sourceLinked="0"/>
        <c:majorTickMark val="out"/>
        <c:minorTickMark val="none"/>
        <c:tickLblPos val="nextTo"/>
        <c:crossAx val="295945728"/>
        <c:crosses val="autoZero"/>
        <c:crossBetween val="between"/>
        <c:majorUnit val="0.5"/>
      </c:valAx>
    </c:plotArea>
    <c:legend>
      <c:legendPos val="t"/>
      <c:layout>
        <c:manualLayout>
          <c:xMode val="edge"/>
          <c:yMode val="edge"/>
          <c:x val="1.7063708756143225E-2"/>
          <c:y val="1.8760377295314927E-2"/>
          <c:w val="0.85688356038178537"/>
          <c:h val="7.8354426016166864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46FA-46B5-AA2A-DF2A125BCBF6}"/>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46FA-46B5-AA2A-DF2A125BCBF6}"/>
              </c:ext>
            </c:extLst>
          </c:dPt>
          <c:dPt>
            <c:idx val="2"/>
            <c:bubble3D val="0"/>
            <c:spPr>
              <a:noFill/>
              <a:ln>
                <a:noFill/>
              </a:ln>
            </c:spPr>
            <c:extLst xmlns:c16r2="http://schemas.microsoft.com/office/drawing/2015/06/chart">
              <c:ext xmlns:c16="http://schemas.microsoft.com/office/drawing/2014/chart" uri="{C3380CC4-5D6E-409C-BE32-E72D297353CC}">
                <c16:uniqueId val="{00000005-46FA-46B5-AA2A-DF2A125BCBF6}"/>
              </c:ext>
            </c:extLst>
          </c:dPt>
          <c:dPt>
            <c:idx val="3"/>
            <c:bubble3D val="0"/>
            <c:spPr>
              <a:noFill/>
              <a:ln>
                <a:noFill/>
              </a:ln>
            </c:spPr>
            <c:extLst xmlns:c16r2="http://schemas.microsoft.com/office/drawing/2015/06/chart">
              <c:ext xmlns:c16="http://schemas.microsoft.com/office/drawing/2014/chart" uri="{C3380CC4-5D6E-409C-BE32-E72D297353CC}">
                <c16:uniqueId val="{00000007-46FA-46B5-AA2A-DF2A125BCBF6}"/>
              </c:ext>
            </c:extLst>
          </c:dPt>
          <c:dPt>
            <c:idx val="4"/>
            <c:bubble3D val="0"/>
            <c:spPr>
              <a:noFill/>
              <a:ln>
                <a:noFill/>
              </a:ln>
            </c:spPr>
            <c:extLst xmlns:c16r2="http://schemas.microsoft.com/office/drawing/2015/06/chart">
              <c:ext xmlns:c16="http://schemas.microsoft.com/office/drawing/2014/chart" uri="{C3380CC4-5D6E-409C-BE32-E72D297353CC}">
                <c16:uniqueId val="{00000009-46FA-46B5-AA2A-DF2A125BCBF6}"/>
              </c:ext>
            </c:extLst>
          </c:dPt>
          <c:dPt>
            <c:idx val="5"/>
            <c:bubble3D val="0"/>
            <c:extLst xmlns:c16r2="http://schemas.microsoft.com/office/drawing/2015/06/chart">
              <c:ext xmlns:c16="http://schemas.microsoft.com/office/drawing/2014/chart" uri="{C3380CC4-5D6E-409C-BE32-E72D297353CC}">
                <c16:uniqueId val="{0000000A-46FA-46B5-AA2A-DF2A125BCBF6}"/>
              </c:ext>
            </c:extLst>
          </c:dPt>
          <c:dPt>
            <c:idx val="6"/>
            <c:bubble3D val="0"/>
            <c:extLst xmlns:c16r2="http://schemas.microsoft.com/office/drawing/2015/06/chart">
              <c:ext xmlns:c16="http://schemas.microsoft.com/office/drawing/2014/chart" uri="{C3380CC4-5D6E-409C-BE32-E72D297353CC}">
                <c16:uniqueId val="{0000000B-46FA-46B5-AA2A-DF2A125BCBF6}"/>
              </c:ext>
            </c:extLst>
          </c:dPt>
          <c:dPt>
            <c:idx val="7"/>
            <c:bubble3D val="0"/>
            <c:extLst xmlns:c16r2="http://schemas.microsoft.com/office/drawing/2015/06/chart">
              <c:ext xmlns:c16="http://schemas.microsoft.com/office/drawing/2014/chart" uri="{C3380CC4-5D6E-409C-BE32-E72D297353CC}">
                <c16:uniqueId val="{0000000C-46FA-46B5-AA2A-DF2A125BCBF6}"/>
              </c:ext>
            </c:extLst>
          </c:dPt>
          <c:dPt>
            <c:idx val="8"/>
            <c:bubble3D val="0"/>
            <c:extLst xmlns:c16r2="http://schemas.microsoft.com/office/drawing/2015/06/chart">
              <c:ext xmlns:c16="http://schemas.microsoft.com/office/drawing/2014/chart" uri="{C3380CC4-5D6E-409C-BE32-E72D297353CC}">
                <c16:uniqueId val="{0000000D-46FA-46B5-AA2A-DF2A125BCBF6}"/>
              </c:ext>
            </c:extLst>
          </c:dPt>
          <c:dPt>
            <c:idx val="9"/>
            <c:bubble3D val="0"/>
            <c:extLst xmlns:c16r2="http://schemas.microsoft.com/office/drawing/2015/06/chart">
              <c:ext xmlns:c16="http://schemas.microsoft.com/office/drawing/2014/chart" uri="{C3380CC4-5D6E-409C-BE32-E72D297353CC}">
                <c16:uniqueId val="{0000000E-46FA-46B5-AA2A-DF2A125BCBF6}"/>
              </c:ext>
            </c:extLst>
          </c:dPt>
          <c:dPt>
            <c:idx val="10"/>
            <c:bubble3D val="0"/>
            <c:extLst xmlns:c16r2="http://schemas.microsoft.com/office/drawing/2015/06/chart">
              <c:ext xmlns:c16="http://schemas.microsoft.com/office/drawing/2014/chart" uri="{C3380CC4-5D6E-409C-BE32-E72D297353CC}">
                <c16:uniqueId val="{0000000F-46FA-46B5-AA2A-DF2A125BCBF6}"/>
              </c:ext>
            </c:extLst>
          </c:dPt>
          <c:dPt>
            <c:idx val="11"/>
            <c:bubble3D val="0"/>
            <c:extLst xmlns:c16r2="http://schemas.microsoft.com/office/drawing/2015/06/chart">
              <c:ext xmlns:c16="http://schemas.microsoft.com/office/drawing/2014/chart" uri="{C3380CC4-5D6E-409C-BE32-E72D297353CC}">
                <c16:uniqueId val="{00000010-46FA-46B5-AA2A-DF2A125BCBF6}"/>
              </c:ext>
            </c:extLst>
          </c:dPt>
          <c:dPt>
            <c:idx val="12"/>
            <c:bubble3D val="0"/>
            <c:extLst xmlns:c16r2="http://schemas.microsoft.com/office/drawing/2015/06/chart">
              <c:ext xmlns:c16="http://schemas.microsoft.com/office/drawing/2014/chart" uri="{C3380CC4-5D6E-409C-BE32-E72D297353CC}">
                <c16:uniqueId val="{00000011-46FA-46B5-AA2A-DF2A125BCBF6}"/>
              </c:ext>
            </c:extLst>
          </c:dPt>
          <c:dPt>
            <c:idx val="13"/>
            <c:bubble3D val="0"/>
            <c:extLst xmlns:c16r2="http://schemas.microsoft.com/office/drawing/2015/06/chart">
              <c:ext xmlns:c16="http://schemas.microsoft.com/office/drawing/2014/chart" uri="{C3380CC4-5D6E-409C-BE32-E72D297353CC}">
                <c16:uniqueId val="{00000012-46FA-46B5-AA2A-DF2A125BCBF6}"/>
              </c:ext>
            </c:extLst>
          </c:dPt>
          <c:dPt>
            <c:idx val="14"/>
            <c:bubble3D val="0"/>
            <c:extLst xmlns:c16r2="http://schemas.microsoft.com/office/drawing/2015/06/chart">
              <c:ext xmlns:c16="http://schemas.microsoft.com/office/drawing/2014/chart" uri="{C3380CC4-5D6E-409C-BE32-E72D297353CC}">
                <c16:uniqueId val="{00000013-46FA-46B5-AA2A-DF2A125BCBF6}"/>
              </c:ext>
            </c:extLst>
          </c:dPt>
          <c:dPt>
            <c:idx val="15"/>
            <c:bubble3D val="0"/>
            <c:extLst xmlns:c16r2="http://schemas.microsoft.com/office/drawing/2015/06/chart">
              <c:ext xmlns:c16="http://schemas.microsoft.com/office/drawing/2014/chart" uri="{C3380CC4-5D6E-409C-BE32-E72D297353CC}">
                <c16:uniqueId val="{00000014-46FA-46B5-AA2A-DF2A125BCBF6}"/>
              </c:ext>
            </c:extLst>
          </c:dPt>
          <c:dPt>
            <c:idx val="16"/>
            <c:bubble3D val="0"/>
            <c:extLst xmlns:c16r2="http://schemas.microsoft.com/office/drawing/2015/06/chart">
              <c:ext xmlns:c16="http://schemas.microsoft.com/office/drawing/2014/chart" uri="{C3380CC4-5D6E-409C-BE32-E72D297353CC}">
                <c16:uniqueId val="{00000015-46FA-46B5-AA2A-DF2A125BCBF6}"/>
              </c:ext>
            </c:extLst>
          </c:dPt>
          <c:dPt>
            <c:idx val="17"/>
            <c:bubble3D val="0"/>
            <c:extLst xmlns:c16r2="http://schemas.microsoft.com/office/drawing/2015/06/chart">
              <c:ext xmlns:c16="http://schemas.microsoft.com/office/drawing/2014/chart" uri="{C3380CC4-5D6E-409C-BE32-E72D297353CC}">
                <c16:uniqueId val="{00000016-46FA-46B5-AA2A-DF2A125BCBF6}"/>
              </c:ext>
            </c:extLst>
          </c:dPt>
          <c:dPt>
            <c:idx val="18"/>
            <c:bubble3D val="0"/>
            <c:extLst xmlns:c16r2="http://schemas.microsoft.com/office/drawing/2015/06/chart">
              <c:ext xmlns:c16="http://schemas.microsoft.com/office/drawing/2014/chart" uri="{C3380CC4-5D6E-409C-BE32-E72D297353CC}">
                <c16:uniqueId val="{00000017-46FA-46B5-AA2A-DF2A125BCBF6}"/>
              </c:ext>
            </c:extLst>
          </c:dPt>
          <c:dPt>
            <c:idx val="19"/>
            <c:bubble3D val="0"/>
            <c:extLst xmlns:c16r2="http://schemas.microsoft.com/office/drawing/2015/06/chart">
              <c:ext xmlns:c16="http://schemas.microsoft.com/office/drawing/2014/chart" uri="{C3380CC4-5D6E-409C-BE32-E72D297353CC}">
                <c16:uniqueId val="{00000018-46FA-46B5-AA2A-DF2A125BCBF6}"/>
              </c:ext>
            </c:extLst>
          </c:dPt>
          <c:dPt>
            <c:idx val="20"/>
            <c:bubble3D val="0"/>
            <c:extLst xmlns:c16r2="http://schemas.microsoft.com/office/drawing/2015/06/chart">
              <c:ext xmlns:c16="http://schemas.microsoft.com/office/drawing/2014/chart" uri="{C3380CC4-5D6E-409C-BE32-E72D297353CC}">
                <c16:uniqueId val="{00000019-46FA-46B5-AA2A-DF2A125BCBF6}"/>
              </c:ext>
            </c:extLst>
          </c:dPt>
          <c:dPt>
            <c:idx val="21"/>
            <c:bubble3D val="0"/>
            <c:extLst xmlns:c16r2="http://schemas.microsoft.com/office/drawing/2015/06/chart">
              <c:ext xmlns:c16="http://schemas.microsoft.com/office/drawing/2014/chart" uri="{C3380CC4-5D6E-409C-BE32-E72D297353CC}">
                <c16:uniqueId val="{0000001A-46FA-46B5-AA2A-DF2A125BCBF6}"/>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0.18400000000000002</c:v>
                </c:pt>
                <c:pt idx="2">
                  <c:v>0.27199999999999996</c:v>
                </c:pt>
                <c:pt idx="3">
                  <c:v>0.27199999999999996</c:v>
                </c:pt>
                <c:pt idx="4">
                  <c:v>0.27199999999999996</c:v>
                </c:pt>
              </c:numCache>
            </c:numRef>
          </c:val>
          <c:extLst xmlns:c16r2="http://schemas.microsoft.com/office/drawing/2015/06/chart">
            <c:ext xmlns:c16="http://schemas.microsoft.com/office/drawing/2014/chart" uri="{C3380CC4-5D6E-409C-BE32-E72D297353CC}">
              <c16:uniqueId val="{0000001B-46FA-46B5-AA2A-DF2A125BCBF6}"/>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46FA-46B5-AA2A-DF2A125BCBF6}"/>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46FA-46B5-AA2A-DF2A125BCBF6}"/>
              </c:ext>
            </c:extLst>
          </c:dPt>
          <c:dPt>
            <c:idx val="2"/>
            <c:bubble3D val="0"/>
            <c:spPr>
              <a:noFill/>
            </c:spPr>
            <c:extLst xmlns:c16r2="http://schemas.microsoft.com/office/drawing/2015/06/chart">
              <c:ext xmlns:c16="http://schemas.microsoft.com/office/drawing/2014/chart" uri="{C3380CC4-5D6E-409C-BE32-E72D297353CC}">
                <c16:uniqueId val="{00000021-46FA-46B5-AA2A-DF2A125BCBF6}"/>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46FA-46B5-AA2A-DF2A125BCBF6}"/>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46FA-46B5-AA2A-DF2A125BCBF6}"/>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46FA-46B5-AA2A-DF2A125BCBF6}"/>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B058-48BD-8BEF-ECE17EABF69B}"/>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B058-48BD-8BEF-ECE17EABF69B}"/>
              </c:ext>
            </c:extLst>
          </c:dPt>
          <c:dPt>
            <c:idx val="2"/>
            <c:bubble3D val="0"/>
            <c:spPr>
              <a:noFill/>
              <a:ln>
                <a:noFill/>
              </a:ln>
            </c:spPr>
            <c:extLst xmlns:c16r2="http://schemas.microsoft.com/office/drawing/2015/06/chart">
              <c:ext xmlns:c16="http://schemas.microsoft.com/office/drawing/2014/chart" uri="{C3380CC4-5D6E-409C-BE32-E72D297353CC}">
                <c16:uniqueId val="{00000005-B058-48BD-8BEF-ECE17EABF69B}"/>
              </c:ext>
            </c:extLst>
          </c:dPt>
          <c:dPt>
            <c:idx val="3"/>
            <c:bubble3D val="0"/>
            <c:spPr>
              <a:noFill/>
              <a:ln>
                <a:noFill/>
              </a:ln>
            </c:spPr>
            <c:extLst xmlns:c16r2="http://schemas.microsoft.com/office/drawing/2015/06/chart">
              <c:ext xmlns:c16="http://schemas.microsoft.com/office/drawing/2014/chart" uri="{C3380CC4-5D6E-409C-BE32-E72D297353CC}">
                <c16:uniqueId val="{00000007-B058-48BD-8BEF-ECE17EABF69B}"/>
              </c:ext>
            </c:extLst>
          </c:dPt>
          <c:dPt>
            <c:idx val="4"/>
            <c:bubble3D val="0"/>
            <c:spPr>
              <a:noFill/>
              <a:ln>
                <a:noFill/>
              </a:ln>
            </c:spPr>
            <c:extLst xmlns:c16r2="http://schemas.microsoft.com/office/drawing/2015/06/chart">
              <c:ext xmlns:c16="http://schemas.microsoft.com/office/drawing/2014/chart" uri="{C3380CC4-5D6E-409C-BE32-E72D297353CC}">
                <c16:uniqueId val="{00000009-B058-48BD-8BEF-ECE17EABF69B}"/>
              </c:ext>
            </c:extLst>
          </c:dPt>
          <c:dPt>
            <c:idx val="5"/>
            <c:bubble3D val="0"/>
            <c:extLst xmlns:c16r2="http://schemas.microsoft.com/office/drawing/2015/06/chart">
              <c:ext xmlns:c16="http://schemas.microsoft.com/office/drawing/2014/chart" uri="{C3380CC4-5D6E-409C-BE32-E72D297353CC}">
                <c16:uniqueId val="{0000000A-B058-48BD-8BEF-ECE17EABF69B}"/>
              </c:ext>
            </c:extLst>
          </c:dPt>
          <c:dPt>
            <c:idx val="6"/>
            <c:bubble3D val="0"/>
            <c:extLst xmlns:c16r2="http://schemas.microsoft.com/office/drawing/2015/06/chart">
              <c:ext xmlns:c16="http://schemas.microsoft.com/office/drawing/2014/chart" uri="{C3380CC4-5D6E-409C-BE32-E72D297353CC}">
                <c16:uniqueId val="{0000000B-B058-48BD-8BEF-ECE17EABF69B}"/>
              </c:ext>
            </c:extLst>
          </c:dPt>
          <c:dPt>
            <c:idx val="7"/>
            <c:bubble3D val="0"/>
            <c:extLst xmlns:c16r2="http://schemas.microsoft.com/office/drawing/2015/06/chart">
              <c:ext xmlns:c16="http://schemas.microsoft.com/office/drawing/2014/chart" uri="{C3380CC4-5D6E-409C-BE32-E72D297353CC}">
                <c16:uniqueId val="{0000000C-B058-48BD-8BEF-ECE17EABF69B}"/>
              </c:ext>
            </c:extLst>
          </c:dPt>
          <c:dPt>
            <c:idx val="8"/>
            <c:bubble3D val="0"/>
            <c:extLst xmlns:c16r2="http://schemas.microsoft.com/office/drawing/2015/06/chart">
              <c:ext xmlns:c16="http://schemas.microsoft.com/office/drawing/2014/chart" uri="{C3380CC4-5D6E-409C-BE32-E72D297353CC}">
                <c16:uniqueId val="{0000000D-B058-48BD-8BEF-ECE17EABF69B}"/>
              </c:ext>
            </c:extLst>
          </c:dPt>
          <c:dPt>
            <c:idx val="9"/>
            <c:bubble3D val="0"/>
            <c:extLst xmlns:c16r2="http://schemas.microsoft.com/office/drawing/2015/06/chart">
              <c:ext xmlns:c16="http://schemas.microsoft.com/office/drawing/2014/chart" uri="{C3380CC4-5D6E-409C-BE32-E72D297353CC}">
                <c16:uniqueId val="{0000000E-B058-48BD-8BEF-ECE17EABF69B}"/>
              </c:ext>
            </c:extLst>
          </c:dPt>
          <c:dPt>
            <c:idx val="10"/>
            <c:bubble3D val="0"/>
            <c:extLst xmlns:c16r2="http://schemas.microsoft.com/office/drawing/2015/06/chart">
              <c:ext xmlns:c16="http://schemas.microsoft.com/office/drawing/2014/chart" uri="{C3380CC4-5D6E-409C-BE32-E72D297353CC}">
                <c16:uniqueId val="{0000000F-B058-48BD-8BEF-ECE17EABF69B}"/>
              </c:ext>
            </c:extLst>
          </c:dPt>
          <c:dPt>
            <c:idx val="11"/>
            <c:bubble3D val="0"/>
            <c:extLst xmlns:c16r2="http://schemas.microsoft.com/office/drawing/2015/06/chart">
              <c:ext xmlns:c16="http://schemas.microsoft.com/office/drawing/2014/chart" uri="{C3380CC4-5D6E-409C-BE32-E72D297353CC}">
                <c16:uniqueId val="{00000010-B058-48BD-8BEF-ECE17EABF69B}"/>
              </c:ext>
            </c:extLst>
          </c:dPt>
          <c:dPt>
            <c:idx val="12"/>
            <c:bubble3D val="0"/>
            <c:extLst xmlns:c16r2="http://schemas.microsoft.com/office/drawing/2015/06/chart">
              <c:ext xmlns:c16="http://schemas.microsoft.com/office/drawing/2014/chart" uri="{C3380CC4-5D6E-409C-BE32-E72D297353CC}">
                <c16:uniqueId val="{00000011-B058-48BD-8BEF-ECE17EABF69B}"/>
              </c:ext>
            </c:extLst>
          </c:dPt>
          <c:dPt>
            <c:idx val="13"/>
            <c:bubble3D val="0"/>
            <c:extLst xmlns:c16r2="http://schemas.microsoft.com/office/drawing/2015/06/chart">
              <c:ext xmlns:c16="http://schemas.microsoft.com/office/drawing/2014/chart" uri="{C3380CC4-5D6E-409C-BE32-E72D297353CC}">
                <c16:uniqueId val="{00000012-B058-48BD-8BEF-ECE17EABF69B}"/>
              </c:ext>
            </c:extLst>
          </c:dPt>
          <c:dPt>
            <c:idx val="14"/>
            <c:bubble3D val="0"/>
            <c:extLst xmlns:c16r2="http://schemas.microsoft.com/office/drawing/2015/06/chart">
              <c:ext xmlns:c16="http://schemas.microsoft.com/office/drawing/2014/chart" uri="{C3380CC4-5D6E-409C-BE32-E72D297353CC}">
                <c16:uniqueId val="{00000013-B058-48BD-8BEF-ECE17EABF69B}"/>
              </c:ext>
            </c:extLst>
          </c:dPt>
          <c:dPt>
            <c:idx val="15"/>
            <c:bubble3D val="0"/>
            <c:extLst xmlns:c16r2="http://schemas.microsoft.com/office/drawing/2015/06/chart">
              <c:ext xmlns:c16="http://schemas.microsoft.com/office/drawing/2014/chart" uri="{C3380CC4-5D6E-409C-BE32-E72D297353CC}">
                <c16:uniqueId val="{00000014-B058-48BD-8BEF-ECE17EABF69B}"/>
              </c:ext>
            </c:extLst>
          </c:dPt>
          <c:dPt>
            <c:idx val="16"/>
            <c:bubble3D val="0"/>
            <c:extLst xmlns:c16r2="http://schemas.microsoft.com/office/drawing/2015/06/chart">
              <c:ext xmlns:c16="http://schemas.microsoft.com/office/drawing/2014/chart" uri="{C3380CC4-5D6E-409C-BE32-E72D297353CC}">
                <c16:uniqueId val="{00000015-B058-48BD-8BEF-ECE17EABF69B}"/>
              </c:ext>
            </c:extLst>
          </c:dPt>
          <c:dPt>
            <c:idx val="17"/>
            <c:bubble3D val="0"/>
            <c:extLst xmlns:c16r2="http://schemas.microsoft.com/office/drawing/2015/06/chart">
              <c:ext xmlns:c16="http://schemas.microsoft.com/office/drawing/2014/chart" uri="{C3380CC4-5D6E-409C-BE32-E72D297353CC}">
                <c16:uniqueId val="{00000016-B058-48BD-8BEF-ECE17EABF69B}"/>
              </c:ext>
            </c:extLst>
          </c:dPt>
          <c:dPt>
            <c:idx val="18"/>
            <c:bubble3D val="0"/>
            <c:extLst xmlns:c16r2="http://schemas.microsoft.com/office/drawing/2015/06/chart">
              <c:ext xmlns:c16="http://schemas.microsoft.com/office/drawing/2014/chart" uri="{C3380CC4-5D6E-409C-BE32-E72D297353CC}">
                <c16:uniqueId val="{00000017-B058-48BD-8BEF-ECE17EABF69B}"/>
              </c:ext>
            </c:extLst>
          </c:dPt>
          <c:dPt>
            <c:idx val="19"/>
            <c:bubble3D val="0"/>
            <c:extLst xmlns:c16r2="http://schemas.microsoft.com/office/drawing/2015/06/chart">
              <c:ext xmlns:c16="http://schemas.microsoft.com/office/drawing/2014/chart" uri="{C3380CC4-5D6E-409C-BE32-E72D297353CC}">
                <c16:uniqueId val="{00000018-B058-48BD-8BEF-ECE17EABF69B}"/>
              </c:ext>
            </c:extLst>
          </c:dPt>
          <c:dPt>
            <c:idx val="20"/>
            <c:bubble3D val="0"/>
            <c:extLst xmlns:c16r2="http://schemas.microsoft.com/office/drawing/2015/06/chart">
              <c:ext xmlns:c16="http://schemas.microsoft.com/office/drawing/2014/chart" uri="{C3380CC4-5D6E-409C-BE32-E72D297353CC}">
                <c16:uniqueId val="{00000019-B058-48BD-8BEF-ECE17EABF69B}"/>
              </c:ext>
            </c:extLst>
          </c:dPt>
          <c:dPt>
            <c:idx val="21"/>
            <c:bubble3D val="0"/>
            <c:extLst xmlns:c16r2="http://schemas.microsoft.com/office/drawing/2015/06/chart">
              <c:ext xmlns:c16="http://schemas.microsoft.com/office/drawing/2014/chart" uri="{C3380CC4-5D6E-409C-BE32-E72D297353CC}">
                <c16:uniqueId val="{0000001A-B058-48BD-8BEF-ECE17EABF69B}"/>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0.252</c:v>
                </c:pt>
                <c:pt idx="2">
                  <c:v>0.24933333333333332</c:v>
                </c:pt>
                <c:pt idx="3">
                  <c:v>0.24933333333333332</c:v>
                </c:pt>
                <c:pt idx="4">
                  <c:v>0.24933333333333332</c:v>
                </c:pt>
              </c:numCache>
            </c:numRef>
          </c:val>
          <c:extLst xmlns:c16r2="http://schemas.microsoft.com/office/drawing/2015/06/chart">
            <c:ext xmlns:c16="http://schemas.microsoft.com/office/drawing/2014/chart" uri="{C3380CC4-5D6E-409C-BE32-E72D297353CC}">
              <c16:uniqueId val="{0000001B-B058-48BD-8BEF-ECE17EABF69B}"/>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B058-48BD-8BEF-ECE17EABF69B}"/>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B058-48BD-8BEF-ECE17EABF69B}"/>
              </c:ext>
            </c:extLst>
          </c:dPt>
          <c:dPt>
            <c:idx val="2"/>
            <c:bubble3D val="0"/>
            <c:spPr>
              <a:noFill/>
            </c:spPr>
            <c:extLst xmlns:c16r2="http://schemas.microsoft.com/office/drawing/2015/06/chart">
              <c:ext xmlns:c16="http://schemas.microsoft.com/office/drawing/2014/chart" uri="{C3380CC4-5D6E-409C-BE32-E72D297353CC}">
                <c16:uniqueId val="{00000021-B058-48BD-8BEF-ECE17EABF69B}"/>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B058-48BD-8BEF-ECE17EABF69B}"/>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B058-48BD-8BEF-ECE17EABF69B}"/>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B058-48BD-8BEF-ECE17EABF69B}"/>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A6D2-451D-A214-2F2638ABC22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A6D2-451D-A214-2F2638ABC227}"/>
              </c:ext>
            </c:extLst>
          </c:dPt>
          <c:dPt>
            <c:idx val="2"/>
            <c:bubble3D val="0"/>
            <c:spPr>
              <a:noFill/>
              <a:ln>
                <a:noFill/>
              </a:ln>
            </c:spPr>
            <c:extLst xmlns:c16r2="http://schemas.microsoft.com/office/drawing/2015/06/chart">
              <c:ext xmlns:c16="http://schemas.microsoft.com/office/drawing/2014/chart" uri="{C3380CC4-5D6E-409C-BE32-E72D297353CC}">
                <c16:uniqueId val="{00000005-A6D2-451D-A214-2F2638ABC227}"/>
              </c:ext>
            </c:extLst>
          </c:dPt>
          <c:dPt>
            <c:idx val="3"/>
            <c:bubble3D val="0"/>
            <c:spPr>
              <a:noFill/>
              <a:ln>
                <a:noFill/>
              </a:ln>
            </c:spPr>
            <c:extLst xmlns:c16r2="http://schemas.microsoft.com/office/drawing/2015/06/chart">
              <c:ext xmlns:c16="http://schemas.microsoft.com/office/drawing/2014/chart" uri="{C3380CC4-5D6E-409C-BE32-E72D297353CC}">
                <c16:uniqueId val="{00000007-A6D2-451D-A214-2F2638ABC227}"/>
              </c:ext>
            </c:extLst>
          </c:dPt>
          <c:dPt>
            <c:idx val="4"/>
            <c:bubble3D val="0"/>
            <c:spPr>
              <a:noFill/>
              <a:ln>
                <a:noFill/>
              </a:ln>
            </c:spPr>
            <c:extLst xmlns:c16r2="http://schemas.microsoft.com/office/drawing/2015/06/chart">
              <c:ext xmlns:c16="http://schemas.microsoft.com/office/drawing/2014/chart" uri="{C3380CC4-5D6E-409C-BE32-E72D297353CC}">
                <c16:uniqueId val="{00000009-A6D2-451D-A214-2F2638ABC227}"/>
              </c:ext>
            </c:extLst>
          </c:dPt>
          <c:dPt>
            <c:idx val="5"/>
            <c:bubble3D val="0"/>
            <c:extLst xmlns:c16r2="http://schemas.microsoft.com/office/drawing/2015/06/chart">
              <c:ext xmlns:c16="http://schemas.microsoft.com/office/drawing/2014/chart" uri="{C3380CC4-5D6E-409C-BE32-E72D297353CC}">
                <c16:uniqueId val="{0000000A-A6D2-451D-A214-2F2638ABC227}"/>
              </c:ext>
            </c:extLst>
          </c:dPt>
          <c:dPt>
            <c:idx val="6"/>
            <c:bubble3D val="0"/>
            <c:extLst xmlns:c16r2="http://schemas.microsoft.com/office/drawing/2015/06/chart">
              <c:ext xmlns:c16="http://schemas.microsoft.com/office/drawing/2014/chart" uri="{C3380CC4-5D6E-409C-BE32-E72D297353CC}">
                <c16:uniqueId val="{0000000B-A6D2-451D-A214-2F2638ABC227}"/>
              </c:ext>
            </c:extLst>
          </c:dPt>
          <c:dPt>
            <c:idx val="7"/>
            <c:bubble3D val="0"/>
            <c:extLst xmlns:c16r2="http://schemas.microsoft.com/office/drawing/2015/06/chart">
              <c:ext xmlns:c16="http://schemas.microsoft.com/office/drawing/2014/chart" uri="{C3380CC4-5D6E-409C-BE32-E72D297353CC}">
                <c16:uniqueId val="{0000000C-A6D2-451D-A214-2F2638ABC227}"/>
              </c:ext>
            </c:extLst>
          </c:dPt>
          <c:dPt>
            <c:idx val="8"/>
            <c:bubble3D val="0"/>
            <c:extLst xmlns:c16r2="http://schemas.microsoft.com/office/drawing/2015/06/chart">
              <c:ext xmlns:c16="http://schemas.microsoft.com/office/drawing/2014/chart" uri="{C3380CC4-5D6E-409C-BE32-E72D297353CC}">
                <c16:uniqueId val="{0000000D-A6D2-451D-A214-2F2638ABC227}"/>
              </c:ext>
            </c:extLst>
          </c:dPt>
          <c:dPt>
            <c:idx val="9"/>
            <c:bubble3D val="0"/>
            <c:extLst xmlns:c16r2="http://schemas.microsoft.com/office/drawing/2015/06/chart">
              <c:ext xmlns:c16="http://schemas.microsoft.com/office/drawing/2014/chart" uri="{C3380CC4-5D6E-409C-BE32-E72D297353CC}">
                <c16:uniqueId val="{0000000E-A6D2-451D-A214-2F2638ABC227}"/>
              </c:ext>
            </c:extLst>
          </c:dPt>
          <c:dPt>
            <c:idx val="10"/>
            <c:bubble3D val="0"/>
            <c:extLst xmlns:c16r2="http://schemas.microsoft.com/office/drawing/2015/06/chart">
              <c:ext xmlns:c16="http://schemas.microsoft.com/office/drawing/2014/chart" uri="{C3380CC4-5D6E-409C-BE32-E72D297353CC}">
                <c16:uniqueId val="{0000000F-A6D2-451D-A214-2F2638ABC227}"/>
              </c:ext>
            </c:extLst>
          </c:dPt>
          <c:dPt>
            <c:idx val="11"/>
            <c:bubble3D val="0"/>
            <c:extLst xmlns:c16r2="http://schemas.microsoft.com/office/drawing/2015/06/chart">
              <c:ext xmlns:c16="http://schemas.microsoft.com/office/drawing/2014/chart" uri="{C3380CC4-5D6E-409C-BE32-E72D297353CC}">
                <c16:uniqueId val="{00000010-A6D2-451D-A214-2F2638ABC227}"/>
              </c:ext>
            </c:extLst>
          </c:dPt>
          <c:dPt>
            <c:idx val="12"/>
            <c:bubble3D val="0"/>
            <c:extLst xmlns:c16r2="http://schemas.microsoft.com/office/drawing/2015/06/chart">
              <c:ext xmlns:c16="http://schemas.microsoft.com/office/drawing/2014/chart" uri="{C3380CC4-5D6E-409C-BE32-E72D297353CC}">
                <c16:uniqueId val="{00000011-A6D2-451D-A214-2F2638ABC227}"/>
              </c:ext>
            </c:extLst>
          </c:dPt>
          <c:dPt>
            <c:idx val="13"/>
            <c:bubble3D val="0"/>
            <c:extLst xmlns:c16r2="http://schemas.microsoft.com/office/drawing/2015/06/chart">
              <c:ext xmlns:c16="http://schemas.microsoft.com/office/drawing/2014/chart" uri="{C3380CC4-5D6E-409C-BE32-E72D297353CC}">
                <c16:uniqueId val="{00000012-A6D2-451D-A214-2F2638ABC227}"/>
              </c:ext>
            </c:extLst>
          </c:dPt>
          <c:dPt>
            <c:idx val="14"/>
            <c:bubble3D val="0"/>
            <c:extLst xmlns:c16r2="http://schemas.microsoft.com/office/drawing/2015/06/chart">
              <c:ext xmlns:c16="http://schemas.microsoft.com/office/drawing/2014/chart" uri="{C3380CC4-5D6E-409C-BE32-E72D297353CC}">
                <c16:uniqueId val="{00000013-A6D2-451D-A214-2F2638ABC227}"/>
              </c:ext>
            </c:extLst>
          </c:dPt>
          <c:dPt>
            <c:idx val="15"/>
            <c:bubble3D val="0"/>
            <c:extLst xmlns:c16r2="http://schemas.microsoft.com/office/drawing/2015/06/chart">
              <c:ext xmlns:c16="http://schemas.microsoft.com/office/drawing/2014/chart" uri="{C3380CC4-5D6E-409C-BE32-E72D297353CC}">
                <c16:uniqueId val="{00000014-A6D2-451D-A214-2F2638ABC227}"/>
              </c:ext>
            </c:extLst>
          </c:dPt>
          <c:dPt>
            <c:idx val="16"/>
            <c:bubble3D val="0"/>
            <c:extLst xmlns:c16r2="http://schemas.microsoft.com/office/drawing/2015/06/chart">
              <c:ext xmlns:c16="http://schemas.microsoft.com/office/drawing/2014/chart" uri="{C3380CC4-5D6E-409C-BE32-E72D297353CC}">
                <c16:uniqueId val="{00000015-A6D2-451D-A214-2F2638ABC227}"/>
              </c:ext>
            </c:extLst>
          </c:dPt>
          <c:dPt>
            <c:idx val="17"/>
            <c:bubble3D val="0"/>
            <c:extLst xmlns:c16r2="http://schemas.microsoft.com/office/drawing/2015/06/chart">
              <c:ext xmlns:c16="http://schemas.microsoft.com/office/drawing/2014/chart" uri="{C3380CC4-5D6E-409C-BE32-E72D297353CC}">
                <c16:uniqueId val="{00000016-A6D2-451D-A214-2F2638ABC227}"/>
              </c:ext>
            </c:extLst>
          </c:dPt>
          <c:dPt>
            <c:idx val="18"/>
            <c:bubble3D val="0"/>
            <c:extLst xmlns:c16r2="http://schemas.microsoft.com/office/drawing/2015/06/chart">
              <c:ext xmlns:c16="http://schemas.microsoft.com/office/drawing/2014/chart" uri="{C3380CC4-5D6E-409C-BE32-E72D297353CC}">
                <c16:uniqueId val="{00000017-A6D2-451D-A214-2F2638ABC227}"/>
              </c:ext>
            </c:extLst>
          </c:dPt>
          <c:dPt>
            <c:idx val="19"/>
            <c:bubble3D val="0"/>
            <c:extLst xmlns:c16r2="http://schemas.microsoft.com/office/drawing/2015/06/chart">
              <c:ext xmlns:c16="http://schemas.microsoft.com/office/drawing/2014/chart" uri="{C3380CC4-5D6E-409C-BE32-E72D297353CC}">
                <c16:uniqueId val="{00000018-A6D2-451D-A214-2F2638ABC227}"/>
              </c:ext>
            </c:extLst>
          </c:dPt>
          <c:dPt>
            <c:idx val="20"/>
            <c:bubble3D val="0"/>
            <c:extLst xmlns:c16r2="http://schemas.microsoft.com/office/drawing/2015/06/chart">
              <c:ext xmlns:c16="http://schemas.microsoft.com/office/drawing/2014/chart" uri="{C3380CC4-5D6E-409C-BE32-E72D297353CC}">
                <c16:uniqueId val="{00000019-A6D2-451D-A214-2F2638ABC227}"/>
              </c:ext>
            </c:extLst>
          </c:dPt>
          <c:dPt>
            <c:idx val="21"/>
            <c:bubble3D val="0"/>
            <c:extLst xmlns:c16r2="http://schemas.microsoft.com/office/drawing/2015/06/chart">
              <c:ext xmlns:c16="http://schemas.microsoft.com/office/drawing/2014/chart" uri="{C3380CC4-5D6E-409C-BE32-E72D297353CC}">
                <c16:uniqueId val="{0000001A-A6D2-451D-A214-2F2638ABC22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0.26</c:v>
                </c:pt>
                <c:pt idx="2">
                  <c:v>0.24666666666666667</c:v>
                </c:pt>
                <c:pt idx="3">
                  <c:v>0.24666666666666667</c:v>
                </c:pt>
                <c:pt idx="4">
                  <c:v>0.24666666666666667</c:v>
                </c:pt>
              </c:numCache>
            </c:numRef>
          </c:val>
          <c:extLst xmlns:c16r2="http://schemas.microsoft.com/office/drawing/2015/06/chart">
            <c:ext xmlns:c16="http://schemas.microsoft.com/office/drawing/2014/chart" uri="{C3380CC4-5D6E-409C-BE32-E72D297353CC}">
              <c16:uniqueId val="{0000001B-A6D2-451D-A214-2F2638ABC22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A6D2-451D-A214-2F2638ABC22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A6D2-451D-A214-2F2638ABC227}"/>
              </c:ext>
            </c:extLst>
          </c:dPt>
          <c:dPt>
            <c:idx val="2"/>
            <c:bubble3D val="0"/>
            <c:spPr>
              <a:noFill/>
            </c:spPr>
            <c:extLst xmlns:c16r2="http://schemas.microsoft.com/office/drawing/2015/06/chart">
              <c:ext xmlns:c16="http://schemas.microsoft.com/office/drawing/2014/chart" uri="{C3380CC4-5D6E-409C-BE32-E72D297353CC}">
                <c16:uniqueId val="{00000021-A6D2-451D-A214-2F2638ABC22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A6D2-451D-A214-2F2638ABC22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A6D2-451D-A214-2F2638ABC22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A6D2-451D-A214-2F2638ABC22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6608-4539-B67F-6A007C411510}"/>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6608-4539-B67F-6A007C411510}"/>
              </c:ext>
            </c:extLst>
          </c:dPt>
          <c:dPt>
            <c:idx val="2"/>
            <c:bubble3D val="0"/>
            <c:spPr>
              <a:noFill/>
              <a:ln>
                <a:noFill/>
              </a:ln>
            </c:spPr>
            <c:extLst xmlns:c16r2="http://schemas.microsoft.com/office/drawing/2015/06/chart">
              <c:ext xmlns:c16="http://schemas.microsoft.com/office/drawing/2014/chart" uri="{C3380CC4-5D6E-409C-BE32-E72D297353CC}">
                <c16:uniqueId val="{00000005-6608-4539-B67F-6A007C411510}"/>
              </c:ext>
            </c:extLst>
          </c:dPt>
          <c:dPt>
            <c:idx val="3"/>
            <c:bubble3D val="0"/>
            <c:spPr>
              <a:noFill/>
              <a:ln>
                <a:noFill/>
              </a:ln>
            </c:spPr>
            <c:extLst xmlns:c16r2="http://schemas.microsoft.com/office/drawing/2015/06/chart">
              <c:ext xmlns:c16="http://schemas.microsoft.com/office/drawing/2014/chart" uri="{C3380CC4-5D6E-409C-BE32-E72D297353CC}">
                <c16:uniqueId val="{00000007-6608-4539-B67F-6A007C411510}"/>
              </c:ext>
            </c:extLst>
          </c:dPt>
          <c:dPt>
            <c:idx val="4"/>
            <c:bubble3D val="0"/>
            <c:spPr>
              <a:noFill/>
              <a:ln>
                <a:noFill/>
              </a:ln>
            </c:spPr>
            <c:extLst xmlns:c16r2="http://schemas.microsoft.com/office/drawing/2015/06/chart">
              <c:ext xmlns:c16="http://schemas.microsoft.com/office/drawing/2014/chart" uri="{C3380CC4-5D6E-409C-BE32-E72D297353CC}">
                <c16:uniqueId val="{00000009-6608-4539-B67F-6A007C411510}"/>
              </c:ext>
            </c:extLst>
          </c:dPt>
          <c:dPt>
            <c:idx val="5"/>
            <c:bubble3D val="0"/>
            <c:extLst xmlns:c16r2="http://schemas.microsoft.com/office/drawing/2015/06/chart">
              <c:ext xmlns:c16="http://schemas.microsoft.com/office/drawing/2014/chart" uri="{C3380CC4-5D6E-409C-BE32-E72D297353CC}">
                <c16:uniqueId val="{0000000A-6608-4539-B67F-6A007C411510}"/>
              </c:ext>
            </c:extLst>
          </c:dPt>
          <c:dPt>
            <c:idx val="6"/>
            <c:bubble3D val="0"/>
            <c:extLst xmlns:c16r2="http://schemas.microsoft.com/office/drawing/2015/06/chart">
              <c:ext xmlns:c16="http://schemas.microsoft.com/office/drawing/2014/chart" uri="{C3380CC4-5D6E-409C-BE32-E72D297353CC}">
                <c16:uniqueId val="{0000000B-6608-4539-B67F-6A007C411510}"/>
              </c:ext>
            </c:extLst>
          </c:dPt>
          <c:dPt>
            <c:idx val="7"/>
            <c:bubble3D val="0"/>
            <c:extLst xmlns:c16r2="http://schemas.microsoft.com/office/drawing/2015/06/chart">
              <c:ext xmlns:c16="http://schemas.microsoft.com/office/drawing/2014/chart" uri="{C3380CC4-5D6E-409C-BE32-E72D297353CC}">
                <c16:uniqueId val="{0000000C-6608-4539-B67F-6A007C411510}"/>
              </c:ext>
            </c:extLst>
          </c:dPt>
          <c:dPt>
            <c:idx val="8"/>
            <c:bubble3D val="0"/>
            <c:extLst xmlns:c16r2="http://schemas.microsoft.com/office/drawing/2015/06/chart">
              <c:ext xmlns:c16="http://schemas.microsoft.com/office/drawing/2014/chart" uri="{C3380CC4-5D6E-409C-BE32-E72D297353CC}">
                <c16:uniqueId val="{0000000D-6608-4539-B67F-6A007C411510}"/>
              </c:ext>
            </c:extLst>
          </c:dPt>
          <c:dPt>
            <c:idx val="9"/>
            <c:bubble3D val="0"/>
            <c:extLst xmlns:c16r2="http://schemas.microsoft.com/office/drawing/2015/06/chart">
              <c:ext xmlns:c16="http://schemas.microsoft.com/office/drawing/2014/chart" uri="{C3380CC4-5D6E-409C-BE32-E72D297353CC}">
                <c16:uniqueId val="{0000000E-6608-4539-B67F-6A007C411510}"/>
              </c:ext>
            </c:extLst>
          </c:dPt>
          <c:dPt>
            <c:idx val="10"/>
            <c:bubble3D val="0"/>
            <c:extLst xmlns:c16r2="http://schemas.microsoft.com/office/drawing/2015/06/chart">
              <c:ext xmlns:c16="http://schemas.microsoft.com/office/drawing/2014/chart" uri="{C3380CC4-5D6E-409C-BE32-E72D297353CC}">
                <c16:uniqueId val="{0000000F-6608-4539-B67F-6A007C411510}"/>
              </c:ext>
            </c:extLst>
          </c:dPt>
          <c:dPt>
            <c:idx val="11"/>
            <c:bubble3D val="0"/>
            <c:extLst xmlns:c16r2="http://schemas.microsoft.com/office/drawing/2015/06/chart">
              <c:ext xmlns:c16="http://schemas.microsoft.com/office/drawing/2014/chart" uri="{C3380CC4-5D6E-409C-BE32-E72D297353CC}">
                <c16:uniqueId val="{00000010-6608-4539-B67F-6A007C411510}"/>
              </c:ext>
            </c:extLst>
          </c:dPt>
          <c:dPt>
            <c:idx val="12"/>
            <c:bubble3D val="0"/>
            <c:extLst xmlns:c16r2="http://schemas.microsoft.com/office/drawing/2015/06/chart">
              <c:ext xmlns:c16="http://schemas.microsoft.com/office/drawing/2014/chart" uri="{C3380CC4-5D6E-409C-BE32-E72D297353CC}">
                <c16:uniqueId val="{00000011-6608-4539-B67F-6A007C411510}"/>
              </c:ext>
            </c:extLst>
          </c:dPt>
          <c:dPt>
            <c:idx val="13"/>
            <c:bubble3D val="0"/>
            <c:extLst xmlns:c16r2="http://schemas.microsoft.com/office/drawing/2015/06/chart">
              <c:ext xmlns:c16="http://schemas.microsoft.com/office/drawing/2014/chart" uri="{C3380CC4-5D6E-409C-BE32-E72D297353CC}">
                <c16:uniqueId val="{00000012-6608-4539-B67F-6A007C411510}"/>
              </c:ext>
            </c:extLst>
          </c:dPt>
          <c:dPt>
            <c:idx val="14"/>
            <c:bubble3D val="0"/>
            <c:extLst xmlns:c16r2="http://schemas.microsoft.com/office/drawing/2015/06/chart">
              <c:ext xmlns:c16="http://schemas.microsoft.com/office/drawing/2014/chart" uri="{C3380CC4-5D6E-409C-BE32-E72D297353CC}">
                <c16:uniqueId val="{00000013-6608-4539-B67F-6A007C411510}"/>
              </c:ext>
            </c:extLst>
          </c:dPt>
          <c:dPt>
            <c:idx val="15"/>
            <c:bubble3D val="0"/>
            <c:extLst xmlns:c16r2="http://schemas.microsoft.com/office/drawing/2015/06/chart">
              <c:ext xmlns:c16="http://schemas.microsoft.com/office/drawing/2014/chart" uri="{C3380CC4-5D6E-409C-BE32-E72D297353CC}">
                <c16:uniqueId val="{00000014-6608-4539-B67F-6A007C411510}"/>
              </c:ext>
            </c:extLst>
          </c:dPt>
          <c:dPt>
            <c:idx val="16"/>
            <c:bubble3D val="0"/>
            <c:extLst xmlns:c16r2="http://schemas.microsoft.com/office/drawing/2015/06/chart">
              <c:ext xmlns:c16="http://schemas.microsoft.com/office/drawing/2014/chart" uri="{C3380CC4-5D6E-409C-BE32-E72D297353CC}">
                <c16:uniqueId val="{00000015-6608-4539-B67F-6A007C411510}"/>
              </c:ext>
            </c:extLst>
          </c:dPt>
          <c:dPt>
            <c:idx val="17"/>
            <c:bubble3D val="0"/>
            <c:extLst xmlns:c16r2="http://schemas.microsoft.com/office/drawing/2015/06/chart">
              <c:ext xmlns:c16="http://schemas.microsoft.com/office/drawing/2014/chart" uri="{C3380CC4-5D6E-409C-BE32-E72D297353CC}">
                <c16:uniqueId val="{00000016-6608-4539-B67F-6A007C411510}"/>
              </c:ext>
            </c:extLst>
          </c:dPt>
          <c:dPt>
            <c:idx val="18"/>
            <c:bubble3D val="0"/>
            <c:extLst xmlns:c16r2="http://schemas.microsoft.com/office/drawing/2015/06/chart">
              <c:ext xmlns:c16="http://schemas.microsoft.com/office/drawing/2014/chart" uri="{C3380CC4-5D6E-409C-BE32-E72D297353CC}">
                <c16:uniqueId val="{00000017-6608-4539-B67F-6A007C411510}"/>
              </c:ext>
            </c:extLst>
          </c:dPt>
          <c:dPt>
            <c:idx val="19"/>
            <c:bubble3D val="0"/>
            <c:extLst xmlns:c16r2="http://schemas.microsoft.com/office/drawing/2015/06/chart">
              <c:ext xmlns:c16="http://schemas.microsoft.com/office/drawing/2014/chart" uri="{C3380CC4-5D6E-409C-BE32-E72D297353CC}">
                <c16:uniqueId val="{00000018-6608-4539-B67F-6A007C411510}"/>
              </c:ext>
            </c:extLst>
          </c:dPt>
          <c:dPt>
            <c:idx val="20"/>
            <c:bubble3D val="0"/>
            <c:extLst xmlns:c16r2="http://schemas.microsoft.com/office/drawing/2015/06/chart">
              <c:ext xmlns:c16="http://schemas.microsoft.com/office/drawing/2014/chart" uri="{C3380CC4-5D6E-409C-BE32-E72D297353CC}">
                <c16:uniqueId val="{00000019-6608-4539-B67F-6A007C411510}"/>
              </c:ext>
            </c:extLst>
          </c:dPt>
          <c:dPt>
            <c:idx val="21"/>
            <c:bubble3D val="0"/>
            <c:extLst xmlns:c16r2="http://schemas.microsoft.com/office/drawing/2015/06/chart">
              <c:ext xmlns:c16="http://schemas.microsoft.com/office/drawing/2014/chart" uri="{C3380CC4-5D6E-409C-BE32-E72D297353CC}">
                <c16:uniqueId val="{0000001A-6608-4539-B67F-6A007C411510}"/>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0.20800000000000002</c:v>
                </c:pt>
                <c:pt idx="2">
                  <c:v>0.26400000000000001</c:v>
                </c:pt>
                <c:pt idx="3">
                  <c:v>0.26400000000000001</c:v>
                </c:pt>
                <c:pt idx="4">
                  <c:v>0.26400000000000001</c:v>
                </c:pt>
              </c:numCache>
            </c:numRef>
          </c:val>
          <c:extLst xmlns:c16r2="http://schemas.microsoft.com/office/drawing/2015/06/chart">
            <c:ext xmlns:c16="http://schemas.microsoft.com/office/drawing/2014/chart" uri="{C3380CC4-5D6E-409C-BE32-E72D297353CC}">
              <c16:uniqueId val="{0000001B-6608-4539-B67F-6A007C411510}"/>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6608-4539-B67F-6A007C411510}"/>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6608-4539-B67F-6A007C411510}"/>
              </c:ext>
            </c:extLst>
          </c:dPt>
          <c:dPt>
            <c:idx val="2"/>
            <c:bubble3D val="0"/>
            <c:spPr>
              <a:noFill/>
            </c:spPr>
            <c:extLst xmlns:c16r2="http://schemas.microsoft.com/office/drawing/2015/06/chart">
              <c:ext xmlns:c16="http://schemas.microsoft.com/office/drawing/2014/chart" uri="{C3380CC4-5D6E-409C-BE32-E72D297353CC}">
                <c16:uniqueId val="{00000021-6608-4539-B67F-6A007C411510}"/>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6608-4539-B67F-6A007C411510}"/>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6608-4539-B67F-6A007C411510}"/>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6608-4539-B67F-6A007C411510}"/>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9277-4ACD-AC9F-401BE93B3516}"/>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9277-4ACD-AC9F-401BE93B3516}"/>
              </c:ext>
            </c:extLst>
          </c:dPt>
          <c:dPt>
            <c:idx val="2"/>
            <c:bubble3D val="0"/>
            <c:spPr>
              <a:noFill/>
              <a:ln>
                <a:noFill/>
              </a:ln>
            </c:spPr>
            <c:extLst xmlns:c16r2="http://schemas.microsoft.com/office/drawing/2015/06/chart">
              <c:ext xmlns:c16="http://schemas.microsoft.com/office/drawing/2014/chart" uri="{C3380CC4-5D6E-409C-BE32-E72D297353CC}">
                <c16:uniqueId val="{00000005-9277-4ACD-AC9F-401BE93B3516}"/>
              </c:ext>
            </c:extLst>
          </c:dPt>
          <c:dPt>
            <c:idx val="3"/>
            <c:bubble3D val="0"/>
            <c:spPr>
              <a:noFill/>
              <a:ln>
                <a:noFill/>
              </a:ln>
            </c:spPr>
            <c:extLst xmlns:c16r2="http://schemas.microsoft.com/office/drawing/2015/06/chart">
              <c:ext xmlns:c16="http://schemas.microsoft.com/office/drawing/2014/chart" uri="{C3380CC4-5D6E-409C-BE32-E72D297353CC}">
                <c16:uniqueId val="{00000007-9277-4ACD-AC9F-401BE93B3516}"/>
              </c:ext>
            </c:extLst>
          </c:dPt>
          <c:dPt>
            <c:idx val="4"/>
            <c:bubble3D val="0"/>
            <c:spPr>
              <a:noFill/>
              <a:ln>
                <a:noFill/>
              </a:ln>
            </c:spPr>
            <c:extLst xmlns:c16r2="http://schemas.microsoft.com/office/drawing/2015/06/chart">
              <c:ext xmlns:c16="http://schemas.microsoft.com/office/drawing/2014/chart" uri="{C3380CC4-5D6E-409C-BE32-E72D297353CC}">
                <c16:uniqueId val="{00000009-9277-4ACD-AC9F-401BE93B3516}"/>
              </c:ext>
            </c:extLst>
          </c:dPt>
          <c:dPt>
            <c:idx val="5"/>
            <c:bubble3D val="0"/>
            <c:extLst xmlns:c16r2="http://schemas.microsoft.com/office/drawing/2015/06/chart">
              <c:ext xmlns:c16="http://schemas.microsoft.com/office/drawing/2014/chart" uri="{C3380CC4-5D6E-409C-BE32-E72D297353CC}">
                <c16:uniqueId val="{0000000A-9277-4ACD-AC9F-401BE93B3516}"/>
              </c:ext>
            </c:extLst>
          </c:dPt>
          <c:dPt>
            <c:idx val="6"/>
            <c:bubble3D val="0"/>
            <c:extLst xmlns:c16r2="http://schemas.microsoft.com/office/drawing/2015/06/chart">
              <c:ext xmlns:c16="http://schemas.microsoft.com/office/drawing/2014/chart" uri="{C3380CC4-5D6E-409C-BE32-E72D297353CC}">
                <c16:uniqueId val="{0000000B-9277-4ACD-AC9F-401BE93B3516}"/>
              </c:ext>
            </c:extLst>
          </c:dPt>
          <c:dPt>
            <c:idx val="7"/>
            <c:bubble3D val="0"/>
            <c:extLst xmlns:c16r2="http://schemas.microsoft.com/office/drawing/2015/06/chart">
              <c:ext xmlns:c16="http://schemas.microsoft.com/office/drawing/2014/chart" uri="{C3380CC4-5D6E-409C-BE32-E72D297353CC}">
                <c16:uniqueId val="{0000000C-9277-4ACD-AC9F-401BE93B3516}"/>
              </c:ext>
            </c:extLst>
          </c:dPt>
          <c:dPt>
            <c:idx val="8"/>
            <c:bubble3D val="0"/>
            <c:extLst xmlns:c16r2="http://schemas.microsoft.com/office/drawing/2015/06/chart">
              <c:ext xmlns:c16="http://schemas.microsoft.com/office/drawing/2014/chart" uri="{C3380CC4-5D6E-409C-BE32-E72D297353CC}">
                <c16:uniqueId val="{0000000D-9277-4ACD-AC9F-401BE93B3516}"/>
              </c:ext>
            </c:extLst>
          </c:dPt>
          <c:dPt>
            <c:idx val="9"/>
            <c:bubble3D val="0"/>
            <c:extLst xmlns:c16r2="http://schemas.microsoft.com/office/drawing/2015/06/chart">
              <c:ext xmlns:c16="http://schemas.microsoft.com/office/drawing/2014/chart" uri="{C3380CC4-5D6E-409C-BE32-E72D297353CC}">
                <c16:uniqueId val="{0000000E-9277-4ACD-AC9F-401BE93B3516}"/>
              </c:ext>
            </c:extLst>
          </c:dPt>
          <c:dPt>
            <c:idx val="10"/>
            <c:bubble3D val="0"/>
            <c:extLst xmlns:c16r2="http://schemas.microsoft.com/office/drawing/2015/06/chart">
              <c:ext xmlns:c16="http://schemas.microsoft.com/office/drawing/2014/chart" uri="{C3380CC4-5D6E-409C-BE32-E72D297353CC}">
                <c16:uniqueId val="{0000000F-9277-4ACD-AC9F-401BE93B3516}"/>
              </c:ext>
            </c:extLst>
          </c:dPt>
          <c:dPt>
            <c:idx val="11"/>
            <c:bubble3D val="0"/>
            <c:extLst xmlns:c16r2="http://schemas.microsoft.com/office/drawing/2015/06/chart">
              <c:ext xmlns:c16="http://schemas.microsoft.com/office/drawing/2014/chart" uri="{C3380CC4-5D6E-409C-BE32-E72D297353CC}">
                <c16:uniqueId val="{00000010-9277-4ACD-AC9F-401BE93B3516}"/>
              </c:ext>
            </c:extLst>
          </c:dPt>
          <c:dPt>
            <c:idx val="12"/>
            <c:bubble3D val="0"/>
            <c:extLst xmlns:c16r2="http://schemas.microsoft.com/office/drawing/2015/06/chart">
              <c:ext xmlns:c16="http://schemas.microsoft.com/office/drawing/2014/chart" uri="{C3380CC4-5D6E-409C-BE32-E72D297353CC}">
                <c16:uniqueId val="{00000011-9277-4ACD-AC9F-401BE93B3516}"/>
              </c:ext>
            </c:extLst>
          </c:dPt>
          <c:dPt>
            <c:idx val="13"/>
            <c:bubble3D val="0"/>
            <c:extLst xmlns:c16r2="http://schemas.microsoft.com/office/drawing/2015/06/chart">
              <c:ext xmlns:c16="http://schemas.microsoft.com/office/drawing/2014/chart" uri="{C3380CC4-5D6E-409C-BE32-E72D297353CC}">
                <c16:uniqueId val="{00000012-9277-4ACD-AC9F-401BE93B3516}"/>
              </c:ext>
            </c:extLst>
          </c:dPt>
          <c:dPt>
            <c:idx val="14"/>
            <c:bubble3D val="0"/>
            <c:extLst xmlns:c16r2="http://schemas.microsoft.com/office/drawing/2015/06/chart">
              <c:ext xmlns:c16="http://schemas.microsoft.com/office/drawing/2014/chart" uri="{C3380CC4-5D6E-409C-BE32-E72D297353CC}">
                <c16:uniqueId val="{00000013-9277-4ACD-AC9F-401BE93B3516}"/>
              </c:ext>
            </c:extLst>
          </c:dPt>
          <c:dPt>
            <c:idx val="15"/>
            <c:bubble3D val="0"/>
            <c:extLst xmlns:c16r2="http://schemas.microsoft.com/office/drawing/2015/06/chart">
              <c:ext xmlns:c16="http://schemas.microsoft.com/office/drawing/2014/chart" uri="{C3380CC4-5D6E-409C-BE32-E72D297353CC}">
                <c16:uniqueId val="{00000014-9277-4ACD-AC9F-401BE93B3516}"/>
              </c:ext>
            </c:extLst>
          </c:dPt>
          <c:dPt>
            <c:idx val="16"/>
            <c:bubble3D val="0"/>
            <c:extLst xmlns:c16r2="http://schemas.microsoft.com/office/drawing/2015/06/chart">
              <c:ext xmlns:c16="http://schemas.microsoft.com/office/drawing/2014/chart" uri="{C3380CC4-5D6E-409C-BE32-E72D297353CC}">
                <c16:uniqueId val="{00000015-9277-4ACD-AC9F-401BE93B3516}"/>
              </c:ext>
            </c:extLst>
          </c:dPt>
          <c:dPt>
            <c:idx val="17"/>
            <c:bubble3D val="0"/>
            <c:extLst xmlns:c16r2="http://schemas.microsoft.com/office/drawing/2015/06/chart">
              <c:ext xmlns:c16="http://schemas.microsoft.com/office/drawing/2014/chart" uri="{C3380CC4-5D6E-409C-BE32-E72D297353CC}">
                <c16:uniqueId val="{00000016-9277-4ACD-AC9F-401BE93B3516}"/>
              </c:ext>
            </c:extLst>
          </c:dPt>
          <c:dPt>
            <c:idx val="18"/>
            <c:bubble3D val="0"/>
            <c:extLst xmlns:c16r2="http://schemas.microsoft.com/office/drawing/2015/06/chart">
              <c:ext xmlns:c16="http://schemas.microsoft.com/office/drawing/2014/chart" uri="{C3380CC4-5D6E-409C-BE32-E72D297353CC}">
                <c16:uniqueId val="{00000017-9277-4ACD-AC9F-401BE93B3516}"/>
              </c:ext>
            </c:extLst>
          </c:dPt>
          <c:dPt>
            <c:idx val="19"/>
            <c:bubble3D val="0"/>
            <c:extLst xmlns:c16r2="http://schemas.microsoft.com/office/drawing/2015/06/chart">
              <c:ext xmlns:c16="http://schemas.microsoft.com/office/drawing/2014/chart" uri="{C3380CC4-5D6E-409C-BE32-E72D297353CC}">
                <c16:uniqueId val="{00000018-9277-4ACD-AC9F-401BE93B3516}"/>
              </c:ext>
            </c:extLst>
          </c:dPt>
          <c:dPt>
            <c:idx val="20"/>
            <c:bubble3D val="0"/>
            <c:extLst xmlns:c16r2="http://schemas.microsoft.com/office/drawing/2015/06/chart">
              <c:ext xmlns:c16="http://schemas.microsoft.com/office/drawing/2014/chart" uri="{C3380CC4-5D6E-409C-BE32-E72D297353CC}">
                <c16:uniqueId val="{00000019-9277-4ACD-AC9F-401BE93B3516}"/>
              </c:ext>
            </c:extLst>
          </c:dPt>
          <c:dPt>
            <c:idx val="21"/>
            <c:bubble3D val="0"/>
            <c:extLst xmlns:c16r2="http://schemas.microsoft.com/office/drawing/2015/06/chart">
              <c:ext xmlns:c16="http://schemas.microsoft.com/office/drawing/2014/chart" uri="{C3380CC4-5D6E-409C-BE32-E72D297353CC}">
                <c16:uniqueId val="{0000001A-9277-4ACD-AC9F-401BE93B3516}"/>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0.27599999999999997</c:v>
                </c:pt>
                <c:pt idx="2">
                  <c:v>0.24133333333333332</c:v>
                </c:pt>
                <c:pt idx="3">
                  <c:v>0.24133333333333332</c:v>
                </c:pt>
                <c:pt idx="4">
                  <c:v>0.24133333333333332</c:v>
                </c:pt>
              </c:numCache>
            </c:numRef>
          </c:val>
          <c:extLst xmlns:c16r2="http://schemas.microsoft.com/office/drawing/2015/06/chart">
            <c:ext xmlns:c16="http://schemas.microsoft.com/office/drawing/2014/chart" uri="{C3380CC4-5D6E-409C-BE32-E72D297353CC}">
              <c16:uniqueId val="{0000001B-9277-4ACD-AC9F-401BE93B3516}"/>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9277-4ACD-AC9F-401BE93B3516}"/>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9277-4ACD-AC9F-401BE93B3516}"/>
              </c:ext>
            </c:extLst>
          </c:dPt>
          <c:dPt>
            <c:idx val="2"/>
            <c:bubble3D val="0"/>
            <c:spPr>
              <a:noFill/>
            </c:spPr>
            <c:extLst xmlns:c16r2="http://schemas.microsoft.com/office/drawing/2015/06/chart">
              <c:ext xmlns:c16="http://schemas.microsoft.com/office/drawing/2014/chart" uri="{C3380CC4-5D6E-409C-BE32-E72D297353CC}">
                <c16:uniqueId val="{00000021-9277-4ACD-AC9F-401BE93B3516}"/>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9277-4ACD-AC9F-401BE93B3516}"/>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9277-4ACD-AC9F-401BE93B3516}"/>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9277-4ACD-AC9F-401BE93B3516}"/>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12F9-42F2-AA2A-834E216728C5}"/>
              </c:ext>
            </c:extLst>
          </c:dPt>
          <c:dPt>
            <c:idx val="1"/>
            <c:invertIfNegative val="0"/>
            <c:bubble3D val="0"/>
            <c:extLst xmlns:c16r2="http://schemas.microsoft.com/office/drawing/2015/06/chart">
              <c:ext xmlns:c16="http://schemas.microsoft.com/office/drawing/2014/chart" uri="{C3380CC4-5D6E-409C-BE32-E72D297353CC}">
                <c16:uniqueId val="{00000001-12F9-42F2-AA2A-834E216728C5}"/>
              </c:ext>
            </c:extLst>
          </c:dPt>
          <c:dPt>
            <c:idx val="2"/>
            <c:invertIfNegative val="0"/>
            <c:bubble3D val="0"/>
            <c:extLst xmlns:c16r2="http://schemas.microsoft.com/office/drawing/2015/06/chart">
              <c:ext xmlns:c16="http://schemas.microsoft.com/office/drawing/2014/chart" uri="{C3380CC4-5D6E-409C-BE32-E72D297353CC}">
                <c16:uniqueId val="{00000002-12F9-42F2-AA2A-834E216728C5}"/>
              </c:ext>
            </c:extLst>
          </c:dPt>
          <c:dPt>
            <c:idx val="3"/>
            <c:invertIfNegative val="0"/>
            <c:bubble3D val="0"/>
            <c:extLst xmlns:c16r2="http://schemas.microsoft.com/office/drawing/2015/06/chart">
              <c:ext xmlns:c16="http://schemas.microsoft.com/office/drawing/2014/chart" uri="{C3380CC4-5D6E-409C-BE32-E72D297353CC}">
                <c16:uniqueId val="{00000003-12F9-42F2-AA2A-834E216728C5}"/>
              </c:ext>
            </c:extLst>
          </c:dPt>
          <c:dPt>
            <c:idx val="4"/>
            <c:invertIfNegative val="0"/>
            <c:bubble3D val="0"/>
            <c:extLst xmlns:c16r2="http://schemas.microsoft.com/office/drawing/2015/06/chart">
              <c:ext xmlns:c16="http://schemas.microsoft.com/office/drawing/2014/chart" uri="{C3380CC4-5D6E-409C-BE32-E72D297353CC}">
                <c16:uniqueId val="{00000004-12F9-42F2-AA2A-834E216728C5}"/>
              </c:ext>
            </c:extLst>
          </c:dPt>
          <c:dPt>
            <c:idx val="5"/>
            <c:invertIfNegative val="0"/>
            <c:bubble3D val="0"/>
            <c:extLst xmlns:c16r2="http://schemas.microsoft.com/office/drawing/2015/06/chart">
              <c:ext xmlns:c16="http://schemas.microsoft.com/office/drawing/2014/chart" uri="{C3380CC4-5D6E-409C-BE32-E72D297353CC}">
                <c16:uniqueId val="{00000005-12F9-42F2-AA2A-834E216728C5}"/>
              </c:ext>
            </c:extLst>
          </c:dPt>
          <c:dPt>
            <c:idx val="6"/>
            <c:invertIfNegative val="0"/>
            <c:bubble3D val="0"/>
            <c:extLst xmlns:c16r2="http://schemas.microsoft.com/office/drawing/2015/06/chart">
              <c:ext xmlns:c16="http://schemas.microsoft.com/office/drawing/2014/chart" uri="{C3380CC4-5D6E-409C-BE32-E72D297353CC}">
                <c16:uniqueId val="{00000006-12F9-42F2-AA2A-834E216728C5}"/>
              </c:ext>
            </c:extLst>
          </c:dPt>
          <c:dPt>
            <c:idx val="7"/>
            <c:invertIfNegative val="0"/>
            <c:bubble3D val="0"/>
            <c:extLst xmlns:c16r2="http://schemas.microsoft.com/office/drawing/2015/06/chart">
              <c:ext xmlns:c16="http://schemas.microsoft.com/office/drawing/2014/chart" uri="{C3380CC4-5D6E-409C-BE32-E72D297353CC}">
                <c16:uniqueId val="{00000007-12F9-42F2-AA2A-834E216728C5}"/>
              </c:ext>
            </c:extLst>
          </c:dPt>
          <c:dPt>
            <c:idx val="8"/>
            <c:invertIfNegative val="0"/>
            <c:bubble3D val="0"/>
            <c:extLst xmlns:c16r2="http://schemas.microsoft.com/office/drawing/2015/06/chart">
              <c:ext xmlns:c16="http://schemas.microsoft.com/office/drawing/2014/chart" uri="{C3380CC4-5D6E-409C-BE32-E72D297353CC}">
                <c16:uniqueId val="{00000008-12F9-42F2-AA2A-834E216728C5}"/>
              </c:ext>
            </c:extLst>
          </c:dPt>
          <c:dPt>
            <c:idx val="9"/>
            <c:invertIfNegative val="0"/>
            <c:bubble3D val="0"/>
            <c:extLst xmlns:c16r2="http://schemas.microsoft.com/office/drawing/2015/06/chart">
              <c:ext xmlns:c16="http://schemas.microsoft.com/office/drawing/2014/chart" uri="{C3380CC4-5D6E-409C-BE32-E72D297353CC}">
                <c16:uniqueId val="{00000009-12F9-42F2-AA2A-834E216728C5}"/>
              </c:ext>
            </c:extLst>
          </c:dPt>
          <c:dPt>
            <c:idx val="10"/>
            <c:invertIfNegative val="0"/>
            <c:bubble3D val="0"/>
            <c:extLst xmlns:c16r2="http://schemas.microsoft.com/office/drawing/2015/06/chart">
              <c:ext xmlns:c16="http://schemas.microsoft.com/office/drawing/2014/chart" uri="{C3380CC4-5D6E-409C-BE32-E72D297353CC}">
                <c16:uniqueId val="{0000000A-12F9-42F2-AA2A-834E216728C5}"/>
              </c:ext>
            </c:extLst>
          </c:dPt>
          <c:dPt>
            <c:idx val="11"/>
            <c:invertIfNegative val="0"/>
            <c:bubble3D val="0"/>
            <c:extLst xmlns:c16r2="http://schemas.microsoft.com/office/drawing/2015/06/chart">
              <c:ext xmlns:c16="http://schemas.microsoft.com/office/drawing/2014/chart" uri="{C3380CC4-5D6E-409C-BE32-E72D297353CC}">
                <c16:uniqueId val="{0000000B-12F9-42F2-AA2A-834E216728C5}"/>
              </c:ext>
            </c:extLst>
          </c:dPt>
          <c:dPt>
            <c:idx val="12"/>
            <c:invertIfNegative val="0"/>
            <c:bubble3D val="0"/>
            <c:extLst xmlns:c16r2="http://schemas.microsoft.com/office/drawing/2015/06/chart">
              <c:ext xmlns:c16="http://schemas.microsoft.com/office/drawing/2014/chart" uri="{C3380CC4-5D6E-409C-BE32-E72D297353CC}">
                <c16:uniqueId val="{0000000C-12F9-42F2-AA2A-834E216728C5}"/>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3"/>
                <c:pt idx="0">
                  <c:v>Total (n = 1500)</c:v>
                </c:pt>
                <c:pt idx="1">
                  <c:v>Telefónica (n = 652)</c:v>
                </c:pt>
                <c:pt idx="2">
                  <c:v>Presencial  (n = 848)</c:v>
                </c:pt>
              </c:strCache>
            </c:strRef>
          </c:cat>
          <c:val>
            <c:numRef>
              <c:f>Hoja1!$B$2:$B$6</c:f>
              <c:numCache>
                <c:formatCode>0.0</c:formatCode>
                <c:ptCount val="5"/>
                <c:pt idx="0">
                  <c:v>8.3391831291580107</c:v>
                </c:pt>
                <c:pt idx="1">
                  <c:v>8.7626026519822648</c:v>
                </c:pt>
                <c:pt idx="2">
                  <c:v>8.814814814814822</c:v>
                </c:pt>
                <c:pt idx="3">
                  <c:v>8.5467836257309919</c:v>
                </c:pt>
                <c:pt idx="4">
                  <c:v>8.8908296943231484</c:v>
                </c:pt>
              </c:numCache>
            </c:numRef>
          </c:val>
          <c:extLst xmlns:c16r2="http://schemas.microsoft.com/office/drawing/2015/06/chart">
            <c:ext xmlns:c16="http://schemas.microsoft.com/office/drawing/2014/chart" uri="{C3380CC4-5D6E-409C-BE32-E72D297353CC}">
              <c16:uniqueId val="{0000000D-12F9-42F2-AA2A-834E216728C5}"/>
            </c:ext>
          </c:extLst>
        </c:ser>
        <c:dLbls>
          <c:showLegendKey val="0"/>
          <c:showVal val="0"/>
          <c:showCatName val="0"/>
          <c:showSerName val="0"/>
          <c:showPercent val="0"/>
          <c:showBubbleSize val="0"/>
        </c:dLbls>
        <c:gapWidth val="61"/>
        <c:axId val="295981824"/>
        <c:axId val="295983360"/>
      </c:barChart>
      <c:catAx>
        <c:axId val="295981824"/>
        <c:scaling>
          <c:orientation val="maxMin"/>
        </c:scaling>
        <c:delete val="1"/>
        <c:axPos val="l"/>
        <c:numFmt formatCode="General" sourceLinked="1"/>
        <c:majorTickMark val="out"/>
        <c:minorTickMark val="none"/>
        <c:tickLblPos val="nextTo"/>
        <c:crossAx val="295983360"/>
        <c:crosses val="autoZero"/>
        <c:auto val="1"/>
        <c:lblAlgn val="ctr"/>
        <c:lblOffset val="100"/>
        <c:noMultiLvlLbl val="0"/>
      </c:catAx>
      <c:valAx>
        <c:axId val="295983360"/>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95981824"/>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749D-4488-98D6-6F6D5AFC4808}"/>
              </c:ext>
            </c:extLst>
          </c:dPt>
          <c:dPt>
            <c:idx val="1"/>
            <c:invertIfNegative val="0"/>
            <c:bubble3D val="0"/>
            <c:extLst xmlns:c16r2="http://schemas.microsoft.com/office/drawing/2015/06/chart">
              <c:ext xmlns:c16="http://schemas.microsoft.com/office/drawing/2014/chart" uri="{C3380CC4-5D6E-409C-BE32-E72D297353CC}">
                <c16:uniqueId val="{00000001-749D-4488-98D6-6F6D5AFC4808}"/>
              </c:ext>
            </c:extLst>
          </c:dPt>
          <c:dPt>
            <c:idx val="2"/>
            <c:invertIfNegative val="0"/>
            <c:bubble3D val="0"/>
            <c:extLst xmlns:c16r2="http://schemas.microsoft.com/office/drawing/2015/06/chart">
              <c:ext xmlns:c16="http://schemas.microsoft.com/office/drawing/2014/chart" uri="{C3380CC4-5D6E-409C-BE32-E72D297353CC}">
                <c16:uniqueId val="{00000002-749D-4488-98D6-6F6D5AFC4808}"/>
              </c:ext>
            </c:extLst>
          </c:dPt>
          <c:dPt>
            <c:idx val="3"/>
            <c:invertIfNegative val="0"/>
            <c:bubble3D val="0"/>
            <c:extLst xmlns:c16r2="http://schemas.microsoft.com/office/drawing/2015/06/chart">
              <c:ext xmlns:c16="http://schemas.microsoft.com/office/drawing/2014/chart" uri="{C3380CC4-5D6E-409C-BE32-E72D297353CC}">
                <c16:uniqueId val="{00000003-749D-4488-98D6-6F6D5AFC4808}"/>
              </c:ext>
            </c:extLst>
          </c:dPt>
          <c:dPt>
            <c:idx val="4"/>
            <c:invertIfNegative val="0"/>
            <c:bubble3D val="0"/>
            <c:extLst xmlns:c16r2="http://schemas.microsoft.com/office/drawing/2015/06/chart">
              <c:ext xmlns:c16="http://schemas.microsoft.com/office/drawing/2014/chart" uri="{C3380CC4-5D6E-409C-BE32-E72D297353CC}">
                <c16:uniqueId val="{00000004-749D-4488-98D6-6F6D5AFC4808}"/>
              </c:ext>
            </c:extLst>
          </c:dPt>
          <c:dPt>
            <c:idx val="5"/>
            <c:invertIfNegative val="0"/>
            <c:bubble3D val="0"/>
            <c:extLst xmlns:c16r2="http://schemas.microsoft.com/office/drawing/2015/06/chart">
              <c:ext xmlns:c16="http://schemas.microsoft.com/office/drawing/2014/chart" uri="{C3380CC4-5D6E-409C-BE32-E72D297353CC}">
                <c16:uniqueId val="{00000005-749D-4488-98D6-6F6D5AFC4808}"/>
              </c:ext>
            </c:extLst>
          </c:dPt>
          <c:dPt>
            <c:idx val="6"/>
            <c:invertIfNegative val="0"/>
            <c:bubble3D val="0"/>
            <c:extLst xmlns:c16r2="http://schemas.microsoft.com/office/drawing/2015/06/chart">
              <c:ext xmlns:c16="http://schemas.microsoft.com/office/drawing/2014/chart" uri="{C3380CC4-5D6E-409C-BE32-E72D297353CC}">
                <c16:uniqueId val="{00000006-749D-4488-98D6-6F6D5AFC4808}"/>
              </c:ext>
            </c:extLst>
          </c:dPt>
          <c:dPt>
            <c:idx val="7"/>
            <c:invertIfNegative val="0"/>
            <c:bubble3D val="0"/>
            <c:extLst xmlns:c16r2="http://schemas.microsoft.com/office/drawing/2015/06/chart">
              <c:ext xmlns:c16="http://schemas.microsoft.com/office/drawing/2014/chart" uri="{C3380CC4-5D6E-409C-BE32-E72D297353CC}">
                <c16:uniqueId val="{00000007-749D-4488-98D6-6F6D5AFC4808}"/>
              </c:ext>
            </c:extLst>
          </c:dPt>
          <c:dPt>
            <c:idx val="8"/>
            <c:invertIfNegative val="0"/>
            <c:bubble3D val="0"/>
            <c:extLst xmlns:c16r2="http://schemas.microsoft.com/office/drawing/2015/06/chart">
              <c:ext xmlns:c16="http://schemas.microsoft.com/office/drawing/2014/chart" uri="{C3380CC4-5D6E-409C-BE32-E72D297353CC}">
                <c16:uniqueId val="{00000008-749D-4488-98D6-6F6D5AFC4808}"/>
              </c:ext>
            </c:extLst>
          </c:dPt>
          <c:dPt>
            <c:idx val="9"/>
            <c:invertIfNegative val="0"/>
            <c:bubble3D val="0"/>
            <c:extLst xmlns:c16r2="http://schemas.microsoft.com/office/drawing/2015/06/chart">
              <c:ext xmlns:c16="http://schemas.microsoft.com/office/drawing/2014/chart" uri="{C3380CC4-5D6E-409C-BE32-E72D297353CC}">
                <c16:uniqueId val="{00000009-749D-4488-98D6-6F6D5AFC4808}"/>
              </c:ext>
            </c:extLst>
          </c:dPt>
          <c:dPt>
            <c:idx val="10"/>
            <c:invertIfNegative val="0"/>
            <c:bubble3D val="0"/>
            <c:extLst xmlns:c16r2="http://schemas.microsoft.com/office/drawing/2015/06/chart">
              <c:ext xmlns:c16="http://schemas.microsoft.com/office/drawing/2014/chart" uri="{C3380CC4-5D6E-409C-BE32-E72D297353CC}">
                <c16:uniqueId val="{0000000A-749D-4488-98D6-6F6D5AFC4808}"/>
              </c:ext>
            </c:extLst>
          </c:dPt>
          <c:dPt>
            <c:idx val="11"/>
            <c:invertIfNegative val="0"/>
            <c:bubble3D val="0"/>
            <c:extLst xmlns:c16r2="http://schemas.microsoft.com/office/drawing/2015/06/chart">
              <c:ext xmlns:c16="http://schemas.microsoft.com/office/drawing/2014/chart" uri="{C3380CC4-5D6E-409C-BE32-E72D297353CC}">
                <c16:uniqueId val="{0000000B-749D-4488-98D6-6F6D5AFC4808}"/>
              </c:ext>
            </c:extLst>
          </c:dPt>
          <c:dPt>
            <c:idx val="12"/>
            <c:invertIfNegative val="0"/>
            <c:bubble3D val="0"/>
            <c:extLst xmlns:c16r2="http://schemas.microsoft.com/office/drawing/2015/06/chart">
              <c:ext xmlns:c16="http://schemas.microsoft.com/office/drawing/2014/chart" uri="{C3380CC4-5D6E-409C-BE32-E72D297353CC}">
                <c16:uniqueId val="{0000000C-749D-4488-98D6-6F6D5AFC4808}"/>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8</c:v>
                </c:pt>
                <c:pt idx="1">
                  <c:v>8.1999999999999993</c:v>
                </c:pt>
                <c:pt idx="2">
                  <c:v>8.9</c:v>
                </c:pt>
                <c:pt idx="3">
                  <c:v>8.1999999999999993</c:v>
                </c:pt>
                <c:pt idx="4">
                  <c:v>8.6999999999999993</c:v>
                </c:pt>
                <c:pt idx="5">
                  <c:v>8.9</c:v>
                </c:pt>
                <c:pt idx="6">
                  <c:v>8.8818698474984821</c:v>
                </c:pt>
                <c:pt idx="7">
                  <c:v>8.3391831291580107</c:v>
                </c:pt>
              </c:numCache>
            </c:numRef>
          </c:val>
          <c:extLst xmlns:c16r2="http://schemas.microsoft.com/office/drawing/2015/06/chart">
            <c:ext xmlns:c16="http://schemas.microsoft.com/office/drawing/2014/chart" uri="{C3380CC4-5D6E-409C-BE32-E72D297353CC}">
              <c16:uniqueId val="{0000000D-749D-4488-98D6-6F6D5AFC4808}"/>
            </c:ext>
          </c:extLst>
        </c:ser>
        <c:dLbls>
          <c:showLegendKey val="0"/>
          <c:showVal val="0"/>
          <c:showCatName val="0"/>
          <c:showSerName val="0"/>
          <c:showPercent val="0"/>
          <c:showBubbleSize val="0"/>
        </c:dLbls>
        <c:gapWidth val="150"/>
        <c:axId val="296098048"/>
        <c:axId val="296112128"/>
      </c:barChart>
      <c:catAx>
        <c:axId val="296098048"/>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96112128"/>
        <c:crosses val="autoZero"/>
        <c:auto val="1"/>
        <c:lblAlgn val="ctr"/>
        <c:lblOffset val="500"/>
        <c:noMultiLvlLbl val="0"/>
      </c:catAx>
      <c:valAx>
        <c:axId val="296112128"/>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96098048"/>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0D9A-429B-A1FE-EF07958F7218}"/>
              </c:ext>
            </c:extLst>
          </c:dPt>
          <c:dPt>
            <c:idx val="1"/>
            <c:invertIfNegative val="0"/>
            <c:bubble3D val="0"/>
            <c:extLst xmlns:c16r2="http://schemas.microsoft.com/office/drawing/2015/06/chart">
              <c:ext xmlns:c16="http://schemas.microsoft.com/office/drawing/2014/chart" uri="{C3380CC4-5D6E-409C-BE32-E72D297353CC}">
                <c16:uniqueId val="{00000001-0D9A-429B-A1FE-EF07958F7218}"/>
              </c:ext>
            </c:extLst>
          </c:dPt>
          <c:dPt>
            <c:idx val="2"/>
            <c:invertIfNegative val="0"/>
            <c:bubble3D val="0"/>
            <c:extLst xmlns:c16r2="http://schemas.microsoft.com/office/drawing/2015/06/chart">
              <c:ext xmlns:c16="http://schemas.microsoft.com/office/drawing/2014/chart" uri="{C3380CC4-5D6E-409C-BE32-E72D297353CC}">
                <c16:uniqueId val="{00000002-0D9A-429B-A1FE-EF07958F7218}"/>
              </c:ext>
            </c:extLst>
          </c:dPt>
          <c:dPt>
            <c:idx val="3"/>
            <c:invertIfNegative val="0"/>
            <c:bubble3D val="0"/>
            <c:extLst xmlns:c16r2="http://schemas.microsoft.com/office/drawing/2015/06/chart">
              <c:ext xmlns:c16="http://schemas.microsoft.com/office/drawing/2014/chart" uri="{C3380CC4-5D6E-409C-BE32-E72D297353CC}">
                <c16:uniqueId val="{00000003-0D9A-429B-A1FE-EF07958F7218}"/>
              </c:ext>
            </c:extLst>
          </c:dPt>
          <c:dPt>
            <c:idx val="4"/>
            <c:invertIfNegative val="0"/>
            <c:bubble3D val="0"/>
            <c:extLst xmlns:c16r2="http://schemas.microsoft.com/office/drawing/2015/06/chart">
              <c:ext xmlns:c16="http://schemas.microsoft.com/office/drawing/2014/chart" uri="{C3380CC4-5D6E-409C-BE32-E72D297353CC}">
                <c16:uniqueId val="{00000004-0D9A-429B-A1FE-EF07958F7218}"/>
              </c:ext>
            </c:extLst>
          </c:dPt>
          <c:dPt>
            <c:idx val="5"/>
            <c:invertIfNegative val="0"/>
            <c:bubble3D val="0"/>
            <c:extLst xmlns:c16r2="http://schemas.microsoft.com/office/drawing/2015/06/chart">
              <c:ext xmlns:c16="http://schemas.microsoft.com/office/drawing/2014/chart" uri="{C3380CC4-5D6E-409C-BE32-E72D297353CC}">
                <c16:uniqueId val="{00000005-0D9A-429B-A1FE-EF07958F7218}"/>
              </c:ext>
            </c:extLst>
          </c:dPt>
          <c:dPt>
            <c:idx val="6"/>
            <c:invertIfNegative val="0"/>
            <c:bubble3D val="0"/>
            <c:extLst xmlns:c16r2="http://schemas.microsoft.com/office/drawing/2015/06/chart">
              <c:ext xmlns:c16="http://schemas.microsoft.com/office/drawing/2014/chart" uri="{C3380CC4-5D6E-409C-BE32-E72D297353CC}">
                <c16:uniqueId val="{00000006-0D9A-429B-A1FE-EF07958F7218}"/>
              </c:ext>
            </c:extLst>
          </c:dPt>
          <c:dPt>
            <c:idx val="7"/>
            <c:invertIfNegative val="0"/>
            <c:bubble3D val="0"/>
            <c:extLst xmlns:c16r2="http://schemas.microsoft.com/office/drawing/2015/06/chart">
              <c:ext xmlns:c16="http://schemas.microsoft.com/office/drawing/2014/chart" uri="{C3380CC4-5D6E-409C-BE32-E72D297353CC}">
                <c16:uniqueId val="{00000007-0D9A-429B-A1FE-EF07958F7218}"/>
              </c:ext>
            </c:extLst>
          </c:dPt>
          <c:dPt>
            <c:idx val="8"/>
            <c:invertIfNegative val="0"/>
            <c:bubble3D val="0"/>
            <c:extLst xmlns:c16r2="http://schemas.microsoft.com/office/drawing/2015/06/chart">
              <c:ext xmlns:c16="http://schemas.microsoft.com/office/drawing/2014/chart" uri="{C3380CC4-5D6E-409C-BE32-E72D297353CC}">
                <c16:uniqueId val="{00000008-0D9A-429B-A1FE-EF07958F7218}"/>
              </c:ext>
            </c:extLst>
          </c:dPt>
          <c:dPt>
            <c:idx val="9"/>
            <c:invertIfNegative val="0"/>
            <c:bubble3D val="0"/>
            <c:extLst xmlns:c16r2="http://schemas.microsoft.com/office/drawing/2015/06/chart">
              <c:ext xmlns:c16="http://schemas.microsoft.com/office/drawing/2014/chart" uri="{C3380CC4-5D6E-409C-BE32-E72D297353CC}">
                <c16:uniqueId val="{00000009-0D9A-429B-A1FE-EF07958F7218}"/>
              </c:ext>
            </c:extLst>
          </c:dPt>
          <c:dPt>
            <c:idx val="10"/>
            <c:invertIfNegative val="0"/>
            <c:bubble3D val="0"/>
            <c:extLst xmlns:c16r2="http://schemas.microsoft.com/office/drawing/2015/06/chart">
              <c:ext xmlns:c16="http://schemas.microsoft.com/office/drawing/2014/chart" uri="{C3380CC4-5D6E-409C-BE32-E72D297353CC}">
                <c16:uniqueId val="{0000000A-0D9A-429B-A1FE-EF07958F7218}"/>
              </c:ext>
            </c:extLst>
          </c:dPt>
          <c:dPt>
            <c:idx val="11"/>
            <c:invertIfNegative val="0"/>
            <c:bubble3D val="0"/>
            <c:extLst xmlns:c16r2="http://schemas.microsoft.com/office/drawing/2015/06/chart">
              <c:ext xmlns:c16="http://schemas.microsoft.com/office/drawing/2014/chart" uri="{C3380CC4-5D6E-409C-BE32-E72D297353CC}">
                <c16:uniqueId val="{0000000B-0D9A-429B-A1FE-EF07958F7218}"/>
              </c:ext>
            </c:extLst>
          </c:dPt>
          <c:dPt>
            <c:idx val="12"/>
            <c:invertIfNegative val="0"/>
            <c:bubble3D val="0"/>
            <c:extLst xmlns:c16r2="http://schemas.microsoft.com/office/drawing/2015/06/chart">
              <c:ext xmlns:c16="http://schemas.microsoft.com/office/drawing/2014/chart" uri="{C3380CC4-5D6E-409C-BE32-E72D297353CC}">
                <c16:uniqueId val="{0000000C-0D9A-429B-A1FE-EF07958F7218}"/>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Euskara</c:v>
                </c:pt>
                <c:pt idx="1">
                  <c:v>Gaztelania</c:v>
                </c:pt>
                <c:pt idx="2">
                  <c:v>Berdin zaie bata edo bestea</c:v>
                </c:pt>
                <c:pt idx="3">
                  <c:v>Ez du erantzuna zehazten</c:v>
                </c:pt>
              </c:strCache>
            </c:strRef>
          </c:cat>
          <c:val>
            <c:numRef>
              <c:f>Hoja1!$B$2:$B$5</c:f>
              <c:numCache>
                <c:formatCode>0%</c:formatCode>
                <c:ptCount val="4"/>
                <c:pt idx="0">
                  <c:v>0.15353269961087654</c:v>
                </c:pt>
                <c:pt idx="1">
                  <c:v>0.72866222277549342</c:v>
                </c:pt>
                <c:pt idx="2">
                  <c:v>0.11692718160077874</c:v>
                </c:pt>
                <c:pt idx="3">
                  <c:v>8.7789601285285883E-4</c:v>
                </c:pt>
              </c:numCache>
            </c:numRef>
          </c:val>
          <c:extLst xmlns:c16r2="http://schemas.microsoft.com/office/drawing/2015/06/chart">
            <c:ext xmlns:c16="http://schemas.microsoft.com/office/drawing/2014/chart" uri="{C3380CC4-5D6E-409C-BE32-E72D297353CC}">
              <c16:uniqueId val="{0000000D-0D9A-429B-A1FE-EF07958F7218}"/>
            </c:ext>
          </c:extLst>
        </c:ser>
        <c:dLbls>
          <c:showLegendKey val="0"/>
          <c:showVal val="0"/>
          <c:showCatName val="0"/>
          <c:showSerName val="0"/>
          <c:showPercent val="0"/>
          <c:showBubbleSize val="0"/>
        </c:dLbls>
        <c:gapWidth val="61"/>
        <c:axId val="137305088"/>
        <c:axId val="137306880"/>
      </c:barChart>
      <c:catAx>
        <c:axId val="13730508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37306880"/>
        <c:crosses val="autoZero"/>
        <c:auto val="1"/>
        <c:lblAlgn val="ctr"/>
        <c:lblOffset val="100"/>
        <c:noMultiLvlLbl val="0"/>
      </c:catAx>
      <c:valAx>
        <c:axId val="137306880"/>
        <c:scaling>
          <c:orientation val="minMax"/>
          <c:max val="1"/>
          <c:min val="0"/>
        </c:scaling>
        <c:delete val="1"/>
        <c:axPos val="t"/>
        <c:numFmt formatCode="0.0%" sourceLinked="0"/>
        <c:majorTickMark val="out"/>
        <c:minorTickMark val="none"/>
        <c:tickLblPos val="nextTo"/>
        <c:crossAx val="137305088"/>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25296437325533805"/>
          <c:w val="0.97614176672594932"/>
          <c:h val="0.66609687788860839"/>
        </c:manualLayout>
      </c:layout>
      <c:barChart>
        <c:barDir val="col"/>
        <c:grouping val="clustered"/>
        <c:varyColors val="0"/>
        <c:ser>
          <c:idx val="0"/>
          <c:order val="0"/>
          <c:tx>
            <c:strRef>
              <c:f>Hoja1!$B$1</c:f>
              <c:strCache>
                <c:ptCount val="1"/>
                <c:pt idx="0">
                  <c:v>2014</c:v>
                </c:pt>
              </c:strCache>
            </c:strRef>
          </c:tx>
          <c:spPr>
            <a:solidFill>
              <a:schemeClr val="accent4"/>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BD58-4290-810E-8B65F351C545}"/>
              </c:ext>
            </c:extLst>
          </c:dPt>
          <c:dPt>
            <c:idx val="1"/>
            <c:invertIfNegative val="0"/>
            <c:bubble3D val="0"/>
            <c:extLst xmlns:c16r2="http://schemas.microsoft.com/office/drawing/2015/06/chart">
              <c:ext xmlns:c16="http://schemas.microsoft.com/office/drawing/2014/chart" uri="{C3380CC4-5D6E-409C-BE32-E72D297353CC}">
                <c16:uniqueId val="{00000001-BD58-4290-810E-8B65F351C545}"/>
              </c:ext>
            </c:extLst>
          </c:dPt>
          <c:dPt>
            <c:idx val="2"/>
            <c:invertIfNegative val="0"/>
            <c:bubble3D val="0"/>
            <c:extLst xmlns:c16r2="http://schemas.microsoft.com/office/drawing/2015/06/chart">
              <c:ext xmlns:c16="http://schemas.microsoft.com/office/drawing/2014/chart" uri="{C3380CC4-5D6E-409C-BE32-E72D297353CC}">
                <c16:uniqueId val="{00000002-BD58-4290-810E-8B65F351C545}"/>
              </c:ext>
            </c:extLst>
          </c:dPt>
          <c:dPt>
            <c:idx val="3"/>
            <c:invertIfNegative val="0"/>
            <c:bubble3D val="0"/>
            <c:extLst xmlns:c16r2="http://schemas.microsoft.com/office/drawing/2015/06/chart">
              <c:ext xmlns:c16="http://schemas.microsoft.com/office/drawing/2014/chart" uri="{C3380CC4-5D6E-409C-BE32-E72D297353CC}">
                <c16:uniqueId val="{00000003-BD58-4290-810E-8B65F351C545}"/>
              </c:ext>
            </c:extLst>
          </c:dPt>
          <c:dPt>
            <c:idx val="4"/>
            <c:invertIfNegative val="0"/>
            <c:bubble3D val="0"/>
            <c:extLst xmlns:c16r2="http://schemas.microsoft.com/office/drawing/2015/06/chart">
              <c:ext xmlns:c16="http://schemas.microsoft.com/office/drawing/2014/chart" uri="{C3380CC4-5D6E-409C-BE32-E72D297353CC}">
                <c16:uniqueId val="{00000004-BD58-4290-810E-8B65F351C545}"/>
              </c:ext>
            </c:extLst>
          </c:dPt>
          <c:dPt>
            <c:idx val="5"/>
            <c:invertIfNegative val="0"/>
            <c:bubble3D val="0"/>
            <c:extLst xmlns:c16r2="http://schemas.microsoft.com/office/drawing/2015/06/chart">
              <c:ext xmlns:c16="http://schemas.microsoft.com/office/drawing/2014/chart" uri="{C3380CC4-5D6E-409C-BE32-E72D297353CC}">
                <c16:uniqueId val="{00000005-BD58-4290-810E-8B65F351C545}"/>
              </c:ext>
            </c:extLst>
          </c:dPt>
          <c:dPt>
            <c:idx val="6"/>
            <c:invertIfNegative val="0"/>
            <c:bubble3D val="0"/>
            <c:extLst xmlns:c16r2="http://schemas.microsoft.com/office/drawing/2015/06/chart">
              <c:ext xmlns:c16="http://schemas.microsoft.com/office/drawing/2014/chart" uri="{C3380CC4-5D6E-409C-BE32-E72D297353CC}">
                <c16:uniqueId val="{00000006-BD58-4290-810E-8B65F351C545}"/>
              </c:ext>
            </c:extLst>
          </c:dPt>
          <c:dPt>
            <c:idx val="7"/>
            <c:invertIfNegative val="0"/>
            <c:bubble3D val="0"/>
            <c:extLst xmlns:c16r2="http://schemas.microsoft.com/office/drawing/2015/06/chart">
              <c:ext xmlns:c16="http://schemas.microsoft.com/office/drawing/2014/chart" uri="{C3380CC4-5D6E-409C-BE32-E72D297353CC}">
                <c16:uniqueId val="{00000007-BD58-4290-810E-8B65F351C545}"/>
              </c:ext>
            </c:extLst>
          </c:dPt>
          <c:dPt>
            <c:idx val="8"/>
            <c:invertIfNegative val="0"/>
            <c:bubble3D val="0"/>
            <c:extLst xmlns:c16r2="http://schemas.microsoft.com/office/drawing/2015/06/chart">
              <c:ext xmlns:c16="http://schemas.microsoft.com/office/drawing/2014/chart" uri="{C3380CC4-5D6E-409C-BE32-E72D297353CC}">
                <c16:uniqueId val="{00000008-BD58-4290-810E-8B65F351C545}"/>
              </c:ext>
            </c:extLst>
          </c:dPt>
          <c:dPt>
            <c:idx val="9"/>
            <c:invertIfNegative val="0"/>
            <c:bubble3D val="0"/>
            <c:extLst xmlns:c16r2="http://schemas.microsoft.com/office/drawing/2015/06/chart">
              <c:ext xmlns:c16="http://schemas.microsoft.com/office/drawing/2014/chart" uri="{C3380CC4-5D6E-409C-BE32-E72D297353CC}">
                <c16:uniqueId val="{00000009-BD58-4290-810E-8B65F351C545}"/>
              </c:ext>
            </c:extLst>
          </c:dPt>
          <c:dPt>
            <c:idx val="10"/>
            <c:invertIfNegative val="0"/>
            <c:bubble3D val="0"/>
            <c:extLst xmlns:c16r2="http://schemas.microsoft.com/office/drawing/2015/06/chart">
              <c:ext xmlns:c16="http://schemas.microsoft.com/office/drawing/2014/chart" uri="{C3380CC4-5D6E-409C-BE32-E72D297353CC}">
                <c16:uniqueId val="{0000000A-BD58-4290-810E-8B65F351C545}"/>
              </c:ext>
            </c:extLst>
          </c:dPt>
          <c:dPt>
            <c:idx val="11"/>
            <c:invertIfNegative val="0"/>
            <c:bubble3D val="0"/>
            <c:extLst xmlns:c16r2="http://schemas.microsoft.com/office/drawing/2015/06/chart">
              <c:ext xmlns:c16="http://schemas.microsoft.com/office/drawing/2014/chart" uri="{C3380CC4-5D6E-409C-BE32-E72D297353CC}">
                <c16:uniqueId val="{0000000B-BD58-4290-810E-8B65F351C545}"/>
              </c:ext>
            </c:extLst>
          </c:dPt>
          <c:dPt>
            <c:idx val="12"/>
            <c:invertIfNegative val="0"/>
            <c:bubble3D val="0"/>
            <c:extLst xmlns:c16r2="http://schemas.microsoft.com/office/drawing/2015/06/chart">
              <c:ext xmlns:c16="http://schemas.microsoft.com/office/drawing/2014/chart" uri="{C3380CC4-5D6E-409C-BE32-E72D297353CC}">
                <c16:uniqueId val="{0000000C-BD58-4290-810E-8B65F351C545}"/>
              </c:ext>
            </c:extLst>
          </c:dPt>
          <c:dLbls>
            <c:spPr>
              <a:noFill/>
              <a:ln>
                <a:noFill/>
              </a:ln>
              <a:effectLst/>
            </c:spPr>
            <c:txPr>
              <a:bodyPr/>
              <a:lstStyle/>
              <a:p>
                <a:pPr>
                  <a:defRPr sz="800" b="1"/>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Hoja1!$B$2:$B$5</c:f>
              <c:numCache>
                <c:formatCode>0.0</c:formatCode>
                <c:ptCount val="4"/>
                <c:pt idx="0">
                  <c:v>6.8</c:v>
                </c:pt>
                <c:pt idx="1">
                  <c:v>7.2</c:v>
                </c:pt>
                <c:pt idx="2">
                  <c:v>8.1</c:v>
                </c:pt>
                <c:pt idx="3">
                  <c:v>7</c:v>
                </c:pt>
              </c:numCache>
            </c:numRef>
          </c:val>
          <c:extLst xmlns:c16r2="http://schemas.microsoft.com/office/drawing/2015/06/chart">
            <c:ext xmlns:c16="http://schemas.microsoft.com/office/drawing/2014/chart" uri="{C3380CC4-5D6E-409C-BE32-E72D297353CC}">
              <c16:uniqueId val="{0000000D-BD58-4290-810E-8B65F351C545}"/>
            </c:ext>
          </c:extLst>
        </c:ser>
        <c:ser>
          <c:idx val="1"/>
          <c:order val="1"/>
          <c:tx>
            <c:strRef>
              <c:f>Hoja1!$C$1</c:f>
              <c:strCache>
                <c:ptCount val="1"/>
                <c:pt idx="0">
                  <c:v>2015</c:v>
                </c:pt>
              </c:strCache>
            </c:strRef>
          </c:tx>
          <c:spPr>
            <a:solidFill>
              <a:srgbClr val="FFC000"/>
            </a:solidFill>
            <a:ln>
              <a:noFill/>
            </a:ln>
          </c:spPr>
          <c:invertIfNegative val="0"/>
          <c:dLbls>
            <c:spPr>
              <a:noFill/>
              <a:ln>
                <a:noFill/>
              </a:ln>
              <a:effectLst/>
            </c:spPr>
            <c:txPr>
              <a:bodyPr/>
              <a:lstStyle/>
              <a:p>
                <a:pPr>
                  <a:defRPr sz="800" b="1">
                    <a:solidFill>
                      <a:srgbClr val="FFC00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Hoja1!$C$2:$C$5</c:f>
              <c:numCache>
                <c:formatCode>0.0</c:formatCode>
                <c:ptCount val="4"/>
                <c:pt idx="0">
                  <c:v>8</c:v>
                </c:pt>
                <c:pt idx="1">
                  <c:v>7.8</c:v>
                </c:pt>
                <c:pt idx="2">
                  <c:v>8.4</c:v>
                </c:pt>
                <c:pt idx="3">
                  <c:v>8.1</c:v>
                </c:pt>
              </c:numCache>
            </c:numRef>
          </c:val>
          <c:extLst xmlns:c16r2="http://schemas.microsoft.com/office/drawing/2015/06/chart">
            <c:ext xmlns:c16="http://schemas.microsoft.com/office/drawing/2014/chart" uri="{C3380CC4-5D6E-409C-BE32-E72D297353CC}">
              <c16:uniqueId val="{0000000E-BD58-4290-810E-8B65F351C545}"/>
            </c:ext>
          </c:extLst>
        </c:ser>
        <c:ser>
          <c:idx val="2"/>
          <c:order val="2"/>
          <c:tx>
            <c:strRef>
              <c:f>Hoja1!$D$1</c:f>
              <c:strCache>
                <c:ptCount val="1"/>
                <c:pt idx="0">
                  <c:v>2016</c:v>
                </c:pt>
              </c:strCache>
            </c:strRef>
          </c:tx>
          <c:spPr>
            <a:solidFill>
              <a:schemeClr val="accent1">
                <a:lumMod val="60000"/>
                <a:lumOff val="40000"/>
              </a:schemeClr>
            </a:solidFill>
            <a:ln>
              <a:noFill/>
            </a:ln>
          </c:spPr>
          <c:invertIfNegative val="0"/>
          <c:dLbls>
            <c:spPr>
              <a:noFill/>
              <a:ln>
                <a:noFill/>
              </a:ln>
              <a:effectLst/>
            </c:spPr>
            <c:txPr>
              <a:bodyPr/>
              <a:lstStyle/>
              <a:p>
                <a:pPr>
                  <a:defRPr sz="800" b="1">
                    <a:solidFill>
                      <a:schemeClr val="accent1">
                        <a:lumMod val="60000"/>
                        <a:lumOff val="40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Hoja1!$D$2:$D$5</c:f>
              <c:numCache>
                <c:formatCode>0.0</c:formatCode>
                <c:ptCount val="4"/>
                <c:pt idx="0">
                  <c:v>8.1</c:v>
                </c:pt>
                <c:pt idx="1">
                  <c:v>8.1999999999999993</c:v>
                </c:pt>
                <c:pt idx="2">
                  <c:v>8.6999999999999993</c:v>
                </c:pt>
                <c:pt idx="3">
                  <c:v>8.3000000000000007</c:v>
                </c:pt>
              </c:numCache>
            </c:numRef>
          </c:val>
          <c:extLst xmlns:c16r2="http://schemas.microsoft.com/office/drawing/2015/06/chart">
            <c:ext xmlns:c16="http://schemas.microsoft.com/office/drawing/2014/chart" uri="{C3380CC4-5D6E-409C-BE32-E72D297353CC}">
              <c16:uniqueId val="{0000000F-BD58-4290-810E-8B65F351C545}"/>
            </c:ext>
          </c:extLst>
        </c:ser>
        <c:ser>
          <c:idx val="3"/>
          <c:order val="3"/>
          <c:tx>
            <c:strRef>
              <c:f>Hoja1!$E$1</c:f>
              <c:strCache>
                <c:ptCount val="1"/>
                <c:pt idx="0">
                  <c:v>2018</c:v>
                </c:pt>
              </c:strCache>
            </c:strRef>
          </c:tx>
          <c:spPr>
            <a:solidFill>
              <a:schemeClr val="bg2">
                <a:lumMod val="75000"/>
              </a:schemeClr>
            </a:solidFill>
            <a:ln>
              <a:noFill/>
            </a:ln>
          </c:spPr>
          <c:invertIfNegative val="0"/>
          <c:dLbls>
            <c:spPr>
              <a:noFill/>
              <a:ln>
                <a:noFill/>
              </a:ln>
              <a:effectLst/>
            </c:spPr>
            <c:txPr>
              <a:bodyPr/>
              <a:lstStyle/>
              <a:p>
                <a:pPr>
                  <a:defRPr sz="800" b="1">
                    <a:solidFill>
                      <a:schemeClr val="bg2">
                        <a:lumMod val="7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Hoja1!$E$2:$E$5</c:f>
              <c:numCache>
                <c:formatCode>0.0</c:formatCode>
                <c:ptCount val="4"/>
                <c:pt idx="0">
                  <c:v>8.400848765432098</c:v>
                </c:pt>
                <c:pt idx="1">
                  <c:v>7.8</c:v>
                </c:pt>
                <c:pt idx="2">
                  <c:v>8.6525848765432141</c:v>
                </c:pt>
                <c:pt idx="3">
                  <c:v>8.4070588235294128</c:v>
                </c:pt>
              </c:numCache>
            </c:numRef>
          </c:val>
          <c:extLst xmlns:c16r2="http://schemas.microsoft.com/office/drawing/2015/06/chart">
            <c:ext xmlns:c16="http://schemas.microsoft.com/office/drawing/2014/chart" uri="{C3380CC4-5D6E-409C-BE32-E72D297353CC}">
              <c16:uniqueId val="{00000010-BD58-4290-810E-8B65F351C545}"/>
            </c:ext>
          </c:extLst>
        </c:ser>
        <c:ser>
          <c:idx val="4"/>
          <c:order val="4"/>
          <c:tx>
            <c:strRef>
              <c:f>Hoja1!$F$1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800" b="1">
                    <a:solidFill>
                      <a:srgbClr val="00B05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Hoja1!$F$2:$F$5</c:f>
              <c:numCache>
                <c:formatCode>0.0</c:formatCode>
                <c:ptCount val="4"/>
                <c:pt idx="0">
                  <c:v>8.3981481481481506</c:v>
                </c:pt>
                <c:pt idx="1">
                  <c:v>7.9582366589327096</c:v>
                </c:pt>
                <c:pt idx="2">
                  <c:v>8.8981481481481595</c:v>
                </c:pt>
                <c:pt idx="3">
                  <c:v>8.814814814814822</c:v>
                </c:pt>
              </c:numCache>
            </c:numRef>
          </c:val>
          <c:extLst xmlns:c16r2="http://schemas.microsoft.com/office/drawing/2015/06/chart">
            <c:ext xmlns:c16="http://schemas.microsoft.com/office/drawing/2014/chart" uri="{C3380CC4-5D6E-409C-BE32-E72D297353CC}">
              <c16:uniqueId val="{00000011-BD58-4290-810E-8B65F351C545}"/>
            </c:ext>
          </c:extLst>
        </c:ser>
        <c:dLbls>
          <c:showLegendKey val="0"/>
          <c:showVal val="0"/>
          <c:showCatName val="0"/>
          <c:showSerName val="0"/>
          <c:showPercent val="0"/>
          <c:showBubbleSize val="0"/>
        </c:dLbls>
        <c:gapWidth val="150"/>
        <c:axId val="296327424"/>
        <c:axId val="296341504"/>
      </c:barChart>
      <c:catAx>
        <c:axId val="296327424"/>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96341504"/>
        <c:crosses val="autoZero"/>
        <c:auto val="1"/>
        <c:lblAlgn val="ctr"/>
        <c:lblOffset val="500"/>
        <c:noMultiLvlLbl val="0"/>
      </c:catAx>
      <c:valAx>
        <c:axId val="296341504"/>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96327424"/>
        <c:crosses val="autoZero"/>
        <c:crossBetween val="between"/>
        <c:majorUnit val="4"/>
      </c:valAx>
    </c:plotArea>
    <c:legend>
      <c:legendPos val="t"/>
      <c:layout>
        <c:manualLayout>
          <c:xMode val="edge"/>
          <c:yMode val="edge"/>
          <c:x val="0.39712194154565333"/>
          <c:y val="3.9202065771744177E-2"/>
          <c:w val="0.20482238309136544"/>
          <c:h val="4.0924078749499881E-2"/>
        </c:manualLayout>
      </c:layout>
      <c:overlay val="0"/>
      <c:txPr>
        <a:bodyPr/>
        <a:lstStyle/>
        <a:p>
          <a:pPr>
            <a:defRPr sz="7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25296437325533805"/>
          <c:w val="0.97614176672594932"/>
          <c:h val="0.66609687788860839"/>
        </c:manualLayout>
      </c:layout>
      <c:barChart>
        <c:barDir val="col"/>
        <c:grouping val="clustered"/>
        <c:varyColors val="0"/>
        <c:ser>
          <c:idx val="0"/>
          <c:order val="0"/>
          <c:tx>
            <c:strRef>
              <c:f>Hoja1!$B$1</c:f>
              <c:strCache>
                <c:ptCount val="1"/>
                <c:pt idx="0">
                  <c:v>2014</c:v>
                </c:pt>
              </c:strCache>
            </c:strRef>
          </c:tx>
          <c:spPr>
            <a:solidFill>
              <a:schemeClr val="accent4"/>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572A-420B-BA02-E920D1E7D3D9}"/>
              </c:ext>
            </c:extLst>
          </c:dPt>
          <c:dPt>
            <c:idx val="1"/>
            <c:invertIfNegative val="0"/>
            <c:bubble3D val="0"/>
            <c:extLst xmlns:c16r2="http://schemas.microsoft.com/office/drawing/2015/06/chart">
              <c:ext xmlns:c16="http://schemas.microsoft.com/office/drawing/2014/chart" uri="{C3380CC4-5D6E-409C-BE32-E72D297353CC}">
                <c16:uniqueId val="{00000001-572A-420B-BA02-E920D1E7D3D9}"/>
              </c:ext>
            </c:extLst>
          </c:dPt>
          <c:dPt>
            <c:idx val="2"/>
            <c:invertIfNegative val="0"/>
            <c:bubble3D val="0"/>
            <c:extLst xmlns:c16r2="http://schemas.microsoft.com/office/drawing/2015/06/chart">
              <c:ext xmlns:c16="http://schemas.microsoft.com/office/drawing/2014/chart" uri="{C3380CC4-5D6E-409C-BE32-E72D297353CC}">
                <c16:uniqueId val="{00000002-572A-420B-BA02-E920D1E7D3D9}"/>
              </c:ext>
            </c:extLst>
          </c:dPt>
          <c:dPt>
            <c:idx val="3"/>
            <c:invertIfNegative val="0"/>
            <c:bubble3D val="0"/>
            <c:extLst xmlns:c16r2="http://schemas.microsoft.com/office/drawing/2015/06/chart">
              <c:ext xmlns:c16="http://schemas.microsoft.com/office/drawing/2014/chart" uri="{C3380CC4-5D6E-409C-BE32-E72D297353CC}">
                <c16:uniqueId val="{00000003-572A-420B-BA02-E920D1E7D3D9}"/>
              </c:ext>
            </c:extLst>
          </c:dPt>
          <c:dPt>
            <c:idx val="4"/>
            <c:invertIfNegative val="0"/>
            <c:bubble3D val="0"/>
            <c:extLst xmlns:c16r2="http://schemas.microsoft.com/office/drawing/2015/06/chart">
              <c:ext xmlns:c16="http://schemas.microsoft.com/office/drawing/2014/chart" uri="{C3380CC4-5D6E-409C-BE32-E72D297353CC}">
                <c16:uniqueId val="{00000004-572A-420B-BA02-E920D1E7D3D9}"/>
              </c:ext>
            </c:extLst>
          </c:dPt>
          <c:dPt>
            <c:idx val="5"/>
            <c:invertIfNegative val="0"/>
            <c:bubble3D val="0"/>
            <c:extLst xmlns:c16r2="http://schemas.microsoft.com/office/drawing/2015/06/chart">
              <c:ext xmlns:c16="http://schemas.microsoft.com/office/drawing/2014/chart" uri="{C3380CC4-5D6E-409C-BE32-E72D297353CC}">
                <c16:uniqueId val="{00000005-572A-420B-BA02-E920D1E7D3D9}"/>
              </c:ext>
            </c:extLst>
          </c:dPt>
          <c:dPt>
            <c:idx val="6"/>
            <c:invertIfNegative val="0"/>
            <c:bubble3D val="0"/>
            <c:extLst xmlns:c16r2="http://schemas.microsoft.com/office/drawing/2015/06/chart">
              <c:ext xmlns:c16="http://schemas.microsoft.com/office/drawing/2014/chart" uri="{C3380CC4-5D6E-409C-BE32-E72D297353CC}">
                <c16:uniqueId val="{00000006-572A-420B-BA02-E920D1E7D3D9}"/>
              </c:ext>
            </c:extLst>
          </c:dPt>
          <c:dPt>
            <c:idx val="7"/>
            <c:invertIfNegative val="0"/>
            <c:bubble3D val="0"/>
            <c:extLst xmlns:c16r2="http://schemas.microsoft.com/office/drawing/2015/06/chart">
              <c:ext xmlns:c16="http://schemas.microsoft.com/office/drawing/2014/chart" uri="{C3380CC4-5D6E-409C-BE32-E72D297353CC}">
                <c16:uniqueId val="{00000007-572A-420B-BA02-E920D1E7D3D9}"/>
              </c:ext>
            </c:extLst>
          </c:dPt>
          <c:dPt>
            <c:idx val="8"/>
            <c:invertIfNegative val="0"/>
            <c:bubble3D val="0"/>
            <c:extLst xmlns:c16r2="http://schemas.microsoft.com/office/drawing/2015/06/chart">
              <c:ext xmlns:c16="http://schemas.microsoft.com/office/drawing/2014/chart" uri="{C3380CC4-5D6E-409C-BE32-E72D297353CC}">
                <c16:uniqueId val="{00000008-572A-420B-BA02-E920D1E7D3D9}"/>
              </c:ext>
            </c:extLst>
          </c:dPt>
          <c:dPt>
            <c:idx val="9"/>
            <c:invertIfNegative val="0"/>
            <c:bubble3D val="0"/>
            <c:extLst xmlns:c16r2="http://schemas.microsoft.com/office/drawing/2015/06/chart">
              <c:ext xmlns:c16="http://schemas.microsoft.com/office/drawing/2014/chart" uri="{C3380CC4-5D6E-409C-BE32-E72D297353CC}">
                <c16:uniqueId val="{00000009-572A-420B-BA02-E920D1E7D3D9}"/>
              </c:ext>
            </c:extLst>
          </c:dPt>
          <c:dPt>
            <c:idx val="10"/>
            <c:invertIfNegative val="0"/>
            <c:bubble3D val="0"/>
            <c:extLst xmlns:c16r2="http://schemas.microsoft.com/office/drawing/2015/06/chart">
              <c:ext xmlns:c16="http://schemas.microsoft.com/office/drawing/2014/chart" uri="{C3380CC4-5D6E-409C-BE32-E72D297353CC}">
                <c16:uniqueId val="{0000000A-572A-420B-BA02-E920D1E7D3D9}"/>
              </c:ext>
            </c:extLst>
          </c:dPt>
          <c:dPt>
            <c:idx val="11"/>
            <c:invertIfNegative val="0"/>
            <c:bubble3D val="0"/>
            <c:extLst xmlns:c16r2="http://schemas.microsoft.com/office/drawing/2015/06/chart">
              <c:ext xmlns:c16="http://schemas.microsoft.com/office/drawing/2014/chart" uri="{C3380CC4-5D6E-409C-BE32-E72D297353CC}">
                <c16:uniqueId val="{0000000B-572A-420B-BA02-E920D1E7D3D9}"/>
              </c:ext>
            </c:extLst>
          </c:dPt>
          <c:dPt>
            <c:idx val="12"/>
            <c:invertIfNegative val="0"/>
            <c:bubble3D val="0"/>
            <c:extLst xmlns:c16r2="http://schemas.microsoft.com/office/drawing/2015/06/chart">
              <c:ext xmlns:c16="http://schemas.microsoft.com/office/drawing/2014/chart" uri="{C3380CC4-5D6E-409C-BE32-E72D297353CC}">
                <c16:uniqueId val="{0000000C-572A-420B-BA02-E920D1E7D3D9}"/>
              </c:ext>
            </c:extLst>
          </c:dPt>
          <c:dLbls>
            <c:spPr>
              <a:noFill/>
              <a:ln>
                <a:noFill/>
              </a:ln>
              <a:effectLst/>
            </c:spPr>
            <c:txPr>
              <a:bodyPr/>
              <a:lstStyle/>
              <a:p>
                <a:pPr>
                  <a:defRPr sz="800" b="1"/>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Hoja1!$B$2:$B$5</c:f>
              <c:numCache>
                <c:formatCode>0.0</c:formatCode>
                <c:ptCount val="4"/>
                <c:pt idx="0">
                  <c:v>7.7</c:v>
                </c:pt>
                <c:pt idx="1">
                  <c:v>7.9</c:v>
                </c:pt>
                <c:pt idx="2">
                  <c:v>8.6999999999999993</c:v>
                </c:pt>
                <c:pt idx="3">
                  <c:v>8.3000000000000007</c:v>
                </c:pt>
              </c:numCache>
            </c:numRef>
          </c:val>
          <c:extLst xmlns:c16r2="http://schemas.microsoft.com/office/drawing/2015/06/chart">
            <c:ext xmlns:c16="http://schemas.microsoft.com/office/drawing/2014/chart" uri="{C3380CC4-5D6E-409C-BE32-E72D297353CC}">
              <c16:uniqueId val="{0000000D-572A-420B-BA02-E920D1E7D3D9}"/>
            </c:ext>
          </c:extLst>
        </c:ser>
        <c:ser>
          <c:idx val="1"/>
          <c:order val="1"/>
          <c:tx>
            <c:strRef>
              <c:f>Hoja1!$C$1</c:f>
              <c:strCache>
                <c:ptCount val="1"/>
                <c:pt idx="0">
                  <c:v>2015</c:v>
                </c:pt>
              </c:strCache>
            </c:strRef>
          </c:tx>
          <c:spPr>
            <a:solidFill>
              <a:srgbClr val="FFC000"/>
            </a:solidFill>
            <a:ln>
              <a:noFill/>
            </a:ln>
          </c:spPr>
          <c:invertIfNegative val="0"/>
          <c:dLbls>
            <c:spPr>
              <a:noFill/>
              <a:ln>
                <a:noFill/>
              </a:ln>
              <a:effectLst/>
            </c:spPr>
            <c:txPr>
              <a:bodyPr/>
              <a:lstStyle/>
              <a:p>
                <a:pPr>
                  <a:defRPr sz="800" b="1">
                    <a:solidFill>
                      <a:srgbClr val="FFC00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Hoja1!$C$2:$C$5</c:f>
              <c:numCache>
                <c:formatCode>0.0</c:formatCode>
                <c:ptCount val="4"/>
                <c:pt idx="0">
                  <c:v>7.8</c:v>
                </c:pt>
                <c:pt idx="1">
                  <c:v>7.7</c:v>
                </c:pt>
                <c:pt idx="2">
                  <c:v>8.6999999999999993</c:v>
                </c:pt>
                <c:pt idx="3">
                  <c:v>8.3000000000000007</c:v>
                </c:pt>
              </c:numCache>
            </c:numRef>
          </c:val>
          <c:extLst xmlns:c16r2="http://schemas.microsoft.com/office/drawing/2015/06/chart">
            <c:ext xmlns:c16="http://schemas.microsoft.com/office/drawing/2014/chart" uri="{C3380CC4-5D6E-409C-BE32-E72D297353CC}">
              <c16:uniqueId val="{0000000E-572A-420B-BA02-E920D1E7D3D9}"/>
            </c:ext>
          </c:extLst>
        </c:ser>
        <c:ser>
          <c:idx val="2"/>
          <c:order val="2"/>
          <c:tx>
            <c:strRef>
              <c:f>Hoja1!$D$1</c:f>
              <c:strCache>
                <c:ptCount val="1"/>
                <c:pt idx="0">
                  <c:v>2016</c:v>
                </c:pt>
              </c:strCache>
            </c:strRef>
          </c:tx>
          <c:spPr>
            <a:solidFill>
              <a:schemeClr val="accent1">
                <a:lumMod val="60000"/>
                <a:lumOff val="40000"/>
              </a:schemeClr>
            </a:solidFill>
            <a:ln>
              <a:noFill/>
            </a:ln>
          </c:spPr>
          <c:invertIfNegative val="0"/>
          <c:dLbls>
            <c:spPr>
              <a:noFill/>
              <a:ln>
                <a:noFill/>
              </a:ln>
              <a:effectLst/>
            </c:spPr>
            <c:txPr>
              <a:bodyPr/>
              <a:lstStyle/>
              <a:p>
                <a:pPr>
                  <a:defRPr sz="800" b="1">
                    <a:solidFill>
                      <a:schemeClr val="accent1">
                        <a:lumMod val="60000"/>
                        <a:lumOff val="40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Hoja1!$D$2:$D$5</c:f>
              <c:numCache>
                <c:formatCode>0.0</c:formatCode>
                <c:ptCount val="4"/>
                <c:pt idx="0">
                  <c:v>8.1</c:v>
                </c:pt>
                <c:pt idx="1">
                  <c:v>8.1</c:v>
                </c:pt>
                <c:pt idx="2">
                  <c:v>9</c:v>
                </c:pt>
                <c:pt idx="3">
                  <c:v>8.8000000000000007</c:v>
                </c:pt>
              </c:numCache>
            </c:numRef>
          </c:val>
          <c:extLst xmlns:c16r2="http://schemas.microsoft.com/office/drawing/2015/06/chart">
            <c:ext xmlns:c16="http://schemas.microsoft.com/office/drawing/2014/chart" uri="{C3380CC4-5D6E-409C-BE32-E72D297353CC}">
              <c16:uniqueId val="{0000000F-572A-420B-BA02-E920D1E7D3D9}"/>
            </c:ext>
          </c:extLst>
        </c:ser>
        <c:ser>
          <c:idx val="3"/>
          <c:order val="3"/>
          <c:tx>
            <c:strRef>
              <c:f>Hoja1!$E$1</c:f>
              <c:strCache>
                <c:ptCount val="1"/>
                <c:pt idx="0">
                  <c:v>2018</c:v>
                </c:pt>
              </c:strCache>
            </c:strRef>
          </c:tx>
          <c:spPr>
            <a:solidFill>
              <a:schemeClr val="bg2">
                <a:lumMod val="75000"/>
              </a:schemeClr>
            </a:solidFill>
            <a:ln>
              <a:noFill/>
            </a:ln>
          </c:spPr>
          <c:invertIfNegative val="0"/>
          <c:dLbls>
            <c:spPr>
              <a:noFill/>
              <a:ln>
                <a:noFill/>
              </a:ln>
              <a:effectLst/>
            </c:spPr>
            <c:txPr>
              <a:bodyPr/>
              <a:lstStyle/>
              <a:p>
                <a:pPr>
                  <a:defRPr sz="800" b="1">
                    <a:solidFill>
                      <a:schemeClr val="bg2">
                        <a:lumMod val="7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Hoja1!$E$2:$E$5</c:f>
              <c:numCache>
                <c:formatCode>0.0</c:formatCode>
                <c:ptCount val="4"/>
                <c:pt idx="0">
                  <c:v>7.8728070175438587</c:v>
                </c:pt>
                <c:pt idx="1">
                  <c:v>7.8</c:v>
                </c:pt>
                <c:pt idx="2">
                  <c:v>9.0657894736842088</c:v>
                </c:pt>
                <c:pt idx="3">
                  <c:v>8.9270516717325368</c:v>
                </c:pt>
              </c:numCache>
            </c:numRef>
          </c:val>
          <c:extLst xmlns:c16r2="http://schemas.microsoft.com/office/drawing/2015/06/chart">
            <c:ext xmlns:c16="http://schemas.microsoft.com/office/drawing/2014/chart" uri="{C3380CC4-5D6E-409C-BE32-E72D297353CC}">
              <c16:uniqueId val="{00000010-572A-420B-BA02-E920D1E7D3D9}"/>
            </c:ext>
          </c:extLst>
        </c:ser>
        <c:ser>
          <c:idx val="4"/>
          <c:order val="4"/>
          <c:tx>
            <c:strRef>
              <c:f>Hoja1!$F$1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800" b="1">
                    <a:solidFill>
                      <a:srgbClr val="00B05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Hoja1!$F$2:$F$5</c:f>
              <c:numCache>
                <c:formatCode>0.0</c:formatCode>
                <c:ptCount val="4"/>
                <c:pt idx="0">
                  <c:v>8.298245614035082</c:v>
                </c:pt>
                <c:pt idx="1">
                  <c:v>8.277777777777775</c:v>
                </c:pt>
                <c:pt idx="2">
                  <c:v>8.7865497076023384</c:v>
                </c:pt>
                <c:pt idx="3">
                  <c:v>8.5467836257309919</c:v>
                </c:pt>
              </c:numCache>
            </c:numRef>
          </c:val>
          <c:extLst xmlns:c16r2="http://schemas.microsoft.com/office/drawing/2015/06/chart">
            <c:ext xmlns:c16="http://schemas.microsoft.com/office/drawing/2014/chart" uri="{C3380CC4-5D6E-409C-BE32-E72D297353CC}">
              <c16:uniqueId val="{00000011-572A-420B-BA02-E920D1E7D3D9}"/>
            </c:ext>
          </c:extLst>
        </c:ser>
        <c:dLbls>
          <c:showLegendKey val="0"/>
          <c:showVal val="0"/>
          <c:showCatName val="0"/>
          <c:showSerName val="0"/>
          <c:showPercent val="0"/>
          <c:showBubbleSize val="0"/>
        </c:dLbls>
        <c:gapWidth val="150"/>
        <c:axId val="296375808"/>
        <c:axId val="296377344"/>
      </c:barChart>
      <c:catAx>
        <c:axId val="296375808"/>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96377344"/>
        <c:crosses val="autoZero"/>
        <c:auto val="1"/>
        <c:lblAlgn val="ctr"/>
        <c:lblOffset val="500"/>
        <c:noMultiLvlLbl val="0"/>
      </c:catAx>
      <c:valAx>
        <c:axId val="296377344"/>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96375808"/>
        <c:crosses val="autoZero"/>
        <c:crossBetween val="between"/>
        <c:majorUnit val="4"/>
      </c:valAx>
    </c:plotArea>
    <c:legend>
      <c:legendPos val="t"/>
      <c:layout>
        <c:manualLayout>
          <c:xMode val="edge"/>
          <c:yMode val="edge"/>
          <c:x val="0.41055839821449125"/>
          <c:y val="4.2122290744036534E-2"/>
          <c:w val="0.20482238309136544"/>
          <c:h val="4.0924078749499881E-2"/>
        </c:manualLayout>
      </c:layout>
      <c:overlay val="0"/>
      <c:txPr>
        <a:bodyPr/>
        <a:lstStyle/>
        <a:p>
          <a:pPr>
            <a:defRPr sz="7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25296437325533805"/>
          <c:w val="0.97614176672594932"/>
          <c:h val="0.66609687788860839"/>
        </c:manualLayout>
      </c:layout>
      <c:barChart>
        <c:barDir val="col"/>
        <c:grouping val="clustered"/>
        <c:varyColors val="0"/>
        <c:ser>
          <c:idx val="0"/>
          <c:order val="0"/>
          <c:tx>
            <c:strRef>
              <c:f>Hoja1!$B$1</c:f>
              <c:strCache>
                <c:ptCount val="1"/>
                <c:pt idx="0">
                  <c:v>2014</c:v>
                </c:pt>
              </c:strCache>
            </c:strRef>
          </c:tx>
          <c:spPr>
            <a:solidFill>
              <a:schemeClr val="accent4"/>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1EBA-41CF-9C51-C25A4A64F9C6}"/>
              </c:ext>
            </c:extLst>
          </c:dPt>
          <c:dPt>
            <c:idx val="1"/>
            <c:invertIfNegative val="0"/>
            <c:bubble3D val="0"/>
            <c:extLst xmlns:c16r2="http://schemas.microsoft.com/office/drawing/2015/06/chart">
              <c:ext xmlns:c16="http://schemas.microsoft.com/office/drawing/2014/chart" uri="{C3380CC4-5D6E-409C-BE32-E72D297353CC}">
                <c16:uniqueId val="{00000001-1EBA-41CF-9C51-C25A4A64F9C6}"/>
              </c:ext>
            </c:extLst>
          </c:dPt>
          <c:dPt>
            <c:idx val="2"/>
            <c:invertIfNegative val="0"/>
            <c:bubble3D val="0"/>
            <c:extLst xmlns:c16r2="http://schemas.microsoft.com/office/drawing/2015/06/chart">
              <c:ext xmlns:c16="http://schemas.microsoft.com/office/drawing/2014/chart" uri="{C3380CC4-5D6E-409C-BE32-E72D297353CC}">
                <c16:uniqueId val="{00000002-1EBA-41CF-9C51-C25A4A64F9C6}"/>
              </c:ext>
            </c:extLst>
          </c:dPt>
          <c:dPt>
            <c:idx val="3"/>
            <c:invertIfNegative val="0"/>
            <c:bubble3D val="0"/>
            <c:extLst xmlns:c16r2="http://schemas.microsoft.com/office/drawing/2015/06/chart">
              <c:ext xmlns:c16="http://schemas.microsoft.com/office/drawing/2014/chart" uri="{C3380CC4-5D6E-409C-BE32-E72D297353CC}">
                <c16:uniqueId val="{00000003-1EBA-41CF-9C51-C25A4A64F9C6}"/>
              </c:ext>
            </c:extLst>
          </c:dPt>
          <c:dPt>
            <c:idx val="4"/>
            <c:invertIfNegative val="0"/>
            <c:bubble3D val="0"/>
            <c:extLst xmlns:c16r2="http://schemas.microsoft.com/office/drawing/2015/06/chart">
              <c:ext xmlns:c16="http://schemas.microsoft.com/office/drawing/2014/chart" uri="{C3380CC4-5D6E-409C-BE32-E72D297353CC}">
                <c16:uniqueId val="{00000004-1EBA-41CF-9C51-C25A4A64F9C6}"/>
              </c:ext>
            </c:extLst>
          </c:dPt>
          <c:dPt>
            <c:idx val="5"/>
            <c:invertIfNegative val="0"/>
            <c:bubble3D val="0"/>
            <c:extLst xmlns:c16r2="http://schemas.microsoft.com/office/drawing/2015/06/chart">
              <c:ext xmlns:c16="http://schemas.microsoft.com/office/drawing/2014/chart" uri="{C3380CC4-5D6E-409C-BE32-E72D297353CC}">
                <c16:uniqueId val="{00000005-1EBA-41CF-9C51-C25A4A64F9C6}"/>
              </c:ext>
            </c:extLst>
          </c:dPt>
          <c:dPt>
            <c:idx val="6"/>
            <c:invertIfNegative val="0"/>
            <c:bubble3D val="0"/>
            <c:extLst xmlns:c16r2="http://schemas.microsoft.com/office/drawing/2015/06/chart">
              <c:ext xmlns:c16="http://schemas.microsoft.com/office/drawing/2014/chart" uri="{C3380CC4-5D6E-409C-BE32-E72D297353CC}">
                <c16:uniqueId val="{00000006-1EBA-41CF-9C51-C25A4A64F9C6}"/>
              </c:ext>
            </c:extLst>
          </c:dPt>
          <c:dPt>
            <c:idx val="7"/>
            <c:invertIfNegative val="0"/>
            <c:bubble3D val="0"/>
            <c:extLst xmlns:c16r2="http://schemas.microsoft.com/office/drawing/2015/06/chart">
              <c:ext xmlns:c16="http://schemas.microsoft.com/office/drawing/2014/chart" uri="{C3380CC4-5D6E-409C-BE32-E72D297353CC}">
                <c16:uniqueId val="{00000007-1EBA-41CF-9C51-C25A4A64F9C6}"/>
              </c:ext>
            </c:extLst>
          </c:dPt>
          <c:dPt>
            <c:idx val="8"/>
            <c:invertIfNegative val="0"/>
            <c:bubble3D val="0"/>
            <c:extLst xmlns:c16r2="http://schemas.microsoft.com/office/drawing/2015/06/chart">
              <c:ext xmlns:c16="http://schemas.microsoft.com/office/drawing/2014/chart" uri="{C3380CC4-5D6E-409C-BE32-E72D297353CC}">
                <c16:uniqueId val="{00000008-1EBA-41CF-9C51-C25A4A64F9C6}"/>
              </c:ext>
            </c:extLst>
          </c:dPt>
          <c:dPt>
            <c:idx val="9"/>
            <c:invertIfNegative val="0"/>
            <c:bubble3D val="0"/>
            <c:extLst xmlns:c16r2="http://schemas.microsoft.com/office/drawing/2015/06/chart">
              <c:ext xmlns:c16="http://schemas.microsoft.com/office/drawing/2014/chart" uri="{C3380CC4-5D6E-409C-BE32-E72D297353CC}">
                <c16:uniqueId val="{00000009-1EBA-41CF-9C51-C25A4A64F9C6}"/>
              </c:ext>
            </c:extLst>
          </c:dPt>
          <c:dPt>
            <c:idx val="10"/>
            <c:invertIfNegative val="0"/>
            <c:bubble3D val="0"/>
            <c:extLst xmlns:c16r2="http://schemas.microsoft.com/office/drawing/2015/06/chart">
              <c:ext xmlns:c16="http://schemas.microsoft.com/office/drawing/2014/chart" uri="{C3380CC4-5D6E-409C-BE32-E72D297353CC}">
                <c16:uniqueId val="{0000000A-1EBA-41CF-9C51-C25A4A64F9C6}"/>
              </c:ext>
            </c:extLst>
          </c:dPt>
          <c:dPt>
            <c:idx val="11"/>
            <c:invertIfNegative val="0"/>
            <c:bubble3D val="0"/>
            <c:extLst xmlns:c16r2="http://schemas.microsoft.com/office/drawing/2015/06/chart">
              <c:ext xmlns:c16="http://schemas.microsoft.com/office/drawing/2014/chart" uri="{C3380CC4-5D6E-409C-BE32-E72D297353CC}">
                <c16:uniqueId val="{0000000B-1EBA-41CF-9C51-C25A4A64F9C6}"/>
              </c:ext>
            </c:extLst>
          </c:dPt>
          <c:dPt>
            <c:idx val="12"/>
            <c:invertIfNegative val="0"/>
            <c:bubble3D val="0"/>
            <c:extLst xmlns:c16r2="http://schemas.microsoft.com/office/drawing/2015/06/chart">
              <c:ext xmlns:c16="http://schemas.microsoft.com/office/drawing/2014/chart" uri="{C3380CC4-5D6E-409C-BE32-E72D297353CC}">
                <c16:uniqueId val="{0000000C-1EBA-41CF-9C51-C25A4A64F9C6}"/>
              </c:ext>
            </c:extLst>
          </c:dPt>
          <c:dLbls>
            <c:spPr>
              <a:noFill/>
              <a:ln>
                <a:noFill/>
              </a:ln>
              <a:effectLst/>
            </c:spPr>
            <c:txPr>
              <a:bodyPr/>
              <a:lstStyle/>
              <a:p>
                <a:pPr>
                  <a:defRPr sz="800" b="1"/>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Hoja1!$B$2:$B$5</c:f>
              <c:numCache>
                <c:formatCode>0.0</c:formatCode>
                <c:ptCount val="4"/>
                <c:pt idx="0">
                  <c:v>7.7</c:v>
                </c:pt>
                <c:pt idx="1">
                  <c:v>7.9</c:v>
                </c:pt>
                <c:pt idx="2">
                  <c:v>8.4</c:v>
                </c:pt>
                <c:pt idx="3">
                  <c:v>7.8</c:v>
                </c:pt>
              </c:numCache>
            </c:numRef>
          </c:val>
          <c:extLst xmlns:c16r2="http://schemas.microsoft.com/office/drawing/2015/06/chart">
            <c:ext xmlns:c16="http://schemas.microsoft.com/office/drawing/2014/chart" uri="{C3380CC4-5D6E-409C-BE32-E72D297353CC}">
              <c16:uniqueId val="{0000000D-1EBA-41CF-9C51-C25A4A64F9C6}"/>
            </c:ext>
          </c:extLst>
        </c:ser>
        <c:ser>
          <c:idx val="1"/>
          <c:order val="1"/>
          <c:tx>
            <c:strRef>
              <c:f>Hoja1!$C$1</c:f>
              <c:strCache>
                <c:ptCount val="1"/>
                <c:pt idx="0">
                  <c:v>2015</c:v>
                </c:pt>
              </c:strCache>
            </c:strRef>
          </c:tx>
          <c:spPr>
            <a:solidFill>
              <a:srgbClr val="FFC000"/>
            </a:solidFill>
            <a:ln>
              <a:noFill/>
            </a:ln>
          </c:spPr>
          <c:invertIfNegative val="0"/>
          <c:dLbls>
            <c:spPr>
              <a:noFill/>
              <a:ln>
                <a:noFill/>
              </a:ln>
              <a:effectLst/>
            </c:spPr>
            <c:txPr>
              <a:bodyPr/>
              <a:lstStyle/>
              <a:p>
                <a:pPr>
                  <a:defRPr sz="800" b="1">
                    <a:solidFill>
                      <a:srgbClr val="FFC00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Hoja1!$C$2:$C$5</c:f>
              <c:numCache>
                <c:formatCode>0.0</c:formatCode>
                <c:ptCount val="4"/>
                <c:pt idx="0">
                  <c:v>7.9</c:v>
                </c:pt>
                <c:pt idx="1">
                  <c:v>8.4</c:v>
                </c:pt>
                <c:pt idx="2">
                  <c:v>8.8000000000000007</c:v>
                </c:pt>
                <c:pt idx="3">
                  <c:v>8.6999999999999993</c:v>
                </c:pt>
              </c:numCache>
            </c:numRef>
          </c:val>
          <c:extLst xmlns:c16r2="http://schemas.microsoft.com/office/drawing/2015/06/chart">
            <c:ext xmlns:c16="http://schemas.microsoft.com/office/drawing/2014/chart" uri="{C3380CC4-5D6E-409C-BE32-E72D297353CC}">
              <c16:uniqueId val="{0000000E-1EBA-41CF-9C51-C25A4A64F9C6}"/>
            </c:ext>
          </c:extLst>
        </c:ser>
        <c:ser>
          <c:idx val="2"/>
          <c:order val="2"/>
          <c:tx>
            <c:strRef>
              <c:f>Hoja1!$D$1</c:f>
              <c:strCache>
                <c:ptCount val="1"/>
                <c:pt idx="0">
                  <c:v>2016</c:v>
                </c:pt>
              </c:strCache>
            </c:strRef>
          </c:tx>
          <c:spPr>
            <a:solidFill>
              <a:schemeClr val="accent1">
                <a:lumMod val="60000"/>
                <a:lumOff val="40000"/>
              </a:schemeClr>
            </a:solidFill>
            <a:ln>
              <a:noFill/>
            </a:ln>
          </c:spPr>
          <c:invertIfNegative val="0"/>
          <c:dLbls>
            <c:spPr>
              <a:noFill/>
              <a:ln>
                <a:noFill/>
              </a:ln>
              <a:effectLst/>
            </c:spPr>
            <c:txPr>
              <a:bodyPr/>
              <a:lstStyle/>
              <a:p>
                <a:pPr>
                  <a:defRPr sz="800" b="1">
                    <a:solidFill>
                      <a:schemeClr val="accent1">
                        <a:lumMod val="60000"/>
                        <a:lumOff val="40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Hoja1!$D$2:$D$5</c:f>
              <c:numCache>
                <c:formatCode>0.0</c:formatCode>
                <c:ptCount val="4"/>
                <c:pt idx="0">
                  <c:v>8.3000000000000007</c:v>
                </c:pt>
                <c:pt idx="1">
                  <c:v>8.5</c:v>
                </c:pt>
                <c:pt idx="2">
                  <c:v>9.1</c:v>
                </c:pt>
                <c:pt idx="3">
                  <c:v>8.9</c:v>
                </c:pt>
              </c:numCache>
            </c:numRef>
          </c:val>
          <c:extLst xmlns:c16r2="http://schemas.microsoft.com/office/drawing/2015/06/chart">
            <c:ext xmlns:c16="http://schemas.microsoft.com/office/drawing/2014/chart" uri="{C3380CC4-5D6E-409C-BE32-E72D297353CC}">
              <c16:uniqueId val="{0000000F-1EBA-41CF-9C51-C25A4A64F9C6}"/>
            </c:ext>
          </c:extLst>
        </c:ser>
        <c:ser>
          <c:idx val="3"/>
          <c:order val="3"/>
          <c:tx>
            <c:strRef>
              <c:f>Hoja1!$E$1</c:f>
              <c:strCache>
                <c:ptCount val="1"/>
                <c:pt idx="0">
                  <c:v>2018</c:v>
                </c:pt>
              </c:strCache>
            </c:strRef>
          </c:tx>
          <c:spPr>
            <a:solidFill>
              <a:schemeClr val="bg2">
                <a:lumMod val="75000"/>
              </a:schemeClr>
            </a:solidFill>
            <a:ln>
              <a:noFill/>
            </a:ln>
          </c:spPr>
          <c:invertIfNegative val="0"/>
          <c:dLbls>
            <c:spPr>
              <a:noFill/>
              <a:ln>
                <a:noFill/>
              </a:ln>
              <a:effectLst/>
            </c:spPr>
            <c:txPr>
              <a:bodyPr/>
              <a:lstStyle/>
              <a:p>
                <a:pPr>
                  <a:defRPr sz="800" b="1">
                    <a:solidFill>
                      <a:schemeClr val="bg2">
                        <a:lumMod val="7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Hoja1!$E$2:$E$5</c:f>
              <c:numCache>
                <c:formatCode>0.0</c:formatCode>
                <c:ptCount val="4"/>
                <c:pt idx="0">
                  <c:v>8.418109668109663</c:v>
                </c:pt>
                <c:pt idx="1">
                  <c:v>8.5</c:v>
                </c:pt>
                <c:pt idx="2">
                  <c:v>9.3000000000000007</c:v>
                </c:pt>
                <c:pt idx="3">
                  <c:v>9.0265486725663777</c:v>
                </c:pt>
              </c:numCache>
            </c:numRef>
          </c:val>
          <c:extLst xmlns:c16r2="http://schemas.microsoft.com/office/drawing/2015/06/chart">
            <c:ext xmlns:c16="http://schemas.microsoft.com/office/drawing/2014/chart" uri="{C3380CC4-5D6E-409C-BE32-E72D297353CC}">
              <c16:uniqueId val="{00000010-1EBA-41CF-9C51-C25A4A64F9C6}"/>
            </c:ext>
          </c:extLst>
        </c:ser>
        <c:ser>
          <c:idx val="4"/>
          <c:order val="4"/>
          <c:tx>
            <c:strRef>
              <c:f>Hoja1!$F$1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800" b="1">
                    <a:solidFill>
                      <a:srgbClr val="00B05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Eremu fisikoa</c:v>
                </c:pt>
                <c:pt idx="1">
                  <c:v>Arretaren antolakuntza</c:v>
                </c:pt>
                <c:pt idx="2">
                  <c:v>Arreta egiten duten langileak</c:v>
                </c:pt>
                <c:pt idx="3">
                  <c:v>Emandako informazioa</c:v>
                </c:pt>
              </c:strCache>
            </c:strRef>
          </c:cat>
          <c:val>
            <c:numRef>
              <c:f>Hoja1!$F$2:$F$5</c:f>
              <c:numCache>
                <c:formatCode>0.0</c:formatCode>
                <c:ptCount val="4"/>
                <c:pt idx="0">
                  <c:v>8.6103896103896105</c:v>
                </c:pt>
                <c:pt idx="1">
                  <c:v>8.5541125541125549</c:v>
                </c:pt>
                <c:pt idx="2">
                  <c:v>9.0779220779220786</c:v>
                </c:pt>
                <c:pt idx="3">
                  <c:v>8.8908296943231484</c:v>
                </c:pt>
              </c:numCache>
            </c:numRef>
          </c:val>
          <c:extLst xmlns:c16r2="http://schemas.microsoft.com/office/drawing/2015/06/chart">
            <c:ext xmlns:c16="http://schemas.microsoft.com/office/drawing/2014/chart" uri="{C3380CC4-5D6E-409C-BE32-E72D297353CC}">
              <c16:uniqueId val="{00000011-1EBA-41CF-9C51-C25A4A64F9C6}"/>
            </c:ext>
          </c:extLst>
        </c:ser>
        <c:dLbls>
          <c:showLegendKey val="0"/>
          <c:showVal val="0"/>
          <c:showCatName val="0"/>
          <c:showSerName val="0"/>
          <c:showPercent val="0"/>
          <c:showBubbleSize val="0"/>
        </c:dLbls>
        <c:gapWidth val="150"/>
        <c:axId val="296534784"/>
        <c:axId val="296536320"/>
      </c:barChart>
      <c:catAx>
        <c:axId val="296534784"/>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96536320"/>
        <c:crosses val="autoZero"/>
        <c:auto val="1"/>
        <c:lblAlgn val="ctr"/>
        <c:lblOffset val="500"/>
        <c:noMultiLvlLbl val="0"/>
      </c:catAx>
      <c:valAx>
        <c:axId val="296536320"/>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96534784"/>
        <c:crosses val="autoZero"/>
        <c:crossBetween val="between"/>
        <c:majorUnit val="4"/>
      </c:valAx>
    </c:plotArea>
    <c:legend>
      <c:legendPos val="t"/>
      <c:layout>
        <c:manualLayout>
          <c:xMode val="edge"/>
          <c:yMode val="edge"/>
          <c:x val="0.39712194154565333"/>
          <c:y val="3.6281840799451827E-2"/>
          <c:w val="0.20482238309136544"/>
          <c:h val="4.0924078749499881E-2"/>
        </c:manualLayout>
      </c:layout>
      <c:overlay val="0"/>
      <c:txPr>
        <a:bodyPr/>
        <a:lstStyle/>
        <a:p>
          <a:pPr>
            <a:defRPr sz="7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25296437325533805"/>
          <c:w val="0.97614176672594932"/>
          <c:h val="0.66609687788860839"/>
        </c:manualLayout>
      </c:layout>
      <c:barChart>
        <c:barDir val="col"/>
        <c:grouping val="clustered"/>
        <c:varyColors val="0"/>
        <c:ser>
          <c:idx val="0"/>
          <c:order val="0"/>
          <c:tx>
            <c:strRef>
              <c:f>Hoja1!$B$1</c:f>
              <c:strCache>
                <c:ptCount val="1"/>
                <c:pt idx="0">
                  <c:v>2014</c:v>
                </c:pt>
              </c:strCache>
            </c:strRef>
          </c:tx>
          <c:spPr>
            <a:solidFill>
              <a:schemeClr val="accent4"/>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8E56-492D-85CA-653D31B2BC14}"/>
              </c:ext>
            </c:extLst>
          </c:dPt>
          <c:dPt>
            <c:idx val="1"/>
            <c:invertIfNegative val="0"/>
            <c:bubble3D val="0"/>
            <c:extLst xmlns:c16r2="http://schemas.microsoft.com/office/drawing/2015/06/chart">
              <c:ext xmlns:c16="http://schemas.microsoft.com/office/drawing/2014/chart" uri="{C3380CC4-5D6E-409C-BE32-E72D297353CC}">
                <c16:uniqueId val="{00000001-8E56-492D-85CA-653D31B2BC14}"/>
              </c:ext>
            </c:extLst>
          </c:dPt>
          <c:dPt>
            <c:idx val="2"/>
            <c:invertIfNegative val="0"/>
            <c:bubble3D val="0"/>
            <c:extLst xmlns:c16r2="http://schemas.microsoft.com/office/drawing/2015/06/chart">
              <c:ext xmlns:c16="http://schemas.microsoft.com/office/drawing/2014/chart" uri="{C3380CC4-5D6E-409C-BE32-E72D297353CC}">
                <c16:uniqueId val="{00000002-8E56-492D-85CA-653D31B2BC14}"/>
              </c:ext>
            </c:extLst>
          </c:dPt>
          <c:dPt>
            <c:idx val="3"/>
            <c:invertIfNegative val="0"/>
            <c:bubble3D val="0"/>
            <c:extLst xmlns:c16r2="http://schemas.microsoft.com/office/drawing/2015/06/chart">
              <c:ext xmlns:c16="http://schemas.microsoft.com/office/drawing/2014/chart" uri="{C3380CC4-5D6E-409C-BE32-E72D297353CC}">
                <c16:uniqueId val="{00000003-8E56-492D-85CA-653D31B2BC14}"/>
              </c:ext>
            </c:extLst>
          </c:dPt>
          <c:dPt>
            <c:idx val="4"/>
            <c:invertIfNegative val="0"/>
            <c:bubble3D val="0"/>
            <c:extLst xmlns:c16r2="http://schemas.microsoft.com/office/drawing/2015/06/chart">
              <c:ext xmlns:c16="http://schemas.microsoft.com/office/drawing/2014/chart" uri="{C3380CC4-5D6E-409C-BE32-E72D297353CC}">
                <c16:uniqueId val="{00000004-8E56-492D-85CA-653D31B2BC14}"/>
              </c:ext>
            </c:extLst>
          </c:dPt>
          <c:dPt>
            <c:idx val="5"/>
            <c:invertIfNegative val="0"/>
            <c:bubble3D val="0"/>
            <c:extLst xmlns:c16r2="http://schemas.microsoft.com/office/drawing/2015/06/chart">
              <c:ext xmlns:c16="http://schemas.microsoft.com/office/drawing/2014/chart" uri="{C3380CC4-5D6E-409C-BE32-E72D297353CC}">
                <c16:uniqueId val="{00000005-8E56-492D-85CA-653D31B2BC14}"/>
              </c:ext>
            </c:extLst>
          </c:dPt>
          <c:dPt>
            <c:idx val="6"/>
            <c:invertIfNegative val="0"/>
            <c:bubble3D val="0"/>
            <c:extLst xmlns:c16r2="http://schemas.microsoft.com/office/drawing/2015/06/chart">
              <c:ext xmlns:c16="http://schemas.microsoft.com/office/drawing/2014/chart" uri="{C3380CC4-5D6E-409C-BE32-E72D297353CC}">
                <c16:uniqueId val="{00000006-8E56-492D-85CA-653D31B2BC14}"/>
              </c:ext>
            </c:extLst>
          </c:dPt>
          <c:dPt>
            <c:idx val="7"/>
            <c:invertIfNegative val="0"/>
            <c:bubble3D val="0"/>
            <c:extLst xmlns:c16r2="http://schemas.microsoft.com/office/drawing/2015/06/chart">
              <c:ext xmlns:c16="http://schemas.microsoft.com/office/drawing/2014/chart" uri="{C3380CC4-5D6E-409C-BE32-E72D297353CC}">
                <c16:uniqueId val="{00000007-8E56-492D-85CA-653D31B2BC14}"/>
              </c:ext>
            </c:extLst>
          </c:dPt>
          <c:dPt>
            <c:idx val="8"/>
            <c:invertIfNegative val="0"/>
            <c:bubble3D val="0"/>
            <c:extLst xmlns:c16r2="http://schemas.microsoft.com/office/drawing/2015/06/chart">
              <c:ext xmlns:c16="http://schemas.microsoft.com/office/drawing/2014/chart" uri="{C3380CC4-5D6E-409C-BE32-E72D297353CC}">
                <c16:uniqueId val="{00000008-8E56-492D-85CA-653D31B2BC14}"/>
              </c:ext>
            </c:extLst>
          </c:dPt>
          <c:dPt>
            <c:idx val="9"/>
            <c:invertIfNegative val="0"/>
            <c:bubble3D val="0"/>
            <c:extLst xmlns:c16r2="http://schemas.microsoft.com/office/drawing/2015/06/chart">
              <c:ext xmlns:c16="http://schemas.microsoft.com/office/drawing/2014/chart" uri="{C3380CC4-5D6E-409C-BE32-E72D297353CC}">
                <c16:uniqueId val="{00000009-8E56-492D-85CA-653D31B2BC14}"/>
              </c:ext>
            </c:extLst>
          </c:dPt>
          <c:dPt>
            <c:idx val="10"/>
            <c:invertIfNegative val="0"/>
            <c:bubble3D val="0"/>
            <c:extLst xmlns:c16r2="http://schemas.microsoft.com/office/drawing/2015/06/chart">
              <c:ext xmlns:c16="http://schemas.microsoft.com/office/drawing/2014/chart" uri="{C3380CC4-5D6E-409C-BE32-E72D297353CC}">
                <c16:uniqueId val="{0000000A-8E56-492D-85CA-653D31B2BC14}"/>
              </c:ext>
            </c:extLst>
          </c:dPt>
          <c:dPt>
            <c:idx val="11"/>
            <c:invertIfNegative val="0"/>
            <c:bubble3D val="0"/>
            <c:extLst xmlns:c16r2="http://schemas.microsoft.com/office/drawing/2015/06/chart">
              <c:ext xmlns:c16="http://schemas.microsoft.com/office/drawing/2014/chart" uri="{C3380CC4-5D6E-409C-BE32-E72D297353CC}">
                <c16:uniqueId val="{0000000B-8E56-492D-85CA-653D31B2BC14}"/>
              </c:ext>
            </c:extLst>
          </c:dPt>
          <c:dPt>
            <c:idx val="12"/>
            <c:invertIfNegative val="0"/>
            <c:bubble3D val="0"/>
            <c:extLst xmlns:c16r2="http://schemas.microsoft.com/office/drawing/2015/06/chart">
              <c:ext xmlns:c16="http://schemas.microsoft.com/office/drawing/2014/chart" uri="{C3380CC4-5D6E-409C-BE32-E72D297353CC}">
                <c16:uniqueId val="{0000000C-8E56-492D-85CA-653D31B2BC14}"/>
              </c:ext>
            </c:extLst>
          </c:dPt>
          <c:dLbls>
            <c:spPr>
              <a:noFill/>
              <a:ln>
                <a:noFill/>
              </a:ln>
              <a:effectLst/>
            </c:spPr>
            <c:txPr>
              <a:bodyPr/>
              <a:lstStyle/>
              <a:p>
                <a:pPr>
                  <a:defRPr sz="800" b="1"/>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Arretaren antolakuntza</c:v>
                </c:pt>
                <c:pt idx="1">
                  <c:v>Arreta egiten duten langileak</c:v>
                </c:pt>
                <c:pt idx="2">
                  <c:v>Emandako informazioa</c:v>
                </c:pt>
              </c:strCache>
            </c:strRef>
          </c:cat>
          <c:val>
            <c:numRef>
              <c:f>Hoja1!$B$2:$B$4</c:f>
              <c:numCache>
                <c:formatCode>0.0</c:formatCode>
                <c:ptCount val="3"/>
                <c:pt idx="0">
                  <c:v>8.5</c:v>
                </c:pt>
                <c:pt idx="1">
                  <c:v>9.1999999999999993</c:v>
                </c:pt>
                <c:pt idx="2">
                  <c:v>8.8000000000000007</c:v>
                </c:pt>
              </c:numCache>
            </c:numRef>
          </c:val>
          <c:extLst xmlns:c16r2="http://schemas.microsoft.com/office/drawing/2015/06/chart">
            <c:ext xmlns:c16="http://schemas.microsoft.com/office/drawing/2014/chart" uri="{C3380CC4-5D6E-409C-BE32-E72D297353CC}">
              <c16:uniqueId val="{0000000D-8E56-492D-85CA-653D31B2BC14}"/>
            </c:ext>
          </c:extLst>
        </c:ser>
        <c:ser>
          <c:idx val="1"/>
          <c:order val="1"/>
          <c:tx>
            <c:strRef>
              <c:f>Hoja1!$C$1</c:f>
              <c:strCache>
                <c:ptCount val="1"/>
                <c:pt idx="0">
                  <c:v>2015</c:v>
                </c:pt>
              </c:strCache>
            </c:strRef>
          </c:tx>
          <c:spPr>
            <a:solidFill>
              <a:srgbClr val="FFC000"/>
            </a:solidFill>
            <a:ln>
              <a:noFill/>
            </a:ln>
          </c:spPr>
          <c:invertIfNegative val="0"/>
          <c:dLbls>
            <c:spPr>
              <a:noFill/>
              <a:ln>
                <a:noFill/>
              </a:ln>
              <a:effectLst/>
            </c:spPr>
            <c:txPr>
              <a:bodyPr/>
              <a:lstStyle/>
              <a:p>
                <a:pPr>
                  <a:defRPr sz="800" b="1">
                    <a:solidFill>
                      <a:srgbClr val="FFC00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Arretaren antolakuntza</c:v>
                </c:pt>
                <c:pt idx="1">
                  <c:v>Arreta egiten duten langileak</c:v>
                </c:pt>
                <c:pt idx="2">
                  <c:v>Emandako informazioa</c:v>
                </c:pt>
              </c:strCache>
            </c:strRef>
          </c:cat>
          <c:val>
            <c:numRef>
              <c:f>Hoja1!$C$2:$C$4</c:f>
              <c:numCache>
                <c:formatCode>0.0</c:formatCode>
                <c:ptCount val="3"/>
                <c:pt idx="0">
                  <c:v>8.8000000000000007</c:v>
                </c:pt>
                <c:pt idx="1">
                  <c:v>9.3000000000000007</c:v>
                </c:pt>
                <c:pt idx="2">
                  <c:v>9</c:v>
                </c:pt>
              </c:numCache>
            </c:numRef>
          </c:val>
          <c:extLst xmlns:c16r2="http://schemas.microsoft.com/office/drawing/2015/06/chart">
            <c:ext xmlns:c16="http://schemas.microsoft.com/office/drawing/2014/chart" uri="{C3380CC4-5D6E-409C-BE32-E72D297353CC}">
              <c16:uniqueId val="{0000000E-8E56-492D-85CA-653D31B2BC14}"/>
            </c:ext>
          </c:extLst>
        </c:ser>
        <c:ser>
          <c:idx val="2"/>
          <c:order val="2"/>
          <c:tx>
            <c:strRef>
              <c:f>Hoja1!$D$1</c:f>
              <c:strCache>
                <c:ptCount val="1"/>
                <c:pt idx="0">
                  <c:v>2016</c:v>
                </c:pt>
              </c:strCache>
            </c:strRef>
          </c:tx>
          <c:spPr>
            <a:solidFill>
              <a:schemeClr val="accent1">
                <a:lumMod val="60000"/>
                <a:lumOff val="40000"/>
              </a:schemeClr>
            </a:solidFill>
            <a:ln>
              <a:noFill/>
            </a:ln>
          </c:spPr>
          <c:invertIfNegative val="0"/>
          <c:dLbls>
            <c:spPr>
              <a:noFill/>
              <a:ln>
                <a:noFill/>
              </a:ln>
              <a:effectLst/>
            </c:spPr>
            <c:txPr>
              <a:bodyPr/>
              <a:lstStyle/>
              <a:p>
                <a:pPr>
                  <a:defRPr sz="800" b="1">
                    <a:solidFill>
                      <a:schemeClr val="accent1">
                        <a:lumMod val="60000"/>
                        <a:lumOff val="40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Arretaren antolakuntza</c:v>
                </c:pt>
                <c:pt idx="1">
                  <c:v>Arreta egiten duten langileak</c:v>
                </c:pt>
                <c:pt idx="2">
                  <c:v>Emandako informazioa</c:v>
                </c:pt>
              </c:strCache>
            </c:strRef>
          </c:cat>
          <c:val>
            <c:numRef>
              <c:f>Hoja1!$D$2:$D$4</c:f>
              <c:numCache>
                <c:formatCode>0.0</c:formatCode>
                <c:ptCount val="3"/>
                <c:pt idx="0">
                  <c:v>8.8000000000000007</c:v>
                </c:pt>
                <c:pt idx="1">
                  <c:v>9.6</c:v>
                </c:pt>
                <c:pt idx="2">
                  <c:v>9.3000000000000007</c:v>
                </c:pt>
              </c:numCache>
            </c:numRef>
          </c:val>
          <c:extLst xmlns:c16r2="http://schemas.microsoft.com/office/drawing/2015/06/chart">
            <c:ext xmlns:c16="http://schemas.microsoft.com/office/drawing/2014/chart" uri="{C3380CC4-5D6E-409C-BE32-E72D297353CC}">
              <c16:uniqueId val="{0000000F-8E56-492D-85CA-653D31B2BC14}"/>
            </c:ext>
          </c:extLst>
        </c:ser>
        <c:ser>
          <c:idx val="3"/>
          <c:order val="3"/>
          <c:tx>
            <c:strRef>
              <c:f>Hoja1!$E$1</c:f>
              <c:strCache>
                <c:ptCount val="1"/>
                <c:pt idx="0">
                  <c:v>2018</c:v>
                </c:pt>
              </c:strCache>
            </c:strRef>
          </c:tx>
          <c:spPr>
            <a:solidFill>
              <a:schemeClr val="bg2">
                <a:lumMod val="75000"/>
              </a:schemeClr>
            </a:solidFill>
            <a:ln>
              <a:noFill/>
            </a:ln>
          </c:spPr>
          <c:invertIfNegative val="0"/>
          <c:dLbls>
            <c:spPr>
              <a:noFill/>
              <a:ln>
                <a:noFill/>
              </a:ln>
              <a:effectLst/>
            </c:spPr>
            <c:txPr>
              <a:bodyPr/>
              <a:lstStyle/>
              <a:p>
                <a:pPr>
                  <a:defRPr sz="800" b="1">
                    <a:solidFill>
                      <a:schemeClr val="bg2">
                        <a:lumMod val="7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Arretaren antolakuntza</c:v>
                </c:pt>
                <c:pt idx="1">
                  <c:v>Arreta egiten duten langileak</c:v>
                </c:pt>
                <c:pt idx="2">
                  <c:v>Emandako informazioa</c:v>
                </c:pt>
              </c:strCache>
            </c:strRef>
          </c:cat>
          <c:val>
            <c:numRef>
              <c:f>Hoja1!$E$2:$E$4</c:f>
              <c:numCache>
                <c:formatCode>0.0</c:formatCode>
                <c:ptCount val="3"/>
                <c:pt idx="0">
                  <c:v>8.6</c:v>
                </c:pt>
                <c:pt idx="1">
                  <c:v>9.4</c:v>
                </c:pt>
                <c:pt idx="2">
                  <c:v>9.1788702928870141</c:v>
                </c:pt>
              </c:numCache>
            </c:numRef>
          </c:val>
          <c:extLst xmlns:c16r2="http://schemas.microsoft.com/office/drawing/2015/06/chart">
            <c:ext xmlns:c16="http://schemas.microsoft.com/office/drawing/2014/chart" uri="{C3380CC4-5D6E-409C-BE32-E72D297353CC}">
              <c16:uniqueId val="{00000010-8E56-492D-85CA-653D31B2BC14}"/>
            </c:ext>
          </c:extLst>
        </c:ser>
        <c:ser>
          <c:idx val="4"/>
          <c:order val="4"/>
          <c:tx>
            <c:strRef>
              <c:f>Hoja1!$F$1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800" b="1">
                    <a:solidFill>
                      <a:srgbClr val="00B05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Arretaren antolakuntza</c:v>
                </c:pt>
                <c:pt idx="1">
                  <c:v>Arreta egiten duten langileak</c:v>
                </c:pt>
                <c:pt idx="2">
                  <c:v>Emandako informazioa</c:v>
                </c:pt>
              </c:strCache>
            </c:strRef>
          </c:cat>
          <c:val>
            <c:numRef>
              <c:f>Hoja1!$F$2:$F$4</c:f>
              <c:numCache>
                <c:formatCode>0.0</c:formatCode>
                <c:ptCount val="3"/>
                <c:pt idx="0">
                  <c:v>7.3045267489711989</c:v>
                </c:pt>
                <c:pt idx="1">
                  <c:v>8.2372188139059315</c:v>
                </c:pt>
                <c:pt idx="2">
                  <c:v>7.7802874743326518</c:v>
                </c:pt>
              </c:numCache>
            </c:numRef>
          </c:val>
          <c:extLst xmlns:c16r2="http://schemas.microsoft.com/office/drawing/2015/06/chart">
            <c:ext xmlns:c16="http://schemas.microsoft.com/office/drawing/2014/chart" uri="{C3380CC4-5D6E-409C-BE32-E72D297353CC}">
              <c16:uniqueId val="{00000011-8E56-492D-85CA-653D31B2BC14}"/>
            </c:ext>
          </c:extLst>
        </c:ser>
        <c:dLbls>
          <c:showLegendKey val="0"/>
          <c:showVal val="0"/>
          <c:showCatName val="0"/>
          <c:showSerName val="0"/>
          <c:showPercent val="0"/>
          <c:showBubbleSize val="0"/>
        </c:dLbls>
        <c:gapWidth val="150"/>
        <c:axId val="250228736"/>
        <c:axId val="250230272"/>
      </c:barChart>
      <c:catAx>
        <c:axId val="250228736"/>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50230272"/>
        <c:crosses val="autoZero"/>
        <c:auto val="1"/>
        <c:lblAlgn val="ctr"/>
        <c:lblOffset val="500"/>
        <c:noMultiLvlLbl val="0"/>
      </c:catAx>
      <c:valAx>
        <c:axId val="250230272"/>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50228736"/>
        <c:crosses val="autoZero"/>
        <c:crossBetween val="between"/>
        <c:majorUnit val="4"/>
      </c:valAx>
    </c:plotArea>
    <c:legend>
      <c:legendPos val="t"/>
      <c:layout>
        <c:manualLayout>
          <c:xMode val="edge"/>
          <c:yMode val="edge"/>
          <c:x val="0.4075725189547495"/>
          <c:y val="3.6281840799451827E-2"/>
          <c:w val="0.20482238309136544"/>
          <c:h val="4.0924078749499881E-2"/>
        </c:manualLayout>
      </c:layout>
      <c:overlay val="0"/>
      <c:txPr>
        <a:bodyPr/>
        <a:lstStyle/>
        <a:p>
          <a:pPr>
            <a:defRPr sz="7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110B-4528-9B97-A137D02EB77B}"/>
              </c:ext>
            </c:extLst>
          </c:dPt>
          <c:dPt>
            <c:idx val="1"/>
            <c:invertIfNegative val="0"/>
            <c:bubble3D val="0"/>
            <c:extLst xmlns:c16r2="http://schemas.microsoft.com/office/drawing/2015/06/chart">
              <c:ext xmlns:c16="http://schemas.microsoft.com/office/drawing/2014/chart" uri="{C3380CC4-5D6E-409C-BE32-E72D297353CC}">
                <c16:uniqueId val="{00000001-110B-4528-9B97-A137D02EB77B}"/>
              </c:ext>
            </c:extLst>
          </c:dPt>
          <c:dPt>
            <c:idx val="2"/>
            <c:invertIfNegative val="0"/>
            <c:bubble3D val="0"/>
            <c:extLst xmlns:c16r2="http://schemas.microsoft.com/office/drawing/2015/06/chart">
              <c:ext xmlns:c16="http://schemas.microsoft.com/office/drawing/2014/chart" uri="{C3380CC4-5D6E-409C-BE32-E72D297353CC}">
                <c16:uniqueId val="{00000002-110B-4528-9B97-A137D02EB77B}"/>
              </c:ext>
            </c:extLst>
          </c:dPt>
          <c:dPt>
            <c:idx val="3"/>
            <c:invertIfNegative val="0"/>
            <c:bubble3D val="0"/>
            <c:extLst xmlns:c16r2="http://schemas.microsoft.com/office/drawing/2015/06/chart">
              <c:ext xmlns:c16="http://schemas.microsoft.com/office/drawing/2014/chart" uri="{C3380CC4-5D6E-409C-BE32-E72D297353CC}">
                <c16:uniqueId val="{00000003-110B-4528-9B97-A137D02EB77B}"/>
              </c:ext>
            </c:extLst>
          </c:dPt>
          <c:dPt>
            <c:idx val="4"/>
            <c:invertIfNegative val="0"/>
            <c:bubble3D val="0"/>
            <c:extLst xmlns:c16r2="http://schemas.microsoft.com/office/drawing/2015/06/chart">
              <c:ext xmlns:c16="http://schemas.microsoft.com/office/drawing/2014/chart" uri="{C3380CC4-5D6E-409C-BE32-E72D297353CC}">
                <c16:uniqueId val="{00000004-110B-4528-9B97-A137D02EB77B}"/>
              </c:ext>
            </c:extLst>
          </c:dPt>
          <c:dPt>
            <c:idx val="5"/>
            <c:invertIfNegative val="0"/>
            <c:bubble3D val="0"/>
            <c:extLst xmlns:c16r2="http://schemas.microsoft.com/office/drawing/2015/06/chart">
              <c:ext xmlns:c16="http://schemas.microsoft.com/office/drawing/2014/chart" uri="{C3380CC4-5D6E-409C-BE32-E72D297353CC}">
                <c16:uniqueId val="{00000005-110B-4528-9B97-A137D02EB77B}"/>
              </c:ext>
            </c:extLst>
          </c:dPt>
          <c:dPt>
            <c:idx val="6"/>
            <c:invertIfNegative val="0"/>
            <c:bubble3D val="0"/>
            <c:extLst xmlns:c16r2="http://schemas.microsoft.com/office/drawing/2015/06/chart">
              <c:ext xmlns:c16="http://schemas.microsoft.com/office/drawing/2014/chart" uri="{C3380CC4-5D6E-409C-BE32-E72D297353CC}">
                <c16:uniqueId val="{00000006-110B-4528-9B97-A137D02EB77B}"/>
              </c:ext>
            </c:extLst>
          </c:dPt>
          <c:dPt>
            <c:idx val="7"/>
            <c:invertIfNegative val="0"/>
            <c:bubble3D val="0"/>
            <c:extLst xmlns:c16r2="http://schemas.microsoft.com/office/drawing/2015/06/chart">
              <c:ext xmlns:c16="http://schemas.microsoft.com/office/drawing/2014/chart" uri="{C3380CC4-5D6E-409C-BE32-E72D297353CC}">
                <c16:uniqueId val="{00000007-110B-4528-9B97-A137D02EB77B}"/>
              </c:ext>
            </c:extLst>
          </c:dPt>
          <c:dPt>
            <c:idx val="8"/>
            <c:invertIfNegative val="0"/>
            <c:bubble3D val="0"/>
            <c:extLst xmlns:c16r2="http://schemas.microsoft.com/office/drawing/2015/06/chart">
              <c:ext xmlns:c16="http://schemas.microsoft.com/office/drawing/2014/chart" uri="{C3380CC4-5D6E-409C-BE32-E72D297353CC}">
                <c16:uniqueId val="{00000008-110B-4528-9B97-A137D02EB77B}"/>
              </c:ext>
            </c:extLst>
          </c:dPt>
          <c:dPt>
            <c:idx val="9"/>
            <c:invertIfNegative val="0"/>
            <c:bubble3D val="0"/>
            <c:extLst xmlns:c16r2="http://schemas.microsoft.com/office/drawing/2015/06/chart">
              <c:ext xmlns:c16="http://schemas.microsoft.com/office/drawing/2014/chart" uri="{C3380CC4-5D6E-409C-BE32-E72D297353CC}">
                <c16:uniqueId val="{00000009-110B-4528-9B97-A137D02EB77B}"/>
              </c:ext>
            </c:extLst>
          </c:dPt>
          <c:dPt>
            <c:idx val="10"/>
            <c:invertIfNegative val="0"/>
            <c:bubble3D val="0"/>
            <c:extLst xmlns:c16r2="http://schemas.microsoft.com/office/drawing/2015/06/chart">
              <c:ext xmlns:c16="http://schemas.microsoft.com/office/drawing/2014/chart" uri="{C3380CC4-5D6E-409C-BE32-E72D297353CC}">
                <c16:uniqueId val="{0000000A-110B-4528-9B97-A137D02EB77B}"/>
              </c:ext>
            </c:extLst>
          </c:dPt>
          <c:dPt>
            <c:idx val="11"/>
            <c:invertIfNegative val="0"/>
            <c:bubble3D val="0"/>
            <c:extLst xmlns:c16r2="http://schemas.microsoft.com/office/drawing/2015/06/chart">
              <c:ext xmlns:c16="http://schemas.microsoft.com/office/drawing/2014/chart" uri="{C3380CC4-5D6E-409C-BE32-E72D297353CC}">
                <c16:uniqueId val="{0000000B-110B-4528-9B97-A137D02EB77B}"/>
              </c:ext>
            </c:extLst>
          </c:dPt>
          <c:dPt>
            <c:idx val="12"/>
            <c:invertIfNegative val="0"/>
            <c:bubble3D val="0"/>
            <c:extLst xmlns:c16r2="http://schemas.microsoft.com/office/drawing/2015/06/chart">
              <c:ext xmlns:c16="http://schemas.microsoft.com/office/drawing/2014/chart" uri="{C3380CC4-5D6E-409C-BE32-E72D297353CC}">
                <c16:uniqueId val="{0000000C-110B-4528-9B97-A137D02EB77B}"/>
              </c:ext>
            </c:extLst>
          </c:dPt>
          <c:dLbls>
            <c:dLbl>
              <c:idx val="0"/>
              <c:layout>
                <c:manualLayout>
                  <c:x val="2.3636781213858525E-3"/>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10B-4528-9B97-A137D02EB77B}"/>
                </c:ext>
              </c:extLst>
            </c:dLbl>
            <c:dLbl>
              <c:idx val="1"/>
              <c:layout>
                <c:manualLayout>
                  <c:x val="2.3637095151880908E-3"/>
                  <c:y val="0.1063092970718054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10B-4528-9B97-A137D02EB77B}"/>
                </c:ext>
              </c:extLst>
            </c:dLbl>
            <c:dLbl>
              <c:idx val="2"/>
              <c:layout>
                <c:manualLayout>
                  <c:x val="-4.2866072887175147E-3"/>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10B-4528-9B97-A137D02EB77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Hoja1!$B$2:$B$4</c:f>
              <c:numCache>
                <c:formatCode>%0</c:formatCode>
                <c:ptCount val="3"/>
                <c:pt idx="0">
                  <c:v>3.980001398357612E-3</c:v>
                </c:pt>
                <c:pt idx="1">
                  <c:v>6.0606060606060554E-3</c:v>
                </c:pt>
                <c:pt idx="2">
                  <c:v>2.3809950676897795E-3</c:v>
                </c:pt>
              </c:numCache>
            </c:numRef>
          </c:val>
          <c:extLst xmlns:c16r2="http://schemas.microsoft.com/office/drawing/2015/06/chart">
            <c:ext xmlns:c16="http://schemas.microsoft.com/office/drawing/2014/chart" uri="{C3380CC4-5D6E-409C-BE32-E72D297353CC}">
              <c16:uniqueId val="{0000000D-110B-4528-9B97-A137D02EB77B}"/>
            </c:ext>
          </c:extLst>
        </c:ser>
        <c:ser>
          <c:idx val="1"/>
          <c:order val="1"/>
          <c:tx>
            <c:strRef>
              <c:f>Hoja1!$C$1</c:f>
              <c:strCache>
                <c:ptCount val="1"/>
                <c:pt idx="0">
                  <c:v>Ez oso pozik (3,4)</c:v>
                </c:pt>
              </c:strCache>
            </c:strRef>
          </c:tx>
          <c:spPr>
            <a:solidFill>
              <a:schemeClr val="accent6"/>
            </a:solidFill>
          </c:spPr>
          <c:invertIfNegative val="0"/>
          <c:dLbls>
            <c:dLbl>
              <c:idx val="0"/>
              <c:layout>
                <c:manualLayout>
                  <c:x val="1.1217747499254064E-2"/>
                  <c:y val="0.10943578042184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10B-4528-9B97-A137D02EB77B}"/>
                </c:ext>
              </c:extLst>
            </c:dLbl>
            <c:dLbl>
              <c:idx val="1"/>
              <c:layout>
                <c:manualLayout>
                  <c:x val="2.2037211801603663E-3"/>
                  <c:y val="0.109436026621024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10B-4528-9B97-A137D02EB77B}"/>
                </c:ext>
              </c:extLst>
            </c:dLbl>
            <c:dLbl>
              <c:idx val="2"/>
              <c:layout>
                <c:manualLayout>
                  <c:x val="1.2859821866152544E-2"/>
                  <c:y val="0.1094355342226704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10B-4528-9B97-A137D02EB77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Hoja1!$C$2:$C$4</c:f>
              <c:numCache>
                <c:formatCode>%0</c:formatCode>
                <c:ptCount val="3"/>
                <c:pt idx="0">
                  <c:v>3.5115840514115359E-3</c:v>
                </c:pt>
                <c:pt idx="1">
                  <c:v>8.0808080808080739E-3</c:v>
                </c:pt>
                <c:pt idx="2">
                  <c:v>0</c:v>
                </c:pt>
              </c:numCache>
            </c:numRef>
          </c:val>
          <c:extLst xmlns:c16r2="http://schemas.microsoft.com/office/drawing/2015/06/chart">
            <c:ext xmlns:c16="http://schemas.microsoft.com/office/drawing/2014/chart" uri="{C3380CC4-5D6E-409C-BE32-E72D297353CC}">
              <c16:uniqueId val="{00000011-110B-4528-9B97-A137D02EB77B}"/>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Hoja1!$D$2:$D$4</c:f>
              <c:numCache>
                <c:formatCode>%0</c:formatCode>
                <c:ptCount val="3"/>
                <c:pt idx="0">
                  <c:v>2.9477041839590795E-2</c:v>
                </c:pt>
                <c:pt idx="1">
                  <c:v>4.2424242424242392E-2</c:v>
                </c:pt>
                <c:pt idx="2">
                  <c:v>1.9526734568380517E-2</c:v>
                </c:pt>
              </c:numCache>
            </c:numRef>
          </c:val>
          <c:extLst xmlns:c16r2="http://schemas.microsoft.com/office/drawing/2015/06/chart">
            <c:ext xmlns:c16="http://schemas.microsoft.com/office/drawing/2014/chart" uri="{C3380CC4-5D6E-409C-BE32-E72D297353CC}">
              <c16:uniqueId val="{00000012-110B-4528-9B97-A137D02EB77B}"/>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Hoja1!$E$2:$E$4</c:f>
              <c:numCache>
                <c:formatCode>%0</c:formatCode>
                <c:ptCount val="3"/>
                <c:pt idx="0">
                  <c:v>0.25544747225679448</c:v>
                </c:pt>
                <c:pt idx="1">
                  <c:v>0.33333333333333337</c:v>
                </c:pt>
                <c:pt idx="2">
                  <c:v>0.19558988028335089</c:v>
                </c:pt>
              </c:numCache>
            </c:numRef>
          </c:val>
          <c:extLst xmlns:c16r2="http://schemas.microsoft.com/office/drawing/2015/06/chart">
            <c:ext xmlns:c16="http://schemas.microsoft.com/office/drawing/2014/chart" uri="{C3380CC4-5D6E-409C-BE32-E72D297353CC}">
              <c16:uniqueId val="{00000013-110B-4528-9B97-A137D02EB77B}"/>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Hoja1!$F$2:$F$4</c:f>
              <c:numCache>
                <c:formatCode>%0</c:formatCode>
                <c:ptCount val="3"/>
                <c:pt idx="0">
                  <c:v>0.70101150658843114</c:v>
                </c:pt>
                <c:pt idx="1">
                  <c:v>0.59595959595959602</c:v>
                </c:pt>
                <c:pt idx="2">
                  <c:v>0.78174701256516199</c:v>
                </c:pt>
              </c:numCache>
            </c:numRef>
          </c:val>
          <c:extLst xmlns:c16r2="http://schemas.microsoft.com/office/drawing/2015/06/chart">
            <c:ext xmlns:c16="http://schemas.microsoft.com/office/drawing/2014/chart" uri="{C3380CC4-5D6E-409C-BE32-E72D297353CC}">
              <c16:uniqueId val="{00000014-110B-4528-9B97-A137D02EB77B}"/>
            </c:ext>
          </c:extLst>
        </c:ser>
        <c:ser>
          <c:idx val="5"/>
          <c:order val="5"/>
          <c:tx>
            <c:strRef>
              <c:f>Hoja1!$G$1</c:f>
              <c:strCache>
                <c:ptCount val="1"/>
                <c:pt idx="0">
                  <c:v>Ez du erantzuna zehazten</c:v>
                </c:pt>
              </c:strCache>
            </c:strRef>
          </c:tx>
          <c:spPr>
            <a:solidFill>
              <a:schemeClr val="bg1">
                <a:lumMod val="75000"/>
              </a:schemeClr>
            </a:solidFill>
          </c:spPr>
          <c:invertIfNegative val="0"/>
          <c:dLbls>
            <c:dLbl>
              <c:idx val="0"/>
              <c:layout>
                <c:manualLayout>
                  <c:x val="0"/>
                  <c:y val="0.11256226377188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10B-4528-9B97-A137D02EB77B}"/>
                </c:ext>
              </c:extLst>
            </c:dLbl>
            <c:dLbl>
              <c:idx val="1"/>
              <c:layout>
                <c:manualLayout>
                  <c:x val="0"/>
                  <c:y val="0.112562263771889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10B-4528-9B97-A137D02EB77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10B-4528-9B97-A137D02EB77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Guztira (n = 1500)</c:v>
                </c:pt>
                <c:pt idx="1">
                  <c:v>Telefonoz (n = 652)</c:v>
                </c:pt>
                <c:pt idx="2">
                  <c:v>Aurrez aurre  (n = 848)</c:v>
                </c:pt>
              </c:strCache>
            </c:strRef>
          </c:cat>
          <c:val>
            <c:numRef>
              <c:f>Hoja1!$G$2:$G$4</c:f>
              <c:numCache>
                <c:formatCode>%0</c:formatCode>
                <c:ptCount val="3"/>
                <c:pt idx="0">
                  <c:v>6.5723938654391294E-3</c:v>
                </c:pt>
                <c:pt idx="1">
                  <c:v>1.4141414141414128E-2</c:v>
                </c:pt>
                <c:pt idx="2">
                  <c:v>7.5537751541462288E-4</c:v>
                </c:pt>
              </c:numCache>
            </c:numRef>
          </c:val>
          <c:extLst xmlns:c16r2="http://schemas.microsoft.com/office/drawing/2015/06/chart">
            <c:ext xmlns:c16="http://schemas.microsoft.com/office/drawing/2014/chart" uri="{C3380CC4-5D6E-409C-BE32-E72D297353CC}">
              <c16:uniqueId val="{00000018-110B-4528-9B97-A137D02EB77B}"/>
            </c:ext>
          </c:extLst>
        </c:ser>
        <c:dLbls>
          <c:showLegendKey val="0"/>
          <c:showVal val="0"/>
          <c:showCatName val="0"/>
          <c:showSerName val="0"/>
          <c:showPercent val="0"/>
          <c:showBubbleSize val="0"/>
        </c:dLbls>
        <c:gapWidth val="61"/>
        <c:overlap val="100"/>
        <c:axId val="250132736"/>
        <c:axId val="250155008"/>
      </c:barChart>
      <c:catAx>
        <c:axId val="25013273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0155008"/>
        <c:crosses val="autoZero"/>
        <c:auto val="1"/>
        <c:lblAlgn val="ctr"/>
        <c:lblOffset val="100"/>
        <c:noMultiLvlLbl val="0"/>
      </c:catAx>
      <c:valAx>
        <c:axId val="250155008"/>
        <c:scaling>
          <c:orientation val="minMax"/>
          <c:max val="1"/>
          <c:min val="0"/>
        </c:scaling>
        <c:delete val="1"/>
        <c:axPos val="t"/>
        <c:numFmt formatCode="0%" sourceLinked="0"/>
        <c:majorTickMark val="out"/>
        <c:minorTickMark val="none"/>
        <c:tickLblPos val="nextTo"/>
        <c:crossAx val="250132736"/>
        <c:crosses val="autoZero"/>
        <c:crossBetween val="between"/>
        <c:majorUnit val="0.5"/>
      </c:valAx>
    </c:plotArea>
    <c:legend>
      <c:legendPos val="t"/>
      <c:layout>
        <c:manualLayout>
          <c:xMode val="edge"/>
          <c:yMode val="edge"/>
          <c:x val="1.7063708756143225E-2"/>
          <c:y val="1.8760377295314927E-2"/>
          <c:w val="0.98005465121602864"/>
          <c:h val="8.7461519068618682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04DF-408F-8464-BA53D9FBE780}"/>
              </c:ext>
            </c:extLst>
          </c:dPt>
          <c:dPt>
            <c:idx val="1"/>
            <c:invertIfNegative val="0"/>
            <c:bubble3D val="0"/>
            <c:extLst xmlns:c16r2="http://schemas.microsoft.com/office/drawing/2015/06/chart">
              <c:ext xmlns:c16="http://schemas.microsoft.com/office/drawing/2014/chart" uri="{C3380CC4-5D6E-409C-BE32-E72D297353CC}">
                <c16:uniqueId val="{00000001-04DF-408F-8464-BA53D9FBE780}"/>
              </c:ext>
            </c:extLst>
          </c:dPt>
          <c:dPt>
            <c:idx val="2"/>
            <c:invertIfNegative val="0"/>
            <c:bubble3D val="0"/>
            <c:extLst xmlns:c16r2="http://schemas.microsoft.com/office/drawing/2015/06/chart">
              <c:ext xmlns:c16="http://schemas.microsoft.com/office/drawing/2014/chart" uri="{C3380CC4-5D6E-409C-BE32-E72D297353CC}">
                <c16:uniqueId val="{00000002-04DF-408F-8464-BA53D9FBE780}"/>
              </c:ext>
            </c:extLst>
          </c:dPt>
          <c:dPt>
            <c:idx val="3"/>
            <c:invertIfNegative val="0"/>
            <c:bubble3D val="0"/>
            <c:extLst xmlns:c16r2="http://schemas.microsoft.com/office/drawing/2015/06/chart">
              <c:ext xmlns:c16="http://schemas.microsoft.com/office/drawing/2014/chart" uri="{C3380CC4-5D6E-409C-BE32-E72D297353CC}">
                <c16:uniqueId val="{00000003-04DF-408F-8464-BA53D9FBE780}"/>
              </c:ext>
            </c:extLst>
          </c:dPt>
          <c:dPt>
            <c:idx val="4"/>
            <c:invertIfNegative val="0"/>
            <c:bubble3D val="0"/>
            <c:extLst xmlns:c16r2="http://schemas.microsoft.com/office/drawing/2015/06/chart">
              <c:ext xmlns:c16="http://schemas.microsoft.com/office/drawing/2014/chart" uri="{C3380CC4-5D6E-409C-BE32-E72D297353CC}">
                <c16:uniqueId val="{00000004-04DF-408F-8464-BA53D9FBE780}"/>
              </c:ext>
            </c:extLst>
          </c:dPt>
          <c:dPt>
            <c:idx val="5"/>
            <c:invertIfNegative val="0"/>
            <c:bubble3D val="0"/>
            <c:extLst xmlns:c16r2="http://schemas.microsoft.com/office/drawing/2015/06/chart">
              <c:ext xmlns:c16="http://schemas.microsoft.com/office/drawing/2014/chart" uri="{C3380CC4-5D6E-409C-BE32-E72D297353CC}">
                <c16:uniqueId val="{00000005-04DF-408F-8464-BA53D9FBE780}"/>
              </c:ext>
            </c:extLst>
          </c:dPt>
          <c:dPt>
            <c:idx val="6"/>
            <c:invertIfNegative val="0"/>
            <c:bubble3D val="0"/>
            <c:extLst xmlns:c16r2="http://schemas.microsoft.com/office/drawing/2015/06/chart">
              <c:ext xmlns:c16="http://schemas.microsoft.com/office/drawing/2014/chart" uri="{C3380CC4-5D6E-409C-BE32-E72D297353CC}">
                <c16:uniqueId val="{00000006-04DF-408F-8464-BA53D9FBE780}"/>
              </c:ext>
            </c:extLst>
          </c:dPt>
          <c:dPt>
            <c:idx val="7"/>
            <c:invertIfNegative val="0"/>
            <c:bubble3D val="0"/>
            <c:extLst xmlns:c16r2="http://schemas.microsoft.com/office/drawing/2015/06/chart">
              <c:ext xmlns:c16="http://schemas.microsoft.com/office/drawing/2014/chart" uri="{C3380CC4-5D6E-409C-BE32-E72D297353CC}">
                <c16:uniqueId val="{00000007-04DF-408F-8464-BA53D9FBE780}"/>
              </c:ext>
            </c:extLst>
          </c:dPt>
          <c:dPt>
            <c:idx val="8"/>
            <c:invertIfNegative val="0"/>
            <c:bubble3D val="0"/>
            <c:extLst xmlns:c16r2="http://schemas.microsoft.com/office/drawing/2015/06/chart">
              <c:ext xmlns:c16="http://schemas.microsoft.com/office/drawing/2014/chart" uri="{C3380CC4-5D6E-409C-BE32-E72D297353CC}">
                <c16:uniqueId val="{00000008-04DF-408F-8464-BA53D9FBE780}"/>
              </c:ext>
            </c:extLst>
          </c:dPt>
          <c:dPt>
            <c:idx val="9"/>
            <c:invertIfNegative val="0"/>
            <c:bubble3D val="0"/>
            <c:extLst xmlns:c16r2="http://schemas.microsoft.com/office/drawing/2015/06/chart">
              <c:ext xmlns:c16="http://schemas.microsoft.com/office/drawing/2014/chart" uri="{C3380CC4-5D6E-409C-BE32-E72D297353CC}">
                <c16:uniqueId val="{00000009-04DF-408F-8464-BA53D9FBE780}"/>
              </c:ext>
            </c:extLst>
          </c:dPt>
          <c:dPt>
            <c:idx val="10"/>
            <c:invertIfNegative val="0"/>
            <c:bubble3D val="0"/>
            <c:extLst xmlns:c16r2="http://schemas.microsoft.com/office/drawing/2015/06/chart">
              <c:ext xmlns:c16="http://schemas.microsoft.com/office/drawing/2014/chart" uri="{C3380CC4-5D6E-409C-BE32-E72D297353CC}">
                <c16:uniqueId val="{0000000A-04DF-408F-8464-BA53D9FBE780}"/>
              </c:ext>
            </c:extLst>
          </c:dPt>
          <c:dPt>
            <c:idx val="11"/>
            <c:invertIfNegative val="0"/>
            <c:bubble3D val="0"/>
            <c:extLst xmlns:c16r2="http://schemas.microsoft.com/office/drawing/2015/06/chart">
              <c:ext xmlns:c16="http://schemas.microsoft.com/office/drawing/2014/chart" uri="{C3380CC4-5D6E-409C-BE32-E72D297353CC}">
                <c16:uniqueId val="{0000000B-04DF-408F-8464-BA53D9FBE780}"/>
              </c:ext>
            </c:extLst>
          </c:dPt>
          <c:dPt>
            <c:idx val="12"/>
            <c:invertIfNegative val="0"/>
            <c:bubble3D val="0"/>
            <c:extLst xmlns:c16r2="http://schemas.microsoft.com/office/drawing/2015/06/chart">
              <c:ext xmlns:c16="http://schemas.microsoft.com/office/drawing/2014/chart" uri="{C3380CC4-5D6E-409C-BE32-E72D297353CC}">
                <c16:uniqueId val="{0000000C-04DF-408F-8464-BA53D9FBE780}"/>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Total (n = 1500)</c:v>
                </c:pt>
                <c:pt idx="1">
                  <c:v>Telefónica (n = 652)</c:v>
                </c:pt>
                <c:pt idx="2">
                  <c:v>Presencial  (n = 848)</c:v>
                </c:pt>
              </c:strCache>
            </c:strRef>
          </c:cat>
          <c:val>
            <c:numRef>
              <c:f>Hoja1!$B$2:$B$4</c:f>
              <c:numCache>
                <c:formatCode>0.0</c:formatCode>
                <c:ptCount val="3"/>
                <c:pt idx="0">
                  <c:v>8.9282587764447339</c:v>
                </c:pt>
                <c:pt idx="1">
                  <c:v>8.7254098360655696</c:v>
                </c:pt>
                <c:pt idx="2">
                  <c:v>9.082065798137295</c:v>
                </c:pt>
              </c:numCache>
            </c:numRef>
          </c:val>
          <c:extLst xmlns:c16r2="http://schemas.microsoft.com/office/drawing/2015/06/chart">
            <c:ext xmlns:c16="http://schemas.microsoft.com/office/drawing/2014/chart" uri="{C3380CC4-5D6E-409C-BE32-E72D297353CC}">
              <c16:uniqueId val="{0000000D-04DF-408F-8464-BA53D9FBE780}"/>
            </c:ext>
          </c:extLst>
        </c:ser>
        <c:dLbls>
          <c:showLegendKey val="0"/>
          <c:showVal val="0"/>
          <c:showCatName val="0"/>
          <c:showSerName val="0"/>
          <c:showPercent val="0"/>
          <c:showBubbleSize val="0"/>
        </c:dLbls>
        <c:gapWidth val="61"/>
        <c:axId val="250205696"/>
        <c:axId val="250207232"/>
      </c:barChart>
      <c:catAx>
        <c:axId val="250205696"/>
        <c:scaling>
          <c:orientation val="maxMin"/>
        </c:scaling>
        <c:delete val="1"/>
        <c:axPos val="l"/>
        <c:numFmt formatCode="General" sourceLinked="1"/>
        <c:majorTickMark val="out"/>
        <c:minorTickMark val="none"/>
        <c:tickLblPos val="nextTo"/>
        <c:crossAx val="250207232"/>
        <c:crosses val="autoZero"/>
        <c:auto val="1"/>
        <c:lblAlgn val="ctr"/>
        <c:lblOffset val="100"/>
        <c:noMultiLvlLbl val="0"/>
      </c:catAx>
      <c:valAx>
        <c:axId val="250207232"/>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50205696"/>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77F4-4EC0-9B9C-1A7364D3280C}"/>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77F4-4EC0-9B9C-1A7364D3280C}"/>
              </c:ext>
            </c:extLst>
          </c:dPt>
          <c:dPt>
            <c:idx val="2"/>
            <c:bubble3D val="0"/>
            <c:spPr>
              <a:noFill/>
              <a:ln>
                <a:noFill/>
              </a:ln>
            </c:spPr>
            <c:extLst xmlns:c16r2="http://schemas.microsoft.com/office/drawing/2015/06/chart">
              <c:ext xmlns:c16="http://schemas.microsoft.com/office/drawing/2014/chart" uri="{C3380CC4-5D6E-409C-BE32-E72D297353CC}">
                <c16:uniqueId val="{00000005-77F4-4EC0-9B9C-1A7364D3280C}"/>
              </c:ext>
            </c:extLst>
          </c:dPt>
          <c:dPt>
            <c:idx val="3"/>
            <c:bubble3D val="0"/>
            <c:spPr>
              <a:noFill/>
              <a:ln>
                <a:noFill/>
              </a:ln>
            </c:spPr>
            <c:extLst xmlns:c16r2="http://schemas.microsoft.com/office/drawing/2015/06/chart">
              <c:ext xmlns:c16="http://schemas.microsoft.com/office/drawing/2014/chart" uri="{C3380CC4-5D6E-409C-BE32-E72D297353CC}">
                <c16:uniqueId val="{00000007-77F4-4EC0-9B9C-1A7364D3280C}"/>
              </c:ext>
            </c:extLst>
          </c:dPt>
          <c:dPt>
            <c:idx val="4"/>
            <c:bubble3D val="0"/>
            <c:spPr>
              <a:noFill/>
              <a:ln>
                <a:noFill/>
              </a:ln>
            </c:spPr>
            <c:extLst xmlns:c16r2="http://schemas.microsoft.com/office/drawing/2015/06/chart">
              <c:ext xmlns:c16="http://schemas.microsoft.com/office/drawing/2014/chart" uri="{C3380CC4-5D6E-409C-BE32-E72D297353CC}">
                <c16:uniqueId val="{00000009-77F4-4EC0-9B9C-1A7364D3280C}"/>
              </c:ext>
            </c:extLst>
          </c:dPt>
          <c:dPt>
            <c:idx val="5"/>
            <c:bubble3D val="0"/>
            <c:extLst xmlns:c16r2="http://schemas.microsoft.com/office/drawing/2015/06/chart">
              <c:ext xmlns:c16="http://schemas.microsoft.com/office/drawing/2014/chart" uri="{C3380CC4-5D6E-409C-BE32-E72D297353CC}">
                <c16:uniqueId val="{0000000A-77F4-4EC0-9B9C-1A7364D3280C}"/>
              </c:ext>
            </c:extLst>
          </c:dPt>
          <c:dPt>
            <c:idx val="6"/>
            <c:bubble3D val="0"/>
            <c:extLst xmlns:c16r2="http://schemas.microsoft.com/office/drawing/2015/06/chart">
              <c:ext xmlns:c16="http://schemas.microsoft.com/office/drawing/2014/chart" uri="{C3380CC4-5D6E-409C-BE32-E72D297353CC}">
                <c16:uniqueId val="{0000000B-77F4-4EC0-9B9C-1A7364D3280C}"/>
              </c:ext>
            </c:extLst>
          </c:dPt>
          <c:dPt>
            <c:idx val="7"/>
            <c:bubble3D val="0"/>
            <c:extLst xmlns:c16r2="http://schemas.microsoft.com/office/drawing/2015/06/chart">
              <c:ext xmlns:c16="http://schemas.microsoft.com/office/drawing/2014/chart" uri="{C3380CC4-5D6E-409C-BE32-E72D297353CC}">
                <c16:uniqueId val="{0000000C-77F4-4EC0-9B9C-1A7364D3280C}"/>
              </c:ext>
            </c:extLst>
          </c:dPt>
          <c:dPt>
            <c:idx val="8"/>
            <c:bubble3D val="0"/>
            <c:extLst xmlns:c16r2="http://schemas.microsoft.com/office/drawing/2015/06/chart">
              <c:ext xmlns:c16="http://schemas.microsoft.com/office/drawing/2014/chart" uri="{C3380CC4-5D6E-409C-BE32-E72D297353CC}">
                <c16:uniqueId val="{0000000D-77F4-4EC0-9B9C-1A7364D3280C}"/>
              </c:ext>
            </c:extLst>
          </c:dPt>
          <c:dPt>
            <c:idx val="9"/>
            <c:bubble3D val="0"/>
            <c:extLst xmlns:c16r2="http://schemas.microsoft.com/office/drawing/2015/06/chart">
              <c:ext xmlns:c16="http://schemas.microsoft.com/office/drawing/2014/chart" uri="{C3380CC4-5D6E-409C-BE32-E72D297353CC}">
                <c16:uniqueId val="{0000000E-77F4-4EC0-9B9C-1A7364D3280C}"/>
              </c:ext>
            </c:extLst>
          </c:dPt>
          <c:dPt>
            <c:idx val="10"/>
            <c:bubble3D val="0"/>
            <c:extLst xmlns:c16r2="http://schemas.microsoft.com/office/drawing/2015/06/chart">
              <c:ext xmlns:c16="http://schemas.microsoft.com/office/drawing/2014/chart" uri="{C3380CC4-5D6E-409C-BE32-E72D297353CC}">
                <c16:uniqueId val="{0000000F-77F4-4EC0-9B9C-1A7364D3280C}"/>
              </c:ext>
            </c:extLst>
          </c:dPt>
          <c:dPt>
            <c:idx val="11"/>
            <c:bubble3D val="0"/>
            <c:extLst xmlns:c16r2="http://schemas.microsoft.com/office/drawing/2015/06/chart">
              <c:ext xmlns:c16="http://schemas.microsoft.com/office/drawing/2014/chart" uri="{C3380CC4-5D6E-409C-BE32-E72D297353CC}">
                <c16:uniqueId val="{00000010-77F4-4EC0-9B9C-1A7364D3280C}"/>
              </c:ext>
            </c:extLst>
          </c:dPt>
          <c:dPt>
            <c:idx val="12"/>
            <c:bubble3D val="0"/>
            <c:extLst xmlns:c16r2="http://schemas.microsoft.com/office/drawing/2015/06/chart">
              <c:ext xmlns:c16="http://schemas.microsoft.com/office/drawing/2014/chart" uri="{C3380CC4-5D6E-409C-BE32-E72D297353CC}">
                <c16:uniqueId val="{00000011-77F4-4EC0-9B9C-1A7364D3280C}"/>
              </c:ext>
            </c:extLst>
          </c:dPt>
          <c:dPt>
            <c:idx val="13"/>
            <c:bubble3D val="0"/>
            <c:extLst xmlns:c16r2="http://schemas.microsoft.com/office/drawing/2015/06/chart">
              <c:ext xmlns:c16="http://schemas.microsoft.com/office/drawing/2014/chart" uri="{C3380CC4-5D6E-409C-BE32-E72D297353CC}">
                <c16:uniqueId val="{00000012-77F4-4EC0-9B9C-1A7364D3280C}"/>
              </c:ext>
            </c:extLst>
          </c:dPt>
          <c:dPt>
            <c:idx val="14"/>
            <c:bubble3D val="0"/>
            <c:extLst xmlns:c16r2="http://schemas.microsoft.com/office/drawing/2015/06/chart">
              <c:ext xmlns:c16="http://schemas.microsoft.com/office/drawing/2014/chart" uri="{C3380CC4-5D6E-409C-BE32-E72D297353CC}">
                <c16:uniqueId val="{00000013-77F4-4EC0-9B9C-1A7364D3280C}"/>
              </c:ext>
            </c:extLst>
          </c:dPt>
          <c:dPt>
            <c:idx val="15"/>
            <c:bubble3D val="0"/>
            <c:extLst xmlns:c16r2="http://schemas.microsoft.com/office/drawing/2015/06/chart">
              <c:ext xmlns:c16="http://schemas.microsoft.com/office/drawing/2014/chart" uri="{C3380CC4-5D6E-409C-BE32-E72D297353CC}">
                <c16:uniqueId val="{00000014-77F4-4EC0-9B9C-1A7364D3280C}"/>
              </c:ext>
            </c:extLst>
          </c:dPt>
          <c:dPt>
            <c:idx val="16"/>
            <c:bubble3D val="0"/>
            <c:extLst xmlns:c16r2="http://schemas.microsoft.com/office/drawing/2015/06/chart">
              <c:ext xmlns:c16="http://schemas.microsoft.com/office/drawing/2014/chart" uri="{C3380CC4-5D6E-409C-BE32-E72D297353CC}">
                <c16:uniqueId val="{00000015-77F4-4EC0-9B9C-1A7364D3280C}"/>
              </c:ext>
            </c:extLst>
          </c:dPt>
          <c:dPt>
            <c:idx val="17"/>
            <c:bubble3D val="0"/>
            <c:extLst xmlns:c16r2="http://schemas.microsoft.com/office/drawing/2015/06/chart">
              <c:ext xmlns:c16="http://schemas.microsoft.com/office/drawing/2014/chart" uri="{C3380CC4-5D6E-409C-BE32-E72D297353CC}">
                <c16:uniqueId val="{00000016-77F4-4EC0-9B9C-1A7364D3280C}"/>
              </c:ext>
            </c:extLst>
          </c:dPt>
          <c:dPt>
            <c:idx val="18"/>
            <c:bubble3D val="0"/>
            <c:extLst xmlns:c16r2="http://schemas.microsoft.com/office/drawing/2015/06/chart">
              <c:ext xmlns:c16="http://schemas.microsoft.com/office/drawing/2014/chart" uri="{C3380CC4-5D6E-409C-BE32-E72D297353CC}">
                <c16:uniqueId val="{00000017-77F4-4EC0-9B9C-1A7364D3280C}"/>
              </c:ext>
            </c:extLst>
          </c:dPt>
          <c:dPt>
            <c:idx val="19"/>
            <c:bubble3D val="0"/>
            <c:extLst xmlns:c16r2="http://schemas.microsoft.com/office/drawing/2015/06/chart">
              <c:ext xmlns:c16="http://schemas.microsoft.com/office/drawing/2014/chart" uri="{C3380CC4-5D6E-409C-BE32-E72D297353CC}">
                <c16:uniqueId val="{00000018-77F4-4EC0-9B9C-1A7364D3280C}"/>
              </c:ext>
            </c:extLst>
          </c:dPt>
          <c:dPt>
            <c:idx val="20"/>
            <c:bubble3D val="0"/>
            <c:extLst xmlns:c16r2="http://schemas.microsoft.com/office/drawing/2015/06/chart">
              <c:ext xmlns:c16="http://schemas.microsoft.com/office/drawing/2014/chart" uri="{C3380CC4-5D6E-409C-BE32-E72D297353CC}">
                <c16:uniqueId val="{00000019-77F4-4EC0-9B9C-1A7364D3280C}"/>
              </c:ext>
            </c:extLst>
          </c:dPt>
          <c:dPt>
            <c:idx val="21"/>
            <c:bubble3D val="0"/>
            <c:extLst xmlns:c16r2="http://schemas.microsoft.com/office/drawing/2015/06/chart">
              <c:ext xmlns:c16="http://schemas.microsoft.com/office/drawing/2014/chart" uri="{C3380CC4-5D6E-409C-BE32-E72D297353CC}">
                <c16:uniqueId val="{0000001A-77F4-4EC0-9B9C-1A7364D3280C}"/>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0.26400000000000001</c:v>
                </c:pt>
                <c:pt idx="2">
                  <c:v>0.24533333333333332</c:v>
                </c:pt>
                <c:pt idx="3">
                  <c:v>0.24533333333333332</c:v>
                </c:pt>
                <c:pt idx="4">
                  <c:v>0.24533333333333332</c:v>
                </c:pt>
              </c:numCache>
            </c:numRef>
          </c:val>
          <c:extLst xmlns:c16r2="http://schemas.microsoft.com/office/drawing/2015/06/chart">
            <c:ext xmlns:c16="http://schemas.microsoft.com/office/drawing/2014/chart" uri="{C3380CC4-5D6E-409C-BE32-E72D297353CC}">
              <c16:uniqueId val="{0000001B-77F4-4EC0-9B9C-1A7364D3280C}"/>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77F4-4EC0-9B9C-1A7364D3280C}"/>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77F4-4EC0-9B9C-1A7364D3280C}"/>
              </c:ext>
            </c:extLst>
          </c:dPt>
          <c:dPt>
            <c:idx val="2"/>
            <c:bubble3D val="0"/>
            <c:spPr>
              <a:noFill/>
            </c:spPr>
            <c:extLst xmlns:c16r2="http://schemas.microsoft.com/office/drawing/2015/06/chart">
              <c:ext xmlns:c16="http://schemas.microsoft.com/office/drawing/2014/chart" uri="{C3380CC4-5D6E-409C-BE32-E72D297353CC}">
                <c16:uniqueId val="{00000021-77F4-4EC0-9B9C-1A7364D3280C}"/>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77F4-4EC0-9B9C-1A7364D3280C}"/>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77F4-4EC0-9B9C-1A7364D3280C}"/>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77F4-4EC0-9B9C-1A7364D3280C}"/>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BB2F-4752-93D7-B2778BEBEE59}"/>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BB2F-4752-93D7-B2778BEBEE59}"/>
              </c:ext>
            </c:extLst>
          </c:dPt>
          <c:dPt>
            <c:idx val="2"/>
            <c:bubble3D val="0"/>
            <c:spPr>
              <a:noFill/>
              <a:ln>
                <a:noFill/>
              </a:ln>
            </c:spPr>
            <c:extLst xmlns:c16r2="http://schemas.microsoft.com/office/drawing/2015/06/chart">
              <c:ext xmlns:c16="http://schemas.microsoft.com/office/drawing/2014/chart" uri="{C3380CC4-5D6E-409C-BE32-E72D297353CC}">
                <c16:uniqueId val="{00000005-BB2F-4752-93D7-B2778BEBEE59}"/>
              </c:ext>
            </c:extLst>
          </c:dPt>
          <c:dPt>
            <c:idx val="3"/>
            <c:bubble3D val="0"/>
            <c:spPr>
              <a:noFill/>
              <a:ln>
                <a:noFill/>
              </a:ln>
            </c:spPr>
            <c:extLst xmlns:c16r2="http://schemas.microsoft.com/office/drawing/2015/06/chart">
              <c:ext xmlns:c16="http://schemas.microsoft.com/office/drawing/2014/chart" uri="{C3380CC4-5D6E-409C-BE32-E72D297353CC}">
                <c16:uniqueId val="{00000007-BB2F-4752-93D7-B2778BEBEE59}"/>
              </c:ext>
            </c:extLst>
          </c:dPt>
          <c:dPt>
            <c:idx val="4"/>
            <c:bubble3D val="0"/>
            <c:spPr>
              <a:noFill/>
              <a:ln>
                <a:noFill/>
              </a:ln>
            </c:spPr>
            <c:extLst xmlns:c16r2="http://schemas.microsoft.com/office/drawing/2015/06/chart">
              <c:ext xmlns:c16="http://schemas.microsoft.com/office/drawing/2014/chart" uri="{C3380CC4-5D6E-409C-BE32-E72D297353CC}">
                <c16:uniqueId val="{00000009-BB2F-4752-93D7-B2778BEBEE59}"/>
              </c:ext>
            </c:extLst>
          </c:dPt>
          <c:dPt>
            <c:idx val="5"/>
            <c:bubble3D val="0"/>
            <c:extLst xmlns:c16r2="http://schemas.microsoft.com/office/drawing/2015/06/chart">
              <c:ext xmlns:c16="http://schemas.microsoft.com/office/drawing/2014/chart" uri="{C3380CC4-5D6E-409C-BE32-E72D297353CC}">
                <c16:uniqueId val="{0000000A-BB2F-4752-93D7-B2778BEBEE59}"/>
              </c:ext>
            </c:extLst>
          </c:dPt>
          <c:dPt>
            <c:idx val="6"/>
            <c:bubble3D val="0"/>
            <c:extLst xmlns:c16r2="http://schemas.microsoft.com/office/drawing/2015/06/chart">
              <c:ext xmlns:c16="http://schemas.microsoft.com/office/drawing/2014/chart" uri="{C3380CC4-5D6E-409C-BE32-E72D297353CC}">
                <c16:uniqueId val="{0000000B-BB2F-4752-93D7-B2778BEBEE59}"/>
              </c:ext>
            </c:extLst>
          </c:dPt>
          <c:dPt>
            <c:idx val="7"/>
            <c:bubble3D val="0"/>
            <c:extLst xmlns:c16r2="http://schemas.microsoft.com/office/drawing/2015/06/chart">
              <c:ext xmlns:c16="http://schemas.microsoft.com/office/drawing/2014/chart" uri="{C3380CC4-5D6E-409C-BE32-E72D297353CC}">
                <c16:uniqueId val="{0000000C-BB2F-4752-93D7-B2778BEBEE59}"/>
              </c:ext>
            </c:extLst>
          </c:dPt>
          <c:dPt>
            <c:idx val="8"/>
            <c:bubble3D val="0"/>
            <c:extLst xmlns:c16r2="http://schemas.microsoft.com/office/drawing/2015/06/chart">
              <c:ext xmlns:c16="http://schemas.microsoft.com/office/drawing/2014/chart" uri="{C3380CC4-5D6E-409C-BE32-E72D297353CC}">
                <c16:uniqueId val="{0000000D-BB2F-4752-93D7-B2778BEBEE59}"/>
              </c:ext>
            </c:extLst>
          </c:dPt>
          <c:dPt>
            <c:idx val="9"/>
            <c:bubble3D val="0"/>
            <c:extLst xmlns:c16r2="http://schemas.microsoft.com/office/drawing/2015/06/chart">
              <c:ext xmlns:c16="http://schemas.microsoft.com/office/drawing/2014/chart" uri="{C3380CC4-5D6E-409C-BE32-E72D297353CC}">
                <c16:uniqueId val="{0000000E-BB2F-4752-93D7-B2778BEBEE59}"/>
              </c:ext>
            </c:extLst>
          </c:dPt>
          <c:dPt>
            <c:idx val="10"/>
            <c:bubble3D val="0"/>
            <c:extLst xmlns:c16r2="http://schemas.microsoft.com/office/drawing/2015/06/chart">
              <c:ext xmlns:c16="http://schemas.microsoft.com/office/drawing/2014/chart" uri="{C3380CC4-5D6E-409C-BE32-E72D297353CC}">
                <c16:uniqueId val="{0000000F-BB2F-4752-93D7-B2778BEBEE59}"/>
              </c:ext>
            </c:extLst>
          </c:dPt>
          <c:dPt>
            <c:idx val="11"/>
            <c:bubble3D val="0"/>
            <c:extLst xmlns:c16r2="http://schemas.microsoft.com/office/drawing/2015/06/chart">
              <c:ext xmlns:c16="http://schemas.microsoft.com/office/drawing/2014/chart" uri="{C3380CC4-5D6E-409C-BE32-E72D297353CC}">
                <c16:uniqueId val="{00000010-BB2F-4752-93D7-B2778BEBEE59}"/>
              </c:ext>
            </c:extLst>
          </c:dPt>
          <c:dPt>
            <c:idx val="12"/>
            <c:bubble3D val="0"/>
            <c:extLst xmlns:c16r2="http://schemas.microsoft.com/office/drawing/2015/06/chart">
              <c:ext xmlns:c16="http://schemas.microsoft.com/office/drawing/2014/chart" uri="{C3380CC4-5D6E-409C-BE32-E72D297353CC}">
                <c16:uniqueId val="{00000011-BB2F-4752-93D7-B2778BEBEE59}"/>
              </c:ext>
            </c:extLst>
          </c:dPt>
          <c:dPt>
            <c:idx val="13"/>
            <c:bubble3D val="0"/>
            <c:extLst xmlns:c16r2="http://schemas.microsoft.com/office/drawing/2015/06/chart">
              <c:ext xmlns:c16="http://schemas.microsoft.com/office/drawing/2014/chart" uri="{C3380CC4-5D6E-409C-BE32-E72D297353CC}">
                <c16:uniqueId val="{00000012-BB2F-4752-93D7-B2778BEBEE59}"/>
              </c:ext>
            </c:extLst>
          </c:dPt>
          <c:dPt>
            <c:idx val="14"/>
            <c:bubble3D val="0"/>
            <c:extLst xmlns:c16r2="http://schemas.microsoft.com/office/drawing/2015/06/chart">
              <c:ext xmlns:c16="http://schemas.microsoft.com/office/drawing/2014/chart" uri="{C3380CC4-5D6E-409C-BE32-E72D297353CC}">
                <c16:uniqueId val="{00000013-BB2F-4752-93D7-B2778BEBEE59}"/>
              </c:ext>
            </c:extLst>
          </c:dPt>
          <c:dPt>
            <c:idx val="15"/>
            <c:bubble3D val="0"/>
            <c:extLst xmlns:c16r2="http://schemas.microsoft.com/office/drawing/2015/06/chart">
              <c:ext xmlns:c16="http://schemas.microsoft.com/office/drawing/2014/chart" uri="{C3380CC4-5D6E-409C-BE32-E72D297353CC}">
                <c16:uniqueId val="{00000014-BB2F-4752-93D7-B2778BEBEE59}"/>
              </c:ext>
            </c:extLst>
          </c:dPt>
          <c:dPt>
            <c:idx val="16"/>
            <c:bubble3D val="0"/>
            <c:extLst xmlns:c16r2="http://schemas.microsoft.com/office/drawing/2015/06/chart">
              <c:ext xmlns:c16="http://schemas.microsoft.com/office/drawing/2014/chart" uri="{C3380CC4-5D6E-409C-BE32-E72D297353CC}">
                <c16:uniqueId val="{00000015-BB2F-4752-93D7-B2778BEBEE59}"/>
              </c:ext>
            </c:extLst>
          </c:dPt>
          <c:dPt>
            <c:idx val="17"/>
            <c:bubble3D val="0"/>
            <c:extLst xmlns:c16r2="http://schemas.microsoft.com/office/drawing/2015/06/chart">
              <c:ext xmlns:c16="http://schemas.microsoft.com/office/drawing/2014/chart" uri="{C3380CC4-5D6E-409C-BE32-E72D297353CC}">
                <c16:uniqueId val="{00000016-BB2F-4752-93D7-B2778BEBEE59}"/>
              </c:ext>
            </c:extLst>
          </c:dPt>
          <c:dPt>
            <c:idx val="18"/>
            <c:bubble3D val="0"/>
            <c:extLst xmlns:c16r2="http://schemas.microsoft.com/office/drawing/2015/06/chart">
              <c:ext xmlns:c16="http://schemas.microsoft.com/office/drawing/2014/chart" uri="{C3380CC4-5D6E-409C-BE32-E72D297353CC}">
                <c16:uniqueId val="{00000017-BB2F-4752-93D7-B2778BEBEE59}"/>
              </c:ext>
            </c:extLst>
          </c:dPt>
          <c:dPt>
            <c:idx val="19"/>
            <c:bubble3D val="0"/>
            <c:extLst xmlns:c16r2="http://schemas.microsoft.com/office/drawing/2015/06/chart">
              <c:ext xmlns:c16="http://schemas.microsoft.com/office/drawing/2014/chart" uri="{C3380CC4-5D6E-409C-BE32-E72D297353CC}">
                <c16:uniqueId val="{00000018-BB2F-4752-93D7-B2778BEBEE59}"/>
              </c:ext>
            </c:extLst>
          </c:dPt>
          <c:dPt>
            <c:idx val="20"/>
            <c:bubble3D val="0"/>
            <c:extLst xmlns:c16r2="http://schemas.microsoft.com/office/drawing/2015/06/chart">
              <c:ext xmlns:c16="http://schemas.microsoft.com/office/drawing/2014/chart" uri="{C3380CC4-5D6E-409C-BE32-E72D297353CC}">
                <c16:uniqueId val="{00000019-BB2F-4752-93D7-B2778BEBEE59}"/>
              </c:ext>
            </c:extLst>
          </c:dPt>
          <c:dPt>
            <c:idx val="21"/>
            <c:bubble3D val="0"/>
            <c:extLst xmlns:c16r2="http://schemas.microsoft.com/office/drawing/2015/06/chart">
              <c:ext xmlns:c16="http://schemas.microsoft.com/office/drawing/2014/chart" uri="{C3380CC4-5D6E-409C-BE32-E72D297353CC}">
                <c16:uniqueId val="{0000001A-BB2F-4752-93D7-B2778BEBEE59}"/>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0.21600000000000003</c:v>
                </c:pt>
                <c:pt idx="2">
                  <c:v>0.26133333333333336</c:v>
                </c:pt>
                <c:pt idx="3">
                  <c:v>0.26133333333333336</c:v>
                </c:pt>
                <c:pt idx="4">
                  <c:v>0.26133333333333336</c:v>
                </c:pt>
              </c:numCache>
            </c:numRef>
          </c:val>
          <c:extLst xmlns:c16r2="http://schemas.microsoft.com/office/drawing/2015/06/chart">
            <c:ext xmlns:c16="http://schemas.microsoft.com/office/drawing/2014/chart" uri="{C3380CC4-5D6E-409C-BE32-E72D297353CC}">
              <c16:uniqueId val="{0000001B-BB2F-4752-93D7-B2778BEBEE59}"/>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BB2F-4752-93D7-B2778BEBEE59}"/>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BB2F-4752-93D7-B2778BEBEE59}"/>
              </c:ext>
            </c:extLst>
          </c:dPt>
          <c:dPt>
            <c:idx val="2"/>
            <c:bubble3D val="0"/>
            <c:spPr>
              <a:noFill/>
            </c:spPr>
            <c:extLst xmlns:c16r2="http://schemas.microsoft.com/office/drawing/2015/06/chart">
              <c:ext xmlns:c16="http://schemas.microsoft.com/office/drawing/2014/chart" uri="{C3380CC4-5D6E-409C-BE32-E72D297353CC}">
                <c16:uniqueId val="{00000021-BB2F-4752-93D7-B2778BEBEE59}"/>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BB2F-4752-93D7-B2778BEBEE59}"/>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BB2F-4752-93D7-B2778BEBEE59}"/>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BB2F-4752-93D7-B2778BEBEE59}"/>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5AAF-4954-987D-3970C08B6B3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5AAF-4954-987D-3970C08B6B37}"/>
              </c:ext>
            </c:extLst>
          </c:dPt>
          <c:dPt>
            <c:idx val="2"/>
            <c:bubble3D val="0"/>
            <c:spPr>
              <a:noFill/>
              <a:ln>
                <a:noFill/>
              </a:ln>
            </c:spPr>
            <c:extLst xmlns:c16r2="http://schemas.microsoft.com/office/drawing/2015/06/chart">
              <c:ext xmlns:c16="http://schemas.microsoft.com/office/drawing/2014/chart" uri="{C3380CC4-5D6E-409C-BE32-E72D297353CC}">
                <c16:uniqueId val="{00000005-5AAF-4954-987D-3970C08B6B37}"/>
              </c:ext>
            </c:extLst>
          </c:dPt>
          <c:dPt>
            <c:idx val="3"/>
            <c:bubble3D val="0"/>
            <c:spPr>
              <a:noFill/>
              <a:ln>
                <a:noFill/>
              </a:ln>
            </c:spPr>
            <c:extLst xmlns:c16r2="http://schemas.microsoft.com/office/drawing/2015/06/chart">
              <c:ext xmlns:c16="http://schemas.microsoft.com/office/drawing/2014/chart" uri="{C3380CC4-5D6E-409C-BE32-E72D297353CC}">
                <c16:uniqueId val="{00000007-5AAF-4954-987D-3970C08B6B37}"/>
              </c:ext>
            </c:extLst>
          </c:dPt>
          <c:dPt>
            <c:idx val="4"/>
            <c:bubble3D val="0"/>
            <c:spPr>
              <a:noFill/>
              <a:ln>
                <a:noFill/>
              </a:ln>
            </c:spPr>
            <c:extLst xmlns:c16r2="http://schemas.microsoft.com/office/drawing/2015/06/chart">
              <c:ext xmlns:c16="http://schemas.microsoft.com/office/drawing/2014/chart" uri="{C3380CC4-5D6E-409C-BE32-E72D297353CC}">
                <c16:uniqueId val="{00000009-5AAF-4954-987D-3970C08B6B37}"/>
              </c:ext>
            </c:extLst>
          </c:dPt>
          <c:dPt>
            <c:idx val="5"/>
            <c:bubble3D val="0"/>
            <c:extLst xmlns:c16r2="http://schemas.microsoft.com/office/drawing/2015/06/chart">
              <c:ext xmlns:c16="http://schemas.microsoft.com/office/drawing/2014/chart" uri="{C3380CC4-5D6E-409C-BE32-E72D297353CC}">
                <c16:uniqueId val="{0000000A-5AAF-4954-987D-3970C08B6B37}"/>
              </c:ext>
            </c:extLst>
          </c:dPt>
          <c:dPt>
            <c:idx val="6"/>
            <c:bubble3D val="0"/>
            <c:extLst xmlns:c16r2="http://schemas.microsoft.com/office/drawing/2015/06/chart">
              <c:ext xmlns:c16="http://schemas.microsoft.com/office/drawing/2014/chart" uri="{C3380CC4-5D6E-409C-BE32-E72D297353CC}">
                <c16:uniqueId val="{0000000B-5AAF-4954-987D-3970C08B6B37}"/>
              </c:ext>
            </c:extLst>
          </c:dPt>
          <c:dPt>
            <c:idx val="7"/>
            <c:bubble3D val="0"/>
            <c:extLst xmlns:c16r2="http://schemas.microsoft.com/office/drawing/2015/06/chart">
              <c:ext xmlns:c16="http://schemas.microsoft.com/office/drawing/2014/chart" uri="{C3380CC4-5D6E-409C-BE32-E72D297353CC}">
                <c16:uniqueId val="{0000000C-5AAF-4954-987D-3970C08B6B37}"/>
              </c:ext>
            </c:extLst>
          </c:dPt>
          <c:dPt>
            <c:idx val="8"/>
            <c:bubble3D val="0"/>
            <c:extLst xmlns:c16r2="http://schemas.microsoft.com/office/drawing/2015/06/chart">
              <c:ext xmlns:c16="http://schemas.microsoft.com/office/drawing/2014/chart" uri="{C3380CC4-5D6E-409C-BE32-E72D297353CC}">
                <c16:uniqueId val="{0000000D-5AAF-4954-987D-3970C08B6B37}"/>
              </c:ext>
            </c:extLst>
          </c:dPt>
          <c:dPt>
            <c:idx val="9"/>
            <c:bubble3D val="0"/>
            <c:extLst xmlns:c16r2="http://schemas.microsoft.com/office/drawing/2015/06/chart">
              <c:ext xmlns:c16="http://schemas.microsoft.com/office/drawing/2014/chart" uri="{C3380CC4-5D6E-409C-BE32-E72D297353CC}">
                <c16:uniqueId val="{0000000E-5AAF-4954-987D-3970C08B6B37}"/>
              </c:ext>
            </c:extLst>
          </c:dPt>
          <c:dPt>
            <c:idx val="10"/>
            <c:bubble3D val="0"/>
            <c:extLst xmlns:c16r2="http://schemas.microsoft.com/office/drawing/2015/06/chart">
              <c:ext xmlns:c16="http://schemas.microsoft.com/office/drawing/2014/chart" uri="{C3380CC4-5D6E-409C-BE32-E72D297353CC}">
                <c16:uniqueId val="{0000000F-5AAF-4954-987D-3970C08B6B37}"/>
              </c:ext>
            </c:extLst>
          </c:dPt>
          <c:dPt>
            <c:idx val="11"/>
            <c:bubble3D val="0"/>
            <c:extLst xmlns:c16r2="http://schemas.microsoft.com/office/drawing/2015/06/chart">
              <c:ext xmlns:c16="http://schemas.microsoft.com/office/drawing/2014/chart" uri="{C3380CC4-5D6E-409C-BE32-E72D297353CC}">
                <c16:uniqueId val="{00000010-5AAF-4954-987D-3970C08B6B37}"/>
              </c:ext>
            </c:extLst>
          </c:dPt>
          <c:dPt>
            <c:idx val="12"/>
            <c:bubble3D val="0"/>
            <c:extLst xmlns:c16r2="http://schemas.microsoft.com/office/drawing/2015/06/chart">
              <c:ext xmlns:c16="http://schemas.microsoft.com/office/drawing/2014/chart" uri="{C3380CC4-5D6E-409C-BE32-E72D297353CC}">
                <c16:uniqueId val="{00000011-5AAF-4954-987D-3970C08B6B37}"/>
              </c:ext>
            </c:extLst>
          </c:dPt>
          <c:dPt>
            <c:idx val="13"/>
            <c:bubble3D val="0"/>
            <c:extLst xmlns:c16r2="http://schemas.microsoft.com/office/drawing/2015/06/chart">
              <c:ext xmlns:c16="http://schemas.microsoft.com/office/drawing/2014/chart" uri="{C3380CC4-5D6E-409C-BE32-E72D297353CC}">
                <c16:uniqueId val="{00000012-5AAF-4954-987D-3970C08B6B37}"/>
              </c:ext>
            </c:extLst>
          </c:dPt>
          <c:dPt>
            <c:idx val="14"/>
            <c:bubble3D val="0"/>
            <c:extLst xmlns:c16r2="http://schemas.microsoft.com/office/drawing/2015/06/chart">
              <c:ext xmlns:c16="http://schemas.microsoft.com/office/drawing/2014/chart" uri="{C3380CC4-5D6E-409C-BE32-E72D297353CC}">
                <c16:uniqueId val="{00000013-5AAF-4954-987D-3970C08B6B37}"/>
              </c:ext>
            </c:extLst>
          </c:dPt>
          <c:dPt>
            <c:idx val="15"/>
            <c:bubble3D val="0"/>
            <c:extLst xmlns:c16r2="http://schemas.microsoft.com/office/drawing/2015/06/chart">
              <c:ext xmlns:c16="http://schemas.microsoft.com/office/drawing/2014/chart" uri="{C3380CC4-5D6E-409C-BE32-E72D297353CC}">
                <c16:uniqueId val="{00000014-5AAF-4954-987D-3970C08B6B37}"/>
              </c:ext>
            </c:extLst>
          </c:dPt>
          <c:dPt>
            <c:idx val="16"/>
            <c:bubble3D val="0"/>
            <c:extLst xmlns:c16r2="http://schemas.microsoft.com/office/drawing/2015/06/chart">
              <c:ext xmlns:c16="http://schemas.microsoft.com/office/drawing/2014/chart" uri="{C3380CC4-5D6E-409C-BE32-E72D297353CC}">
                <c16:uniqueId val="{00000015-5AAF-4954-987D-3970C08B6B37}"/>
              </c:ext>
            </c:extLst>
          </c:dPt>
          <c:dPt>
            <c:idx val="17"/>
            <c:bubble3D val="0"/>
            <c:extLst xmlns:c16r2="http://schemas.microsoft.com/office/drawing/2015/06/chart">
              <c:ext xmlns:c16="http://schemas.microsoft.com/office/drawing/2014/chart" uri="{C3380CC4-5D6E-409C-BE32-E72D297353CC}">
                <c16:uniqueId val="{00000016-5AAF-4954-987D-3970C08B6B37}"/>
              </c:ext>
            </c:extLst>
          </c:dPt>
          <c:dPt>
            <c:idx val="18"/>
            <c:bubble3D val="0"/>
            <c:extLst xmlns:c16r2="http://schemas.microsoft.com/office/drawing/2015/06/chart">
              <c:ext xmlns:c16="http://schemas.microsoft.com/office/drawing/2014/chart" uri="{C3380CC4-5D6E-409C-BE32-E72D297353CC}">
                <c16:uniqueId val="{00000017-5AAF-4954-987D-3970C08B6B37}"/>
              </c:ext>
            </c:extLst>
          </c:dPt>
          <c:dPt>
            <c:idx val="19"/>
            <c:bubble3D val="0"/>
            <c:extLst xmlns:c16r2="http://schemas.microsoft.com/office/drawing/2015/06/chart">
              <c:ext xmlns:c16="http://schemas.microsoft.com/office/drawing/2014/chart" uri="{C3380CC4-5D6E-409C-BE32-E72D297353CC}">
                <c16:uniqueId val="{00000018-5AAF-4954-987D-3970C08B6B37}"/>
              </c:ext>
            </c:extLst>
          </c:dPt>
          <c:dPt>
            <c:idx val="20"/>
            <c:bubble3D val="0"/>
            <c:extLst xmlns:c16r2="http://schemas.microsoft.com/office/drawing/2015/06/chart">
              <c:ext xmlns:c16="http://schemas.microsoft.com/office/drawing/2014/chart" uri="{C3380CC4-5D6E-409C-BE32-E72D297353CC}">
                <c16:uniqueId val="{00000019-5AAF-4954-987D-3970C08B6B37}"/>
              </c:ext>
            </c:extLst>
          </c:dPt>
          <c:dPt>
            <c:idx val="21"/>
            <c:bubble3D val="0"/>
            <c:extLst xmlns:c16r2="http://schemas.microsoft.com/office/drawing/2015/06/chart">
              <c:ext xmlns:c16="http://schemas.microsoft.com/office/drawing/2014/chart" uri="{C3380CC4-5D6E-409C-BE32-E72D297353CC}">
                <c16:uniqueId val="{0000001A-5AAF-4954-987D-3970C08B6B3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0.30399999999999999</c:v>
                </c:pt>
                <c:pt idx="2">
                  <c:v>0.23199999999999998</c:v>
                </c:pt>
                <c:pt idx="3">
                  <c:v>0.23199999999999998</c:v>
                </c:pt>
                <c:pt idx="4">
                  <c:v>0.23199999999999998</c:v>
                </c:pt>
              </c:numCache>
            </c:numRef>
          </c:val>
          <c:extLst xmlns:c16r2="http://schemas.microsoft.com/office/drawing/2015/06/chart">
            <c:ext xmlns:c16="http://schemas.microsoft.com/office/drawing/2014/chart" uri="{C3380CC4-5D6E-409C-BE32-E72D297353CC}">
              <c16:uniqueId val="{0000001B-5AAF-4954-987D-3970C08B6B3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5AAF-4954-987D-3970C08B6B3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5AAF-4954-987D-3970C08B6B37}"/>
              </c:ext>
            </c:extLst>
          </c:dPt>
          <c:dPt>
            <c:idx val="2"/>
            <c:bubble3D val="0"/>
            <c:spPr>
              <a:noFill/>
            </c:spPr>
            <c:extLst xmlns:c16r2="http://schemas.microsoft.com/office/drawing/2015/06/chart">
              <c:ext xmlns:c16="http://schemas.microsoft.com/office/drawing/2014/chart" uri="{C3380CC4-5D6E-409C-BE32-E72D297353CC}">
                <c16:uniqueId val="{00000021-5AAF-4954-987D-3970C08B6B3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5AAF-4954-987D-3970C08B6B3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5AAF-4954-987D-3970C08B6B3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5AAF-4954-987D-3970C08B6B3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593B-47B2-9A34-E7208F2345D0}"/>
              </c:ext>
            </c:extLst>
          </c:dPt>
          <c:dPt>
            <c:idx val="1"/>
            <c:invertIfNegative val="0"/>
            <c:bubble3D val="0"/>
            <c:extLst xmlns:c16r2="http://schemas.microsoft.com/office/drawing/2015/06/chart">
              <c:ext xmlns:c16="http://schemas.microsoft.com/office/drawing/2014/chart" uri="{C3380CC4-5D6E-409C-BE32-E72D297353CC}">
                <c16:uniqueId val="{00000001-593B-47B2-9A34-E7208F2345D0}"/>
              </c:ext>
            </c:extLst>
          </c:dPt>
          <c:dPt>
            <c:idx val="2"/>
            <c:invertIfNegative val="0"/>
            <c:bubble3D val="0"/>
            <c:extLst xmlns:c16r2="http://schemas.microsoft.com/office/drawing/2015/06/chart">
              <c:ext xmlns:c16="http://schemas.microsoft.com/office/drawing/2014/chart" uri="{C3380CC4-5D6E-409C-BE32-E72D297353CC}">
                <c16:uniqueId val="{00000002-593B-47B2-9A34-E7208F2345D0}"/>
              </c:ext>
            </c:extLst>
          </c:dPt>
          <c:dPt>
            <c:idx val="3"/>
            <c:invertIfNegative val="0"/>
            <c:bubble3D val="0"/>
            <c:extLst xmlns:c16r2="http://schemas.microsoft.com/office/drawing/2015/06/chart">
              <c:ext xmlns:c16="http://schemas.microsoft.com/office/drawing/2014/chart" uri="{C3380CC4-5D6E-409C-BE32-E72D297353CC}">
                <c16:uniqueId val="{00000003-593B-47B2-9A34-E7208F2345D0}"/>
              </c:ext>
            </c:extLst>
          </c:dPt>
          <c:dPt>
            <c:idx val="4"/>
            <c:invertIfNegative val="0"/>
            <c:bubble3D val="0"/>
            <c:extLst xmlns:c16r2="http://schemas.microsoft.com/office/drawing/2015/06/chart">
              <c:ext xmlns:c16="http://schemas.microsoft.com/office/drawing/2014/chart" uri="{C3380CC4-5D6E-409C-BE32-E72D297353CC}">
                <c16:uniqueId val="{00000004-593B-47B2-9A34-E7208F2345D0}"/>
              </c:ext>
            </c:extLst>
          </c:dPt>
          <c:dPt>
            <c:idx val="5"/>
            <c:invertIfNegative val="0"/>
            <c:bubble3D val="0"/>
            <c:extLst xmlns:c16r2="http://schemas.microsoft.com/office/drawing/2015/06/chart">
              <c:ext xmlns:c16="http://schemas.microsoft.com/office/drawing/2014/chart" uri="{C3380CC4-5D6E-409C-BE32-E72D297353CC}">
                <c16:uniqueId val="{00000005-593B-47B2-9A34-E7208F2345D0}"/>
              </c:ext>
            </c:extLst>
          </c:dPt>
          <c:dPt>
            <c:idx val="6"/>
            <c:invertIfNegative val="0"/>
            <c:bubble3D val="0"/>
            <c:extLst xmlns:c16r2="http://schemas.microsoft.com/office/drawing/2015/06/chart">
              <c:ext xmlns:c16="http://schemas.microsoft.com/office/drawing/2014/chart" uri="{C3380CC4-5D6E-409C-BE32-E72D297353CC}">
                <c16:uniqueId val="{00000006-593B-47B2-9A34-E7208F2345D0}"/>
              </c:ext>
            </c:extLst>
          </c:dPt>
          <c:dPt>
            <c:idx val="7"/>
            <c:invertIfNegative val="0"/>
            <c:bubble3D val="0"/>
            <c:extLst xmlns:c16r2="http://schemas.microsoft.com/office/drawing/2015/06/chart">
              <c:ext xmlns:c16="http://schemas.microsoft.com/office/drawing/2014/chart" uri="{C3380CC4-5D6E-409C-BE32-E72D297353CC}">
                <c16:uniqueId val="{00000007-593B-47B2-9A34-E7208F2345D0}"/>
              </c:ext>
            </c:extLst>
          </c:dPt>
          <c:dPt>
            <c:idx val="8"/>
            <c:invertIfNegative val="0"/>
            <c:bubble3D val="0"/>
            <c:extLst xmlns:c16r2="http://schemas.microsoft.com/office/drawing/2015/06/chart">
              <c:ext xmlns:c16="http://schemas.microsoft.com/office/drawing/2014/chart" uri="{C3380CC4-5D6E-409C-BE32-E72D297353CC}">
                <c16:uniqueId val="{00000008-593B-47B2-9A34-E7208F2345D0}"/>
              </c:ext>
            </c:extLst>
          </c:dPt>
          <c:dPt>
            <c:idx val="9"/>
            <c:invertIfNegative val="0"/>
            <c:bubble3D val="0"/>
            <c:extLst xmlns:c16r2="http://schemas.microsoft.com/office/drawing/2015/06/chart">
              <c:ext xmlns:c16="http://schemas.microsoft.com/office/drawing/2014/chart" uri="{C3380CC4-5D6E-409C-BE32-E72D297353CC}">
                <c16:uniqueId val="{00000009-593B-47B2-9A34-E7208F2345D0}"/>
              </c:ext>
            </c:extLst>
          </c:dPt>
          <c:dPt>
            <c:idx val="10"/>
            <c:invertIfNegative val="0"/>
            <c:bubble3D val="0"/>
            <c:extLst xmlns:c16r2="http://schemas.microsoft.com/office/drawing/2015/06/chart">
              <c:ext xmlns:c16="http://schemas.microsoft.com/office/drawing/2014/chart" uri="{C3380CC4-5D6E-409C-BE32-E72D297353CC}">
                <c16:uniqueId val="{0000000A-593B-47B2-9A34-E7208F2345D0}"/>
              </c:ext>
            </c:extLst>
          </c:dPt>
          <c:dPt>
            <c:idx val="11"/>
            <c:invertIfNegative val="0"/>
            <c:bubble3D val="0"/>
            <c:extLst xmlns:c16r2="http://schemas.microsoft.com/office/drawing/2015/06/chart">
              <c:ext xmlns:c16="http://schemas.microsoft.com/office/drawing/2014/chart" uri="{C3380CC4-5D6E-409C-BE32-E72D297353CC}">
                <c16:uniqueId val="{0000000B-593B-47B2-9A34-E7208F2345D0}"/>
              </c:ext>
            </c:extLst>
          </c:dPt>
          <c:dPt>
            <c:idx val="12"/>
            <c:invertIfNegative val="0"/>
            <c:bubble3D val="0"/>
            <c:extLst xmlns:c16r2="http://schemas.microsoft.com/office/drawing/2015/06/chart">
              <c:ext xmlns:c16="http://schemas.microsoft.com/office/drawing/2014/chart" uri="{C3380CC4-5D6E-409C-BE32-E72D297353CC}">
                <c16:uniqueId val="{0000000C-593B-47B2-9A34-E7208F2345D0}"/>
              </c:ext>
            </c:extLst>
          </c:dPt>
          <c:dLbls>
            <c:dLbl>
              <c:idx val="0"/>
              <c:layout>
                <c:manualLayout>
                  <c:x val="6.2402496099843996E-3"/>
                  <c:y val="6.87880500828214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93B-47B2-9A34-E7208F2345D0}"/>
                </c:ext>
              </c:extLst>
            </c:dLbl>
            <c:dLbl>
              <c:idx val="1"/>
              <c:layout>
                <c:manualLayout>
                  <c:x val="2.0800832033281333E-3"/>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93B-47B2-9A34-E7208F2345D0}"/>
                </c:ext>
              </c:extLst>
            </c:dLbl>
            <c:dLbl>
              <c:idx val="2"/>
              <c:layout>
                <c:manualLayout>
                  <c:x val="4.1601664066562667E-3"/>
                  <c:y val="7.81687311288330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93B-47B2-9A34-E7208F2345D0}"/>
                </c:ext>
              </c:extLst>
            </c:dLbl>
            <c:dLbl>
              <c:idx val="3"/>
              <c:layout>
                <c:manualLayout>
                  <c:x val="2.0800832033281333E-3"/>
                  <c:y val="7.504175538043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93B-47B2-9A34-E7208F2345D0}"/>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93B-47B2-9A34-E7208F2345D0}"/>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Hoja1!$B$2:$B$6</c:f>
              <c:numCache>
                <c:formatCode>%0</c:formatCode>
                <c:ptCount val="5"/>
                <c:pt idx="0">
                  <c:v>3.980001398357612E-3</c:v>
                </c:pt>
                <c:pt idx="1">
                  <c:v>2.3809950676897795E-3</c:v>
                </c:pt>
                <c:pt idx="2">
                  <c:v>4.6296296296296667E-3</c:v>
                </c:pt>
                <c:pt idx="3">
                  <c:v>0</c:v>
                </c:pt>
                <c:pt idx="4">
                  <c:v>0</c:v>
                </c:pt>
              </c:numCache>
            </c:numRef>
          </c:val>
          <c:extLst xmlns:c16r2="http://schemas.microsoft.com/office/drawing/2015/06/chart">
            <c:ext xmlns:c16="http://schemas.microsoft.com/office/drawing/2014/chart" uri="{C3380CC4-5D6E-409C-BE32-E72D297353CC}">
              <c16:uniqueId val="{0000000D-593B-47B2-9A34-E7208F2345D0}"/>
            </c:ext>
          </c:extLst>
        </c:ser>
        <c:ser>
          <c:idx val="1"/>
          <c:order val="1"/>
          <c:tx>
            <c:strRef>
              <c:f>Hoja1!$C$1</c:f>
              <c:strCache>
                <c:ptCount val="1"/>
                <c:pt idx="0">
                  <c:v>Ez oso pozik (3,4)</c:v>
                </c:pt>
              </c:strCache>
            </c:strRef>
          </c:tx>
          <c:spPr>
            <a:solidFill>
              <a:schemeClr val="accent6"/>
            </a:solidFill>
          </c:spPr>
          <c:invertIfNegative val="0"/>
          <c:dLbls>
            <c:dLbl>
              <c:idx val="0"/>
              <c:layout>
                <c:manualLayout>
                  <c:x val="3.1201248049921998E-2"/>
                  <c:y val="7.19151750624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93B-47B2-9A34-E7208F2345D0}"/>
                </c:ext>
              </c:extLst>
            </c:dLbl>
            <c:dLbl>
              <c:idx val="1"/>
              <c:layout>
                <c:manualLayout>
                  <c:x val="2.9121164846593862E-2"/>
                  <c:y val="7.1915025831217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93B-47B2-9A34-E7208F2345D0}"/>
                </c:ext>
              </c:extLst>
            </c:dLbl>
            <c:dLbl>
              <c:idx val="2"/>
              <c:layout>
                <c:manualLayout>
                  <c:x val="3.1201248049921998E-2"/>
                  <c:y val="7.81682387304789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93B-47B2-9A34-E7208F2345D0}"/>
                </c:ext>
              </c:extLst>
            </c:dLbl>
            <c:dLbl>
              <c:idx val="3"/>
              <c:layout>
                <c:manualLayout>
                  <c:x val="3.1201248049921998E-2"/>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93B-47B2-9A34-E7208F2345D0}"/>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593B-47B2-9A34-E7208F2345D0}"/>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Hoja1!$C$2:$C$6</c:f>
              <c:numCache>
                <c:formatCode>%0</c:formatCode>
                <c:ptCount val="5"/>
                <c:pt idx="0">
                  <c:v>3.5115840514115359E-3</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13-593B-47B2-9A34-E7208F2345D0}"/>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Hoja1!$D$2:$D$6</c:f>
              <c:numCache>
                <c:formatCode>%0</c:formatCode>
                <c:ptCount val="5"/>
                <c:pt idx="0">
                  <c:v>2.9477041839590795E-2</c:v>
                </c:pt>
                <c:pt idx="1">
                  <c:v>1.9526734568380517E-2</c:v>
                </c:pt>
                <c:pt idx="2">
                  <c:v>1.6203703703703835E-2</c:v>
                </c:pt>
                <c:pt idx="3">
                  <c:v>2.0467836257309979E-2</c:v>
                </c:pt>
                <c:pt idx="4">
                  <c:v>2.5974025974026035E-2</c:v>
                </c:pt>
              </c:numCache>
            </c:numRef>
          </c:val>
          <c:extLst xmlns:c16r2="http://schemas.microsoft.com/office/drawing/2015/06/chart">
            <c:ext xmlns:c16="http://schemas.microsoft.com/office/drawing/2014/chart" uri="{C3380CC4-5D6E-409C-BE32-E72D297353CC}">
              <c16:uniqueId val="{00000014-593B-47B2-9A34-E7208F2345D0}"/>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Hoja1!$E$2:$E$6</c:f>
              <c:numCache>
                <c:formatCode>%0</c:formatCode>
                <c:ptCount val="5"/>
                <c:pt idx="0">
                  <c:v>0.25544747225679448</c:v>
                </c:pt>
                <c:pt idx="1">
                  <c:v>0.19558988028335089</c:v>
                </c:pt>
                <c:pt idx="2">
                  <c:v>0.18287037037037204</c:v>
                </c:pt>
                <c:pt idx="3">
                  <c:v>0.23684210526315824</c:v>
                </c:pt>
                <c:pt idx="4">
                  <c:v>0.17748917748917795</c:v>
                </c:pt>
              </c:numCache>
            </c:numRef>
          </c:val>
          <c:extLst xmlns:c16r2="http://schemas.microsoft.com/office/drawing/2015/06/chart">
            <c:ext xmlns:c16="http://schemas.microsoft.com/office/drawing/2014/chart" uri="{C3380CC4-5D6E-409C-BE32-E72D297353CC}">
              <c16:uniqueId val="{00000015-593B-47B2-9A34-E7208F2345D0}"/>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Hoja1!$F$2:$F$6</c:f>
              <c:numCache>
                <c:formatCode>%0</c:formatCode>
                <c:ptCount val="5"/>
                <c:pt idx="0">
                  <c:v>0.70101150658843114</c:v>
                </c:pt>
                <c:pt idx="1">
                  <c:v>0.78174701256516199</c:v>
                </c:pt>
                <c:pt idx="2">
                  <c:v>0.79629629629629706</c:v>
                </c:pt>
                <c:pt idx="3">
                  <c:v>0.73976608187134762</c:v>
                </c:pt>
                <c:pt idx="4">
                  <c:v>0.79653679653679832</c:v>
                </c:pt>
              </c:numCache>
            </c:numRef>
          </c:val>
          <c:extLst xmlns:c16r2="http://schemas.microsoft.com/office/drawing/2015/06/chart">
            <c:ext xmlns:c16="http://schemas.microsoft.com/office/drawing/2014/chart" uri="{C3380CC4-5D6E-409C-BE32-E72D297353CC}">
              <c16:uniqueId val="{00000016-593B-47B2-9A34-E7208F2345D0}"/>
            </c:ext>
          </c:extLst>
        </c:ser>
        <c:ser>
          <c:idx val="5"/>
          <c:order val="5"/>
          <c:tx>
            <c:strRef>
              <c:f>Hoja1!$G$1</c:f>
              <c:strCache>
                <c:ptCount val="1"/>
                <c:pt idx="0">
                  <c:v>Ez du erantzuna zehazten</c:v>
                </c:pt>
              </c:strCache>
            </c:strRef>
          </c:tx>
          <c:invertIfNegative val="0"/>
          <c:dLbls>
            <c:dLbl>
              <c:idx val="0"/>
              <c:layout>
                <c:manualLayout>
                  <c:x val="0"/>
                  <c:y val="7.0700294770126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93B-47B2-9A34-E7208F2345D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93B-47B2-9A34-E7208F2345D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93B-47B2-9A34-E7208F2345D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593B-47B2-9A34-E7208F2345D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93B-47B2-9A34-E7208F2345D0}"/>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Guztira (n = 1500)</c:v>
                </c:pt>
                <c:pt idx="1">
                  <c:v>Aurrez aurre (n = 848)</c:v>
                </c:pt>
                <c:pt idx="2">
                  <c:v>Bilbo (n = 436)</c:v>
                </c:pt>
                <c:pt idx="3">
                  <c:v>Donostia (n = 219)</c:v>
                </c:pt>
                <c:pt idx="4">
                  <c:v>Gasteiz (n = 193)</c:v>
                </c:pt>
              </c:strCache>
            </c:strRef>
          </c:cat>
          <c:val>
            <c:numRef>
              <c:f>Hoja1!$G$2:$G$6</c:f>
              <c:numCache>
                <c:formatCode>%0</c:formatCode>
                <c:ptCount val="5"/>
                <c:pt idx="0">
                  <c:v>6.5723938654391294E-3</c:v>
                </c:pt>
                <c:pt idx="1">
                  <c:v>7.5537751541462288E-4</c:v>
                </c:pt>
                <c:pt idx="2">
                  <c:v>0</c:v>
                </c:pt>
                <c:pt idx="3">
                  <c:v>2.9239766081871395E-3</c:v>
                </c:pt>
                <c:pt idx="4">
                  <c:v>0</c:v>
                </c:pt>
              </c:numCache>
            </c:numRef>
          </c:val>
          <c:extLst xmlns:c16r2="http://schemas.microsoft.com/office/drawing/2015/06/chart">
            <c:ext xmlns:c16="http://schemas.microsoft.com/office/drawing/2014/chart" uri="{C3380CC4-5D6E-409C-BE32-E72D297353CC}">
              <c16:uniqueId val="{0000001C-593B-47B2-9A34-E7208F2345D0}"/>
            </c:ext>
          </c:extLst>
        </c:ser>
        <c:dLbls>
          <c:showLegendKey val="0"/>
          <c:showVal val="0"/>
          <c:showCatName val="0"/>
          <c:showSerName val="0"/>
          <c:showPercent val="0"/>
          <c:showBubbleSize val="0"/>
        </c:dLbls>
        <c:gapWidth val="61"/>
        <c:overlap val="100"/>
        <c:axId val="250641792"/>
        <c:axId val="250664064"/>
      </c:barChart>
      <c:catAx>
        <c:axId val="25064179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0664064"/>
        <c:crosses val="autoZero"/>
        <c:auto val="1"/>
        <c:lblAlgn val="ctr"/>
        <c:lblOffset val="100"/>
        <c:noMultiLvlLbl val="0"/>
      </c:catAx>
      <c:valAx>
        <c:axId val="250664064"/>
        <c:scaling>
          <c:orientation val="minMax"/>
          <c:max val="1"/>
          <c:min val="0"/>
        </c:scaling>
        <c:delete val="1"/>
        <c:axPos val="t"/>
        <c:numFmt formatCode="0%" sourceLinked="0"/>
        <c:majorTickMark val="out"/>
        <c:minorTickMark val="none"/>
        <c:tickLblPos val="nextTo"/>
        <c:crossAx val="250641792"/>
        <c:crosses val="autoZero"/>
        <c:crossBetween val="between"/>
        <c:majorUnit val="0.5"/>
      </c:valAx>
    </c:plotArea>
    <c:legend>
      <c:legendPos val="t"/>
      <c:layout>
        <c:manualLayout>
          <c:xMode val="edge"/>
          <c:yMode val="edge"/>
          <c:x val="1.7063708756143225E-2"/>
          <c:y val="1.8760377295314927E-2"/>
          <c:w val="0.85688356038178537"/>
          <c:h val="7.8354426016166864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4939-4D42-9F0E-C183B84955DC}"/>
              </c:ext>
            </c:extLst>
          </c:dPt>
          <c:dPt>
            <c:idx val="1"/>
            <c:invertIfNegative val="0"/>
            <c:bubble3D val="0"/>
            <c:extLst xmlns:c16r2="http://schemas.microsoft.com/office/drawing/2015/06/chart">
              <c:ext xmlns:c16="http://schemas.microsoft.com/office/drawing/2014/chart" uri="{C3380CC4-5D6E-409C-BE32-E72D297353CC}">
                <c16:uniqueId val="{00000001-4939-4D42-9F0E-C183B84955DC}"/>
              </c:ext>
            </c:extLst>
          </c:dPt>
          <c:dPt>
            <c:idx val="2"/>
            <c:invertIfNegative val="0"/>
            <c:bubble3D val="0"/>
            <c:extLst xmlns:c16r2="http://schemas.microsoft.com/office/drawing/2015/06/chart">
              <c:ext xmlns:c16="http://schemas.microsoft.com/office/drawing/2014/chart" uri="{C3380CC4-5D6E-409C-BE32-E72D297353CC}">
                <c16:uniqueId val="{00000002-4939-4D42-9F0E-C183B84955DC}"/>
              </c:ext>
            </c:extLst>
          </c:dPt>
          <c:dPt>
            <c:idx val="3"/>
            <c:invertIfNegative val="0"/>
            <c:bubble3D val="0"/>
            <c:extLst xmlns:c16r2="http://schemas.microsoft.com/office/drawing/2015/06/chart">
              <c:ext xmlns:c16="http://schemas.microsoft.com/office/drawing/2014/chart" uri="{C3380CC4-5D6E-409C-BE32-E72D297353CC}">
                <c16:uniqueId val="{00000003-4939-4D42-9F0E-C183B84955DC}"/>
              </c:ext>
            </c:extLst>
          </c:dPt>
          <c:dPt>
            <c:idx val="4"/>
            <c:invertIfNegative val="0"/>
            <c:bubble3D val="0"/>
            <c:extLst xmlns:c16r2="http://schemas.microsoft.com/office/drawing/2015/06/chart">
              <c:ext xmlns:c16="http://schemas.microsoft.com/office/drawing/2014/chart" uri="{C3380CC4-5D6E-409C-BE32-E72D297353CC}">
                <c16:uniqueId val="{00000004-4939-4D42-9F0E-C183B84955DC}"/>
              </c:ext>
            </c:extLst>
          </c:dPt>
          <c:dPt>
            <c:idx val="5"/>
            <c:invertIfNegative val="0"/>
            <c:bubble3D val="0"/>
            <c:extLst xmlns:c16r2="http://schemas.microsoft.com/office/drawing/2015/06/chart">
              <c:ext xmlns:c16="http://schemas.microsoft.com/office/drawing/2014/chart" uri="{C3380CC4-5D6E-409C-BE32-E72D297353CC}">
                <c16:uniqueId val="{00000005-4939-4D42-9F0E-C183B84955DC}"/>
              </c:ext>
            </c:extLst>
          </c:dPt>
          <c:dPt>
            <c:idx val="6"/>
            <c:invertIfNegative val="0"/>
            <c:bubble3D val="0"/>
            <c:extLst xmlns:c16r2="http://schemas.microsoft.com/office/drawing/2015/06/chart">
              <c:ext xmlns:c16="http://schemas.microsoft.com/office/drawing/2014/chart" uri="{C3380CC4-5D6E-409C-BE32-E72D297353CC}">
                <c16:uniqueId val="{00000006-4939-4D42-9F0E-C183B84955DC}"/>
              </c:ext>
            </c:extLst>
          </c:dPt>
          <c:dPt>
            <c:idx val="7"/>
            <c:invertIfNegative val="0"/>
            <c:bubble3D val="0"/>
            <c:extLst xmlns:c16r2="http://schemas.microsoft.com/office/drawing/2015/06/chart">
              <c:ext xmlns:c16="http://schemas.microsoft.com/office/drawing/2014/chart" uri="{C3380CC4-5D6E-409C-BE32-E72D297353CC}">
                <c16:uniqueId val="{00000007-4939-4D42-9F0E-C183B84955DC}"/>
              </c:ext>
            </c:extLst>
          </c:dPt>
          <c:dPt>
            <c:idx val="8"/>
            <c:invertIfNegative val="0"/>
            <c:bubble3D val="0"/>
            <c:extLst xmlns:c16r2="http://schemas.microsoft.com/office/drawing/2015/06/chart">
              <c:ext xmlns:c16="http://schemas.microsoft.com/office/drawing/2014/chart" uri="{C3380CC4-5D6E-409C-BE32-E72D297353CC}">
                <c16:uniqueId val="{00000008-4939-4D42-9F0E-C183B84955DC}"/>
              </c:ext>
            </c:extLst>
          </c:dPt>
          <c:dPt>
            <c:idx val="9"/>
            <c:invertIfNegative val="0"/>
            <c:bubble3D val="0"/>
            <c:extLst xmlns:c16r2="http://schemas.microsoft.com/office/drawing/2015/06/chart">
              <c:ext xmlns:c16="http://schemas.microsoft.com/office/drawing/2014/chart" uri="{C3380CC4-5D6E-409C-BE32-E72D297353CC}">
                <c16:uniqueId val="{00000009-4939-4D42-9F0E-C183B84955DC}"/>
              </c:ext>
            </c:extLst>
          </c:dPt>
          <c:dPt>
            <c:idx val="10"/>
            <c:invertIfNegative val="0"/>
            <c:bubble3D val="0"/>
            <c:extLst xmlns:c16r2="http://schemas.microsoft.com/office/drawing/2015/06/chart">
              <c:ext xmlns:c16="http://schemas.microsoft.com/office/drawing/2014/chart" uri="{C3380CC4-5D6E-409C-BE32-E72D297353CC}">
                <c16:uniqueId val="{0000000A-4939-4D42-9F0E-C183B84955DC}"/>
              </c:ext>
            </c:extLst>
          </c:dPt>
          <c:dPt>
            <c:idx val="11"/>
            <c:invertIfNegative val="0"/>
            <c:bubble3D val="0"/>
            <c:extLst xmlns:c16r2="http://schemas.microsoft.com/office/drawing/2015/06/chart">
              <c:ext xmlns:c16="http://schemas.microsoft.com/office/drawing/2014/chart" uri="{C3380CC4-5D6E-409C-BE32-E72D297353CC}">
                <c16:uniqueId val="{0000000B-4939-4D42-9F0E-C183B84955DC}"/>
              </c:ext>
            </c:extLst>
          </c:dPt>
          <c:dPt>
            <c:idx val="12"/>
            <c:invertIfNegative val="0"/>
            <c:bubble3D val="0"/>
            <c:extLst xmlns:c16r2="http://schemas.microsoft.com/office/drawing/2015/06/chart">
              <c:ext xmlns:c16="http://schemas.microsoft.com/office/drawing/2014/chart" uri="{C3380CC4-5D6E-409C-BE32-E72D297353CC}">
                <c16:uniqueId val="{0000000C-4939-4D42-9F0E-C183B84955DC}"/>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Behin bakarrik</c:v>
                </c:pt>
                <c:pt idx="1">
                  <c:v>2-5 aldiz</c:v>
                </c:pt>
                <c:pt idx="2">
                  <c:v>6-10 aldiz</c:v>
                </c:pt>
                <c:pt idx="3">
                  <c:v>10 aldiz baino gehiagotan</c:v>
                </c:pt>
                <c:pt idx="4">
                  <c:v>Ez du erantzuna zehazten</c:v>
                </c:pt>
              </c:strCache>
            </c:strRef>
          </c:cat>
          <c:val>
            <c:numRef>
              <c:f>Hoja1!$B$2:$B$6</c:f>
              <c:numCache>
                <c:formatCode>0%</c:formatCode>
                <c:ptCount val="5"/>
                <c:pt idx="0">
                  <c:v>0.37480333283225009</c:v>
                </c:pt>
                <c:pt idx="1">
                  <c:v>0.46619089272555236</c:v>
                </c:pt>
                <c:pt idx="2">
                  <c:v>9.3372322209154202E-2</c:v>
                </c:pt>
                <c:pt idx="3">
                  <c:v>5.9488180143070585E-2</c:v>
                </c:pt>
                <c:pt idx="4">
                  <c:v>6.1452720899700108E-3</c:v>
                </c:pt>
              </c:numCache>
            </c:numRef>
          </c:val>
          <c:extLst xmlns:c16r2="http://schemas.microsoft.com/office/drawing/2015/06/chart">
            <c:ext xmlns:c16="http://schemas.microsoft.com/office/drawing/2014/chart" uri="{C3380CC4-5D6E-409C-BE32-E72D297353CC}">
              <c16:uniqueId val="{0000000D-4939-4D42-9F0E-C183B84955DC}"/>
            </c:ext>
          </c:extLst>
        </c:ser>
        <c:dLbls>
          <c:showLegendKey val="0"/>
          <c:showVal val="0"/>
          <c:showCatName val="0"/>
          <c:showSerName val="0"/>
          <c:showPercent val="0"/>
          <c:showBubbleSize val="0"/>
        </c:dLbls>
        <c:gapWidth val="61"/>
        <c:axId val="137183232"/>
        <c:axId val="137184768"/>
      </c:barChart>
      <c:catAx>
        <c:axId val="13718323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37184768"/>
        <c:crosses val="autoZero"/>
        <c:auto val="1"/>
        <c:lblAlgn val="ctr"/>
        <c:lblOffset val="100"/>
        <c:noMultiLvlLbl val="0"/>
      </c:catAx>
      <c:valAx>
        <c:axId val="137184768"/>
        <c:scaling>
          <c:orientation val="minMax"/>
          <c:max val="1"/>
          <c:min val="0"/>
        </c:scaling>
        <c:delete val="1"/>
        <c:axPos val="t"/>
        <c:numFmt formatCode="0.0%" sourceLinked="0"/>
        <c:majorTickMark val="out"/>
        <c:minorTickMark val="none"/>
        <c:tickLblPos val="nextTo"/>
        <c:crossAx val="137183232"/>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42C5-4D5D-B22D-BF0706BC56FD}"/>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42C5-4D5D-B22D-BF0706BC56FD}"/>
              </c:ext>
            </c:extLst>
          </c:dPt>
          <c:dPt>
            <c:idx val="2"/>
            <c:bubble3D val="0"/>
            <c:spPr>
              <a:noFill/>
              <a:ln>
                <a:noFill/>
              </a:ln>
            </c:spPr>
            <c:extLst xmlns:c16r2="http://schemas.microsoft.com/office/drawing/2015/06/chart">
              <c:ext xmlns:c16="http://schemas.microsoft.com/office/drawing/2014/chart" uri="{C3380CC4-5D6E-409C-BE32-E72D297353CC}">
                <c16:uniqueId val="{00000005-42C5-4D5D-B22D-BF0706BC56FD}"/>
              </c:ext>
            </c:extLst>
          </c:dPt>
          <c:dPt>
            <c:idx val="3"/>
            <c:bubble3D val="0"/>
            <c:spPr>
              <a:noFill/>
              <a:ln>
                <a:noFill/>
              </a:ln>
            </c:spPr>
            <c:extLst xmlns:c16r2="http://schemas.microsoft.com/office/drawing/2015/06/chart">
              <c:ext xmlns:c16="http://schemas.microsoft.com/office/drawing/2014/chart" uri="{C3380CC4-5D6E-409C-BE32-E72D297353CC}">
                <c16:uniqueId val="{00000007-42C5-4D5D-B22D-BF0706BC56FD}"/>
              </c:ext>
            </c:extLst>
          </c:dPt>
          <c:dPt>
            <c:idx val="4"/>
            <c:bubble3D val="0"/>
            <c:spPr>
              <a:noFill/>
              <a:ln>
                <a:noFill/>
              </a:ln>
            </c:spPr>
            <c:extLst xmlns:c16r2="http://schemas.microsoft.com/office/drawing/2015/06/chart">
              <c:ext xmlns:c16="http://schemas.microsoft.com/office/drawing/2014/chart" uri="{C3380CC4-5D6E-409C-BE32-E72D297353CC}">
                <c16:uniqueId val="{00000009-42C5-4D5D-B22D-BF0706BC56FD}"/>
              </c:ext>
            </c:extLst>
          </c:dPt>
          <c:dPt>
            <c:idx val="5"/>
            <c:bubble3D val="0"/>
            <c:extLst xmlns:c16r2="http://schemas.microsoft.com/office/drawing/2015/06/chart">
              <c:ext xmlns:c16="http://schemas.microsoft.com/office/drawing/2014/chart" uri="{C3380CC4-5D6E-409C-BE32-E72D297353CC}">
                <c16:uniqueId val="{0000000A-42C5-4D5D-B22D-BF0706BC56FD}"/>
              </c:ext>
            </c:extLst>
          </c:dPt>
          <c:dPt>
            <c:idx val="6"/>
            <c:bubble3D val="0"/>
            <c:extLst xmlns:c16r2="http://schemas.microsoft.com/office/drawing/2015/06/chart">
              <c:ext xmlns:c16="http://schemas.microsoft.com/office/drawing/2014/chart" uri="{C3380CC4-5D6E-409C-BE32-E72D297353CC}">
                <c16:uniqueId val="{0000000B-42C5-4D5D-B22D-BF0706BC56FD}"/>
              </c:ext>
            </c:extLst>
          </c:dPt>
          <c:dPt>
            <c:idx val="7"/>
            <c:bubble3D val="0"/>
            <c:extLst xmlns:c16r2="http://schemas.microsoft.com/office/drawing/2015/06/chart">
              <c:ext xmlns:c16="http://schemas.microsoft.com/office/drawing/2014/chart" uri="{C3380CC4-5D6E-409C-BE32-E72D297353CC}">
                <c16:uniqueId val="{0000000C-42C5-4D5D-B22D-BF0706BC56FD}"/>
              </c:ext>
            </c:extLst>
          </c:dPt>
          <c:dPt>
            <c:idx val="8"/>
            <c:bubble3D val="0"/>
            <c:extLst xmlns:c16r2="http://schemas.microsoft.com/office/drawing/2015/06/chart">
              <c:ext xmlns:c16="http://schemas.microsoft.com/office/drawing/2014/chart" uri="{C3380CC4-5D6E-409C-BE32-E72D297353CC}">
                <c16:uniqueId val="{0000000D-42C5-4D5D-B22D-BF0706BC56FD}"/>
              </c:ext>
            </c:extLst>
          </c:dPt>
          <c:dPt>
            <c:idx val="9"/>
            <c:bubble3D val="0"/>
            <c:extLst xmlns:c16r2="http://schemas.microsoft.com/office/drawing/2015/06/chart">
              <c:ext xmlns:c16="http://schemas.microsoft.com/office/drawing/2014/chart" uri="{C3380CC4-5D6E-409C-BE32-E72D297353CC}">
                <c16:uniqueId val="{0000000E-42C5-4D5D-B22D-BF0706BC56FD}"/>
              </c:ext>
            </c:extLst>
          </c:dPt>
          <c:dPt>
            <c:idx val="10"/>
            <c:bubble3D val="0"/>
            <c:extLst xmlns:c16r2="http://schemas.microsoft.com/office/drawing/2015/06/chart">
              <c:ext xmlns:c16="http://schemas.microsoft.com/office/drawing/2014/chart" uri="{C3380CC4-5D6E-409C-BE32-E72D297353CC}">
                <c16:uniqueId val="{0000000F-42C5-4D5D-B22D-BF0706BC56FD}"/>
              </c:ext>
            </c:extLst>
          </c:dPt>
          <c:dPt>
            <c:idx val="11"/>
            <c:bubble3D val="0"/>
            <c:extLst xmlns:c16r2="http://schemas.microsoft.com/office/drawing/2015/06/chart">
              <c:ext xmlns:c16="http://schemas.microsoft.com/office/drawing/2014/chart" uri="{C3380CC4-5D6E-409C-BE32-E72D297353CC}">
                <c16:uniqueId val="{00000010-42C5-4D5D-B22D-BF0706BC56FD}"/>
              </c:ext>
            </c:extLst>
          </c:dPt>
          <c:dPt>
            <c:idx val="12"/>
            <c:bubble3D val="0"/>
            <c:extLst xmlns:c16r2="http://schemas.microsoft.com/office/drawing/2015/06/chart">
              <c:ext xmlns:c16="http://schemas.microsoft.com/office/drawing/2014/chart" uri="{C3380CC4-5D6E-409C-BE32-E72D297353CC}">
                <c16:uniqueId val="{00000011-42C5-4D5D-B22D-BF0706BC56FD}"/>
              </c:ext>
            </c:extLst>
          </c:dPt>
          <c:dPt>
            <c:idx val="13"/>
            <c:bubble3D val="0"/>
            <c:extLst xmlns:c16r2="http://schemas.microsoft.com/office/drawing/2015/06/chart">
              <c:ext xmlns:c16="http://schemas.microsoft.com/office/drawing/2014/chart" uri="{C3380CC4-5D6E-409C-BE32-E72D297353CC}">
                <c16:uniqueId val="{00000012-42C5-4D5D-B22D-BF0706BC56FD}"/>
              </c:ext>
            </c:extLst>
          </c:dPt>
          <c:dPt>
            <c:idx val="14"/>
            <c:bubble3D val="0"/>
            <c:extLst xmlns:c16r2="http://schemas.microsoft.com/office/drawing/2015/06/chart">
              <c:ext xmlns:c16="http://schemas.microsoft.com/office/drawing/2014/chart" uri="{C3380CC4-5D6E-409C-BE32-E72D297353CC}">
                <c16:uniqueId val="{00000013-42C5-4D5D-B22D-BF0706BC56FD}"/>
              </c:ext>
            </c:extLst>
          </c:dPt>
          <c:dPt>
            <c:idx val="15"/>
            <c:bubble3D val="0"/>
            <c:extLst xmlns:c16r2="http://schemas.microsoft.com/office/drawing/2015/06/chart">
              <c:ext xmlns:c16="http://schemas.microsoft.com/office/drawing/2014/chart" uri="{C3380CC4-5D6E-409C-BE32-E72D297353CC}">
                <c16:uniqueId val="{00000014-42C5-4D5D-B22D-BF0706BC56FD}"/>
              </c:ext>
            </c:extLst>
          </c:dPt>
          <c:dPt>
            <c:idx val="16"/>
            <c:bubble3D val="0"/>
            <c:extLst xmlns:c16r2="http://schemas.microsoft.com/office/drawing/2015/06/chart">
              <c:ext xmlns:c16="http://schemas.microsoft.com/office/drawing/2014/chart" uri="{C3380CC4-5D6E-409C-BE32-E72D297353CC}">
                <c16:uniqueId val="{00000015-42C5-4D5D-B22D-BF0706BC56FD}"/>
              </c:ext>
            </c:extLst>
          </c:dPt>
          <c:dPt>
            <c:idx val="17"/>
            <c:bubble3D val="0"/>
            <c:extLst xmlns:c16r2="http://schemas.microsoft.com/office/drawing/2015/06/chart">
              <c:ext xmlns:c16="http://schemas.microsoft.com/office/drawing/2014/chart" uri="{C3380CC4-5D6E-409C-BE32-E72D297353CC}">
                <c16:uniqueId val="{00000016-42C5-4D5D-B22D-BF0706BC56FD}"/>
              </c:ext>
            </c:extLst>
          </c:dPt>
          <c:dPt>
            <c:idx val="18"/>
            <c:bubble3D val="0"/>
            <c:extLst xmlns:c16r2="http://schemas.microsoft.com/office/drawing/2015/06/chart">
              <c:ext xmlns:c16="http://schemas.microsoft.com/office/drawing/2014/chart" uri="{C3380CC4-5D6E-409C-BE32-E72D297353CC}">
                <c16:uniqueId val="{00000017-42C5-4D5D-B22D-BF0706BC56FD}"/>
              </c:ext>
            </c:extLst>
          </c:dPt>
          <c:dPt>
            <c:idx val="19"/>
            <c:bubble3D val="0"/>
            <c:extLst xmlns:c16r2="http://schemas.microsoft.com/office/drawing/2015/06/chart">
              <c:ext xmlns:c16="http://schemas.microsoft.com/office/drawing/2014/chart" uri="{C3380CC4-5D6E-409C-BE32-E72D297353CC}">
                <c16:uniqueId val="{00000018-42C5-4D5D-B22D-BF0706BC56FD}"/>
              </c:ext>
            </c:extLst>
          </c:dPt>
          <c:dPt>
            <c:idx val="20"/>
            <c:bubble3D val="0"/>
            <c:extLst xmlns:c16r2="http://schemas.microsoft.com/office/drawing/2015/06/chart">
              <c:ext xmlns:c16="http://schemas.microsoft.com/office/drawing/2014/chart" uri="{C3380CC4-5D6E-409C-BE32-E72D297353CC}">
                <c16:uniqueId val="{00000019-42C5-4D5D-B22D-BF0706BC56FD}"/>
              </c:ext>
            </c:extLst>
          </c:dPt>
          <c:dPt>
            <c:idx val="21"/>
            <c:bubble3D val="0"/>
            <c:extLst xmlns:c16r2="http://schemas.microsoft.com/office/drawing/2015/06/chart">
              <c:ext xmlns:c16="http://schemas.microsoft.com/office/drawing/2014/chart" uri="{C3380CC4-5D6E-409C-BE32-E72D297353CC}">
                <c16:uniqueId val="{0000001A-42C5-4D5D-B22D-BF0706BC56FD}"/>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0.26400000000000001</c:v>
                </c:pt>
                <c:pt idx="2">
                  <c:v>0.24533333333333332</c:v>
                </c:pt>
                <c:pt idx="3">
                  <c:v>0.24533333333333332</c:v>
                </c:pt>
                <c:pt idx="4">
                  <c:v>0.24533333333333332</c:v>
                </c:pt>
              </c:numCache>
            </c:numRef>
          </c:val>
          <c:extLst xmlns:c16r2="http://schemas.microsoft.com/office/drawing/2015/06/chart">
            <c:ext xmlns:c16="http://schemas.microsoft.com/office/drawing/2014/chart" uri="{C3380CC4-5D6E-409C-BE32-E72D297353CC}">
              <c16:uniqueId val="{0000001B-42C5-4D5D-B22D-BF0706BC56FD}"/>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42C5-4D5D-B22D-BF0706BC56FD}"/>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42C5-4D5D-B22D-BF0706BC56FD}"/>
              </c:ext>
            </c:extLst>
          </c:dPt>
          <c:dPt>
            <c:idx val="2"/>
            <c:bubble3D val="0"/>
            <c:spPr>
              <a:noFill/>
            </c:spPr>
            <c:extLst xmlns:c16r2="http://schemas.microsoft.com/office/drawing/2015/06/chart">
              <c:ext xmlns:c16="http://schemas.microsoft.com/office/drawing/2014/chart" uri="{C3380CC4-5D6E-409C-BE32-E72D297353CC}">
                <c16:uniqueId val="{00000021-42C5-4D5D-B22D-BF0706BC56FD}"/>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42C5-4D5D-B22D-BF0706BC56FD}"/>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42C5-4D5D-B22D-BF0706BC56FD}"/>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42C5-4D5D-B22D-BF0706BC56FD}"/>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C60D-4998-8BAC-88EB95317DD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C60D-4998-8BAC-88EB95317DD7}"/>
              </c:ext>
            </c:extLst>
          </c:dPt>
          <c:dPt>
            <c:idx val="2"/>
            <c:bubble3D val="0"/>
            <c:spPr>
              <a:noFill/>
              <a:ln>
                <a:noFill/>
              </a:ln>
            </c:spPr>
            <c:extLst xmlns:c16r2="http://schemas.microsoft.com/office/drawing/2015/06/chart">
              <c:ext xmlns:c16="http://schemas.microsoft.com/office/drawing/2014/chart" uri="{C3380CC4-5D6E-409C-BE32-E72D297353CC}">
                <c16:uniqueId val="{00000005-C60D-4998-8BAC-88EB95317DD7}"/>
              </c:ext>
            </c:extLst>
          </c:dPt>
          <c:dPt>
            <c:idx val="3"/>
            <c:bubble3D val="0"/>
            <c:spPr>
              <a:noFill/>
              <a:ln>
                <a:noFill/>
              </a:ln>
            </c:spPr>
            <c:extLst xmlns:c16r2="http://schemas.microsoft.com/office/drawing/2015/06/chart">
              <c:ext xmlns:c16="http://schemas.microsoft.com/office/drawing/2014/chart" uri="{C3380CC4-5D6E-409C-BE32-E72D297353CC}">
                <c16:uniqueId val="{00000007-C60D-4998-8BAC-88EB95317DD7}"/>
              </c:ext>
            </c:extLst>
          </c:dPt>
          <c:dPt>
            <c:idx val="4"/>
            <c:bubble3D val="0"/>
            <c:spPr>
              <a:noFill/>
              <a:ln>
                <a:noFill/>
              </a:ln>
            </c:spPr>
            <c:extLst xmlns:c16r2="http://schemas.microsoft.com/office/drawing/2015/06/chart">
              <c:ext xmlns:c16="http://schemas.microsoft.com/office/drawing/2014/chart" uri="{C3380CC4-5D6E-409C-BE32-E72D297353CC}">
                <c16:uniqueId val="{00000009-C60D-4998-8BAC-88EB95317DD7}"/>
              </c:ext>
            </c:extLst>
          </c:dPt>
          <c:dPt>
            <c:idx val="5"/>
            <c:bubble3D val="0"/>
            <c:extLst xmlns:c16r2="http://schemas.microsoft.com/office/drawing/2015/06/chart">
              <c:ext xmlns:c16="http://schemas.microsoft.com/office/drawing/2014/chart" uri="{C3380CC4-5D6E-409C-BE32-E72D297353CC}">
                <c16:uniqueId val="{0000000A-C60D-4998-8BAC-88EB95317DD7}"/>
              </c:ext>
            </c:extLst>
          </c:dPt>
          <c:dPt>
            <c:idx val="6"/>
            <c:bubble3D val="0"/>
            <c:extLst xmlns:c16r2="http://schemas.microsoft.com/office/drawing/2015/06/chart">
              <c:ext xmlns:c16="http://schemas.microsoft.com/office/drawing/2014/chart" uri="{C3380CC4-5D6E-409C-BE32-E72D297353CC}">
                <c16:uniqueId val="{0000000B-C60D-4998-8BAC-88EB95317DD7}"/>
              </c:ext>
            </c:extLst>
          </c:dPt>
          <c:dPt>
            <c:idx val="7"/>
            <c:bubble3D val="0"/>
            <c:extLst xmlns:c16r2="http://schemas.microsoft.com/office/drawing/2015/06/chart">
              <c:ext xmlns:c16="http://schemas.microsoft.com/office/drawing/2014/chart" uri="{C3380CC4-5D6E-409C-BE32-E72D297353CC}">
                <c16:uniqueId val="{0000000C-C60D-4998-8BAC-88EB95317DD7}"/>
              </c:ext>
            </c:extLst>
          </c:dPt>
          <c:dPt>
            <c:idx val="8"/>
            <c:bubble3D val="0"/>
            <c:extLst xmlns:c16r2="http://schemas.microsoft.com/office/drawing/2015/06/chart">
              <c:ext xmlns:c16="http://schemas.microsoft.com/office/drawing/2014/chart" uri="{C3380CC4-5D6E-409C-BE32-E72D297353CC}">
                <c16:uniqueId val="{0000000D-C60D-4998-8BAC-88EB95317DD7}"/>
              </c:ext>
            </c:extLst>
          </c:dPt>
          <c:dPt>
            <c:idx val="9"/>
            <c:bubble3D val="0"/>
            <c:extLst xmlns:c16r2="http://schemas.microsoft.com/office/drawing/2015/06/chart">
              <c:ext xmlns:c16="http://schemas.microsoft.com/office/drawing/2014/chart" uri="{C3380CC4-5D6E-409C-BE32-E72D297353CC}">
                <c16:uniqueId val="{0000000E-C60D-4998-8BAC-88EB95317DD7}"/>
              </c:ext>
            </c:extLst>
          </c:dPt>
          <c:dPt>
            <c:idx val="10"/>
            <c:bubble3D val="0"/>
            <c:extLst xmlns:c16r2="http://schemas.microsoft.com/office/drawing/2015/06/chart">
              <c:ext xmlns:c16="http://schemas.microsoft.com/office/drawing/2014/chart" uri="{C3380CC4-5D6E-409C-BE32-E72D297353CC}">
                <c16:uniqueId val="{0000000F-C60D-4998-8BAC-88EB95317DD7}"/>
              </c:ext>
            </c:extLst>
          </c:dPt>
          <c:dPt>
            <c:idx val="11"/>
            <c:bubble3D val="0"/>
            <c:extLst xmlns:c16r2="http://schemas.microsoft.com/office/drawing/2015/06/chart">
              <c:ext xmlns:c16="http://schemas.microsoft.com/office/drawing/2014/chart" uri="{C3380CC4-5D6E-409C-BE32-E72D297353CC}">
                <c16:uniqueId val="{00000010-C60D-4998-8BAC-88EB95317DD7}"/>
              </c:ext>
            </c:extLst>
          </c:dPt>
          <c:dPt>
            <c:idx val="12"/>
            <c:bubble3D val="0"/>
            <c:extLst xmlns:c16r2="http://schemas.microsoft.com/office/drawing/2015/06/chart">
              <c:ext xmlns:c16="http://schemas.microsoft.com/office/drawing/2014/chart" uri="{C3380CC4-5D6E-409C-BE32-E72D297353CC}">
                <c16:uniqueId val="{00000011-C60D-4998-8BAC-88EB95317DD7}"/>
              </c:ext>
            </c:extLst>
          </c:dPt>
          <c:dPt>
            <c:idx val="13"/>
            <c:bubble3D val="0"/>
            <c:extLst xmlns:c16r2="http://schemas.microsoft.com/office/drawing/2015/06/chart">
              <c:ext xmlns:c16="http://schemas.microsoft.com/office/drawing/2014/chart" uri="{C3380CC4-5D6E-409C-BE32-E72D297353CC}">
                <c16:uniqueId val="{00000012-C60D-4998-8BAC-88EB95317DD7}"/>
              </c:ext>
            </c:extLst>
          </c:dPt>
          <c:dPt>
            <c:idx val="14"/>
            <c:bubble3D val="0"/>
            <c:extLst xmlns:c16r2="http://schemas.microsoft.com/office/drawing/2015/06/chart">
              <c:ext xmlns:c16="http://schemas.microsoft.com/office/drawing/2014/chart" uri="{C3380CC4-5D6E-409C-BE32-E72D297353CC}">
                <c16:uniqueId val="{00000013-C60D-4998-8BAC-88EB95317DD7}"/>
              </c:ext>
            </c:extLst>
          </c:dPt>
          <c:dPt>
            <c:idx val="15"/>
            <c:bubble3D val="0"/>
            <c:extLst xmlns:c16r2="http://schemas.microsoft.com/office/drawing/2015/06/chart">
              <c:ext xmlns:c16="http://schemas.microsoft.com/office/drawing/2014/chart" uri="{C3380CC4-5D6E-409C-BE32-E72D297353CC}">
                <c16:uniqueId val="{00000014-C60D-4998-8BAC-88EB95317DD7}"/>
              </c:ext>
            </c:extLst>
          </c:dPt>
          <c:dPt>
            <c:idx val="16"/>
            <c:bubble3D val="0"/>
            <c:extLst xmlns:c16r2="http://schemas.microsoft.com/office/drawing/2015/06/chart">
              <c:ext xmlns:c16="http://schemas.microsoft.com/office/drawing/2014/chart" uri="{C3380CC4-5D6E-409C-BE32-E72D297353CC}">
                <c16:uniqueId val="{00000015-C60D-4998-8BAC-88EB95317DD7}"/>
              </c:ext>
            </c:extLst>
          </c:dPt>
          <c:dPt>
            <c:idx val="17"/>
            <c:bubble3D val="0"/>
            <c:extLst xmlns:c16r2="http://schemas.microsoft.com/office/drawing/2015/06/chart">
              <c:ext xmlns:c16="http://schemas.microsoft.com/office/drawing/2014/chart" uri="{C3380CC4-5D6E-409C-BE32-E72D297353CC}">
                <c16:uniqueId val="{00000016-C60D-4998-8BAC-88EB95317DD7}"/>
              </c:ext>
            </c:extLst>
          </c:dPt>
          <c:dPt>
            <c:idx val="18"/>
            <c:bubble3D val="0"/>
            <c:extLst xmlns:c16r2="http://schemas.microsoft.com/office/drawing/2015/06/chart">
              <c:ext xmlns:c16="http://schemas.microsoft.com/office/drawing/2014/chart" uri="{C3380CC4-5D6E-409C-BE32-E72D297353CC}">
                <c16:uniqueId val="{00000017-C60D-4998-8BAC-88EB95317DD7}"/>
              </c:ext>
            </c:extLst>
          </c:dPt>
          <c:dPt>
            <c:idx val="19"/>
            <c:bubble3D val="0"/>
            <c:extLst xmlns:c16r2="http://schemas.microsoft.com/office/drawing/2015/06/chart">
              <c:ext xmlns:c16="http://schemas.microsoft.com/office/drawing/2014/chart" uri="{C3380CC4-5D6E-409C-BE32-E72D297353CC}">
                <c16:uniqueId val="{00000018-C60D-4998-8BAC-88EB95317DD7}"/>
              </c:ext>
            </c:extLst>
          </c:dPt>
          <c:dPt>
            <c:idx val="20"/>
            <c:bubble3D val="0"/>
            <c:extLst xmlns:c16r2="http://schemas.microsoft.com/office/drawing/2015/06/chart">
              <c:ext xmlns:c16="http://schemas.microsoft.com/office/drawing/2014/chart" uri="{C3380CC4-5D6E-409C-BE32-E72D297353CC}">
                <c16:uniqueId val="{00000019-C60D-4998-8BAC-88EB95317DD7}"/>
              </c:ext>
            </c:extLst>
          </c:dPt>
          <c:dPt>
            <c:idx val="21"/>
            <c:bubble3D val="0"/>
            <c:extLst xmlns:c16r2="http://schemas.microsoft.com/office/drawing/2015/06/chart">
              <c:ext xmlns:c16="http://schemas.microsoft.com/office/drawing/2014/chart" uri="{C3380CC4-5D6E-409C-BE32-E72D297353CC}">
                <c16:uniqueId val="{0000001A-C60D-4998-8BAC-88EB95317DD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0.30399999999999999</c:v>
                </c:pt>
                <c:pt idx="2">
                  <c:v>0.23199999999999998</c:v>
                </c:pt>
                <c:pt idx="3">
                  <c:v>0.23199999999999998</c:v>
                </c:pt>
                <c:pt idx="4">
                  <c:v>0.23199999999999998</c:v>
                </c:pt>
              </c:numCache>
            </c:numRef>
          </c:val>
          <c:extLst xmlns:c16r2="http://schemas.microsoft.com/office/drawing/2015/06/chart">
            <c:ext xmlns:c16="http://schemas.microsoft.com/office/drawing/2014/chart" uri="{C3380CC4-5D6E-409C-BE32-E72D297353CC}">
              <c16:uniqueId val="{0000001B-C60D-4998-8BAC-88EB95317DD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C60D-4998-8BAC-88EB95317DD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C60D-4998-8BAC-88EB95317DD7}"/>
              </c:ext>
            </c:extLst>
          </c:dPt>
          <c:dPt>
            <c:idx val="2"/>
            <c:bubble3D val="0"/>
            <c:spPr>
              <a:noFill/>
            </c:spPr>
            <c:extLst xmlns:c16r2="http://schemas.microsoft.com/office/drawing/2015/06/chart">
              <c:ext xmlns:c16="http://schemas.microsoft.com/office/drawing/2014/chart" uri="{C3380CC4-5D6E-409C-BE32-E72D297353CC}">
                <c16:uniqueId val="{00000021-C60D-4998-8BAC-88EB95317DD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C60D-4998-8BAC-88EB95317DD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C60D-4998-8BAC-88EB95317DD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C60D-4998-8BAC-88EB95317DD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050C-41EF-AE7D-C812EBD685D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050C-41EF-AE7D-C812EBD685D7}"/>
              </c:ext>
            </c:extLst>
          </c:dPt>
          <c:dPt>
            <c:idx val="2"/>
            <c:bubble3D val="0"/>
            <c:spPr>
              <a:noFill/>
              <a:ln>
                <a:noFill/>
              </a:ln>
            </c:spPr>
            <c:extLst xmlns:c16r2="http://schemas.microsoft.com/office/drawing/2015/06/chart">
              <c:ext xmlns:c16="http://schemas.microsoft.com/office/drawing/2014/chart" uri="{C3380CC4-5D6E-409C-BE32-E72D297353CC}">
                <c16:uniqueId val="{00000005-050C-41EF-AE7D-C812EBD685D7}"/>
              </c:ext>
            </c:extLst>
          </c:dPt>
          <c:dPt>
            <c:idx val="3"/>
            <c:bubble3D val="0"/>
            <c:spPr>
              <a:noFill/>
              <a:ln>
                <a:noFill/>
              </a:ln>
            </c:spPr>
            <c:extLst xmlns:c16r2="http://schemas.microsoft.com/office/drawing/2015/06/chart">
              <c:ext xmlns:c16="http://schemas.microsoft.com/office/drawing/2014/chart" uri="{C3380CC4-5D6E-409C-BE32-E72D297353CC}">
                <c16:uniqueId val="{00000007-050C-41EF-AE7D-C812EBD685D7}"/>
              </c:ext>
            </c:extLst>
          </c:dPt>
          <c:dPt>
            <c:idx val="4"/>
            <c:bubble3D val="0"/>
            <c:spPr>
              <a:noFill/>
              <a:ln>
                <a:noFill/>
              </a:ln>
            </c:spPr>
            <c:extLst xmlns:c16r2="http://schemas.microsoft.com/office/drawing/2015/06/chart">
              <c:ext xmlns:c16="http://schemas.microsoft.com/office/drawing/2014/chart" uri="{C3380CC4-5D6E-409C-BE32-E72D297353CC}">
                <c16:uniqueId val="{00000009-050C-41EF-AE7D-C812EBD685D7}"/>
              </c:ext>
            </c:extLst>
          </c:dPt>
          <c:dPt>
            <c:idx val="5"/>
            <c:bubble3D val="0"/>
            <c:extLst xmlns:c16r2="http://schemas.microsoft.com/office/drawing/2015/06/chart">
              <c:ext xmlns:c16="http://schemas.microsoft.com/office/drawing/2014/chart" uri="{C3380CC4-5D6E-409C-BE32-E72D297353CC}">
                <c16:uniqueId val="{0000000A-050C-41EF-AE7D-C812EBD685D7}"/>
              </c:ext>
            </c:extLst>
          </c:dPt>
          <c:dPt>
            <c:idx val="6"/>
            <c:bubble3D val="0"/>
            <c:extLst xmlns:c16r2="http://schemas.microsoft.com/office/drawing/2015/06/chart">
              <c:ext xmlns:c16="http://schemas.microsoft.com/office/drawing/2014/chart" uri="{C3380CC4-5D6E-409C-BE32-E72D297353CC}">
                <c16:uniqueId val="{0000000B-050C-41EF-AE7D-C812EBD685D7}"/>
              </c:ext>
            </c:extLst>
          </c:dPt>
          <c:dPt>
            <c:idx val="7"/>
            <c:bubble3D val="0"/>
            <c:extLst xmlns:c16r2="http://schemas.microsoft.com/office/drawing/2015/06/chart">
              <c:ext xmlns:c16="http://schemas.microsoft.com/office/drawing/2014/chart" uri="{C3380CC4-5D6E-409C-BE32-E72D297353CC}">
                <c16:uniqueId val="{0000000C-050C-41EF-AE7D-C812EBD685D7}"/>
              </c:ext>
            </c:extLst>
          </c:dPt>
          <c:dPt>
            <c:idx val="8"/>
            <c:bubble3D val="0"/>
            <c:extLst xmlns:c16r2="http://schemas.microsoft.com/office/drawing/2015/06/chart">
              <c:ext xmlns:c16="http://schemas.microsoft.com/office/drawing/2014/chart" uri="{C3380CC4-5D6E-409C-BE32-E72D297353CC}">
                <c16:uniqueId val="{0000000D-050C-41EF-AE7D-C812EBD685D7}"/>
              </c:ext>
            </c:extLst>
          </c:dPt>
          <c:dPt>
            <c:idx val="9"/>
            <c:bubble3D val="0"/>
            <c:extLst xmlns:c16r2="http://schemas.microsoft.com/office/drawing/2015/06/chart">
              <c:ext xmlns:c16="http://schemas.microsoft.com/office/drawing/2014/chart" uri="{C3380CC4-5D6E-409C-BE32-E72D297353CC}">
                <c16:uniqueId val="{0000000E-050C-41EF-AE7D-C812EBD685D7}"/>
              </c:ext>
            </c:extLst>
          </c:dPt>
          <c:dPt>
            <c:idx val="10"/>
            <c:bubble3D val="0"/>
            <c:extLst xmlns:c16r2="http://schemas.microsoft.com/office/drawing/2015/06/chart">
              <c:ext xmlns:c16="http://schemas.microsoft.com/office/drawing/2014/chart" uri="{C3380CC4-5D6E-409C-BE32-E72D297353CC}">
                <c16:uniqueId val="{0000000F-050C-41EF-AE7D-C812EBD685D7}"/>
              </c:ext>
            </c:extLst>
          </c:dPt>
          <c:dPt>
            <c:idx val="11"/>
            <c:bubble3D val="0"/>
            <c:extLst xmlns:c16r2="http://schemas.microsoft.com/office/drawing/2015/06/chart">
              <c:ext xmlns:c16="http://schemas.microsoft.com/office/drawing/2014/chart" uri="{C3380CC4-5D6E-409C-BE32-E72D297353CC}">
                <c16:uniqueId val="{00000010-050C-41EF-AE7D-C812EBD685D7}"/>
              </c:ext>
            </c:extLst>
          </c:dPt>
          <c:dPt>
            <c:idx val="12"/>
            <c:bubble3D val="0"/>
            <c:extLst xmlns:c16r2="http://schemas.microsoft.com/office/drawing/2015/06/chart">
              <c:ext xmlns:c16="http://schemas.microsoft.com/office/drawing/2014/chart" uri="{C3380CC4-5D6E-409C-BE32-E72D297353CC}">
                <c16:uniqueId val="{00000011-050C-41EF-AE7D-C812EBD685D7}"/>
              </c:ext>
            </c:extLst>
          </c:dPt>
          <c:dPt>
            <c:idx val="13"/>
            <c:bubble3D val="0"/>
            <c:extLst xmlns:c16r2="http://schemas.microsoft.com/office/drawing/2015/06/chart">
              <c:ext xmlns:c16="http://schemas.microsoft.com/office/drawing/2014/chart" uri="{C3380CC4-5D6E-409C-BE32-E72D297353CC}">
                <c16:uniqueId val="{00000012-050C-41EF-AE7D-C812EBD685D7}"/>
              </c:ext>
            </c:extLst>
          </c:dPt>
          <c:dPt>
            <c:idx val="14"/>
            <c:bubble3D val="0"/>
            <c:extLst xmlns:c16r2="http://schemas.microsoft.com/office/drawing/2015/06/chart">
              <c:ext xmlns:c16="http://schemas.microsoft.com/office/drawing/2014/chart" uri="{C3380CC4-5D6E-409C-BE32-E72D297353CC}">
                <c16:uniqueId val="{00000013-050C-41EF-AE7D-C812EBD685D7}"/>
              </c:ext>
            </c:extLst>
          </c:dPt>
          <c:dPt>
            <c:idx val="15"/>
            <c:bubble3D val="0"/>
            <c:extLst xmlns:c16r2="http://schemas.microsoft.com/office/drawing/2015/06/chart">
              <c:ext xmlns:c16="http://schemas.microsoft.com/office/drawing/2014/chart" uri="{C3380CC4-5D6E-409C-BE32-E72D297353CC}">
                <c16:uniqueId val="{00000014-050C-41EF-AE7D-C812EBD685D7}"/>
              </c:ext>
            </c:extLst>
          </c:dPt>
          <c:dPt>
            <c:idx val="16"/>
            <c:bubble3D val="0"/>
            <c:extLst xmlns:c16r2="http://schemas.microsoft.com/office/drawing/2015/06/chart">
              <c:ext xmlns:c16="http://schemas.microsoft.com/office/drawing/2014/chart" uri="{C3380CC4-5D6E-409C-BE32-E72D297353CC}">
                <c16:uniqueId val="{00000015-050C-41EF-AE7D-C812EBD685D7}"/>
              </c:ext>
            </c:extLst>
          </c:dPt>
          <c:dPt>
            <c:idx val="17"/>
            <c:bubble3D val="0"/>
            <c:extLst xmlns:c16r2="http://schemas.microsoft.com/office/drawing/2015/06/chart">
              <c:ext xmlns:c16="http://schemas.microsoft.com/office/drawing/2014/chart" uri="{C3380CC4-5D6E-409C-BE32-E72D297353CC}">
                <c16:uniqueId val="{00000016-050C-41EF-AE7D-C812EBD685D7}"/>
              </c:ext>
            </c:extLst>
          </c:dPt>
          <c:dPt>
            <c:idx val="18"/>
            <c:bubble3D val="0"/>
            <c:extLst xmlns:c16r2="http://schemas.microsoft.com/office/drawing/2015/06/chart">
              <c:ext xmlns:c16="http://schemas.microsoft.com/office/drawing/2014/chart" uri="{C3380CC4-5D6E-409C-BE32-E72D297353CC}">
                <c16:uniqueId val="{00000017-050C-41EF-AE7D-C812EBD685D7}"/>
              </c:ext>
            </c:extLst>
          </c:dPt>
          <c:dPt>
            <c:idx val="19"/>
            <c:bubble3D val="0"/>
            <c:extLst xmlns:c16r2="http://schemas.microsoft.com/office/drawing/2015/06/chart">
              <c:ext xmlns:c16="http://schemas.microsoft.com/office/drawing/2014/chart" uri="{C3380CC4-5D6E-409C-BE32-E72D297353CC}">
                <c16:uniqueId val="{00000018-050C-41EF-AE7D-C812EBD685D7}"/>
              </c:ext>
            </c:extLst>
          </c:dPt>
          <c:dPt>
            <c:idx val="20"/>
            <c:bubble3D val="0"/>
            <c:extLst xmlns:c16r2="http://schemas.microsoft.com/office/drawing/2015/06/chart">
              <c:ext xmlns:c16="http://schemas.microsoft.com/office/drawing/2014/chart" uri="{C3380CC4-5D6E-409C-BE32-E72D297353CC}">
                <c16:uniqueId val="{00000019-050C-41EF-AE7D-C812EBD685D7}"/>
              </c:ext>
            </c:extLst>
          </c:dPt>
          <c:dPt>
            <c:idx val="21"/>
            <c:bubble3D val="0"/>
            <c:extLst xmlns:c16r2="http://schemas.microsoft.com/office/drawing/2015/06/chart">
              <c:ext xmlns:c16="http://schemas.microsoft.com/office/drawing/2014/chart" uri="{C3380CC4-5D6E-409C-BE32-E72D297353CC}">
                <c16:uniqueId val="{0000001A-050C-41EF-AE7D-C812EBD685D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0.31200000000000006</c:v>
                </c:pt>
                <c:pt idx="2">
                  <c:v>0.22933333333333331</c:v>
                </c:pt>
                <c:pt idx="3">
                  <c:v>0.22933333333333331</c:v>
                </c:pt>
                <c:pt idx="4">
                  <c:v>0.22933333333333331</c:v>
                </c:pt>
              </c:numCache>
            </c:numRef>
          </c:val>
          <c:extLst xmlns:c16r2="http://schemas.microsoft.com/office/drawing/2015/06/chart">
            <c:ext xmlns:c16="http://schemas.microsoft.com/office/drawing/2014/chart" uri="{C3380CC4-5D6E-409C-BE32-E72D297353CC}">
              <c16:uniqueId val="{0000001B-050C-41EF-AE7D-C812EBD685D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050C-41EF-AE7D-C812EBD685D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050C-41EF-AE7D-C812EBD685D7}"/>
              </c:ext>
            </c:extLst>
          </c:dPt>
          <c:dPt>
            <c:idx val="2"/>
            <c:bubble3D val="0"/>
            <c:spPr>
              <a:noFill/>
            </c:spPr>
            <c:extLst xmlns:c16r2="http://schemas.microsoft.com/office/drawing/2015/06/chart">
              <c:ext xmlns:c16="http://schemas.microsoft.com/office/drawing/2014/chart" uri="{C3380CC4-5D6E-409C-BE32-E72D297353CC}">
                <c16:uniqueId val="{00000021-050C-41EF-AE7D-C812EBD685D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050C-41EF-AE7D-C812EBD685D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050C-41EF-AE7D-C812EBD685D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050C-41EF-AE7D-C812EBD685D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7ADB-4A86-937E-CEE526FE7D12}"/>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7ADB-4A86-937E-CEE526FE7D12}"/>
              </c:ext>
            </c:extLst>
          </c:dPt>
          <c:dPt>
            <c:idx val="2"/>
            <c:bubble3D val="0"/>
            <c:spPr>
              <a:noFill/>
              <a:ln>
                <a:noFill/>
              </a:ln>
            </c:spPr>
            <c:extLst xmlns:c16r2="http://schemas.microsoft.com/office/drawing/2015/06/chart">
              <c:ext xmlns:c16="http://schemas.microsoft.com/office/drawing/2014/chart" uri="{C3380CC4-5D6E-409C-BE32-E72D297353CC}">
                <c16:uniqueId val="{00000005-7ADB-4A86-937E-CEE526FE7D12}"/>
              </c:ext>
            </c:extLst>
          </c:dPt>
          <c:dPt>
            <c:idx val="3"/>
            <c:bubble3D val="0"/>
            <c:spPr>
              <a:noFill/>
              <a:ln>
                <a:noFill/>
              </a:ln>
            </c:spPr>
            <c:extLst xmlns:c16r2="http://schemas.microsoft.com/office/drawing/2015/06/chart">
              <c:ext xmlns:c16="http://schemas.microsoft.com/office/drawing/2014/chart" uri="{C3380CC4-5D6E-409C-BE32-E72D297353CC}">
                <c16:uniqueId val="{00000007-7ADB-4A86-937E-CEE526FE7D12}"/>
              </c:ext>
            </c:extLst>
          </c:dPt>
          <c:dPt>
            <c:idx val="4"/>
            <c:bubble3D val="0"/>
            <c:spPr>
              <a:noFill/>
              <a:ln>
                <a:noFill/>
              </a:ln>
            </c:spPr>
            <c:extLst xmlns:c16r2="http://schemas.microsoft.com/office/drawing/2015/06/chart">
              <c:ext xmlns:c16="http://schemas.microsoft.com/office/drawing/2014/chart" uri="{C3380CC4-5D6E-409C-BE32-E72D297353CC}">
                <c16:uniqueId val="{00000009-7ADB-4A86-937E-CEE526FE7D12}"/>
              </c:ext>
            </c:extLst>
          </c:dPt>
          <c:dPt>
            <c:idx val="5"/>
            <c:bubble3D val="0"/>
            <c:extLst xmlns:c16r2="http://schemas.microsoft.com/office/drawing/2015/06/chart">
              <c:ext xmlns:c16="http://schemas.microsoft.com/office/drawing/2014/chart" uri="{C3380CC4-5D6E-409C-BE32-E72D297353CC}">
                <c16:uniqueId val="{0000000A-7ADB-4A86-937E-CEE526FE7D12}"/>
              </c:ext>
            </c:extLst>
          </c:dPt>
          <c:dPt>
            <c:idx val="6"/>
            <c:bubble3D val="0"/>
            <c:extLst xmlns:c16r2="http://schemas.microsoft.com/office/drawing/2015/06/chart">
              <c:ext xmlns:c16="http://schemas.microsoft.com/office/drawing/2014/chart" uri="{C3380CC4-5D6E-409C-BE32-E72D297353CC}">
                <c16:uniqueId val="{0000000B-7ADB-4A86-937E-CEE526FE7D12}"/>
              </c:ext>
            </c:extLst>
          </c:dPt>
          <c:dPt>
            <c:idx val="7"/>
            <c:bubble3D val="0"/>
            <c:extLst xmlns:c16r2="http://schemas.microsoft.com/office/drawing/2015/06/chart">
              <c:ext xmlns:c16="http://schemas.microsoft.com/office/drawing/2014/chart" uri="{C3380CC4-5D6E-409C-BE32-E72D297353CC}">
                <c16:uniqueId val="{0000000C-7ADB-4A86-937E-CEE526FE7D12}"/>
              </c:ext>
            </c:extLst>
          </c:dPt>
          <c:dPt>
            <c:idx val="8"/>
            <c:bubble3D val="0"/>
            <c:extLst xmlns:c16r2="http://schemas.microsoft.com/office/drawing/2015/06/chart">
              <c:ext xmlns:c16="http://schemas.microsoft.com/office/drawing/2014/chart" uri="{C3380CC4-5D6E-409C-BE32-E72D297353CC}">
                <c16:uniqueId val="{0000000D-7ADB-4A86-937E-CEE526FE7D12}"/>
              </c:ext>
            </c:extLst>
          </c:dPt>
          <c:dPt>
            <c:idx val="9"/>
            <c:bubble3D val="0"/>
            <c:extLst xmlns:c16r2="http://schemas.microsoft.com/office/drawing/2015/06/chart">
              <c:ext xmlns:c16="http://schemas.microsoft.com/office/drawing/2014/chart" uri="{C3380CC4-5D6E-409C-BE32-E72D297353CC}">
                <c16:uniqueId val="{0000000E-7ADB-4A86-937E-CEE526FE7D12}"/>
              </c:ext>
            </c:extLst>
          </c:dPt>
          <c:dPt>
            <c:idx val="10"/>
            <c:bubble3D val="0"/>
            <c:extLst xmlns:c16r2="http://schemas.microsoft.com/office/drawing/2015/06/chart">
              <c:ext xmlns:c16="http://schemas.microsoft.com/office/drawing/2014/chart" uri="{C3380CC4-5D6E-409C-BE32-E72D297353CC}">
                <c16:uniqueId val="{0000000F-7ADB-4A86-937E-CEE526FE7D12}"/>
              </c:ext>
            </c:extLst>
          </c:dPt>
          <c:dPt>
            <c:idx val="11"/>
            <c:bubble3D val="0"/>
            <c:extLst xmlns:c16r2="http://schemas.microsoft.com/office/drawing/2015/06/chart">
              <c:ext xmlns:c16="http://schemas.microsoft.com/office/drawing/2014/chart" uri="{C3380CC4-5D6E-409C-BE32-E72D297353CC}">
                <c16:uniqueId val="{00000010-7ADB-4A86-937E-CEE526FE7D12}"/>
              </c:ext>
            </c:extLst>
          </c:dPt>
          <c:dPt>
            <c:idx val="12"/>
            <c:bubble3D val="0"/>
            <c:extLst xmlns:c16r2="http://schemas.microsoft.com/office/drawing/2015/06/chart">
              <c:ext xmlns:c16="http://schemas.microsoft.com/office/drawing/2014/chart" uri="{C3380CC4-5D6E-409C-BE32-E72D297353CC}">
                <c16:uniqueId val="{00000011-7ADB-4A86-937E-CEE526FE7D12}"/>
              </c:ext>
            </c:extLst>
          </c:dPt>
          <c:dPt>
            <c:idx val="13"/>
            <c:bubble3D val="0"/>
            <c:extLst xmlns:c16r2="http://schemas.microsoft.com/office/drawing/2015/06/chart">
              <c:ext xmlns:c16="http://schemas.microsoft.com/office/drawing/2014/chart" uri="{C3380CC4-5D6E-409C-BE32-E72D297353CC}">
                <c16:uniqueId val="{00000012-7ADB-4A86-937E-CEE526FE7D12}"/>
              </c:ext>
            </c:extLst>
          </c:dPt>
          <c:dPt>
            <c:idx val="14"/>
            <c:bubble3D val="0"/>
            <c:extLst xmlns:c16r2="http://schemas.microsoft.com/office/drawing/2015/06/chart">
              <c:ext xmlns:c16="http://schemas.microsoft.com/office/drawing/2014/chart" uri="{C3380CC4-5D6E-409C-BE32-E72D297353CC}">
                <c16:uniqueId val="{00000013-7ADB-4A86-937E-CEE526FE7D12}"/>
              </c:ext>
            </c:extLst>
          </c:dPt>
          <c:dPt>
            <c:idx val="15"/>
            <c:bubble3D val="0"/>
            <c:extLst xmlns:c16r2="http://schemas.microsoft.com/office/drawing/2015/06/chart">
              <c:ext xmlns:c16="http://schemas.microsoft.com/office/drawing/2014/chart" uri="{C3380CC4-5D6E-409C-BE32-E72D297353CC}">
                <c16:uniqueId val="{00000014-7ADB-4A86-937E-CEE526FE7D12}"/>
              </c:ext>
            </c:extLst>
          </c:dPt>
          <c:dPt>
            <c:idx val="16"/>
            <c:bubble3D val="0"/>
            <c:extLst xmlns:c16r2="http://schemas.microsoft.com/office/drawing/2015/06/chart">
              <c:ext xmlns:c16="http://schemas.microsoft.com/office/drawing/2014/chart" uri="{C3380CC4-5D6E-409C-BE32-E72D297353CC}">
                <c16:uniqueId val="{00000015-7ADB-4A86-937E-CEE526FE7D12}"/>
              </c:ext>
            </c:extLst>
          </c:dPt>
          <c:dPt>
            <c:idx val="17"/>
            <c:bubble3D val="0"/>
            <c:extLst xmlns:c16r2="http://schemas.microsoft.com/office/drawing/2015/06/chart">
              <c:ext xmlns:c16="http://schemas.microsoft.com/office/drawing/2014/chart" uri="{C3380CC4-5D6E-409C-BE32-E72D297353CC}">
                <c16:uniqueId val="{00000016-7ADB-4A86-937E-CEE526FE7D12}"/>
              </c:ext>
            </c:extLst>
          </c:dPt>
          <c:dPt>
            <c:idx val="18"/>
            <c:bubble3D val="0"/>
            <c:extLst xmlns:c16r2="http://schemas.microsoft.com/office/drawing/2015/06/chart">
              <c:ext xmlns:c16="http://schemas.microsoft.com/office/drawing/2014/chart" uri="{C3380CC4-5D6E-409C-BE32-E72D297353CC}">
                <c16:uniqueId val="{00000017-7ADB-4A86-937E-CEE526FE7D12}"/>
              </c:ext>
            </c:extLst>
          </c:dPt>
          <c:dPt>
            <c:idx val="19"/>
            <c:bubble3D val="0"/>
            <c:extLst xmlns:c16r2="http://schemas.microsoft.com/office/drawing/2015/06/chart">
              <c:ext xmlns:c16="http://schemas.microsoft.com/office/drawing/2014/chart" uri="{C3380CC4-5D6E-409C-BE32-E72D297353CC}">
                <c16:uniqueId val="{00000018-7ADB-4A86-937E-CEE526FE7D12}"/>
              </c:ext>
            </c:extLst>
          </c:dPt>
          <c:dPt>
            <c:idx val="20"/>
            <c:bubble3D val="0"/>
            <c:extLst xmlns:c16r2="http://schemas.microsoft.com/office/drawing/2015/06/chart">
              <c:ext xmlns:c16="http://schemas.microsoft.com/office/drawing/2014/chart" uri="{C3380CC4-5D6E-409C-BE32-E72D297353CC}">
                <c16:uniqueId val="{00000019-7ADB-4A86-937E-CEE526FE7D12}"/>
              </c:ext>
            </c:extLst>
          </c:dPt>
          <c:dPt>
            <c:idx val="21"/>
            <c:bubble3D val="0"/>
            <c:extLst xmlns:c16r2="http://schemas.microsoft.com/office/drawing/2015/06/chart">
              <c:ext xmlns:c16="http://schemas.microsoft.com/office/drawing/2014/chart" uri="{C3380CC4-5D6E-409C-BE32-E72D297353CC}">
                <c16:uniqueId val="{0000001A-7ADB-4A86-937E-CEE526FE7D12}"/>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0.28799999999999998</c:v>
                </c:pt>
                <c:pt idx="2">
                  <c:v>0.23733333333333331</c:v>
                </c:pt>
                <c:pt idx="3">
                  <c:v>0.23733333333333331</c:v>
                </c:pt>
                <c:pt idx="4">
                  <c:v>0.23733333333333331</c:v>
                </c:pt>
              </c:numCache>
            </c:numRef>
          </c:val>
          <c:extLst xmlns:c16r2="http://schemas.microsoft.com/office/drawing/2015/06/chart">
            <c:ext xmlns:c16="http://schemas.microsoft.com/office/drawing/2014/chart" uri="{C3380CC4-5D6E-409C-BE32-E72D297353CC}">
              <c16:uniqueId val="{0000001B-7ADB-4A86-937E-CEE526FE7D12}"/>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7ADB-4A86-937E-CEE526FE7D12}"/>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7ADB-4A86-937E-CEE526FE7D12}"/>
              </c:ext>
            </c:extLst>
          </c:dPt>
          <c:dPt>
            <c:idx val="2"/>
            <c:bubble3D val="0"/>
            <c:spPr>
              <a:noFill/>
            </c:spPr>
            <c:extLst xmlns:c16r2="http://schemas.microsoft.com/office/drawing/2015/06/chart">
              <c:ext xmlns:c16="http://schemas.microsoft.com/office/drawing/2014/chart" uri="{C3380CC4-5D6E-409C-BE32-E72D297353CC}">
                <c16:uniqueId val="{00000021-7ADB-4A86-937E-CEE526FE7D12}"/>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7ADB-4A86-937E-CEE526FE7D12}"/>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7ADB-4A86-937E-CEE526FE7D12}"/>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7ADB-4A86-937E-CEE526FE7D12}"/>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extLst xmlns:c16r2="http://schemas.microsoft.com/office/drawing/2015/06/chart">
              <c:ext xmlns:c16="http://schemas.microsoft.com/office/drawing/2014/chart" uri="{C3380CC4-5D6E-409C-BE32-E72D297353CC}">
                <c16:uniqueId val="{00000001-CC33-4677-8140-8320D9732C07}"/>
              </c:ext>
            </c:extLst>
          </c:dPt>
          <c:dPt>
            <c:idx val="1"/>
            <c:bubble3D val="0"/>
            <c:spPr>
              <a:solidFill>
                <a:schemeClr val="tx1"/>
              </a:solidFill>
              <a:ln>
                <a:noFill/>
              </a:ln>
            </c:spPr>
            <c:extLst xmlns:c16r2="http://schemas.microsoft.com/office/drawing/2015/06/chart">
              <c:ext xmlns:c16="http://schemas.microsoft.com/office/drawing/2014/chart" uri="{C3380CC4-5D6E-409C-BE32-E72D297353CC}">
                <c16:uniqueId val="{00000003-CC33-4677-8140-8320D9732C07}"/>
              </c:ext>
            </c:extLst>
          </c:dPt>
          <c:dPt>
            <c:idx val="2"/>
            <c:bubble3D val="0"/>
            <c:spPr>
              <a:noFill/>
              <a:ln>
                <a:noFill/>
              </a:ln>
            </c:spPr>
            <c:extLst xmlns:c16r2="http://schemas.microsoft.com/office/drawing/2015/06/chart">
              <c:ext xmlns:c16="http://schemas.microsoft.com/office/drawing/2014/chart" uri="{C3380CC4-5D6E-409C-BE32-E72D297353CC}">
                <c16:uniqueId val="{00000005-CC33-4677-8140-8320D9732C07}"/>
              </c:ext>
            </c:extLst>
          </c:dPt>
          <c:dPt>
            <c:idx val="3"/>
            <c:bubble3D val="0"/>
            <c:spPr>
              <a:noFill/>
              <a:ln>
                <a:noFill/>
              </a:ln>
            </c:spPr>
            <c:extLst xmlns:c16r2="http://schemas.microsoft.com/office/drawing/2015/06/chart">
              <c:ext xmlns:c16="http://schemas.microsoft.com/office/drawing/2014/chart" uri="{C3380CC4-5D6E-409C-BE32-E72D297353CC}">
                <c16:uniqueId val="{00000007-CC33-4677-8140-8320D9732C07}"/>
              </c:ext>
            </c:extLst>
          </c:dPt>
          <c:dPt>
            <c:idx val="4"/>
            <c:bubble3D val="0"/>
            <c:spPr>
              <a:noFill/>
              <a:ln>
                <a:noFill/>
              </a:ln>
            </c:spPr>
            <c:extLst xmlns:c16r2="http://schemas.microsoft.com/office/drawing/2015/06/chart">
              <c:ext xmlns:c16="http://schemas.microsoft.com/office/drawing/2014/chart" uri="{C3380CC4-5D6E-409C-BE32-E72D297353CC}">
                <c16:uniqueId val="{00000009-CC33-4677-8140-8320D9732C07}"/>
              </c:ext>
            </c:extLst>
          </c:dPt>
          <c:dPt>
            <c:idx val="5"/>
            <c:bubble3D val="0"/>
            <c:extLst xmlns:c16r2="http://schemas.microsoft.com/office/drawing/2015/06/chart">
              <c:ext xmlns:c16="http://schemas.microsoft.com/office/drawing/2014/chart" uri="{C3380CC4-5D6E-409C-BE32-E72D297353CC}">
                <c16:uniqueId val="{0000000A-CC33-4677-8140-8320D9732C07}"/>
              </c:ext>
            </c:extLst>
          </c:dPt>
          <c:dPt>
            <c:idx val="6"/>
            <c:bubble3D val="0"/>
            <c:extLst xmlns:c16r2="http://schemas.microsoft.com/office/drawing/2015/06/chart">
              <c:ext xmlns:c16="http://schemas.microsoft.com/office/drawing/2014/chart" uri="{C3380CC4-5D6E-409C-BE32-E72D297353CC}">
                <c16:uniqueId val="{0000000B-CC33-4677-8140-8320D9732C07}"/>
              </c:ext>
            </c:extLst>
          </c:dPt>
          <c:dPt>
            <c:idx val="7"/>
            <c:bubble3D val="0"/>
            <c:extLst xmlns:c16r2="http://schemas.microsoft.com/office/drawing/2015/06/chart">
              <c:ext xmlns:c16="http://schemas.microsoft.com/office/drawing/2014/chart" uri="{C3380CC4-5D6E-409C-BE32-E72D297353CC}">
                <c16:uniqueId val="{0000000C-CC33-4677-8140-8320D9732C07}"/>
              </c:ext>
            </c:extLst>
          </c:dPt>
          <c:dPt>
            <c:idx val="8"/>
            <c:bubble3D val="0"/>
            <c:extLst xmlns:c16r2="http://schemas.microsoft.com/office/drawing/2015/06/chart">
              <c:ext xmlns:c16="http://schemas.microsoft.com/office/drawing/2014/chart" uri="{C3380CC4-5D6E-409C-BE32-E72D297353CC}">
                <c16:uniqueId val="{0000000D-CC33-4677-8140-8320D9732C07}"/>
              </c:ext>
            </c:extLst>
          </c:dPt>
          <c:dPt>
            <c:idx val="9"/>
            <c:bubble3D val="0"/>
            <c:extLst xmlns:c16r2="http://schemas.microsoft.com/office/drawing/2015/06/chart">
              <c:ext xmlns:c16="http://schemas.microsoft.com/office/drawing/2014/chart" uri="{C3380CC4-5D6E-409C-BE32-E72D297353CC}">
                <c16:uniqueId val="{0000000E-CC33-4677-8140-8320D9732C07}"/>
              </c:ext>
            </c:extLst>
          </c:dPt>
          <c:dPt>
            <c:idx val="10"/>
            <c:bubble3D val="0"/>
            <c:extLst xmlns:c16r2="http://schemas.microsoft.com/office/drawing/2015/06/chart">
              <c:ext xmlns:c16="http://schemas.microsoft.com/office/drawing/2014/chart" uri="{C3380CC4-5D6E-409C-BE32-E72D297353CC}">
                <c16:uniqueId val="{0000000F-CC33-4677-8140-8320D9732C07}"/>
              </c:ext>
            </c:extLst>
          </c:dPt>
          <c:dPt>
            <c:idx val="11"/>
            <c:bubble3D val="0"/>
            <c:extLst xmlns:c16r2="http://schemas.microsoft.com/office/drawing/2015/06/chart">
              <c:ext xmlns:c16="http://schemas.microsoft.com/office/drawing/2014/chart" uri="{C3380CC4-5D6E-409C-BE32-E72D297353CC}">
                <c16:uniqueId val="{00000010-CC33-4677-8140-8320D9732C07}"/>
              </c:ext>
            </c:extLst>
          </c:dPt>
          <c:dPt>
            <c:idx val="12"/>
            <c:bubble3D val="0"/>
            <c:extLst xmlns:c16r2="http://schemas.microsoft.com/office/drawing/2015/06/chart">
              <c:ext xmlns:c16="http://schemas.microsoft.com/office/drawing/2014/chart" uri="{C3380CC4-5D6E-409C-BE32-E72D297353CC}">
                <c16:uniqueId val="{00000011-CC33-4677-8140-8320D9732C07}"/>
              </c:ext>
            </c:extLst>
          </c:dPt>
          <c:dPt>
            <c:idx val="13"/>
            <c:bubble3D val="0"/>
            <c:extLst xmlns:c16r2="http://schemas.microsoft.com/office/drawing/2015/06/chart">
              <c:ext xmlns:c16="http://schemas.microsoft.com/office/drawing/2014/chart" uri="{C3380CC4-5D6E-409C-BE32-E72D297353CC}">
                <c16:uniqueId val="{00000012-CC33-4677-8140-8320D9732C07}"/>
              </c:ext>
            </c:extLst>
          </c:dPt>
          <c:dPt>
            <c:idx val="14"/>
            <c:bubble3D val="0"/>
            <c:extLst xmlns:c16r2="http://schemas.microsoft.com/office/drawing/2015/06/chart">
              <c:ext xmlns:c16="http://schemas.microsoft.com/office/drawing/2014/chart" uri="{C3380CC4-5D6E-409C-BE32-E72D297353CC}">
                <c16:uniqueId val="{00000013-CC33-4677-8140-8320D9732C07}"/>
              </c:ext>
            </c:extLst>
          </c:dPt>
          <c:dPt>
            <c:idx val="15"/>
            <c:bubble3D val="0"/>
            <c:extLst xmlns:c16r2="http://schemas.microsoft.com/office/drawing/2015/06/chart">
              <c:ext xmlns:c16="http://schemas.microsoft.com/office/drawing/2014/chart" uri="{C3380CC4-5D6E-409C-BE32-E72D297353CC}">
                <c16:uniqueId val="{00000014-CC33-4677-8140-8320D9732C07}"/>
              </c:ext>
            </c:extLst>
          </c:dPt>
          <c:dPt>
            <c:idx val="16"/>
            <c:bubble3D val="0"/>
            <c:extLst xmlns:c16r2="http://schemas.microsoft.com/office/drawing/2015/06/chart">
              <c:ext xmlns:c16="http://schemas.microsoft.com/office/drawing/2014/chart" uri="{C3380CC4-5D6E-409C-BE32-E72D297353CC}">
                <c16:uniqueId val="{00000015-CC33-4677-8140-8320D9732C07}"/>
              </c:ext>
            </c:extLst>
          </c:dPt>
          <c:dPt>
            <c:idx val="17"/>
            <c:bubble3D val="0"/>
            <c:extLst xmlns:c16r2="http://schemas.microsoft.com/office/drawing/2015/06/chart">
              <c:ext xmlns:c16="http://schemas.microsoft.com/office/drawing/2014/chart" uri="{C3380CC4-5D6E-409C-BE32-E72D297353CC}">
                <c16:uniqueId val="{00000016-CC33-4677-8140-8320D9732C07}"/>
              </c:ext>
            </c:extLst>
          </c:dPt>
          <c:dPt>
            <c:idx val="18"/>
            <c:bubble3D val="0"/>
            <c:extLst xmlns:c16r2="http://schemas.microsoft.com/office/drawing/2015/06/chart">
              <c:ext xmlns:c16="http://schemas.microsoft.com/office/drawing/2014/chart" uri="{C3380CC4-5D6E-409C-BE32-E72D297353CC}">
                <c16:uniqueId val="{00000017-CC33-4677-8140-8320D9732C07}"/>
              </c:ext>
            </c:extLst>
          </c:dPt>
          <c:dPt>
            <c:idx val="19"/>
            <c:bubble3D val="0"/>
            <c:extLst xmlns:c16r2="http://schemas.microsoft.com/office/drawing/2015/06/chart">
              <c:ext xmlns:c16="http://schemas.microsoft.com/office/drawing/2014/chart" uri="{C3380CC4-5D6E-409C-BE32-E72D297353CC}">
                <c16:uniqueId val="{00000018-CC33-4677-8140-8320D9732C07}"/>
              </c:ext>
            </c:extLst>
          </c:dPt>
          <c:dPt>
            <c:idx val="20"/>
            <c:bubble3D val="0"/>
            <c:extLst xmlns:c16r2="http://schemas.microsoft.com/office/drawing/2015/06/chart">
              <c:ext xmlns:c16="http://schemas.microsoft.com/office/drawing/2014/chart" uri="{C3380CC4-5D6E-409C-BE32-E72D297353CC}">
                <c16:uniqueId val="{00000019-CC33-4677-8140-8320D9732C07}"/>
              </c:ext>
            </c:extLst>
          </c:dPt>
          <c:dPt>
            <c:idx val="21"/>
            <c:bubble3D val="0"/>
            <c:extLst xmlns:c16r2="http://schemas.microsoft.com/office/drawing/2015/06/chart">
              <c:ext xmlns:c16="http://schemas.microsoft.com/office/drawing/2014/chart" uri="{C3380CC4-5D6E-409C-BE32-E72D297353CC}">
                <c16:uniqueId val="{0000001A-CC33-4677-8140-8320D9732C07}"/>
              </c:ext>
            </c:extLst>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0.308</c:v>
                </c:pt>
                <c:pt idx="2">
                  <c:v>0.23066666666666666</c:v>
                </c:pt>
                <c:pt idx="3">
                  <c:v>0.23066666666666666</c:v>
                </c:pt>
                <c:pt idx="4">
                  <c:v>0.23066666666666666</c:v>
                </c:pt>
              </c:numCache>
            </c:numRef>
          </c:val>
          <c:extLst xmlns:c16r2="http://schemas.microsoft.com/office/drawing/2015/06/chart">
            <c:ext xmlns:c16="http://schemas.microsoft.com/office/drawing/2014/chart" uri="{C3380CC4-5D6E-409C-BE32-E72D297353CC}">
              <c16:uniqueId val="{0000001B-CC33-4677-8140-8320D9732C07}"/>
            </c:ext>
          </c:extLst>
        </c:ser>
        <c:ser>
          <c:idx val="1"/>
          <c:order val="1"/>
          <c:tx>
            <c:strRef>
              <c:f>Hoja1!$C$1</c:f>
              <c:strCache>
                <c:ptCount val="1"/>
                <c:pt idx="0">
                  <c:v>Año 2013 (n=304)2</c:v>
                </c:pt>
              </c:strCache>
            </c:strRef>
          </c:tx>
          <c:dPt>
            <c:idx val="0"/>
            <c:bubble3D val="0"/>
            <c:spPr>
              <a:solidFill>
                <a:srgbClr val="C7D9A3"/>
              </a:solidFill>
            </c:spPr>
            <c:extLst xmlns:c16r2="http://schemas.microsoft.com/office/drawing/2015/06/chart">
              <c:ext xmlns:c16="http://schemas.microsoft.com/office/drawing/2014/chart" uri="{C3380CC4-5D6E-409C-BE32-E72D297353CC}">
                <c16:uniqueId val="{0000001D-CC33-4677-8140-8320D9732C07}"/>
              </c:ext>
            </c:extLst>
          </c:dPt>
          <c:dPt>
            <c:idx val="1"/>
            <c:bubble3D val="0"/>
            <c:spPr>
              <a:solidFill>
                <a:srgbClr val="669900"/>
              </a:solidFill>
            </c:spPr>
            <c:extLst xmlns:c16r2="http://schemas.microsoft.com/office/drawing/2015/06/chart">
              <c:ext xmlns:c16="http://schemas.microsoft.com/office/drawing/2014/chart" uri="{C3380CC4-5D6E-409C-BE32-E72D297353CC}">
                <c16:uniqueId val="{0000001F-CC33-4677-8140-8320D9732C07}"/>
              </c:ext>
            </c:extLst>
          </c:dPt>
          <c:dPt>
            <c:idx val="2"/>
            <c:bubble3D val="0"/>
            <c:spPr>
              <a:noFill/>
            </c:spPr>
            <c:extLst xmlns:c16r2="http://schemas.microsoft.com/office/drawing/2015/06/chart">
              <c:ext xmlns:c16="http://schemas.microsoft.com/office/drawing/2014/chart" uri="{C3380CC4-5D6E-409C-BE32-E72D297353CC}">
                <c16:uniqueId val="{00000021-CC33-4677-8140-8320D9732C07}"/>
              </c:ext>
            </c:extLst>
          </c:dPt>
          <c:dPt>
            <c:idx val="3"/>
            <c:bubble3D val="0"/>
            <c:spPr>
              <a:solidFill>
                <a:srgbClr val="D87E7E"/>
              </a:solidFill>
            </c:spPr>
            <c:extLst xmlns:c16r2="http://schemas.microsoft.com/office/drawing/2015/06/chart">
              <c:ext xmlns:c16="http://schemas.microsoft.com/office/drawing/2014/chart" uri="{C3380CC4-5D6E-409C-BE32-E72D297353CC}">
                <c16:uniqueId val="{00000023-CC33-4677-8140-8320D9732C07}"/>
              </c:ext>
            </c:extLst>
          </c:dPt>
          <c:dPt>
            <c:idx val="4"/>
            <c:bubble3D val="0"/>
            <c:spPr>
              <a:solidFill>
                <a:srgbClr val="E4A6A6"/>
              </a:solidFill>
            </c:spPr>
            <c:extLst xmlns:c16r2="http://schemas.microsoft.com/office/drawing/2015/06/chart">
              <c:ext xmlns:c16="http://schemas.microsoft.com/office/drawing/2014/chart" uri="{C3380CC4-5D6E-409C-BE32-E72D297353CC}">
                <c16:uniqueId val="{00000025-CC33-4677-8140-8320D9732C07}"/>
              </c:ext>
            </c:extLst>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extLst xmlns:c16r2="http://schemas.microsoft.com/office/drawing/2015/06/chart">
            <c:ext xmlns:c16="http://schemas.microsoft.com/office/drawing/2014/chart" uri="{C3380CC4-5D6E-409C-BE32-E72D297353CC}">
              <c16:uniqueId val="{00000026-CC33-4677-8140-8320D9732C07}"/>
            </c:ext>
          </c:extLst>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clustered"/>
        <c:varyColors val="0"/>
        <c:ser>
          <c:idx val="0"/>
          <c:order val="0"/>
          <c:tx>
            <c:strRef>
              <c:f>Hoja1!$B$1</c:f>
              <c:strCache>
                <c:ptCount val="1"/>
                <c:pt idx="0">
                  <c:v>Media</c:v>
                </c:pt>
              </c:strCache>
            </c:strRef>
          </c:tx>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5883-4D11-BD21-04124F597E97}"/>
              </c:ext>
            </c:extLst>
          </c:dPt>
          <c:dPt>
            <c:idx val="1"/>
            <c:invertIfNegative val="0"/>
            <c:bubble3D val="0"/>
            <c:extLst xmlns:c16r2="http://schemas.microsoft.com/office/drawing/2015/06/chart">
              <c:ext xmlns:c16="http://schemas.microsoft.com/office/drawing/2014/chart" uri="{C3380CC4-5D6E-409C-BE32-E72D297353CC}">
                <c16:uniqueId val="{00000001-5883-4D11-BD21-04124F597E97}"/>
              </c:ext>
            </c:extLst>
          </c:dPt>
          <c:dPt>
            <c:idx val="2"/>
            <c:invertIfNegative val="0"/>
            <c:bubble3D val="0"/>
            <c:extLst xmlns:c16r2="http://schemas.microsoft.com/office/drawing/2015/06/chart">
              <c:ext xmlns:c16="http://schemas.microsoft.com/office/drawing/2014/chart" uri="{C3380CC4-5D6E-409C-BE32-E72D297353CC}">
                <c16:uniqueId val="{00000002-5883-4D11-BD21-04124F597E97}"/>
              </c:ext>
            </c:extLst>
          </c:dPt>
          <c:dPt>
            <c:idx val="3"/>
            <c:invertIfNegative val="0"/>
            <c:bubble3D val="0"/>
            <c:extLst xmlns:c16r2="http://schemas.microsoft.com/office/drawing/2015/06/chart">
              <c:ext xmlns:c16="http://schemas.microsoft.com/office/drawing/2014/chart" uri="{C3380CC4-5D6E-409C-BE32-E72D297353CC}">
                <c16:uniqueId val="{00000003-5883-4D11-BD21-04124F597E97}"/>
              </c:ext>
            </c:extLst>
          </c:dPt>
          <c:dPt>
            <c:idx val="4"/>
            <c:invertIfNegative val="0"/>
            <c:bubble3D val="0"/>
            <c:extLst xmlns:c16r2="http://schemas.microsoft.com/office/drawing/2015/06/chart">
              <c:ext xmlns:c16="http://schemas.microsoft.com/office/drawing/2014/chart" uri="{C3380CC4-5D6E-409C-BE32-E72D297353CC}">
                <c16:uniqueId val="{00000004-5883-4D11-BD21-04124F597E97}"/>
              </c:ext>
            </c:extLst>
          </c:dPt>
          <c:dPt>
            <c:idx val="5"/>
            <c:invertIfNegative val="0"/>
            <c:bubble3D val="0"/>
            <c:extLst xmlns:c16r2="http://schemas.microsoft.com/office/drawing/2015/06/chart">
              <c:ext xmlns:c16="http://schemas.microsoft.com/office/drawing/2014/chart" uri="{C3380CC4-5D6E-409C-BE32-E72D297353CC}">
                <c16:uniqueId val="{00000005-5883-4D11-BD21-04124F597E97}"/>
              </c:ext>
            </c:extLst>
          </c:dPt>
          <c:dPt>
            <c:idx val="6"/>
            <c:invertIfNegative val="0"/>
            <c:bubble3D val="0"/>
            <c:extLst xmlns:c16r2="http://schemas.microsoft.com/office/drawing/2015/06/chart">
              <c:ext xmlns:c16="http://schemas.microsoft.com/office/drawing/2014/chart" uri="{C3380CC4-5D6E-409C-BE32-E72D297353CC}">
                <c16:uniqueId val="{00000006-5883-4D11-BD21-04124F597E97}"/>
              </c:ext>
            </c:extLst>
          </c:dPt>
          <c:dPt>
            <c:idx val="7"/>
            <c:invertIfNegative val="0"/>
            <c:bubble3D val="0"/>
            <c:extLst xmlns:c16r2="http://schemas.microsoft.com/office/drawing/2015/06/chart">
              <c:ext xmlns:c16="http://schemas.microsoft.com/office/drawing/2014/chart" uri="{C3380CC4-5D6E-409C-BE32-E72D297353CC}">
                <c16:uniqueId val="{00000007-5883-4D11-BD21-04124F597E97}"/>
              </c:ext>
            </c:extLst>
          </c:dPt>
          <c:dPt>
            <c:idx val="8"/>
            <c:invertIfNegative val="0"/>
            <c:bubble3D val="0"/>
            <c:extLst xmlns:c16r2="http://schemas.microsoft.com/office/drawing/2015/06/chart">
              <c:ext xmlns:c16="http://schemas.microsoft.com/office/drawing/2014/chart" uri="{C3380CC4-5D6E-409C-BE32-E72D297353CC}">
                <c16:uniqueId val="{00000008-5883-4D11-BD21-04124F597E97}"/>
              </c:ext>
            </c:extLst>
          </c:dPt>
          <c:dPt>
            <c:idx val="9"/>
            <c:invertIfNegative val="0"/>
            <c:bubble3D val="0"/>
            <c:extLst xmlns:c16r2="http://schemas.microsoft.com/office/drawing/2015/06/chart">
              <c:ext xmlns:c16="http://schemas.microsoft.com/office/drawing/2014/chart" uri="{C3380CC4-5D6E-409C-BE32-E72D297353CC}">
                <c16:uniqueId val="{00000009-5883-4D11-BD21-04124F597E97}"/>
              </c:ext>
            </c:extLst>
          </c:dPt>
          <c:dPt>
            <c:idx val="10"/>
            <c:invertIfNegative val="0"/>
            <c:bubble3D val="0"/>
            <c:extLst xmlns:c16r2="http://schemas.microsoft.com/office/drawing/2015/06/chart">
              <c:ext xmlns:c16="http://schemas.microsoft.com/office/drawing/2014/chart" uri="{C3380CC4-5D6E-409C-BE32-E72D297353CC}">
                <c16:uniqueId val="{0000000A-5883-4D11-BD21-04124F597E97}"/>
              </c:ext>
            </c:extLst>
          </c:dPt>
          <c:dPt>
            <c:idx val="11"/>
            <c:invertIfNegative val="0"/>
            <c:bubble3D val="0"/>
            <c:extLst xmlns:c16r2="http://schemas.microsoft.com/office/drawing/2015/06/chart">
              <c:ext xmlns:c16="http://schemas.microsoft.com/office/drawing/2014/chart" uri="{C3380CC4-5D6E-409C-BE32-E72D297353CC}">
                <c16:uniqueId val="{0000000B-5883-4D11-BD21-04124F597E97}"/>
              </c:ext>
            </c:extLst>
          </c:dPt>
          <c:dPt>
            <c:idx val="12"/>
            <c:invertIfNegative val="0"/>
            <c:bubble3D val="0"/>
            <c:extLst xmlns:c16r2="http://schemas.microsoft.com/office/drawing/2015/06/chart">
              <c:ext xmlns:c16="http://schemas.microsoft.com/office/drawing/2014/chart" uri="{C3380CC4-5D6E-409C-BE32-E72D297353CC}">
                <c16:uniqueId val="{0000000C-5883-4D11-BD21-04124F597E97}"/>
              </c:ext>
            </c:extLst>
          </c:dPt>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3"/>
                <c:pt idx="0">
                  <c:v>Total (n = 1500)</c:v>
                </c:pt>
                <c:pt idx="1">
                  <c:v>Telefónica (n = 652)</c:v>
                </c:pt>
                <c:pt idx="2">
                  <c:v>Presencial  (n = 848)</c:v>
                </c:pt>
              </c:strCache>
            </c:strRef>
          </c:cat>
          <c:val>
            <c:numRef>
              <c:f>Hoja1!$B$2:$B$6</c:f>
              <c:numCache>
                <c:formatCode>0.0</c:formatCode>
                <c:ptCount val="5"/>
                <c:pt idx="0">
                  <c:v>8.9282587764447339</c:v>
                </c:pt>
                <c:pt idx="1">
                  <c:v>9.082065798137295</c:v>
                </c:pt>
                <c:pt idx="2">
                  <c:v>9.1273148148148096</c:v>
                </c:pt>
                <c:pt idx="3">
                  <c:v>8.964809384164214</c:v>
                </c:pt>
                <c:pt idx="4">
                  <c:v>9.1125541125541112</c:v>
                </c:pt>
              </c:numCache>
            </c:numRef>
          </c:val>
          <c:extLst xmlns:c16r2="http://schemas.microsoft.com/office/drawing/2015/06/chart">
            <c:ext xmlns:c16="http://schemas.microsoft.com/office/drawing/2014/chart" uri="{C3380CC4-5D6E-409C-BE32-E72D297353CC}">
              <c16:uniqueId val="{0000000D-5883-4D11-BD21-04124F597E97}"/>
            </c:ext>
          </c:extLst>
        </c:ser>
        <c:dLbls>
          <c:showLegendKey val="0"/>
          <c:showVal val="0"/>
          <c:showCatName val="0"/>
          <c:showSerName val="0"/>
          <c:showPercent val="0"/>
          <c:showBubbleSize val="0"/>
        </c:dLbls>
        <c:gapWidth val="61"/>
        <c:axId val="251071104"/>
        <c:axId val="251072896"/>
      </c:barChart>
      <c:catAx>
        <c:axId val="251071104"/>
        <c:scaling>
          <c:orientation val="maxMin"/>
        </c:scaling>
        <c:delete val="1"/>
        <c:axPos val="l"/>
        <c:numFmt formatCode="General" sourceLinked="1"/>
        <c:majorTickMark val="out"/>
        <c:minorTickMark val="none"/>
        <c:tickLblPos val="nextTo"/>
        <c:crossAx val="251072896"/>
        <c:crosses val="autoZero"/>
        <c:auto val="1"/>
        <c:lblAlgn val="ctr"/>
        <c:lblOffset val="100"/>
        <c:noMultiLvlLbl val="0"/>
      </c:catAx>
      <c:valAx>
        <c:axId val="251072896"/>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51071104"/>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8.2825310524543699E-3"/>
          <c:w val="0.97614176672594932"/>
          <c:h val="0.99056004984048107"/>
        </c:manualLayout>
      </c:layout>
      <c:barChart>
        <c:barDir val="col"/>
        <c:grouping val="clustered"/>
        <c:varyColors val="0"/>
        <c:ser>
          <c:idx val="0"/>
          <c:order val="0"/>
          <c:tx>
            <c:strRef>
              <c:f>Hoja1!$A$2</c:f>
              <c:strCache>
                <c:ptCount val="1"/>
              </c:strCache>
            </c:strRef>
          </c:tx>
          <c:spPr>
            <a:solidFill>
              <a:srgbClr val="C00000"/>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2048-4B90-95F9-965EB51E3356}"/>
              </c:ext>
            </c:extLst>
          </c:dPt>
          <c:dPt>
            <c:idx val="1"/>
            <c:invertIfNegative val="0"/>
            <c:bubble3D val="0"/>
            <c:extLst xmlns:c16r2="http://schemas.microsoft.com/office/drawing/2015/06/chart">
              <c:ext xmlns:c16="http://schemas.microsoft.com/office/drawing/2014/chart" uri="{C3380CC4-5D6E-409C-BE32-E72D297353CC}">
                <c16:uniqueId val="{00000001-2048-4B90-95F9-965EB51E3356}"/>
              </c:ext>
            </c:extLst>
          </c:dPt>
          <c:dPt>
            <c:idx val="2"/>
            <c:invertIfNegative val="0"/>
            <c:bubble3D val="0"/>
            <c:extLst xmlns:c16r2="http://schemas.microsoft.com/office/drawing/2015/06/chart">
              <c:ext xmlns:c16="http://schemas.microsoft.com/office/drawing/2014/chart" uri="{C3380CC4-5D6E-409C-BE32-E72D297353CC}">
                <c16:uniqueId val="{00000002-2048-4B90-95F9-965EB51E3356}"/>
              </c:ext>
            </c:extLst>
          </c:dPt>
          <c:dPt>
            <c:idx val="3"/>
            <c:invertIfNegative val="0"/>
            <c:bubble3D val="0"/>
            <c:extLst xmlns:c16r2="http://schemas.microsoft.com/office/drawing/2015/06/chart">
              <c:ext xmlns:c16="http://schemas.microsoft.com/office/drawing/2014/chart" uri="{C3380CC4-5D6E-409C-BE32-E72D297353CC}">
                <c16:uniqueId val="{00000003-2048-4B90-95F9-965EB51E3356}"/>
              </c:ext>
            </c:extLst>
          </c:dPt>
          <c:dPt>
            <c:idx val="4"/>
            <c:invertIfNegative val="0"/>
            <c:bubble3D val="0"/>
            <c:extLst xmlns:c16r2="http://schemas.microsoft.com/office/drawing/2015/06/chart">
              <c:ext xmlns:c16="http://schemas.microsoft.com/office/drawing/2014/chart" uri="{C3380CC4-5D6E-409C-BE32-E72D297353CC}">
                <c16:uniqueId val="{00000004-2048-4B90-95F9-965EB51E3356}"/>
              </c:ext>
            </c:extLst>
          </c:dPt>
          <c:dPt>
            <c:idx val="5"/>
            <c:invertIfNegative val="0"/>
            <c:bubble3D val="0"/>
            <c:extLst xmlns:c16r2="http://schemas.microsoft.com/office/drawing/2015/06/chart">
              <c:ext xmlns:c16="http://schemas.microsoft.com/office/drawing/2014/chart" uri="{C3380CC4-5D6E-409C-BE32-E72D297353CC}">
                <c16:uniqueId val="{00000005-2048-4B90-95F9-965EB51E3356}"/>
              </c:ext>
            </c:extLst>
          </c:dPt>
          <c:dPt>
            <c:idx val="6"/>
            <c:invertIfNegative val="0"/>
            <c:bubble3D val="0"/>
            <c:extLst xmlns:c16r2="http://schemas.microsoft.com/office/drawing/2015/06/chart">
              <c:ext xmlns:c16="http://schemas.microsoft.com/office/drawing/2014/chart" uri="{C3380CC4-5D6E-409C-BE32-E72D297353CC}">
                <c16:uniqueId val="{00000006-2048-4B90-95F9-965EB51E3356}"/>
              </c:ext>
            </c:extLst>
          </c:dPt>
          <c:dPt>
            <c:idx val="7"/>
            <c:invertIfNegative val="0"/>
            <c:bubble3D val="0"/>
            <c:extLst xmlns:c16r2="http://schemas.microsoft.com/office/drawing/2015/06/chart">
              <c:ext xmlns:c16="http://schemas.microsoft.com/office/drawing/2014/chart" uri="{C3380CC4-5D6E-409C-BE32-E72D297353CC}">
                <c16:uniqueId val="{00000007-2048-4B90-95F9-965EB51E3356}"/>
              </c:ext>
            </c:extLst>
          </c:dPt>
          <c:dPt>
            <c:idx val="8"/>
            <c:invertIfNegative val="0"/>
            <c:bubble3D val="0"/>
            <c:extLst xmlns:c16r2="http://schemas.microsoft.com/office/drawing/2015/06/chart">
              <c:ext xmlns:c16="http://schemas.microsoft.com/office/drawing/2014/chart" uri="{C3380CC4-5D6E-409C-BE32-E72D297353CC}">
                <c16:uniqueId val="{00000008-2048-4B90-95F9-965EB51E3356}"/>
              </c:ext>
            </c:extLst>
          </c:dPt>
          <c:dPt>
            <c:idx val="9"/>
            <c:invertIfNegative val="0"/>
            <c:bubble3D val="0"/>
            <c:extLst xmlns:c16r2="http://schemas.microsoft.com/office/drawing/2015/06/chart">
              <c:ext xmlns:c16="http://schemas.microsoft.com/office/drawing/2014/chart" uri="{C3380CC4-5D6E-409C-BE32-E72D297353CC}">
                <c16:uniqueId val="{00000009-2048-4B90-95F9-965EB51E3356}"/>
              </c:ext>
            </c:extLst>
          </c:dPt>
          <c:dPt>
            <c:idx val="10"/>
            <c:invertIfNegative val="0"/>
            <c:bubble3D val="0"/>
            <c:extLst xmlns:c16r2="http://schemas.microsoft.com/office/drawing/2015/06/chart">
              <c:ext xmlns:c16="http://schemas.microsoft.com/office/drawing/2014/chart" uri="{C3380CC4-5D6E-409C-BE32-E72D297353CC}">
                <c16:uniqueId val="{0000000A-2048-4B90-95F9-965EB51E3356}"/>
              </c:ext>
            </c:extLst>
          </c:dPt>
          <c:dPt>
            <c:idx val="11"/>
            <c:invertIfNegative val="0"/>
            <c:bubble3D val="0"/>
            <c:extLst xmlns:c16r2="http://schemas.microsoft.com/office/drawing/2015/06/chart">
              <c:ext xmlns:c16="http://schemas.microsoft.com/office/drawing/2014/chart" uri="{C3380CC4-5D6E-409C-BE32-E72D297353CC}">
                <c16:uniqueId val="{0000000B-2048-4B90-95F9-965EB51E3356}"/>
              </c:ext>
            </c:extLst>
          </c:dPt>
          <c:dPt>
            <c:idx val="12"/>
            <c:invertIfNegative val="0"/>
            <c:bubble3D val="0"/>
            <c:extLst xmlns:c16r2="http://schemas.microsoft.com/office/drawing/2015/06/chart">
              <c:ext xmlns:c16="http://schemas.microsoft.com/office/drawing/2014/chart" uri="{C3380CC4-5D6E-409C-BE32-E72D297353CC}">
                <c16:uniqueId val="{0000000C-2048-4B90-95F9-965EB51E3356}"/>
              </c:ext>
            </c:extLst>
          </c:dPt>
          <c:dLbls>
            <c:spPr>
              <a:noFill/>
              <a:ln>
                <a:noFill/>
              </a:ln>
              <a:effectLst/>
            </c:spPr>
            <c:txPr>
              <a:bodyPr/>
              <a:lstStyle/>
              <a:p>
                <a:pPr>
                  <a:defRPr sz="800">
                    <a:solidFill>
                      <a:srgbClr val="A31235"/>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Hoja1!$B$1:$I$1</c:f>
              <c:strCache>
                <c:ptCount val="8"/>
                <c:pt idx="0">
                  <c:v>2011</c:v>
                </c:pt>
                <c:pt idx="1">
                  <c:v>2012</c:v>
                </c:pt>
                <c:pt idx="2">
                  <c:v>2013</c:v>
                </c:pt>
                <c:pt idx="3">
                  <c:v>2014</c:v>
                </c:pt>
                <c:pt idx="4">
                  <c:v>2015</c:v>
                </c:pt>
                <c:pt idx="5">
                  <c:v>2016</c:v>
                </c:pt>
                <c:pt idx="6">
                  <c:v>2018</c:v>
                </c:pt>
                <c:pt idx="7">
                  <c:v>2019</c:v>
                </c:pt>
              </c:strCache>
            </c:strRef>
          </c:cat>
          <c:val>
            <c:numRef>
              <c:f>Hoja1!$B$2:$I$2</c:f>
              <c:numCache>
                <c:formatCode>0.0</c:formatCode>
                <c:ptCount val="8"/>
                <c:pt idx="0">
                  <c:v>8.4</c:v>
                </c:pt>
                <c:pt idx="1">
                  <c:v>8.5</c:v>
                </c:pt>
                <c:pt idx="2">
                  <c:v>9.1999999999999993</c:v>
                </c:pt>
                <c:pt idx="3">
                  <c:v>8.1999999999999993</c:v>
                </c:pt>
                <c:pt idx="4">
                  <c:v>8.9</c:v>
                </c:pt>
                <c:pt idx="5">
                  <c:v>9</c:v>
                </c:pt>
                <c:pt idx="6">
                  <c:v>8.8578133209458123</c:v>
                </c:pt>
                <c:pt idx="7">
                  <c:v>8.9282587764447339</c:v>
                </c:pt>
              </c:numCache>
            </c:numRef>
          </c:val>
          <c:extLst xmlns:c16r2="http://schemas.microsoft.com/office/drawing/2015/06/chart">
            <c:ext xmlns:c16="http://schemas.microsoft.com/office/drawing/2014/chart" uri="{C3380CC4-5D6E-409C-BE32-E72D297353CC}">
              <c16:uniqueId val="{0000000D-2048-4B90-95F9-965EB51E3356}"/>
            </c:ext>
          </c:extLst>
        </c:ser>
        <c:dLbls>
          <c:showLegendKey val="0"/>
          <c:showVal val="0"/>
          <c:showCatName val="0"/>
          <c:showSerName val="0"/>
          <c:showPercent val="0"/>
          <c:showBubbleSize val="0"/>
        </c:dLbls>
        <c:gapWidth val="150"/>
        <c:axId val="251171200"/>
        <c:axId val="251172736"/>
      </c:barChart>
      <c:catAx>
        <c:axId val="251171200"/>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51172736"/>
        <c:crosses val="autoZero"/>
        <c:auto val="1"/>
        <c:lblAlgn val="ctr"/>
        <c:lblOffset val="500"/>
        <c:noMultiLvlLbl val="0"/>
      </c:catAx>
      <c:valAx>
        <c:axId val="251172736"/>
        <c:scaling>
          <c:orientation val="minMax"/>
          <c:max val="10"/>
          <c:min val="6"/>
        </c:scaling>
        <c:delete val="0"/>
        <c:axPos val="l"/>
        <c:numFmt formatCode="#,##0.0" sourceLinked="0"/>
        <c:majorTickMark val="out"/>
        <c:minorTickMark val="none"/>
        <c:tickLblPos val="nextTo"/>
        <c:txPr>
          <a:bodyPr/>
          <a:lstStyle/>
          <a:p>
            <a:pPr>
              <a:defRPr sz="800"/>
            </a:pPr>
            <a:endParaRPr lang="es-ES"/>
          </a:p>
        </c:txPr>
        <c:crossAx val="251171200"/>
        <c:crosses val="autoZero"/>
        <c:crossBetween val="between"/>
        <c:majorUnit val="4"/>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4200748823543367E-2"/>
          <c:y val="8.2825310524543699E-3"/>
          <c:w val="0.97579925117645661"/>
          <c:h val="0.91646437300947969"/>
        </c:manualLayout>
      </c:layout>
      <c:barChart>
        <c:barDir val="col"/>
        <c:grouping val="clustered"/>
        <c:varyColors val="0"/>
        <c:ser>
          <c:idx val="1"/>
          <c:order val="0"/>
          <c:tx>
            <c:strRef>
              <c:f>Hoja1!$B$1</c:f>
              <c:strCache>
                <c:ptCount val="1"/>
                <c:pt idx="0">
                  <c:v>2010</c:v>
                </c:pt>
              </c:strCache>
            </c:strRef>
          </c:tx>
          <c:spPr>
            <a:solidFill>
              <a:schemeClr val="accent1"/>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Hoja1!$B$2:$B$6</c:f>
              <c:numCache>
                <c:formatCode>%0</c:formatCode>
                <c:ptCount val="5"/>
                <c:pt idx="0">
                  <c:v>0.18</c:v>
                </c:pt>
                <c:pt idx="1">
                  <c:v>0.34</c:v>
                </c:pt>
                <c:pt idx="2">
                  <c:v>0.18</c:v>
                </c:pt>
                <c:pt idx="3">
                  <c:v>0.15</c:v>
                </c:pt>
                <c:pt idx="4">
                  <c:v>0.14000000000000001</c:v>
                </c:pt>
              </c:numCache>
            </c:numRef>
          </c:val>
          <c:extLst xmlns:c16r2="http://schemas.microsoft.com/office/drawing/2015/06/chart">
            <c:ext xmlns:c16="http://schemas.microsoft.com/office/drawing/2014/chart" uri="{C3380CC4-5D6E-409C-BE32-E72D297353CC}">
              <c16:uniqueId val="{00000000-E1EA-4EC1-BBA7-12B4DAD32D72}"/>
            </c:ext>
          </c:extLst>
        </c:ser>
        <c:ser>
          <c:idx val="2"/>
          <c:order val="1"/>
          <c:tx>
            <c:strRef>
              <c:f>Hoja1!$C$1</c:f>
              <c:strCache>
                <c:ptCount val="1"/>
                <c:pt idx="0">
                  <c:v>2011</c:v>
                </c:pt>
              </c:strCache>
            </c:strRef>
          </c:tx>
          <c:spPr>
            <a:solidFill>
              <a:schemeClr val="accent2"/>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Hoja1!$C$2:$C$6</c:f>
              <c:numCache>
                <c:formatCode>%0</c:formatCode>
                <c:ptCount val="5"/>
                <c:pt idx="0">
                  <c:v>0.16</c:v>
                </c:pt>
                <c:pt idx="1">
                  <c:v>0.4</c:v>
                </c:pt>
                <c:pt idx="2">
                  <c:v>0.21</c:v>
                </c:pt>
                <c:pt idx="3">
                  <c:v>0.1</c:v>
                </c:pt>
                <c:pt idx="4">
                  <c:v>0.12</c:v>
                </c:pt>
              </c:numCache>
            </c:numRef>
          </c:val>
          <c:extLst xmlns:c16r2="http://schemas.microsoft.com/office/drawing/2015/06/chart">
            <c:ext xmlns:c16="http://schemas.microsoft.com/office/drawing/2014/chart" uri="{C3380CC4-5D6E-409C-BE32-E72D297353CC}">
              <c16:uniqueId val="{00000001-E1EA-4EC1-BBA7-12B4DAD32D72}"/>
            </c:ext>
          </c:extLst>
        </c:ser>
        <c:ser>
          <c:idx val="3"/>
          <c:order val="2"/>
          <c:tx>
            <c:strRef>
              <c:f>Hoja1!$D$1</c:f>
              <c:strCache>
                <c:ptCount val="1"/>
                <c:pt idx="0">
                  <c:v>2012</c:v>
                </c:pt>
              </c:strCache>
            </c:strRef>
          </c:tx>
          <c:spPr>
            <a:solidFill>
              <a:schemeClr val="accent3"/>
            </a:solidFill>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EA-4EC1-BBA7-12B4DAD32D72}"/>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Hoja1!$D$2:$D$6</c:f>
              <c:numCache>
                <c:formatCode>%0</c:formatCode>
                <c:ptCount val="5"/>
                <c:pt idx="0">
                  <c:v>0.17</c:v>
                </c:pt>
                <c:pt idx="1">
                  <c:v>0.42</c:v>
                </c:pt>
                <c:pt idx="2">
                  <c:v>0.2</c:v>
                </c:pt>
                <c:pt idx="3">
                  <c:v>0.12</c:v>
                </c:pt>
                <c:pt idx="4">
                  <c:v>0.1</c:v>
                </c:pt>
              </c:numCache>
            </c:numRef>
          </c:val>
          <c:extLst xmlns:c16r2="http://schemas.microsoft.com/office/drawing/2015/06/chart">
            <c:ext xmlns:c16="http://schemas.microsoft.com/office/drawing/2014/chart" uri="{C3380CC4-5D6E-409C-BE32-E72D297353CC}">
              <c16:uniqueId val="{00000003-E1EA-4EC1-BBA7-12B4DAD32D72}"/>
            </c:ext>
          </c:extLst>
        </c:ser>
        <c:ser>
          <c:idx val="4"/>
          <c:order val="3"/>
          <c:tx>
            <c:strRef>
              <c:f>Hoja1!$E$1</c:f>
              <c:strCache>
                <c:ptCount val="1"/>
                <c:pt idx="0">
                  <c:v>2013</c:v>
                </c:pt>
              </c:strCache>
            </c:strRef>
          </c:tx>
          <c:spPr>
            <a:solidFill>
              <a:schemeClr val="accent6"/>
            </a:solidFill>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EA-4EC1-BBA7-12B4DAD32D72}"/>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Hoja1!$E$2:$E$6</c:f>
              <c:numCache>
                <c:formatCode>%0</c:formatCode>
                <c:ptCount val="5"/>
                <c:pt idx="0">
                  <c:v>0.49</c:v>
                </c:pt>
                <c:pt idx="1">
                  <c:v>0.25</c:v>
                </c:pt>
                <c:pt idx="2">
                  <c:v>0.11</c:v>
                </c:pt>
                <c:pt idx="3">
                  <c:v>0.05</c:v>
                </c:pt>
                <c:pt idx="4">
                  <c:v>0.09</c:v>
                </c:pt>
              </c:numCache>
            </c:numRef>
          </c:val>
          <c:extLst xmlns:c16r2="http://schemas.microsoft.com/office/drawing/2015/06/chart">
            <c:ext xmlns:c16="http://schemas.microsoft.com/office/drawing/2014/chart" uri="{C3380CC4-5D6E-409C-BE32-E72D297353CC}">
              <c16:uniqueId val="{00000005-E1EA-4EC1-BBA7-12B4DAD32D72}"/>
            </c:ext>
          </c:extLst>
        </c:ser>
        <c:ser>
          <c:idx val="5"/>
          <c:order val="4"/>
          <c:tx>
            <c:strRef>
              <c:f>Hoja1!$F$1</c:f>
              <c:strCache>
                <c:ptCount val="1"/>
                <c:pt idx="0">
                  <c:v>2014</c:v>
                </c:pt>
              </c:strCache>
            </c:strRef>
          </c:tx>
          <c:spPr>
            <a:solidFill>
              <a:schemeClr val="accent4"/>
            </a:solidFill>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EA-4EC1-BBA7-12B4DAD32D72}"/>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Hoja1!$F$2:$F$6</c:f>
              <c:numCache>
                <c:formatCode>%0</c:formatCode>
                <c:ptCount val="5"/>
                <c:pt idx="0">
                  <c:v>0.44</c:v>
                </c:pt>
                <c:pt idx="1">
                  <c:v>0.33</c:v>
                </c:pt>
                <c:pt idx="2">
                  <c:v>0.14000000000000001</c:v>
                </c:pt>
                <c:pt idx="3">
                  <c:v>0.04</c:v>
                </c:pt>
                <c:pt idx="4">
                  <c:v>0.04</c:v>
                </c:pt>
              </c:numCache>
            </c:numRef>
          </c:val>
          <c:extLst xmlns:c16r2="http://schemas.microsoft.com/office/drawing/2015/06/chart">
            <c:ext xmlns:c16="http://schemas.microsoft.com/office/drawing/2014/chart" uri="{C3380CC4-5D6E-409C-BE32-E72D297353CC}">
              <c16:uniqueId val="{00000007-E1EA-4EC1-BBA7-12B4DAD32D72}"/>
            </c:ext>
          </c:extLst>
        </c:ser>
        <c:ser>
          <c:idx val="6"/>
          <c:order val="5"/>
          <c:tx>
            <c:strRef>
              <c:f>Hoja1!$G$1</c:f>
              <c:strCache>
                <c:ptCount val="1"/>
                <c:pt idx="0">
                  <c:v>2015</c:v>
                </c:pt>
              </c:strCache>
            </c:strRef>
          </c:tx>
          <c:spPr>
            <a:solidFill>
              <a:srgbClr val="FFC000"/>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Hoja1!$G$2:$G$6</c:f>
              <c:numCache>
                <c:formatCode>%0</c:formatCode>
                <c:ptCount val="5"/>
                <c:pt idx="0">
                  <c:v>0.55000000000000004</c:v>
                </c:pt>
                <c:pt idx="1">
                  <c:v>0.24</c:v>
                </c:pt>
                <c:pt idx="2">
                  <c:v>0.13</c:v>
                </c:pt>
                <c:pt idx="3">
                  <c:v>0.03</c:v>
                </c:pt>
                <c:pt idx="4">
                  <c:v>0.04</c:v>
                </c:pt>
              </c:numCache>
            </c:numRef>
          </c:val>
          <c:extLst xmlns:c16r2="http://schemas.microsoft.com/office/drawing/2015/06/chart">
            <c:ext xmlns:c16="http://schemas.microsoft.com/office/drawing/2014/chart" uri="{C3380CC4-5D6E-409C-BE32-E72D297353CC}">
              <c16:uniqueId val="{00000008-E1EA-4EC1-BBA7-12B4DAD32D72}"/>
            </c:ext>
          </c:extLst>
        </c:ser>
        <c:ser>
          <c:idx val="7"/>
          <c:order val="6"/>
          <c:tx>
            <c:strRef>
              <c:f>Hoja1!$H$1</c:f>
              <c:strCache>
                <c:ptCount val="1"/>
                <c:pt idx="0">
                  <c:v>2016</c:v>
                </c:pt>
              </c:strCache>
            </c:strRef>
          </c:tx>
          <c:spPr>
            <a:solidFill>
              <a:schemeClr val="accent1">
                <a:lumMod val="60000"/>
                <a:lumOff val="40000"/>
              </a:schemeClr>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1EA-4EC1-BBA7-12B4DAD32D72}"/>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1EA-4EC1-BBA7-12B4DAD32D72}"/>
                </c:ext>
              </c:extLst>
            </c:dLbl>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Hoja1!$H$2:$H$6</c:f>
              <c:numCache>
                <c:formatCode>%0</c:formatCode>
                <c:ptCount val="5"/>
                <c:pt idx="0">
                  <c:v>0.59</c:v>
                </c:pt>
                <c:pt idx="1">
                  <c:v>0.24</c:v>
                </c:pt>
                <c:pt idx="2">
                  <c:v>0.11</c:v>
                </c:pt>
                <c:pt idx="3">
                  <c:v>0.02</c:v>
                </c:pt>
                <c:pt idx="4">
                  <c:v>0</c:v>
                </c:pt>
              </c:numCache>
            </c:numRef>
          </c:val>
          <c:extLst xmlns:c16r2="http://schemas.microsoft.com/office/drawing/2015/06/chart">
            <c:ext xmlns:c16="http://schemas.microsoft.com/office/drawing/2014/chart" uri="{C3380CC4-5D6E-409C-BE32-E72D297353CC}">
              <c16:uniqueId val="{0000000B-E1EA-4EC1-BBA7-12B4DAD32D72}"/>
            </c:ext>
          </c:extLst>
        </c:ser>
        <c:ser>
          <c:idx val="0"/>
          <c:order val="7"/>
          <c:tx>
            <c:strRef>
              <c:f>Hoja1!$I$1</c:f>
              <c:strCache>
                <c:ptCount val="1"/>
                <c:pt idx="0">
                  <c:v>2018</c:v>
                </c:pt>
              </c:strCache>
            </c:strRef>
          </c:tx>
          <c:spPr>
            <a:solidFill>
              <a:schemeClr val="bg2">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C-E1EA-4EC1-BBA7-12B4DAD32D72}"/>
              </c:ext>
            </c:extLst>
          </c:dPt>
          <c:dPt>
            <c:idx val="1"/>
            <c:invertIfNegative val="0"/>
            <c:bubble3D val="0"/>
            <c:extLst xmlns:c16r2="http://schemas.microsoft.com/office/drawing/2015/06/chart">
              <c:ext xmlns:c16="http://schemas.microsoft.com/office/drawing/2014/chart" uri="{C3380CC4-5D6E-409C-BE32-E72D297353CC}">
                <c16:uniqueId val="{0000000D-E1EA-4EC1-BBA7-12B4DAD32D72}"/>
              </c:ext>
            </c:extLst>
          </c:dPt>
          <c:dPt>
            <c:idx val="2"/>
            <c:invertIfNegative val="0"/>
            <c:bubble3D val="0"/>
            <c:extLst xmlns:c16r2="http://schemas.microsoft.com/office/drawing/2015/06/chart">
              <c:ext xmlns:c16="http://schemas.microsoft.com/office/drawing/2014/chart" uri="{C3380CC4-5D6E-409C-BE32-E72D297353CC}">
                <c16:uniqueId val="{0000000E-E1EA-4EC1-BBA7-12B4DAD32D72}"/>
              </c:ext>
            </c:extLst>
          </c:dPt>
          <c:dPt>
            <c:idx val="3"/>
            <c:invertIfNegative val="0"/>
            <c:bubble3D val="0"/>
            <c:extLst xmlns:c16r2="http://schemas.microsoft.com/office/drawing/2015/06/chart">
              <c:ext xmlns:c16="http://schemas.microsoft.com/office/drawing/2014/chart" uri="{C3380CC4-5D6E-409C-BE32-E72D297353CC}">
                <c16:uniqueId val="{0000000F-E1EA-4EC1-BBA7-12B4DAD32D72}"/>
              </c:ext>
            </c:extLst>
          </c:dPt>
          <c:dPt>
            <c:idx val="4"/>
            <c:invertIfNegative val="0"/>
            <c:bubble3D val="0"/>
            <c:extLst xmlns:c16r2="http://schemas.microsoft.com/office/drawing/2015/06/chart">
              <c:ext xmlns:c16="http://schemas.microsoft.com/office/drawing/2014/chart" uri="{C3380CC4-5D6E-409C-BE32-E72D297353CC}">
                <c16:uniqueId val="{00000010-E1EA-4EC1-BBA7-12B4DAD32D72}"/>
              </c:ext>
            </c:extLst>
          </c:dPt>
          <c:dPt>
            <c:idx val="5"/>
            <c:invertIfNegative val="0"/>
            <c:bubble3D val="0"/>
            <c:extLst xmlns:c16r2="http://schemas.microsoft.com/office/drawing/2015/06/chart">
              <c:ext xmlns:c16="http://schemas.microsoft.com/office/drawing/2014/chart" uri="{C3380CC4-5D6E-409C-BE32-E72D297353CC}">
                <c16:uniqueId val="{00000011-E1EA-4EC1-BBA7-12B4DAD32D72}"/>
              </c:ext>
            </c:extLst>
          </c:dPt>
          <c:dPt>
            <c:idx val="6"/>
            <c:invertIfNegative val="0"/>
            <c:bubble3D val="0"/>
            <c:extLst xmlns:c16r2="http://schemas.microsoft.com/office/drawing/2015/06/chart">
              <c:ext xmlns:c16="http://schemas.microsoft.com/office/drawing/2014/chart" uri="{C3380CC4-5D6E-409C-BE32-E72D297353CC}">
                <c16:uniqueId val="{00000012-E1EA-4EC1-BBA7-12B4DAD32D72}"/>
              </c:ext>
            </c:extLst>
          </c:dPt>
          <c:dPt>
            <c:idx val="7"/>
            <c:invertIfNegative val="0"/>
            <c:bubble3D val="0"/>
            <c:extLst xmlns:c16r2="http://schemas.microsoft.com/office/drawing/2015/06/chart">
              <c:ext xmlns:c16="http://schemas.microsoft.com/office/drawing/2014/chart" uri="{C3380CC4-5D6E-409C-BE32-E72D297353CC}">
                <c16:uniqueId val="{00000013-E1EA-4EC1-BBA7-12B4DAD32D72}"/>
              </c:ext>
            </c:extLst>
          </c:dPt>
          <c:dPt>
            <c:idx val="8"/>
            <c:invertIfNegative val="0"/>
            <c:bubble3D val="0"/>
            <c:extLst xmlns:c16r2="http://schemas.microsoft.com/office/drawing/2015/06/chart">
              <c:ext xmlns:c16="http://schemas.microsoft.com/office/drawing/2014/chart" uri="{C3380CC4-5D6E-409C-BE32-E72D297353CC}">
                <c16:uniqueId val="{00000014-E1EA-4EC1-BBA7-12B4DAD32D72}"/>
              </c:ext>
            </c:extLst>
          </c:dPt>
          <c:dPt>
            <c:idx val="9"/>
            <c:invertIfNegative val="0"/>
            <c:bubble3D val="0"/>
            <c:extLst xmlns:c16r2="http://schemas.microsoft.com/office/drawing/2015/06/chart">
              <c:ext xmlns:c16="http://schemas.microsoft.com/office/drawing/2014/chart" uri="{C3380CC4-5D6E-409C-BE32-E72D297353CC}">
                <c16:uniqueId val="{00000015-E1EA-4EC1-BBA7-12B4DAD32D72}"/>
              </c:ext>
            </c:extLst>
          </c:dPt>
          <c:dPt>
            <c:idx val="10"/>
            <c:invertIfNegative val="0"/>
            <c:bubble3D val="0"/>
            <c:extLst xmlns:c16r2="http://schemas.microsoft.com/office/drawing/2015/06/chart">
              <c:ext xmlns:c16="http://schemas.microsoft.com/office/drawing/2014/chart" uri="{C3380CC4-5D6E-409C-BE32-E72D297353CC}">
                <c16:uniqueId val="{00000016-E1EA-4EC1-BBA7-12B4DAD32D72}"/>
              </c:ext>
            </c:extLst>
          </c:dPt>
          <c:dPt>
            <c:idx val="11"/>
            <c:invertIfNegative val="0"/>
            <c:bubble3D val="0"/>
            <c:extLst xmlns:c16r2="http://schemas.microsoft.com/office/drawing/2015/06/chart">
              <c:ext xmlns:c16="http://schemas.microsoft.com/office/drawing/2014/chart" uri="{C3380CC4-5D6E-409C-BE32-E72D297353CC}">
                <c16:uniqueId val="{00000017-E1EA-4EC1-BBA7-12B4DAD32D72}"/>
              </c:ext>
            </c:extLst>
          </c:dPt>
          <c:dPt>
            <c:idx val="12"/>
            <c:invertIfNegative val="0"/>
            <c:bubble3D val="0"/>
            <c:extLst xmlns:c16r2="http://schemas.microsoft.com/office/drawing/2015/06/chart">
              <c:ext xmlns:c16="http://schemas.microsoft.com/office/drawing/2014/chart" uri="{C3380CC4-5D6E-409C-BE32-E72D297353CC}">
                <c16:uniqueId val="{00000018-E1EA-4EC1-BBA7-12B4DAD32D72}"/>
              </c:ext>
            </c:extLst>
          </c:dPt>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5 minutu baino gutxiago</c:v>
                </c:pt>
                <c:pt idx="1">
                  <c:v>5-10 minutu</c:v>
                </c:pt>
                <c:pt idx="2">
                  <c:v>11-20 minutu</c:v>
                </c:pt>
                <c:pt idx="3">
                  <c:v>21-30 minutu</c:v>
                </c:pt>
                <c:pt idx="4">
                  <c:v>30 minutu baino gehiago</c:v>
                </c:pt>
              </c:strCache>
            </c:strRef>
          </c:cat>
          <c:val>
            <c:numRef>
              <c:f>Hoja1!$I$2:$I$6</c:f>
              <c:numCache>
                <c:formatCode>%0</c:formatCode>
                <c:ptCount val="5"/>
                <c:pt idx="0">
                  <c:v>0.40914219354961612</c:v>
                </c:pt>
                <c:pt idx="1">
                  <c:v>0.27852034471025827</c:v>
                </c:pt>
                <c:pt idx="2">
                  <c:v>0.19745513502597029</c:v>
                </c:pt>
                <c:pt idx="3">
                  <c:v>7.4525214848189039E-2</c:v>
                </c:pt>
                <c:pt idx="4">
                  <c:v>4.0357111865950826E-2</c:v>
                </c:pt>
              </c:numCache>
            </c:numRef>
          </c:val>
          <c:extLst xmlns:c16r2="http://schemas.microsoft.com/office/drawing/2015/06/chart">
            <c:ext xmlns:c16="http://schemas.microsoft.com/office/drawing/2014/chart" uri="{C3380CC4-5D6E-409C-BE32-E72D297353CC}">
              <c16:uniqueId val="{00000019-E1EA-4EC1-BBA7-12B4DAD32D72}"/>
            </c:ext>
          </c:extLst>
        </c:ser>
        <c:ser>
          <c:idx val="8"/>
          <c:order val="8"/>
          <c:tx>
            <c:strRef>
              <c:f>Hoja1!$J$1</c:f>
              <c:strCache>
                <c:ptCount val="1"/>
                <c:pt idx="0">
                  <c:v>2019</c:v>
                </c:pt>
              </c:strCache>
            </c:strRef>
          </c:tx>
          <c:spPr>
            <a:solidFill>
              <a:schemeClr val="accent3">
                <a:lumMod val="60000"/>
                <a:lumOff val="40000"/>
              </a:schemeClr>
            </a:solidFill>
          </c:spPr>
          <c:invertIfNegative val="0"/>
          <c:dLbls>
            <c:spPr>
              <a:noFill/>
              <a:ln>
                <a:noFill/>
              </a:ln>
              <a:effectLst/>
            </c:spPr>
            <c:txPr>
              <a:bodyPr/>
              <a:lstStyle/>
              <a:p>
                <a:pPr>
                  <a:defRPr sz="7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Hoja1!$J$2:$J$6</c:f>
              <c:numCache>
                <c:formatCode>%0</c:formatCode>
                <c:ptCount val="5"/>
                <c:pt idx="0">
                  <c:v>0.46520398456125539</c:v>
                </c:pt>
                <c:pt idx="1">
                  <c:v>0.2871814803366024</c:v>
                </c:pt>
                <c:pt idx="2">
                  <c:v>0.12126327998470679</c:v>
                </c:pt>
                <c:pt idx="3">
                  <c:v>6.3690005842087366E-2</c:v>
                </c:pt>
                <c:pt idx="4">
                  <c:v>6.2661249275348926E-2</c:v>
                </c:pt>
              </c:numCache>
            </c:numRef>
          </c:val>
          <c:extLst xmlns:c16r2="http://schemas.microsoft.com/office/drawing/2015/06/chart">
            <c:ext xmlns:c16="http://schemas.microsoft.com/office/drawing/2014/chart" uri="{C3380CC4-5D6E-409C-BE32-E72D297353CC}">
              <c16:uniqueId val="{0000001A-E1EA-4EC1-BBA7-12B4DAD32D72}"/>
            </c:ext>
          </c:extLst>
        </c:ser>
        <c:dLbls>
          <c:showLegendKey val="0"/>
          <c:showVal val="0"/>
          <c:showCatName val="0"/>
          <c:showSerName val="0"/>
          <c:showPercent val="0"/>
          <c:showBubbleSize val="0"/>
        </c:dLbls>
        <c:gapWidth val="61"/>
        <c:axId val="252163200"/>
        <c:axId val="252164736"/>
      </c:barChart>
      <c:catAx>
        <c:axId val="252163200"/>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52164736"/>
        <c:crosses val="autoZero"/>
        <c:auto val="1"/>
        <c:lblAlgn val="ctr"/>
        <c:lblOffset val="100"/>
        <c:noMultiLvlLbl val="0"/>
      </c:catAx>
      <c:valAx>
        <c:axId val="252164736"/>
        <c:scaling>
          <c:orientation val="minMax"/>
          <c:max val="1"/>
          <c:min val="0"/>
        </c:scaling>
        <c:delete val="1"/>
        <c:axPos val="l"/>
        <c:numFmt formatCode="0.0%" sourceLinked="0"/>
        <c:majorTickMark val="out"/>
        <c:minorTickMark val="none"/>
        <c:tickLblPos val="nextTo"/>
        <c:crossAx val="252163200"/>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3858233274050678E-2"/>
          <c:y val="0.11264432182351856"/>
          <c:w val="0.97614176672594932"/>
          <c:h val="0.79249725935403759"/>
        </c:manualLayout>
      </c:layout>
      <c:lineChart>
        <c:grouping val="standard"/>
        <c:varyColors val="0"/>
        <c:ser>
          <c:idx val="0"/>
          <c:order val="0"/>
          <c:tx>
            <c:strRef>
              <c:f>Hoja1!$A$2</c:f>
              <c:strCache>
                <c:ptCount val="1"/>
                <c:pt idx="0">
                  <c:v>Utilidad de la información</c:v>
                </c:pt>
              </c:strCache>
            </c:strRef>
          </c:tx>
          <c:spPr>
            <a:ln>
              <a:solidFill>
                <a:srgbClr val="C00000"/>
              </a:solidFill>
            </a:ln>
          </c:spPr>
          <c:marker>
            <c:symbol val="circle"/>
            <c:size val="7"/>
            <c:spPr>
              <a:solidFill>
                <a:srgbClr val="C00000"/>
              </a:solidFill>
              <a:ln>
                <a:solidFill>
                  <a:srgbClr val="C00000"/>
                </a:solidFill>
              </a:ln>
            </c:spPr>
          </c:marker>
          <c:dPt>
            <c:idx val="0"/>
            <c:bubble3D val="0"/>
            <c:extLst xmlns:c16r2="http://schemas.microsoft.com/office/drawing/2015/06/chart">
              <c:ext xmlns:c16="http://schemas.microsoft.com/office/drawing/2014/chart" uri="{C3380CC4-5D6E-409C-BE32-E72D297353CC}">
                <c16:uniqueId val="{00000000-7926-440D-ABCA-D36763F50AD8}"/>
              </c:ext>
            </c:extLst>
          </c:dPt>
          <c:dPt>
            <c:idx val="1"/>
            <c:bubble3D val="0"/>
            <c:extLst xmlns:c16r2="http://schemas.microsoft.com/office/drawing/2015/06/chart">
              <c:ext xmlns:c16="http://schemas.microsoft.com/office/drawing/2014/chart" uri="{C3380CC4-5D6E-409C-BE32-E72D297353CC}">
                <c16:uniqueId val="{00000001-7926-440D-ABCA-D36763F50AD8}"/>
              </c:ext>
            </c:extLst>
          </c:dPt>
          <c:dPt>
            <c:idx val="2"/>
            <c:bubble3D val="0"/>
            <c:extLst xmlns:c16r2="http://schemas.microsoft.com/office/drawing/2015/06/chart">
              <c:ext xmlns:c16="http://schemas.microsoft.com/office/drawing/2014/chart" uri="{C3380CC4-5D6E-409C-BE32-E72D297353CC}">
                <c16:uniqueId val="{00000002-7926-440D-ABCA-D36763F50AD8}"/>
              </c:ext>
            </c:extLst>
          </c:dPt>
          <c:dPt>
            <c:idx val="3"/>
            <c:bubble3D val="0"/>
            <c:extLst xmlns:c16r2="http://schemas.microsoft.com/office/drawing/2015/06/chart">
              <c:ext xmlns:c16="http://schemas.microsoft.com/office/drawing/2014/chart" uri="{C3380CC4-5D6E-409C-BE32-E72D297353CC}">
                <c16:uniqueId val="{00000003-7926-440D-ABCA-D36763F50AD8}"/>
              </c:ext>
            </c:extLst>
          </c:dPt>
          <c:dPt>
            <c:idx val="4"/>
            <c:bubble3D val="0"/>
            <c:extLst xmlns:c16r2="http://schemas.microsoft.com/office/drawing/2015/06/chart">
              <c:ext xmlns:c16="http://schemas.microsoft.com/office/drawing/2014/chart" uri="{C3380CC4-5D6E-409C-BE32-E72D297353CC}">
                <c16:uniqueId val="{00000004-7926-440D-ABCA-D36763F50AD8}"/>
              </c:ext>
            </c:extLst>
          </c:dPt>
          <c:dPt>
            <c:idx val="5"/>
            <c:bubble3D val="0"/>
            <c:extLst xmlns:c16r2="http://schemas.microsoft.com/office/drawing/2015/06/chart">
              <c:ext xmlns:c16="http://schemas.microsoft.com/office/drawing/2014/chart" uri="{C3380CC4-5D6E-409C-BE32-E72D297353CC}">
                <c16:uniqueId val="{00000005-7926-440D-ABCA-D36763F50AD8}"/>
              </c:ext>
            </c:extLst>
          </c:dPt>
          <c:dPt>
            <c:idx val="6"/>
            <c:bubble3D val="0"/>
            <c:extLst xmlns:c16r2="http://schemas.microsoft.com/office/drawing/2015/06/chart">
              <c:ext xmlns:c16="http://schemas.microsoft.com/office/drawing/2014/chart" uri="{C3380CC4-5D6E-409C-BE32-E72D297353CC}">
                <c16:uniqueId val="{00000006-7926-440D-ABCA-D36763F50AD8}"/>
              </c:ext>
            </c:extLst>
          </c:dPt>
          <c:dPt>
            <c:idx val="7"/>
            <c:bubble3D val="0"/>
            <c:extLst xmlns:c16r2="http://schemas.microsoft.com/office/drawing/2015/06/chart">
              <c:ext xmlns:c16="http://schemas.microsoft.com/office/drawing/2014/chart" uri="{C3380CC4-5D6E-409C-BE32-E72D297353CC}">
                <c16:uniqueId val="{00000007-7926-440D-ABCA-D36763F50AD8}"/>
              </c:ext>
            </c:extLst>
          </c:dPt>
          <c:dPt>
            <c:idx val="8"/>
            <c:bubble3D val="0"/>
            <c:extLst xmlns:c16r2="http://schemas.microsoft.com/office/drawing/2015/06/chart">
              <c:ext xmlns:c16="http://schemas.microsoft.com/office/drawing/2014/chart" uri="{C3380CC4-5D6E-409C-BE32-E72D297353CC}">
                <c16:uniqueId val="{00000008-7926-440D-ABCA-D36763F50AD8}"/>
              </c:ext>
            </c:extLst>
          </c:dPt>
          <c:dPt>
            <c:idx val="9"/>
            <c:bubble3D val="0"/>
            <c:extLst xmlns:c16r2="http://schemas.microsoft.com/office/drawing/2015/06/chart">
              <c:ext xmlns:c16="http://schemas.microsoft.com/office/drawing/2014/chart" uri="{C3380CC4-5D6E-409C-BE32-E72D297353CC}">
                <c16:uniqueId val="{00000009-7926-440D-ABCA-D36763F50AD8}"/>
              </c:ext>
            </c:extLst>
          </c:dPt>
          <c:dPt>
            <c:idx val="10"/>
            <c:bubble3D val="0"/>
            <c:extLst xmlns:c16r2="http://schemas.microsoft.com/office/drawing/2015/06/chart">
              <c:ext xmlns:c16="http://schemas.microsoft.com/office/drawing/2014/chart" uri="{C3380CC4-5D6E-409C-BE32-E72D297353CC}">
                <c16:uniqueId val="{0000000A-7926-440D-ABCA-D36763F50AD8}"/>
              </c:ext>
            </c:extLst>
          </c:dPt>
          <c:dPt>
            <c:idx val="11"/>
            <c:bubble3D val="0"/>
            <c:extLst xmlns:c16r2="http://schemas.microsoft.com/office/drawing/2015/06/chart">
              <c:ext xmlns:c16="http://schemas.microsoft.com/office/drawing/2014/chart" uri="{C3380CC4-5D6E-409C-BE32-E72D297353CC}">
                <c16:uniqueId val="{0000000B-7926-440D-ABCA-D36763F50AD8}"/>
              </c:ext>
            </c:extLst>
          </c:dPt>
          <c:dPt>
            <c:idx val="12"/>
            <c:bubble3D val="0"/>
            <c:extLst xmlns:c16r2="http://schemas.microsoft.com/office/drawing/2015/06/chart">
              <c:ext xmlns:c16="http://schemas.microsoft.com/office/drawing/2014/chart" uri="{C3380CC4-5D6E-409C-BE32-E72D297353CC}">
                <c16:uniqueId val="{0000000C-7926-440D-ABCA-D36763F50AD8}"/>
              </c:ext>
            </c:extLst>
          </c:dPt>
          <c:dLbls>
            <c:dLbl>
              <c:idx val="0"/>
              <c:layout>
                <c:manualLayout>
                  <c:x val="-4.1802309636384559E-2"/>
                  <c:y val="-2.3361799778338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26-440D-ABCA-D36763F50AD8}"/>
                </c:ext>
              </c:extLst>
            </c:dLbl>
            <c:dLbl>
              <c:idx val="1"/>
              <c:layout>
                <c:manualLayout>
                  <c:x val="-2.3887034077934036E-2"/>
                  <c:y val="-5.25640495012623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26-440D-ABCA-D36763F50AD8}"/>
                </c:ext>
              </c:extLst>
            </c:dLbl>
            <c:dLbl>
              <c:idx val="2"/>
              <c:layout>
                <c:manualLayout>
                  <c:x val="-2.388703407793398E-2"/>
                  <c:y val="-6.0909204968424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26-440D-ABCA-D36763F50AD8}"/>
                </c:ext>
              </c:extLst>
            </c:dLbl>
            <c:dLbl>
              <c:idx val="3"/>
              <c:layout>
                <c:manualLayout>
                  <c:x val="-2.6872913337675788E-2"/>
                  <c:y val="-5.84044994458470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26-440D-ABCA-D36763F50AD8}"/>
                </c:ext>
              </c:extLst>
            </c:dLbl>
            <c:dLbl>
              <c:idx val="4"/>
              <c:layout>
                <c:manualLayout>
                  <c:x val="-2.8365852967546665E-2"/>
                  <c:y val="-6.3047292439622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26-440D-ABCA-D36763F50AD8}"/>
                </c:ext>
              </c:extLst>
            </c:dLbl>
            <c:dLbl>
              <c:idx val="5"/>
              <c:layout>
                <c:manualLayout>
                  <c:x val="-1.3436456668837894E-2"/>
                  <c:y val="-4.9643824528970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26-440D-ABCA-D36763F50AD8}"/>
                </c:ext>
              </c:extLst>
            </c:dLbl>
            <c:dLbl>
              <c:idx val="6"/>
              <c:layout>
                <c:manualLayout>
                  <c:x val="-2.9859968140432095E-3"/>
                  <c:y val="-4.6723599556677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926-440D-ABCA-D36763F50AD8}"/>
                </c:ext>
              </c:extLst>
            </c:dLbl>
            <c:dLbl>
              <c:idx val="7"/>
              <c:layout>
                <c:manualLayout>
                  <c:x val="-2.2394094448063159E-2"/>
                  <c:y val="-5.13365836621928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926-440D-ABCA-D36763F50AD8}"/>
                </c:ext>
              </c:extLst>
            </c:dLbl>
            <c:dLbl>
              <c:idx val="8"/>
              <c:layout>
                <c:manualLayout>
                  <c:x val="-2.090115481819239E-2"/>
                  <c:y val="-5.13365836621928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926-440D-ABCA-D36763F50AD8}"/>
                </c:ext>
              </c:extLst>
            </c:dLbl>
            <c:spPr>
              <a:noFill/>
              <a:ln>
                <a:noFill/>
              </a:ln>
              <a:effectLst/>
            </c:spPr>
            <c:txPr>
              <a:bodyPr/>
              <a:lstStyle/>
              <a:p>
                <a:pPr>
                  <a:defRPr sz="800">
                    <a:solidFill>
                      <a:srgbClr val="C00000"/>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Hoja1!$B$1:$J$1</c:f>
              <c:strCache>
                <c:ptCount val="9"/>
                <c:pt idx="0">
                  <c:v>2010</c:v>
                </c:pt>
                <c:pt idx="1">
                  <c:v>2011</c:v>
                </c:pt>
                <c:pt idx="2">
                  <c:v>2012</c:v>
                </c:pt>
                <c:pt idx="3">
                  <c:v>2013</c:v>
                </c:pt>
                <c:pt idx="4">
                  <c:v>2014</c:v>
                </c:pt>
                <c:pt idx="5">
                  <c:v>2015</c:v>
                </c:pt>
                <c:pt idx="6">
                  <c:v>2016</c:v>
                </c:pt>
                <c:pt idx="7">
                  <c:v>2018</c:v>
                </c:pt>
                <c:pt idx="8">
                  <c:v>2019</c:v>
                </c:pt>
              </c:strCache>
            </c:strRef>
          </c:cat>
          <c:val>
            <c:numRef>
              <c:f>Hoja1!$B$2:$J$2</c:f>
              <c:numCache>
                <c:formatCode>0</c:formatCode>
                <c:ptCount val="9"/>
                <c:pt idx="0">
                  <c:v>19</c:v>
                </c:pt>
                <c:pt idx="1">
                  <c:v>18</c:v>
                </c:pt>
                <c:pt idx="2">
                  <c:v>17</c:v>
                </c:pt>
                <c:pt idx="3">
                  <c:v>12</c:v>
                </c:pt>
                <c:pt idx="4">
                  <c:v>9</c:v>
                </c:pt>
                <c:pt idx="5">
                  <c:v>8</c:v>
                </c:pt>
                <c:pt idx="6">
                  <c:v>5</c:v>
                </c:pt>
                <c:pt idx="7">
                  <c:v>10</c:v>
                </c:pt>
                <c:pt idx="8">
                  <c:v>12</c:v>
                </c:pt>
              </c:numCache>
            </c:numRef>
          </c:val>
          <c:smooth val="1"/>
          <c:extLst xmlns:c16r2="http://schemas.microsoft.com/office/drawing/2015/06/chart">
            <c:ext xmlns:c16="http://schemas.microsoft.com/office/drawing/2014/chart" uri="{C3380CC4-5D6E-409C-BE32-E72D297353CC}">
              <c16:uniqueId val="{0000000D-7926-440D-ABCA-D36763F50AD8}"/>
            </c:ext>
          </c:extLst>
        </c:ser>
        <c:dLbls>
          <c:showLegendKey val="0"/>
          <c:showVal val="0"/>
          <c:showCatName val="0"/>
          <c:showSerName val="0"/>
          <c:showPercent val="0"/>
          <c:showBubbleSize val="0"/>
        </c:dLbls>
        <c:marker val="1"/>
        <c:smooth val="0"/>
        <c:axId val="251901824"/>
        <c:axId val="251903360"/>
      </c:lineChart>
      <c:catAx>
        <c:axId val="251901824"/>
        <c:scaling>
          <c:orientation val="minMax"/>
        </c:scaling>
        <c:delete val="0"/>
        <c:axPos val="b"/>
        <c:numFmt formatCode="General" sourceLinked="1"/>
        <c:majorTickMark val="out"/>
        <c:minorTickMark val="none"/>
        <c:tickLblPos val="nextTo"/>
        <c:spPr>
          <a:ln>
            <a:noFill/>
          </a:ln>
        </c:spPr>
        <c:txPr>
          <a:bodyPr rot="0"/>
          <a:lstStyle/>
          <a:p>
            <a:pPr>
              <a:defRPr sz="800"/>
            </a:pPr>
            <a:endParaRPr lang="es-ES"/>
          </a:p>
        </c:txPr>
        <c:crossAx val="251903360"/>
        <c:crosses val="autoZero"/>
        <c:auto val="1"/>
        <c:lblAlgn val="ctr"/>
        <c:lblOffset val="500"/>
        <c:noMultiLvlLbl val="0"/>
      </c:catAx>
      <c:valAx>
        <c:axId val="251903360"/>
        <c:scaling>
          <c:orientation val="minMax"/>
          <c:max val="20"/>
          <c:min val="0"/>
        </c:scaling>
        <c:delete val="0"/>
        <c:axPos val="l"/>
        <c:numFmt formatCode="#,##0.0" sourceLinked="0"/>
        <c:majorTickMark val="out"/>
        <c:minorTickMark val="none"/>
        <c:tickLblPos val="nextTo"/>
        <c:txPr>
          <a:bodyPr/>
          <a:lstStyle/>
          <a:p>
            <a:pPr>
              <a:defRPr sz="800"/>
            </a:pPr>
            <a:endParaRPr lang="es-ES"/>
          </a:p>
        </c:txPr>
        <c:crossAx val="251901824"/>
        <c:crosses val="autoZero"/>
        <c:crossBetween val="between"/>
        <c:majorUnit val="10"/>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20736955462471"/>
          <c:y val="0.12233377776169548"/>
          <c:w val="0.76379263044537526"/>
          <c:h val="0.87650893849138589"/>
        </c:manualLayout>
      </c:layout>
      <c:barChart>
        <c:barDir val="bar"/>
        <c:grouping val="percentStacked"/>
        <c:varyColors val="0"/>
        <c:ser>
          <c:idx val="0"/>
          <c:order val="0"/>
          <c:tx>
            <c:strRef>
              <c:f>Hoja1!$B$1</c:f>
              <c:strCache>
                <c:ptCount val="1"/>
                <c:pt idx="0">
                  <c:v>Bat ere pozik (0, 1, 2)</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D443-4986-86A9-024617B25454}"/>
              </c:ext>
            </c:extLst>
          </c:dPt>
          <c:dPt>
            <c:idx val="1"/>
            <c:invertIfNegative val="0"/>
            <c:bubble3D val="0"/>
            <c:extLst xmlns:c16r2="http://schemas.microsoft.com/office/drawing/2015/06/chart">
              <c:ext xmlns:c16="http://schemas.microsoft.com/office/drawing/2014/chart" uri="{C3380CC4-5D6E-409C-BE32-E72D297353CC}">
                <c16:uniqueId val="{00000001-D443-4986-86A9-024617B25454}"/>
              </c:ext>
            </c:extLst>
          </c:dPt>
          <c:dPt>
            <c:idx val="2"/>
            <c:invertIfNegative val="0"/>
            <c:bubble3D val="0"/>
            <c:extLst xmlns:c16r2="http://schemas.microsoft.com/office/drawing/2015/06/chart">
              <c:ext xmlns:c16="http://schemas.microsoft.com/office/drawing/2014/chart" uri="{C3380CC4-5D6E-409C-BE32-E72D297353CC}">
                <c16:uniqueId val="{00000002-D443-4986-86A9-024617B25454}"/>
              </c:ext>
            </c:extLst>
          </c:dPt>
          <c:dPt>
            <c:idx val="3"/>
            <c:invertIfNegative val="0"/>
            <c:bubble3D val="0"/>
            <c:extLst xmlns:c16r2="http://schemas.microsoft.com/office/drawing/2015/06/chart">
              <c:ext xmlns:c16="http://schemas.microsoft.com/office/drawing/2014/chart" uri="{C3380CC4-5D6E-409C-BE32-E72D297353CC}">
                <c16:uniqueId val="{00000003-D443-4986-86A9-024617B25454}"/>
              </c:ext>
            </c:extLst>
          </c:dPt>
          <c:dPt>
            <c:idx val="4"/>
            <c:invertIfNegative val="0"/>
            <c:bubble3D val="0"/>
            <c:extLst xmlns:c16r2="http://schemas.microsoft.com/office/drawing/2015/06/chart">
              <c:ext xmlns:c16="http://schemas.microsoft.com/office/drawing/2014/chart" uri="{C3380CC4-5D6E-409C-BE32-E72D297353CC}">
                <c16:uniqueId val="{00000004-D443-4986-86A9-024617B25454}"/>
              </c:ext>
            </c:extLst>
          </c:dPt>
          <c:dPt>
            <c:idx val="5"/>
            <c:invertIfNegative val="0"/>
            <c:bubble3D val="0"/>
            <c:extLst xmlns:c16r2="http://schemas.microsoft.com/office/drawing/2015/06/chart">
              <c:ext xmlns:c16="http://schemas.microsoft.com/office/drawing/2014/chart" uri="{C3380CC4-5D6E-409C-BE32-E72D297353CC}">
                <c16:uniqueId val="{00000005-D443-4986-86A9-024617B25454}"/>
              </c:ext>
            </c:extLst>
          </c:dPt>
          <c:dPt>
            <c:idx val="6"/>
            <c:invertIfNegative val="0"/>
            <c:bubble3D val="0"/>
            <c:extLst xmlns:c16r2="http://schemas.microsoft.com/office/drawing/2015/06/chart">
              <c:ext xmlns:c16="http://schemas.microsoft.com/office/drawing/2014/chart" uri="{C3380CC4-5D6E-409C-BE32-E72D297353CC}">
                <c16:uniqueId val="{00000006-D443-4986-86A9-024617B25454}"/>
              </c:ext>
            </c:extLst>
          </c:dPt>
          <c:dPt>
            <c:idx val="7"/>
            <c:invertIfNegative val="0"/>
            <c:bubble3D val="0"/>
            <c:extLst xmlns:c16r2="http://schemas.microsoft.com/office/drawing/2015/06/chart">
              <c:ext xmlns:c16="http://schemas.microsoft.com/office/drawing/2014/chart" uri="{C3380CC4-5D6E-409C-BE32-E72D297353CC}">
                <c16:uniqueId val="{00000007-D443-4986-86A9-024617B25454}"/>
              </c:ext>
            </c:extLst>
          </c:dPt>
          <c:dPt>
            <c:idx val="8"/>
            <c:invertIfNegative val="0"/>
            <c:bubble3D val="0"/>
            <c:extLst xmlns:c16r2="http://schemas.microsoft.com/office/drawing/2015/06/chart">
              <c:ext xmlns:c16="http://schemas.microsoft.com/office/drawing/2014/chart" uri="{C3380CC4-5D6E-409C-BE32-E72D297353CC}">
                <c16:uniqueId val="{00000008-D443-4986-86A9-024617B25454}"/>
              </c:ext>
            </c:extLst>
          </c:dPt>
          <c:dPt>
            <c:idx val="9"/>
            <c:invertIfNegative val="0"/>
            <c:bubble3D val="0"/>
            <c:extLst xmlns:c16r2="http://schemas.microsoft.com/office/drawing/2015/06/chart">
              <c:ext xmlns:c16="http://schemas.microsoft.com/office/drawing/2014/chart" uri="{C3380CC4-5D6E-409C-BE32-E72D297353CC}">
                <c16:uniqueId val="{00000009-D443-4986-86A9-024617B25454}"/>
              </c:ext>
            </c:extLst>
          </c:dPt>
          <c:dPt>
            <c:idx val="10"/>
            <c:invertIfNegative val="0"/>
            <c:bubble3D val="0"/>
            <c:extLst xmlns:c16r2="http://schemas.microsoft.com/office/drawing/2015/06/chart">
              <c:ext xmlns:c16="http://schemas.microsoft.com/office/drawing/2014/chart" uri="{C3380CC4-5D6E-409C-BE32-E72D297353CC}">
                <c16:uniqueId val="{0000000A-D443-4986-86A9-024617B25454}"/>
              </c:ext>
            </c:extLst>
          </c:dPt>
          <c:dPt>
            <c:idx val="11"/>
            <c:invertIfNegative val="0"/>
            <c:bubble3D val="0"/>
            <c:extLst xmlns:c16r2="http://schemas.microsoft.com/office/drawing/2015/06/chart">
              <c:ext xmlns:c16="http://schemas.microsoft.com/office/drawing/2014/chart" uri="{C3380CC4-5D6E-409C-BE32-E72D297353CC}">
                <c16:uniqueId val="{0000000B-D443-4986-86A9-024617B25454}"/>
              </c:ext>
            </c:extLst>
          </c:dPt>
          <c:dPt>
            <c:idx val="12"/>
            <c:invertIfNegative val="0"/>
            <c:bubble3D val="0"/>
            <c:extLst xmlns:c16r2="http://schemas.microsoft.com/office/drawing/2015/06/chart">
              <c:ext xmlns:c16="http://schemas.microsoft.com/office/drawing/2014/chart" uri="{C3380CC4-5D6E-409C-BE32-E72D297353CC}">
                <c16:uniqueId val="{0000000C-D443-4986-86A9-024617B25454}"/>
              </c:ext>
            </c:extLst>
          </c:dPt>
          <c:dLbls>
            <c:dLbl>
              <c:idx val="0"/>
              <c:layout>
                <c:manualLayout>
                  <c:x val="4.1601664066562667E-3"/>
                  <c:y val="9.05421976058250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443-4986-86A9-024617B25454}"/>
                </c:ext>
              </c:extLst>
            </c:dLbl>
            <c:dLbl>
              <c:idx val="1"/>
              <c:layout>
                <c:manualLayout>
                  <c:x val="2.0800832033281333E-3"/>
                  <c:y val="8.55113855951682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443-4986-86A9-024617B2545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443-4986-86A9-024617B2545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443-4986-86A9-024617B25454}"/>
                </c:ext>
              </c:extLst>
            </c:dLbl>
            <c:dLbl>
              <c:idx val="4"/>
              <c:layout>
                <c:manualLayout>
                  <c:x val="6.2402496099843996E-3"/>
                  <c:y val="7.504150918125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443-4986-86A9-024617B25454}"/>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Hoja1!$B$2:$B$5</c:f>
              <c:numCache>
                <c:formatCode>%0</c:formatCode>
                <c:ptCount val="4"/>
                <c:pt idx="0">
                  <c:v>1.6666965473828284E-2</c:v>
                </c:pt>
                <c:pt idx="1">
                  <c:v>3.2407407407407676E-2</c:v>
                </c:pt>
                <c:pt idx="2">
                  <c:v>0</c:v>
                </c:pt>
                <c:pt idx="3">
                  <c:v>0</c:v>
                </c:pt>
              </c:numCache>
            </c:numRef>
          </c:val>
          <c:extLst xmlns:c16r2="http://schemas.microsoft.com/office/drawing/2015/06/chart">
            <c:ext xmlns:c16="http://schemas.microsoft.com/office/drawing/2014/chart" uri="{C3380CC4-5D6E-409C-BE32-E72D297353CC}">
              <c16:uniqueId val="{0000000D-D443-4986-86A9-024617B25454}"/>
            </c:ext>
          </c:extLst>
        </c:ser>
        <c:ser>
          <c:idx val="1"/>
          <c:order val="1"/>
          <c:tx>
            <c:strRef>
              <c:f>Hoja1!$C$1</c:f>
              <c:strCache>
                <c:ptCount val="1"/>
                <c:pt idx="0">
                  <c:v>Ez oso pozik (3,4)</c:v>
                </c:pt>
              </c:strCache>
            </c:strRef>
          </c:tx>
          <c:spPr>
            <a:solidFill>
              <a:schemeClr val="accent6"/>
            </a:solidFill>
          </c:spPr>
          <c:invertIfNegative val="0"/>
          <c:dLbls>
            <c:dLbl>
              <c:idx val="0"/>
              <c:layout>
                <c:manualLayout>
                  <c:x val="2.4960998439937598E-2"/>
                  <c:y val="8.551159970871992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443-4986-86A9-024617B25454}"/>
                </c:ext>
              </c:extLst>
            </c:dLbl>
            <c:dLbl>
              <c:idx val="1"/>
              <c:layout>
                <c:manualLayout>
                  <c:x val="1.6640665626625067E-2"/>
                  <c:y val="8.55113855951682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443-4986-86A9-024617B2545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443-4986-86A9-024617B2545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443-4986-86A9-024617B25454}"/>
                </c:ext>
              </c:extLst>
            </c:dLbl>
            <c:dLbl>
              <c:idx val="4"/>
              <c:layout>
                <c:manualLayout>
                  <c:x val="3.5361414456578262E-2"/>
                  <c:y val="7.8168238730478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D443-4986-86A9-024617B25454}"/>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Hoja1!$C$2:$C$5</c:f>
              <c:numCache>
                <c:formatCode>%0</c:formatCode>
                <c:ptCount val="4"/>
                <c:pt idx="0">
                  <c:v>1.861284052308778E-2</c:v>
                </c:pt>
                <c:pt idx="1">
                  <c:v>3.4722222222222508E-2</c:v>
                </c:pt>
                <c:pt idx="2">
                  <c:v>2.9239766081871395E-3</c:v>
                </c:pt>
                <c:pt idx="3">
                  <c:v>0</c:v>
                </c:pt>
              </c:numCache>
            </c:numRef>
          </c:val>
          <c:extLst xmlns:c16r2="http://schemas.microsoft.com/office/drawing/2015/06/chart">
            <c:ext xmlns:c16="http://schemas.microsoft.com/office/drawing/2014/chart" uri="{C3380CC4-5D6E-409C-BE32-E72D297353CC}">
              <c16:uniqueId val="{00000013-D443-4986-86A9-024617B25454}"/>
            </c:ext>
          </c:extLst>
        </c:ser>
        <c:ser>
          <c:idx val="2"/>
          <c:order val="2"/>
          <c:tx>
            <c:strRef>
              <c:f>Hoja1!$D$1</c:f>
              <c:strCache>
                <c:ptCount val="1"/>
                <c:pt idx="0">
                  <c:v>Pozik samar (5,6)</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Hoja1!$D$2:$D$5</c:f>
              <c:numCache>
                <c:formatCode>%0</c:formatCode>
                <c:ptCount val="4"/>
                <c:pt idx="0">
                  <c:v>7.1174241191977225E-2</c:v>
                </c:pt>
                <c:pt idx="1">
                  <c:v>9.7222222222223015E-2</c:v>
                </c:pt>
                <c:pt idx="2">
                  <c:v>4.3859649122807084E-2</c:v>
                </c:pt>
                <c:pt idx="3">
                  <c:v>4.3290043290043399E-2</c:v>
                </c:pt>
              </c:numCache>
            </c:numRef>
          </c:val>
          <c:extLst xmlns:c16r2="http://schemas.microsoft.com/office/drawing/2015/06/chart">
            <c:ext xmlns:c16="http://schemas.microsoft.com/office/drawing/2014/chart" uri="{C3380CC4-5D6E-409C-BE32-E72D297353CC}">
              <c16:uniqueId val="{00000014-D443-4986-86A9-024617B25454}"/>
            </c:ext>
          </c:extLst>
        </c:ser>
        <c:ser>
          <c:idx val="3"/>
          <c:order val="3"/>
          <c:tx>
            <c:strRef>
              <c:f>Hoja1!$E$1</c:f>
              <c:strCache>
                <c:ptCount val="1"/>
                <c:pt idx="0">
                  <c:v>Nahikoa pozik (7,8)</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Hoja1!$E$2:$E$5</c:f>
              <c:numCache>
                <c:formatCode>%0</c:formatCode>
                <c:ptCount val="4"/>
                <c:pt idx="0">
                  <c:v>0.30290571098502217</c:v>
                </c:pt>
                <c:pt idx="1">
                  <c:v>0.25694444444444686</c:v>
                </c:pt>
                <c:pt idx="2">
                  <c:v>0.45906432748538267</c:v>
                </c:pt>
                <c:pt idx="3">
                  <c:v>0.22943722943722988</c:v>
                </c:pt>
              </c:numCache>
            </c:numRef>
          </c:val>
          <c:extLst xmlns:c16r2="http://schemas.microsoft.com/office/drawing/2015/06/chart">
            <c:ext xmlns:c16="http://schemas.microsoft.com/office/drawing/2014/chart" uri="{C3380CC4-5D6E-409C-BE32-E72D297353CC}">
              <c16:uniqueId val="{00000015-D443-4986-86A9-024617B25454}"/>
            </c:ext>
          </c:extLst>
        </c:ser>
        <c:ser>
          <c:idx val="4"/>
          <c:order val="4"/>
          <c:tx>
            <c:strRef>
              <c:f>Hoja1!$F$1</c:f>
              <c:strCache>
                <c:ptCount val="1"/>
                <c:pt idx="0">
                  <c:v>Guztiz pozik (9,10)</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Aurrez aurre (n = 848)</c:v>
                </c:pt>
                <c:pt idx="1">
                  <c:v>Bilbo (n = 436)</c:v>
                </c:pt>
                <c:pt idx="2">
                  <c:v>Donostia (n = 219)</c:v>
                </c:pt>
                <c:pt idx="3">
                  <c:v>Gasteiz (n = 193)</c:v>
                </c:pt>
              </c:strCache>
            </c:strRef>
          </c:cat>
          <c:val>
            <c:numRef>
              <c:f>Hoja1!$F$2:$F$5</c:f>
              <c:numCache>
                <c:formatCode>%0</c:formatCode>
                <c:ptCount val="4"/>
                <c:pt idx="0">
                  <c:v>0.59064024182607266</c:v>
                </c:pt>
                <c:pt idx="1">
                  <c:v>0.57870370370370539</c:v>
                </c:pt>
                <c:pt idx="2">
                  <c:v>0.49415204678362878</c:v>
                </c:pt>
                <c:pt idx="3">
                  <c:v>0.72727272727272974</c:v>
                </c:pt>
              </c:numCache>
            </c:numRef>
          </c:val>
          <c:extLst xmlns:c16r2="http://schemas.microsoft.com/office/drawing/2015/06/chart">
            <c:ext xmlns:c16="http://schemas.microsoft.com/office/drawing/2014/chart" uri="{C3380CC4-5D6E-409C-BE32-E72D297353CC}">
              <c16:uniqueId val="{00000016-D443-4986-86A9-024617B25454}"/>
            </c:ext>
          </c:extLst>
        </c:ser>
        <c:ser>
          <c:idx val="5"/>
          <c:order val="5"/>
          <c:tx>
            <c:strRef>
              <c:f>Hoja1!$G$1</c:f>
              <c:strCache>
                <c:ptCount val="1"/>
                <c:pt idx="0">
                  <c:v>Ez du erantzuna zehazten</c:v>
                </c:pt>
              </c:strCache>
            </c:strRef>
          </c:tx>
          <c:invertIfNegative val="0"/>
          <c:cat>
            <c:strRef>
              <c:f>Hoja1!$A$2:$A$5</c:f>
              <c:strCache>
                <c:ptCount val="4"/>
                <c:pt idx="0">
                  <c:v>Aurrez aurre (n = 848)</c:v>
                </c:pt>
                <c:pt idx="1">
                  <c:v>Bilbo (n = 436)</c:v>
                </c:pt>
                <c:pt idx="2">
                  <c:v>Donostia (n = 219)</c:v>
                </c:pt>
                <c:pt idx="3">
                  <c:v>Gasteiz (n = 193)</c:v>
                </c:pt>
              </c:strCache>
            </c:strRef>
          </c:cat>
          <c:val>
            <c:numRef>
              <c:f>Hoja1!$G$2:$G$5</c:f>
              <c:numCache>
                <c:formatCode>%0</c:formatCode>
                <c:ptCount val="4"/>
              </c:numCache>
            </c:numRef>
          </c:val>
          <c:extLst xmlns:c16r2="http://schemas.microsoft.com/office/drawing/2015/06/chart">
            <c:ext xmlns:c16="http://schemas.microsoft.com/office/drawing/2014/chart" uri="{C3380CC4-5D6E-409C-BE32-E72D297353CC}">
              <c16:uniqueId val="{00000017-D443-4986-86A9-024617B25454}"/>
            </c:ext>
          </c:extLst>
        </c:ser>
        <c:dLbls>
          <c:showLegendKey val="0"/>
          <c:showVal val="0"/>
          <c:showCatName val="0"/>
          <c:showSerName val="0"/>
          <c:showPercent val="0"/>
          <c:showBubbleSize val="0"/>
        </c:dLbls>
        <c:gapWidth val="61"/>
        <c:overlap val="100"/>
        <c:axId val="251975936"/>
        <c:axId val="251981824"/>
      </c:barChart>
      <c:catAx>
        <c:axId val="25197593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1981824"/>
        <c:crosses val="autoZero"/>
        <c:auto val="1"/>
        <c:lblAlgn val="ctr"/>
        <c:lblOffset val="100"/>
        <c:noMultiLvlLbl val="0"/>
      </c:catAx>
      <c:valAx>
        <c:axId val="251981824"/>
        <c:scaling>
          <c:orientation val="minMax"/>
          <c:max val="1"/>
          <c:min val="0"/>
        </c:scaling>
        <c:delete val="1"/>
        <c:axPos val="t"/>
        <c:numFmt formatCode="0%" sourceLinked="0"/>
        <c:majorTickMark val="out"/>
        <c:minorTickMark val="none"/>
        <c:tickLblPos val="nextTo"/>
        <c:crossAx val="251975936"/>
        <c:crosses val="autoZero"/>
        <c:crossBetween val="between"/>
        <c:majorUnit val="0.5"/>
      </c:valAx>
    </c:plotArea>
    <c:legend>
      <c:legendPos val="t"/>
      <c:layout>
        <c:manualLayout>
          <c:xMode val="edge"/>
          <c:yMode val="edge"/>
          <c:x val="1.7063708756143225E-2"/>
          <c:y val="1.8760377295314927E-2"/>
          <c:w val="0.63036986991290678"/>
          <c:h val="7.665864668673196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2951850" cy="497125"/>
          </a:xfrm>
          <a:prstGeom prst="rect">
            <a:avLst/>
          </a:prstGeom>
        </p:spPr>
        <p:txBody>
          <a:bodyPr vert="horz" lIns="91885" tIns="45944" rIns="91885" bIns="45944" rtlCol="0"/>
          <a:lstStyle>
            <a:lvl1pPr algn="l">
              <a:defRPr sz="1200"/>
            </a:lvl1pPr>
          </a:lstStyle>
          <a:p>
            <a:endParaRPr lang="es-ES" dirty="0"/>
          </a:p>
        </p:txBody>
      </p:sp>
      <p:sp>
        <p:nvSpPr>
          <p:cNvPr id="3" name="2 Marcador de fecha"/>
          <p:cNvSpPr>
            <a:spLocks noGrp="1"/>
          </p:cNvSpPr>
          <p:nvPr>
            <p:ph type="dt" idx="1"/>
          </p:nvPr>
        </p:nvSpPr>
        <p:spPr>
          <a:xfrm>
            <a:off x="3858538" y="2"/>
            <a:ext cx="2951850" cy="497125"/>
          </a:xfrm>
          <a:prstGeom prst="rect">
            <a:avLst/>
          </a:prstGeom>
        </p:spPr>
        <p:txBody>
          <a:bodyPr vert="horz" lIns="91885" tIns="45944" rIns="91885" bIns="45944" rtlCol="0"/>
          <a:lstStyle>
            <a:lvl1pPr algn="r">
              <a:defRPr sz="1200"/>
            </a:lvl1pPr>
          </a:lstStyle>
          <a:p>
            <a:fld id="{D1894833-F88B-49FC-B606-1E5385D44F5B}" type="datetimeFigureOut">
              <a:rPr lang="es-ES" smtClean="0"/>
              <a:t>20/12/2019</a:t>
            </a:fld>
            <a:endParaRPr lang="eu-ES" dirty="0"/>
          </a:p>
        </p:txBody>
      </p:sp>
      <p:sp>
        <p:nvSpPr>
          <p:cNvPr id="4" name="3 Marcador de imagen de diapositiva"/>
          <p:cNvSpPr>
            <a:spLocks noGrp="1" noRot="1" noChangeAspect="1"/>
          </p:cNvSpPr>
          <p:nvPr>
            <p:ph type="sldImg" idx="2"/>
          </p:nvPr>
        </p:nvSpPr>
        <p:spPr>
          <a:xfrm>
            <a:off x="919163" y="744538"/>
            <a:ext cx="4973637" cy="3730625"/>
          </a:xfrm>
          <a:prstGeom prst="rect">
            <a:avLst/>
          </a:prstGeom>
          <a:noFill/>
          <a:ln w="12700">
            <a:solidFill>
              <a:prstClr val="black"/>
            </a:solidFill>
          </a:ln>
        </p:spPr>
        <p:txBody>
          <a:bodyPr vert="horz" lIns="91885" tIns="45944" rIns="91885" bIns="45944" rtlCol="0" anchor="ctr"/>
          <a:lstStyle/>
          <a:p>
            <a:endParaRPr lang="es-ES" dirty="0"/>
          </a:p>
        </p:txBody>
      </p:sp>
      <p:sp>
        <p:nvSpPr>
          <p:cNvPr id="5" name="4 Marcador de notas"/>
          <p:cNvSpPr>
            <a:spLocks noGrp="1"/>
          </p:cNvSpPr>
          <p:nvPr>
            <p:ph type="body" sz="quarter" idx="3"/>
          </p:nvPr>
        </p:nvSpPr>
        <p:spPr>
          <a:xfrm>
            <a:off x="681197" y="4722694"/>
            <a:ext cx="5449570" cy="4474130"/>
          </a:xfrm>
          <a:prstGeom prst="rect">
            <a:avLst/>
          </a:prstGeom>
        </p:spPr>
        <p:txBody>
          <a:bodyPr vert="horz" lIns="91885" tIns="45944" rIns="91885" bIns="4594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2" y="9443663"/>
            <a:ext cx="2951850" cy="497125"/>
          </a:xfrm>
          <a:prstGeom prst="rect">
            <a:avLst/>
          </a:prstGeom>
        </p:spPr>
        <p:txBody>
          <a:bodyPr vert="horz" lIns="91885" tIns="45944" rIns="91885" bIns="45944"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8538" y="9443663"/>
            <a:ext cx="2951850" cy="497125"/>
          </a:xfrm>
          <a:prstGeom prst="rect">
            <a:avLst/>
          </a:prstGeom>
        </p:spPr>
        <p:txBody>
          <a:bodyPr vert="horz" lIns="91885" tIns="45944" rIns="91885" bIns="45944" rtlCol="0" anchor="b"/>
          <a:lstStyle>
            <a:lvl1pPr algn="r">
              <a:defRPr sz="1200"/>
            </a:lvl1pPr>
          </a:lstStyle>
          <a:p>
            <a:fld id="{6FBD091B-832A-4C6B-A229-70D9B46501DB}" type="slidenum">
              <a:rPr lang="es-ES" smtClean="0"/>
              <a:t>‹Nº›</a:t>
            </a:fld>
            <a:endParaRPr lang="eu-ES" dirty="0"/>
          </a:p>
        </p:txBody>
      </p:sp>
    </p:spTree>
    <p:extLst>
      <p:ext uri="{BB962C8B-B14F-4D97-AF65-F5344CB8AC3E}">
        <p14:creationId xmlns:p14="http://schemas.microsoft.com/office/powerpoint/2010/main" val="231744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723980C-4C8B-46AC-A9E5-5289B495DACF}" type="slidenum">
              <a:rPr lang="es-ES" smtClean="0">
                <a:solidFill>
                  <a:prstClr val="black"/>
                </a:solidFill>
              </a:rPr>
              <a:pPr>
                <a:defRPr/>
              </a:pPr>
              <a:t>1</a:t>
            </a:fld>
            <a:endParaRPr lang="eu-ES" dirty="0">
              <a:solidFill>
                <a:prstClr val="black"/>
              </a:solidFill>
            </a:endParaRPr>
          </a:p>
        </p:txBody>
      </p:sp>
    </p:spTree>
    <p:extLst>
      <p:ext uri="{BB962C8B-B14F-4D97-AF65-F5344CB8AC3E}">
        <p14:creationId xmlns:p14="http://schemas.microsoft.com/office/powerpoint/2010/main" val="338482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ECBCBD3-3D3D-444B-95A6-71097EAD855C}"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40294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4463DE3-5A31-496D-A440-3B12B2E4A2C0}"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1243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DE5E49-8B43-451C-B455-06D04D319BAA}"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83500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270481"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77048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432676"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2572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6996113" y="6517334"/>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344127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201025" y="6568066"/>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7100893" y="6518275"/>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Tree>
    <p:extLst>
      <p:ext uri="{BB962C8B-B14F-4D97-AF65-F5344CB8AC3E}">
        <p14:creationId xmlns:p14="http://schemas.microsoft.com/office/powerpoint/2010/main" val="129783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80049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422952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03655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167666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a:xfrm>
            <a:off x="7958666" y="6552000"/>
            <a:ext cx="728133" cy="252000"/>
          </a:xfrm>
        </p:spPr>
        <p:txBody>
          <a:bodyPr/>
          <a:lstStyle>
            <a:lvl1pPr>
              <a:defRPr sz="900" baseline="0">
                <a:solidFill>
                  <a:schemeClr val="tx1">
                    <a:lumMod val="50000"/>
                    <a:lumOff val="50000"/>
                  </a:schemeClr>
                </a:solidFill>
                <a:latin typeface="Arial Narrow" panose="020B0606020202030204" pitchFamily="34" charset="0"/>
              </a:defRPr>
            </a:lvl1p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1208544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790069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936298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380430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1454267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160005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27014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97571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3099722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270481"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6393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432676"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87419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781D855-97D1-4137-843A-33760AE45F17}"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389069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6996113" y="6517334"/>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4756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201025" y="6568066"/>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7100893" y="6518275"/>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Tree>
    <p:extLst>
      <p:ext uri="{BB962C8B-B14F-4D97-AF65-F5344CB8AC3E}">
        <p14:creationId xmlns:p14="http://schemas.microsoft.com/office/powerpoint/2010/main" val="2240339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928071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469430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2643193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246863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829568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945799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546135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61718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BF4AD016-D40C-4605-901A-4F90F3674FF7}" type="datetime1">
              <a:rPr lang="es-ES" smtClean="0"/>
              <a:t>20/12/2019</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981617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362916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585592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994579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33218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1F166C41-8C95-42EE-8E8F-E5790929B2FB}" type="datetime1">
              <a:rPr lang="es-ES" smtClean="0"/>
              <a:t>20/12/2019</a:t>
            </a:fld>
            <a:endParaRPr lang="es-ES" dirty="0"/>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227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0420887D-70A8-4332-B56A-3BCA3CA72A27}" type="datetime1">
              <a:rPr lang="es-ES" smtClean="0"/>
              <a:t>20/12/2019</a:t>
            </a:fld>
            <a:endParaRPr lang="es-ES" dirty="0"/>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7462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3D20A92C-73F4-48D7-A880-01C7CED09CE8}" type="datetime1">
              <a:rPr lang="es-ES" smtClean="0"/>
              <a:t>20/12/2019</a:t>
            </a:fld>
            <a:endParaRPr lang="es-ES" dirty="0"/>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429088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736EE56C-38EF-4A25-8ABE-E68695BDA39E}" type="datetime1">
              <a:rPr lang="es-ES" smtClean="0"/>
              <a:t>20/12/2019</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04131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5ACA9765-FF30-4208-A155-A76496A964F2}" type="datetime1">
              <a:rPr lang="es-ES" smtClean="0"/>
              <a:t>20/12/2019</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167853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4.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3" descr="3. Aplicaciones 2-08.jpg"/>
          <p:cNvPicPr>
            <a:picLocks noChangeAspect="1"/>
          </p:cNvPicPr>
          <p:nvPr userDrawn="1"/>
        </p:nvPicPr>
        <p:blipFill rotWithShape="1">
          <a:blip r:embed="rId13">
            <a:extLst>
              <a:ext uri="{28A0092B-C50C-407E-A947-70E740481C1C}">
                <a14:useLocalDpi xmlns:a14="http://schemas.microsoft.com/office/drawing/2010/main" val="0"/>
              </a:ext>
            </a:extLst>
          </a:blip>
          <a:srcRect t="14283"/>
          <a:stretch/>
        </p:blipFill>
        <p:spPr>
          <a:xfrm>
            <a:off x="0" y="0"/>
            <a:ext cx="9144000" cy="971743"/>
          </a:xfrm>
          <a:prstGeom prst="rect">
            <a:avLst/>
          </a:prstGeom>
        </p:spPr>
      </p:pic>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D338-1F1C-A549-8BB4-09A05B07D700}" type="slidenum">
              <a:rPr lang="es-ES" smtClean="0"/>
              <a:pPr/>
              <a:t>‹Nº›</a:t>
            </a:fld>
            <a:endParaRPr lang="es-ES" dirty="0"/>
          </a:p>
        </p:txBody>
      </p:sp>
      <p:pic>
        <p:nvPicPr>
          <p:cNvPr id="7" name="Picture 10"/>
          <p:cNvPicPr>
            <a:picLocks noChangeAspect="1" noChangeArrowheads="1"/>
          </p:cNvPicPr>
          <p:nvPr userDrawn="1"/>
        </p:nvPicPr>
        <p:blipFill>
          <a:blip r:embed="rId14"/>
          <a:srcRect/>
          <a:stretch>
            <a:fillRect/>
          </a:stretch>
        </p:blipFill>
        <p:spPr bwMode="auto">
          <a:xfrm>
            <a:off x="4845133" y="65183"/>
            <a:ext cx="1835150" cy="841375"/>
          </a:xfrm>
          <a:prstGeom prst="rect">
            <a:avLst/>
          </a:prstGeom>
          <a:noFill/>
          <a:ln w="9525">
            <a:noFill/>
            <a:miter lim="800000"/>
            <a:headEnd/>
            <a:tailEnd/>
          </a:ln>
        </p:spPr>
      </p:pic>
    </p:spTree>
    <p:extLst>
      <p:ext uri="{BB962C8B-B14F-4D97-AF65-F5344CB8AC3E}">
        <p14:creationId xmlns:p14="http://schemas.microsoft.com/office/powerpoint/2010/main" val="145974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7" name="Título 1"/>
          <p:cNvSpPr txBox="1">
            <a:spLocks/>
          </p:cNvSpPr>
          <p:nvPr/>
        </p:nvSpPr>
        <p:spPr>
          <a:xfrm rot="16200000">
            <a:off x="-2082938" y="3338577"/>
            <a:ext cx="5066851" cy="612775"/>
          </a:xfrm>
          <a:prstGeom prst="rect">
            <a:avLst/>
          </a:prstGeom>
        </p:spPr>
        <p:txBody>
          <a:bodyPr/>
          <a:lstStyle>
            <a:lvl1pPr algn="ctr" defTabSz="457200" rtl="0" eaLnBrk="1" latinLnBrk="0" hangingPunct="1">
              <a:spcBef>
                <a:spcPct val="0"/>
              </a:spcBef>
              <a:buNone/>
              <a:defRPr sz="3600" kern="1200" baseline="0">
                <a:solidFill>
                  <a:schemeClr val="accent1">
                    <a:lumMod val="75000"/>
                  </a:schemeClr>
                </a:solidFill>
                <a:latin typeface="+mj-lt"/>
                <a:ea typeface="+mj-ea"/>
                <a:cs typeface="+mj-cs"/>
              </a:defRPr>
            </a:lvl1pPr>
          </a:lstStyle>
          <a:p>
            <a:pPr>
              <a:defRPr/>
            </a:pPr>
            <a:r>
              <a:rPr lang="eu-ES" sz="1400" b="1" dirty="0">
                <a:solidFill>
                  <a:prstClr val="black">
                    <a:lumMod val="75000"/>
                    <a:lumOff val="25000"/>
                  </a:prstClr>
                </a:solidFill>
              </a:rPr>
              <a:t>Gobernantza</a:t>
            </a:r>
            <a:r>
              <a:rPr lang="eu-ES" sz="1400" dirty="0">
                <a:solidFill>
                  <a:prstClr val="black">
                    <a:lumMod val="75000"/>
                    <a:lumOff val="25000"/>
                  </a:prstClr>
                </a:solidFill>
              </a:rPr>
              <a:t> eta Berrikuntza </a:t>
            </a:r>
            <a:r>
              <a:rPr lang="eu-ES" sz="1400" b="1" dirty="0">
                <a:solidFill>
                  <a:prstClr val="black">
                    <a:lumMod val="75000"/>
                    <a:lumOff val="25000"/>
                  </a:prstClr>
                </a:solidFill>
              </a:rPr>
              <a:t>Publikoko</a:t>
            </a:r>
            <a:r>
              <a:rPr lang="eu-ES" sz="1400" dirty="0">
                <a:solidFill>
                  <a:prstClr val="black">
                    <a:lumMod val="75000"/>
                    <a:lumOff val="25000"/>
                  </a:prstClr>
                </a:solidFill>
              </a:rPr>
              <a:t> 2020 Plan Estrategikoa</a:t>
            </a:r>
          </a:p>
          <a:p>
            <a:pPr>
              <a:defRPr/>
            </a:pPr>
            <a:r>
              <a:rPr lang="eu-ES" sz="1400" dirty="0">
                <a:solidFill>
                  <a:prstClr val="black">
                    <a:lumMod val="75000"/>
                    <a:lumOff val="25000"/>
                  </a:prstClr>
                </a:solidFill>
              </a:rPr>
              <a:t>Plan Estratégico de </a:t>
            </a:r>
            <a:r>
              <a:rPr lang="eu-ES" sz="1400" b="1" dirty="0">
                <a:solidFill>
                  <a:prstClr val="black">
                    <a:lumMod val="75000"/>
                    <a:lumOff val="25000"/>
                  </a:prstClr>
                </a:solidFill>
              </a:rPr>
              <a:t>Gobernanza</a:t>
            </a:r>
            <a:r>
              <a:rPr lang="eu-ES" sz="1400" dirty="0">
                <a:solidFill>
                  <a:prstClr val="black">
                    <a:lumMod val="75000"/>
                    <a:lumOff val="25000"/>
                  </a:prstClr>
                </a:solidFill>
              </a:rPr>
              <a:t> e Innovación </a:t>
            </a:r>
            <a:r>
              <a:rPr lang="eu-ES" sz="1400" b="1" dirty="0">
                <a:solidFill>
                  <a:prstClr val="black">
                    <a:lumMod val="75000"/>
                    <a:lumOff val="25000"/>
                  </a:prstClr>
                </a:solidFill>
              </a:rPr>
              <a:t>Pública</a:t>
            </a:r>
            <a:r>
              <a:rPr lang="eu-ES"/>
              <a:t>  </a:t>
            </a:r>
            <a:r>
              <a:rPr lang="eu-ES" sz="1400" b="1" dirty="0">
                <a:solidFill>
                  <a:prstClr val="black">
                    <a:lumMod val="75000"/>
                    <a:lumOff val="25000"/>
                  </a:prstClr>
                </a:solidFill>
              </a:rPr>
              <a:t>2020</a:t>
            </a:r>
          </a:p>
        </p:txBody>
      </p:sp>
      <p:cxnSp>
        <p:nvCxnSpPr>
          <p:cNvPr id="9" name="8 Conector recto"/>
          <p:cNvCxnSpPr/>
          <p:nvPr/>
        </p:nvCxnSpPr>
        <p:spPr>
          <a:xfrm>
            <a:off x="848800" y="-9945"/>
            <a:ext cx="0" cy="6858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6" name="5 Imagen"/>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6200000">
            <a:off x="81874" y="6111560"/>
            <a:ext cx="545709" cy="679367"/>
          </a:xfrm>
          <a:prstGeom prst="rect">
            <a:avLst/>
          </a:prstGeom>
          <a:noFill/>
        </p:spPr>
      </p:pic>
      <p:pic>
        <p:nvPicPr>
          <p:cNvPr id="8" name="7 Imagen"/>
          <p:cNvPicPr/>
          <p:nvPr userDrawn="1"/>
        </p:nvPicPr>
        <p:blipFill rotWithShape="1">
          <a:blip r:embed="rId19">
            <a:extLst>
              <a:ext uri="{28A0092B-C50C-407E-A947-70E740481C1C}">
                <a14:useLocalDpi xmlns:a14="http://schemas.microsoft.com/office/drawing/2010/main" val="0"/>
              </a:ext>
            </a:extLst>
          </a:blip>
          <a:srcRect l="25996"/>
          <a:stretch/>
        </p:blipFill>
        <p:spPr bwMode="auto">
          <a:xfrm rot="16200000">
            <a:off x="-59965" y="170782"/>
            <a:ext cx="826138" cy="704131"/>
          </a:xfrm>
          <a:prstGeom prst="rect">
            <a:avLst/>
          </a:prstGeom>
          <a:noFill/>
        </p:spPr>
      </p:pic>
    </p:spTree>
    <p:extLst>
      <p:ext uri="{BB962C8B-B14F-4D97-AF65-F5344CB8AC3E}">
        <p14:creationId xmlns:p14="http://schemas.microsoft.com/office/powerpoint/2010/main" val="1534262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7" name="Título 1"/>
          <p:cNvSpPr txBox="1">
            <a:spLocks/>
          </p:cNvSpPr>
          <p:nvPr/>
        </p:nvSpPr>
        <p:spPr>
          <a:xfrm rot="16200000">
            <a:off x="-2082938" y="3338577"/>
            <a:ext cx="5066851" cy="612775"/>
          </a:xfrm>
          <a:prstGeom prst="rect">
            <a:avLst/>
          </a:prstGeom>
        </p:spPr>
        <p:txBody>
          <a:bodyPr/>
          <a:lstStyle>
            <a:lvl1pPr algn="ctr" defTabSz="457200" rtl="0" eaLnBrk="1" latinLnBrk="0" hangingPunct="1">
              <a:spcBef>
                <a:spcPct val="0"/>
              </a:spcBef>
              <a:buNone/>
              <a:defRPr sz="3600" kern="1200" baseline="0">
                <a:solidFill>
                  <a:schemeClr val="accent1">
                    <a:lumMod val="75000"/>
                  </a:schemeClr>
                </a:solidFill>
                <a:latin typeface="+mj-lt"/>
                <a:ea typeface="+mj-ea"/>
                <a:cs typeface="+mj-cs"/>
              </a:defRPr>
            </a:lvl1pPr>
          </a:lstStyle>
          <a:p>
            <a:pPr>
              <a:defRPr/>
            </a:pPr>
            <a:r>
              <a:rPr lang="eu-ES" sz="1400" b="1" dirty="0">
                <a:solidFill>
                  <a:prstClr val="black">
                    <a:lumMod val="75000"/>
                    <a:lumOff val="25000"/>
                  </a:prstClr>
                </a:solidFill>
              </a:rPr>
              <a:t>Gobernantza</a:t>
            </a:r>
            <a:r>
              <a:rPr lang="eu-ES" sz="1400" dirty="0">
                <a:solidFill>
                  <a:prstClr val="black">
                    <a:lumMod val="75000"/>
                    <a:lumOff val="25000"/>
                  </a:prstClr>
                </a:solidFill>
              </a:rPr>
              <a:t> eta Berrikuntza </a:t>
            </a:r>
            <a:r>
              <a:rPr lang="eu-ES" sz="1400" b="1" dirty="0">
                <a:solidFill>
                  <a:prstClr val="black">
                    <a:lumMod val="75000"/>
                    <a:lumOff val="25000"/>
                  </a:prstClr>
                </a:solidFill>
              </a:rPr>
              <a:t>Publikoko</a:t>
            </a:r>
            <a:r>
              <a:rPr lang="eu-ES" sz="1400" dirty="0">
                <a:solidFill>
                  <a:prstClr val="black">
                    <a:lumMod val="75000"/>
                    <a:lumOff val="25000"/>
                  </a:prstClr>
                </a:solidFill>
              </a:rPr>
              <a:t> 2020 Plan Estrategikoa</a:t>
            </a:r>
          </a:p>
          <a:p>
            <a:pPr>
              <a:defRPr/>
            </a:pPr>
            <a:r>
              <a:rPr lang="eu-ES" sz="1400" dirty="0">
                <a:solidFill>
                  <a:prstClr val="black">
                    <a:lumMod val="75000"/>
                    <a:lumOff val="25000"/>
                  </a:prstClr>
                </a:solidFill>
              </a:rPr>
              <a:t>Plan Estratégico de </a:t>
            </a:r>
            <a:r>
              <a:rPr lang="eu-ES" sz="1400" b="1" dirty="0">
                <a:solidFill>
                  <a:prstClr val="black">
                    <a:lumMod val="75000"/>
                    <a:lumOff val="25000"/>
                  </a:prstClr>
                </a:solidFill>
              </a:rPr>
              <a:t>Gobernanza</a:t>
            </a:r>
            <a:r>
              <a:rPr lang="eu-ES" sz="1400" dirty="0">
                <a:solidFill>
                  <a:prstClr val="black">
                    <a:lumMod val="75000"/>
                    <a:lumOff val="25000"/>
                  </a:prstClr>
                </a:solidFill>
              </a:rPr>
              <a:t> e Innovación </a:t>
            </a:r>
            <a:r>
              <a:rPr lang="eu-ES" sz="1400" b="1" dirty="0">
                <a:solidFill>
                  <a:prstClr val="black">
                    <a:lumMod val="75000"/>
                    <a:lumOff val="25000"/>
                  </a:prstClr>
                </a:solidFill>
              </a:rPr>
              <a:t>Pública</a:t>
            </a:r>
            <a:r>
              <a:rPr lang="eu-ES"/>
              <a:t>  </a:t>
            </a:r>
            <a:r>
              <a:rPr lang="eu-ES" sz="1400" b="1" dirty="0">
                <a:solidFill>
                  <a:prstClr val="black">
                    <a:lumMod val="75000"/>
                    <a:lumOff val="25000"/>
                  </a:prstClr>
                </a:solidFill>
              </a:rPr>
              <a:t>2020</a:t>
            </a:r>
          </a:p>
        </p:txBody>
      </p:sp>
      <p:cxnSp>
        <p:nvCxnSpPr>
          <p:cNvPr id="9" name="8 Conector recto"/>
          <p:cNvCxnSpPr/>
          <p:nvPr/>
        </p:nvCxnSpPr>
        <p:spPr>
          <a:xfrm>
            <a:off x="848800" y="-9945"/>
            <a:ext cx="0" cy="6858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6" name="5 Imagen"/>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6200000">
            <a:off x="81874" y="6111560"/>
            <a:ext cx="545709" cy="679367"/>
          </a:xfrm>
          <a:prstGeom prst="rect">
            <a:avLst/>
          </a:prstGeom>
          <a:noFill/>
        </p:spPr>
      </p:pic>
      <p:pic>
        <p:nvPicPr>
          <p:cNvPr id="8" name="7 Imagen"/>
          <p:cNvPicPr/>
          <p:nvPr userDrawn="1"/>
        </p:nvPicPr>
        <p:blipFill rotWithShape="1">
          <a:blip r:embed="rId19">
            <a:extLst>
              <a:ext uri="{28A0092B-C50C-407E-A947-70E740481C1C}">
                <a14:useLocalDpi xmlns:a14="http://schemas.microsoft.com/office/drawing/2010/main" val="0"/>
              </a:ext>
            </a:extLst>
          </a:blip>
          <a:srcRect l="25996"/>
          <a:stretch/>
        </p:blipFill>
        <p:spPr bwMode="auto">
          <a:xfrm rot="16200000">
            <a:off x="-59965" y="170782"/>
            <a:ext cx="826138" cy="704131"/>
          </a:xfrm>
          <a:prstGeom prst="rect">
            <a:avLst/>
          </a:prstGeom>
          <a:noFill/>
        </p:spPr>
      </p:pic>
    </p:spTree>
    <p:extLst>
      <p:ext uri="{BB962C8B-B14F-4D97-AF65-F5344CB8AC3E}">
        <p14:creationId xmlns:p14="http://schemas.microsoft.com/office/powerpoint/2010/main" val="10272922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chart" Target="../charts/chart123.xml"/><Relationship Id="rId1" Type="http://schemas.openxmlformats.org/officeDocument/2006/relationships/slideLayout" Target="../slideLayouts/slideLayout2.xml"/><Relationship Id="rId5" Type="http://schemas.openxmlformats.org/officeDocument/2006/relationships/chart" Target="../charts/chart126.xml"/><Relationship Id="rId4" Type="http://schemas.openxmlformats.org/officeDocument/2006/relationships/chart" Target="../charts/chart125.xml"/></Relationships>
</file>

<file path=ppt/slides/_rels/slide105.xml.rels><?xml version="1.0" encoding="UTF-8" standalone="yes"?>
<Relationships xmlns="http://schemas.openxmlformats.org/package/2006/relationships"><Relationship Id="rId3" Type="http://schemas.openxmlformats.org/officeDocument/2006/relationships/chart" Target="../charts/chart128.xml"/><Relationship Id="rId7" Type="http://schemas.openxmlformats.org/officeDocument/2006/relationships/chart" Target="../charts/chart132.xml"/><Relationship Id="rId2" Type="http://schemas.openxmlformats.org/officeDocument/2006/relationships/chart" Target="../charts/chart127.xml"/><Relationship Id="rId1" Type="http://schemas.openxmlformats.org/officeDocument/2006/relationships/slideLayout" Target="../slideLayouts/slideLayout2.xml"/><Relationship Id="rId6" Type="http://schemas.openxmlformats.org/officeDocument/2006/relationships/chart" Target="../charts/chart131.xml"/><Relationship Id="rId5" Type="http://schemas.openxmlformats.org/officeDocument/2006/relationships/chart" Target="../charts/chart130.xml"/><Relationship Id="rId4" Type="http://schemas.openxmlformats.org/officeDocument/2006/relationships/chart" Target="../charts/chart129.xml"/></Relationships>
</file>

<file path=ppt/slides/_rels/slide106.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45.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chart" Target="../charts/chart34.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5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56.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chart" Target="../charts/chart47.xml"/><Relationship Id="rId7" Type="http://schemas.openxmlformats.org/officeDocument/2006/relationships/chart" Target="../charts/chart51.xml"/><Relationship Id="rId2" Type="http://schemas.openxmlformats.org/officeDocument/2006/relationships/chart" Target="../charts/chart46.xml"/><Relationship Id="rId1" Type="http://schemas.openxmlformats.org/officeDocument/2006/relationships/slideLayout" Target="../slideLayouts/slideLayout2.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61.xml.rels><?xml version="1.0" encoding="UTF-8" standalone="yes"?>
<Relationships xmlns="http://schemas.openxmlformats.org/package/2006/relationships"><Relationship Id="rId8" Type="http://schemas.openxmlformats.org/officeDocument/2006/relationships/chart" Target="../charts/chart65.xml"/><Relationship Id="rId3" Type="http://schemas.openxmlformats.org/officeDocument/2006/relationships/chart" Target="../charts/chart60.xml"/><Relationship Id="rId7" Type="http://schemas.openxmlformats.org/officeDocument/2006/relationships/chart" Target="../charts/chart64.xml"/><Relationship Id="rId2" Type="http://schemas.openxmlformats.org/officeDocument/2006/relationships/chart" Target="../charts/chart59.xml"/><Relationship Id="rId1" Type="http://schemas.openxmlformats.org/officeDocument/2006/relationships/slideLayout" Target="../slideLayouts/slideLayout2.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62.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65.xml.rels><?xml version="1.0" encoding="UTF-8" standalone="yes"?>
<Relationships xmlns="http://schemas.openxmlformats.org/package/2006/relationships"><Relationship Id="rId8" Type="http://schemas.openxmlformats.org/officeDocument/2006/relationships/chart" Target="../charts/chart78.xml"/><Relationship Id="rId3" Type="http://schemas.openxmlformats.org/officeDocument/2006/relationships/chart" Target="../charts/chart73.xml"/><Relationship Id="rId7" Type="http://schemas.openxmlformats.org/officeDocument/2006/relationships/chart" Target="../charts/chart77.xml"/><Relationship Id="rId2" Type="http://schemas.openxmlformats.org/officeDocument/2006/relationships/chart" Target="../charts/chart72.xml"/><Relationship Id="rId1" Type="http://schemas.openxmlformats.org/officeDocument/2006/relationships/slideLayout" Target="../slideLayouts/slideLayout2.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6.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2.xml"/><Relationship Id="rId6" Type="http://schemas.openxmlformats.org/officeDocument/2006/relationships/chart" Target="../charts/chart88.xml"/><Relationship Id="rId5" Type="http://schemas.openxmlformats.org/officeDocument/2006/relationships/chart" Target="../charts/chart87.xml"/><Relationship Id="rId4" Type="http://schemas.openxmlformats.org/officeDocument/2006/relationships/chart" Target="../charts/chart86.xml"/></Relationships>
</file>

<file path=ppt/slides/_rels/slide77.xml.rels><?xml version="1.0" encoding="UTF-8" standalone="yes"?>
<Relationships xmlns="http://schemas.openxmlformats.org/package/2006/relationships"><Relationship Id="rId8" Type="http://schemas.openxmlformats.org/officeDocument/2006/relationships/chart" Target="../charts/chart95.xml"/><Relationship Id="rId3" Type="http://schemas.openxmlformats.org/officeDocument/2006/relationships/chart" Target="../charts/chart90.xml"/><Relationship Id="rId7" Type="http://schemas.openxmlformats.org/officeDocument/2006/relationships/chart" Target="../charts/chart94.xml"/><Relationship Id="rId2" Type="http://schemas.openxmlformats.org/officeDocument/2006/relationships/chart" Target="../charts/chart89.xml"/><Relationship Id="rId1" Type="http://schemas.openxmlformats.org/officeDocument/2006/relationships/slideLayout" Target="../slideLayouts/slideLayout2.xml"/><Relationship Id="rId6" Type="http://schemas.openxmlformats.org/officeDocument/2006/relationships/chart" Target="../charts/chart93.xml"/><Relationship Id="rId5" Type="http://schemas.openxmlformats.org/officeDocument/2006/relationships/chart" Target="../charts/chart92.xml"/><Relationship Id="rId4" Type="http://schemas.openxmlformats.org/officeDocument/2006/relationships/chart" Target="../charts/chart91.xml"/></Relationships>
</file>

<file path=ppt/slides/_rels/slide78.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100.xml"/><Relationship Id="rId7" Type="http://schemas.openxmlformats.org/officeDocument/2006/relationships/chart" Target="../charts/chart104.xml"/><Relationship Id="rId2" Type="http://schemas.openxmlformats.org/officeDocument/2006/relationships/chart" Target="../charts/chart99.xml"/><Relationship Id="rId1" Type="http://schemas.openxmlformats.org/officeDocument/2006/relationships/slideLayout" Target="../slideLayouts/slideLayout2.xml"/><Relationship Id="rId6" Type="http://schemas.openxmlformats.org/officeDocument/2006/relationships/chart" Target="../charts/chart103.xml"/><Relationship Id="rId5" Type="http://schemas.openxmlformats.org/officeDocument/2006/relationships/chart" Target="../charts/chart102.xml"/><Relationship Id="rId4" Type="http://schemas.openxmlformats.org/officeDocument/2006/relationships/chart" Target="../charts/chart101.xml"/></Relationships>
</file>

<file path=ppt/slides/_rels/slide85.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2.xml"/><Relationship Id="rId4" Type="http://schemas.openxmlformats.org/officeDocument/2006/relationships/chart" Target="../charts/chart112.xml"/></Relationships>
</file>

<file path=ppt/slides/_rels/slide92.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2.xml"/><Relationship Id="rId6" Type="http://schemas.openxmlformats.org/officeDocument/2006/relationships/chart" Target="../charts/chart118.xml"/><Relationship Id="rId5" Type="http://schemas.openxmlformats.org/officeDocument/2006/relationships/chart" Target="../charts/chart117.xml"/><Relationship Id="rId4" Type="http://schemas.openxmlformats.org/officeDocument/2006/relationships/chart" Target="../charts/chart116.xml"/></Relationships>
</file>

<file path=ppt/slides/_rels/slide94.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E453592F-0890-4995-8CD4-C62F9832AE5A}" type="slidenum">
              <a:rPr lang="es-ES" smtClean="0">
                <a:solidFill>
                  <a:prstClr val="black"/>
                </a:solidFill>
              </a:rPr>
              <a:pPr>
                <a:defRPr/>
              </a:pPr>
              <a:t>1</a:t>
            </a:fld>
            <a:endParaRPr lang="eu-ES" dirty="0">
              <a:solidFill>
                <a:prstClr val="black"/>
              </a:solidFill>
            </a:endParaRPr>
          </a:p>
        </p:txBody>
      </p:sp>
      <p:sp>
        <p:nvSpPr>
          <p:cNvPr id="3" name="2 Rectángulo"/>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269" y="6175528"/>
            <a:ext cx="2566350" cy="42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377072" y="2271859"/>
            <a:ext cx="8257881" cy="29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u-ES" sz="3600" b="1" i="1" dirty="0">
                <a:solidFill>
                  <a:prstClr val="white"/>
                </a:solidFill>
              </a:rPr>
              <a:t>Zuzenean zerbitzuaren erabiltzaileek espero dutenari eta haien gogobetetasun mailari buruzko ikerketa</a:t>
            </a:r>
          </a:p>
          <a:p>
            <a:endParaRPr lang="eu-ES" sz="3600" b="1" i="1" dirty="0">
              <a:solidFill>
                <a:prstClr val="white"/>
              </a:solidFill>
            </a:endParaRPr>
          </a:p>
          <a:p>
            <a:pPr algn="r"/>
            <a:r>
              <a:rPr lang="eu-ES" sz="1800" b="1" i="1" dirty="0">
                <a:solidFill>
                  <a:prstClr val="white"/>
                </a:solidFill>
              </a:rPr>
              <a:t>2019ko abenduaren 4a</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88" y="315554"/>
            <a:ext cx="793766" cy="87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368" y="315554"/>
            <a:ext cx="5497733" cy="89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21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a:t>
            </a:fld>
            <a:endParaRPr lang="eu-ES" dirty="0"/>
          </a:p>
        </p:txBody>
      </p:sp>
      <p:sp>
        <p:nvSpPr>
          <p:cNvPr id="6" name="Rectangle 3"/>
          <p:cNvSpPr>
            <a:spLocks noChangeArrowheads="1"/>
          </p:cNvSpPr>
          <p:nvPr/>
        </p:nvSpPr>
        <p:spPr bwMode="auto">
          <a:xfrm>
            <a:off x="443834" y="1082716"/>
            <a:ext cx="8237537" cy="2657138"/>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Ikerketaren egunak</a:t>
            </a: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Honako egun hauetan egin da ikerketa: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Galdetegiak onartzea: 2019ko ekainaren 26a.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Aurrez aurre inkestak egiteko lanari ekitea: 2019ko urriaren 1a.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Aurrez aurre inkestak egiteko lana amaitzea: 2019ko urriaren 14a.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Telefonoz inkestak egiteko lanari ekitea: 2019ko urriaren 7a.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Telefonoz inkestak egiteko lana amaitzea: 2019ko urriaren 26a.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Kodetzea, tabulazioa, estatistika-ustiapena: 2019ko urriaren 28tik azaroaren 8ra.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Emaitzen aurkezpena: 2019ko abenduaren 4a.</a:t>
            </a:r>
          </a:p>
        </p:txBody>
      </p:sp>
    </p:spTree>
    <p:extLst>
      <p:ext uri="{BB962C8B-B14F-4D97-AF65-F5344CB8AC3E}">
        <p14:creationId xmlns:p14="http://schemas.microsoft.com/office/powerpoint/2010/main" val="4118573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P.17.: Zein izan da izapidea edo kontsulta ez ebazteko arrazoi nagusia?*</a:t>
            </a:r>
            <a:r>
              <a:t/>
            </a:r>
            <a:br/>
            <a:r>
              <a:rPr lang="eu-ES" sz="1100" i="1" dirty="0">
                <a:solidFill>
                  <a:srgbClr val="4D4D4D"/>
                </a:solidFill>
                <a:latin typeface="Arial" panose="020B0604020202020204" pitchFamily="34" charset="0"/>
              </a:rPr>
              <a:t>Oinarria: Zuzenean zerbitzuak haien izapidea ez duela ebatzi adierazten duten 240 pertsona</a:t>
            </a:r>
          </a:p>
        </p:txBody>
      </p:sp>
      <p:sp>
        <p:nvSpPr>
          <p:cNvPr id="9" name="Rectangle 3"/>
          <p:cNvSpPr>
            <a:spLocks noChangeArrowheads="1"/>
          </p:cNvSpPr>
          <p:nvPr/>
        </p:nvSpPr>
        <p:spPr bwMode="auto">
          <a:xfrm>
            <a:off x="443834" y="6545910"/>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graphicFrame>
        <p:nvGraphicFramePr>
          <p:cNvPr id="7" name="6 Tabla"/>
          <p:cNvGraphicFramePr>
            <a:graphicFrameLocks noGrp="1"/>
          </p:cNvGraphicFramePr>
          <p:nvPr>
            <p:extLst>
              <p:ext uri="{D42A27DB-BD31-4B8C-83A1-F6EECF244321}">
                <p14:modId xmlns:p14="http://schemas.microsoft.com/office/powerpoint/2010/main" val="3764932911"/>
              </p:ext>
            </p:extLst>
          </p:nvPr>
        </p:nvGraphicFramePr>
        <p:xfrm>
          <a:off x="514350" y="1959576"/>
          <a:ext cx="8039102" cy="4287268"/>
        </p:xfrm>
        <a:graphic>
          <a:graphicData uri="http://schemas.openxmlformats.org/drawingml/2006/table">
            <a:tbl>
              <a:tblPr firstRow="1" bandRow="1">
                <a:tableStyleId>{5C22544A-7EE6-4342-B048-85BDC9FD1C3A}</a:tableStyleId>
              </a:tblPr>
              <a:tblGrid>
                <a:gridCol w="2870846">
                  <a:extLst>
                    <a:ext uri="{9D8B030D-6E8A-4147-A177-3AD203B41FA5}">
                      <a16:colId xmlns:a16="http://schemas.microsoft.com/office/drawing/2014/main" xmlns="" val="20000"/>
                    </a:ext>
                  </a:extLst>
                </a:gridCol>
                <a:gridCol w="861376">
                  <a:extLst>
                    <a:ext uri="{9D8B030D-6E8A-4147-A177-3AD203B41FA5}">
                      <a16:colId xmlns:a16="http://schemas.microsoft.com/office/drawing/2014/main" xmlns="" val="20001"/>
                    </a:ext>
                  </a:extLst>
                </a:gridCol>
                <a:gridCol w="861376">
                  <a:extLst>
                    <a:ext uri="{9D8B030D-6E8A-4147-A177-3AD203B41FA5}">
                      <a16:colId xmlns:a16="http://schemas.microsoft.com/office/drawing/2014/main" xmlns="" val="20002"/>
                    </a:ext>
                  </a:extLst>
                </a:gridCol>
                <a:gridCol w="861376">
                  <a:extLst>
                    <a:ext uri="{9D8B030D-6E8A-4147-A177-3AD203B41FA5}">
                      <a16:colId xmlns:a16="http://schemas.microsoft.com/office/drawing/2014/main" xmlns="" val="20003"/>
                    </a:ext>
                  </a:extLst>
                </a:gridCol>
                <a:gridCol w="861376">
                  <a:extLst>
                    <a:ext uri="{9D8B030D-6E8A-4147-A177-3AD203B41FA5}">
                      <a16:colId xmlns:a16="http://schemas.microsoft.com/office/drawing/2014/main" xmlns="" val="20004"/>
                    </a:ext>
                  </a:extLst>
                </a:gridCol>
                <a:gridCol w="861376">
                  <a:extLst>
                    <a:ext uri="{9D8B030D-6E8A-4147-A177-3AD203B41FA5}">
                      <a16:colId xmlns:a16="http://schemas.microsoft.com/office/drawing/2014/main" xmlns="" val="20005"/>
                    </a:ext>
                  </a:extLst>
                </a:gridCol>
                <a:gridCol w="861376">
                  <a:extLst>
                    <a:ext uri="{9D8B030D-6E8A-4147-A177-3AD203B41FA5}">
                      <a16:colId xmlns:a16="http://schemas.microsoft.com/office/drawing/2014/main" xmlns="" val="20006"/>
                    </a:ext>
                  </a:extLst>
                </a:gridCol>
              </a:tblGrid>
              <a:tr h="254312">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5948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240)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162)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78)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15)</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23)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Gaia lantzen ari dira, oraindik ez dago erabakirik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Ez zuten erantzun bat ematen jakin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Ezin zen telefonoz ebatzi, aurrez aurreko laguntza behar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Agiriak falta ziren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Ez da Eusko Jaurlaritzaren eskumenekoa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Beste sail batera bideratu naute</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Eskatutako informazioa / dokumentazioa ez dago eskuragarri oraindik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Ezin izan dut hitz egin eskumena duen teknikariarekin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Gaia epez kanpo dago (epea iraungi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15770">
                <a:tc>
                  <a:txBody>
                    <a:bodyPr/>
                    <a:lstStyle/>
                    <a:p>
                      <a:pPr marL="0" algn="l" defTabSz="457200" rtl="0" eaLnBrk="1" fontAlgn="ctr" latinLnBrk="0" hangingPunct="1"/>
                      <a:r>
                        <a:rPr lang="eu-ES" sz="900" kern="120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
        <p:nvSpPr>
          <p:cNvPr id="8" name="7 Rectángulo"/>
          <p:cNvSpPr/>
          <p:nvPr/>
        </p:nvSpPr>
        <p:spPr>
          <a:xfrm>
            <a:off x="4840150" y="6431999"/>
            <a:ext cx="133350" cy="1143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angle 3"/>
          <p:cNvSpPr>
            <a:spLocks noChangeArrowheads="1"/>
          </p:cNvSpPr>
          <p:nvPr/>
        </p:nvSpPr>
        <p:spPr bwMode="auto">
          <a:xfrm>
            <a:off x="4935399" y="6276642"/>
            <a:ext cx="2794015"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Inkesta egiteko kanalaren araberako desberdintasunak</a:t>
            </a:r>
            <a:endParaRPr lang="eu-ES" sz="8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7200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101</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12794290"/>
              </p:ext>
            </p:extLst>
          </p:nvPr>
        </p:nvGraphicFramePr>
        <p:xfrm>
          <a:off x="1181100" y="2186015"/>
          <a:ext cx="7143876" cy="3084068"/>
        </p:xfrm>
        <a:graphic>
          <a:graphicData uri="http://schemas.openxmlformats.org/drawingml/2006/table">
            <a:tbl>
              <a:tblPr firstRow="1" bandRow="1">
                <a:tableStyleId>{5C22544A-7EE6-4342-B048-85BDC9FD1C3A}</a:tableStyleId>
              </a:tblPr>
              <a:tblGrid>
                <a:gridCol w="3520854">
                  <a:extLst>
                    <a:ext uri="{9D8B030D-6E8A-4147-A177-3AD203B41FA5}">
                      <a16:colId xmlns:a16="http://schemas.microsoft.com/office/drawing/2014/main" xmlns="" val="20000"/>
                    </a:ext>
                  </a:extLst>
                </a:gridCol>
                <a:gridCol w="603837">
                  <a:extLst>
                    <a:ext uri="{9D8B030D-6E8A-4147-A177-3AD203B41FA5}">
                      <a16:colId xmlns:a16="http://schemas.microsoft.com/office/drawing/2014/main" xmlns="" val="20001"/>
                    </a:ext>
                  </a:extLst>
                </a:gridCol>
                <a:gridCol w="603837">
                  <a:extLst>
                    <a:ext uri="{9D8B030D-6E8A-4147-A177-3AD203B41FA5}">
                      <a16:colId xmlns:a16="http://schemas.microsoft.com/office/drawing/2014/main" xmlns="" val="20002"/>
                    </a:ext>
                  </a:extLst>
                </a:gridCol>
                <a:gridCol w="603837">
                  <a:extLst>
                    <a:ext uri="{9D8B030D-6E8A-4147-A177-3AD203B41FA5}">
                      <a16:colId xmlns:a16="http://schemas.microsoft.com/office/drawing/2014/main" xmlns="" val="20003"/>
                    </a:ext>
                  </a:extLst>
                </a:gridCol>
                <a:gridCol w="603837">
                  <a:extLst>
                    <a:ext uri="{9D8B030D-6E8A-4147-A177-3AD203B41FA5}">
                      <a16:colId xmlns:a16="http://schemas.microsoft.com/office/drawing/2014/main" xmlns="" val="20004"/>
                    </a:ext>
                  </a:extLst>
                </a:gridCol>
                <a:gridCol w="603837">
                  <a:extLst>
                    <a:ext uri="{9D8B030D-6E8A-4147-A177-3AD203B41FA5}">
                      <a16:colId xmlns:a16="http://schemas.microsoft.com/office/drawing/2014/main" xmlns="" val="20005"/>
                    </a:ext>
                  </a:extLst>
                </a:gridCol>
                <a:gridCol w="603837">
                  <a:extLst>
                    <a:ext uri="{9D8B030D-6E8A-4147-A177-3AD203B41FA5}">
                      <a16:colId xmlns:a16="http://schemas.microsoft.com/office/drawing/2014/main" xmlns="" val="20006"/>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Gaia lantzen ari dira, oraindik ez dago erabakirik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Agiriak falta ziren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Eskatutako informazioa / dokumentazioa ez dago eskuragarri oraindik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4226">
                <a:tc>
                  <a:txBody>
                    <a:bodyPr/>
                    <a:lstStyle/>
                    <a:p>
                      <a:pPr marL="0" algn="l" defTabSz="457200" rtl="0" eaLnBrk="1" fontAlgn="ctr" latinLnBrk="0" hangingPunct="1"/>
                      <a:r>
                        <a:rPr lang="eu-ES" sz="900" kern="1200">
                          <a:solidFill>
                            <a:schemeClr val="dk1"/>
                          </a:solidFill>
                          <a:latin typeface="Arial" panose="020B0604020202020204" pitchFamily="34" charset="0"/>
                        </a:rPr>
                        <a:t>Ezin zen telefonoz ebatzi, aurrez aurreko laguntza behar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da Eusko Jaurlaritzaren eskumenekoa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Gaia epez kanpo dago (epea iraungi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Izapidea ez ebaztearen arrazoi nagusiaren bilakaera*</a:t>
            </a:r>
            <a:r>
              <a:t/>
            </a:r>
            <a:br/>
            <a:r>
              <a:rPr lang="eu-ES" sz="1100" i="1" dirty="0">
                <a:solidFill>
                  <a:srgbClr val="4D4D4D"/>
                </a:solidFill>
                <a:latin typeface="Arial" panose="020B0604020202020204" pitchFamily="34" charset="0"/>
              </a:rPr>
              <a:t>Base: Zuzenean zerbitzuak haien izapidea ez duela ebatzi adierazten duten elkarrizketatutako pertsonak</a:t>
            </a:r>
          </a:p>
        </p:txBody>
      </p:sp>
      <p:sp>
        <p:nvSpPr>
          <p:cNvPr id="6" name="Rectangle 3"/>
          <p:cNvSpPr>
            <a:spLocks noChangeArrowheads="1"/>
          </p:cNvSpPr>
          <p:nvPr/>
        </p:nvSpPr>
        <p:spPr bwMode="auto">
          <a:xfrm>
            <a:off x="443834" y="6545910"/>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29579942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102</a:t>
            </a:fld>
            <a:endParaRPr lang="eu-ES" dirty="0"/>
          </a:p>
        </p:txBody>
      </p:sp>
      <p:graphicFrame>
        <p:nvGraphicFramePr>
          <p:cNvPr id="8" name="7 Gráfico"/>
          <p:cNvGraphicFramePr/>
          <p:nvPr>
            <p:extLst>
              <p:ext uri="{D42A27DB-BD31-4B8C-83A1-F6EECF244321}">
                <p14:modId xmlns:p14="http://schemas.microsoft.com/office/powerpoint/2010/main" val="3214260566"/>
              </p:ext>
            </p:extLst>
          </p:nvPr>
        </p:nvGraphicFramePr>
        <p:xfrm>
          <a:off x="246767" y="1725503"/>
          <a:ext cx="8573383"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Izapidea ez ebaztearen arrazoi nagusiaren bilakaera*</a:t>
            </a:r>
            <a:r>
              <a:t/>
            </a:r>
            <a:br/>
            <a:r>
              <a:rPr lang="eu-ES" sz="1100" i="1" dirty="0">
                <a:solidFill>
                  <a:srgbClr val="4D4D4D"/>
                </a:solidFill>
                <a:latin typeface="Arial" panose="020B0604020202020204" pitchFamily="34" charset="0"/>
              </a:rPr>
              <a:t>Base: Zuzenean zerbitzuak haien izapidea ez duela ebatzi adierazten duten elkarrizketatutako pertsonak</a:t>
            </a:r>
          </a:p>
        </p:txBody>
      </p:sp>
    </p:spTree>
    <p:extLst>
      <p:ext uri="{BB962C8B-B14F-4D97-AF65-F5344CB8AC3E}">
        <p14:creationId xmlns:p14="http://schemas.microsoft.com/office/powerpoint/2010/main" val="35257375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103</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4.5.- ZUZENEAN GOMENDATZEA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647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104</a:t>
            </a:fld>
            <a:endParaRPr lang="eu-ES" dirty="0"/>
          </a:p>
        </p:txBody>
      </p:sp>
      <p:sp>
        <p:nvSpPr>
          <p:cNvPr id="6"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G.19.: Gomendatuko al zenuke Zuzenean zerbitzuaren bulegoa/telefono bidezko arreta?*</a:t>
            </a:r>
            <a:r>
              <a:t/>
            </a:r>
            <a:br/>
            <a:r>
              <a:rPr lang="eu-ES" sz="1100" i="1" dirty="0">
                <a:solidFill>
                  <a:srgbClr val="4D4D4D"/>
                </a:solidFill>
                <a:latin typeface="Arial" panose="020B0604020202020204" pitchFamily="34" charset="0"/>
              </a:rPr>
              <a:t>Oinarria: Elkarrizketatutako pertsonak, guztira.</a:t>
            </a:r>
          </a:p>
        </p:txBody>
      </p:sp>
      <p:sp>
        <p:nvSpPr>
          <p:cNvPr id="7"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“ziurtasun osoz ez nuke gomendatuko”; gehienekoa 10, “ziurtasun osoz gomendatuko nuke”.</a:t>
            </a:r>
          </a:p>
        </p:txBody>
      </p:sp>
      <p:sp>
        <p:nvSpPr>
          <p:cNvPr id="10" name="Rectangle 3"/>
          <p:cNvSpPr>
            <a:spLocks noChangeArrowheads="1"/>
          </p:cNvSpPr>
          <p:nvPr/>
        </p:nvSpPr>
        <p:spPr bwMode="auto">
          <a:xfrm>
            <a:off x="443834" y="613633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N.P.S.: = (% ziurtasun osoz gomendatuko nuke) – (% ez dakit gomendatuko nukeen + % ziurrenik ez nuke gomendatuko + % ziurtasun osoz ez nuke gomendatuko).</a:t>
            </a:r>
          </a:p>
        </p:txBody>
      </p:sp>
      <p:graphicFrame>
        <p:nvGraphicFramePr>
          <p:cNvPr id="9" name="8 Gráfico"/>
          <p:cNvGraphicFramePr/>
          <p:nvPr>
            <p:extLst>
              <p:ext uri="{D42A27DB-BD31-4B8C-83A1-F6EECF244321}">
                <p14:modId xmlns:p14="http://schemas.microsoft.com/office/powerpoint/2010/main" val="3629492796"/>
              </p:ext>
            </p:extLst>
          </p:nvPr>
        </p:nvGraphicFramePr>
        <p:xfrm>
          <a:off x="246768" y="1896953"/>
          <a:ext cx="687793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948635567"/>
              </p:ext>
            </p:extLst>
          </p:nvPr>
        </p:nvGraphicFramePr>
        <p:xfrm>
          <a:off x="7339935" y="2552701"/>
          <a:ext cx="1508790" cy="1095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1 Gráfico"/>
          <p:cNvGraphicFramePr/>
          <p:nvPr>
            <p:extLst>
              <p:ext uri="{D42A27DB-BD31-4B8C-83A1-F6EECF244321}">
                <p14:modId xmlns:p14="http://schemas.microsoft.com/office/powerpoint/2010/main" val="42503925"/>
              </p:ext>
            </p:extLst>
          </p:nvPr>
        </p:nvGraphicFramePr>
        <p:xfrm>
          <a:off x="7339935" y="3648077"/>
          <a:ext cx="1508790" cy="1095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2 Gráfico"/>
          <p:cNvGraphicFramePr/>
          <p:nvPr>
            <p:extLst>
              <p:ext uri="{D42A27DB-BD31-4B8C-83A1-F6EECF244321}">
                <p14:modId xmlns:p14="http://schemas.microsoft.com/office/powerpoint/2010/main" val="1169140164"/>
              </p:ext>
            </p:extLst>
          </p:nvPr>
        </p:nvGraphicFramePr>
        <p:xfrm>
          <a:off x="7339935" y="4733931"/>
          <a:ext cx="1508790" cy="1095376"/>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3"/>
          <p:cNvSpPr>
            <a:spLocks noChangeArrowheads="1"/>
          </p:cNvSpPr>
          <p:nvPr/>
        </p:nvSpPr>
        <p:spPr bwMode="auto">
          <a:xfrm>
            <a:off x="7263479" y="2152657"/>
            <a:ext cx="1880521" cy="29463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000" b="1" dirty="0">
                <a:solidFill>
                  <a:srgbClr val="4D4D4D"/>
                </a:solidFill>
                <a:latin typeface="Arial" panose="020B0604020202020204" pitchFamily="34" charset="0"/>
              </a:rPr>
              <a:t>N.P.S.</a:t>
            </a:r>
            <a:endParaRPr lang="eu-ES" sz="1000" i="1" dirty="0">
              <a:solidFill>
                <a:srgbClr val="4D4D4D"/>
              </a:solidFill>
              <a:latin typeface="Arial" panose="020B0604020202020204" pitchFamily="34" charset="0"/>
              <a:cs typeface="Arial" panose="020B0604020202020204" pitchFamily="34" charset="0"/>
            </a:endParaRPr>
          </a:p>
        </p:txBody>
      </p:sp>
      <p:sp>
        <p:nvSpPr>
          <p:cNvPr id="15" name="14 CuadroTexto"/>
          <p:cNvSpPr txBox="1"/>
          <p:nvPr/>
        </p:nvSpPr>
        <p:spPr>
          <a:xfrm rot="16200000">
            <a:off x="-1306826" y="4145925"/>
            <a:ext cx="2923946"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Tree>
    <p:extLst>
      <p:ext uri="{BB962C8B-B14F-4D97-AF65-F5344CB8AC3E}">
        <p14:creationId xmlns:p14="http://schemas.microsoft.com/office/powerpoint/2010/main" val="2659714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105</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G.19.: Gomendatuko al zenuke Zuzenean zerbitzuaren bulegoa/telefono bidezko arreta?*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9" name="8 Gráfico"/>
          <p:cNvGraphicFramePr/>
          <p:nvPr>
            <p:extLst>
              <p:ext uri="{D42A27DB-BD31-4B8C-83A1-F6EECF244321}">
                <p14:modId xmlns:p14="http://schemas.microsoft.com/office/powerpoint/2010/main" val="1939856931"/>
              </p:ext>
            </p:extLst>
          </p:nvPr>
        </p:nvGraphicFramePr>
        <p:xfrm>
          <a:off x="246768" y="1636714"/>
          <a:ext cx="6877932" cy="4573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2039605493"/>
              </p:ext>
            </p:extLst>
          </p:nvPr>
        </p:nvGraphicFramePr>
        <p:xfrm>
          <a:off x="7525006" y="2152657"/>
          <a:ext cx="1156365" cy="80009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3"/>
          <p:cNvSpPr>
            <a:spLocks noChangeArrowheads="1"/>
          </p:cNvSpPr>
          <p:nvPr/>
        </p:nvSpPr>
        <p:spPr bwMode="auto">
          <a:xfrm>
            <a:off x="7263479" y="1752613"/>
            <a:ext cx="1880521" cy="29463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000" b="1" dirty="0">
                <a:solidFill>
                  <a:srgbClr val="4D4D4D"/>
                </a:solidFill>
                <a:latin typeface="Arial" panose="020B0604020202020204" pitchFamily="34" charset="0"/>
              </a:rPr>
              <a:t>N.P.S.</a:t>
            </a:r>
            <a:endParaRPr lang="eu-ES" sz="1000" i="1" dirty="0">
              <a:solidFill>
                <a:srgbClr val="4D4D4D"/>
              </a:solidFill>
              <a:latin typeface="Arial" panose="020B0604020202020204" pitchFamily="34" charset="0"/>
              <a:cs typeface="Arial" panose="020B0604020202020204" pitchFamily="34" charset="0"/>
            </a:endParaRPr>
          </a:p>
        </p:txBody>
      </p:sp>
      <p:graphicFrame>
        <p:nvGraphicFramePr>
          <p:cNvPr id="15" name="14 Gráfico"/>
          <p:cNvGraphicFramePr/>
          <p:nvPr>
            <p:extLst>
              <p:ext uri="{D42A27DB-BD31-4B8C-83A1-F6EECF244321}">
                <p14:modId xmlns:p14="http://schemas.microsoft.com/office/powerpoint/2010/main" val="3034995809"/>
              </p:ext>
            </p:extLst>
          </p:nvPr>
        </p:nvGraphicFramePr>
        <p:xfrm>
          <a:off x="7525006" y="2943225"/>
          <a:ext cx="1156365" cy="800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15 Gráfico"/>
          <p:cNvGraphicFramePr/>
          <p:nvPr>
            <p:extLst>
              <p:ext uri="{D42A27DB-BD31-4B8C-83A1-F6EECF244321}">
                <p14:modId xmlns:p14="http://schemas.microsoft.com/office/powerpoint/2010/main" val="2382635732"/>
              </p:ext>
            </p:extLst>
          </p:nvPr>
        </p:nvGraphicFramePr>
        <p:xfrm>
          <a:off x="7525006" y="3743318"/>
          <a:ext cx="1156365" cy="8000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16 Gráfico"/>
          <p:cNvGraphicFramePr/>
          <p:nvPr>
            <p:extLst>
              <p:ext uri="{D42A27DB-BD31-4B8C-83A1-F6EECF244321}">
                <p14:modId xmlns:p14="http://schemas.microsoft.com/office/powerpoint/2010/main" val="3593208071"/>
              </p:ext>
            </p:extLst>
          </p:nvPr>
        </p:nvGraphicFramePr>
        <p:xfrm>
          <a:off x="7525006" y="4533872"/>
          <a:ext cx="1156365" cy="8000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17 Gráfico"/>
          <p:cNvGraphicFramePr/>
          <p:nvPr>
            <p:extLst>
              <p:ext uri="{D42A27DB-BD31-4B8C-83A1-F6EECF244321}">
                <p14:modId xmlns:p14="http://schemas.microsoft.com/office/powerpoint/2010/main" val="1634210188"/>
              </p:ext>
            </p:extLst>
          </p:nvPr>
        </p:nvGraphicFramePr>
        <p:xfrm>
          <a:off x="7525006" y="5372071"/>
          <a:ext cx="1156365" cy="800093"/>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“ziurtasun osoz ez nuke gomendatuko”; gehienekoa 10, “ziurtasun osoz gomendatuko nuke”.</a:t>
            </a:r>
          </a:p>
        </p:txBody>
      </p:sp>
      <p:sp>
        <p:nvSpPr>
          <p:cNvPr id="20" name="Rectangle 3"/>
          <p:cNvSpPr>
            <a:spLocks noChangeArrowheads="1"/>
          </p:cNvSpPr>
          <p:nvPr/>
        </p:nvSpPr>
        <p:spPr bwMode="auto">
          <a:xfrm>
            <a:off x="443834" y="613633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N.P.S.: = (% ziurtasun osoz gomendatuko nuke) – (% ez dakit gomendatuko nukeen + % ziurrenik ez nuke gomendatuko + % ziurtasun osoz ez nuke gomendatuko).</a:t>
            </a:r>
          </a:p>
        </p:txBody>
      </p:sp>
      <p:sp>
        <p:nvSpPr>
          <p:cNvPr id="21" name="20 CuadroTexto"/>
          <p:cNvSpPr txBox="1"/>
          <p:nvPr/>
        </p:nvSpPr>
        <p:spPr>
          <a:xfrm rot="16200000">
            <a:off x="-1403018" y="4589809"/>
            <a:ext cx="3116328" cy="277000"/>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35853158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zerbitzuaren N.P.S.-aren bilakaera*</a:t>
            </a:r>
          </a:p>
          <a:p>
            <a:pPr marL="450850" indent="-450850" eaLnBrk="0" hangingPunct="0">
              <a:lnSpc>
                <a:spcPts val="1800"/>
              </a:lnSpc>
              <a:buClr>
                <a:srgbClr val="C0C0C0"/>
              </a:buClr>
              <a:buSzPts val="1800"/>
            </a:pP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449325878"/>
              </p:ext>
            </p:extLst>
          </p:nvPr>
        </p:nvGraphicFramePr>
        <p:xfrm>
          <a:off x="0" y="2105025"/>
          <a:ext cx="3439407"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489493102"/>
              </p:ext>
            </p:extLst>
          </p:nvPr>
        </p:nvGraphicFramePr>
        <p:xfrm>
          <a:off x="3544182" y="2361212"/>
          <a:ext cx="772449" cy="3934812"/>
        </p:xfrm>
        <a:graphic>
          <a:graphicData uri="http://schemas.openxmlformats.org/drawingml/2006/table">
            <a:tbl>
              <a:tblPr firstRow="1" bandRow="1">
                <a:tableStyleId>{5C22544A-7EE6-4342-B048-85BDC9FD1C3A}</a:tableStyleId>
              </a:tblPr>
              <a:tblGrid>
                <a:gridCol w="772449">
                  <a:extLst>
                    <a:ext uri="{9D8B030D-6E8A-4147-A177-3AD203B41FA5}">
                      <a16:colId xmlns:a16="http://schemas.microsoft.com/office/drawing/2014/main" xmlns="" val="20000"/>
                    </a:ext>
                  </a:extLst>
                </a:gridCol>
              </a:tblGrid>
              <a:tr h="655802">
                <a:tc>
                  <a:txBody>
                    <a:bodyPr/>
                    <a:lstStyle/>
                    <a:p>
                      <a:pPr algn="ctr" fontAlgn="ctr"/>
                      <a:r>
                        <a:rPr lang="eu-ES" sz="900" b="0" i="0" u="none" strike="noStrike" dirty="0">
                          <a:solidFill>
                            <a:srgbClr val="000000"/>
                          </a:solidFill>
                          <a:effectLst/>
                          <a:latin typeface="Helvetica" panose="020B060402020203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55802">
                <a:tc>
                  <a:txBody>
                    <a:bodyPr/>
                    <a:lstStyle/>
                    <a:p>
                      <a:pPr algn="ctr" fontAlgn="ctr"/>
                      <a:r>
                        <a:rPr lang="eu-ES" sz="900" b="0" i="0" u="none" strike="noStrike" dirty="0">
                          <a:solidFill>
                            <a:srgbClr val="000000"/>
                          </a:solidFill>
                          <a:effectLst/>
                          <a:latin typeface="Helvetica" panose="020B0604020202030204" pitchFamily="34" charset="0"/>
                        </a:rPr>
                        <a:t>%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55802">
                <a:tc>
                  <a:txBody>
                    <a:bodyPr/>
                    <a:lstStyle/>
                    <a:p>
                      <a:pPr algn="ctr" fontAlgn="ctr"/>
                      <a:r>
                        <a:rPr lang="eu-ES" sz="900" b="0" i="0" u="none" strike="noStrike" dirty="0">
                          <a:solidFill>
                            <a:srgbClr val="000000"/>
                          </a:solidFill>
                          <a:effectLst/>
                          <a:latin typeface="Helvetica" panose="020B060402020203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55802">
                <a:tc>
                  <a:txBody>
                    <a:bodyPr/>
                    <a:lstStyle/>
                    <a:p>
                      <a:pPr algn="ctr" fontAlgn="ctr"/>
                      <a:r>
                        <a:rPr lang="eu-ES" sz="900" b="0" i="0" u="none" strike="noStrike" dirty="0">
                          <a:solidFill>
                            <a:srgbClr val="000000"/>
                          </a:solidFill>
                          <a:effectLst/>
                          <a:latin typeface="Helvetica" panose="020B060402020203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55802">
                <a:tc>
                  <a:txBody>
                    <a:bodyPr/>
                    <a:lstStyle/>
                    <a:p>
                      <a:pPr algn="ctr" fontAlgn="ctr"/>
                      <a:r>
                        <a:rPr lang="eu-ES" sz="900" b="0" i="0" u="none" strike="noStrike" dirty="0">
                          <a:solidFill>
                            <a:srgbClr val="000000"/>
                          </a:solidFill>
                          <a:effectLst/>
                          <a:latin typeface="Helvetica" panose="020B060402020203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55802">
                <a:tc>
                  <a:txBody>
                    <a:bodyPr/>
                    <a:lstStyle/>
                    <a:p>
                      <a:pPr algn="ctr" fontAlgn="ctr"/>
                      <a:r>
                        <a:rPr lang="eu-ES" sz="900" b="0" i="0" u="none" strike="noStrike" dirty="0">
                          <a:solidFill>
                            <a:srgbClr val="000000"/>
                          </a:solidFill>
                          <a:effectLst/>
                          <a:latin typeface="Helvetica" panose="020B060402020203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2" name="Rectangle 3"/>
          <p:cNvSpPr>
            <a:spLocks noChangeArrowheads="1"/>
          </p:cNvSpPr>
          <p:nvPr/>
        </p:nvSpPr>
        <p:spPr bwMode="auto">
          <a:xfrm>
            <a:off x="3582282" y="1943442"/>
            <a:ext cx="772449" cy="461665"/>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800" b="1" dirty="0">
                <a:solidFill>
                  <a:srgbClr val="4D4D4D"/>
                </a:solidFill>
                <a:latin typeface="Arial" panose="020B0604020202020204" pitchFamily="34" charset="0"/>
              </a:rPr>
              <a:t>Urteen arteko aldaketa</a:t>
            </a:r>
            <a:endParaRPr lang="eu-ES" sz="800" i="1" dirty="0">
              <a:solidFill>
                <a:srgbClr val="4D4D4D"/>
              </a:solidFill>
              <a:latin typeface="Arial" panose="020B0604020202020204" pitchFamily="34" charset="0"/>
              <a:cs typeface="Arial" panose="020B0604020202020204" pitchFamily="34" charset="0"/>
            </a:endParaRPr>
          </a:p>
        </p:txBody>
      </p:sp>
      <p:graphicFrame>
        <p:nvGraphicFramePr>
          <p:cNvPr id="13" name="12 Gráfico"/>
          <p:cNvGraphicFramePr/>
          <p:nvPr>
            <p:extLst>
              <p:ext uri="{D42A27DB-BD31-4B8C-83A1-F6EECF244321}">
                <p14:modId xmlns:p14="http://schemas.microsoft.com/office/powerpoint/2010/main" val="1260414804"/>
              </p:ext>
            </p:extLst>
          </p:nvPr>
        </p:nvGraphicFramePr>
        <p:xfrm>
          <a:off x="4714875" y="2105025"/>
          <a:ext cx="3439407"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406384982"/>
              </p:ext>
            </p:extLst>
          </p:nvPr>
        </p:nvGraphicFramePr>
        <p:xfrm>
          <a:off x="8259057" y="2361212"/>
          <a:ext cx="772449" cy="3934812"/>
        </p:xfrm>
        <a:graphic>
          <a:graphicData uri="http://schemas.openxmlformats.org/drawingml/2006/table">
            <a:tbl>
              <a:tblPr firstRow="1" bandRow="1">
                <a:tableStyleId>{5C22544A-7EE6-4342-B048-85BDC9FD1C3A}</a:tableStyleId>
              </a:tblPr>
              <a:tblGrid>
                <a:gridCol w="772449">
                  <a:extLst>
                    <a:ext uri="{9D8B030D-6E8A-4147-A177-3AD203B41FA5}">
                      <a16:colId xmlns:a16="http://schemas.microsoft.com/office/drawing/2014/main" xmlns="" val="20000"/>
                    </a:ext>
                  </a:extLst>
                </a:gridCol>
              </a:tblGrid>
              <a:tr h="655802">
                <a:tc>
                  <a:txBody>
                    <a:bodyPr/>
                    <a:lstStyle/>
                    <a:p>
                      <a:pPr algn="ctr" fontAlgn="ctr"/>
                      <a:r>
                        <a:rPr lang="eu-ES" sz="1000" b="0" i="0" u="none" strike="noStrike">
                          <a:solidFill>
                            <a:srgbClr val="000000"/>
                          </a:solidFill>
                          <a:effectLst/>
                          <a:latin typeface="Helvetica" panose="020B060402020203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55802">
                <a:tc>
                  <a:txBody>
                    <a:bodyPr/>
                    <a:lstStyle/>
                    <a:p>
                      <a:pPr algn="ctr" fontAlgn="ctr"/>
                      <a:r>
                        <a:rPr lang="eu-ES" sz="1000" b="0" i="0" u="none" strike="noStrike">
                          <a:solidFill>
                            <a:srgbClr val="000000"/>
                          </a:solidFill>
                          <a:effectLst/>
                          <a:latin typeface="Helvetica" panose="020B0604020202030204" pitchFamily="34" charset="0"/>
                        </a:rPr>
                        <a:t>% 173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55802">
                <a:tc>
                  <a:txBody>
                    <a:bodyPr/>
                    <a:lstStyle/>
                    <a:p>
                      <a:pPr algn="ctr" fontAlgn="ctr"/>
                      <a:r>
                        <a:rPr lang="eu-ES" sz="1000" b="0" i="0" u="none" strike="noStrike">
                          <a:solidFill>
                            <a:srgbClr val="000000"/>
                          </a:solidFill>
                          <a:effectLst/>
                          <a:latin typeface="Helvetica" panose="020B060402020203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55802">
                <a:tc>
                  <a:txBody>
                    <a:bodyPr/>
                    <a:lstStyle/>
                    <a:p>
                      <a:pPr algn="ctr" fontAlgn="ctr"/>
                      <a:r>
                        <a:rPr lang="eu-ES" sz="1000" b="0" i="0" u="none" strike="noStrike">
                          <a:solidFill>
                            <a:srgbClr val="000000"/>
                          </a:solidFill>
                          <a:effectLst/>
                          <a:latin typeface="Helvetica" panose="020B0604020202030204" pitchFamily="34" charset="0"/>
                        </a:rPr>
                        <a:t>% -50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55802">
                <a:tc>
                  <a:txBody>
                    <a:bodyPr/>
                    <a:lstStyle/>
                    <a:p>
                      <a:pPr algn="ctr" fontAlgn="ctr"/>
                      <a:r>
                        <a:rPr lang="eu-ES" sz="1000" b="0" i="0" u="none" strike="noStrike">
                          <a:solidFill>
                            <a:srgbClr val="000000"/>
                          </a:solidFill>
                          <a:effectLst/>
                          <a:latin typeface="Helvetica" panose="020B0604020202030204" pitchFamily="34" charset="0"/>
                        </a:rPr>
                        <a:t>% -83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55802">
                <a:tc>
                  <a:txBody>
                    <a:bodyPr/>
                    <a:lstStyle/>
                    <a:p>
                      <a:pPr algn="ctr" fontAlgn="ctr"/>
                      <a:r>
                        <a:rPr lang="eu-ES" sz="1000" b="0" i="0" u="none" strike="noStrike" dirty="0">
                          <a:solidFill>
                            <a:srgbClr val="000000"/>
                          </a:solidFill>
                          <a:effectLst/>
                          <a:latin typeface="Helvetica" panose="020B0604020202030204" pitchFamily="34" charset="0"/>
                        </a:rPr>
                        <a:t>% -80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6" name="Rectangle 3"/>
          <p:cNvSpPr>
            <a:spLocks noChangeArrowheads="1"/>
          </p:cNvSpPr>
          <p:nvPr/>
        </p:nvSpPr>
        <p:spPr bwMode="auto">
          <a:xfrm>
            <a:off x="21520"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“ziurtasun osoz ez nuke gomendatuko”; gehienekoa 10, “ziurtasun osoz gomendatuko nuke”.</a:t>
            </a:r>
          </a:p>
        </p:txBody>
      </p:sp>
      <p:sp>
        <p:nvSpPr>
          <p:cNvPr id="17" name="Rectangle 3"/>
          <p:cNvSpPr>
            <a:spLocks noChangeArrowheads="1"/>
          </p:cNvSpPr>
          <p:nvPr/>
        </p:nvSpPr>
        <p:spPr bwMode="auto">
          <a:xfrm>
            <a:off x="21520" y="6312976"/>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N.P.S.: = (% ziurtasun osoz gomendatuko nuke) – (% ez dakit gomendatuko nukeen + % ziurrenik ez nuke gomendatuko + % ziurtasun osoz ez nuke gomendatuko).</a:t>
            </a:r>
          </a:p>
        </p:txBody>
      </p:sp>
      <p:sp>
        <p:nvSpPr>
          <p:cNvPr id="18" name="Rectangle 3"/>
          <p:cNvSpPr>
            <a:spLocks noChangeArrowheads="1"/>
          </p:cNvSpPr>
          <p:nvPr/>
        </p:nvSpPr>
        <p:spPr bwMode="auto">
          <a:xfrm>
            <a:off x="8259057" y="1943442"/>
            <a:ext cx="772449" cy="461665"/>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800" b="1" dirty="0">
                <a:solidFill>
                  <a:srgbClr val="4D4D4D"/>
                </a:solidFill>
                <a:latin typeface="Arial" panose="020B0604020202020204" pitchFamily="34" charset="0"/>
              </a:rPr>
              <a:t>Urteen arteko aldaketa</a:t>
            </a:r>
            <a:endParaRPr lang="eu-ES" sz="800" i="1" dirty="0">
              <a:solidFill>
                <a:srgbClr val="4D4D4D"/>
              </a:solidFill>
              <a:latin typeface="Arial" panose="020B0604020202020204" pitchFamily="34" charset="0"/>
              <a:cs typeface="Arial" panose="020B0604020202020204" pitchFamily="34" charset="0"/>
            </a:endParaRPr>
          </a:p>
        </p:txBody>
      </p:sp>
      <p:sp>
        <p:nvSpPr>
          <p:cNvPr id="19" name="18 CuadroTexto"/>
          <p:cNvSpPr txBox="1"/>
          <p:nvPr/>
        </p:nvSpPr>
        <p:spPr>
          <a:xfrm>
            <a:off x="582831" y="1690641"/>
            <a:ext cx="3733800"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N.P.S.</a:t>
            </a:r>
          </a:p>
        </p:txBody>
      </p:sp>
      <p:sp>
        <p:nvSpPr>
          <p:cNvPr id="20" name="19 CuadroTexto"/>
          <p:cNvSpPr txBox="1"/>
          <p:nvPr/>
        </p:nvSpPr>
        <p:spPr>
          <a:xfrm>
            <a:off x="5297706" y="1690641"/>
            <a:ext cx="3733800"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Balorazio txarrenak (4 edo gutxiago)</a:t>
            </a:r>
          </a:p>
        </p:txBody>
      </p:sp>
    </p:spTree>
    <p:extLst>
      <p:ext uri="{BB962C8B-B14F-4D97-AF65-F5344CB8AC3E}">
        <p14:creationId xmlns:p14="http://schemas.microsoft.com/office/powerpoint/2010/main" val="30064359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107</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4.6.- ZUZENEANEK ESKAINTZEN DUEN TELEGRAM BAT-BATEKO MEZULARITZA ZERBITZUA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3099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108</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G.20.: Ezagutzen al duzu euskadi.eus atariaren posta elektroniko bidezko arreta-zerbitzua?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Tabla"/>
          <p:cNvGraphicFramePr>
            <a:graphicFrameLocks noGrp="1"/>
          </p:cNvGraphicFramePr>
          <p:nvPr>
            <p:extLst>
              <p:ext uri="{D42A27DB-BD31-4B8C-83A1-F6EECF244321}">
                <p14:modId xmlns:p14="http://schemas.microsoft.com/office/powerpoint/2010/main" val="1786057543"/>
              </p:ext>
            </p:extLst>
          </p:nvPr>
        </p:nvGraphicFramePr>
        <p:xfrm>
          <a:off x="514350" y="2808887"/>
          <a:ext cx="8039102" cy="1761108"/>
        </p:xfrm>
        <a:graphic>
          <a:graphicData uri="http://schemas.openxmlformats.org/drawingml/2006/table">
            <a:tbl>
              <a:tblPr firstRow="1" bandRow="1">
                <a:tableStyleId>{5C22544A-7EE6-4342-B048-85BDC9FD1C3A}</a:tableStyleId>
              </a:tblPr>
              <a:tblGrid>
                <a:gridCol w="2870846">
                  <a:extLst>
                    <a:ext uri="{9D8B030D-6E8A-4147-A177-3AD203B41FA5}">
                      <a16:colId xmlns:a16="http://schemas.microsoft.com/office/drawing/2014/main" xmlns="" val="20000"/>
                    </a:ext>
                  </a:extLst>
                </a:gridCol>
                <a:gridCol w="861376">
                  <a:extLst>
                    <a:ext uri="{9D8B030D-6E8A-4147-A177-3AD203B41FA5}">
                      <a16:colId xmlns:a16="http://schemas.microsoft.com/office/drawing/2014/main" xmlns="" val="20001"/>
                    </a:ext>
                  </a:extLst>
                </a:gridCol>
                <a:gridCol w="861376">
                  <a:extLst>
                    <a:ext uri="{9D8B030D-6E8A-4147-A177-3AD203B41FA5}">
                      <a16:colId xmlns:a16="http://schemas.microsoft.com/office/drawing/2014/main" xmlns="" val="20002"/>
                    </a:ext>
                  </a:extLst>
                </a:gridCol>
                <a:gridCol w="861376">
                  <a:extLst>
                    <a:ext uri="{9D8B030D-6E8A-4147-A177-3AD203B41FA5}">
                      <a16:colId xmlns:a16="http://schemas.microsoft.com/office/drawing/2014/main" xmlns="" val="20003"/>
                    </a:ext>
                  </a:extLst>
                </a:gridCol>
                <a:gridCol w="861376">
                  <a:extLst>
                    <a:ext uri="{9D8B030D-6E8A-4147-A177-3AD203B41FA5}">
                      <a16:colId xmlns:a16="http://schemas.microsoft.com/office/drawing/2014/main" xmlns="" val="20004"/>
                    </a:ext>
                  </a:extLst>
                </a:gridCol>
                <a:gridCol w="861376">
                  <a:extLst>
                    <a:ext uri="{9D8B030D-6E8A-4147-A177-3AD203B41FA5}">
                      <a16:colId xmlns:a16="http://schemas.microsoft.com/office/drawing/2014/main" xmlns="" val="20005"/>
                    </a:ext>
                  </a:extLst>
                </a:gridCol>
                <a:gridCol w="861376">
                  <a:extLst>
                    <a:ext uri="{9D8B030D-6E8A-4147-A177-3AD203B41FA5}">
                      <a16:colId xmlns:a16="http://schemas.microsoft.com/office/drawing/2014/main" xmlns="" val="20006"/>
                    </a:ext>
                  </a:extLst>
                </a:gridCol>
              </a:tblGrid>
              <a:tr h="254312">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5948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15770">
                <a:tc>
                  <a:txBody>
                    <a:bodyPr/>
                    <a:lstStyle/>
                    <a:p>
                      <a:pPr algn="l" fontAlgn="ctr"/>
                      <a:r>
                        <a:rPr lang="eu-ES" sz="1100" b="0" i="0" u="none" strike="noStrike" dirty="0">
                          <a:solidFill>
                            <a:srgbClr val="000000"/>
                          </a:solidFill>
                          <a:effectLst/>
                          <a:latin typeface="Calibri"/>
                        </a:rPr>
                        <a:t>Bai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770">
                <a:tc>
                  <a:txBody>
                    <a:bodyPr/>
                    <a:lstStyle/>
                    <a:p>
                      <a:pPr algn="l" fontAlgn="ctr"/>
                      <a:r>
                        <a:rPr lang="eu-ES" sz="1100" b="0" i="0" u="none" strike="noStrike" dirty="0">
                          <a:solidFill>
                            <a:srgbClr val="000000"/>
                          </a:solidFill>
                          <a:effectLst/>
                          <a:latin typeface="Calibri"/>
                        </a:rPr>
                        <a:t>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5770">
                <a:tc>
                  <a:txBody>
                    <a:bodyPr/>
                    <a:lstStyle/>
                    <a:p>
                      <a:pPr algn="l" fontAlgn="ctr"/>
                      <a:r>
                        <a:rPr lang="eu-ES" sz="1100" b="0" i="0" u="none" strike="noStrike" dirty="0">
                          <a:solidFill>
                            <a:srgbClr val="000000"/>
                          </a:solidFill>
                          <a:effectLst/>
                          <a:latin typeface="Calibri"/>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1100" b="0" i="0" u="none" strike="noStrike" kern="1200" dirty="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604622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109</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G.21.: Erabili al duzu noizbait?</a:t>
            </a:r>
            <a:r>
              <a:t/>
            </a:r>
            <a:br/>
            <a:r>
              <a:rPr lang="eu-ES" sz="1100" i="1" dirty="0">
                <a:solidFill>
                  <a:srgbClr val="4D4D4D"/>
                </a:solidFill>
                <a:latin typeface="Arial" panose="020B0604020202020204" pitchFamily="34" charset="0"/>
              </a:rPr>
              <a:t>Oinarria: Elkarrizketatutako 465 pertsonek adierazten dute euskadi.eus atariaren posta elektroniko bidezko arreta-zerbitzua ezagutzen dutela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432519887"/>
              </p:ext>
            </p:extLst>
          </p:nvPr>
        </p:nvGraphicFramePr>
        <p:xfrm>
          <a:off x="514350" y="2808887"/>
          <a:ext cx="8039102" cy="1761108"/>
        </p:xfrm>
        <a:graphic>
          <a:graphicData uri="http://schemas.openxmlformats.org/drawingml/2006/table">
            <a:tbl>
              <a:tblPr firstRow="1" bandRow="1">
                <a:tableStyleId>{5C22544A-7EE6-4342-B048-85BDC9FD1C3A}</a:tableStyleId>
              </a:tblPr>
              <a:tblGrid>
                <a:gridCol w="2870846">
                  <a:extLst>
                    <a:ext uri="{9D8B030D-6E8A-4147-A177-3AD203B41FA5}">
                      <a16:colId xmlns:a16="http://schemas.microsoft.com/office/drawing/2014/main" xmlns="" val="20000"/>
                    </a:ext>
                  </a:extLst>
                </a:gridCol>
                <a:gridCol w="861376">
                  <a:extLst>
                    <a:ext uri="{9D8B030D-6E8A-4147-A177-3AD203B41FA5}">
                      <a16:colId xmlns:a16="http://schemas.microsoft.com/office/drawing/2014/main" xmlns="" val="20001"/>
                    </a:ext>
                  </a:extLst>
                </a:gridCol>
                <a:gridCol w="861376">
                  <a:extLst>
                    <a:ext uri="{9D8B030D-6E8A-4147-A177-3AD203B41FA5}">
                      <a16:colId xmlns:a16="http://schemas.microsoft.com/office/drawing/2014/main" xmlns="" val="20002"/>
                    </a:ext>
                  </a:extLst>
                </a:gridCol>
                <a:gridCol w="861376">
                  <a:extLst>
                    <a:ext uri="{9D8B030D-6E8A-4147-A177-3AD203B41FA5}">
                      <a16:colId xmlns:a16="http://schemas.microsoft.com/office/drawing/2014/main" xmlns="" val="20003"/>
                    </a:ext>
                  </a:extLst>
                </a:gridCol>
                <a:gridCol w="861376">
                  <a:extLst>
                    <a:ext uri="{9D8B030D-6E8A-4147-A177-3AD203B41FA5}">
                      <a16:colId xmlns:a16="http://schemas.microsoft.com/office/drawing/2014/main" xmlns="" val="20004"/>
                    </a:ext>
                  </a:extLst>
                </a:gridCol>
                <a:gridCol w="861376">
                  <a:extLst>
                    <a:ext uri="{9D8B030D-6E8A-4147-A177-3AD203B41FA5}">
                      <a16:colId xmlns:a16="http://schemas.microsoft.com/office/drawing/2014/main" xmlns="" val="20005"/>
                    </a:ext>
                  </a:extLst>
                </a:gridCol>
                <a:gridCol w="861376">
                  <a:extLst>
                    <a:ext uri="{9D8B030D-6E8A-4147-A177-3AD203B41FA5}">
                      <a16:colId xmlns:a16="http://schemas.microsoft.com/office/drawing/2014/main" xmlns="" val="20006"/>
                    </a:ext>
                  </a:extLst>
                </a:gridCol>
              </a:tblGrid>
              <a:tr h="254312">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5948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465)</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236)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229)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107)</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72)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50)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15770">
                <a:tc>
                  <a:txBody>
                    <a:bodyPr/>
                    <a:lstStyle/>
                    <a:p>
                      <a:pPr algn="l" fontAlgn="ctr"/>
                      <a:r>
                        <a:rPr lang="eu-ES" sz="1100" b="0" i="0" u="none" strike="noStrike" dirty="0">
                          <a:solidFill>
                            <a:srgbClr val="000000"/>
                          </a:solidFill>
                          <a:effectLst/>
                          <a:latin typeface="Calibri"/>
                        </a:rPr>
                        <a:t>Bai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42</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43</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42</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43</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38</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43</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770">
                <a:tc>
                  <a:txBody>
                    <a:bodyPr/>
                    <a:lstStyle/>
                    <a:p>
                      <a:pPr algn="l" fontAlgn="ctr"/>
                      <a:r>
                        <a:rPr lang="eu-ES" sz="1100" b="0" i="0" u="none" strike="noStrike" dirty="0">
                          <a:solidFill>
                            <a:srgbClr val="000000"/>
                          </a:solidFill>
                          <a:effectLst/>
                          <a:latin typeface="Calibri"/>
                        </a:rPr>
                        <a:t>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57</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57</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58</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57</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61</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57</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5770">
                <a:tc>
                  <a:txBody>
                    <a:bodyPr/>
                    <a:lstStyle/>
                    <a:p>
                      <a:pPr algn="l" fontAlgn="ctr"/>
                      <a:r>
                        <a:rPr lang="eu-ES" sz="1100" b="0" i="0" u="none" strike="noStrike" dirty="0">
                          <a:solidFill>
                            <a:srgbClr val="000000"/>
                          </a:solidFill>
                          <a:effectLst/>
                          <a:latin typeface="Calibri"/>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0</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0</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1</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4680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1.3.- PERTSONA ERABILTZAILEEN PROFILA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4561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110</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G.22.: Ezagutzen al duzu Zuzeneanek telefono mugikorretarako eskaintzen duen Telegram bat-bateko mezularitza zerbitzua (whatsapparen antzekoa)?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Tabla"/>
          <p:cNvGraphicFramePr>
            <a:graphicFrameLocks noGrp="1"/>
          </p:cNvGraphicFramePr>
          <p:nvPr>
            <p:extLst>
              <p:ext uri="{D42A27DB-BD31-4B8C-83A1-F6EECF244321}">
                <p14:modId xmlns:p14="http://schemas.microsoft.com/office/powerpoint/2010/main" val="2232438457"/>
              </p:ext>
            </p:extLst>
          </p:nvPr>
        </p:nvGraphicFramePr>
        <p:xfrm>
          <a:off x="514350" y="2808887"/>
          <a:ext cx="8039102" cy="1445338"/>
        </p:xfrm>
        <a:graphic>
          <a:graphicData uri="http://schemas.openxmlformats.org/drawingml/2006/table">
            <a:tbl>
              <a:tblPr firstRow="1" bandRow="1">
                <a:tableStyleId>{5C22544A-7EE6-4342-B048-85BDC9FD1C3A}</a:tableStyleId>
              </a:tblPr>
              <a:tblGrid>
                <a:gridCol w="2870846">
                  <a:extLst>
                    <a:ext uri="{9D8B030D-6E8A-4147-A177-3AD203B41FA5}">
                      <a16:colId xmlns:a16="http://schemas.microsoft.com/office/drawing/2014/main" xmlns="" val="20000"/>
                    </a:ext>
                  </a:extLst>
                </a:gridCol>
                <a:gridCol w="861376">
                  <a:extLst>
                    <a:ext uri="{9D8B030D-6E8A-4147-A177-3AD203B41FA5}">
                      <a16:colId xmlns:a16="http://schemas.microsoft.com/office/drawing/2014/main" xmlns="" val="20001"/>
                    </a:ext>
                  </a:extLst>
                </a:gridCol>
                <a:gridCol w="861376">
                  <a:extLst>
                    <a:ext uri="{9D8B030D-6E8A-4147-A177-3AD203B41FA5}">
                      <a16:colId xmlns:a16="http://schemas.microsoft.com/office/drawing/2014/main" xmlns="" val="20002"/>
                    </a:ext>
                  </a:extLst>
                </a:gridCol>
                <a:gridCol w="861376">
                  <a:extLst>
                    <a:ext uri="{9D8B030D-6E8A-4147-A177-3AD203B41FA5}">
                      <a16:colId xmlns:a16="http://schemas.microsoft.com/office/drawing/2014/main" xmlns="" val="20003"/>
                    </a:ext>
                  </a:extLst>
                </a:gridCol>
                <a:gridCol w="861376">
                  <a:extLst>
                    <a:ext uri="{9D8B030D-6E8A-4147-A177-3AD203B41FA5}">
                      <a16:colId xmlns:a16="http://schemas.microsoft.com/office/drawing/2014/main" xmlns="" val="20004"/>
                    </a:ext>
                  </a:extLst>
                </a:gridCol>
                <a:gridCol w="861376">
                  <a:extLst>
                    <a:ext uri="{9D8B030D-6E8A-4147-A177-3AD203B41FA5}">
                      <a16:colId xmlns:a16="http://schemas.microsoft.com/office/drawing/2014/main" xmlns="" val="20005"/>
                    </a:ext>
                  </a:extLst>
                </a:gridCol>
                <a:gridCol w="861376">
                  <a:extLst>
                    <a:ext uri="{9D8B030D-6E8A-4147-A177-3AD203B41FA5}">
                      <a16:colId xmlns:a16="http://schemas.microsoft.com/office/drawing/2014/main" xmlns="" val="20006"/>
                    </a:ext>
                  </a:extLst>
                </a:gridCol>
              </a:tblGrid>
              <a:tr h="254312">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5948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15770">
                <a:tc>
                  <a:txBody>
                    <a:bodyPr/>
                    <a:lstStyle/>
                    <a:p>
                      <a:pPr algn="l" fontAlgn="ctr"/>
                      <a:r>
                        <a:rPr lang="eu-ES" sz="1100" b="0" i="0" u="none" strike="noStrike" dirty="0">
                          <a:solidFill>
                            <a:srgbClr val="000000"/>
                          </a:solidFill>
                          <a:effectLst/>
                          <a:latin typeface="Calibri"/>
                        </a:rPr>
                        <a:t>Bai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8</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12</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5</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6</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3</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6</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770">
                <a:tc>
                  <a:txBody>
                    <a:bodyPr/>
                    <a:lstStyle/>
                    <a:p>
                      <a:pPr algn="l" fontAlgn="ctr"/>
                      <a:r>
                        <a:rPr lang="eu-ES" sz="1100" b="0" i="0" u="none" strike="noStrike" dirty="0">
                          <a:solidFill>
                            <a:srgbClr val="000000"/>
                          </a:solidFill>
                          <a:effectLst/>
                          <a:latin typeface="Calibri"/>
                        </a:rPr>
                        <a:t>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92</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88</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95</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94</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97</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94</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819266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111</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3887281888"/>
              </p:ext>
            </p:extLst>
          </p:nvPr>
        </p:nvGraphicFramePr>
        <p:xfrm>
          <a:off x="1771650" y="2786090"/>
          <a:ext cx="5165110" cy="1412938"/>
        </p:xfrm>
        <a:graphic>
          <a:graphicData uri="http://schemas.openxmlformats.org/drawingml/2006/table">
            <a:tbl>
              <a:tblPr firstRow="1" bandRow="1">
                <a:tableStyleId>{5C22544A-7EE6-4342-B048-85BDC9FD1C3A}</a:tableStyleId>
              </a:tblPr>
              <a:tblGrid>
                <a:gridCol w="3410419">
                  <a:extLst>
                    <a:ext uri="{9D8B030D-6E8A-4147-A177-3AD203B41FA5}">
                      <a16:colId xmlns:a16="http://schemas.microsoft.com/office/drawing/2014/main" xmlns="" val="20000"/>
                    </a:ext>
                  </a:extLst>
                </a:gridCol>
                <a:gridCol w="584897">
                  <a:extLst>
                    <a:ext uri="{9D8B030D-6E8A-4147-A177-3AD203B41FA5}">
                      <a16:colId xmlns:a16="http://schemas.microsoft.com/office/drawing/2014/main" xmlns="" val="20001"/>
                    </a:ext>
                  </a:extLst>
                </a:gridCol>
                <a:gridCol w="584897">
                  <a:extLst>
                    <a:ext uri="{9D8B030D-6E8A-4147-A177-3AD203B41FA5}">
                      <a16:colId xmlns:a16="http://schemas.microsoft.com/office/drawing/2014/main" xmlns="" val="20002"/>
                    </a:ext>
                  </a:extLst>
                </a:gridCol>
                <a:gridCol w="584897">
                  <a:extLst>
                    <a:ext uri="{9D8B030D-6E8A-4147-A177-3AD203B41FA5}">
                      <a16:colId xmlns:a16="http://schemas.microsoft.com/office/drawing/2014/main" xmlns="" val="20003"/>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2016</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Bai</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13</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86</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87</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dirty="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Zuzeneanen Telegram bidezko bat-bateko mezularitza zerbitzuaren ezagutzaren bilakaera*</a:t>
            </a:r>
            <a:r>
              <a:t/>
            </a:r>
            <a:br/>
            <a:r>
              <a:rPr lang="eu-ES" sz="1100" i="1" dirty="0">
                <a:solidFill>
                  <a:srgbClr val="4D4D4D"/>
                </a:solidFill>
                <a:latin typeface="Arial" panose="020B0604020202020204" pitchFamily="34" charset="0"/>
              </a:rPr>
              <a:t>Oinarria: Elkarrizketatutako pertsonak, guztira</a:t>
            </a:r>
          </a:p>
        </p:txBody>
      </p:sp>
    </p:spTree>
    <p:extLst>
      <p:ext uri="{BB962C8B-B14F-4D97-AF65-F5344CB8AC3E}">
        <p14:creationId xmlns:p14="http://schemas.microsoft.com/office/powerpoint/2010/main" val="35612505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112</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G.23.: Erabili duzu?</a:t>
            </a:r>
            <a:r>
              <a:t/>
            </a:r>
            <a:br/>
            <a:r>
              <a:rPr lang="eu-ES" sz="1100" i="1" dirty="0">
                <a:solidFill>
                  <a:srgbClr val="4D4D4D"/>
                </a:solidFill>
                <a:latin typeface="Arial" panose="020B0604020202020204" pitchFamily="34" charset="0"/>
              </a:rPr>
              <a:t>Oinarria: Elkarrizketatutako 119 pertsonek adierazten dute Zuzeneanen Telegram bidezko bat-bateko mezularitza zerbitzua ezagutzen dutela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659417551"/>
              </p:ext>
            </p:extLst>
          </p:nvPr>
        </p:nvGraphicFramePr>
        <p:xfrm>
          <a:off x="514350" y="2808887"/>
          <a:ext cx="8039102" cy="1445338"/>
        </p:xfrm>
        <a:graphic>
          <a:graphicData uri="http://schemas.openxmlformats.org/drawingml/2006/table">
            <a:tbl>
              <a:tblPr firstRow="1" bandRow="1">
                <a:tableStyleId>{5C22544A-7EE6-4342-B048-85BDC9FD1C3A}</a:tableStyleId>
              </a:tblPr>
              <a:tblGrid>
                <a:gridCol w="2870846">
                  <a:extLst>
                    <a:ext uri="{9D8B030D-6E8A-4147-A177-3AD203B41FA5}">
                      <a16:colId xmlns:a16="http://schemas.microsoft.com/office/drawing/2014/main" xmlns="" val="20000"/>
                    </a:ext>
                  </a:extLst>
                </a:gridCol>
                <a:gridCol w="861376">
                  <a:extLst>
                    <a:ext uri="{9D8B030D-6E8A-4147-A177-3AD203B41FA5}">
                      <a16:colId xmlns:a16="http://schemas.microsoft.com/office/drawing/2014/main" xmlns="" val="20001"/>
                    </a:ext>
                  </a:extLst>
                </a:gridCol>
                <a:gridCol w="861376">
                  <a:extLst>
                    <a:ext uri="{9D8B030D-6E8A-4147-A177-3AD203B41FA5}">
                      <a16:colId xmlns:a16="http://schemas.microsoft.com/office/drawing/2014/main" xmlns="" val="20002"/>
                    </a:ext>
                  </a:extLst>
                </a:gridCol>
                <a:gridCol w="861376">
                  <a:extLst>
                    <a:ext uri="{9D8B030D-6E8A-4147-A177-3AD203B41FA5}">
                      <a16:colId xmlns:a16="http://schemas.microsoft.com/office/drawing/2014/main" xmlns="" val="20003"/>
                    </a:ext>
                  </a:extLst>
                </a:gridCol>
                <a:gridCol w="861376">
                  <a:extLst>
                    <a:ext uri="{9D8B030D-6E8A-4147-A177-3AD203B41FA5}">
                      <a16:colId xmlns:a16="http://schemas.microsoft.com/office/drawing/2014/main" xmlns="" val="20004"/>
                    </a:ext>
                  </a:extLst>
                </a:gridCol>
                <a:gridCol w="861376">
                  <a:extLst>
                    <a:ext uri="{9D8B030D-6E8A-4147-A177-3AD203B41FA5}">
                      <a16:colId xmlns:a16="http://schemas.microsoft.com/office/drawing/2014/main" xmlns="" val="20005"/>
                    </a:ext>
                  </a:extLst>
                </a:gridCol>
                <a:gridCol w="861376">
                  <a:extLst>
                    <a:ext uri="{9D8B030D-6E8A-4147-A177-3AD203B41FA5}">
                      <a16:colId xmlns:a16="http://schemas.microsoft.com/office/drawing/2014/main" xmlns="" val="20006"/>
                    </a:ext>
                  </a:extLst>
                </a:gridCol>
              </a:tblGrid>
              <a:tr h="254312">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5948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76)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43)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24)</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7)</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15770">
                <a:tc>
                  <a:txBody>
                    <a:bodyPr/>
                    <a:lstStyle/>
                    <a:p>
                      <a:pPr algn="l" fontAlgn="ctr"/>
                      <a:r>
                        <a:rPr lang="eu-ES" sz="1100" b="0" i="0" u="none" strike="noStrike" dirty="0">
                          <a:solidFill>
                            <a:srgbClr val="000000"/>
                          </a:solidFill>
                          <a:effectLst/>
                          <a:latin typeface="Calibri"/>
                        </a:rPr>
                        <a:t>Bai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29</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22</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40</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33</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45</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50</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770">
                <a:tc>
                  <a:txBody>
                    <a:bodyPr/>
                    <a:lstStyle/>
                    <a:p>
                      <a:pPr algn="l" fontAlgn="ctr"/>
                      <a:r>
                        <a:rPr lang="eu-ES" sz="1100" b="0" i="0" u="none" strike="noStrike" dirty="0">
                          <a:solidFill>
                            <a:srgbClr val="000000"/>
                          </a:solidFill>
                          <a:effectLst/>
                          <a:latin typeface="Calibri"/>
                        </a:rPr>
                        <a:t>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71</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a:effectLst/>
                        </a:rPr>
                        <a:t>% 78</a:t>
                      </a:r>
                      <a:endParaRPr lang="eu-ES" sz="1100" b="0" i="0" u="none" strike="noStrike">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60</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67</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55</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ES" sz="1100" u="none" strike="noStrike" dirty="0">
                          <a:effectLst/>
                        </a:rPr>
                        <a:t>% 50</a:t>
                      </a:r>
                      <a:endParaRPr lang="eu-ES" sz="1100" b="0" i="0" u="none" strike="noStrike" dirty="0">
                        <a:solidFill>
                          <a:srgbClr val="000000"/>
                        </a:solidFill>
                        <a:effectLst/>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703820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113</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1301447669"/>
              </p:ext>
            </p:extLst>
          </p:nvPr>
        </p:nvGraphicFramePr>
        <p:xfrm>
          <a:off x="1771650" y="2786090"/>
          <a:ext cx="5165110" cy="1412938"/>
        </p:xfrm>
        <a:graphic>
          <a:graphicData uri="http://schemas.openxmlformats.org/drawingml/2006/table">
            <a:tbl>
              <a:tblPr firstRow="1" bandRow="1">
                <a:tableStyleId>{5C22544A-7EE6-4342-B048-85BDC9FD1C3A}</a:tableStyleId>
              </a:tblPr>
              <a:tblGrid>
                <a:gridCol w="3410419">
                  <a:extLst>
                    <a:ext uri="{9D8B030D-6E8A-4147-A177-3AD203B41FA5}">
                      <a16:colId xmlns:a16="http://schemas.microsoft.com/office/drawing/2014/main" xmlns="" val="20000"/>
                    </a:ext>
                  </a:extLst>
                </a:gridCol>
                <a:gridCol w="584897">
                  <a:extLst>
                    <a:ext uri="{9D8B030D-6E8A-4147-A177-3AD203B41FA5}">
                      <a16:colId xmlns:a16="http://schemas.microsoft.com/office/drawing/2014/main" xmlns="" val="20001"/>
                    </a:ext>
                  </a:extLst>
                </a:gridCol>
                <a:gridCol w="584897">
                  <a:extLst>
                    <a:ext uri="{9D8B030D-6E8A-4147-A177-3AD203B41FA5}">
                      <a16:colId xmlns:a16="http://schemas.microsoft.com/office/drawing/2014/main" xmlns="" val="20002"/>
                    </a:ext>
                  </a:extLst>
                </a:gridCol>
                <a:gridCol w="584897">
                  <a:extLst>
                    <a:ext uri="{9D8B030D-6E8A-4147-A177-3AD203B41FA5}">
                      <a16:colId xmlns:a16="http://schemas.microsoft.com/office/drawing/2014/main" xmlns="" val="20003"/>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2016</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Bai</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a:solidFill>
                            <a:srgbClr val="000000"/>
                          </a:solidFill>
                          <a:effectLst/>
                          <a:latin typeface="Calibri"/>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1100" b="0" i="0" u="none" strike="noStrike" dirty="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Zuzeneanen Telegram bidezko bat-bateko mezularitza zerbitzuaren erabileraren bilakaera*</a:t>
            </a:r>
            <a:r>
              <a:t/>
            </a:r>
            <a:br/>
            <a:r>
              <a:rPr lang="eu-ES" sz="1100" i="1" dirty="0">
                <a:solidFill>
                  <a:srgbClr val="4D4D4D"/>
                </a:solidFill>
                <a:latin typeface="Arial" panose="020B0604020202020204" pitchFamily="34" charset="0"/>
              </a:rPr>
              <a:t>Oinarria: Zuzeneanen Telegram bidezko bat-bateko mezularitza zerbitzua ezagutzen dutela baieztatzen duten elkarrizketatutako pertsonak</a:t>
            </a:r>
            <a:endParaRPr lang="eu-ES" sz="1100"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1842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114</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5.- ZUZENEANEN ZERBITZUEN KARTA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4103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115</a:t>
            </a:fld>
            <a:endParaRPr lang="eu-E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410" y="1095375"/>
            <a:ext cx="451946" cy="57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824189" y="1120335"/>
            <a:ext cx="7776886" cy="605294"/>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u-ES" sz="1200" b="1" i="1" dirty="0">
                <a:solidFill>
                  <a:srgbClr val="44A739"/>
                </a:solidFill>
                <a:latin typeface="Helvetica" pitchFamily="34" charset="0"/>
              </a:rPr>
              <a:t>ZUZENEANEN ZERBITZUEN KARTAN JASOTA DAUDEN KONPROMISOAK: BETE EDO GAINDITU EGITEN DIRENAK</a:t>
            </a:r>
          </a:p>
        </p:txBody>
      </p:sp>
      <p:graphicFrame>
        <p:nvGraphicFramePr>
          <p:cNvPr id="6" name="5 Tabla"/>
          <p:cNvGraphicFramePr>
            <a:graphicFrameLocks noGrp="1"/>
          </p:cNvGraphicFramePr>
          <p:nvPr>
            <p:extLst>
              <p:ext uri="{D42A27DB-BD31-4B8C-83A1-F6EECF244321}">
                <p14:modId xmlns:p14="http://schemas.microsoft.com/office/powerpoint/2010/main" val="1006747326"/>
              </p:ext>
            </p:extLst>
          </p:nvPr>
        </p:nvGraphicFramePr>
        <p:xfrm>
          <a:off x="895350" y="2071715"/>
          <a:ext cx="7610475" cy="3958701"/>
        </p:xfrm>
        <a:graphic>
          <a:graphicData uri="http://schemas.openxmlformats.org/drawingml/2006/table">
            <a:tbl>
              <a:tblPr firstRow="1" bandRow="1">
                <a:tableStyleId>{5C22544A-7EE6-4342-B048-85BDC9FD1C3A}</a:tableStyleId>
              </a:tblPr>
              <a:tblGrid>
                <a:gridCol w="5551161">
                  <a:extLst>
                    <a:ext uri="{9D8B030D-6E8A-4147-A177-3AD203B41FA5}">
                      <a16:colId xmlns:a16="http://schemas.microsoft.com/office/drawing/2014/main" xmlns="" val="20000"/>
                    </a:ext>
                  </a:extLst>
                </a:gridCol>
                <a:gridCol w="2059314">
                  <a:extLst>
                    <a:ext uri="{9D8B030D-6E8A-4147-A177-3AD203B41FA5}">
                      <a16:colId xmlns:a16="http://schemas.microsoft.com/office/drawing/2014/main" xmlns="" val="20001"/>
                    </a:ext>
                  </a:extLst>
                </a:gridCol>
              </a:tblGrid>
              <a:tr h="430701">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Joera orokorra, 2018 urtearekin alderatuz</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(1.1 ADIERAZLEA): Aurrez aurreko arretarako bulegoekiko gogobetetasun-maila, eremuari, irisgarritasunari, tenperaturari eta argiztapenari dagokionez (aurrez aurreko kanala)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(1.2 ADIERAZLEA): Aurrez aurreko arretarako bulegoekiko gogobetetasun-maila, txartelen makinari, kudeaketari, itxaron beharreko denborari eta erabiltzaileei eskainitako guneari dagokionez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(1.3 ADIERAZLEA): Telefono bidezko arreta-zerbitzuarekiko gogobetetasun-maila, arreta jasotzeko egin beharreko dei kopuruari, itxaron beharreko denborari eta kontsultak iraundako denborari dagokionez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(2.1 ADIERAZLEA): Zuzenean zerbitzu langileekiko gogobetetasun-maila, adeitasunari, prestakuntza-mailari eta arreta eskaintzeko nahiz egindako kontsultari erantzuteko erraztasunari dagokionez (aurrez aurreko eta telefono bidezko kanalak)</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(3.1 ADIERAZLEA): Jendearentzako ordutegiaren zabaltasuna (aurrez aurreko eta telefono bidezko kanalak)</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(3.2 ADIERAZLEA): Aurrez aurreko arreta jaso arte itxaron beharreko denbora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(5.1 ADIERAZLEA): Zuzeneanen aurrez aurreko eta telefono bidezko arreta-zerbitzuaren kalitatea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935095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116</a:t>
            </a:fld>
            <a:endParaRPr lang="eu-E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38" y="1110207"/>
            <a:ext cx="368317" cy="5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895350" y="1242197"/>
            <a:ext cx="7686675"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u-ES" sz="1200" b="1" i="1" dirty="0">
                <a:solidFill>
                  <a:srgbClr val="F5402B"/>
                </a:solidFill>
                <a:latin typeface="Helvetica" pitchFamily="34" charset="0"/>
              </a:rPr>
              <a:t>ZUZENEANEN ZERBITZUEN KARTAN JASOTA DAUDEN KONPROMISOAK: EZ DIRENAK BETETZEN</a:t>
            </a:r>
          </a:p>
        </p:txBody>
      </p:sp>
      <p:graphicFrame>
        <p:nvGraphicFramePr>
          <p:cNvPr id="9" name="8 Tabla"/>
          <p:cNvGraphicFramePr>
            <a:graphicFrameLocks noGrp="1"/>
          </p:cNvGraphicFramePr>
          <p:nvPr>
            <p:extLst>
              <p:ext uri="{D42A27DB-BD31-4B8C-83A1-F6EECF244321}">
                <p14:modId xmlns:p14="http://schemas.microsoft.com/office/powerpoint/2010/main" val="1072711622"/>
              </p:ext>
            </p:extLst>
          </p:nvPr>
        </p:nvGraphicFramePr>
        <p:xfrm>
          <a:off x="895350" y="2071715"/>
          <a:ext cx="7610475" cy="1942701"/>
        </p:xfrm>
        <a:graphic>
          <a:graphicData uri="http://schemas.openxmlformats.org/drawingml/2006/table">
            <a:tbl>
              <a:tblPr firstRow="1" bandRow="1">
                <a:tableStyleId>{5C22544A-7EE6-4342-B048-85BDC9FD1C3A}</a:tableStyleId>
              </a:tblPr>
              <a:tblGrid>
                <a:gridCol w="5551161">
                  <a:extLst>
                    <a:ext uri="{9D8B030D-6E8A-4147-A177-3AD203B41FA5}">
                      <a16:colId xmlns:a16="http://schemas.microsoft.com/office/drawing/2014/main" xmlns="" val="20000"/>
                    </a:ext>
                  </a:extLst>
                </a:gridCol>
                <a:gridCol w="2059314">
                  <a:extLst>
                    <a:ext uri="{9D8B030D-6E8A-4147-A177-3AD203B41FA5}">
                      <a16:colId xmlns:a16="http://schemas.microsoft.com/office/drawing/2014/main" xmlns="" val="20001"/>
                    </a:ext>
                  </a:extLst>
                </a:gridCol>
              </a:tblGrid>
              <a:tr h="430701">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Joera orokorra, 2018 urtearekin alderatuz</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(3.5 ADIERAZLEA): Telefono bidez arreta jaso arte itxaron beharreko denbora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(5.2 ADIERAZLEA): www.euskadi.eus atariko postontziaren arreta-zerbitzuaren kalitatea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(5.3 ADIERAZLEA): Zuzeneanen bat-bateko mezularitza (telegram) zerbitzuaren kalitatea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38004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117</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1911017223"/>
              </p:ext>
            </p:extLst>
          </p:nvPr>
        </p:nvGraphicFramePr>
        <p:xfrm>
          <a:off x="443835" y="1500209"/>
          <a:ext cx="8525761" cy="4813375"/>
        </p:xfrm>
        <a:graphic>
          <a:graphicData uri="http://schemas.openxmlformats.org/drawingml/2006/table">
            <a:tbl>
              <a:tblPr firstRow="1" bandRow="1">
                <a:tableStyleId>{5C22544A-7EE6-4342-B048-85BDC9FD1C3A}</a:tableStyleId>
              </a:tblPr>
              <a:tblGrid>
                <a:gridCol w="3102475">
                  <a:extLst>
                    <a:ext uri="{9D8B030D-6E8A-4147-A177-3AD203B41FA5}">
                      <a16:colId xmlns:a16="http://schemas.microsoft.com/office/drawing/2014/main" xmlns="" val="20000"/>
                    </a:ext>
                  </a:extLst>
                </a:gridCol>
                <a:gridCol w="493026">
                  <a:extLst>
                    <a:ext uri="{9D8B030D-6E8A-4147-A177-3AD203B41FA5}">
                      <a16:colId xmlns:a16="http://schemas.microsoft.com/office/drawing/2014/main" xmlns="" val="20001"/>
                    </a:ext>
                  </a:extLst>
                </a:gridCol>
                <a:gridCol w="493026">
                  <a:extLst>
                    <a:ext uri="{9D8B030D-6E8A-4147-A177-3AD203B41FA5}">
                      <a16:colId xmlns:a16="http://schemas.microsoft.com/office/drawing/2014/main" xmlns="" val="20002"/>
                    </a:ext>
                  </a:extLst>
                </a:gridCol>
                <a:gridCol w="493026">
                  <a:extLst>
                    <a:ext uri="{9D8B030D-6E8A-4147-A177-3AD203B41FA5}">
                      <a16:colId xmlns:a16="http://schemas.microsoft.com/office/drawing/2014/main" xmlns="" val="20003"/>
                    </a:ext>
                  </a:extLst>
                </a:gridCol>
                <a:gridCol w="493026">
                  <a:extLst>
                    <a:ext uri="{9D8B030D-6E8A-4147-A177-3AD203B41FA5}">
                      <a16:colId xmlns:a16="http://schemas.microsoft.com/office/drawing/2014/main" xmlns="" val="20004"/>
                    </a:ext>
                  </a:extLst>
                </a:gridCol>
                <a:gridCol w="493026">
                  <a:extLst>
                    <a:ext uri="{9D8B030D-6E8A-4147-A177-3AD203B41FA5}">
                      <a16:colId xmlns:a16="http://schemas.microsoft.com/office/drawing/2014/main" xmlns="" val="20005"/>
                    </a:ext>
                  </a:extLst>
                </a:gridCol>
                <a:gridCol w="493026">
                  <a:extLst>
                    <a:ext uri="{9D8B030D-6E8A-4147-A177-3AD203B41FA5}">
                      <a16:colId xmlns:a16="http://schemas.microsoft.com/office/drawing/2014/main" xmlns="" val="20006"/>
                    </a:ext>
                  </a:extLst>
                </a:gridCol>
                <a:gridCol w="493026">
                  <a:extLst>
                    <a:ext uri="{9D8B030D-6E8A-4147-A177-3AD203B41FA5}">
                      <a16:colId xmlns:a16="http://schemas.microsoft.com/office/drawing/2014/main" xmlns="" val="20007"/>
                    </a:ext>
                  </a:extLst>
                </a:gridCol>
                <a:gridCol w="493026">
                  <a:extLst>
                    <a:ext uri="{9D8B030D-6E8A-4147-A177-3AD203B41FA5}">
                      <a16:colId xmlns:a16="http://schemas.microsoft.com/office/drawing/2014/main" xmlns="" val="20008"/>
                    </a:ext>
                  </a:extLst>
                </a:gridCol>
                <a:gridCol w="493026">
                  <a:extLst>
                    <a:ext uri="{9D8B030D-6E8A-4147-A177-3AD203B41FA5}">
                      <a16:colId xmlns:a16="http://schemas.microsoft.com/office/drawing/2014/main" xmlns="" val="20009"/>
                    </a:ext>
                  </a:extLst>
                </a:gridCol>
                <a:gridCol w="493026">
                  <a:extLst>
                    <a:ext uri="{9D8B030D-6E8A-4147-A177-3AD203B41FA5}">
                      <a16:colId xmlns:a16="http://schemas.microsoft.com/office/drawing/2014/main" xmlns="" val="20010"/>
                    </a:ext>
                  </a:extLst>
                </a:gridCol>
                <a:gridCol w="493026">
                  <a:extLst>
                    <a:ext uri="{9D8B030D-6E8A-4147-A177-3AD203B41FA5}">
                      <a16:colId xmlns:a16="http://schemas.microsoft.com/office/drawing/2014/main" xmlns="" val="20011"/>
                    </a:ext>
                  </a:extLst>
                </a:gridCol>
              </a:tblGrid>
              <a:tr h="67237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2011</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2012</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2013</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2014</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2015</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2016</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2018</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2019ko</a:t>
                      </a:r>
                      <a:r>
                        <a:t> </a:t>
                      </a:r>
                      <a:r>
                        <a:rPr lang="eu-ES" sz="700" b="1" kern="1200" dirty="0">
                          <a:solidFill>
                            <a:schemeClr val="lt1"/>
                          </a:solidFill>
                          <a:latin typeface="Arial" panose="020B0604020202020204" pitchFamily="34" charset="0"/>
                        </a:rPr>
                        <a:t>xede-balioa</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2019ko balio erreala</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Balio errealaren diferentziala (2018-2019)</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2019ko balio errealaren eta 2019ko xede-balioaren diferentziala</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52547">
                <a:tc>
                  <a:txBody>
                    <a:bodyPr/>
                    <a:lstStyle/>
                    <a:p>
                      <a:pPr algn="l" fontAlgn="ctr"/>
                      <a:r>
                        <a:rPr lang="eu-ES" sz="700" b="1" i="0" u="none" strike="noStrike" dirty="0">
                          <a:solidFill>
                            <a:srgbClr val="C00000"/>
                          </a:solidFill>
                          <a:effectLst/>
                          <a:latin typeface="Calibri"/>
                        </a:rPr>
                        <a:t>1. INSTALAZIOAK ETA AZPIEGITURA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endParaRPr lang="es-ES" sz="700" b="1" i="0" u="none" strike="noStrike" dirty="0">
                        <a:solidFill>
                          <a:srgbClr val="C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35093">
                <a:tc>
                  <a:txBody>
                    <a:bodyPr/>
                    <a:lstStyle/>
                    <a:p>
                      <a:pPr marL="0" algn="l" defTabSz="457200" rtl="0" eaLnBrk="1" fontAlgn="ctr" latinLnBrk="0" hangingPunct="1"/>
                      <a:r>
                        <a:rPr lang="eu-ES" sz="700" b="0" i="0" u="none" strike="noStrike" kern="1200">
                          <a:solidFill>
                            <a:srgbClr val="000000"/>
                          </a:solidFill>
                          <a:effectLst/>
                          <a:latin typeface="Calibri"/>
                        </a:rPr>
                        <a:t>1.1. Aurrez aurreko arretarako bulegoekiko gogobetetasun-mailaren batez besteko balorazioa, eremuari, irisgarritasunari, tenperaturari eta argiztapenari dagokionez (aurrez aurreko kanala)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1.2. Aurrez aurreko arretarako bulegoekiko gogobetetasun-mailaren batez besteko balorazioa, txartelen makinari, kudeaketari, itxaron beharreko denborari eta erabiltzaileei eskainitako guneari dagokionez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7,4</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7,5</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7,9</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8,0</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0,2</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1.3. Telefono bidezko arreta-zerbitzuarekiko gogobetetasun-mailaren batez besteko balorazioa, arreta jasotzeko egin beharreko dei kopuruari, itxaron beharreko denborari eta kontsultak iraundako denborari dagokionez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8,8</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8,5</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8,8</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8,8</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8,6</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-1,3</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2547">
                <a:tc>
                  <a:txBody>
                    <a:bodyPr/>
                    <a:lstStyle/>
                    <a:p>
                      <a:pPr algn="l" fontAlgn="ctr"/>
                      <a:r>
                        <a:rPr lang="eu-ES" sz="700" b="1" i="0" u="none" strike="noStrike" dirty="0">
                          <a:solidFill>
                            <a:srgbClr val="C00000"/>
                          </a:solidFill>
                          <a:effectLst/>
                          <a:latin typeface="Calibri"/>
                        </a:rPr>
                        <a:t>2. ARRETA EGITEKO LANGILEAK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endParaRPr lang="es-ES" sz="700" b="1" i="0" u="none" strike="noStrike" dirty="0">
                        <a:solidFill>
                          <a:srgbClr val="C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2.1. Zuzenean zerbitzu langileekiko gogobetetasun-mailaren batez besteko balorazioa, adeitasunari, prestakuntza-mailari eta arreta eskaintzeko nahiz egindako kontsultari erantzuteko erraztasunari dagokionez (aurrez aurreko eta telefono bidezko kanalak)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2547">
                <a:tc>
                  <a:txBody>
                    <a:bodyPr/>
                    <a:lstStyle/>
                    <a:p>
                      <a:pPr algn="l" fontAlgn="ctr"/>
                      <a:r>
                        <a:rPr lang="eu-ES" sz="700" b="1" i="0" u="none" strike="noStrike" dirty="0">
                          <a:solidFill>
                            <a:srgbClr val="C00000"/>
                          </a:solidFill>
                          <a:effectLst/>
                          <a:latin typeface="Calibri"/>
                        </a:rPr>
                        <a:t>3. ERANTZUTEKO AHALMENA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endParaRPr lang="es-ES" sz="700" b="1" i="0" u="none" strike="noStrike" dirty="0">
                        <a:solidFill>
                          <a:srgbClr val="C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3.1. Jendearentzako ordutegiaren zabaltasunari dagokionez erabiltzaileek egiten duten batez besteko balorazioa (aurrez aurre eta telefonoz)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3.3. Aurrez aurreko arreta jaso aurretik itxaron beharreko den denborari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8,0</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8,0</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8,3</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3.5. Telefono bidez arreta jaso aurretik itxaron beharreko denborari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8,3</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8,6</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52547">
                <a:tc>
                  <a:txBody>
                    <a:bodyPr/>
                    <a:lstStyle/>
                    <a:p>
                      <a:pPr algn="l" fontAlgn="ctr"/>
                      <a:r>
                        <a:rPr lang="eu-ES" sz="700" b="1" i="0" u="none" strike="noStrike" dirty="0">
                          <a:solidFill>
                            <a:srgbClr val="C00000"/>
                          </a:solidFill>
                          <a:effectLst/>
                          <a:latin typeface="Calibri"/>
                        </a:rPr>
                        <a:t>5. ZERBITZUAREN KALITATE OROKORRA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5.1. Zuzeneanen aurrez aurreko eta telefono bidezko arreta zerbitzuaren kalitateari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5.2. www.euskadi.eus atariko postontziaren arreta-zerbitzuaren kalitateari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5.3. Zuzeneanen bat-bateko mezularitza (Telegram) bidezko arreta zerbitzuaren kalitateari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sp>
        <p:nvSpPr>
          <p:cNvPr id="5" name="Rectangle 3"/>
          <p:cNvSpPr>
            <a:spLocks noChangeArrowheads="1"/>
          </p:cNvSpPr>
          <p:nvPr/>
        </p:nvSpPr>
        <p:spPr bwMode="auto">
          <a:xfrm>
            <a:off x="443834" y="1082716"/>
            <a:ext cx="8237537" cy="297582"/>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Zerbitzuen kartako adierazleen eta betetako konpromisoen bilakaera</a:t>
            </a:r>
          </a:p>
        </p:txBody>
      </p:sp>
    </p:spTree>
    <p:extLst>
      <p:ext uri="{BB962C8B-B14F-4D97-AF65-F5344CB8AC3E}">
        <p14:creationId xmlns:p14="http://schemas.microsoft.com/office/powerpoint/2010/main" val="11733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12</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G.24. Generoa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4" name="3 Gráfico"/>
          <p:cNvGraphicFramePr/>
          <p:nvPr>
            <p:extLst>
              <p:ext uri="{D42A27DB-BD31-4B8C-83A1-F6EECF244321}">
                <p14:modId xmlns:p14="http://schemas.microsoft.com/office/powerpoint/2010/main" val="4192725706"/>
              </p:ext>
            </p:extLst>
          </p:nvPr>
        </p:nvGraphicFramePr>
        <p:xfrm>
          <a:off x="0" y="1558576"/>
          <a:ext cx="4038714" cy="2214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238521122"/>
              </p:ext>
            </p:extLst>
          </p:nvPr>
        </p:nvGraphicFramePr>
        <p:xfrm>
          <a:off x="3657600" y="2369258"/>
          <a:ext cx="5029199" cy="1387121"/>
        </p:xfrm>
        <a:graphic>
          <a:graphicData uri="http://schemas.openxmlformats.org/drawingml/2006/table">
            <a:tbl>
              <a:tblPr firstRow="1" bandRow="1">
                <a:tableStyleId>{5C22544A-7EE6-4342-B048-85BDC9FD1C3A}</a:tableStyleId>
              </a:tblPr>
              <a:tblGrid>
                <a:gridCol w="1443098">
                  <a:extLst>
                    <a:ext uri="{9D8B030D-6E8A-4147-A177-3AD203B41FA5}">
                      <a16:colId xmlns:a16="http://schemas.microsoft.com/office/drawing/2014/main" xmlns="" val="20000"/>
                    </a:ext>
                  </a:extLst>
                </a:gridCol>
                <a:gridCol w="1195367">
                  <a:extLst>
                    <a:ext uri="{9D8B030D-6E8A-4147-A177-3AD203B41FA5}">
                      <a16:colId xmlns:a16="http://schemas.microsoft.com/office/drawing/2014/main" xmlns="" val="20001"/>
                    </a:ext>
                  </a:extLst>
                </a:gridCol>
                <a:gridCol w="1195367">
                  <a:extLst>
                    <a:ext uri="{9D8B030D-6E8A-4147-A177-3AD203B41FA5}">
                      <a16:colId xmlns:a16="http://schemas.microsoft.com/office/drawing/2014/main" xmlns="" val="20002"/>
                    </a:ext>
                  </a:extLst>
                </a:gridCol>
                <a:gridCol w="1195367">
                  <a:extLst>
                    <a:ext uri="{9D8B030D-6E8A-4147-A177-3AD203B41FA5}">
                      <a16:colId xmlns:a16="http://schemas.microsoft.com/office/drawing/2014/main" xmlns="" val="20003"/>
                    </a:ext>
                  </a:extLst>
                </a:gridCol>
              </a:tblGrid>
              <a:tr h="405156">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418729">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81618">
                <a:tc>
                  <a:txBody>
                    <a:bodyPr/>
                    <a:lstStyle/>
                    <a:p>
                      <a:r>
                        <a:rPr lang="eu-ES" sz="900" dirty="0">
                          <a:latin typeface="Arial" panose="020B0604020202020204" pitchFamily="34" charset="0"/>
                        </a:rPr>
                        <a:t>Gizona</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42</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36</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47</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1618">
                <a:tc>
                  <a:txBody>
                    <a:bodyPr/>
                    <a:lstStyle/>
                    <a:p>
                      <a:r>
                        <a:rPr lang="eu-ES" sz="900" dirty="0">
                          <a:latin typeface="Arial" panose="020B0604020202020204" pitchFamily="34" charset="0"/>
                        </a:rPr>
                        <a:t>Emakumea</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58</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64</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53</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820363090"/>
              </p:ext>
            </p:extLst>
          </p:nvPr>
        </p:nvGraphicFramePr>
        <p:xfrm>
          <a:off x="3657600" y="4283783"/>
          <a:ext cx="5029199" cy="1387121"/>
        </p:xfrm>
        <a:graphic>
          <a:graphicData uri="http://schemas.openxmlformats.org/drawingml/2006/table">
            <a:tbl>
              <a:tblPr firstRow="1" bandRow="1">
                <a:tableStyleId>{5C22544A-7EE6-4342-B048-85BDC9FD1C3A}</a:tableStyleId>
              </a:tblPr>
              <a:tblGrid>
                <a:gridCol w="1443098">
                  <a:extLst>
                    <a:ext uri="{9D8B030D-6E8A-4147-A177-3AD203B41FA5}">
                      <a16:colId xmlns:a16="http://schemas.microsoft.com/office/drawing/2014/main" xmlns="" val="20000"/>
                    </a:ext>
                  </a:extLst>
                </a:gridCol>
                <a:gridCol w="1195367">
                  <a:extLst>
                    <a:ext uri="{9D8B030D-6E8A-4147-A177-3AD203B41FA5}">
                      <a16:colId xmlns:a16="http://schemas.microsoft.com/office/drawing/2014/main" xmlns="" val="20001"/>
                    </a:ext>
                  </a:extLst>
                </a:gridCol>
                <a:gridCol w="1195367">
                  <a:extLst>
                    <a:ext uri="{9D8B030D-6E8A-4147-A177-3AD203B41FA5}">
                      <a16:colId xmlns:a16="http://schemas.microsoft.com/office/drawing/2014/main" xmlns="" val="20002"/>
                    </a:ext>
                  </a:extLst>
                </a:gridCol>
                <a:gridCol w="1195367">
                  <a:extLst>
                    <a:ext uri="{9D8B030D-6E8A-4147-A177-3AD203B41FA5}">
                      <a16:colId xmlns:a16="http://schemas.microsoft.com/office/drawing/2014/main" xmlns="" val="20003"/>
                    </a:ext>
                  </a:extLst>
                </a:gridCol>
              </a:tblGrid>
              <a:tr h="405156">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418729">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81618">
                <a:tc>
                  <a:txBody>
                    <a:bodyPr/>
                    <a:lstStyle/>
                    <a:p>
                      <a:r>
                        <a:rPr lang="eu-ES" sz="900" dirty="0">
                          <a:latin typeface="Arial" panose="020B0604020202020204" pitchFamily="34" charset="0"/>
                        </a:rPr>
                        <a:t>Gizona</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46</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46</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50</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1618">
                <a:tc>
                  <a:txBody>
                    <a:bodyPr/>
                    <a:lstStyle/>
                    <a:p>
                      <a:r>
                        <a:rPr lang="eu-ES" sz="900" dirty="0">
                          <a:latin typeface="Arial" panose="020B0604020202020204" pitchFamily="34" charset="0"/>
                        </a:rPr>
                        <a:t>Emakumea</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54</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54</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900" dirty="0">
                          <a:latin typeface="Arial" panose="020B0604020202020204" pitchFamily="34" charset="0"/>
                        </a:rPr>
                        <a:t>% 50</a:t>
                      </a:r>
                      <a:endParaRPr lang="eu-ES" sz="9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5612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13</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G.25.: Adina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1038638608"/>
              </p:ext>
            </p:extLst>
          </p:nvPr>
        </p:nvGraphicFramePr>
        <p:xfrm>
          <a:off x="3876675" y="1503962"/>
          <a:ext cx="4810124" cy="2279299"/>
        </p:xfrm>
        <a:graphic>
          <a:graphicData uri="http://schemas.openxmlformats.org/drawingml/2006/table">
            <a:tbl>
              <a:tblPr firstRow="1" bandRow="1">
                <a:tableStyleId>{5C22544A-7EE6-4342-B048-85BDC9FD1C3A}</a:tableStyleId>
              </a:tblPr>
              <a:tblGrid>
                <a:gridCol w="1380236">
                  <a:extLst>
                    <a:ext uri="{9D8B030D-6E8A-4147-A177-3AD203B41FA5}">
                      <a16:colId xmlns:a16="http://schemas.microsoft.com/office/drawing/2014/main" xmlns="" val="20000"/>
                    </a:ext>
                  </a:extLst>
                </a:gridCol>
                <a:gridCol w="1143296">
                  <a:extLst>
                    <a:ext uri="{9D8B030D-6E8A-4147-A177-3AD203B41FA5}">
                      <a16:colId xmlns:a16="http://schemas.microsoft.com/office/drawing/2014/main" xmlns="" val="20001"/>
                    </a:ext>
                  </a:extLst>
                </a:gridCol>
                <a:gridCol w="1143296">
                  <a:extLst>
                    <a:ext uri="{9D8B030D-6E8A-4147-A177-3AD203B41FA5}">
                      <a16:colId xmlns:a16="http://schemas.microsoft.com/office/drawing/2014/main" xmlns="" val="20002"/>
                    </a:ext>
                  </a:extLst>
                </a:gridCol>
                <a:gridCol w="1143296">
                  <a:extLst>
                    <a:ext uri="{9D8B030D-6E8A-4147-A177-3AD203B41FA5}">
                      <a16:colId xmlns:a16="http://schemas.microsoft.com/office/drawing/2014/main" xmlns="" val="20003"/>
                    </a:ext>
                  </a:extLst>
                </a:gridCol>
              </a:tblGrid>
              <a:tr h="345839">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57425">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0388">
                <a:tc>
                  <a:txBody>
                    <a:bodyPr/>
                    <a:lstStyle/>
                    <a:p>
                      <a:r>
                        <a:rPr lang="eu-ES" sz="900" dirty="0">
                          <a:latin typeface="Arial" panose="020B0604020202020204" pitchFamily="34" charset="0"/>
                        </a:rPr>
                        <a:t>18 urtetatik 29 urtetara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0388">
                <a:tc>
                  <a:txBody>
                    <a:bodyPr/>
                    <a:lstStyle/>
                    <a:p>
                      <a:r>
                        <a:rPr lang="eu-ES" sz="900" dirty="0">
                          <a:latin typeface="Arial" panose="020B0604020202020204" pitchFamily="34" charset="0"/>
                        </a:rPr>
                        <a:t>30 urtetatik 45 urtetara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r>
                        <a:rPr lang="eu-ES" sz="900" dirty="0">
                          <a:latin typeface="Arial" panose="020B0604020202020204" pitchFamily="34" charset="0"/>
                        </a:rPr>
                        <a:t>46 urtetatik 64 urtetara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r>
                        <a:rPr lang="eu-ES" sz="900" dirty="0">
                          <a:latin typeface="Arial" panose="020B0604020202020204" pitchFamily="34" charset="0"/>
                        </a:rPr>
                        <a:t>65 urtetik gora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r>
                        <a:rPr lang="eu-ES" sz="900" dirty="0">
                          <a:latin typeface="Arial" panose="020B0604020202020204" pitchFamily="34" charset="0"/>
                        </a:rPr>
                        <a:t>Ez du erantzuna zehazten</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r>
                        <a:rPr lang="eu-ES" sz="900" b="1" i="1" dirty="0">
                          <a:latin typeface="Arial" panose="020B0604020202020204" pitchFamily="34" charset="0"/>
                        </a:rPr>
                        <a:t>BATEZ BESTEKOA</a:t>
                      </a:r>
                      <a:endParaRPr lang="eu-ES" sz="900" b="1" i="1"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42,5</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43,7</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41,6</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501771970"/>
              </p:ext>
            </p:extLst>
          </p:nvPr>
        </p:nvGraphicFramePr>
        <p:xfrm>
          <a:off x="3876675" y="4283784"/>
          <a:ext cx="4810124" cy="2279299"/>
        </p:xfrm>
        <a:graphic>
          <a:graphicData uri="http://schemas.openxmlformats.org/drawingml/2006/table">
            <a:tbl>
              <a:tblPr firstRow="1" bandRow="1">
                <a:tableStyleId>{5C22544A-7EE6-4342-B048-85BDC9FD1C3A}</a:tableStyleId>
              </a:tblPr>
              <a:tblGrid>
                <a:gridCol w="1380236">
                  <a:extLst>
                    <a:ext uri="{9D8B030D-6E8A-4147-A177-3AD203B41FA5}">
                      <a16:colId xmlns:a16="http://schemas.microsoft.com/office/drawing/2014/main" xmlns="" val="20000"/>
                    </a:ext>
                  </a:extLst>
                </a:gridCol>
                <a:gridCol w="1143296">
                  <a:extLst>
                    <a:ext uri="{9D8B030D-6E8A-4147-A177-3AD203B41FA5}">
                      <a16:colId xmlns:a16="http://schemas.microsoft.com/office/drawing/2014/main" xmlns="" val="20001"/>
                    </a:ext>
                  </a:extLst>
                </a:gridCol>
                <a:gridCol w="1143296">
                  <a:extLst>
                    <a:ext uri="{9D8B030D-6E8A-4147-A177-3AD203B41FA5}">
                      <a16:colId xmlns:a16="http://schemas.microsoft.com/office/drawing/2014/main" xmlns="" val="20002"/>
                    </a:ext>
                  </a:extLst>
                </a:gridCol>
                <a:gridCol w="1143296">
                  <a:extLst>
                    <a:ext uri="{9D8B030D-6E8A-4147-A177-3AD203B41FA5}">
                      <a16:colId xmlns:a16="http://schemas.microsoft.com/office/drawing/2014/main" xmlns="" val="20003"/>
                    </a:ext>
                  </a:extLst>
                </a:gridCol>
              </a:tblGrid>
              <a:tr h="345839">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57425">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0388">
                <a:tc>
                  <a:txBody>
                    <a:bodyPr/>
                    <a:lstStyle/>
                    <a:p>
                      <a:r>
                        <a:rPr lang="eu-ES" sz="900" dirty="0">
                          <a:latin typeface="Arial" panose="020B0604020202020204" pitchFamily="34" charset="0"/>
                        </a:rPr>
                        <a:t>18 urtetatik 29 urtetara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0388">
                <a:tc>
                  <a:txBody>
                    <a:bodyPr/>
                    <a:lstStyle/>
                    <a:p>
                      <a:r>
                        <a:rPr lang="eu-ES" sz="900" dirty="0">
                          <a:latin typeface="Arial" panose="020B0604020202020204" pitchFamily="34" charset="0"/>
                        </a:rPr>
                        <a:t>30 urtetatik 45 urtetara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r>
                        <a:rPr lang="eu-ES" sz="900" dirty="0">
                          <a:latin typeface="Arial" panose="020B0604020202020204" pitchFamily="34" charset="0"/>
                        </a:rPr>
                        <a:t>46 urtetatik 64 urtetara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r>
                        <a:rPr lang="eu-ES" sz="900" dirty="0">
                          <a:latin typeface="Arial" panose="020B0604020202020204" pitchFamily="34" charset="0"/>
                        </a:rPr>
                        <a:t>65 urtetik gora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r>
                        <a:rPr lang="eu-ES" sz="900" dirty="0">
                          <a:latin typeface="Arial" panose="020B0604020202020204" pitchFamily="34" charset="0"/>
                        </a:rPr>
                        <a:t>Ez du erantzuna zehazten</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r>
                        <a:rPr lang="eu-ES" sz="900" b="1" i="1" dirty="0">
                          <a:latin typeface="Arial" panose="020B0604020202020204" pitchFamily="34" charset="0"/>
                        </a:rPr>
                        <a:t>BATEZ BESTEKOA</a:t>
                      </a:r>
                      <a:endParaRPr lang="eu-ES" sz="900" b="1" i="1"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41,1</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43,0</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41,2</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graphicFrame>
        <p:nvGraphicFramePr>
          <p:cNvPr id="8" name="7 Gráfico"/>
          <p:cNvGraphicFramePr/>
          <p:nvPr>
            <p:extLst>
              <p:ext uri="{D42A27DB-BD31-4B8C-83A1-F6EECF244321}">
                <p14:modId xmlns:p14="http://schemas.microsoft.com/office/powerpoint/2010/main" val="4213119412"/>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5985343"/>
            <a:ext cx="2823241"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 42,5 urte</a:t>
            </a:r>
            <a:endParaRPr lang="eu-ES" sz="1100"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80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14</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G.26.: Probintzia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4046708036"/>
              </p:ext>
            </p:extLst>
          </p:nvPr>
        </p:nvGraphicFramePr>
        <p:xfrm>
          <a:off x="3657600" y="3256562"/>
          <a:ext cx="5029199" cy="1972661"/>
        </p:xfrm>
        <a:graphic>
          <a:graphicData uri="http://schemas.openxmlformats.org/drawingml/2006/table">
            <a:tbl>
              <a:tblPr firstRow="1" bandRow="1">
                <a:tableStyleId>{5C22544A-7EE6-4342-B048-85BDC9FD1C3A}</a:tableStyleId>
              </a:tblPr>
              <a:tblGrid>
                <a:gridCol w="1443098">
                  <a:extLst>
                    <a:ext uri="{9D8B030D-6E8A-4147-A177-3AD203B41FA5}">
                      <a16:colId xmlns:a16="http://schemas.microsoft.com/office/drawing/2014/main" xmlns="" val="20000"/>
                    </a:ext>
                  </a:extLst>
                </a:gridCol>
                <a:gridCol w="1195367">
                  <a:extLst>
                    <a:ext uri="{9D8B030D-6E8A-4147-A177-3AD203B41FA5}">
                      <a16:colId xmlns:a16="http://schemas.microsoft.com/office/drawing/2014/main" xmlns="" val="20001"/>
                    </a:ext>
                  </a:extLst>
                </a:gridCol>
                <a:gridCol w="1195367">
                  <a:extLst>
                    <a:ext uri="{9D8B030D-6E8A-4147-A177-3AD203B41FA5}">
                      <a16:colId xmlns:a16="http://schemas.microsoft.com/office/drawing/2014/main" xmlns="" val="20002"/>
                    </a:ext>
                  </a:extLst>
                </a:gridCol>
                <a:gridCol w="1195367">
                  <a:extLst>
                    <a:ext uri="{9D8B030D-6E8A-4147-A177-3AD203B41FA5}">
                      <a16:colId xmlns:a16="http://schemas.microsoft.com/office/drawing/2014/main" xmlns="" val="20003"/>
                    </a:ext>
                  </a:extLst>
                </a:gridCol>
              </a:tblGrid>
              <a:tr h="358085">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70081">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8899">
                <a:tc>
                  <a:txBody>
                    <a:bodyPr/>
                    <a:lstStyle/>
                    <a:p>
                      <a:pPr marL="0" algn="l" defTabSz="457200" rtl="0" eaLnBrk="1" fontAlgn="ctr" latinLnBrk="0" hangingPunct="1"/>
                      <a:r>
                        <a:rPr lang="eu-ES" sz="900" kern="1200" dirty="0">
                          <a:solidFill>
                            <a:schemeClr val="dk1"/>
                          </a:solidFill>
                          <a:latin typeface="Arial" panose="020B0604020202020204" pitchFamily="34" charset="0"/>
                        </a:rPr>
                        <a:t>Araba</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8899">
                <a:tc>
                  <a:txBody>
                    <a:bodyPr/>
                    <a:lstStyle/>
                    <a:p>
                      <a:pPr marL="0" algn="l" defTabSz="457200" rtl="0" eaLnBrk="1" fontAlgn="ctr" latinLnBrk="0" hangingPunct="1"/>
                      <a:r>
                        <a:rPr lang="eu-ES" sz="900" kern="1200" dirty="0">
                          <a:solidFill>
                            <a:schemeClr val="dk1"/>
                          </a:solidFill>
                          <a:latin typeface="Arial" panose="020B0604020202020204" pitchFamily="34" charset="0"/>
                        </a:rPr>
                        <a:t>Bizkaia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8899">
                <a:tc>
                  <a:txBody>
                    <a:bodyPr/>
                    <a:lstStyle/>
                    <a:p>
                      <a:pPr marL="0" algn="l" defTabSz="457200" rtl="0" eaLnBrk="1" fontAlgn="ctr" latinLnBrk="0" hangingPunct="1"/>
                      <a:r>
                        <a:rPr lang="eu-ES" sz="900" kern="1200" dirty="0">
                          <a:solidFill>
                            <a:schemeClr val="dk1"/>
                          </a:solidFill>
                          <a:latin typeface="Arial" panose="020B0604020202020204" pitchFamily="34" charset="0"/>
                        </a:rPr>
                        <a:t>Gipuzkoa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8899">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8899">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graphicFrame>
        <p:nvGraphicFramePr>
          <p:cNvPr id="8" name="7 Gráfico"/>
          <p:cNvGraphicFramePr/>
          <p:nvPr>
            <p:extLst>
              <p:ext uri="{D42A27DB-BD31-4B8C-83A1-F6EECF244321}">
                <p14:modId xmlns:p14="http://schemas.microsoft.com/office/powerpoint/2010/main" val="2576965372"/>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822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15</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G.27.: Jaiolekua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23519711"/>
              </p:ext>
            </p:extLst>
          </p:nvPr>
        </p:nvGraphicFramePr>
        <p:xfrm>
          <a:off x="3743326" y="3256562"/>
          <a:ext cx="4943473" cy="1977142"/>
        </p:xfrm>
        <a:graphic>
          <a:graphicData uri="http://schemas.openxmlformats.org/drawingml/2006/table">
            <a:tbl>
              <a:tblPr firstRow="1" bandRow="1">
                <a:tableStyleId>{5C22544A-7EE6-4342-B048-85BDC9FD1C3A}</a:tableStyleId>
              </a:tblPr>
              <a:tblGrid>
                <a:gridCol w="1418500">
                  <a:extLst>
                    <a:ext uri="{9D8B030D-6E8A-4147-A177-3AD203B41FA5}">
                      <a16:colId xmlns:a16="http://schemas.microsoft.com/office/drawing/2014/main" xmlns="" val="20000"/>
                    </a:ext>
                  </a:extLst>
                </a:gridCol>
                <a:gridCol w="1174991">
                  <a:extLst>
                    <a:ext uri="{9D8B030D-6E8A-4147-A177-3AD203B41FA5}">
                      <a16:colId xmlns:a16="http://schemas.microsoft.com/office/drawing/2014/main" xmlns="" val="20001"/>
                    </a:ext>
                  </a:extLst>
                </a:gridCol>
                <a:gridCol w="1174991">
                  <a:extLst>
                    <a:ext uri="{9D8B030D-6E8A-4147-A177-3AD203B41FA5}">
                      <a16:colId xmlns:a16="http://schemas.microsoft.com/office/drawing/2014/main" xmlns="" val="20002"/>
                    </a:ext>
                  </a:extLst>
                </a:gridCol>
                <a:gridCol w="1174991">
                  <a:extLst>
                    <a:ext uri="{9D8B030D-6E8A-4147-A177-3AD203B41FA5}">
                      <a16:colId xmlns:a16="http://schemas.microsoft.com/office/drawing/2014/main" xmlns="" val="20003"/>
                    </a:ext>
                  </a:extLst>
                </a:gridCol>
              </a:tblGrid>
              <a:tr h="351169">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6293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4092">
                <a:tc>
                  <a:txBody>
                    <a:bodyPr/>
                    <a:lstStyle/>
                    <a:p>
                      <a:pPr marL="0" algn="l" defTabSz="457200" rtl="0" eaLnBrk="1" fontAlgn="ctr" latinLnBrk="0" hangingPunct="1"/>
                      <a:r>
                        <a:rPr lang="eu-ES" sz="900" kern="1200">
                          <a:solidFill>
                            <a:schemeClr val="dk1"/>
                          </a:solidFill>
                          <a:latin typeface="Arial" panose="020B0604020202020204" pitchFamily="34" charset="0"/>
                        </a:rPr>
                        <a:t>EAEn</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4092">
                <a:tc>
                  <a:txBody>
                    <a:bodyPr/>
                    <a:lstStyle/>
                    <a:p>
                      <a:pPr marL="0" algn="l" defTabSz="457200" rtl="0" eaLnBrk="1" fontAlgn="ctr" latinLnBrk="0" hangingPunct="1"/>
                      <a:r>
                        <a:rPr lang="eu-ES" sz="900" kern="1200">
                          <a:solidFill>
                            <a:schemeClr val="dk1"/>
                          </a:solidFill>
                          <a:latin typeface="Arial" panose="020B0604020202020204" pitchFamily="34" charset="0"/>
                        </a:rPr>
                        <a:t>Nafarroan</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4092">
                <a:tc>
                  <a:txBody>
                    <a:bodyPr/>
                    <a:lstStyle/>
                    <a:p>
                      <a:pPr marL="0" algn="l" defTabSz="457200" rtl="0" eaLnBrk="1" fontAlgn="ctr" latinLnBrk="0" hangingPunct="1"/>
                      <a:r>
                        <a:rPr lang="eu-ES" sz="900" kern="1200">
                          <a:solidFill>
                            <a:schemeClr val="dk1"/>
                          </a:solidFill>
                          <a:latin typeface="Arial" panose="020B0604020202020204" pitchFamily="34" charset="0"/>
                        </a:rPr>
                        <a:t>Estatuko gainerako lurraldeetan</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4092">
                <a:tc>
                  <a:txBody>
                    <a:bodyPr/>
                    <a:lstStyle/>
                    <a:p>
                      <a:pPr marL="0" algn="l" defTabSz="457200" rtl="0" eaLnBrk="1" fontAlgn="ctr" latinLnBrk="0" hangingPunct="1"/>
                      <a:r>
                        <a:rPr lang="eu-ES" sz="900" kern="1200">
                          <a:solidFill>
                            <a:schemeClr val="dk1"/>
                          </a:solidFill>
                          <a:latin typeface="Arial" panose="020B0604020202020204" pitchFamily="34" charset="0"/>
                        </a:rPr>
                        <a:t>Espainiatik kanpo</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244092">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graphicFrame>
        <p:nvGraphicFramePr>
          <p:cNvPr id="8" name="7 Gráfico"/>
          <p:cNvGraphicFramePr/>
          <p:nvPr>
            <p:extLst>
              <p:ext uri="{D42A27DB-BD31-4B8C-83A1-F6EECF244321}">
                <p14:modId xmlns:p14="http://schemas.microsoft.com/office/powerpoint/2010/main" val="1048167380"/>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5411650" y="5593799"/>
            <a:ext cx="133350" cy="1143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angle 3"/>
          <p:cNvSpPr>
            <a:spLocks noChangeArrowheads="1"/>
          </p:cNvSpPr>
          <p:nvPr/>
        </p:nvSpPr>
        <p:spPr bwMode="auto">
          <a:xfrm>
            <a:off x="5506899" y="5438442"/>
            <a:ext cx="2761777"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Inkesta egiteko kanalaren araberako desberdintasunak</a:t>
            </a:r>
            <a:endParaRPr lang="eu-ES" sz="8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06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3889216670"/>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16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G.28. Amaitutako ikasketen maila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2270372015"/>
              </p:ext>
            </p:extLst>
          </p:nvPr>
        </p:nvGraphicFramePr>
        <p:xfrm>
          <a:off x="2632996" y="3826355"/>
          <a:ext cx="6048375" cy="2451766"/>
        </p:xfrm>
        <a:graphic>
          <a:graphicData uri="http://schemas.openxmlformats.org/drawingml/2006/table">
            <a:tbl>
              <a:tblPr firstRow="1" bandRow="1">
                <a:tableStyleId>{5C22544A-7EE6-4342-B048-85BDC9FD1C3A}</a:tableStyleId>
              </a:tblPr>
              <a:tblGrid>
                <a:gridCol w="2752899">
                  <a:extLst>
                    <a:ext uri="{9D8B030D-6E8A-4147-A177-3AD203B41FA5}">
                      <a16:colId xmlns:a16="http://schemas.microsoft.com/office/drawing/2014/main" xmlns="" val="20000"/>
                    </a:ext>
                  </a:extLst>
                </a:gridCol>
                <a:gridCol w="1098492">
                  <a:extLst>
                    <a:ext uri="{9D8B030D-6E8A-4147-A177-3AD203B41FA5}">
                      <a16:colId xmlns:a16="http://schemas.microsoft.com/office/drawing/2014/main" xmlns="" val="20001"/>
                    </a:ext>
                  </a:extLst>
                </a:gridCol>
                <a:gridCol w="1098492">
                  <a:extLst>
                    <a:ext uri="{9D8B030D-6E8A-4147-A177-3AD203B41FA5}">
                      <a16:colId xmlns:a16="http://schemas.microsoft.com/office/drawing/2014/main" xmlns="" val="20002"/>
                    </a:ext>
                  </a:extLst>
                </a:gridCol>
                <a:gridCol w="1098492">
                  <a:extLst>
                    <a:ext uri="{9D8B030D-6E8A-4147-A177-3AD203B41FA5}">
                      <a16:colId xmlns:a16="http://schemas.microsoft.com/office/drawing/2014/main" xmlns="" val="20003"/>
                    </a:ext>
                  </a:extLst>
                </a:gridCol>
              </a:tblGrid>
              <a:tr h="368631">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80980">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56230">
                <a:tc>
                  <a:txBody>
                    <a:bodyPr/>
                    <a:lstStyle/>
                    <a:p>
                      <a:pPr marL="0" algn="l" defTabSz="457200" rtl="0" eaLnBrk="1" fontAlgn="ctr" latinLnBrk="0" hangingPunct="1"/>
                      <a:r>
                        <a:rPr lang="eu-ES" sz="900" kern="1200" dirty="0">
                          <a:solidFill>
                            <a:schemeClr val="dk1"/>
                          </a:solidFill>
                          <a:latin typeface="Arial" panose="020B0604020202020204" pitchFamily="34" charset="0"/>
                        </a:rPr>
                        <a:t>Unibertsitateko ikasketak (Erdi eta Goi mailakoak)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6230">
                <a:tc>
                  <a:txBody>
                    <a:bodyPr/>
                    <a:lstStyle/>
                    <a:p>
                      <a:pPr marL="0" algn="l" defTabSz="457200" rtl="0" eaLnBrk="1" fontAlgn="ctr" latinLnBrk="0" hangingPunct="1"/>
                      <a:r>
                        <a:rPr lang="eu-ES" sz="900" kern="1200" dirty="0">
                          <a:solidFill>
                            <a:schemeClr val="dk1"/>
                          </a:solidFill>
                          <a:latin typeface="Arial" panose="020B0604020202020204" pitchFamily="34" charset="0"/>
                        </a:rPr>
                        <a:t>Profesionalak (LH)</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256230">
                <a:tc>
                  <a:txBody>
                    <a:bodyPr/>
                    <a:lstStyle/>
                    <a:p>
                      <a:pPr marL="0" algn="l" defTabSz="457200" rtl="0" eaLnBrk="1" fontAlgn="ctr" latinLnBrk="0" hangingPunct="1"/>
                      <a:r>
                        <a:rPr lang="eu-ES" sz="900" kern="1200" dirty="0">
                          <a:solidFill>
                            <a:schemeClr val="dk1"/>
                          </a:solidFill>
                          <a:latin typeface="Arial" panose="020B0604020202020204" pitchFamily="34" charset="0"/>
                        </a:rPr>
                        <a:t>Bigarren mailakoak: Goi mailako</a:t>
                      </a:r>
                      <a:r>
                        <a:t> </a:t>
                      </a:r>
                      <a:r>
                        <a:rPr lang="eu-ES" sz="900" kern="1200" dirty="0">
                          <a:solidFill>
                            <a:schemeClr val="dk1"/>
                          </a:solidFill>
                          <a:latin typeface="Arial" panose="020B0604020202020204" pitchFamily="34" charset="0"/>
                        </a:rPr>
                        <a:t>Batxilergoa, BBB, UBI, IEE</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256230">
                <a:tc>
                  <a:txBody>
                    <a:bodyPr/>
                    <a:lstStyle/>
                    <a:p>
                      <a:pPr marL="0" algn="l" defTabSz="457200" rtl="0" eaLnBrk="1" fontAlgn="ctr" latinLnBrk="0" hangingPunct="1"/>
                      <a:r>
                        <a:rPr lang="eu-ES" sz="900" kern="1200" dirty="0">
                          <a:solidFill>
                            <a:schemeClr val="dk1"/>
                          </a:solidFill>
                          <a:latin typeface="Arial" panose="020B0604020202020204" pitchFamily="34" charset="0"/>
                        </a:rPr>
                        <a:t>Lehen mailakoak, Oinarrizko Batxilergoa, OHO, DBH</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56230">
                <a:tc>
                  <a:txBody>
                    <a:bodyPr/>
                    <a:lstStyle/>
                    <a:p>
                      <a:pPr marL="0" algn="l" defTabSz="457200" rtl="0" eaLnBrk="1" fontAlgn="ctr" latinLnBrk="0" hangingPunct="1"/>
                      <a:r>
                        <a:rPr lang="eu-ES" sz="900" kern="1200" dirty="0">
                          <a:solidFill>
                            <a:schemeClr val="dk1"/>
                          </a:solidFill>
                          <a:latin typeface="Arial" panose="020B0604020202020204" pitchFamily="34" charset="0"/>
                        </a:rPr>
                        <a:t>Bat ere ez, lehen mailakoak baino gutxiago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6230">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10" name="9 Rectángulo"/>
          <p:cNvSpPr/>
          <p:nvPr/>
        </p:nvSpPr>
        <p:spPr>
          <a:xfrm>
            <a:off x="5411650" y="6355799"/>
            <a:ext cx="133350" cy="1143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angle 3"/>
          <p:cNvSpPr>
            <a:spLocks noChangeArrowheads="1"/>
          </p:cNvSpPr>
          <p:nvPr/>
        </p:nvSpPr>
        <p:spPr bwMode="auto">
          <a:xfrm>
            <a:off x="5506899" y="6200442"/>
            <a:ext cx="3019685"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Inkesta egiteko kanalaren araberako desberdintasunak</a:t>
            </a:r>
            <a:endParaRPr lang="eu-ES" sz="8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98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4234889657"/>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17</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G.29. Egungo lanbidea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1120624498"/>
              </p:ext>
            </p:extLst>
          </p:nvPr>
        </p:nvGraphicFramePr>
        <p:xfrm>
          <a:off x="3276600" y="3923313"/>
          <a:ext cx="5392601" cy="2439724"/>
        </p:xfrm>
        <a:graphic>
          <a:graphicData uri="http://schemas.openxmlformats.org/drawingml/2006/table">
            <a:tbl>
              <a:tblPr firstRow="1" bandRow="1">
                <a:tableStyleId>{5C22544A-7EE6-4342-B048-85BDC9FD1C3A}</a:tableStyleId>
              </a:tblPr>
              <a:tblGrid>
                <a:gridCol w="2071175">
                  <a:extLst>
                    <a:ext uri="{9D8B030D-6E8A-4147-A177-3AD203B41FA5}">
                      <a16:colId xmlns:a16="http://schemas.microsoft.com/office/drawing/2014/main" xmlns="" val="20000"/>
                    </a:ext>
                  </a:extLst>
                </a:gridCol>
                <a:gridCol w="1107142">
                  <a:extLst>
                    <a:ext uri="{9D8B030D-6E8A-4147-A177-3AD203B41FA5}">
                      <a16:colId xmlns:a16="http://schemas.microsoft.com/office/drawing/2014/main" xmlns="" val="20001"/>
                    </a:ext>
                  </a:extLst>
                </a:gridCol>
                <a:gridCol w="1107142">
                  <a:extLst>
                    <a:ext uri="{9D8B030D-6E8A-4147-A177-3AD203B41FA5}">
                      <a16:colId xmlns:a16="http://schemas.microsoft.com/office/drawing/2014/main" xmlns="" val="20002"/>
                    </a:ext>
                  </a:extLst>
                </a:gridCol>
                <a:gridCol w="1107142">
                  <a:extLst>
                    <a:ext uri="{9D8B030D-6E8A-4147-A177-3AD203B41FA5}">
                      <a16:colId xmlns:a16="http://schemas.microsoft.com/office/drawing/2014/main" xmlns="" val="20003"/>
                    </a:ext>
                  </a:extLst>
                </a:gridCol>
              </a:tblGrid>
              <a:tr h="353581">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6542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5769">
                <a:tc>
                  <a:txBody>
                    <a:bodyPr/>
                    <a:lstStyle/>
                    <a:p>
                      <a:pPr marL="0" algn="l" defTabSz="457200" rtl="0" eaLnBrk="1" fontAlgn="ctr" latinLnBrk="0" hangingPunct="1"/>
                      <a:r>
                        <a:rPr lang="eu-ES" sz="900" kern="1200" dirty="0">
                          <a:solidFill>
                            <a:schemeClr val="dk1"/>
                          </a:solidFill>
                          <a:latin typeface="Arial" panose="020B0604020202020204" pitchFamily="34" charset="0"/>
                        </a:rPr>
                        <a:t>Lan ordaindua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5769">
                <a:tc>
                  <a:txBody>
                    <a:bodyPr/>
                    <a:lstStyle/>
                    <a:p>
                      <a:pPr marL="0" algn="l" defTabSz="457200" rtl="0" eaLnBrk="1" fontAlgn="ctr" latinLnBrk="0" hangingPunct="1"/>
                      <a:r>
                        <a:rPr lang="eu-ES" sz="900" kern="1200">
                          <a:solidFill>
                            <a:schemeClr val="dk1"/>
                          </a:solidFill>
                          <a:latin typeface="Arial" panose="020B0604020202020204" pitchFamily="34" charset="0"/>
                        </a:rPr>
                        <a:t>Langabea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5769">
                <a:tc>
                  <a:txBody>
                    <a:bodyPr/>
                    <a:lstStyle/>
                    <a:p>
                      <a:pPr marL="0" algn="l" defTabSz="457200" rtl="0" eaLnBrk="1" fontAlgn="ctr" latinLnBrk="0" hangingPunct="1"/>
                      <a:r>
                        <a:rPr lang="eu-ES" sz="900" kern="1200">
                          <a:solidFill>
                            <a:schemeClr val="dk1"/>
                          </a:solidFill>
                          <a:latin typeface="Arial" panose="020B0604020202020204" pitchFamily="34" charset="0"/>
                        </a:rPr>
                        <a:t>Etxeko lanak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5769">
                <a:tc>
                  <a:txBody>
                    <a:bodyPr/>
                    <a:lstStyle/>
                    <a:p>
                      <a:pPr marL="0" algn="l" defTabSz="457200" rtl="0" eaLnBrk="1" fontAlgn="ctr" latinLnBrk="0" hangingPunct="1"/>
                      <a:r>
                        <a:rPr lang="eu-ES" sz="900" kern="1200">
                          <a:solidFill>
                            <a:schemeClr val="dk1"/>
                          </a:solidFill>
                          <a:latin typeface="Arial" panose="020B0604020202020204" pitchFamily="34" charset="0"/>
                        </a:rPr>
                        <a:t>Ikaslea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5769">
                <a:tc>
                  <a:txBody>
                    <a:bodyPr/>
                    <a:lstStyle/>
                    <a:p>
                      <a:pPr marL="0" algn="l" defTabSz="457200" rtl="0" eaLnBrk="1" fontAlgn="ctr" latinLnBrk="0" hangingPunct="1"/>
                      <a:r>
                        <a:rPr lang="eu-ES" sz="900" kern="1200">
                          <a:solidFill>
                            <a:schemeClr val="dk1"/>
                          </a:solidFill>
                          <a:latin typeface="Arial" panose="020B0604020202020204" pitchFamily="34" charset="0"/>
                        </a:rPr>
                        <a:t>Erretiroduna, pentsioduna, errentaduna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5769">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45769">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321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94347896"/>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18</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G.30.: Euskara maila*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3062287751"/>
              </p:ext>
            </p:extLst>
          </p:nvPr>
        </p:nvGraphicFramePr>
        <p:xfrm>
          <a:off x="3790950" y="3923312"/>
          <a:ext cx="4895849" cy="2220311"/>
        </p:xfrm>
        <a:graphic>
          <a:graphicData uri="http://schemas.openxmlformats.org/drawingml/2006/table">
            <a:tbl>
              <a:tblPr firstRow="1" bandRow="1">
                <a:tableStyleId>{5C22544A-7EE6-4342-B048-85BDC9FD1C3A}</a:tableStyleId>
              </a:tblPr>
              <a:tblGrid>
                <a:gridCol w="1496849">
                  <a:extLst>
                    <a:ext uri="{9D8B030D-6E8A-4147-A177-3AD203B41FA5}">
                      <a16:colId xmlns:a16="http://schemas.microsoft.com/office/drawing/2014/main" xmlns="" val="20000"/>
                    </a:ext>
                  </a:extLst>
                </a:gridCol>
                <a:gridCol w="1133000">
                  <a:extLst>
                    <a:ext uri="{9D8B030D-6E8A-4147-A177-3AD203B41FA5}">
                      <a16:colId xmlns:a16="http://schemas.microsoft.com/office/drawing/2014/main" xmlns="" val="20001"/>
                    </a:ext>
                  </a:extLst>
                </a:gridCol>
                <a:gridCol w="1133000">
                  <a:extLst>
                    <a:ext uri="{9D8B030D-6E8A-4147-A177-3AD203B41FA5}">
                      <a16:colId xmlns:a16="http://schemas.microsoft.com/office/drawing/2014/main" xmlns="" val="20002"/>
                    </a:ext>
                  </a:extLst>
                </a:gridCol>
                <a:gridCol w="1133000">
                  <a:extLst>
                    <a:ext uri="{9D8B030D-6E8A-4147-A177-3AD203B41FA5}">
                      <a16:colId xmlns:a16="http://schemas.microsoft.com/office/drawing/2014/main" xmlns="" val="20003"/>
                    </a:ext>
                  </a:extLst>
                </a:gridCol>
              </a:tblGrid>
              <a:tr h="357884">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6987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8759">
                <a:tc>
                  <a:txBody>
                    <a:bodyPr/>
                    <a:lstStyle/>
                    <a:p>
                      <a:pPr algn="l" fontAlgn="ctr"/>
                      <a:r>
                        <a:rPr lang="eu-ES" sz="900" b="0" i="0" u="none" strike="noStrike" dirty="0">
                          <a:solidFill>
                            <a:srgbClr val="000000"/>
                          </a:solidFill>
                          <a:effectLst/>
                          <a:latin typeface="Calibri"/>
                        </a:rPr>
                        <a:t>Bai, oso ondo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8759">
                <a:tc>
                  <a:txBody>
                    <a:bodyPr/>
                    <a:lstStyle/>
                    <a:p>
                      <a:pPr algn="l" fontAlgn="ctr"/>
                      <a:r>
                        <a:rPr lang="eu-ES" sz="900" b="0" i="0" u="none" strike="noStrike" dirty="0">
                          <a:solidFill>
                            <a:srgbClr val="000000"/>
                          </a:solidFill>
                          <a:effectLst/>
                          <a:latin typeface="Calibri"/>
                        </a:rPr>
                        <a:t>Bai, nahiko ondo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8759">
                <a:tc>
                  <a:txBody>
                    <a:bodyPr/>
                    <a:lstStyle/>
                    <a:p>
                      <a:pPr algn="l" fontAlgn="ctr"/>
                      <a:r>
                        <a:rPr lang="eu-ES" sz="900" b="0" i="0" u="none" strike="noStrike" dirty="0">
                          <a:solidFill>
                            <a:srgbClr val="000000"/>
                          </a:solidFill>
                          <a:effectLst/>
                          <a:latin typeface="Calibri"/>
                        </a:rPr>
                        <a:t>Bai, zertxobait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8759">
                <a:tc>
                  <a:txBody>
                    <a:bodyPr/>
                    <a:lstStyle/>
                    <a:p>
                      <a:pPr algn="l" fontAlgn="ctr"/>
                      <a:r>
                        <a:rPr lang="eu-ES" sz="900" b="0" i="0" u="none" strike="noStrike" dirty="0">
                          <a:solidFill>
                            <a:srgbClr val="000000"/>
                          </a:solidFill>
                          <a:effectLst/>
                          <a:latin typeface="Calibri"/>
                        </a:rPr>
                        <a:t>Hitz batzuk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8759">
                <a:tc>
                  <a:txBody>
                    <a:bodyPr/>
                    <a:lstStyle/>
                    <a:p>
                      <a:pPr algn="l" fontAlgn="ctr"/>
                      <a:r>
                        <a:rPr lang="eu-ES" sz="900" b="0" i="0" u="none" strike="noStrike" dirty="0">
                          <a:solidFill>
                            <a:srgbClr val="000000"/>
                          </a:solidFill>
                          <a:effectLst/>
                          <a:latin typeface="Calibri"/>
                        </a:rPr>
                        <a:t>Ez, ezer 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8759">
                <a:tc>
                  <a:txBody>
                    <a:bodyPr/>
                    <a:lstStyle/>
                    <a:p>
                      <a:pPr algn="l" fontAlgn="ctr"/>
                      <a:r>
                        <a:rPr lang="eu-ES" sz="900" b="0" i="0" u="none" strike="noStrike" dirty="0">
                          <a:solidFill>
                            <a:srgbClr val="000000"/>
                          </a:solidFill>
                          <a:effectLst/>
                          <a:latin typeface="Calibri"/>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7"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182647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19</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G.31.: Arretaren hizkuntza lehenetsia*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48553864"/>
              </p:ext>
            </p:extLst>
          </p:nvPr>
        </p:nvGraphicFramePr>
        <p:xfrm>
          <a:off x="3905251" y="2806306"/>
          <a:ext cx="4781548" cy="1766903"/>
        </p:xfrm>
        <a:graphic>
          <a:graphicData uri="http://schemas.openxmlformats.org/drawingml/2006/table">
            <a:tbl>
              <a:tblPr firstRow="1" bandRow="1">
                <a:tableStyleId>{5C22544A-7EE6-4342-B048-85BDC9FD1C3A}</a:tableStyleId>
              </a:tblPr>
              <a:tblGrid>
                <a:gridCol w="1372036">
                  <a:extLst>
                    <a:ext uri="{9D8B030D-6E8A-4147-A177-3AD203B41FA5}">
                      <a16:colId xmlns:a16="http://schemas.microsoft.com/office/drawing/2014/main" xmlns="" val="20000"/>
                    </a:ext>
                  </a:extLst>
                </a:gridCol>
                <a:gridCol w="1136504">
                  <a:extLst>
                    <a:ext uri="{9D8B030D-6E8A-4147-A177-3AD203B41FA5}">
                      <a16:colId xmlns:a16="http://schemas.microsoft.com/office/drawing/2014/main" xmlns="" val="20001"/>
                    </a:ext>
                  </a:extLst>
                </a:gridCol>
                <a:gridCol w="1136504">
                  <a:extLst>
                    <a:ext uri="{9D8B030D-6E8A-4147-A177-3AD203B41FA5}">
                      <a16:colId xmlns:a16="http://schemas.microsoft.com/office/drawing/2014/main" xmlns="" val="20002"/>
                    </a:ext>
                  </a:extLst>
                </a:gridCol>
                <a:gridCol w="1136504">
                  <a:extLst>
                    <a:ext uri="{9D8B030D-6E8A-4147-A177-3AD203B41FA5}">
                      <a16:colId xmlns:a16="http://schemas.microsoft.com/office/drawing/2014/main" xmlns="" val="20003"/>
                    </a:ext>
                  </a:extLst>
                </a:gridCol>
              </a:tblGrid>
              <a:tr h="360075">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72137">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50282">
                <a:tc>
                  <a:txBody>
                    <a:bodyPr/>
                    <a:lstStyle/>
                    <a:p>
                      <a:pPr algn="l" fontAlgn="ctr"/>
                      <a:r>
                        <a:rPr lang="eu-ES" sz="900" b="0" i="0" u="none" strike="noStrike" dirty="0">
                          <a:solidFill>
                            <a:srgbClr val="000000"/>
                          </a:solidFill>
                          <a:effectLst/>
                          <a:latin typeface="Arial" panose="020B0604020202020204" pitchFamily="34" charset="0"/>
                        </a:rPr>
                        <a:t>Euskara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0282">
                <a:tc>
                  <a:txBody>
                    <a:bodyPr/>
                    <a:lstStyle/>
                    <a:p>
                      <a:pPr algn="l" fontAlgn="ctr"/>
                      <a:r>
                        <a:rPr lang="eu-ES" sz="900" b="0" i="0" u="none" strike="noStrike" dirty="0">
                          <a:solidFill>
                            <a:srgbClr val="000000"/>
                          </a:solidFill>
                          <a:effectLst/>
                          <a:latin typeface="Arial" panose="020B0604020202020204" pitchFamily="34" charset="0"/>
                        </a:rPr>
                        <a:t>Gaztelania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7162">
                <a:tc>
                  <a:txBody>
                    <a:bodyPr/>
                    <a:lstStyle/>
                    <a:p>
                      <a:pPr algn="l" fontAlgn="ctr"/>
                      <a:r>
                        <a:rPr lang="eu-ES" sz="900" b="0" i="0" u="none" strike="noStrike" dirty="0">
                          <a:solidFill>
                            <a:srgbClr val="000000"/>
                          </a:solidFill>
                          <a:effectLst/>
                          <a:latin typeface="Arial" panose="020B0604020202020204" pitchFamily="34" charset="0"/>
                        </a:rPr>
                        <a:t>Berdin zaie bata edo bestea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0282">
                <a:tc>
                  <a:txBody>
                    <a:bodyPr/>
                    <a:lstStyle/>
                    <a:p>
                      <a:pPr algn="l" fontAlgn="ctr"/>
                      <a:r>
                        <a:rPr lang="eu-ES" sz="900" b="0" i="0" u="none" strike="noStrike" dirty="0">
                          <a:solidFill>
                            <a:srgbClr val="000000"/>
                          </a:solidFill>
                          <a:effectLst/>
                          <a:latin typeface="Arial" panose="020B0604020202020204" pitchFamily="34" charset="0"/>
                        </a:rPr>
                        <a:t>Ez du erantzuna zehazten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769226481"/>
              </p:ext>
            </p:extLst>
          </p:nvPr>
        </p:nvGraphicFramePr>
        <p:xfrm>
          <a:off x="3905251" y="4660103"/>
          <a:ext cx="4781548" cy="1766903"/>
        </p:xfrm>
        <a:graphic>
          <a:graphicData uri="http://schemas.openxmlformats.org/drawingml/2006/table">
            <a:tbl>
              <a:tblPr firstRow="1" bandRow="1">
                <a:tableStyleId>{5C22544A-7EE6-4342-B048-85BDC9FD1C3A}</a:tableStyleId>
              </a:tblPr>
              <a:tblGrid>
                <a:gridCol w="1372036">
                  <a:extLst>
                    <a:ext uri="{9D8B030D-6E8A-4147-A177-3AD203B41FA5}">
                      <a16:colId xmlns:a16="http://schemas.microsoft.com/office/drawing/2014/main" xmlns="" val="20000"/>
                    </a:ext>
                  </a:extLst>
                </a:gridCol>
                <a:gridCol w="1136504">
                  <a:extLst>
                    <a:ext uri="{9D8B030D-6E8A-4147-A177-3AD203B41FA5}">
                      <a16:colId xmlns:a16="http://schemas.microsoft.com/office/drawing/2014/main" xmlns="" val="20001"/>
                    </a:ext>
                  </a:extLst>
                </a:gridCol>
                <a:gridCol w="1136504">
                  <a:extLst>
                    <a:ext uri="{9D8B030D-6E8A-4147-A177-3AD203B41FA5}">
                      <a16:colId xmlns:a16="http://schemas.microsoft.com/office/drawing/2014/main" xmlns="" val="20002"/>
                    </a:ext>
                  </a:extLst>
                </a:gridCol>
                <a:gridCol w="1136504">
                  <a:extLst>
                    <a:ext uri="{9D8B030D-6E8A-4147-A177-3AD203B41FA5}">
                      <a16:colId xmlns:a16="http://schemas.microsoft.com/office/drawing/2014/main" xmlns="" val="20003"/>
                    </a:ext>
                  </a:extLst>
                </a:gridCol>
              </a:tblGrid>
              <a:tr h="360075">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72137">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50282">
                <a:tc>
                  <a:txBody>
                    <a:bodyPr/>
                    <a:lstStyle/>
                    <a:p>
                      <a:pPr algn="l" fontAlgn="ctr"/>
                      <a:r>
                        <a:rPr lang="eu-ES" sz="900" b="0" i="0" u="none" strike="noStrike" dirty="0">
                          <a:solidFill>
                            <a:srgbClr val="000000"/>
                          </a:solidFill>
                          <a:effectLst/>
                          <a:latin typeface="Arial" panose="020B0604020202020204" pitchFamily="34" charset="0"/>
                        </a:rPr>
                        <a:t>Euskara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0282">
                <a:tc>
                  <a:txBody>
                    <a:bodyPr/>
                    <a:lstStyle/>
                    <a:p>
                      <a:pPr algn="l" fontAlgn="ctr"/>
                      <a:r>
                        <a:rPr lang="eu-ES" sz="900" b="0" i="0" u="none" strike="noStrike" dirty="0">
                          <a:solidFill>
                            <a:srgbClr val="000000"/>
                          </a:solidFill>
                          <a:effectLst/>
                          <a:latin typeface="Arial" panose="020B0604020202020204" pitchFamily="34" charset="0"/>
                        </a:rPr>
                        <a:t>Gaztelania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7162">
                <a:tc>
                  <a:txBody>
                    <a:bodyPr/>
                    <a:lstStyle/>
                    <a:p>
                      <a:pPr algn="l" fontAlgn="ctr"/>
                      <a:r>
                        <a:rPr lang="eu-ES" sz="900" b="0" i="0" u="none" strike="noStrike" dirty="0">
                          <a:solidFill>
                            <a:srgbClr val="000000"/>
                          </a:solidFill>
                          <a:effectLst/>
                          <a:latin typeface="Arial" panose="020B0604020202020204" pitchFamily="34" charset="0"/>
                        </a:rPr>
                        <a:t>Berdin zaie bata edo bestea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0282">
                <a:tc>
                  <a:txBody>
                    <a:bodyPr/>
                    <a:lstStyle/>
                    <a:p>
                      <a:pPr algn="l" fontAlgn="ctr"/>
                      <a:r>
                        <a:rPr lang="eu-ES" sz="900" b="0" i="0" u="none" strike="noStrike" dirty="0">
                          <a:solidFill>
                            <a:srgbClr val="000000"/>
                          </a:solidFill>
                          <a:effectLst/>
                          <a:latin typeface="Arial" panose="020B0604020202020204" pitchFamily="34" charset="0"/>
                        </a:rPr>
                        <a:t>Ez du erantzuna zehazten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graphicFrame>
        <p:nvGraphicFramePr>
          <p:cNvPr id="8" name="7 Gráfico"/>
          <p:cNvGraphicFramePr/>
          <p:nvPr>
            <p:extLst>
              <p:ext uri="{D42A27DB-BD31-4B8C-83A1-F6EECF244321}">
                <p14:modId xmlns:p14="http://schemas.microsoft.com/office/powerpoint/2010/main" val="1314058605"/>
              </p:ext>
            </p:extLst>
          </p:nvPr>
        </p:nvGraphicFramePr>
        <p:xfrm>
          <a:off x="246768" y="1636714"/>
          <a:ext cx="4410244" cy="368776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21742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a:t>
            </a:fld>
            <a:endParaRPr lang="eu-ES" dirty="0"/>
          </a:p>
        </p:txBody>
      </p:sp>
      <p:sp>
        <p:nvSpPr>
          <p:cNvPr id="4" name="Rectangle 3"/>
          <p:cNvSpPr>
            <a:spLocks noChangeArrowheads="1"/>
          </p:cNvSpPr>
          <p:nvPr/>
        </p:nvSpPr>
        <p:spPr bwMode="auto">
          <a:xfrm>
            <a:off x="752475" y="1082716"/>
            <a:ext cx="7928896" cy="5468100"/>
          </a:xfrm>
          <a:prstGeom prst="rect">
            <a:avLst/>
          </a:prstGeom>
          <a:noFill/>
          <a:ln w="19050">
            <a:noFill/>
            <a:miter lim="800000"/>
            <a:headEnd/>
            <a:tailEnd/>
          </a:ln>
        </p:spPr>
        <p:txBody>
          <a:bodyPr wrap="square" lIns="36000">
            <a:spAutoFit/>
          </a:bodyPr>
          <a:lstStyle/>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1</a:t>
            </a:r>
            <a:r>
              <a:rPr lang="eu-ES" sz="900" b="1" dirty="0">
                <a:solidFill>
                  <a:srgbClr val="4D4D4D"/>
                </a:solidFill>
                <a:latin typeface="Arial" panose="020B0604020202020204" pitchFamily="34" charset="0"/>
                <a:cs typeface="Arial" panose="020B0604020202020204" pitchFamily="34" charset="0"/>
              </a:rPr>
              <a:t>.- SARRERA: PLANTEAMENDU METODOLOGIKOA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1.1. Ikerketaren helburuak</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1.2. Fitxa teknikoa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7</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1.3. Pertsona erabiltzaileen profila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11</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cs typeface="Arial" panose="020B0604020202020204" pitchFamily="34" charset="0"/>
              </a:rPr>
              <a:t>2.- ZUZENEANEN ZERBITZUAREN EZAGUTZA ETA ERABILERA</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2.1. Zuzenean zerbitzuaren urteko erabilera-maila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22</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2.2. Zuzenean zerbitzura joateko edo deitzeko arrazoiak</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2.3. Izapidearen gaia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28</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2.4. Zerbitzua ezagutzeko modua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31</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2.5. Webgunearen ezagutza eta erabilera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35</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cs typeface="Arial" panose="020B0604020202020204" pitchFamily="34" charset="0"/>
              </a:rPr>
              <a:t>3.- ZUZENEAN ZERBITZUAREN JARDUNAREN BALORAZIOA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40</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3.1. Jardunaren balorazio orokorra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3.2. Zuzenean zerbitzuaren balorazio konparatiboa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47</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3.3. Eremu fisikoaren balorazioa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51</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3.4. Arretaren antolakuntzaren balorazioa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54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3.5. Arreta egiten duten langileen balorazioa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59</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3.6. Emandako informazioaren balorazioa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63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3.7. Zerbitzu-eremu nagusien bilakaera, ordezkaritzaren eta kanalaren arabera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67</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cs typeface="Arial" panose="020B0604020202020204" pitchFamily="34" charset="0"/>
              </a:rPr>
              <a:t>4.- ITXARON BEHARREKO DENBORA, EBAZPENA ETA GOGOBETETASUN-MAILA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72</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4.1. Jendearentzako ordutegiaren zabaltasuna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75</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4.2. Bulegoan itxaron beharreko denbora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79</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4.3. Harremanetan jartzeko egin beharreko dei kopurua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86</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4.4. Izapidearen ebazpena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95</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4.5. Zuzenean gomendatzea </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103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4.5. Zuzeneanek eskaintzen duen Telegram bat-bateko mezularitza zerbitzua</a:t>
            </a:r>
            <a:r>
              <a:rPr lang="en-US" sz="900" b="1" dirty="0">
                <a:solidFill>
                  <a:srgbClr val="4D4D4D"/>
                </a:solidFill>
                <a:latin typeface="Arial" panose="020B0604020202020204" pitchFamily="34" charset="0"/>
                <a:cs typeface="Arial" panose="020B0604020202020204" pitchFamily="34" charset="0"/>
              </a:rPr>
              <a:t>	</a:t>
            </a:r>
            <a:r>
              <a:rPr lang="eu-ES" sz="900" b="1" dirty="0">
                <a:solidFill>
                  <a:srgbClr val="4D4D4D"/>
                </a:solidFill>
                <a:latin typeface="Arial" panose="020B0604020202020204" pitchFamily="34" charset="0"/>
                <a:cs typeface="Arial" panose="020B0604020202020204" pitchFamily="34" charset="0"/>
              </a:rPr>
              <a:t>107</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cs typeface="Arial" panose="020B0604020202020204" pitchFamily="34" charset="0"/>
              </a:rPr>
              <a:t>5.- ZUZENEANEN ZERBITZUEN KARTA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114</a:t>
            </a:r>
            <a:endParaRPr lang="eu-ES" sz="9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16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20</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 ZUZENEANEN ZERBITZUAREN EZAGUTZA ETA ERABILERA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583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21</a:t>
            </a:fld>
            <a:endParaRPr lang="eu-ES" dirty="0"/>
          </a:p>
        </p:txBody>
      </p:sp>
      <p:sp>
        <p:nvSpPr>
          <p:cNvPr id="6" name="Rectangle 3"/>
          <p:cNvSpPr>
            <a:spLocks noChangeArrowheads="1"/>
          </p:cNvSpPr>
          <p:nvPr/>
        </p:nvSpPr>
        <p:spPr bwMode="auto">
          <a:xfrm>
            <a:off x="443834" y="1082716"/>
            <a:ext cx="8237537" cy="4196020"/>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Azken urtean </a:t>
            </a:r>
            <a:r>
              <a:rPr lang="eu-ES" sz="1100" dirty="0">
                <a:solidFill>
                  <a:srgbClr val="4D4D4D"/>
                </a:solidFill>
                <a:latin typeface="Arial" panose="020B0604020202020204" pitchFamily="34" charset="0"/>
              </a:rPr>
              <a:t>Zuzenean Herritarrentzako Zerbitzua erabili duten aldien </a:t>
            </a:r>
            <a:r>
              <a:rPr lang="eu-ES" sz="1100" b="1" dirty="0">
                <a:solidFill>
                  <a:srgbClr val="4D4D4D"/>
                </a:solidFill>
                <a:latin typeface="Arial" panose="020B0604020202020204" pitchFamily="34" charset="0"/>
              </a:rPr>
              <a:t>batez bestekoa 3,6 </a:t>
            </a:r>
            <a:r>
              <a:rPr lang="eu-ES" sz="1100" dirty="0">
                <a:solidFill>
                  <a:srgbClr val="4D4D4D"/>
                </a:solidFill>
                <a:latin typeface="Arial" panose="020B0604020202020204" pitchFamily="34" charset="0"/>
              </a:rPr>
              <a:t>da, eta telefono bidezko kanala apur bat gehiago erabili da.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Zuzeneanera jotzeko </a:t>
            </a:r>
            <a:r>
              <a:rPr lang="eu-ES" sz="1100" b="1" dirty="0">
                <a:solidFill>
                  <a:srgbClr val="4D4D4D"/>
                </a:solidFill>
                <a:latin typeface="Arial" panose="020B0604020202020204" pitchFamily="34" charset="0"/>
              </a:rPr>
              <a:t>arrazoi nagusiak </a:t>
            </a:r>
            <a:r>
              <a:rPr lang="eu-ES" sz="1100" dirty="0">
                <a:solidFill>
                  <a:srgbClr val="4D4D4D"/>
                </a:solidFill>
                <a:latin typeface="Arial" panose="020B0604020202020204" pitchFamily="34" charset="0"/>
              </a:rPr>
              <a:t>hauek dira: </a:t>
            </a:r>
            <a:r>
              <a:rPr lang="eu-ES" sz="1100" b="1" dirty="0">
                <a:solidFill>
                  <a:srgbClr val="4D4D4D"/>
                </a:solidFill>
                <a:latin typeface="Arial" panose="020B0604020202020204" pitchFamily="34" charset="0"/>
              </a:rPr>
              <a:t>izapideren bat egiteko</a:t>
            </a:r>
            <a:r>
              <a:rPr lang="eu-ES" sz="1100" dirty="0">
                <a:solidFill>
                  <a:srgbClr val="4D4D4D"/>
                </a:solidFill>
                <a:latin typeface="Arial" panose="020B0604020202020204" pitchFamily="34" charset="0"/>
              </a:rPr>
              <a:t> eta </a:t>
            </a:r>
            <a:r>
              <a:rPr lang="eu-ES" sz="1100" b="1" dirty="0">
                <a:solidFill>
                  <a:srgbClr val="4D4D4D"/>
                </a:solidFill>
                <a:latin typeface="Arial" panose="020B0604020202020204" pitchFamily="34" charset="0"/>
              </a:rPr>
              <a:t>informazioa eskatzeko</a:t>
            </a:r>
            <a:r>
              <a:rPr lang="eu-ES" sz="1100" dirty="0">
                <a:solidFill>
                  <a:srgbClr val="4D4D4D"/>
                </a:solidFill>
                <a:latin typeface="Arial" panose="020B0604020202020204" pitchFamily="34" charset="0"/>
              </a:rPr>
              <a:t>.</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Etxebizitza, hezkuntza eta gizarte gaiak</a:t>
            </a:r>
            <a:r>
              <a:rPr lang="eu-ES"/>
              <a:t> </a:t>
            </a:r>
            <a:r>
              <a:rPr lang="eu-ES" sz="1100" dirty="0">
                <a:solidFill>
                  <a:srgbClr val="4D4D4D"/>
                </a:solidFill>
                <a:latin typeface="Arial" panose="020B0604020202020204" pitchFamily="34" charset="0"/>
              </a:rPr>
              <a:t>(familiarekin zerikusia duen guztia barne hartzen du) dira izapide gehien eragin dituzten arloak. 2018arekin alderatuz, deigarria da hezkuntzaren arloan igoera bat egon dela (% 15etik 22ra).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Zuzenean ezagutzeko bide nagusiak</a:t>
            </a:r>
            <a:r>
              <a:rPr lang="eu-ES"/>
              <a:t> </a:t>
            </a:r>
            <a:r>
              <a:rPr lang="eu-ES" sz="1100" dirty="0">
                <a:solidFill>
                  <a:srgbClr val="4D4D4D"/>
                </a:solidFill>
                <a:latin typeface="Arial" panose="020B0604020202020204" pitchFamily="34" charset="0"/>
              </a:rPr>
              <a:t>lau dira (denek antzeko garrantzia dute): webgunea (% 21); udaletatik edo aldundietatik bideratuta (% 20); gomendatuta (% 19); eta Eusko Jaurlaritzako beste zerbitzu batzuetatik bideratuta (% 18).</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Erabiltzaileen </a:t>
            </a:r>
            <a:r>
              <a:rPr lang="eu-ES" sz="1100" b="1" dirty="0">
                <a:solidFill>
                  <a:srgbClr val="4D4D4D"/>
                </a:solidFill>
                <a:latin typeface="Arial" panose="020B0604020202020204" pitchFamily="34" charset="0"/>
              </a:rPr>
              <a:t>% 70</a:t>
            </a:r>
            <a:r>
              <a:rPr lang="eu-ES" sz="1100" dirty="0">
                <a:solidFill>
                  <a:srgbClr val="4D4D4D"/>
                </a:solidFill>
                <a:latin typeface="Arial" panose="020B0604020202020204" pitchFamily="34" charset="0"/>
              </a:rPr>
              <a:t>ek </a:t>
            </a:r>
            <a:r>
              <a:rPr lang="eu-ES" sz="1100" b="1" dirty="0">
                <a:solidFill>
                  <a:srgbClr val="4D4D4D"/>
                </a:solidFill>
                <a:latin typeface="Arial" panose="020B0604020202020204" pitchFamily="34" charset="0"/>
              </a:rPr>
              <a:t>Eusko Jaurlaritzaren webgunea ezagutzen duela</a:t>
            </a:r>
            <a:r>
              <a:rPr lang="eu-ES" sz="1100" dirty="0">
                <a:solidFill>
                  <a:srgbClr val="4D4D4D"/>
                </a:solidFill>
                <a:latin typeface="Arial" panose="020B0604020202020204" pitchFamily="34" charset="0"/>
              </a:rPr>
              <a:t> adierazten dute. % 70 horretatik, % 80k dio Eusko Jaurlaritzaren webgunea erabili duela (alegia, </a:t>
            </a:r>
            <a:r>
              <a:rPr lang="eu-ES" sz="1100" b="1" dirty="0">
                <a:solidFill>
                  <a:srgbClr val="4D4D4D"/>
                </a:solidFill>
                <a:latin typeface="Arial" panose="020B0604020202020204" pitchFamily="34" charset="0"/>
              </a:rPr>
              <a:t>erabiltzaile guztien</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 55ek</a:t>
            </a:r>
            <a:r>
              <a:rPr lang="eu-ES" sz="1100" dirty="0">
                <a:solidFill>
                  <a:srgbClr val="4D4D4D"/>
                </a:solidFill>
                <a:latin typeface="Arial" panose="020B0604020202020204" pitchFamily="34" charset="0"/>
              </a:rPr>
              <a:t>). Informazioa bilatzea eta, neurri txikiago batean, izapideak egitea dira, oraindik ere, Eusko Jaurlaritzaren webgunea erabiltzeko arrazoi nagusiak.</a:t>
            </a:r>
          </a:p>
        </p:txBody>
      </p:sp>
    </p:spTree>
    <p:extLst>
      <p:ext uri="{BB962C8B-B14F-4D97-AF65-F5344CB8AC3E}">
        <p14:creationId xmlns:p14="http://schemas.microsoft.com/office/powerpoint/2010/main" val="147174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22</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2.1.- ZUZENEAN ZERBITZUAREN URTEKO ERABILERA-MAILA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898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23</a:t>
            </a:fld>
            <a:endParaRPr lang="eu-ES" dirty="0"/>
          </a:p>
        </p:txBody>
      </p:sp>
      <p:sp>
        <p:nvSpPr>
          <p:cNvPr id="6"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 Zenbat aldiz erabili duzu Zuzenean Herritarrentzako Zerbitzua azken urtean?</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645637369"/>
              </p:ext>
            </p:extLst>
          </p:nvPr>
        </p:nvGraphicFramePr>
        <p:xfrm>
          <a:off x="3914776" y="1503962"/>
          <a:ext cx="4772023" cy="2163028"/>
        </p:xfrm>
        <a:graphic>
          <a:graphicData uri="http://schemas.openxmlformats.org/drawingml/2006/table">
            <a:tbl>
              <a:tblPr firstRow="1" bandRow="1">
                <a:tableStyleId>{5C22544A-7EE6-4342-B048-85BDC9FD1C3A}</a:tableStyleId>
              </a:tblPr>
              <a:tblGrid>
                <a:gridCol w="1369303">
                  <a:extLst>
                    <a:ext uri="{9D8B030D-6E8A-4147-A177-3AD203B41FA5}">
                      <a16:colId xmlns:a16="http://schemas.microsoft.com/office/drawing/2014/main" xmlns="" val="20000"/>
                    </a:ext>
                  </a:extLst>
                </a:gridCol>
                <a:gridCol w="1134240">
                  <a:extLst>
                    <a:ext uri="{9D8B030D-6E8A-4147-A177-3AD203B41FA5}">
                      <a16:colId xmlns:a16="http://schemas.microsoft.com/office/drawing/2014/main" xmlns="" val="20001"/>
                    </a:ext>
                  </a:extLst>
                </a:gridCol>
                <a:gridCol w="1134240">
                  <a:extLst>
                    <a:ext uri="{9D8B030D-6E8A-4147-A177-3AD203B41FA5}">
                      <a16:colId xmlns:a16="http://schemas.microsoft.com/office/drawing/2014/main" xmlns="" val="20002"/>
                    </a:ext>
                  </a:extLst>
                </a:gridCol>
                <a:gridCol w="1134240">
                  <a:extLst>
                    <a:ext uri="{9D8B030D-6E8A-4147-A177-3AD203B41FA5}">
                      <a16:colId xmlns:a16="http://schemas.microsoft.com/office/drawing/2014/main" xmlns="" val="20003"/>
                    </a:ext>
                  </a:extLst>
                </a:gridCol>
              </a:tblGrid>
              <a:tr h="338163">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49492">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Behin bakarrik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2-5 aldiz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6-10 aldiz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10 aldiz baino gehiagotan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5052">
                <a:tc>
                  <a:txBody>
                    <a:bodyPr/>
                    <a:lstStyle/>
                    <a:p>
                      <a:r>
                        <a:rPr lang="eu-ES" sz="900" b="1" i="1" dirty="0">
                          <a:latin typeface="Arial" panose="020B0604020202020204" pitchFamily="34" charset="0"/>
                        </a:rPr>
                        <a:t>BATEZ BESTEKOA</a:t>
                      </a:r>
                      <a:endParaRPr lang="eu-ES" sz="900" b="1" i="1"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3,6</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3,0</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557321976"/>
              </p:ext>
            </p:extLst>
          </p:nvPr>
        </p:nvGraphicFramePr>
        <p:xfrm>
          <a:off x="3914776" y="4283784"/>
          <a:ext cx="4772023" cy="2163028"/>
        </p:xfrm>
        <a:graphic>
          <a:graphicData uri="http://schemas.openxmlformats.org/drawingml/2006/table">
            <a:tbl>
              <a:tblPr firstRow="1" bandRow="1">
                <a:tableStyleId>{5C22544A-7EE6-4342-B048-85BDC9FD1C3A}</a:tableStyleId>
              </a:tblPr>
              <a:tblGrid>
                <a:gridCol w="1369303">
                  <a:extLst>
                    <a:ext uri="{9D8B030D-6E8A-4147-A177-3AD203B41FA5}">
                      <a16:colId xmlns:a16="http://schemas.microsoft.com/office/drawing/2014/main" xmlns="" val="20000"/>
                    </a:ext>
                  </a:extLst>
                </a:gridCol>
                <a:gridCol w="1134240">
                  <a:extLst>
                    <a:ext uri="{9D8B030D-6E8A-4147-A177-3AD203B41FA5}">
                      <a16:colId xmlns:a16="http://schemas.microsoft.com/office/drawing/2014/main" xmlns="" val="20001"/>
                    </a:ext>
                  </a:extLst>
                </a:gridCol>
                <a:gridCol w="1134240">
                  <a:extLst>
                    <a:ext uri="{9D8B030D-6E8A-4147-A177-3AD203B41FA5}">
                      <a16:colId xmlns:a16="http://schemas.microsoft.com/office/drawing/2014/main" xmlns="" val="20002"/>
                    </a:ext>
                  </a:extLst>
                </a:gridCol>
                <a:gridCol w="1134240">
                  <a:extLst>
                    <a:ext uri="{9D8B030D-6E8A-4147-A177-3AD203B41FA5}">
                      <a16:colId xmlns:a16="http://schemas.microsoft.com/office/drawing/2014/main" xmlns="" val="20003"/>
                    </a:ext>
                  </a:extLst>
                </a:gridCol>
              </a:tblGrid>
              <a:tr h="338163">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49492">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Behin bakarrik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2-5 aldiz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6-10 aldiz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10 aldiz baino gehiagotan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5052">
                <a:tc>
                  <a:txBody>
                    <a:bodyPr/>
                    <a:lstStyle/>
                    <a:p>
                      <a:r>
                        <a:rPr lang="eu-ES" sz="900" b="1" i="1" dirty="0">
                          <a:latin typeface="Arial" panose="020B0604020202020204" pitchFamily="34" charset="0"/>
                        </a:rPr>
                        <a:t>BATEZ BESTEKOA</a:t>
                      </a:r>
                      <a:endParaRPr lang="eu-ES" sz="900" b="1" i="1"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3,3 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graphicFrame>
        <p:nvGraphicFramePr>
          <p:cNvPr id="8" name="7 Gráfico"/>
          <p:cNvGraphicFramePr/>
          <p:nvPr>
            <p:extLst>
              <p:ext uri="{D42A27DB-BD31-4B8C-83A1-F6EECF244321}">
                <p14:modId xmlns:p14="http://schemas.microsoft.com/office/powerpoint/2010/main" val="1268612007"/>
              </p:ext>
            </p:extLst>
          </p:nvPr>
        </p:nvGraphicFramePr>
        <p:xfrm>
          <a:off x="246768" y="1733318"/>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6498285"/>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Azken urtean Zuzenean zerbitzua zenbat aldiz erabili duten gogoratzen ez zuten kasuetarako soilik, ordezko erantzunak iradoki ziren.</a:t>
            </a:r>
          </a:p>
        </p:txBody>
      </p:sp>
    </p:spTree>
    <p:extLst>
      <p:ext uri="{BB962C8B-B14F-4D97-AF65-F5344CB8AC3E}">
        <p14:creationId xmlns:p14="http://schemas.microsoft.com/office/powerpoint/2010/main" val="139804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24</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2.2.- ZUZENEAN ZERBITZURA JOATEKO EDO DEITZEKO ARRAZOIAK</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93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3660249206"/>
              </p:ext>
            </p:extLst>
          </p:nvPr>
        </p:nvGraphicFramePr>
        <p:xfrm>
          <a:off x="246768" y="1636714"/>
          <a:ext cx="4410244" cy="3687761"/>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25</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G.2. Zein izan da Zuzenean zerbitzura jotzeko arrazoi nagusia?</a:t>
            </a:r>
            <a:r>
              <a:t/>
            </a:r>
            <a:br/>
            <a:r>
              <a:rPr lang="eu-ES" sz="1100" i="1" dirty="0">
                <a:solidFill>
                  <a:srgbClr val="4D4D4D"/>
                </a:solidFill>
                <a:latin typeface="Arial" panose="020B0604020202020204" pitchFamily="34" charset="0"/>
              </a:rPr>
              <a:t>Oinarria: Aurrez aurreko arretan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190764070"/>
              </p:ext>
            </p:extLst>
          </p:nvPr>
        </p:nvGraphicFramePr>
        <p:xfrm>
          <a:off x="2362200" y="3749281"/>
          <a:ext cx="6324597" cy="2000502"/>
        </p:xfrm>
        <a:graphic>
          <a:graphicData uri="http://schemas.openxmlformats.org/drawingml/2006/table">
            <a:tbl>
              <a:tblPr firstRow="1" bandRow="1">
                <a:tableStyleId>{5C22544A-7EE6-4342-B048-85BDC9FD1C3A}</a:tableStyleId>
              </a:tblPr>
              <a:tblGrid>
                <a:gridCol w="2501505">
                  <a:extLst>
                    <a:ext uri="{9D8B030D-6E8A-4147-A177-3AD203B41FA5}">
                      <a16:colId xmlns:a16="http://schemas.microsoft.com/office/drawing/2014/main" xmlns="" val="20000"/>
                    </a:ext>
                  </a:extLst>
                </a:gridCol>
                <a:gridCol w="955773">
                  <a:extLst>
                    <a:ext uri="{9D8B030D-6E8A-4147-A177-3AD203B41FA5}">
                      <a16:colId xmlns:a16="http://schemas.microsoft.com/office/drawing/2014/main" xmlns="" val="20001"/>
                    </a:ext>
                  </a:extLst>
                </a:gridCol>
                <a:gridCol w="955773">
                  <a:extLst>
                    <a:ext uri="{9D8B030D-6E8A-4147-A177-3AD203B41FA5}">
                      <a16:colId xmlns:a16="http://schemas.microsoft.com/office/drawing/2014/main" xmlns="" val="20002"/>
                    </a:ext>
                  </a:extLst>
                </a:gridCol>
                <a:gridCol w="955773">
                  <a:extLst>
                    <a:ext uri="{9D8B030D-6E8A-4147-A177-3AD203B41FA5}">
                      <a16:colId xmlns:a16="http://schemas.microsoft.com/office/drawing/2014/main" xmlns="" val="20003"/>
                    </a:ext>
                  </a:extLst>
                </a:gridCol>
                <a:gridCol w="955773">
                  <a:extLst>
                    <a:ext uri="{9D8B030D-6E8A-4147-A177-3AD203B41FA5}">
                      <a16:colId xmlns:a16="http://schemas.microsoft.com/office/drawing/2014/main" xmlns="" val="20004"/>
                    </a:ext>
                  </a:extLst>
                </a:gridCol>
              </a:tblGrid>
              <a:tr h="360075">
                <a:tc>
                  <a:txBody>
                    <a:bodyPr/>
                    <a:lstStyle/>
                    <a:p>
                      <a:endParaRPr lang="es-ES" sz="900" dirty="0"/>
                    </a:p>
                  </a:txBody>
                  <a:tcPr>
                    <a:lnB w="12700" cap="flat" cmpd="sng" algn="ctr">
                      <a:noFill/>
                      <a:prstDash val="solid"/>
                      <a:round/>
                      <a:headEnd type="none" w="med" len="med"/>
                      <a:tailEnd type="none" w="med" len="med"/>
                    </a:lnB>
                    <a:noFill/>
                  </a:tcPr>
                </a:tc>
                <a:tc gridSpan="4">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72137">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50282">
                <a:tc>
                  <a:txBody>
                    <a:bodyPr/>
                    <a:lstStyle/>
                    <a:p>
                      <a:pPr marL="0" algn="l" defTabSz="457200" rtl="0" eaLnBrk="1" fontAlgn="ctr" latinLnBrk="0" hangingPunct="1"/>
                      <a:r>
                        <a:rPr lang="eu-ES" sz="900" kern="1200" dirty="0">
                          <a:solidFill>
                            <a:schemeClr val="dk1"/>
                          </a:solidFill>
                          <a:latin typeface="Arial" panose="020B0604020202020204" pitchFamily="34" charset="0"/>
                        </a:rPr>
                        <a:t>Informazioa eskatzeko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0282">
                <a:tc>
                  <a:txBody>
                    <a:bodyPr/>
                    <a:lstStyle/>
                    <a:p>
                      <a:pPr marL="0" algn="l" defTabSz="457200" rtl="0" eaLnBrk="1" fontAlgn="ctr" latinLnBrk="0" hangingPunct="1"/>
                      <a:r>
                        <a:rPr lang="eu-ES" sz="900" kern="1200" dirty="0">
                          <a:solidFill>
                            <a:schemeClr val="dk1"/>
                          </a:solidFill>
                          <a:latin typeface="Arial" panose="020B0604020202020204" pitchFamily="34" charset="0"/>
                        </a:rPr>
                        <a:t>Izapideren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267162">
                <a:tc>
                  <a:txBody>
                    <a:bodyPr/>
                    <a:lstStyle/>
                    <a:p>
                      <a:pPr marL="0" algn="l" defTabSz="457200" rtl="0" eaLnBrk="1" fontAlgn="ctr" latinLnBrk="0" hangingPunct="1"/>
                      <a:r>
                        <a:rPr lang="eu-ES" sz="900" kern="1200" dirty="0">
                          <a:solidFill>
                            <a:schemeClr val="dk1"/>
                          </a:solidFill>
                          <a:latin typeface="Arial" panose="020B0604020202020204" pitchFamily="34" charset="0"/>
                        </a:rPr>
                        <a:t>Agiriak erregistratzeko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0282">
                <a:tc>
                  <a:txBody>
                    <a:bodyPr/>
                    <a:lstStyle/>
                    <a:p>
                      <a:pPr marL="0" algn="l" defTabSz="457200" rtl="0" eaLnBrk="1" fontAlgn="ctr" latinLnBrk="0" hangingPunct="1"/>
                      <a:r>
                        <a:rPr lang="eu-ES" sz="900" kern="1200" dirty="0">
                          <a:solidFill>
                            <a:schemeClr val="dk1"/>
                          </a:solidFill>
                          <a:latin typeface="Arial" panose="020B0604020202020204" pitchFamily="34" charset="0"/>
                        </a:rPr>
                        <a:t>Erreklamazio edo iradokizunen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50282">
                <a:tc>
                  <a:txBody>
                    <a:bodyPr/>
                    <a:lstStyle/>
                    <a:p>
                      <a:pPr marL="0" algn="l" defTabSz="457200" rtl="0" eaLnBrk="1" fontAlgn="ctr" latinLnBrk="0" hangingPunct="1"/>
                      <a:r>
                        <a:rPr lang="eu-ES" sz="900" kern="1200" dirty="0">
                          <a:solidFill>
                            <a:schemeClr val="dk1"/>
                          </a:solidFill>
                          <a:latin typeface="Arial" panose="020B0604020202020204" pitchFamily="34" charset="0"/>
                        </a:rPr>
                        <a:t>Ordainketaren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9"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Ez zen erantzunik iradoki. Erantzun bakarra onartu zen.</a:t>
            </a:r>
          </a:p>
        </p:txBody>
      </p:sp>
      <p:sp>
        <p:nvSpPr>
          <p:cNvPr id="7" name="6 Rectángulo"/>
          <p:cNvSpPr/>
          <p:nvPr/>
        </p:nvSpPr>
        <p:spPr>
          <a:xfrm>
            <a:off x="5343525" y="6162675"/>
            <a:ext cx="133350" cy="1143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angle 3"/>
          <p:cNvSpPr>
            <a:spLocks noChangeArrowheads="1"/>
          </p:cNvSpPr>
          <p:nvPr/>
        </p:nvSpPr>
        <p:spPr bwMode="auto">
          <a:xfrm>
            <a:off x="5438775" y="6007318"/>
            <a:ext cx="2451766" cy="34881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Arreta-bulegoaren araberako desberdintasunak</a:t>
            </a:r>
          </a:p>
        </p:txBody>
      </p:sp>
    </p:spTree>
    <p:extLst>
      <p:ext uri="{BB962C8B-B14F-4D97-AF65-F5344CB8AC3E}">
        <p14:creationId xmlns:p14="http://schemas.microsoft.com/office/powerpoint/2010/main" val="357055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26</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1335831369"/>
              </p:ext>
            </p:extLst>
          </p:nvPr>
        </p:nvGraphicFramePr>
        <p:xfrm>
          <a:off x="804193" y="2271740"/>
          <a:ext cx="7877178" cy="1754495"/>
        </p:xfrm>
        <a:graphic>
          <a:graphicData uri="http://schemas.openxmlformats.org/drawingml/2006/table">
            <a:tbl>
              <a:tblPr firstRow="1" bandRow="1">
                <a:tableStyleId>{5C22544A-7EE6-4342-B048-85BDC9FD1C3A}</a:tableStyleId>
              </a:tblPr>
              <a:tblGrid>
                <a:gridCol w="2541312">
                  <a:extLst>
                    <a:ext uri="{9D8B030D-6E8A-4147-A177-3AD203B41FA5}">
                      <a16:colId xmlns:a16="http://schemas.microsoft.com/office/drawing/2014/main" xmlns="" val="20000"/>
                    </a:ext>
                  </a:extLst>
                </a:gridCol>
                <a:gridCol w="592874">
                  <a:extLst>
                    <a:ext uri="{9D8B030D-6E8A-4147-A177-3AD203B41FA5}">
                      <a16:colId xmlns:a16="http://schemas.microsoft.com/office/drawing/2014/main" xmlns="" val="20001"/>
                    </a:ext>
                  </a:extLst>
                </a:gridCol>
                <a:gridCol w="592874">
                  <a:extLst>
                    <a:ext uri="{9D8B030D-6E8A-4147-A177-3AD203B41FA5}">
                      <a16:colId xmlns:a16="http://schemas.microsoft.com/office/drawing/2014/main" xmlns="" val="20002"/>
                    </a:ext>
                  </a:extLst>
                </a:gridCol>
                <a:gridCol w="592874">
                  <a:extLst>
                    <a:ext uri="{9D8B030D-6E8A-4147-A177-3AD203B41FA5}">
                      <a16:colId xmlns:a16="http://schemas.microsoft.com/office/drawing/2014/main" xmlns="" val="20003"/>
                    </a:ext>
                  </a:extLst>
                </a:gridCol>
                <a:gridCol w="592874">
                  <a:extLst>
                    <a:ext uri="{9D8B030D-6E8A-4147-A177-3AD203B41FA5}">
                      <a16:colId xmlns:a16="http://schemas.microsoft.com/office/drawing/2014/main" xmlns="" val="20004"/>
                    </a:ext>
                  </a:extLst>
                </a:gridCol>
                <a:gridCol w="592874">
                  <a:extLst>
                    <a:ext uri="{9D8B030D-6E8A-4147-A177-3AD203B41FA5}">
                      <a16:colId xmlns:a16="http://schemas.microsoft.com/office/drawing/2014/main" xmlns="" val="20005"/>
                    </a:ext>
                  </a:extLst>
                </a:gridCol>
                <a:gridCol w="592874">
                  <a:extLst>
                    <a:ext uri="{9D8B030D-6E8A-4147-A177-3AD203B41FA5}">
                      <a16:colId xmlns:a16="http://schemas.microsoft.com/office/drawing/2014/main" xmlns="" val="20006"/>
                    </a:ext>
                  </a:extLst>
                </a:gridCol>
                <a:gridCol w="592874">
                  <a:extLst>
                    <a:ext uri="{9D8B030D-6E8A-4147-A177-3AD203B41FA5}">
                      <a16:colId xmlns:a16="http://schemas.microsoft.com/office/drawing/2014/main" xmlns="" val="20007"/>
                    </a:ext>
                  </a:extLst>
                </a:gridCol>
                <a:gridCol w="592874">
                  <a:extLst>
                    <a:ext uri="{9D8B030D-6E8A-4147-A177-3AD203B41FA5}">
                      <a16:colId xmlns:a16="http://schemas.microsoft.com/office/drawing/2014/main" xmlns="" val="20008"/>
                    </a:ext>
                  </a:extLst>
                </a:gridCol>
                <a:gridCol w="592874">
                  <a:extLst>
                    <a:ext uri="{9D8B030D-6E8A-4147-A177-3AD203B41FA5}">
                      <a16:colId xmlns:a16="http://schemas.microsoft.com/office/drawing/2014/main" xmlns="" val="20009"/>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2010*</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2011*</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2012*</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Informazioa eskatzeko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Izapideren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Erreklamazio edo iradokizunen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Ordainketaren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zerbitzura joateko/harremanetan jartzeko arrazoi nagusiaren bilakaera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7" name="Rectangle 3"/>
          <p:cNvSpPr>
            <a:spLocks noChangeArrowheads="1"/>
          </p:cNvSpPr>
          <p:nvPr/>
        </p:nvSpPr>
        <p:spPr bwMode="auto">
          <a:xfrm>
            <a:off x="0" y="6521808"/>
            <a:ext cx="8237537" cy="338554"/>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Urte hauetan erantzun bat baino gehiago onartu zen.</a:t>
            </a:r>
          </a:p>
          <a:p>
            <a:pPr marL="53975" eaLnBrk="0" hangingPunct="0">
              <a:buClr>
                <a:srgbClr val="C0C0C0"/>
              </a:buClr>
              <a:buSzPts val="1800"/>
            </a:pPr>
            <a:r>
              <a:rPr lang="eu-ES" sz="800" dirty="0">
                <a:solidFill>
                  <a:srgbClr val="4D4D4D"/>
                </a:solidFill>
                <a:latin typeface="Arial" panose="020B0604020202020204" pitchFamily="34" charset="0"/>
              </a:rPr>
              <a:t>OHARRA: 2010etik 2018ra arteko datuak berriro kalkulatu dira, urte horietan aintzat hartu zelako «dokumentuak erregistratzeko» itema.</a:t>
            </a:r>
          </a:p>
        </p:txBody>
      </p:sp>
    </p:spTree>
    <p:extLst>
      <p:ext uri="{BB962C8B-B14F-4D97-AF65-F5344CB8AC3E}">
        <p14:creationId xmlns:p14="http://schemas.microsoft.com/office/powerpoint/2010/main" val="405415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27</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Zuzenean zerbitzura joateko/harremanetan jartzeko arrazoi nagusiaren bilakaera</a:t>
            </a:r>
            <a:endParaRPr lang="eu-ES" sz="1100" b="1" dirty="0">
              <a:solidFill>
                <a:srgbClr val="4D4D4D"/>
              </a:solidFill>
              <a:latin typeface="Arial" panose="020B0604020202020204" pitchFamily="34" charset="0"/>
              <a:cs typeface="Arial" panose="020B0604020202020204" pitchFamily="34" charset="0"/>
            </a:endParaRPr>
          </a:p>
          <a:p>
            <a:pPr marL="450850" indent="-450850" eaLnBrk="0" hangingPunct="0">
              <a:lnSpc>
                <a:spcPts val="1800"/>
              </a:lnSpc>
              <a:buClr>
                <a:srgbClr val="C0C0C0"/>
              </a:buClr>
              <a:buSzPts val="1800"/>
            </a:pPr>
            <a:r>
              <a:rPr lang="eu-ES" sz="1100" i="1" dirty="0">
                <a:solidFill>
                  <a:srgbClr val="4D4D4D"/>
                </a:solidFill>
                <a:latin typeface="Arial" panose="020B0604020202020204" pitchFamily="34" charset="0"/>
              </a:rPr>
              <a:t>Oinarria: Aurrez aurreko arretan elkarrizketatutako pertsonak, guztira</a:t>
            </a:r>
          </a:p>
        </p:txBody>
      </p:sp>
      <p:graphicFrame>
        <p:nvGraphicFramePr>
          <p:cNvPr id="6" name="5 Gráfico"/>
          <p:cNvGraphicFramePr/>
          <p:nvPr>
            <p:extLst>
              <p:ext uri="{D42A27DB-BD31-4B8C-83A1-F6EECF244321}">
                <p14:modId xmlns:p14="http://schemas.microsoft.com/office/powerpoint/2010/main" val="3748787210"/>
              </p:ext>
            </p:extLst>
          </p:nvPr>
        </p:nvGraphicFramePr>
        <p:xfrm>
          <a:off x="309248" y="1877903"/>
          <a:ext cx="8506707"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ChangeArrowheads="1"/>
          </p:cNvSpPr>
          <p:nvPr/>
        </p:nvSpPr>
        <p:spPr bwMode="auto">
          <a:xfrm>
            <a:off x="0" y="6521808"/>
            <a:ext cx="8237537" cy="338554"/>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Urte hauetan erantzun bat baino gehiago onartu zen.</a:t>
            </a:r>
          </a:p>
          <a:p>
            <a:pPr marL="53975" eaLnBrk="0" hangingPunct="0">
              <a:buClr>
                <a:srgbClr val="C0C0C0"/>
              </a:buClr>
              <a:buSzPts val="1800"/>
            </a:pPr>
            <a:r>
              <a:rPr lang="eu-ES" sz="800" dirty="0">
                <a:solidFill>
                  <a:srgbClr val="4D4D4D"/>
                </a:solidFill>
                <a:latin typeface="Arial" panose="020B0604020202020204" pitchFamily="34" charset="0"/>
              </a:rPr>
              <a:t>OHARRA: 2010etik 2018ra arteko datuak berriro kalkulatu dira, urte horietan aintzat hartu zelako «dokumentuak erregistratzeko» itema.</a:t>
            </a:r>
          </a:p>
        </p:txBody>
      </p:sp>
    </p:spTree>
    <p:extLst>
      <p:ext uri="{BB962C8B-B14F-4D97-AF65-F5344CB8AC3E}">
        <p14:creationId xmlns:p14="http://schemas.microsoft.com/office/powerpoint/2010/main" val="302231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28</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2.3.- EGINDAKO IZAPIDEAREN GAIA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75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29</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G.3.: Zuzenean zerbitzuarekin egin duzun izapidea gai honen ingurukoa izan da…*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722592542"/>
              </p:ext>
            </p:extLst>
          </p:nvPr>
        </p:nvGraphicFramePr>
        <p:xfrm>
          <a:off x="1981200" y="1734199"/>
          <a:ext cx="5467918" cy="464978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233863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 SARRERA: PLANTEAMENDU METODOLOGIKOA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64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30</a:t>
            </a:fld>
            <a:endParaRPr lang="eu-ES" dirty="0"/>
          </a:p>
        </p:txBody>
      </p:sp>
      <p:graphicFrame>
        <p:nvGraphicFramePr>
          <p:cNvPr id="5" name="4 Tabla"/>
          <p:cNvGraphicFramePr>
            <a:graphicFrameLocks noGrp="1"/>
          </p:cNvGraphicFramePr>
          <p:nvPr>
            <p:extLst>
              <p:ext uri="{D42A27DB-BD31-4B8C-83A1-F6EECF244321}">
                <p14:modId xmlns:p14="http://schemas.microsoft.com/office/powerpoint/2010/main" val="4171445322"/>
              </p:ext>
            </p:extLst>
          </p:nvPr>
        </p:nvGraphicFramePr>
        <p:xfrm>
          <a:off x="2276475" y="1780188"/>
          <a:ext cx="5410199" cy="4575104"/>
        </p:xfrm>
        <a:graphic>
          <a:graphicData uri="http://schemas.openxmlformats.org/drawingml/2006/table">
            <a:tbl>
              <a:tblPr firstRow="1" bandRow="1">
                <a:tableStyleId>{5C22544A-7EE6-4342-B048-85BDC9FD1C3A}</a:tableStyleId>
              </a:tblPr>
              <a:tblGrid>
                <a:gridCol w="2088773">
                  <a:extLst>
                    <a:ext uri="{9D8B030D-6E8A-4147-A177-3AD203B41FA5}">
                      <a16:colId xmlns:a16="http://schemas.microsoft.com/office/drawing/2014/main" xmlns="" val="20000"/>
                    </a:ext>
                  </a:extLst>
                </a:gridCol>
                <a:gridCol w="1107142">
                  <a:extLst>
                    <a:ext uri="{9D8B030D-6E8A-4147-A177-3AD203B41FA5}">
                      <a16:colId xmlns:a16="http://schemas.microsoft.com/office/drawing/2014/main" xmlns="" val="20001"/>
                    </a:ext>
                  </a:extLst>
                </a:gridCol>
                <a:gridCol w="1107142">
                  <a:extLst>
                    <a:ext uri="{9D8B030D-6E8A-4147-A177-3AD203B41FA5}">
                      <a16:colId xmlns:a16="http://schemas.microsoft.com/office/drawing/2014/main" xmlns="" val="20002"/>
                    </a:ext>
                  </a:extLst>
                </a:gridCol>
                <a:gridCol w="1107142">
                  <a:extLst>
                    <a:ext uri="{9D8B030D-6E8A-4147-A177-3AD203B41FA5}">
                      <a16:colId xmlns:a16="http://schemas.microsoft.com/office/drawing/2014/main" xmlns="" val="20003"/>
                    </a:ext>
                  </a:extLst>
                </a:gridCol>
              </a:tblGrid>
              <a:tr h="296294">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06500">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Etxebizitza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Hezkuntza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5950">
                <a:tc>
                  <a:txBody>
                    <a:bodyPr/>
                    <a:lstStyle/>
                    <a:p>
                      <a:pPr marL="0" algn="l" defTabSz="457200" rtl="0" eaLnBrk="1" fontAlgn="ctr" latinLnBrk="0" hangingPunct="1"/>
                      <a:r>
                        <a:rPr lang="eu-ES" sz="900" kern="1200">
                          <a:solidFill>
                            <a:schemeClr val="dk1"/>
                          </a:solidFill>
                          <a:latin typeface="Arial" panose="020B0604020202020204" pitchFamily="34" charset="0"/>
                        </a:rPr>
                        <a:t>Gizarte gaiak (familia)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Lana eta enplegua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5950">
                <a:tc>
                  <a:txBody>
                    <a:bodyPr/>
                    <a:lstStyle/>
                    <a:p>
                      <a:pPr marL="0" algn="l" defTabSz="457200" rtl="0" eaLnBrk="1" fontAlgn="ctr" latinLnBrk="0" hangingPunct="1"/>
                      <a:r>
                        <a:rPr lang="eu-ES" sz="900" kern="1200">
                          <a:solidFill>
                            <a:schemeClr val="dk1"/>
                          </a:solidFill>
                          <a:latin typeface="Arial" panose="020B0604020202020204" pitchFamily="34" charset="0"/>
                        </a:rPr>
                        <a:t>Administrazio publikoa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Jarduera ekonomikoak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Segurtasuna eta herrizaingoa (trafikoa)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Euskara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Osasuna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Garraioa eta mugikortasuna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Ingurumena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Azpiegitura eta herri-lanak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Hirigintza eta lurraldea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Kultura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Justizia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Kanpo harremanak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Aisia eta turismoa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205950">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bl>
          </a:graphicData>
        </a:graphic>
      </p:graphicFrame>
      <p:sp>
        <p:nvSpPr>
          <p:cNvPr id="7"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P.3.: Zuzenean zerbitzuarekin egin duzun izapidea gai honen ingurukoa izan da…*</a:t>
            </a:r>
            <a:r>
              <a:t/>
            </a:r>
            <a:br/>
            <a:r>
              <a:rPr lang="eu-ES" sz="1100" i="1" dirty="0">
                <a:solidFill>
                  <a:srgbClr val="4D4D4D"/>
                </a:solidFill>
                <a:latin typeface="Arial" panose="020B0604020202020204" pitchFamily="34" charset="0"/>
              </a:rPr>
              <a:t>Oinarria: Elkarrizketatutako pertsonak, guztira.</a:t>
            </a:r>
          </a:p>
        </p:txBody>
      </p:sp>
      <p:sp>
        <p:nvSpPr>
          <p:cNvPr id="6" name="5 Rectángulo"/>
          <p:cNvSpPr/>
          <p:nvPr/>
        </p:nvSpPr>
        <p:spPr>
          <a:xfrm>
            <a:off x="4735375" y="6479624"/>
            <a:ext cx="133350" cy="1143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angle 3"/>
          <p:cNvSpPr>
            <a:spLocks noChangeArrowheads="1"/>
          </p:cNvSpPr>
          <p:nvPr/>
        </p:nvSpPr>
        <p:spPr bwMode="auto">
          <a:xfrm>
            <a:off x="4830624" y="6324267"/>
            <a:ext cx="2765929"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Arreta egiteko kanalaren araberako desberdintasunak</a:t>
            </a:r>
          </a:p>
        </p:txBody>
      </p:sp>
    </p:spTree>
    <p:extLst>
      <p:ext uri="{BB962C8B-B14F-4D97-AF65-F5344CB8AC3E}">
        <p14:creationId xmlns:p14="http://schemas.microsoft.com/office/powerpoint/2010/main" val="2682973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2.4.- ZERBITZUA EZAGUTZEKO MODUA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22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32</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G.4.: Nola ezagutu zenuen Zuzenean Herritarrentzako Zerbitzua?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453273920"/>
              </p:ext>
            </p:extLst>
          </p:nvPr>
        </p:nvGraphicFramePr>
        <p:xfrm>
          <a:off x="0" y="1848499"/>
          <a:ext cx="4562602" cy="464978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Ez zen erantzunik iradoki. Erantzun bakarra onartu zen.</a:t>
            </a:r>
          </a:p>
        </p:txBody>
      </p:sp>
      <p:graphicFrame>
        <p:nvGraphicFramePr>
          <p:cNvPr id="7" name="6 Tabla"/>
          <p:cNvGraphicFramePr>
            <a:graphicFrameLocks noGrp="1"/>
          </p:cNvGraphicFramePr>
          <p:nvPr>
            <p:extLst>
              <p:ext uri="{D42A27DB-BD31-4B8C-83A1-F6EECF244321}">
                <p14:modId xmlns:p14="http://schemas.microsoft.com/office/powerpoint/2010/main" val="2943262728"/>
              </p:ext>
            </p:extLst>
          </p:nvPr>
        </p:nvGraphicFramePr>
        <p:xfrm>
          <a:off x="3609975" y="2037413"/>
          <a:ext cx="5257800" cy="4166110"/>
        </p:xfrm>
        <a:graphic>
          <a:graphicData uri="http://schemas.openxmlformats.org/drawingml/2006/table">
            <a:tbl>
              <a:tblPr firstRow="1" bandRow="1">
                <a:tableStyleId>{5C22544A-7EE6-4342-B048-85BDC9FD1C3A}</a:tableStyleId>
              </a:tblPr>
              <a:tblGrid>
                <a:gridCol w="2626702">
                  <a:extLst>
                    <a:ext uri="{9D8B030D-6E8A-4147-A177-3AD203B41FA5}">
                      <a16:colId xmlns:a16="http://schemas.microsoft.com/office/drawing/2014/main" xmlns="" val="20000"/>
                    </a:ext>
                  </a:extLst>
                </a:gridCol>
                <a:gridCol w="897548">
                  <a:extLst>
                    <a:ext uri="{9D8B030D-6E8A-4147-A177-3AD203B41FA5}">
                      <a16:colId xmlns:a16="http://schemas.microsoft.com/office/drawing/2014/main" xmlns="" val="20001"/>
                    </a:ext>
                  </a:extLst>
                </a:gridCol>
                <a:gridCol w="877995">
                  <a:extLst>
                    <a:ext uri="{9D8B030D-6E8A-4147-A177-3AD203B41FA5}">
                      <a16:colId xmlns:a16="http://schemas.microsoft.com/office/drawing/2014/main" xmlns="" val="20002"/>
                    </a:ext>
                  </a:extLst>
                </a:gridCol>
                <a:gridCol w="855555">
                  <a:extLst>
                    <a:ext uri="{9D8B030D-6E8A-4147-A177-3AD203B41FA5}">
                      <a16:colId xmlns:a16="http://schemas.microsoft.com/office/drawing/2014/main" xmlns="" val="20003"/>
                    </a:ext>
                  </a:extLst>
                </a:gridCol>
              </a:tblGrid>
              <a:tr h="288458">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489619">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00503">
                <a:tc>
                  <a:txBody>
                    <a:bodyPr/>
                    <a:lstStyle/>
                    <a:p>
                      <a:pPr marL="0" algn="l" defTabSz="457200" rtl="0" eaLnBrk="1" fontAlgn="ctr" latinLnBrk="0" hangingPunct="1"/>
                      <a:r>
                        <a:rPr lang="eu-ES" sz="900" kern="1200" dirty="0">
                          <a:solidFill>
                            <a:schemeClr val="dk1"/>
                          </a:solidFill>
                          <a:latin typeface="Arial" panose="020B0604020202020204" pitchFamily="34" charset="0"/>
                        </a:rPr>
                        <a:t>Webgunearen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76338">
                <a:tc>
                  <a:txBody>
                    <a:bodyPr/>
                    <a:lstStyle/>
                    <a:p>
                      <a:pPr marL="0" algn="l" defTabSz="457200" rtl="0" eaLnBrk="1" fontAlgn="ctr" latinLnBrk="0" hangingPunct="1"/>
                      <a:r>
                        <a:rPr lang="eu-ES" sz="900" kern="1200">
                          <a:solidFill>
                            <a:schemeClr val="dk1"/>
                          </a:solidFill>
                          <a:latin typeface="Arial" panose="020B0604020202020204" pitchFamily="34" charset="0"/>
                        </a:rPr>
                        <a:t>Beste instituzio batetik bideratu ninduten (Udala, Foru Aldundia)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Lagunek eta/edo senideek gomendatuta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276338">
                <a:tc>
                  <a:txBody>
                    <a:bodyPr/>
                    <a:lstStyle/>
                    <a:p>
                      <a:pPr marL="0" algn="l" defTabSz="457200" rtl="0" eaLnBrk="1" fontAlgn="ctr" latinLnBrk="0" hangingPunct="1"/>
                      <a:r>
                        <a:rPr lang="eu-ES" sz="900" kern="1200">
                          <a:solidFill>
                            <a:schemeClr val="dk1"/>
                          </a:solidFill>
                          <a:latin typeface="Arial" panose="020B0604020202020204" pitchFamily="34" charset="0"/>
                        </a:rPr>
                        <a:t>Eusko Jaurlaritzako beste zerbitzu batetik bideratu ninduten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Publizitatearen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Betidanik / Dagoeneko ezagutzen nuen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Lanagatik / Lanean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Kasualitatez, bulegoaren aurretik igaro nintzen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Higiezinen agentzia / Etxebizitza / Etxebide</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Ikastetxea / Euskaltegia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Internet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Aholkularitzak, abokatuak, elkarteak, sindikatuak...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Eskutitz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Lanbide</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00503">
                <a:tc>
                  <a:txBody>
                    <a:bodyPr/>
                    <a:lstStyle/>
                    <a:p>
                      <a:pPr marL="0" algn="l" defTabSz="457200" rtl="0" eaLnBrk="1" fontAlgn="ctr" latinLnBrk="0" hangingPunct="1"/>
                      <a:r>
                        <a:rPr lang="eu-ES" sz="900" kern="120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200503">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bl>
          </a:graphicData>
        </a:graphic>
      </p:graphicFrame>
      <p:sp>
        <p:nvSpPr>
          <p:cNvPr id="10" name="9 Rectángulo"/>
          <p:cNvSpPr/>
          <p:nvPr/>
        </p:nvSpPr>
        <p:spPr>
          <a:xfrm>
            <a:off x="5411650" y="6279599"/>
            <a:ext cx="133350" cy="1143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angle 3"/>
          <p:cNvSpPr>
            <a:spLocks noChangeArrowheads="1"/>
          </p:cNvSpPr>
          <p:nvPr/>
        </p:nvSpPr>
        <p:spPr bwMode="auto">
          <a:xfrm>
            <a:off x="5506900" y="6124242"/>
            <a:ext cx="3074392"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Arreta egiteko kanalaren araberako desberdintasunak</a:t>
            </a:r>
          </a:p>
        </p:txBody>
      </p:sp>
    </p:spTree>
    <p:extLst>
      <p:ext uri="{BB962C8B-B14F-4D97-AF65-F5344CB8AC3E}">
        <p14:creationId xmlns:p14="http://schemas.microsoft.com/office/powerpoint/2010/main" val="209567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33</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3131604129"/>
              </p:ext>
            </p:extLst>
          </p:nvPr>
        </p:nvGraphicFramePr>
        <p:xfrm>
          <a:off x="1552575" y="2289937"/>
          <a:ext cx="6696074" cy="2566794"/>
        </p:xfrm>
        <a:graphic>
          <a:graphicData uri="http://schemas.openxmlformats.org/drawingml/2006/table">
            <a:tbl>
              <a:tblPr firstRow="1" bandRow="1">
                <a:tableStyleId>{5C22544A-7EE6-4342-B048-85BDC9FD1C3A}</a:tableStyleId>
              </a:tblPr>
              <a:tblGrid>
                <a:gridCol w="3092366">
                  <a:extLst>
                    <a:ext uri="{9D8B030D-6E8A-4147-A177-3AD203B41FA5}">
                      <a16:colId xmlns:a16="http://schemas.microsoft.com/office/drawing/2014/main" xmlns="" val="20000"/>
                    </a:ext>
                  </a:extLst>
                </a:gridCol>
                <a:gridCol w="600618">
                  <a:extLst>
                    <a:ext uri="{9D8B030D-6E8A-4147-A177-3AD203B41FA5}">
                      <a16:colId xmlns:a16="http://schemas.microsoft.com/office/drawing/2014/main" xmlns="" val="20001"/>
                    </a:ext>
                  </a:extLst>
                </a:gridCol>
                <a:gridCol w="600618">
                  <a:extLst>
                    <a:ext uri="{9D8B030D-6E8A-4147-A177-3AD203B41FA5}">
                      <a16:colId xmlns:a16="http://schemas.microsoft.com/office/drawing/2014/main" xmlns="" val="20002"/>
                    </a:ext>
                  </a:extLst>
                </a:gridCol>
                <a:gridCol w="600618">
                  <a:extLst>
                    <a:ext uri="{9D8B030D-6E8A-4147-A177-3AD203B41FA5}">
                      <a16:colId xmlns:a16="http://schemas.microsoft.com/office/drawing/2014/main" xmlns="" val="20003"/>
                    </a:ext>
                  </a:extLst>
                </a:gridCol>
                <a:gridCol w="600618">
                  <a:extLst>
                    <a:ext uri="{9D8B030D-6E8A-4147-A177-3AD203B41FA5}">
                      <a16:colId xmlns:a16="http://schemas.microsoft.com/office/drawing/2014/main" xmlns="" val="20004"/>
                    </a:ext>
                  </a:extLst>
                </a:gridCol>
                <a:gridCol w="600618">
                  <a:extLst>
                    <a:ext uri="{9D8B030D-6E8A-4147-A177-3AD203B41FA5}">
                      <a16:colId xmlns:a16="http://schemas.microsoft.com/office/drawing/2014/main" xmlns="" val="20005"/>
                    </a:ext>
                  </a:extLst>
                </a:gridCol>
                <a:gridCol w="600618">
                  <a:extLst>
                    <a:ext uri="{9D8B030D-6E8A-4147-A177-3AD203B41FA5}">
                      <a16:colId xmlns:a16="http://schemas.microsoft.com/office/drawing/2014/main" xmlns="" val="20006"/>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Lagunek eta/edo senideek gomendatuta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Webgunearen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Eusko Jaurlaritzako beste zerbitzu batetik bideratu ninduten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instituzio batetik bideratu ninduten (Udala, Foru Aldundia)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Publizitatearen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Kasualitatez, bulegoaren aurretik igaro nintzen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Herritarrentzako Zerbitzua ezagutzeko moduaren bilakaera*</a:t>
            </a:r>
            <a:r>
              <a:t/>
            </a:r>
            <a:br/>
            <a:r>
              <a:rPr lang="eu-ES" sz="1100" i="1" dirty="0">
                <a:solidFill>
                  <a:srgbClr val="4D4D4D"/>
                </a:solidFill>
                <a:latin typeface="Arial" panose="020B0604020202020204" pitchFamily="34" charset="0"/>
              </a:rPr>
              <a:t>Oinarria: Elkarrizketatutako pertsonak, guztira</a:t>
            </a:r>
          </a:p>
        </p:txBody>
      </p:sp>
      <p:sp>
        <p:nvSpPr>
          <p:cNvPr id="6"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Ez zen erantzunik iradoki. Erantzun bakarra onartu zen.</a:t>
            </a:r>
          </a:p>
        </p:txBody>
      </p:sp>
    </p:spTree>
    <p:extLst>
      <p:ext uri="{BB962C8B-B14F-4D97-AF65-F5344CB8AC3E}">
        <p14:creationId xmlns:p14="http://schemas.microsoft.com/office/powerpoint/2010/main" val="2605435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34</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Herritarrentzako Zerbitzua ezagutzeko moduaren bilakaera</a:t>
            </a:r>
            <a:r>
              <a:t/>
            </a:r>
            <a:br/>
            <a:r>
              <a:rPr lang="eu-ES" sz="1100" i="1" dirty="0">
                <a:solidFill>
                  <a:srgbClr val="4D4D4D"/>
                </a:solidFill>
                <a:latin typeface="Arial" panose="020B0604020202020204" pitchFamily="34" charset="0"/>
              </a:rPr>
              <a:t>Oinarria: Elkarrizketatutako pertsonak, guztira</a:t>
            </a:r>
          </a:p>
        </p:txBody>
      </p:sp>
      <p:sp>
        <p:nvSpPr>
          <p:cNvPr id="7"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Ez zen erantzunik iradoki. Erantzun bakarra onartu zen.</a:t>
            </a:r>
          </a:p>
        </p:txBody>
      </p:sp>
      <p:graphicFrame>
        <p:nvGraphicFramePr>
          <p:cNvPr id="6" name="5 Gráfico"/>
          <p:cNvGraphicFramePr/>
          <p:nvPr>
            <p:extLst>
              <p:ext uri="{D42A27DB-BD31-4B8C-83A1-F6EECF244321}">
                <p14:modId xmlns:p14="http://schemas.microsoft.com/office/powerpoint/2010/main" val="2449676442"/>
              </p:ext>
            </p:extLst>
          </p:nvPr>
        </p:nvGraphicFramePr>
        <p:xfrm>
          <a:off x="309248" y="1877903"/>
          <a:ext cx="8506707" cy="4061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258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35</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2.5.- WEBGUNEAREN EZAGUTZA ETA ERABILERA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714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G.5.: Ezagutzen duzu Eusko Jaurlaritzaren euskadi.eus webgunea?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4" name="3 Gráfico"/>
          <p:cNvGraphicFramePr/>
          <p:nvPr>
            <p:extLst>
              <p:ext uri="{D42A27DB-BD31-4B8C-83A1-F6EECF244321}">
                <p14:modId xmlns:p14="http://schemas.microsoft.com/office/powerpoint/2010/main" val="1227056434"/>
              </p:ext>
            </p:extLst>
          </p:nvPr>
        </p:nvGraphicFramePr>
        <p:xfrm>
          <a:off x="443834" y="1864760"/>
          <a:ext cx="2735261" cy="2214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16719768"/>
              </p:ext>
            </p:extLst>
          </p:nvPr>
        </p:nvGraphicFramePr>
        <p:xfrm>
          <a:off x="3657600" y="2569283"/>
          <a:ext cx="5029199" cy="1668739"/>
        </p:xfrm>
        <a:graphic>
          <a:graphicData uri="http://schemas.openxmlformats.org/drawingml/2006/table">
            <a:tbl>
              <a:tblPr firstRow="1" bandRow="1">
                <a:tableStyleId>{5C22544A-7EE6-4342-B048-85BDC9FD1C3A}</a:tableStyleId>
              </a:tblPr>
              <a:tblGrid>
                <a:gridCol w="1443098">
                  <a:extLst>
                    <a:ext uri="{9D8B030D-6E8A-4147-A177-3AD203B41FA5}">
                      <a16:colId xmlns:a16="http://schemas.microsoft.com/office/drawing/2014/main" xmlns="" val="20000"/>
                    </a:ext>
                  </a:extLst>
                </a:gridCol>
                <a:gridCol w="1195367">
                  <a:extLst>
                    <a:ext uri="{9D8B030D-6E8A-4147-A177-3AD203B41FA5}">
                      <a16:colId xmlns:a16="http://schemas.microsoft.com/office/drawing/2014/main" xmlns="" val="20001"/>
                    </a:ext>
                  </a:extLst>
                </a:gridCol>
                <a:gridCol w="1195367">
                  <a:extLst>
                    <a:ext uri="{9D8B030D-6E8A-4147-A177-3AD203B41FA5}">
                      <a16:colId xmlns:a16="http://schemas.microsoft.com/office/drawing/2014/main" xmlns="" val="20002"/>
                    </a:ext>
                  </a:extLst>
                </a:gridCol>
                <a:gridCol w="1195367">
                  <a:extLst>
                    <a:ext uri="{9D8B030D-6E8A-4147-A177-3AD203B41FA5}">
                      <a16:colId xmlns:a16="http://schemas.microsoft.com/office/drawing/2014/main" xmlns="" val="20003"/>
                    </a:ext>
                  </a:extLst>
                </a:gridCol>
              </a:tblGrid>
              <a:tr h="405156">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418729">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81618">
                <a:tc>
                  <a:txBody>
                    <a:bodyPr/>
                    <a:lstStyle/>
                    <a:p>
                      <a:pPr marL="0" algn="l" defTabSz="457200" rtl="0" eaLnBrk="1" fontAlgn="ctr" latinLnBrk="0" hangingPunct="1"/>
                      <a:r>
                        <a:rPr lang="eu-ES" sz="900" kern="1200" dirty="0">
                          <a:solidFill>
                            <a:schemeClr val="tx1"/>
                          </a:solidFill>
                          <a:latin typeface="Arial" panose="020B0604020202020204" pitchFamily="34" charset="0"/>
                        </a:rPr>
                        <a:t>Bai</a:t>
                      </a:r>
                      <a:endParaRPr lang="eu-ES" sz="900" kern="1200" dirty="0">
                        <a:solidFill>
                          <a:schemeClr val="tx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83</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59</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1618">
                <a:tc>
                  <a:txBody>
                    <a:bodyPr/>
                    <a:lstStyle/>
                    <a:p>
                      <a:pPr marL="0" algn="l" defTabSz="457200" rtl="0" eaLnBrk="1" fontAlgn="ctr" latinLnBrk="0" hangingPunct="1"/>
                      <a:r>
                        <a:rPr lang="eu-ES" sz="900" kern="1200" dirty="0">
                          <a:solidFill>
                            <a:schemeClr val="tx1"/>
                          </a:solidFill>
                          <a:latin typeface="Arial" panose="020B0604020202020204" pitchFamily="34" charset="0"/>
                        </a:rPr>
                        <a:t>Ez</a:t>
                      </a:r>
                      <a:endParaRPr lang="eu-ES" sz="900" kern="1200" dirty="0">
                        <a:solidFill>
                          <a:schemeClr val="tx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16</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41</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81618">
                <a:tc>
                  <a:txBody>
                    <a:bodyPr/>
                    <a:lstStyle/>
                    <a:p>
                      <a:pPr marL="0" algn="l" defTabSz="457200" rtl="0" eaLnBrk="1" fontAlgn="ctr" latinLnBrk="0" hangingPunct="1"/>
                      <a:r>
                        <a:rPr lang="eu-ES" sz="900" kern="1200" dirty="0">
                          <a:solidFill>
                            <a:schemeClr val="tx1"/>
                          </a:solidFill>
                          <a:latin typeface="Arial" panose="020B0604020202020204" pitchFamily="34" charset="0"/>
                        </a:rPr>
                        <a:t>Ez du erantzuna zehazten</a:t>
                      </a:r>
                      <a:endParaRPr lang="eu-ES" sz="900" kern="1200" dirty="0">
                        <a:solidFill>
                          <a:schemeClr val="tx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22232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37</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G.6.: Erabili duzu?</a:t>
            </a:r>
            <a:r>
              <a:t/>
            </a:r>
            <a:br/>
            <a:r>
              <a:rPr lang="eu-ES" sz="1100" i="1" dirty="0">
                <a:solidFill>
                  <a:srgbClr val="4D4D4D"/>
                </a:solidFill>
                <a:latin typeface="Arial" panose="020B0604020202020204" pitchFamily="34" charset="0"/>
              </a:rPr>
              <a:t>Oinarria: Eusko Jaurlaritzaren euskadi.eus webgunea ezagutzen dutela esan duten elkarrizketatutako pertsonak</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678980021"/>
              </p:ext>
            </p:extLst>
          </p:nvPr>
        </p:nvGraphicFramePr>
        <p:xfrm>
          <a:off x="443834" y="1864760"/>
          <a:ext cx="3661441" cy="33835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711848961"/>
              </p:ext>
            </p:extLst>
          </p:nvPr>
        </p:nvGraphicFramePr>
        <p:xfrm>
          <a:off x="3657600" y="2569283"/>
          <a:ext cx="5029199" cy="1668739"/>
        </p:xfrm>
        <a:graphic>
          <a:graphicData uri="http://schemas.openxmlformats.org/drawingml/2006/table">
            <a:tbl>
              <a:tblPr firstRow="1" bandRow="1">
                <a:tableStyleId>{5C22544A-7EE6-4342-B048-85BDC9FD1C3A}</a:tableStyleId>
              </a:tblPr>
              <a:tblGrid>
                <a:gridCol w="1443098">
                  <a:extLst>
                    <a:ext uri="{9D8B030D-6E8A-4147-A177-3AD203B41FA5}">
                      <a16:colId xmlns:a16="http://schemas.microsoft.com/office/drawing/2014/main" xmlns="" val="20000"/>
                    </a:ext>
                  </a:extLst>
                </a:gridCol>
                <a:gridCol w="1195367">
                  <a:extLst>
                    <a:ext uri="{9D8B030D-6E8A-4147-A177-3AD203B41FA5}">
                      <a16:colId xmlns:a16="http://schemas.microsoft.com/office/drawing/2014/main" xmlns="" val="20001"/>
                    </a:ext>
                  </a:extLst>
                </a:gridCol>
                <a:gridCol w="1195367">
                  <a:extLst>
                    <a:ext uri="{9D8B030D-6E8A-4147-A177-3AD203B41FA5}">
                      <a16:colId xmlns:a16="http://schemas.microsoft.com/office/drawing/2014/main" xmlns="" val="20002"/>
                    </a:ext>
                  </a:extLst>
                </a:gridCol>
                <a:gridCol w="1195367">
                  <a:extLst>
                    <a:ext uri="{9D8B030D-6E8A-4147-A177-3AD203B41FA5}">
                      <a16:colId xmlns:a16="http://schemas.microsoft.com/office/drawing/2014/main" xmlns="" val="20003"/>
                    </a:ext>
                  </a:extLst>
                </a:gridCol>
              </a:tblGrid>
              <a:tr h="405156">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418729">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1045)</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543)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503)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81618">
                <a:tc>
                  <a:txBody>
                    <a:bodyPr/>
                    <a:lstStyle/>
                    <a:p>
                      <a:pPr marL="0" algn="l" defTabSz="457200" rtl="0" eaLnBrk="1" fontAlgn="ctr" latinLnBrk="0" hangingPunct="1"/>
                      <a:r>
                        <a:rPr lang="eu-ES" sz="900" kern="1200" dirty="0">
                          <a:solidFill>
                            <a:schemeClr val="tx1"/>
                          </a:solidFill>
                          <a:latin typeface="Arial" panose="020B0604020202020204" pitchFamily="34" charset="0"/>
                        </a:rPr>
                        <a:t>Bai</a:t>
                      </a:r>
                      <a:endParaRPr lang="eu-ES" sz="900" kern="1200" dirty="0">
                        <a:solidFill>
                          <a:schemeClr val="tx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84</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74</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1618">
                <a:tc>
                  <a:txBody>
                    <a:bodyPr/>
                    <a:lstStyle/>
                    <a:p>
                      <a:pPr marL="0" algn="l" defTabSz="457200" rtl="0" eaLnBrk="1" fontAlgn="ctr" latinLnBrk="0" hangingPunct="1"/>
                      <a:r>
                        <a:rPr lang="eu-ES" sz="900" kern="1200" dirty="0">
                          <a:solidFill>
                            <a:schemeClr val="tx1"/>
                          </a:solidFill>
                          <a:latin typeface="Arial" panose="020B0604020202020204" pitchFamily="34" charset="0"/>
                        </a:rPr>
                        <a:t>Ez</a:t>
                      </a:r>
                      <a:endParaRPr lang="eu-ES" sz="900" kern="1200" dirty="0">
                        <a:solidFill>
                          <a:schemeClr val="tx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15</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26</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81618">
                <a:tc>
                  <a:txBody>
                    <a:bodyPr/>
                    <a:lstStyle/>
                    <a:p>
                      <a:pPr marL="0" algn="l" defTabSz="457200" rtl="0" eaLnBrk="1" fontAlgn="ctr" latinLnBrk="0" hangingPunct="1"/>
                      <a:r>
                        <a:rPr lang="eu-ES" sz="900" kern="1200" dirty="0">
                          <a:solidFill>
                            <a:schemeClr val="tx1"/>
                          </a:solidFill>
                          <a:latin typeface="Arial" panose="020B0604020202020204" pitchFamily="34" charset="0"/>
                        </a:rPr>
                        <a:t>Ez du erantzuna zehazten</a:t>
                      </a:r>
                      <a:endParaRPr lang="eu-ES" sz="900" kern="1200" dirty="0">
                        <a:solidFill>
                          <a:schemeClr val="tx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317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38</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Eusko Jaurlaritzaren webgunearen ezagutzaren eta erabileraren bilakaera</a:t>
            </a:r>
          </a:p>
          <a:p>
            <a:pPr eaLnBrk="0" hangingPunct="0">
              <a:lnSpc>
                <a:spcPts val="1800"/>
              </a:lnSpc>
              <a:buClr>
                <a:srgbClr val="C0C0C0"/>
              </a:buClr>
              <a:buSzPts val="1800"/>
            </a:pPr>
            <a:r>
              <a:rPr lang="eu-ES" sz="1100" i="1" dirty="0">
                <a:solidFill>
                  <a:srgbClr val="4D4D4D"/>
                </a:solidFill>
                <a:latin typeface="Arial" panose="020B0604020202020204" pitchFamily="34" charset="0"/>
              </a:rPr>
              <a:t>Oinarria: Elkarrizketatutako pertsonak, guztira.</a:t>
            </a:r>
          </a:p>
        </p:txBody>
      </p:sp>
      <p:graphicFrame>
        <p:nvGraphicFramePr>
          <p:cNvPr id="6" name="5 Gráfico"/>
          <p:cNvGraphicFramePr/>
          <p:nvPr>
            <p:extLst>
              <p:ext uri="{D42A27DB-BD31-4B8C-83A1-F6EECF244321}">
                <p14:modId xmlns:p14="http://schemas.microsoft.com/office/powerpoint/2010/main" val="1028838157"/>
              </p:ext>
            </p:extLst>
          </p:nvPr>
        </p:nvGraphicFramePr>
        <p:xfrm>
          <a:off x="309248" y="1877903"/>
          <a:ext cx="8506707"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Euskadi.eus webgunea ezagutzen duten pertsonen araberako datuak</a:t>
            </a:r>
            <a:endParaRPr lang="eu-ES" sz="8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38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2780048916"/>
              </p:ext>
            </p:extLst>
          </p:nvPr>
        </p:nvGraphicFramePr>
        <p:xfrm>
          <a:off x="246768" y="1725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39</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G.7.: Zertarako erabili duzu?</a:t>
            </a:r>
            <a:r>
              <a:t/>
            </a:r>
            <a:br/>
            <a:r>
              <a:rPr lang="eu-ES" sz="1100" i="1" dirty="0">
                <a:solidFill>
                  <a:srgbClr val="4D4D4D"/>
                </a:solidFill>
                <a:latin typeface="Arial" panose="020B0604020202020204" pitchFamily="34" charset="0"/>
              </a:rPr>
              <a:t>Oinarria: Eusko Jaurlaritzaren euskadi.eus webgunea erabili dutela esan duten elkarrizketatutako pertsonak</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580811094"/>
              </p:ext>
            </p:extLst>
          </p:nvPr>
        </p:nvGraphicFramePr>
        <p:xfrm>
          <a:off x="3057525" y="3370862"/>
          <a:ext cx="5629274" cy="2114235"/>
        </p:xfrm>
        <a:graphic>
          <a:graphicData uri="http://schemas.openxmlformats.org/drawingml/2006/table">
            <a:tbl>
              <a:tblPr firstRow="1" bandRow="1">
                <a:tableStyleId>{5C22544A-7EE6-4342-B048-85BDC9FD1C3A}</a:tableStyleId>
              </a:tblPr>
              <a:tblGrid>
                <a:gridCol w="2226554">
                  <a:extLst>
                    <a:ext uri="{9D8B030D-6E8A-4147-A177-3AD203B41FA5}">
                      <a16:colId xmlns:a16="http://schemas.microsoft.com/office/drawing/2014/main" xmlns="" val="20000"/>
                    </a:ext>
                  </a:extLst>
                </a:gridCol>
                <a:gridCol w="1134240">
                  <a:extLst>
                    <a:ext uri="{9D8B030D-6E8A-4147-A177-3AD203B41FA5}">
                      <a16:colId xmlns:a16="http://schemas.microsoft.com/office/drawing/2014/main" xmlns="" val="20001"/>
                    </a:ext>
                  </a:extLst>
                </a:gridCol>
                <a:gridCol w="1134240">
                  <a:extLst>
                    <a:ext uri="{9D8B030D-6E8A-4147-A177-3AD203B41FA5}">
                      <a16:colId xmlns:a16="http://schemas.microsoft.com/office/drawing/2014/main" xmlns="" val="20002"/>
                    </a:ext>
                  </a:extLst>
                </a:gridCol>
                <a:gridCol w="1134240">
                  <a:extLst>
                    <a:ext uri="{9D8B030D-6E8A-4147-A177-3AD203B41FA5}">
                      <a16:colId xmlns:a16="http://schemas.microsoft.com/office/drawing/2014/main" xmlns="" val="20003"/>
                    </a:ext>
                  </a:extLst>
                </a:gridCol>
              </a:tblGrid>
              <a:tr h="338163">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49492">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831)</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458)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373)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Informazioa bilatzeko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Izapideren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Kontsulta edo iradokizunen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Ordainketaren bat egiteko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5052">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7"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Ez zen erantzunik iradoki. Erantzun bat baino gehiago emateko aukera.</a:t>
            </a:r>
          </a:p>
        </p:txBody>
      </p:sp>
    </p:spTree>
    <p:extLst>
      <p:ext uri="{BB962C8B-B14F-4D97-AF65-F5344CB8AC3E}">
        <p14:creationId xmlns:p14="http://schemas.microsoft.com/office/powerpoint/2010/main" val="25725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1.1.- IKERKETAREN HELBURUAK</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54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40</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 ZUZENEAN ZERBITZUAREN JARDUNAREN BALORAZIOA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555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41</a:t>
            </a:fld>
            <a:endParaRPr lang="eu-ES" dirty="0"/>
          </a:p>
        </p:txBody>
      </p:sp>
      <p:sp>
        <p:nvSpPr>
          <p:cNvPr id="6" name="Rectangle 3"/>
          <p:cNvSpPr>
            <a:spLocks noChangeArrowheads="1"/>
          </p:cNvSpPr>
          <p:nvPr/>
        </p:nvSpPr>
        <p:spPr bwMode="auto">
          <a:xfrm>
            <a:off x="443834" y="1082716"/>
            <a:ext cx="8237537" cy="4965462"/>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 Herritarrentzako Zerbitzuaren erabiltzaileen % 92k adierazi dute oso edo nahiko pozik daudela zerbitzuaren jardun orokorrarekin. Zuzeneanekin pozik ez daudela adierazten dutenak % 2 soilik dira, eta % 5ek ez dute oso balorazio positiboa egiten.</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Batez besteko balorazio orokorra jaitsi egin da 2016 eta 2018 urteekin alderatuz. Aurrez aurreko arretari dagokionez balorazio orokorra hobetzen bada ere, telefono bidezko arretaren balorazioak batez bestekoa jaisten du.</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Erabiltzaileen % 44en ustez, Zuzenean beste instituzio eta administrazio batzuek eskaintzen dituztenak baino zerbitzu hobea da. Iritzi kritikoak, ikuspegi konparatibo batetik, % 3 dira.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Zuzeneanen bulegoen eremu fisikoari </a:t>
            </a:r>
            <a:r>
              <a:rPr lang="eu-ES" sz="1100" dirty="0">
                <a:solidFill>
                  <a:srgbClr val="4D4D4D"/>
                </a:solidFill>
                <a:latin typeface="Arial" panose="020B0604020202020204" pitchFamily="34" charset="0"/>
              </a:rPr>
              <a:t>dagokionez, </a:t>
            </a:r>
            <a:r>
              <a:rPr lang="eu-ES" sz="1100" b="1" dirty="0">
                <a:solidFill>
                  <a:srgbClr val="4D4D4D"/>
                </a:solidFill>
                <a:latin typeface="Arial" panose="020B0604020202020204" pitchFamily="34" charset="0"/>
              </a:rPr>
              <a:t>nabarmen gainditzen da Zerbitzuen Kartan hartutako konpromisoa</a:t>
            </a:r>
            <a:r>
              <a:rPr lang="eu-ES" sz="1100" dirty="0">
                <a:solidFill>
                  <a:srgbClr val="4D4D4D"/>
                </a:solidFill>
                <a:latin typeface="Arial" panose="020B0604020202020204" pitchFamily="34" charset="0"/>
              </a:rPr>
              <a:t> eta, 2018arekin alderatuz, hobetzeko joera txiki bat ikusten da. Konprimiso honi dagokionez, </a:t>
            </a:r>
            <a:r>
              <a:rPr lang="eu-ES" sz="1100" b="1" dirty="0">
                <a:solidFill>
                  <a:srgbClr val="4D4D4D"/>
                </a:solidFill>
                <a:latin typeface="Arial" panose="020B0604020202020204" pitchFamily="34" charset="0"/>
              </a:rPr>
              <a:t>Gasteizko</a:t>
            </a:r>
            <a:r>
              <a:rPr lang="eu-ES" sz="1100" dirty="0">
                <a:solidFill>
                  <a:srgbClr val="4D4D4D"/>
                </a:solidFill>
                <a:latin typeface="Arial" panose="020B0604020202020204" pitchFamily="34" charset="0"/>
              </a:rPr>
              <a:t> bulegoak lortu du </a:t>
            </a:r>
            <a:r>
              <a:rPr lang="eu-ES" sz="1100" b="1" dirty="0">
                <a:solidFill>
                  <a:srgbClr val="4D4D4D"/>
                </a:solidFill>
                <a:latin typeface="Arial" panose="020B0604020202020204" pitchFamily="34" charset="0"/>
              </a:rPr>
              <a:t>balorazio altuena </a:t>
            </a:r>
            <a:r>
              <a:rPr lang="eu-ES" sz="1100" dirty="0">
                <a:solidFill>
                  <a:srgbClr val="4D4D4D"/>
                </a:solidFill>
                <a:latin typeface="Arial" panose="020B0604020202020204" pitchFamily="34" charset="0"/>
              </a:rPr>
              <a:t>(8,6).</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Arretaren antolakuntza, </a:t>
            </a:r>
            <a:r>
              <a:rPr lang="eu-ES" sz="1100" dirty="0">
                <a:solidFill>
                  <a:srgbClr val="4D4D4D"/>
                </a:solidFill>
                <a:latin typeface="Arial" panose="020B0604020202020204" pitchFamily="34" charset="0"/>
              </a:rPr>
              <a:t>arlo horretako jarduna, oso ona da. Hala eta guztiz ere, kontuan izan behar ditugu arreta egiteko kanalaren araberako desberdintasunak. </a:t>
            </a:r>
            <a:r>
              <a:rPr lang="eu-ES" sz="1100" b="1" dirty="0">
                <a:solidFill>
                  <a:srgbClr val="4D4D4D"/>
                </a:solidFill>
                <a:latin typeface="Arial" panose="020B0604020202020204" pitchFamily="34" charset="0"/>
              </a:rPr>
              <a:t>Aurrez aurreko arreta egiteko kanalari</a:t>
            </a:r>
            <a:r>
              <a:rPr lang="eu-ES" sz="1100" dirty="0">
                <a:solidFill>
                  <a:srgbClr val="4D4D4D"/>
                </a:solidFill>
                <a:latin typeface="Arial" panose="020B0604020202020204" pitchFamily="34" charset="0"/>
              </a:rPr>
              <a:t>, alegia, Zuzeneanen bulegoei dagokienez, </a:t>
            </a:r>
            <a:r>
              <a:rPr lang="eu-ES" sz="1100" b="1" dirty="0">
                <a:solidFill>
                  <a:srgbClr val="4D4D4D"/>
                </a:solidFill>
                <a:latin typeface="Arial" panose="020B0604020202020204" pitchFamily="34" charset="0"/>
              </a:rPr>
              <a:t>nabarmenki gainditu da </a:t>
            </a:r>
            <a:r>
              <a:rPr lang="eu-ES" sz="1100" dirty="0">
                <a:solidFill>
                  <a:srgbClr val="4D4D4D"/>
                </a:solidFill>
                <a:latin typeface="Arial" panose="020B0604020202020204" pitchFamily="34" charset="0"/>
              </a:rPr>
              <a:t>Zerbitzuen Kartan hartutako </a:t>
            </a:r>
            <a:r>
              <a:rPr lang="eu-ES" sz="1100" b="1" dirty="0">
                <a:solidFill>
                  <a:srgbClr val="4D4D4D"/>
                </a:solidFill>
                <a:latin typeface="Arial" panose="020B0604020202020204" pitchFamily="34" charset="0"/>
              </a:rPr>
              <a:t>konpromisoa</a:t>
            </a:r>
            <a:r>
              <a:rPr lang="eu-ES" sz="1100" dirty="0">
                <a:solidFill>
                  <a:srgbClr val="4D4D4D"/>
                </a:solidFill>
                <a:latin typeface="Arial" panose="020B0604020202020204" pitchFamily="34" charset="0"/>
              </a:rPr>
              <a:t> (konpromisoa 7,0 zen eta 8,2 puntu lortu dira). </a:t>
            </a:r>
            <a:r>
              <a:rPr lang="eu-ES" sz="1100" b="1" dirty="0">
                <a:solidFill>
                  <a:srgbClr val="4D4D4D"/>
                </a:solidFill>
                <a:latin typeface="Arial" panose="020B0604020202020204" pitchFamily="34" charset="0"/>
              </a:rPr>
              <a:t>Telefono bidezko arretaren kanalak ere gainditu </a:t>
            </a:r>
            <a:r>
              <a:rPr lang="eu-ES" sz="1100" dirty="0">
                <a:solidFill>
                  <a:srgbClr val="4D4D4D"/>
                </a:solidFill>
                <a:latin typeface="Arial" panose="020B0604020202020204" pitchFamily="34" charset="0"/>
              </a:rPr>
              <a:t>du konpromiso hori (konpromisoa 7,0 zen eta 7,3 puntu lortu dira). Hala eta guztiz ere</a:t>
            </a:r>
            <a:r>
              <a:rPr lang="eu-ES" sz="1100" b="1" dirty="0">
                <a:solidFill>
                  <a:srgbClr val="4D4D4D"/>
                </a:solidFill>
                <a:latin typeface="Arial" panose="020B0604020202020204" pitchFamily="34" charset="0"/>
              </a:rPr>
              <a:t> konpromiso</a:t>
            </a:r>
            <a:r>
              <a:rPr lang="eu-ES" sz="1100" dirty="0">
                <a:solidFill>
                  <a:srgbClr val="4D4D4D"/>
                </a:solidFill>
                <a:latin typeface="Arial" panose="020B0604020202020204" pitchFamily="34" charset="0"/>
              </a:rPr>
              <a:t> hori gainditu bada ere, telefono bidez arreta egiteko kanalaren </a:t>
            </a:r>
            <a:r>
              <a:rPr lang="eu-ES" sz="1100" b="1" dirty="0">
                <a:solidFill>
                  <a:srgbClr val="4D4D4D"/>
                </a:solidFill>
                <a:latin typeface="Arial" panose="020B0604020202020204" pitchFamily="34" charset="0"/>
              </a:rPr>
              <a:t>jardunak nabarmen egin du behera.</a:t>
            </a:r>
            <a:endParaRPr lang="eu-ES" sz="11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60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42</a:t>
            </a:fld>
            <a:endParaRPr lang="eu-ES" dirty="0"/>
          </a:p>
        </p:txBody>
      </p:sp>
      <p:sp>
        <p:nvSpPr>
          <p:cNvPr id="6" name="Rectangle 3"/>
          <p:cNvSpPr>
            <a:spLocks noChangeArrowheads="1"/>
          </p:cNvSpPr>
          <p:nvPr/>
        </p:nvSpPr>
        <p:spPr bwMode="auto">
          <a:xfrm>
            <a:off x="443834" y="1082716"/>
            <a:ext cx="8237537" cy="1631216"/>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 zerbitzuko </a:t>
            </a:r>
            <a:r>
              <a:rPr lang="eu-ES" sz="1100" b="1" dirty="0">
                <a:solidFill>
                  <a:srgbClr val="4D4D4D"/>
                </a:solidFill>
                <a:latin typeface="Arial" panose="020B0604020202020204" pitchFamily="34" charset="0"/>
              </a:rPr>
              <a:t>langileen jardunak bikaintasunetik </a:t>
            </a:r>
            <a:r>
              <a:rPr lang="eu-ES" sz="1100" dirty="0">
                <a:solidFill>
                  <a:srgbClr val="4D4D4D"/>
                </a:solidFill>
                <a:latin typeface="Arial" panose="020B0604020202020204" pitchFamily="34" charset="0"/>
              </a:rPr>
              <a:t>hurbil dauden emaitzak lortu dituzte </a:t>
            </a:r>
            <a:r>
              <a:rPr lang="eu-ES" sz="1100" b="1" dirty="0">
                <a:solidFill>
                  <a:srgbClr val="4D4D4D"/>
                </a:solidFill>
                <a:latin typeface="Arial" panose="020B0604020202020204" pitchFamily="34" charset="0"/>
              </a:rPr>
              <a:t>aurrez aurreko arreta egiteko kanalaren </a:t>
            </a:r>
            <a:r>
              <a:rPr lang="eu-ES" sz="1100" dirty="0">
                <a:solidFill>
                  <a:srgbClr val="4D4D4D"/>
                </a:solidFill>
                <a:latin typeface="Arial" panose="020B0604020202020204" pitchFamily="34" charset="0"/>
              </a:rPr>
              <a:t>kasuan, eta emaitza onak edo nahiko onak telefono bidez arreta egiteko kanalari dagokionez.</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Erabiltzaileen </a:t>
            </a:r>
            <a:r>
              <a:rPr lang="eu-ES" sz="1100" b="1" dirty="0">
                <a:solidFill>
                  <a:srgbClr val="4D4D4D"/>
                </a:solidFill>
                <a:latin typeface="Arial" panose="020B0604020202020204" pitchFamily="34" charset="0"/>
              </a:rPr>
              <a:t>% 87</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guztiz pozik edo nahiko pozik daude egin beharreko izapidea egiteko emandako informazioarekin.</a:t>
            </a:r>
            <a:r>
              <a:rPr lang="eu-ES" sz="1100" dirty="0">
                <a:solidFill>
                  <a:srgbClr val="4D4D4D"/>
                </a:solidFill>
                <a:latin typeface="Arial" panose="020B0604020202020204" pitchFamily="34" charset="0"/>
              </a:rPr>
              <a:t> Alderdi horri dagokionez, gogobetetasun-maila % 94 da aurrez aurreko arreta egiteko kanalean, eta % 79 telefono bidez arreta egiteko kanalean.</a:t>
            </a:r>
          </a:p>
        </p:txBody>
      </p:sp>
    </p:spTree>
    <p:extLst>
      <p:ext uri="{BB962C8B-B14F-4D97-AF65-F5344CB8AC3E}">
        <p14:creationId xmlns:p14="http://schemas.microsoft.com/office/powerpoint/2010/main" val="2736219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43</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3.1.- JARDUNAREN BALORAZIO OROKORRA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558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44</a:t>
            </a:fld>
            <a:endParaRPr lang="eu-ES" dirty="0"/>
          </a:p>
        </p:txBody>
      </p:sp>
      <p:sp>
        <p:nvSpPr>
          <p:cNvPr id="6" name="Rectangle 3"/>
          <p:cNvSpPr>
            <a:spLocks noChangeArrowheads="1"/>
          </p:cNvSpPr>
          <p:nvPr/>
        </p:nvSpPr>
        <p:spPr bwMode="auto">
          <a:xfrm>
            <a:off x="443834" y="10065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G.12.: Zein da Zuzenean Herritarrentzako Zerbitzuarekiko duzun gogobetetasun-maila? (5.1 adierazlea)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2407722436"/>
              </p:ext>
            </p:extLst>
          </p:nvPr>
        </p:nvGraphicFramePr>
        <p:xfrm>
          <a:off x="246768" y="1725503"/>
          <a:ext cx="5925432"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graphicFrame>
        <p:nvGraphicFramePr>
          <p:cNvPr id="7" name="6 Gráfico"/>
          <p:cNvGraphicFramePr/>
          <p:nvPr>
            <p:extLst>
              <p:ext uri="{D42A27DB-BD31-4B8C-83A1-F6EECF244321}">
                <p14:modId xmlns:p14="http://schemas.microsoft.com/office/powerpoint/2010/main" val="2856397544"/>
              </p:ext>
            </p:extLst>
          </p:nvPr>
        </p:nvGraphicFramePr>
        <p:xfrm>
          <a:off x="6305549" y="1725503"/>
          <a:ext cx="1285875" cy="406175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2 Grupo"/>
          <p:cNvGrpSpPr/>
          <p:nvPr/>
        </p:nvGrpSpPr>
        <p:grpSpPr>
          <a:xfrm>
            <a:off x="7219972" y="2353244"/>
            <a:ext cx="2359834" cy="1140752"/>
            <a:chOff x="7115670" y="2353244"/>
            <a:chExt cx="2359834" cy="1140752"/>
          </a:xfrm>
        </p:grpSpPr>
        <p:graphicFrame>
          <p:nvGraphicFramePr>
            <p:cNvPr id="12" name="11 Gráfico"/>
            <p:cNvGraphicFramePr/>
            <p:nvPr>
              <p:extLst>
                <p:ext uri="{D42A27DB-BD31-4B8C-83A1-F6EECF244321}">
                  <p14:modId xmlns:p14="http://schemas.microsoft.com/office/powerpoint/2010/main" val="3422553246"/>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5" name="14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6" name="15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7" name="16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8" name="17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19" name="Rectangle 3"/>
          <p:cNvSpPr>
            <a:spLocks noChangeArrowheads="1"/>
          </p:cNvSpPr>
          <p:nvPr/>
        </p:nvSpPr>
        <p:spPr bwMode="auto">
          <a:xfrm>
            <a:off x="6398865" y="1863766"/>
            <a:ext cx="1219810"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Rectangle 3"/>
          <p:cNvSpPr>
            <a:spLocks noChangeArrowheads="1"/>
          </p:cNvSpPr>
          <p:nvPr/>
        </p:nvSpPr>
        <p:spPr bwMode="auto">
          <a:xfrm>
            <a:off x="7815863" y="1863766"/>
            <a:ext cx="1219809"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1" name="20 CuadroTexto"/>
          <p:cNvSpPr txBox="1"/>
          <p:nvPr/>
        </p:nvSpPr>
        <p:spPr>
          <a:xfrm>
            <a:off x="8426886" y="2919748"/>
            <a:ext cx="769382" cy="276999"/>
          </a:xfrm>
          <a:prstGeom prst="rect">
            <a:avLst/>
          </a:prstGeom>
          <a:noFill/>
        </p:spPr>
        <p:txBody>
          <a:bodyPr wrap="square" rtlCol="0">
            <a:spAutoFit/>
          </a:bodyPr>
          <a:lstStyle/>
          <a:p>
            <a:pPr algn="ctr"/>
            <a:r>
              <a:rPr lang="eu-ES" sz="1200" dirty="0"/>
              <a:t>43</a:t>
            </a:r>
            <a:endParaRPr lang="eu-ES" sz="1200" i="1" dirty="0"/>
          </a:p>
        </p:txBody>
      </p:sp>
      <p:grpSp>
        <p:nvGrpSpPr>
          <p:cNvPr id="29" name="28 Grupo"/>
          <p:cNvGrpSpPr/>
          <p:nvPr/>
        </p:nvGrpSpPr>
        <p:grpSpPr>
          <a:xfrm>
            <a:off x="7219972" y="3451860"/>
            <a:ext cx="2359834" cy="1140752"/>
            <a:chOff x="7115670" y="2353244"/>
            <a:chExt cx="2359834" cy="1140752"/>
          </a:xfrm>
        </p:grpSpPr>
        <p:graphicFrame>
          <p:nvGraphicFramePr>
            <p:cNvPr id="30" name="29 Gráfico"/>
            <p:cNvGraphicFramePr/>
            <p:nvPr>
              <p:extLst>
                <p:ext uri="{D42A27DB-BD31-4B8C-83A1-F6EECF244321}">
                  <p14:modId xmlns:p14="http://schemas.microsoft.com/office/powerpoint/2010/main" val="295692740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31" name="3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2" name="3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3" name="3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4" name="3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6" name="35 CuadroTexto"/>
          <p:cNvSpPr txBox="1"/>
          <p:nvPr/>
        </p:nvSpPr>
        <p:spPr>
          <a:xfrm>
            <a:off x="8426886" y="4018364"/>
            <a:ext cx="769382" cy="276999"/>
          </a:xfrm>
          <a:prstGeom prst="rect">
            <a:avLst/>
          </a:prstGeom>
          <a:noFill/>
        </p:spPr>
        <p:txBody>
          <a:bodyPr wrap="square" rtlCol="0">
            <a:spAutoFit/>
          </a:bodyPr>
          <a:lstStyle/>
          <a:p>
            <a:pPr algn="ctr"/>
            <a:r>
              <a:rPr lang="eu-ES" sz="1200" dirty="0"/>
              <a:t>29</a:t>
            </a:r>
            <a:endParaRPr lang="eu-ES" sz="1200" i="1" dirty="0"/>
          </a:p>
        </p:txBody>
      </p:sp>
      <p:grpSp>
        <p:nvGrpSpPr>
          <p:cNvPr id="37" name="36 Grupo"/>
          <p:cNvGrpSpPr/>
          <p:nvPr/>
        </p:nvGrpSpPr>
        <p:grpSpPr>
          <a:xfrm>
            <a:off x="7219972" y="4566744"/>
            <a:ext cx="2359834" cy="1140752"/>
            <a:chOff x="7115670" y="2353244"/>
            <a:chExt cx="2359834" cy="1140752"/>
          </a:xfrm>
        </p:grpSpPr>
        <p:graphicFrame>
          <p:nvGraphicFramePr>
            <p:cNvPr id="38" name="37 Gráfico"/>
            <p:cNvGraphicFramePr/>
            <p:nvPr>
              <p:extLst>
                <p:ext uri="{D42A27DB-BD31-4B8C-83A1-F6EECF244321}">
                  <p14:modId xmlns:p14="http://schemas.microsoft.com/office/powerpoint/2010/main" val="3034908783"/>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39" name="3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0" name="3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1" name="4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2" name="4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3" name="4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4" name="43 CuadroTexto"/>
          <p:cNvSpPr txBox="1"/>
          <p:nvPr/>
        </p:nvSpPr>
        <p:spPr>
          <a:xfrm>
            <a:off x="8426886" y="5133248"/>
            <a:ext cx="769382" cy="276999"/>
          </a:xfrm>
          <a:prstGeom prst="rect">
            <a:avLst/>
          </a:prstGeom>
          <a:noFill/>
        </p:spPr>
        <p:txBody>
          <a:bodyPr wrap="square" rtlCol="0">
            <a:spAutoFit/>
          </a:bodyPr>
          <a:lstStyle/>
          <a:p>
            <a:pPr algn="ctr"/>
            <a:r>
              <a:rPr lang="eu-ES" sz="1200" dirty="0"/>
              <a:t>54</a:t>
            </a:r>
            <a:endParaRPr lang="eu-ES" sz="1200" i="1" dirty="0"/>
          </a:p>
        </p:txBody>
      </p:sp>
      <p:sp>
        <p:nvSpPr>
          <p:cNvPr id="4" name="3 CuadroTexto"/>
          <p:cNvSpPr txBox="1"/>
          <p:nvPr/>
        </p:nvSpPr>
        <p:spPr>
          <a:xfrm rot="16200000">
            <a:off x="-1303318" y="3932748"/>
            <a:ext cx="2916924"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Tree>
    <p:extLst>
      <p:ext uri="{BB962C8B-B14F-4D97-AF65-F5344CB8AC3E}">
        <p14:creationId xmlns:p14="http://schemas.microsoft.com/office/powerpoint/2010/main" val="673526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45</a:t>
            </a:fld>
            <a:endParaRPr lang="eu-ES" dirty="0"/>
          </a:p>
        </p:txBody>
      </p:sp>
      <p:sp>
        <p:nvSpPr>
          <p:cNvPr id="6" name="Rectangle 3"/>
          <p:cNvSpPr>
            <a:spLocks noChangeArrowheads="1"/>
          </p:cNvSpPr>
          <p:nvPr/>
        </p:nvSpPr>
        <p:spPr bwMode="auto">
          <a:xfrm>
            <a:off x="443834" y="996991"/>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G.12.: Zein da Zuzenean Herritarrentzako Zerbitzuarekiko duzun gogobetetasun-maila? (5.1 adierazlea)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Gráfico"/>
          <p:cNvGraphicFramePr/>
          <p:nvPr>
            <p:extLst>
              <p:ext uri="{D42A27DB-BD31-4B8C-83A1-F6EECF244321}">
                <p14:modId xmlns:p14="http://schemas.microsoft.com/office/powerpoint/2010/main" val="2762158628"/>
              </p:ext>
            </p:extLst>
          </p:nvPr>
        </p:nvGraphicFramePr>
        <p:xfrm>
          <a:off x="155145" y="1725502"/>
          <a:ext cx="6105525" cy="4670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Gráfico"/>
          <p:cNvGraphicFramePr/>
          <p:nvPr>
            <p:extLst>
              <p:ext uri="{D42A27DB-BD31-4B8C-83A1-F6EECF244321}">
                <p14:modId xmlns:p14="http://schemas.microsoft.com/office/powerpoint/2010/main" val="2622798657"/>
              </p:ext>
            </p:extLst>
          </p:nvPr>
        </p:nvGraphicFramePr>
        <p:xfrm>
          <a:off x="6305549" y="1432539"/>
          <a:ext cx="1285875" cy="4963382"/>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12 Grupo"/>
          <p:cNvGrpSpPr/>
          <p:nvPr/>
        </p:nvGrpSpPr>
        <p:grpSpPr>
          <a:xfrm>
            <a:off x="7219972" y="2029394"/>
            <a:ext cx="2359834" cy="1140752"/>
            <a:chOff x="7115670" y="2353244"/>
            <a:chExt cx="2359834" cy="1140752"/>
          </a:xfrm>
        </p:grpSpPr>
        <p:graphicFrame>
          <p:nvGraphicFramePr>
            <p:cNvPr id="14" name="13 Gráfico"/>
            <p:cNvGraphicFramePr/>
            <p:nvPr>
              <p:extLst>
                <p:ext uri="{D42A27DB-BD31-4B8C-83A1-F6EECF244321}">
                  <p14:modId xmlns:p14="http://schemas.microsoft.com/office/powerpoint/2010/main" val="4043665845"/>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5" name="14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6" name="15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7" name="16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8" name="17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9" name="18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0" name="Rectangle 3"/>
          <p:cNvSpPr>
            <a:spLocks noChangeArrowheads="1"/>
          </p:cNvSpPr>
          <p:nvPr/>
        </p:nvSpPr>
        <p:spPr bwMode="auto">
          <a:xfrm>
            <a:off x="6419850" y="1844716"/>
            <a:ext cx="1229334"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21" name="Rectangle 3"/>
          <p:cNvSpPr>
            <a:spLocks noChangeArrowheads="1"/>
          </p:cNvSpPr>
          <p:nvPr/>
        </p:nvSpPr>
        <p:spPr bwMode="auto">
          <a:xfrm>
            <a:off x="7648886" y="1863766"/>
            <a:ext cx="1172991"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2" name="21 CuadroTexto"/>
          <p:cNvSpPr txBox="1"/>
          <p:nvPr/>
        </p:nvSpPr>
        <p:spPr>
          <a:xfrm>
            <a:off x="8426886" y="2595898"/>
            <a:ext cx="769382" cy="276999"/>
          </a:xfrm>
          <a:prstGeom prst="rect">
            <a:avLst/>
          </a:prstGeom>
          <a:noFill/>
        </p:spPr>
        <p:txBody>
          <a:bodyPr wrap="square" rtlCol="0">
            <a:spAutoFit/>
          </a:bodyPr>
          <a:lstStyle/>
          <a:p>
            <a:pPr algn="ctr"/>
            <a:r>
              <a:rPr lang="eu-ES" sz="1200" dirty="0"/>
              <a:t>43</a:t>
            </a:r>
            <a:endParaRPr lang="eu-ES" sz="1200" i="1" dirty="0"/>
          </a:p>
        </p:txBody>
      </p:sp>
      <p:grpSp>
        <p:nvGrpSpPr>
          <p:cNvPr id="39" name="38 Grupo"/>
          <p:cNvGrpSpPr/>
          <p:nvPr/>
        </p:nvGrpSpPr>
        <p:grpSpPr>
          <a:xfrm>
            <a:off x="7219972" y="2830392"/>
            <a:ext cx="2359834" cy="1140752"/>
            <a:chOff x="7115670" y="2353244"/>
            <a:chExt cx="2359834" cy="1140752"/>
          </a:xfrm>
        </p:grpSpPr>
        <p:graphicFrame>
          <p:nvGraphicFramePr>
            <p:cNvPr id="40" name="39 Gráfico"/>
            <p:cNvGraphicFramePr/>
            <p:nvPr>
              <p:extLst>
                <p:ext uri="{D42A27DB-BD31-4B8C-83A1-F6EECF244321}">
                  <p14:modId xmlns:p14="http://schemas.microsoft.com/office/powerpoint/2010/main" val="1208579717"/>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41" name="4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2" name="4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3" name="4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5" name="4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6" name="45 CuadroTexto"/>
          <p:cNvSpPr txBox="1"/>
          <p:nvPr/>
        </p:nvSpPr>
        <p:spPr>
          <a:xfrm>
            <a:off x="8426886" y="3396896"/>
            <a:ext cx="769382" cy="276999"/>
          </a:xfrm>
          <a:prstGeom prst="rect">
            <a:avLst/>
          </a:prstGeom>
          <a:noFill/>
        </p:spPr>
        <p:txBody>
          <a:bodyPr wrap="square" rtlCol="0">
            <a:spAutoFit/>
          </a:bodyPr>
          <a:lstStyle/>
          <a:p>
            <a:pPr algn="ctr"/>
            <a:r>
              <a:rPr lang="eu-ES" sz="1200" dirty="0"/>
              <a:t>54</a:t>
            </a:r>
            <a:endParaRPr lang="eu-ES" sz="1200" i="1" dirty="0"/>
          </a:p>
        </p:txBody>
      </p:sp>
      <p:grpSp>
        <p:nvGrpSpPr>
          <p:cNvPr id="47" name="46 Grupo"/>
          <p:cNvGrpSpPr/>
          <p:nvPr/>
        </p:nvGrpSpPr>
        <p:grpSpPr>
          <a:xfrm>
            <a:off x="7219972" y="3678922"/>
            <a:ext cx="2359834" cy="1140752"/>
            <a:chOff x="7115670" y="2353244"/>
            <a:chExt cx="2359834" cy="1140752"/>
          </a:xfrm>
        </p:grpSpPr>
        <p:graphicFrame>
          <p:nvGraphicFramePr>
            <p:cNvPr id="48" name="47 Gráfico"/>
            <p:cNvGraphicFramePr/>
            <p:nvPr>
              <p:extLst>
                <p:ext uri="{D42A27DB-BD31-4B8C-83A1-F6EECF244321}">
                  <p14:modId xmlns:p14="http://schemas.microsoft.com/office/powerpoint/2010/main" val="29889962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49" name="4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0" name="4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1" name="5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2" name="5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3" name="5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4" name="53 CuadroTexto"/>
          <p:cNvSpPr txBox="1"/>
          <p:nvPr/>
        </p:nvSpPr>
        <p:spPr>
          <a:xfrm>
            <a:off x="8426886" y="4245426"/>
            <a:ext cx="769382" cy="276999"/>
          </a:xfrm>
          <a:prstGeom prst="rect">
            <a:avLst/>
          </a:prstGeom>
          <a:noFill/>
        </p:spPr>
        <p:txBody>
          <a:bodyPr wrap="square" rtlCol="0">
            <a:spAutoFit/>
          </a:bodyPr>
          <a:lstStyle/>
          <a:p>
            <a:pPr algn="ctr"/>
            <a:r>
              <a:rPr lang="eu-ES" sz="1200" dirty="0"/>
              <a:t>49</a:t>
            </a:r>
            <a:endParaRPr lang="eu-ES" sz="1200" i="1" dirty="0"/>
          </a:p>
        </p:txBody>
      </p:sp>
      <p:grpSp>
        <p:nvGrpSpPr>
          <p:cNvPr id="55" name="54 Grupo"/>
          <p:cNvGrpSpPr/>
          <p:nvPr/>
        </p:nvGrpSpPr>
        <p:grpSpPr>
          <a:xfrm>
            <a:off x="7219972" y="4472760"/>
            <a:ext cx="2359834" cy="1140752"/>
            <a:chOff x="7115670" y="2353244"/>
            <a:chExt cx="2359834" cy="1140752"/>
          </a:xfrm>
        </p:grpSpPr>
        <p:graphicFrame>
          <p:nvGraphicFramePr>
            <p:cNvPr id="56" name="55 Gráfico"/>
            <p:cNvGraphicFramePr/>
            <p:nvPr>
              <p:extLst>
                <p:ext uri="{D42A27DB-BD31-4B8C-83A1-F6EECF244321}">
                  <p14:modId xmlns:p14="http://schemas.microsoft.com/office/powerpoint/2010/main" val="2561134325"/>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7"/>
            </a:graphicData>
          </a:graphic>
        </p:graphicFrame>
        <p:sp>
          <p:nvSpPr>
            <p:cNvPr id="57" name="56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8" name="57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9" name="58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0" name="59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1" name="60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62" name="61 CuadroTexto"/>
          <p:cNvSpPr txBox="1"/>
          <p:nvPr/>
        </p:nvSpPr>
        <p:spPr>
          <a:xfrm>
            <a:off x="8426886" y="5039264"/>
            <a:ext cx="769382" cy="276999"/>
          </a:xfrm>
          <a:prstGeom prst="rect">
            <a:avLst/>
          </a:prstGeom>
          <a:noFill/>
        </p:spPr>
        <p:txBody>
          <a:bodyPr wrap="square" rtlCol="0">
            <a:spAutoFit/>
          </a:bodyPr>
          <a:lstStyle/>
          <a:p>
            <a:pPr algn="ctr"/>
            <a:r>
              <a:rPr lang="eu-ES" sz="1200" dirty="0"/>
              <a:t>51</a:t>
            </a:r>
            <a:endParaRPr lang="eu-ES" sz="1200" i="1" dirty="0"/>
          </a:p>
        </p:txBody>
      </p:sp>
      <p:grpSp>
        <p:nvGrpSpPr>
          <p:cNvPr id="63" name="62 Grupo"/>
          <p:cNvGrpSpPr/>
          <p:nvPr/>
        </p:nvGrpSpPr>
        <p:grpSpPr>
          <a:xfrm>
            <a:off x="7219972" y="5278269"/>
            <a:ext cx="2359834" cy="1140752"/>
            <a:chOff x="7115670" y="2353244"/>
            <a:chExt cx="2359834" cy="1140752"/>
          </a:xfrm>
        </p:grpSpPr>
        <p:graphicFrame>
          <p:nvGraphicFramePr>
            <p:cNvPr id="64" name="63 Gráfico"/>
            <p:cNvGraphicFramePr/>
            <p:nvPr>
              <p:extLst>
                <p:ext uri="{D42A27DB-BD31-4B8C-83A1-F6EECF244321}">
                  <p14:modId xmlns:p14="http://schemas.microsoft.com/office/powerpoint/2010/main" val="1418044397"/>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8"/>
            </a:graphicData>
          </a:graphic>
        </p:graphicFrame>
        <p:sp>
          <p:nvSpPr>
            <p:cNvPr id="65" name="64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6" name="65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7" name="66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8" name="67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9" name="68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70" name="69 CuadroTexto"/>
          <p:cNvSpPr txBox="1"/>
          <p:nvPr/>
        </p:nvSpPr>
        <p:spPr>
          <a:xfrm>
            <a:off x="8426886" y="5844773"/>
            <a:ext cx="769382" cy="276999"/>
          </a:xfrm>
          <a:prstGeom prst="rect">
            <a:avLst/>
          </a:prstGeom>
          <a:noFill/>
        </p:spPr>
        <p:txBody>
          <a:bodyPr wrap="square" rtlCol="0">
            <a:spAutoFit/>
          </a:bodyPr>
          <a:lstStyle/>
          <a:p>
            <a:pPr algn="ctr"/>
            <a:r>
              <a:rPr lang="eu-ES" sz="1200" dirty="0"/>
              <a:t>68</a:t>
            </a:r>
            <a:endParaRPr lang="eu-ES" sz="1200" i="1" dirty="0"/>
          </a:p>
        </p:txBody>
      </p:sp>
      <p:sp>
        <p:nvSpPr>
          <p:cNvPr id="71"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72" name="71 CuadroTexto"/>
          <p:cNvSpPr txBox="1"/>
          <p:nvPr/>
        </p:nvSpPr>
        <p:spPr>
          <a:xfrm rot="16200000">
            <a:off x="-1403018" y="4589809"/>
            <a:ext cx="3116328" cy="277000"/>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200325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46</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4213943055"/>
              </p:ext>
            </p:extLst>
          </p:nvPr>
        </p:nvGraphicFramePr>
        <p:xfrm>
          <a:off x="1066800" y="1805015"/>
          <a:ext cx="7334250" cy="1226041"/>
        </p:xfrm>
        <a:graphic>
          <a:graphicData uri="http://schemas.openxmlformats.org/drawingml/2006/table">
            <a:tbl>
              <a:tblPr firstRow="1" bandRow="1">
                <a:tableStyleId>{5C22544A-7EE6-4342-B048-85BDC9FD1C3A}</a:tableStyleId>
              </a:tblPr>
              <a:tblGrid>
                <a:gridCol w="2558738">
                  <a:extLst>
                    <a:ext uri="{9D8B030D-6E8A-4147-A177-3AD203B41FA5}">
                      <a16:colId xmlns:a16="http://schemas.microsoft.com/office/drawing/2014/main" xmlns="" val="20000"/>
                    </a:ext>
                  </a:extLst>
                </a:gridCol>
                <a:gridCol w="596939">
                  <a:extLst>
                    <a:ext uri="{9D8B030D-6E8A-4147-A177-3AD203B41FA5}">
                      <a16:colId xmlns:a16="http://schemas.microsoft.com/office/drawing/2014/main" xmlns="" val="20001"/>
                    </a:ext>
                  </a:extLst>
                </a:gridCol>
                <a:gridCol w="596939">
                  <a:extLst>
                    <a:ext uri="{9D8B030D-6E8A-4147-A177-3AD203B41FA5}">
                      <a16:colId xmlns:a16="http://schemas.microsoft.com/office/drawing/2014/main" xmlns="" val="20002"/>
                    </a:ext>
                  </a:extLst>
                </a:gridCol>
                <a:gridCol w="596939">
                  <a:extLst>
                    <a:ext uri="{9D8B030D-6E8A-4147-A177-3AD203B41FA5}">
                      <a16:colId xmlns:a16="http://schemas.microsoft.com/office/drawing/2014/main" xmlns="" val="20003"/>
                    </a:ext>
                  </a:extLst>
                </a:gridCol>
                <a:gridCol w="596939">
                  <a:extLst>
                    <a:ext uri="{9D8B030D-6E8A-4147-A177-3AD203B41FA5}">
                      <a16:colId xmlns:a16="http://schemas.microsoft.com/office/drawing/2014/main" xmlns="" val="20004"/>
                    </a:ext>
                  </a:extLst>
                </a:gridCol>
                <a:gridCol w="596939">
                  <a:extLst>
                    <a:ext uri="{9D8B030D-6E8A-4147-A177-3AD203B41FA5}">
                      <a16:colId xmlns:a16="http://schemas.microsoft.com/office/drawing/2014/main" xmlns="" val="20005"/>
                    </a:ext>
                  </a:extLst>
                </a:gridCol>
                <a:gridCol w="596939">
                  <a:extLst>
                    <a:ext uri="{9D8B030D-6E8A-4147-A177-3AD203B41FA5}">
                      <a16:colId xmlns:a16="http://schemas.microsoft.com/office/drawing/2014/main" xmlns="" val="20006"/>
                    </a:ext>
                  </a:extLst>
                </a:gridCol>
                <a:gridCol w="596939">
                  <a:extLst>
                    <a:ext uri="{9D8B030D-6E8A-4147-A177-3AD203B41FA5}">
                      <a16:colId xmlns:a16="http://schemas.microsoft.com/office/drawing/2014/main" xmlns="" val="20007"/>
                    </a:ext>
                  </a:extLst>
                </a:gridCol>
                <a:gridCol w="596939">
                  <a:extLst>
                    <a:ext uri="{9D8B030D-6E8A-4147-A177-3AD203B41FA5}">
                      <a16:colId xmlns:a16="http://schemas.microsoft.com/office/drawing/2014/main" xmlns="" val="20008"/>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2011</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2012</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Aurrez aurre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Telefonoz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Guztira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Balorazio orokorraren bilakaera (5.1. Adierazlea)*</a:t>
            </a:r>
            <a:r>
              <a:t/>
            </a:r>
            <a:br/>
            <a:r>
              <a:rPr lang="eu-ES" sz="1100" i="1" dirty="0">
                <a:solidFill>
                  <a:srgbClr val="4D4D4D"/>
                </a:solidFill>
                <a:latin typeface="Arial" panose="020B0604020202020204" pitchFamily="34" charset="0"/>
              </a:rPr>
              <a:t>Oinarria: Elkarrizketatutako pertsonak, guztira.</a:t>
            </a:r>
          </a:p>
        </p:txBody>
      </p:sp>
      <p:sp>
        <p:nvSpPr>
          <p:cNvPr id="7"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graphicFrame>
        <p:nvGraphicFramePr>
          <p:cNvPr id="6" name="5 Gráfico"/>
          <p:cNvGraphicFramePr/>
          <p:nvPr>
            <p:extLst>
              <p:ext uri="{D42A27DB-BD31-4B8C-83A1-F6EECF244321}">
                <p14:modId xmlns:p14="http://schemas.microsoft.com/office/powerpoint/2010/main" val="987694375"/>
              </p:ext>
            </p:extLst>
          </p:nvPr>
        </p:nvGraphicFramePr>
        <p:xfrm>
          <a:off x="309248" y="3467100"/>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1803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47</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3.2.- ZUZENEAN ZERBITZUAREN BALORAZIO KONPARATIBOA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002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4092972259"/>
              </p:ext>
            </p:extLst>
          </p:nvPr>
        </p:nvGraphicFramePr>
        <p:xfrm>
          <a:off x="246768" y="210650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48</a:t>
            </a:fld>
            <a:endParaRPr lang="eu-ES" dirty="0"/>
          </a:p>
        </p:txBody>
      </p:sp>
      <p:sp>
        <p:nvSpPr>
          <p:cNvPr id="6" name="Rectangle 3"/>
          <p:cNvSpPr>
            <a:spLocks noChangeArrowheads="1"/>
          </p:cNvSpPr>
          <p:nvPr/>
        </p:nvSpPr>
        <p:spPr bwMode="auto">
          <a:xfrm>
            <a:off x="443834" y="1082716"/>
            <a:ext cx="8237537" cy="1015663"/>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G.18.: Nolako balorazioa ematen diozu Eusko Jaurlaritzaren Zuzenean Herritarrentzako Zerbitzuari erabili dituzun beste erakundeen (estatu mailakoen, Foru Aldundiaren, Udalaren) herritarrentzako zerbitzuekin alderatuz?*</a:t>
            </a:r>
            <a:r>
              <a:t/>
            </a:r>
            <a:br/>
            <a:r>
              <a:rPr lang="eu-ES" sz="1100" i="1" dirty="0">
                <a:solidFill>
                  <a:srgbClr val="4D4D4D"/>
                </a:solidFill>
                <a:latin typeface="Arial" panose="020B0604020202020204" pitchFamily="34" charset="0"/>
              </a:rPr>
              <a:t>Oinarria: Elkarrizketatutako pertsonak, guztira.</a:t>
            </a:r>
          </a:p>
        </p:txBody>
      </p:sp>
      <p:graphicFrame>
        <p:nvGraphicFramePr>
          <p:cNvPr id="5" name="4 Tabla"/>
          <p:cNvGraphicFramePr>
            <a:graphicFrameLocks noGrp="1"/>
          </p:cNvGraphicFramePr>
          <p:nvPr>
            <p:extLst>
              <p:ext uri="{D42A27DB-BD31-4B8C-83A1-F6EECF244321}">
                <p14:modId xmlns:p14="http://schemas.microsoft.com/office/powerpoint/2010/main" val="274132862"/>
              </p:ext>
            </p:extLst>
          </p:nvPr>
        </p:nvGraphicFramePr>
        <p:xfrm>
          <a:off x="3095625" y="3370862"/>
          <a:ext cx="5591174" cy="2410813"/>
        </p:xfrm>
        <a:graphic>
          <a:graphicData uri="http://schemas.openxmlformats.org/drawingml/2006/table">
            <a:tbl>
              <a:tblPr firstRow="1" bandRow="1">
                <a:tableStyleId>{5C22544A-7EE6-4342-B048-85BDC9FD1C3A}</a:tableStyleId>
              </a:tblPr>
              <a:tblGrid>
                <a:gridCol w="2188454">
                  <a:extLst>
                    <a:ext uri="{9D8B030D-6E8A-4147-A177-3AD203B41FA5}">
                      <a16:colId xmlns:a16="http://schemas.microsoft.com/office/drawing/2014/main" xmlns="" val="20000"/>
                    </a:ext>
                  </a:extLst>
                </a:gridCol>
                <a:gridCol w="1134240">
                  <a:extLst>
                    <a:ext uri="{9D8B030D-6E8A-4147-A177-3AD203B41FA5}">
                      <a16:colId xmlns:a16="http://schemas.microsoft.com/office/drawing/2014/main" xmlns="" val="20001"/>
                    </a:ext>
                  </a:extLst>
                </a:gridCol>
                <a:gridCol w="1134240">
                  <a:extLst>
                    <a:ext uri="{9D8B030D-6E8A-4147-A177-3AD203B41FA5}">
                      <a16:colId xmlns:a16="http://schemas.microsoft.com/office/drawing/2014/main" xmlns="" val="20002"/>
                    </a:ext>
                  </a:extLst>
                </a:gridCol>
                <a:gridCol w="1134240">
                  <a:extLst>
                    <a:ext uri="{9D8B030D-6E8A-4147-A177-3AD203B41FA5}">
                      <a16:colId xmlns:a16="http://schemas.microsoft.com/office/drawing/2014/main" xmlns="" val="20003"/>
                    </a:ext>
                  </a:extLst>
                </a:gridCol>
              </a:tblGrid>
              <a:tr h="214680">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327004">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53769">
                <a:tc>
                  <a:txBody>
                    <a:bodyPr/>
                    <a:lstStyle/>
                    <a:p>
                      <a:pPr marL="0" algn="l" defTabSz="457200" rtl="0" eaLnBrk="1" fontAlgn="ctr" latinLnBrk="0" hangingPunct="1"/>
                      <a:r>
                        <a:rPr lang="eu-ES" sz="900" kern="1200" dirty="0">
                          <a:solidFill>
                            <a:schemeClr val="dk1"/>
                          </a:solidFill>
                          <a:latin typeface="Arial" panose="020B0604020202020204" pitchFamily="34" charset="0"/>
                        </a:rPr>
                        <a:t>Askoz hobeto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3769">
                <a:tc>
                  <a:txBody>
                    <a:bodyPr/>
                    <a:lstStyle/>
                    <a:p>
                      <a:pPr marL="0" algn="l" defTabSz="457200" rtl="0" eaLnBrk="1" fontAlgn="ctr" latinLnBrk="0" hangingPunct="1"/>
                      <a:r>
                        <a:rPr lang="eu-ES" sz="900" kern="1200" dirty="0">
                          <a:solidFill>
                            <a:schemeClr val="dk1"/>
                          </a:solidFill>
                          <a:latin typeface="Arial" panose="020B0604020202020204" pitchFamily="34" charset="0"/>
                        </a:rPr>
                        <a:t>Hobeto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53769">
                <a:tc>
                  <a:txBody>
                    <a:bodyPr/>
                    <a:lstStyle/>
                    <a:p>
                      <a:pPr marL="0" algn="l" defTabSz="457200" rtl="0" eaLnBrk="1" fontAlgn="ctr" latinLnBrk="0" hangingPunct="1"/>
                      <a:r>
                        <a:rPr lang="eu-ES" sz="900" kern="1200" dirty="0">
                          <a:solidFill>
                            <a:schemeClr val="dk1"/>
                          </a:solidFill>
                          <a:latin typeface="Arial" panose="020B0604020202020204" pitchFamily="34" charset="0"/>
                        </a:rPr>
                        <a:t>Berdin, ez hobeto, ez okerrago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3769">
                <a:tc>
                  <a:txBody>
                    <a:bodyPr/>
                    <a:lstStyle/>
                    <a:p>
                      <a:pPr marL="0" algn="l" defTabSz="457200" rtl="0" eaLnBrk="1" fontAlgn="ctr" latinLnBrk="0" hangingPunct="1"/>
                      <a:r>
                        <a:rPr lang="eu-ES" sz="900" kern="1200" dirty="0">
                          <a:solidFill>
                            <a:schemeClr val="dk1"/>
                          </a:solidFill>
                          <a:latin typeface="Arial" panose="020B0604020202020204" pitchFamily="34" charset="0"/>
                        </a:rPr>
                        <a:t>Okerrago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53769">
                <a:tc>
                  <a:txBody>
                    <a:bodyPr/>
                    <a:lstStyle/>
                    <a:p>
                      <a:pPr marL="0" algn="l" defTabSz="457200" rtl="0" eaLnBrk="1" fontAlgn="ctr" latinLnBrk="0" hangingPunct="1"/>
                      <a:r>
                        <a:rPr lang="eu-ES" sz="900" kern="1200" dirty="0">
                          <a:solidFill>
                            <a:schemeClr val="dk1"/>
                          </a:solidFill>
                          <a:latin typeface="Arial" panose="020B0604020202020204" pitchFamily="34" charset="0"/>
                        </a:rPr>
                        <a:t>Askoz okerrago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3769">
                <a:tc>
                  <a:txBody>
                    <a:bodyPr/>
                    <a:lstStyle/>
                    <a:p>
                      <a:pPr marL="0" algn="l" defTabSz="457200" rtl="0" eaLnBrk="1" fontAlgn="ctr" latinLnBrk="0" hangingPunct="1"/>
                      <a:r>
                        <a:rPr lang="eu-ES" sz="900" kern="1200" dirty="0">
                          <a:solidFill>
                            <a:schemeClr val="dk1"/>
                          </a:solidFill>
                          <a:latin typeface="Arial" panose="020B0604020202020204" pitchFamily="34" charset="0"/>
                        </a:rPr>
                        <a:t>Gainerakoak (ez dira joan beste instituzioetako arreta zerbitzuetara)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63763">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9"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2808456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49</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2058773323"/>
              </p:ext>
            </p:extLst>
          </p:nvPr>
        </p:nvGraphicFramePr>
        <p:xfrm>
          <a:off x="809752" y="2186015"/>
          <a:ext cx="7505700" cy="2282949"/>
        </p:xfrm>
        <a:graphic>
          <a:graphicData uri="http://schemas.openxmlformats.org/drawingml/2006/table">
            <a:tbl>
              <a:tblPr firstRow="1" bandRow="1">
                <a:tableStyleId>{5C22544A-7EE6-4342-B048-85BDC9FD1C3A}</a:tableStyleId>
              </a:tblPr>
              <a:tblGrid>
                <a:gridCol w="3993798">
                  <a:extLst>
                    <a:ext uri="{9D8B030D-6E8A-4147-A177-3AD203B41FA5}">
                      <a16:colId xmlns:a16="http://schemas.microsoft.com/office/drawing/2014/main" xmlns="" val="20000"/>
                    </a:ext>
                  </a:extLst>
                </a:gridCol>
                <a:gridCol w="585317">
                  <a:extLst>
                    <a:ext uri="{9D8B030D-6E8A-4147-A177-3AD203B41FA5}">
                      <a16:colId xmlns:a16="http://schemas.microsoft.com/office/drawing/2014/main" xmlns="" val="20001"/>
                    </a:ext>
                  </a:extLst>
                </a:gridCol>
                <a:gridCol w="585317">
                  <a:extLst>
                    <a:ext uri="{9D8B030D-6E8A-4147-A177-3AD203B41FA5}">
                      <a16:colId xmlns:a16="http://schemas.microsoft.com/office/drawing/2014/main" xmlns="" val="20002"/>
                    </a:ext>
                  </a:extLst>
                </a:gridCol>
                <a:gridCol w="585317">
                  <a:extLst>
                    <a:ext uri="{9D8B030D-6E8A-4147-A177-3AD203B41FA5}">
                      <a16:colId xmlns:a16="http://schemas.microsoft.com/office/drawing/2014/main" xmlns="" val="20003"/>
                    </a:ext>
                  </a:extLst>
                </a:gridCol>
                <a:gridCol w="585317">
                  <a:extLst>
                    <a:ext uri="{9D8B030D-6E8A-4147-A177-3AD203B41FA5}">
                      <a16:colId xmlns:a16="http://schemas.microsoft.com/office/drawing/2014/main" xmlns="" val="20004"/>
                    </a:ext>
                  </a:extLst>
                </a:gridCol>
                <a:gridCol w="585317">
                  <a:extLst>
                    <a:ext uri="{9D8B030D-6E8A-4147-A177-3AD203B41FA5}">
                      <a16:colId xmlns:a16="http://schemas.microsoft.com/office/drawing/2014/main" xmlns="" val="20005"/>
                    </a:ext>
                  </a:extLst>
                </a:gridCol>
                <a:gridCol w="585317">
                  <a:extLst>
                    <a:ext uri="{9D8B030D-6E8A-4147-A177-3AD203B41FA5}">
                      <a16:colId xmlns:a16="http://schemas.microsoft.com/office/drawing/2014/main" xmlns="" val="20006"/>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Askoz hobeto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Hobeto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Berdin, ez hobeto, ez okerrago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Okerrago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Askoz okerrago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64227">
                <a:tc>
                  <a:txBody>
                    <a:bodyPr/>
                    <a:lstStyle/>
                    <a:p>
                      <a:pPr marL="0" algn="l" defTabSz="457200" rtl="0" eaLnBrk="1" fontAlgn="ctr" latinLnBrk="0" hangingPunct="1"/>
                      <a:r>
                        <a:rPr lang="eu-ES" sz="900" kern="1200">
                          <a:solidFill>
                            <a:schemeClr val="dk1"/>
                          </a:solidFill>
                          <a:latin typeface="Arial" panose="020B0604020202020204" pitchFamily="34" charset="0"/>
                        </a:rPr>
                        <a:t>Gainerakoak (ez dira joan beste instituzioetako arreta zerbitzuetara)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64227">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5"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zerbitzuaren balorazio konparatiboaren bilakaera*</a:t>
            </a:r>
            <a:r>
              <a:t/>
            </a:r>
            <a:br/>
            <a:r>
              <a:rPr lang="eu-ES" sz="1100" i="1" dirty="0">
                <a:solidFill>
                  <a:srgbClr val="4D4D4D"/>
                </a:solidFill>
                <a:latin typeface="Arial" panose="020B0604020202020204" pitchFamily="34" charset="0"/>
              </a:rPr>
              <a:t>Oinarria: Elkarrizketatutako pertsonak, guztira.</a:t>
            </a:r>
          </a:p>
        </p:txBody>
      </p:sp>
      <p:sp>
        <p:nvSpPr>
          <p:cNvPr id="7" name="Rectangle 3"/>
          <p:cNvSpPr>
            <a:spLocks noChangeArrowheads="1"/>
          </p:cNvSpPr>
          <p:nvPr/>
        </p:nvSpPr>
        <p:spPr bwMode="auto">
          <a:xfrm>
            <a:off x="443834" y="6498285"/>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166190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a:t>
            </a:fld>
            <a:endParaRPr lang="eu-ES" dirty="0"/>
          </a:p>
        </p:txBody>
      </p:sp>
      <p:sp>
        <p:nvSpPr>
          <p:cNvPr id="6" name="Rectangle 3"/>
          <p:cNvSpPr>
            <a:spLocks noChangeArrowheads="1"/>
          </p:cNvSpPr>
          <p:nvPr/>
        </p:nvSpPr>
        <p:spPr bwMode="auto">
          <a:xfrm>
            <a:off x="443834" y="1082716"/>
            <a:ext cx="8237537" cy="1118255"/>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Helburu nagusia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ctr" eaLnBrk="0" hangingPunct="0">
              <a:lnSpc>
                <a:spcPts val="2000"/>
              </a:lnSpc>
              <a:buClr>
                <a:srgbClr val="C0C0C0"/>
              </a:buClr>
              <a:buSzPts val="1800"/>
            </a:pPr>
            <a:r>
              <a:rPr lang="eu-ES" sz="1200" b="1" i="1" dirty="0">
                <a:solidFill>
                  <a:srgbClr val="4D4D4D"/>
                </a:solidFill>
                <a:latin typeface="Arial" panose="020B0604020202020204" pitchFamily="34" charset="0"/>
              </a:rPr>
              <a:t>«2019an zehar Zuzenean Herritarrentzako Zerbitzuaren erabiltzaileek espero zutena eta haien gogobetetasun maila ezagutzea»</a:t>
            </a:r>
            <a:endParaRPr lang="eu-ES" sz="12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07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50</a:t>
            </a:fld>
            <a:endParaRPr lang="eu-ES" dirty="0"/>
          </a:p>
        </p:txBody>
      </p:sp>
      <p:graphicFrame>
        <p:nvGraphicFramePr>
          <p:cNvPr id="8" name="7 Gráfico"/>
          <p:cNvGraphicFramePr/>
          <p:nvPr>
            <p:extLst>
              <p:ext uri="{D42A27DB-BD31-4B8C-83A1-F6EECF244321}">
                <p14:modId xmlns:p14="http://schemas.microsoft.com/office/powerpoint/2010/main" val="829738190"/>
              </p:ext>
            </p:extLst>
          </p:nvPr>
        </p:nvGraphicFramePr>
        <p:xfrm>
          <a:off x="246767" y="1725503"/>
          <a:ext cx="8573383"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zerbitzuaren balorazio konparatiboaren bilakaera*</a:t>
            </a:r>
            <a:r>
              <a:t/>
            </a:r>
            <a:br/>
            <a:r>
              <a:rPr lang="eu-ES" sz="1100" i="1" dirty="0">
                <a:solidFill>
                  <a:srgbClr val="4D4D4D"/>
                </a:solidFill>
                <a:latin typeface="Arial" panose="020B0604020202020204" pitchFamily="34" charset="0"/>
              </a:rPr>
              <a:t>Oinarria: Elkarrizketatutako pertsonak, guztira.</a:t>
            </a:r>
          </a:p>
        </p:txBody>
      </p:sp>
    </p:spTree>
    <p:extLst>
      <p:ext uri="{BB962C8B-B14F-4D97-AF65-F5344CB8AC3E}">
        <p14:creationId xmlns:p14="http://schemas.microsoft.com/office/powerpoint/2010/main" val="504434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3.3.- EREMU FISIKOAREN BALORAZIOA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168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52</a:t>
            </a:fld>
            <a:endParaRPr lang="eu-ES" dirty="0"/>
          </a:p>
        </p:txBody>
      </p:sp>
      <p:sp>
        <p:nvSpPr>
          <p:cNvPr id="6" name="Rectangle 3"/>
          <p:cNvSpPr>
            <a:spLocks noChangeArrowheads="1"/>
          </p:cNvSpPr>
          <p:nvPr/>
        </p:nvSpPr>
        <p:spPr bwMode="auto">
          <a:xfrm>
            <a:off x="443834" y="987180"/>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G.8.: Zein da eremuarekiko, irisgarritasunarekiko, tenperaturarekiko eta argiztapenarekiko duzun gogobetetasun-maila?</a:t>
            </a:r>
          </a:p>
          <a:p>
            <a:pPr marL="355600" indent="-355600" eaLnBrk="0" hangingPunct="0">
              <a:lnSpc>
                <a:spcPts val="1800"/>
              </a:lnSpc>
              <a:buClr>
                <a:srgbClr val="C0C0C0"/>
              </a:buClr>
              <a:buSzPts val="1800"/>
            </a:pPr>
            <a:r>
              <a:rPr lang="en-US" sz="1100" b="1"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(1.1 adierazlea) </a:t>
            </a:r>
            <a:r>
              <a:t/>
            </a:r>
            <a:br/>
            <a:r>
              <a:rPr lang="eu-ES" sz="1100" i="1" dirty="0">
                <a:solidFill>
                  <a:srgbClr val="4D4D4D"/>
                </a:solidFill>
                <a:latin typeface="Arial" panose="020B0604020202020204" pitchFamily="34" charset="0"/>
              </a:rPr>
              <a:t>Oinarria: Aurrez aurreko arretan elkarrizketatutako pertsonak, guztira</a:t>
            </a:r>
          </a:p>
        </p:txBody>
      </p:sp>
      <p:graphicFrame>
        <p:nvGraphicFramePr>
          <p:cNvPr id="8" name="7 Gráfico"/>
          <p:cNvGraphicFramePr/>
          <p:nvPr>
            <p:extLst>
              <p:ext uri="{D42A27DB-BD31-4B8C-83A1-F6EECF244321}">
                <p14:modId xmlns:p14="http://schemas.microsoft.com/office/powerpoint/2010/main" val="3262921015"/>
              </p:ext>
            </p:extLst>
          </p:nvPr>
        </p:nvGraphicFramePr>
        <p:xfrm>
          <a:off x="155145" y="1725502"/>
          <a:ext cx="6105525" cy="4670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4256905410"/>
              </p:ext>
            </p:extLst>
          </p:nvPr>
        </p:nvGraphicFramePr>
        <p:xfrm>
          <a:off x="6305549" y="1432539"/>
          <a:ext cx="1285875" cy="496338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3"/>
          <p:cNvSpPr>
            <a:spLocks noChangeArrowheads="1"/>
          </p:cNvSpPr>
          <p:nvPr/>
        </p:nvSpPr>
        <p:spPr bwMode="auto">
          <a:xfrm>
            <a:off x="6398862" y="1844716"/>
            <a:ext cx="1219810"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Rectangle 3"/>
          <p:cNvSpPr>
            <a:spLocks noChangeArrowheads="1"/>
          </p:cNvSpPr>
          <p:nvPr/>
        </p:nvSpPr>
        <p:spPr bwMode="auto">
          <a:xfrm>
            <a:off x="7632983" y="1863766"/>
            <a:ext cx="1219809"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grpSp>
        <p:nvGrpSpPr>
          <p:cNvPr id="22" name="21 Grupo"/>
          <p:cNvGrpSpPr/>
          <p:nvPr/>
        </p:nvGrpSpPr>
        <p:grpSpPr>
          <a:xfrm>
            <a:off x="7219972" y="2141642"/>
            <a:ext cx="2359834" cy="1140752"/>
            <a:chOff x="7115670" y="2353244"/>
            <a:chExt cx="2359834" cy="1140752"/>
          </a:xfrm>
        </p:grpSpPr>
        <p:graphicFrame>
          <p:nvGraphicFramePr>
            <p:cNvPr id="23" name="22 Gráfico"/>
            <p:cNvGraphicFramePr/>
            <p:nvPr>
              <p:extLst>
                <p:ext uri="{D42A27DB-BD31-4B8C-83A1-F6EECF244321}">
                  <p14:modId xmlns:p14="http://schemas.microsoft.com/office/powerpoint/2010/main" val="1031498418"/>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25" name="24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26" name="25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7" name="26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8" name="27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9" name="28 CuadroTexto"/>
          <p:cNvSpPr txBox="1"/>
          <p:nvPr/>
        </p:nvSpPr>
        <p:spPr>
          <a:xfrm>
            <a:off x="8426886" y="2708146"/>
            <a:ext cx="769382" cy="276999"/>
          </a:xfrm>
          <a:prstGeom prst="rect">
            <a:avLst/>
          </a:prstGeom>
          <a:noFill/>
        </p:spPr>
        <p:txBody>
          <a:bodyPr wrap="square" rtlCol="0">
            <a:spAutoFit/>
          </a:bodyPr>
          <a:lstStyle/>
          <a:p>
            <a:pPr algn="ctr"/>
            <a:r>
              <a:rPr lang="eu-ES" sz="1200" dirty="0"/>
              <a:t>46</a:t>
            </a:r>
            <a:endParaRPr lang="eu-ES" sz="1200" i="1" dirty="0"/>
          </a:p>
        </p:txBody>
      </p:sp>
      <p:grpSp>
        <p:nvGrpSpPr>
          <p:cNvPr id="30" name="29 Grupo"/>
          <p:cNvGrpSpPr/>
          <p:nvPr/>
        </p:nvGrpSpPr>
        <p:grpSpPr>
          <a:xfrm>
            <a:off x="7219972" y="3108922"/>
            <a:ext cx="2359834" cy="1140752"/>
            <a:chOff x="7115670" y="2353244"/>
            <a:chExt cx="2359834" cy="1140752"/>
          </a:xfrm>
        </p:grpSpPr>
        <p:graphicFrame>
          <p:nvGraphicFramePr>
            <p:cNvPr id="31" name="30 Gráfico"/>
            <p:cNvGraphicFramePr/>
            <p:nvPr>
              <p:extLst>
                <p:ext uri="{D42A27DB-BD31-4B8C-83A1-F6EECF244321}">
                  <p14:modId xmlns:p14="http://schemas.microsoft.com/office/powerpoint/2010/main" val="23576762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32" name="31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3" name="32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4" name="33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6" name="35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7" name="36 CuadroTexto"/>
          <p:cNvSpPr txBox="1"/>
          <p:nvPr/>
        </p:nvSpPr>
        <p:spPr>
          <a:xfrm>
            <a:off x="8426886" y="3675426"/>
            <a:ext cx="769382" cy="276999"/>
          </a:xfrm>
          <a:prstGeom prst="rect">
            <a:avLst/>
          </a:prstGeom>
          <a:noFill/>
        </p:spPr>
        <p:txBody>
          <a:bodyPr wrap="square" rtlCol="0">
            <a:spAutoFit/>
          </a:bodyPr>
          <a:lstStyle/>
          <a:p>
            <a:pPr algn="ctr"/>
            <a:r>
              <a:rPr lang="eu-ES" sz="1200" dirty="0"/>
              <a:t>46</a:t>
            </a:r>
            <a:endParaRPr lang="eu-ES" sz="1200" i="1" dirty="0"/>
          </a:p>
        </p:txBody>
      </p:sp>
      <p:grpSp>
        <p:nvGrpSpPr>
          <p:cNvPr id="38" name="37 Grupo"/>
          <p:cNvGrpSpPr/>
          <p:nvPr/>
        </p:nvGrpSpPr>
        <p:grpSpPr>
          <a:xfrm>
            <a:off x="7219972" y="4140260"/>
            <a:ext cx="2359834" cy="1140752"/>
            <a:chOff x="7115670" y="2353244"/>
            <a:chExt cx="2359834" cy="1140752"/>
          </a:xfrm>
        </p:grpSpPr>
        <p:graphicFrame>
          <p:nvGraphicFramePr>
            <p:cNvPr id="39" name="38 Gráfico"/>
            <p:cNvGraphicFramePr/>
            <p:nvPr>
              <p:extLst>
                <p:ext uri="{D42A27DB-BD31-4B8C-83A1-F6EECF244321}">
                  <p14:modId xmlns:p14="http://schemas.microsoft.com/office/powerpoint/2010/main" val="82724110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40" name="39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1" name="40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2" name="41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3" name="42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5" name="44 CuadroTexto"/>
          <p:cNvSpPr txBox="1"/>
          <p:nvPr/>
        </p:nvSpPr>
        <p:spPr>
          <a:xfrm>
            <a:off x="8426886" y="4706764"/>
            <a:ext cx="769382" cy="276999"/>
          </a:xfrm>
          <a:prstGeom prst="rect">
            <a:avLst/>
          </a:prstGeom>
          <a:noFill/>
        </p:spPr>
        <p:txBody>
          <a:bodyPr wrap="square" rtlCol="0">
            <a:spAutoFit/>
          </a:bodyPr>
          <a:lstStyle/>
          <a:p>
            <a:pPr algn="ctr"/>
            <a:r>
              <a:rPr lang="eu-ES" sz="1200" dirty="0"/>
              <a:t>39</a:t>
            </a:r>
            <a:endParaRPr lang="eu-ES" sz="1200" i="1" dirty="0"/>
          </a:p>
        </p:txBody>
      </p:sp>
      <p:grpSp>
        <p:nvGrpSpPr>
          <p:cNvPr id="46" name="45 Grupo"/>
          <p:cNvGrpSpPr/>
          <p:nvPr/>
        </p:nvGrpSpPr>
        <p:grpSpPr>
          <a:xfrm>
            <a:off x="7219972" y="5230769"/>
            <a:ext cx="2359834" cy="1140752"/>
            <a:chOff x="7115670" y="2353244"/>
            <a:chExt cx="2359834" cy="1140752"/>
          </a:xfrm>
        </p:grpSpPr>
        <p:graphicFrame>
          <p:nvGraphicFramePr>
            <p:cNvPr id="47" name="46 Gráfico"/>
            <p:cNvGraphicFramePr/>
            <p:nvPr>
              <p:extLst>
                <p:ext uri="{D42A27DB-BD31-4B8C-83A1-F6EECF244321}">
                  <p14:modId xmlns:p14="http://schemas.microsoft.com/office/powerpoint/2010/main" val="1279663056"/>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7"/>
            </a:graphicData>
          </a:graphic>
        </p:graphicFrame>
        <p:sp>
          <p:nvSpPr>
            <p:cNvPr id="48" name="47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9" name="48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0" name="49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1" name="50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2" name="51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3" name="52 CuadroTexto"/>
          <p:cNvSpPr txBox="1"/>
          <p:nvPr/>
        </p:nvSpPr>
        <p:spPr>
          <a:xfrm>
            <a:off x="8426886" y="5809148"/>
            <a:ext cx="769382" cy="276999"/>
          </a:xfrm>
          <a:prstGeom prst="rect">
            <a:avLst/>
          </a:prstGeom>
          <a:noFill/>
        </p:spPr>
        <p:txBody>
          <a:bodyPr wrap="square" rtlCol="0">
            <a:spAutoFit/>
          </a:bodyPr>
          <a:lstStyle/>
          <a:p>
            <a:pPr algn="ctr"/>
            <a:r>
              <a:rPr lang="eu-ES" sz="1200" dirty="0"/>
              <a:t>53</a:t>
            </a:r>
            <a:endParaRPr lang="eu-ES" sz="1200" i="1" dirty="0"/>
          </a:p>
        </p:txBody>
      </p:sp>
      <p:sp>
        <p:nvSpPr>
          <p:cNvPr id="55"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54" name="53 CuadroTexto"/>
          <p:cNvSpPr txBox="1"/>
          <p:nvPr/>
        </p:nvSpPr>
        <p:spPr>
          <a:xfrm rot="16200000">
            <a:off x="-1725692" y="4237844"/>
            <a:ext cx="3809892" cy="287365"/>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281812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53</a:t>
            </a:fld>
            <a:endParaRPr lang="eu-ES" dirty="0"/>
          </a:p>
        </p:txBody>
      </p:sp>
      <p:sp>
        <p:nvSpPr>
          <p:cNvPr id="5"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Zuzeneanen aurrez aurreko arretarako bulegoen eremu fisikoarekiko gogobetetasun-mailaren bilakaera*</a:t>
            </a:r>
            <a:endParaRPr lang="eu-ES" sz="1100" b="1" dirty="0">
              <a:solidFill>
                <a:srgbClr val="4D4D4D"/>
              </a:solidFill>
              <a:latin typeface="Arial" panose="020B0604020202020204" pitchFamily="34" charset="0"/>
              <a:cs typeface="Arial" panose="020B0604020202020204" pitchFamily="34" charset="0"/>
            </a:endParaRPr>
          </a:p>
          <a:p>
            <a:pPr eaLnBrk="0" hangingPunct="0">
              <a:lnSpc>
                <a:spcPts val="1800"/>
              </a:lnSpc>
              <a:buClr>
                <a:srgbClr val="C0C0C0"/>
              </a:buClr>
              <a:buSzPts val="1800"/>
            </a:pPr>
            <a:r>
              <a:rPr lang="eu-ES"/>
              <a:t> </a:t>
            </a:r>
            <a:r>
              <a:rPr lang="eu-ES" sz="1100" b="1" dirty="0">
                <a:solidFill>
                  <a:srgbClr val="4D4D4D"/>
                </a:solidFill>
                <a:latin typeface="Arial" panose="020B0604020202020204" pitchFamily="34" charset="0"/>
              </a:rPr>
              <a:t>(1.1 adierazlea) *</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sp>
        <p:nvSpPr>
          <p:cNvPr id="8"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Aurrez aurreko arreta</a:t>
            </a:r>
            <a:endParaRPr lang="eu-ES" sz="1600" i="1" dirty="0">
              <a:solidFill>
                <a:srgbClr val="C00000"/>
              </a:solidFill>
              <a:latin typeface="Arial" panose="020B0604020202020204" pitchFamily="34" charset="0"/>
              <a:cs typeface="Arial" panose="020B0604020202020204" pitchFamily="34" charset="0"/>
            </a:endParaRPr>
          </a:p>
        </p:txBody>
      </p:sp>
      <p:graphicFrame>
        <p:nvGraphicFramePr>
          <p:cNvPr id="7" name="6 Gráfico"/>
          <p:cNvGraphicFramePr/>
          <p:nvPr>
            <p:extLst>
              <p:ext uri="{D42A27DB-BD31-4B8C-83A1-F6EECF244321}">
                <p14:modId xmlns:p14="http://schemas.microsoft.com/office/powerpoint/2010/main" val="1708310733"/>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2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54</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3.4.- ARRETAREN ANTOLAKUNTZAREN BALORAZIOA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342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55</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G.9.: Zein da Zuzenean zerbitzuko arretaren antolakuntzarekiko duzun gogobetetasun-maila?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7" name="6 Gráfico"/>
          <p:cNvGraphicFramePr/>
          <p:nvPr>
            <p:extLst>
              <p:ext uri="{D42A27DB-BD31-4B8C-83A1-F6EECF244321}">
                <p14:modId xmlns:p14="http://schemas.microsoft.com/office/powerpoint/2010/main" val="3188872201"/>
              </p:ext>
            </p:extLst>
          </p:nvPr>
        </p:nvGraphicFramePr>
        <p:xfrm>
          <a:off x="246768" y="1725503"/>
          <a:ext cx="592543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1446191902"/>
              </p:ext>
            </p:extLst>
          </p:nvPr>
        </p:nvGraphicFramePr>
        <p:xfrm>
          <a:off x="6305549" y="1725503"/>
          <a:ext cx="1285875" cy="406175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11 Grupo"/>
          <p:cNvGrpSpPr/>
          <p:nvPr/>
        </p:nvGrpSpPr>
        <p:grpSpPr>
          <a:xfrm>
            <a:off x="7219972" y="2353244"/>
            <a:ext cx="2359834" cy="1140752"/>
            <a:chOff x="7115670" y="2353244"/>
            <a:chExt cx="2359834" cy="1140752"/>
          </a:xfrm>
        </p:grpSpPr>
        <p:graphicFrame>
          <p:nvGraphicFramePr>
            <p:cNvPr id="13" name="12 Gráfico"/>
            <p:cNvGraphicFramePr/>
            <p:nvPr>
              <p:extLst>
                <p:ext uri="{D42A27DB-BD31-4B8C-83A1-F6EECF244321}">
                  <p14:modId xmlns:p14="http://schemas.microsoft.com/office/powerpoint/2010/main" val="205078646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5" name="14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6" name="15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7" name="16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8" name="17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19" name="Rectangle 3"/>
          <p:cNvSpPr>
            <a:spLocks noChangeArrowheads="1"/>
          </p:cNvSpPr>
          <p:nvPr/>
        </p:nvSpPr>
        <p:spPr bwMode="auto">
          <a:xfrm>
            <a:off x="6359108" y="1863766"/>
            <a:ext cx="1219810"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Rectangle 3"/>
          <p:cNvSpPr>
            <a:spLocks noChangeArrowheads="1"/>
          </p:cNvSpPr>
          <p:nvPr/>
        </p:nvSpPr>
        <p:spPr bwMode="auto">
          <a:xfrm>
            <a:off x="7656838" y="1863766"/>
            <a:ext cx="1219809"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1" name="20 CuadroTexto"/>
          <p:cNvSpPr txBox="1"/>
          <p:nvPr/>
        </p:nvSpPr>
        <p:spPr>
          <a:xfrm>
            <a:off x="8426886" y="2919748"/>
            <a:ext cx="769382" cy="276999"/>
          </a:xfrm>
          <a:prstGeom prst="rect">
            <a:avLst/>
          </a:prstGeom>
          <a:noFill/>
        </p:spPr>
        <p:txBody>
          <a:bodyPr wrap="square" rtlCol="0">
            <a:spAutoFit/>
          </a:bodyPr>
          <a:lstStyle/>
          <a:p>
            <a:pPr algn="ctr"/>
            <a:r>
              <a:rPr lang="eu-ES" sz="1200" dirty="0"/>
              <a:t>22</a:t>
            </a:r>
            <a:endParaRPr lang="eu-ES" sz="1200" i="1" dirty="0"/>
          </a:p>
        </p:txBody>
      </p:sp>
      <p:grpSp>
        <p:nvGrpSpPr>
          <p:cNvPr id="22" name="21 Grupo"/>
          <p:cNvGrpSpPr/>
          <p:nvPr/>
        </p:nvGrpSpPr>
        <p:grpSpPr>
          <a:xfrm>
            <a:off x="7219972" y="3451860"/>
            <a:ext cx="2359834" cy="1140752"/>
            <a:chOff x="7115670" y="2353244"/>
            <a:chExt cx="2359834" cy="1140752"/>
          </a:xfrm>
        </p:grpSpPr>
        <p:graphicFrame>
          <p:nvGraphicFramePr>
            <p:cNvPr id="23" name="22 Gráfico"/>
            <p:cNvGraphicFramePr/>
            <p:nvPr>
              <p:extLst>
                <p:ext uri="{D42A27DB-BD31-4B8C-83A1-F6EECF244321}">
                  <p14:modId xmlns:p14="http://schemas.microsoft.com/office/powerpoint/2010/main" val="3469668738"/>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24" name="23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25" name="24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26" name="25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7" name="26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8" name="27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9" name="28 CuadroTexto"/>
          <p:cNvSpPr txBox="1"/>
          <p:nvPr/>
        </p:nvSpPr>
        <p:spPr>
          <a:xfrm>
            <a:off x="8426886" y="4018364"/>
            <a:ext cx="769382" cy="276999"/>
          </a:xfrm>
          <a:prstGeom prst="rect">
            <a:avLst/>
          </a:prstGeom>
          <a:noFill/>
        </p:spPr>
        <p:txBody>
          <a:bodyPr wrap="square" rtlCol="0">
            <a:spAutoFit/>
          </a:bodyPr>
          <a:lstStyle/>
          <a:p>
            <a:pPr algn="ctr"/>
            <a:r>
              <a:rPr lang="eu-ES" sz="1200" dirty="0"/>
              <a:t>2</a:t>
            </a:r>
            <a:endParaRPr lang="eu-ES" sz="1200" i="1" dirty="0"/>
          </a:p>
        </p:txBody>
      </p:sp>
      <p:grpSp>
        <p:nvGrpSpPr>
          <p:cNvPr id="30" name="29 Grupo"/>
          <p:cNvGrpSpPr/>
          <p:nvPr/>
        </p:nvGrpSpPr>
        <p:grpSpPr>
          <a:xfrm>
            <a:off x="7219972" y="4566744"/>
            <a:ext cx="2359834" cy="1140752"/>
            <a:chOff x="7115670" y="2353244"/>
            <a:chExt cx="2359834" cy="1140752"/>
          </a:xfrm>
        </p:grpSpPr>
        <p:graphicFrame>
          <p:nvGraphicFramePr>
            <p:cNvPr id="31" name="30 Gráfico"/>
            <p:cNvGraphicFramePr/>
            <p:nvPr>
              <p:extLst>
                <p:ext uri="{D42A27DB-BD31-4B8C-83A1-F6EECF244321}">
                  <p14:modId xmlns:p14="http://schemas.microsoft.com/office/powerpoint/2010/main" val="216673723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32" name="31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3" name="32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4" name="33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6" name="35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7" name="36 CuadroTexto"/>
          <p:cNvSpPr txBox="1"/>
          <p:nvPr/>
        </p:nvSpPr>
        <p:spPr>
          <a:xfrm>
            <a:off x="8426886" y="5133248"/>
            <a:ext cx="769382" cy="276999"/>
          </a:xfrm>
          <a:prstGeom prst="rect">
            <a:avLst/>
          </a:prstGeom>
          <a:noFill/>
        </p:spPr>
        <p:txBody>
          <a:bodyPr wrap="square" rtlCol="0">
            <a:spAutoFit/>
          </a:bodyPr>
          <a:lstStyle/>
          <a:p>
            <a:pPr algn="ctr"/>
            <a:r>
              <a:rPr lang="eu-ES" sz="1200" dirty="0"/>
              <a:t>37</a:t>
            </a:r>
            <a:endParaRPr lang="eu-ES" sz="1200" i="1" dirty="0"/>
          </a:p>
        </p:txBody>
      </p:sp>
      <p:sp>
        <p:nvSpPr>
          <p:cNvPr id="38"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39" name="38 CuadroTexto"/>
          <p:cNvSpPr txBox="1"/>
          <p:nvPr/>
        </p:nvSpPr>
        <p:spPr>
          <a:xfrm rot="16200000">
            <a:off x="-1303318" y="3932748"/>
            <a:ext cx="2916924"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Tree>
    <p:extLst>
      <p:ext uri="{BB962C8B-B14F-4D97-AF65-F5344CB8AC3E}">
        <p14:creationId xmlns:p14="http://schemas.microsoft.com/office/powerpoint/2010/main" val="3603909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G.9.: Zein da Zuzenean zerbitzuko arretaren antolakuntzarekiko duzun gogobetetasun-maila?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38" name="37 Gráfico"/>
          <p:cNvGraphicFramePr/>
          <p:nvPr>
            <p:extLst>
              <p:ext uri="{D42A27DB-BD31-4B8C-83A1-F6EECF244321}">
                <p14:modId xmlns:p14="http://schemas.microsoft.com/office/powerpoint/2010/main" val="3949346692"/>
              </p:ext>
            </p:extLst>
          </p:nvPr>
        </p:nvGraphicFramePr>
        <p:xfrm>
          <a:off x="155144" y="1725502"/>
          <a:ext cx="6105525" cy="4670419"/>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38 Grupo"/>
          <p:cNvGrpSpPr/>
          <p:nvPr/>
        </p:nvGrpSpPr>
        <p:grpSpPr>
          <a:xfrm>
            <a:off x="7219972" y="2029394"/>
            <a:ext cx="2359834" cy="1140752"/>
            <a:chOff x="7115670" y="2353244"/>
            <a:chExt cx="2359834" cy="1140752"/>
          </a:xfrm>
        </p:grpSpPr>
        <p:graphicFrame>
          <p:nvGraphicFramePr>
            <p:cNvPr id="40" name="39 Gráfico"/>
            <p:cNvGraphicFramePr/>
            <p:nvPr>
              <p:extLst>
                <p:ext uri="{D42A27DB-BD31-4B8C-83A1-F6EECF244321}">
                  <p14:modId xmlns:p14="http://schemas.microsoft.com/office/powerpoint/2010/main" val="403047936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3"/>
            </a:graphicData>
          </a:graphic>
        </p:graphicFrame>
        <p:sp>
          <p:nvSpPr>
            <p:cNvPr id="41" name="4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2" name="4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3" name="4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5" name="4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6" name="Rectangle 3"/>
          <p:cNvSpPr>
            <a:spLocks noChangeArrowheads="1"/>
          </p:cNvSpPr>
          <p:nvPr/>
        </p:nvSpPr>
        <p:spPr bwMode="auto">
          <a:xfrm>
            <a:off x="6340180" y="1844716"/>
            <a:ext cx="1206930"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47" name="Rectangle 3"/>
          <p:cNvSpPr>
            <a:spLocks noChangeArrowheads="1"/>
          </p:cNvSpPr>
          <p:nvPr/>
        </p:nvSpPr>
        <p:spPr bwMode="auto">
          <a:xfrm>
            <a:off x="7705725" y="1863766"/>
            <a:ext cx="1190625"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48" name="47 CuadroTexto"/>
          <p:cNvSpPr txBox="1"/>
          <p:nvPr/>
        </p:nvSpPr>
        <p:spPr>
          <a:xfrm>
            <a:off x="8426886" y="2595898"/>
            <a:ext cx="769382" cy="276999"/>
          </a:xfrm>
          <a:prstGeom prst="rect">
            <a:avLst/>
          </a:prstGeom>
          <a:noFill/>
        </p:spPr>
        <p:txBody>
          <a:bodyPr wrap="square" rtlCol="0">
            <a:spAutoFit/>
          </a:bodyPr>
          <a:lstStyle/>
          <a:p>
            <a:pPr algn="ctr"/>
            <a:r>
              <a:rPr lang="eu-ES" sz="1200" dirty="0"/>
              <a:t>22</a:t>
            </a:r>
            <a:endParaRPr lang="eu-ES" sz="1200" i="1" dirty="0"/>
          </a:p>
        </p:txBody>
      </p:sp>
      <p:grpSp>
        <p:nvGrpSpPr>
          <p:cNvPr id="49" name="48 Grupo"/>
          <p:cNvGrpSpPr/>
          <p:nvPr/>
        </p:nvGrpSpPr>
        <p:grpSpPr>
          <a:xfrm>
            <a:off x="7219972" y="2830392"/>
            <a:ext cx="2359834" cy="1140752"/>
            <a:chOff x="7115670" y="2353244"/>
            <a:chExt cx="2359834" cy="1140752"/>
          </a:xfrm>
        </p:grpSpPr>
        <p:graphicFrame>
          <p:nvGraphicFramePr>
            <p:cNvPr id="50" name="49 Gráfico"/>
            <p:cNvGraphicFramePr/>
            <p:nvPr>
              <p:extLst>
                <p:ext uri="{D42A27DB-BD31-4B8C-83A1-F6EECF244321}">
                  <p14:modId xmlns:p14="http://schemas.microsoft.com/office/powerpoint/2010/main" val="135976955"/>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51" name="5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2" name="5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3" name="5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4" name="5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5" name="5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6" name="55 CuadroTexto"/>
          <p:cNvSpPr txBox="1"/>
          <p:nvPr/>
        </p:nvSpPr>
        <p:spPr>
          <a:xfrm>
            <a:off x="8426886" y="3396896"/>
            <a:ext cx="769382" cy="276999"/>
          </a:xfrm>
          <a:prstGeom prst="rect">
            <a:avLst/>
          </a:prstGeom>
          <a:noFill/>
        </p:spPr>
        <p:txBody>
          <a:bodyPr wrap="square" rtlCol="0">
            <a:spAutoFit/>
          </a:bodyPr>
          <a:lstStyle/>
          <a:p>
            <a:pPr algn="ctr"/>
            <a:r>
              <a:rPr lang="eu-ES" sz="1200" dirty="0"/>
              <a:t>37</a:t>
            </a:r>
            <a:endParaRPr lang="eu-ES" sz="1200" i="1" dirty="0"/>
          </a:p>
        </p:txBody>
      </p:sp>
      <p:grpSp>
        <p:nvGrpSpPr>
          <p:cNvPr id="57" name="56 Grupo"/>
          <p:cNvGrpSpPr/>
          <p:nvPr/>
        </p:nvGrpSpPr>
        <p:grpSpPr>
          <a:xfrm>
            <a:off x="7219972" y="3678922"/>
            <a:ext cx="2359834" cy="1140752"/>
            <a:chOff x="7115670" y="2353244"/>
            <a:chExt cx="2359834" cy="1140752"/>
          </a:xfrm>
        </p:grpSpPr>
        <p:graphicFrame>
          <p:nvGraphicFramePr>
            <p:cNvPr id="58" name="57 Gráfico"/>
            <p:cNvGraphicFramePr/>
            <p:nvPr>
              <p:extLst>
                <p:ext uri="{D42A27DB-BD31-4B8C-83A1-F6EECF244321}">
                  <p14:modId xmlns:p14="http://schemas.microsoft.com/office/powerpoint/2010/main" val="1212808353"/>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59" name="5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0" name="5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1" name="6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2" name="6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3" name="6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64" name="63 CuadroTexto"/>
          <p:cNvSpPr txBox="1"/>
          <p:nvPr/>
        </p:nvSpPr>
        <p:spPr>
          <a:xfrm>
            <a:off x="8426886" y="4245426"/>
            <a:ext cx="769382" cy="276999"/>
          </a:xfrm>
          <a:prstGeom prst="rect">
            <a:avLst/>
          </a:prstGeom>
          <a:noFill/>
        </p:spPr>
        <p:txBody>
          <a:bodyPr wrap="square" rtlCol="0">
            <a:spAutoFit/>
          </a:bodyPr>
          <a:lstStyle/>
          <a:p>
            <a:pPr algn="ctr"/>
            <a:r>
              <a:rPr lang="eu-ES" sz="1200" dirty="0"/>
              <a:t>30</a:t>
            </a:r>
            <a:endParaRPr lang="eu-ES" sz="1200" i="1" dirty="0"/>
          </a:p>
        </p:txBody>
      </p:sp>
      <p:grpSp>
        <p:nvGrpSpPr>
          <p:cNvPr id="65" name="64 Grupo"/>
          <p:cNvGrpSpPr/>
          <p:nvPr/>
        </p:nvGrpSpPr>
        <p:grpSpPr>
          <a:xfrm>
            <a:off x="7219972" y="4472760"/>
            <a:ext cx="2359834" cy="1140752"/>
            <a:chOff x="7115670" y="2353244"/>
            <a:chExt cx="2359834" cy="1140752"/>
          </a:xfrm>
        </p:grpSpPr>
        <p:graphicFrame>
          <p:nvGraphicFramePr>
            <p:cNvPr id="66" name="65 Gráfico"/>
            <p:cNvGraphicFramePr/>
            <p:nvPr>
              <p:extLst>
                <p:ext uri="{D42A27DB-BD31-4B8C-83A1-F6EECF244321}">
                  <p14:modId xmlns:p14="http://schemas.microsoft.com/office/powerpoint/2010/main" val="1089001309"/>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67" name="66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8" name="67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9" name="68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0" name="69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1" name="70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72" name="71 CuadroTexto"/>
          <p:cNvSpPr txBox="1"/>
          <p:nvPr/>
        </p:nvSpPr>
        <p:spPr>
          <a:xfrm>
            <a:off x="8426886" y="5039264"/>
            <a:ext cx="769382" cy="276999"/>
          </a:xfrm>
          <a:prstGeom prst="rect">
            <a:avLst/>
          </a:prstGeom>
          <a:noFill/>
        </p:spPr>
        <p:txBody>
          <a:bodyPr wrap="square" rtlCol="0">
            <a:spAutoFit/>
          </a:bodyPr>
          <a:lstStyle/>
          <a:p>
            <a:pPr algn="ctr"/>
            <a:r>
              <a:rPr lang="eu-ES" sz="1200" dirty="0"/>
              <a:t>38</a:t>
            </a:r>
            <a:endParaRPr lang="eu-ES" sz="1200" i="1" dirty="0"/>
          </a:p>
        </p:txBody>
      </p:sp>
      <p:grpSp>
        <p:nvGrpSpPr>
          <p:cNvPr id="73" name="72 Grupo"/>
          <p:cNvGrpSpPr/>
          <p:nvPr/>
        </p:nvGrpSpPr>
        <p:grpSpPr>
          <a:xfrm>
            <a:off x="7219972" y="5278269"/>
            <a:ext cx="2359834" cy="1140752"/>
            <a:chOff x="7115670" y="2353244"/>
            <a:chExt cx="2359834" cy="1140752"/>
          </a:xfrm>
        </p:grpSpPr>
        <p:graphicFrame>
          <p:nvGraphicFramePr>
            <p:cNvPr id="74" name="73 Gráfico"/>
            <p:cNvGraphicFramePr/>
            <p:nvPr>
              <p:extLst>
                <p:ext uri="{D42A27DB-BD31-4B8C-83A1-F6EECF244321}">
                  <p14:modId xmlns:p14="http://schemas.microsoft.com/office/powerpoint/2010/main" val="1877589333"/>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7"/>
            </a:graphicData>
          </a:graphic>
        </p:graphicFrame>
        <p:sp>
          <p:nvSpPr>
            <p:cNvPr id="75" name="74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76" name="75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77" name="76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8" name="77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9" name="78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80" name="79 CuadroTexto"/>
          <p:cNvSpPr txBox="1"/>
          <p:nvPr/>
        </p:nvSpPr>
        <p:spPr>
          <a:xfrm>
            <a:off x="8426886" y="5844773"/>
            <a:ext cx="769382" cy="276999"/>
          </a:xfrm>
          <a:prstGeom prst="rect">
            <a:avLst/>
          </a:prstGeom>
          <a:noFill/>
        </p:spPr>
        <p:txBody>
          <a:bodyPr wrap="square" rtlCol="0">
            <a:spAutoFit/>
          </a:bodyPr>
          <a:lstStyle/>
          <a:p>
            <a:pPr algn="ctr"/>
            <a:r>
              <a:rPr lang="eu-ES" sz="1200" dirty="0"/>
              <a:t>52</a:t>
            </a:r>
            <a:endParaRPr lang="eu-ES" sz="1200" i="1" dirty="0"/>
          </a:p>
        </p:txBody>
      </p:sp>
      <p:graphicFrame>
        <p:nvGraphicFramePr>
          <p:cNvPr id="82" name="81 Gráfico"/>
          <p:cNvGraphicFramePr/>
          <p:nvPr>
            <p:extLst>
              <p:ext uri="{D42A27DB-BD31-4B8C-83A1-F6EECF244321}">
                <p14:modId xmlns:p14="http://schemas.microsoft.com/office/powerpoint/2010/main" val="361382687"/>
              </p:ext>
            </p:extLst>
          </p:nvPr>
        </p:nvGraphicFramePr>
        <p:xfrm>
          <a:off x="6362088" y="1426141"/>
          <a:ext cx="1285875" cy="4963382"/>
        </p:xfrm>
        <a:graphic>
          <a:graphicData uri="http://schemas.openxmlformats.org/drawingml/2006/chart">
            <c:chart xmlns:c="http://schemas.openxmlformats.org/drawingml/2006/chart" xmlns:r="http://schemas.openxmlformats.org/officeDocument/2006/relationships" r:id="rId8"/>
          </a:graphicData>
        </a:graphic>
      </p:graphicFrame>
      <p:sp>
        <p:nvSpPr>
          <p:cNvPr id="83"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81" name="80 CuadroTexto"/>
          <p:cNvSpPr txBox="1"/>
          <p:nvPr/>
        </p:nvSpPr>
        <p:spPr>
          <a:xfrm rot="16200000">
            <a:off x="-1403018" y="4589809"/>
            <a:ext cx="3116328" cy="277000"/>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2900614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57</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3236946539"/>
              </p:ext>
            </p:extLst>
          </p:nvPr>
        </p:nvGraphicFramePr>
        <p:xfrm>
          <a:off x="285747" y="2880934"/>
          <a:ext cx="8667755" cy="1389838"/>
        </p:xfrm>
        <a:graphic>
          <a:graphicData uri="http://schemas.openxmlformats.org/drawingml/2006/table">
            <a:tbl>
              <a:tblPr firstRow="1" bandRow="1">
                <a:tableStyleId>{5C22544A-7EE6-4342-B048-85BDC9FD1C3A}</a:tableStyleId>
              </a:tblPr>
              <a:tblGrid>
                <a:gridCol w="3816187">
                  <a:extLst>
                    <a:ext uri="{9D8B030D-6E8A-4147-A177-3AD203B41FA5}">
                      <a16:colId xmlns:a16="http://schemas.microsoft.com/office/drawing/2014/main" xmlns="" val="20000"/>
                    </a:ext>
                  </a:extLst>
                </a:gridCol>
                <a:gridCol w="606446">
                  <a:extLst>
                    <a:ext uri="{9D8B030D-6E8A-4147-A177-3AD203B41FA5}">
                      <a16:colId xmlns:a16="http://schemas.microsoft.com/office/drawing/2014/main" xmlns="" val="20001"/>
                    </a:ext>
                  </a:extLst>
                </a:gridCol>
                <a:gridCol w="606446">
                  <a:extLst>
                    <a:ext uri="{9D8B030D-6E8A-4147-A177-3AD203B41FA5}">
                      <a16:colId xmlns:a16="http://schemas.microsoft.com/office/drawing/2014/main" xmlns="" val="20002"/>
                    </a:ext>
                  </a:extLst>
                </a:gridCol>
                <a:gridCol w="606446">
                  <a:extLst>
                    <a:ext uri="{9D8B030D-6E8A-4147-A177-3AD203B41FA5}">
                      <a16:colId xmlns:a16="http://schemas.microsoft.com/office/drawing/2014/main" xmlns="" val="20003"/>
                    </a:ext>
                  </a:extLst>
                </a:gridCol>
                <a:gridCol w="606446">
                  <a:extLst>
                    <a:ext uri="{9D8B030D-6E8A-4147-A177-3AD203B41FA5}">
                      <a16:colId xmlns:a16="http://schemas.microsoft.com/office/drawing/2014/main" xmlns="" val="20004"/>
                    </a:ext>
                  </a:extLst>
                </a:gridCol>
                <a:gridCol w="606446">
                  <a:extLst>
                    <a:ext uri="{9D8B030D-6E8A-4147-A177-3AD203B41FA5}">
                      <a16:colId xmlns:a16="http://schemas.microsoft.com/office/drawing/2014/main" xmlns="" val="20005"/>
                    </a:ext>
                  </a:extLst>
                </a:gridCol>
                <a:gridCol w="606446">
                  <a:extLst>
                    <a:ext uri="{9D8B030D-6E8A-4147-A177-3AD203B41FA5}">
                      <a16:colId xmlns:a16="http://schemas.microsoft.com/office/drawing/2014/main" xmlns="" val="20006"/>
                    </a:ext>
                  </a:extLst>
                </a:gridCol>
                <a:gridCol w="606446">
                  <a:extLst>
                    <a:ext uri="{9D8B030D-6E8A-4147-A177-3AD203B41FA5}">
                      <a16:colId xmlns:a16="http://schemas.microsoft.com/office/drawing/2014/main" xmlns="" val="20007"/>
                    </a:ext>
                  </a:extLst>
                </a:gridCol>
                <a:gridCol w="606446">
                  <a:extLst>
                    <a:ext uri="{9D8B030D-6E8A-4147-A177-3AD203B41FA5}">
                      <a16:colId xmlns:a16="http://schemas.microsoft.com/office/drawing/2014/main" xmlns="" val="20008"/>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2011</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2012</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b="1" kern="1200" dirty="0">
                          <a:solidFill>
                            <a:schemeClr val="dk1"/>
                          </a:solidFill>
                          <a:latin typeface="Arial" panose="020B0604020202020204" pitchFamily="34" charset="0"/>
                        </a:rPr>
                        <a:t>(1.2 ADIERAZLEA) </a:t>
                      </a:r>
                      <a:r>
                        <a:rPr lang="eu-ES" sz="900" kern="1200" dirty="0">
                          <a:solidFill>
                            <a:schemeClr val="dk1"/>
                          </a:solidFill>
                          <a:latin typeface="Arial" panose="020B0604020202020204" pitchFamily="34" charset="0"/>
                        </a:rPr>
                        <a:t>Txartelen makina, kudeaketa eta itxaron beharreko denbora, eta erabiltzaileei eskainitako gunea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7,4</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7,5</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7,9</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7,4</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7,9</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8,2</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8,0</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8,2</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b="1" kern="1200" dirty="0">
                          <a:solidFill>
                            <a:schemeClr val="dk1"/>
                          </a:solidFill>
                          <a:latin typeface="Arial" panose="020B0604020202020204" pitchFamily="34" charset="0"/>
                        </a:rPr>
                        <a:t>(1.3 ADIERAZLEA)</a:t>
                      </a:r>
                      <a:r>
                        <a:rPr lang="eu-ES" sz="900" kern="1200" dirty="0">
                          <a:solidFill>
                            <a:schemeClr val="dk1"/>
                          </a:solidFill>
                          <a:latin typeface="Arial" panose="020B0604020202020204" pitchFamily="34" charset="0"/>
                        </a:rPr>
                        <a:t> Arreta jasotzeko egin beharreko dei kopurua, itxaron beharreko denbora eta kontsultak iraun duen denbora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7,7</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7,7</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8,8</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8,5</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8,8</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8,8</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8,6</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7,3</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1126">
                <a:tc>
                  <a:txBody>
                    <a:bodyPr/>
                    <a:lstStyle/>
                    <a:p>
                      <a:pPr marL="0" algn="l" defTabSz="457200" rtl="0" eaLnBrk="1" fontAlgn="ctr" latinLnBrk="0" hangingPunct="1"/>
                      <a:r>
                        <a:rPr lang="eu-ES" sz="900" b="1" i="1" kern="1200" dirty="0">
                          <a:solidFill>
                            <a:schemeClr val="dk1"/>
                          </a:solidFill>
                          <a:latin typeface="Arial" panose="020B0604020202020204" pitchFamily="34" charset="0"/>
                        </a:rPr>
                        <a:t>BATEZ BESTEKO GOGOBETETASUN MAILA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7,6</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7,6</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8,4</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7,9</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8,3</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8,5</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8,3</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7,8</a:t>
                      </a:r>
                      <a:endParaRPr lang="eu-ES" sz="900" b="1" i="1"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5"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zerbitzuko arretaren antolakuntzarekiko gogobetetasun-mailaren bilakaera*</a:t>
            </a:r>
            <a:r>
              <a:t/>
            </a:r>
            <a:br/>
            <a:r>
              <a:rPr lang="eu-ES" sz="1100" i="1" dirty="0">
                <a:solidFill>
                  <a:srgbClr val="4D4D4D"/>
                </a:solidFill>
                <a:latin typeface="Arial" panose="020B0604020202020204" pitchFamily="34" charset="0"/>
              </a:rPr>
              <a:t>Oinarria: Elkarrizketatutako pertsonak, guztira.</a:t>
            </a:r>
          </a:p>
        </p:txBody>
      </p:sp>
      <p:sp>
        <p:nvSpPr>
          <p:cNvPr id="7" name="Rectangle 3"/>
          <p:cNvSpPr>
            <a:spLocks noChangeArrowheads="1"/>
          </p:cNvSpPr>
          <p:nvPr/>
        </p:nvSpPr>
        <p:spPr bwMode="auto">
          <a:xfrm>
            <a:off x="-18578" y="6162872"/>
            <a:ext cx="8237537" cy="707886"/>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OHARRA: 2011tik 2018ra arteko datuak berriro kalkulatu dira, 1.2 eta 1.3 adierazleei dagokienez, datuetan nolabaiteko trazabilitatea eta perspektiba eduki ahal izateko. 2011tik 2018ra, 1.2 adierazleak arreta jaso arte itxaron beharreko denborari, itxaroteko ilarak kudeatzeko sistemari eta erabiltzaileei eskaintzen zaien intimitateri eta konfidentzialtasunari egiten die erreferentzia. 1.3 adierazleak, aldiz, arreta jaso arte itxaron beharreko denborari, arreta jasotzeko egin beharreko dei kopuruari eta kontsultak iraundako denborari egiten die erreferentzia.</a:t>
            </a:r>
          </a:p>
        </p:txBody>
      </p:sp>
    </p:spTree>
    <p:extLst>
      <p:ext uri="{BB962C8B-B14F-4D97-AF65-F5344CB8AC3E}">
        <p14:creationId xmlns:p14="http://schemas.microsoft.com/office/powerpoint/2010/main" val="554551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58</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zerbitzuko arretaren antolakuntzarekiko gogobetetasun-mailaren bilakaera*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2820833377"/>
              </p:ext>
            </p:extLst>
          </p:nvPr>
        </p:nvGraphicFramePr>
        <p:xfrm>
          <a:off x="309248" y="1809750"/>
          <a:ext cx="8506707" cy="43489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8578" y="6281622"/>
            <a:ext cx="8237537" cy="58477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OHARRA: 2011tik 2018ra arteko datuak berriro kalkulatu dira, 1.2 eta 1.3 adierazleei dagokienez, datuetan nolabaiteko trazabilitatea eta perspektiba eduki ahal izateko. 2011tik 2018ra, 1.2 adierazleak itxaroteko ilarak kudeatzeko sistemari eta erabiltzaileei eskaintzen zaien intimitateri eta konfidentzialtasunari egiten die erreferentzia. 1.3 adierazleak, aldiz, arreta jasotzeko egin beharreko dei kopuruari eta kontsultak iraundako denborari egiten die erreferentzia.</a:t>
            </a:r>
          </a:p>
        </p:txBody>
      </p:sp>
    </p:spTree>
    <p:extLst>
      <p:ext uri="{BB962C8B-B14F-4D97-AF65-F5344CB8AC3E}">
        <p14:creationId xmlns:p14="http://schemas.microsoft.com/office/powerpoint/2010/main" val="3727043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59</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3.5.- ARRETA EGITEN DUTEN LANGILEEN BALORAZIOA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2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a:t>
            </a:fld>
            <a:endParaRPr lang="eu-ES" dirty="0"/>
          </a:p>
        </p:txBody>
      </p:sp>
      <p:sp>
        <p:nvSpPr>
          <p:cNvPr id="6" name="Rectangle 3"/>
          <p:cNvSpPr>
            <a:spLocks noChangeArrowheads="1"/>
          </p:cNvSpPr>
          <p:nvPr/>
        </p:nvSpPr>
        <p:spPr bwMode="auto">
          <a:xfrm>
            <a:off x="443834" y="1082716"/>
            <a:ext cx="8237537" cy="3426579"/>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1400" b="1" dirty="0">
                <a:solidFill>
                  <a:srgbClr val="4D4D4D"/>
                </a:solidFill>
                <a:latin typeface="Arial" panose="020B0604020202020204" pitchFamily="34" charset="0"/>
              </a:rPr>
              <a:t>Helburu espezifikoak</a:t>
            </a:r>
          </a:p>
          <a:p>
            <a:pPr marL="53975"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eaLnBrk="0" hangingPunct="0">
              <a:lnSpc>
                <a:spcPts val="2000"/>
              </a:lnSpc>
              <a:buClr>
                <a:srgbClr val="C0C0C0"/>
              </a:buClr>
              <a:buSzPts val="1800"/>
            </a:pPr>
            <a:r>
              <a:rPr lang="eu-ES" sz="1100" dirty="0">
                <a:solidFill>
                  <a:srgbClr val="4D4D4D"/>
                </a:solidFill>
                <a:latin typeface="Arial" panose="020B0604020202020204" pitchFamily="34" charset="0"/>
              </a:rPr>
              <a:t>Helburu nagusi horri erantzun bat emateko landu diren </a:t>
            </a:r>
            <a:r>
              <a:rPr lang="eu-ES" sz="1100" b="1" dirty="0">
                <a:solidFill>
                  <a:srgbClr val="4D4D4D"/>
                </a:solidFill>
                <a:latin typeface="Arial" panose="020B0604020202020204" pitchFamily="34" charset="0"/>
              </a:rPr>
              <a:t>helburu zehatzak</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Zuzeneanen Zerbitzuen Kartan</a:t>
            </a:r>
            <a:r>
              <a:rPr lang="eu-ES" sz="1100" dirty="0">
                <a:solidFill>
                  <a:srgbClr val="4D4D4D"/>
                </a:solidFill>
                <a:latin typeface="Arial" panose="020B0604020202020204" pitchFamily="34" charset="0"/>
              </a:rPr>
              <a:t> daude jasota. Zehazki, kartan jasota dauden konpromisoak eta erronkak honako hauek dira:</a:t>
            </a:r>
          </a:p>
          <a:p>
            <a:pPr marL="53975"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Zuzenean zerbitzuaren bulegoen azpiegitura eta instalazioekiko gogobetetasun-maila.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Arretaren kudeaketarekiko gogobetetasun-maila.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Langileekiko gogobetetasun-maila.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Arreta jasotzeko itxaron beharreko denborarekiko gogobetetasun-maila.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Jasotako informazioarekiko gogobetetasun-maila.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Jendearentzako ordutegiaren zabaltasunarekiko gogobetetasun-maila.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Zerbitzuaren kalitatearekiko gogobetetasun-maila orokorra.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Zuzenean gomendatzea.</a:t>
            </a:r>
            <a:endParaRPr lang="eu-ES" sz="11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6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60</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G.10.: Langileei dagokienez, zein da haien adeitasunarekiko, prestakuntza-mailarekiko eta arreta eskaintzeko nahiz egindako kontsultari erantzuteko erraztasunarekiko duzun gogobetetasun-maila? (2.1 adierazlea)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7" name="6 Gráfico"/>
          <p:cNvGraphicFramePr/>
          <p:nvPr>
            <p:extLst>
              <p:ext uri="{D42A27DB-BD31-4B8C-83A1-F6EECF244321}">
                <p14:modId xmlns:p14="http://schemas.microsoft.com/office/powerpoint/2010/main" val="1068147563"/>
              </p:ext>
            </p:extLst>
          </p:nvPr>
        </p:nvGraphicFramePr>
        <p:xfrm>
          <a:off x="246768" y="1935053"/>
          <a:ext cx="5925432"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graphicFrame>
        <p:nvGraphicFramePr>
          <p:cNvPr id="11" name="10 Gráfico"/>
          <p:cNvGraphicFramePr/>
          <p:nvPr>
            <p:extLst>
              <p:ext uri="{D42A27DB-BD31-4B8C-83A1-F6EECF244321}">
                <p14:modId xmlns:p14="http://schemas.microsoft.com/office/powerpoint/2010/main" val="1995454021"/>
              </p:ext>
            </p:extLst>
          </p:nvPr>
        </p:nvGraphicFramePr>
        <p:xfrm>
          <a:off x="6305549" y="1935053"/>
          <a:ext cx="1285875" cy="406175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11 Grupo"/>
          <p:cNvGrpSpPr/>
          <p:nvPr/>
        </p:nvGrpSpPr>
        <p:grpSpPr>
          <a:xfrm>
            <a:off x="7219972" y="2562794"/>
            <a:ext cx="2359834" cy="1140752"/>
            <a:chOff x="7115670" y="2353244"/>
            <a:chExt cx="2359834" cy="1140752"/>
          </a:xfrm>
        </p:grpSpPr>
        <p:graphicFrame>
          <p:nvGraphicFramePr>
            <p:cNvPr id="13" name="12 Gráfico"/>
            <p:cNvGraphicFramePr/>
            <p:nvPr>
              <p:extLst>
                <p:ext uri="{D42A27DB-BD31-4B8C-83A1-F6EECF244321}">
                  <p14:modId xmlns:p14="http://schemas.microsoft.com/office/powerpoint/2010/main" val="1220081239"/>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5" name="14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6" name="15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7" name="16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8" name="17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19" name="Rectangle 3"/>
          <p:cNvSpPr>
            <a:spLocks noChangeArrowheads="1"/>
          </p:cNvSpPr>
          <p:nvPr/>
        </p:nvSpPr>
        <p:spPr bwMode="auto">
          <a:xfrm>
            <a:off x="6286311" y="2073316"/>
            <a:ext cx="1324412"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Rectangle 3"/>
          <p:cNvSpPr>
            <a:spLocks noChangeArrowheads="1"/>
          </p:cNvSpPr>
          <p:nvPr/>
        </p:nvSpPr>
        <p:spPr bwMode="auto">
          <a:xfrm>
            <a:off x="7653214" y="2073316"/>
            <a:ext cx="1171577"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1" name="20 CuadroTexto"/>
          <p:cNvSpPr txBox="1"/>
          <p:nvPr/>
        </p:nvSpPr>
        <p:spPr>
          <a:xfrm>
            <a:off x="8426886" y="3129298"/>
            <a:ext cx="769382" cy="276999"/>
          </a:xfrm>
          <a:prstGeom prst="rect">
            <a:avLst/>
          </a:prstGeom>
          <a:noFill/>
        </p:spPr>
        <p:txBody>
          <a:bodyPr wrap="square" rtlCol="0">
            <a:spAutoFit/>
          </a:bodyPr>
          <a:lstStyle/>
          <a:p>
            <a:pPr algn="ctr"/>
            <a:r>
              <a:rPr lang="eu-ES" sz="1200" dirty="0"/>
              <a:t>54</a:t>
            </a:r>
          </a:p>
        </p:txBody>
      </p:sp>
      <p:grpSp>
        <p:nvGrpSpPr>
          <p:cNvPr id="22" name="21 Grupo"/>
          <p:cNvGrpSpPr/>
          <p:nvPr/>
        </p:nvGrpSpPr>
        <p:grpSpPr>
          <a:xfrm>
            <a:off x="7219972" y="3661410"/>
            <a:ext cx="2359834" cy="1140752"/>
            <a:chOff x="7115670" y="2353244"/>
            <a:chExt cx="2359834" cy="1140752"/>
          </a:xfrm>
        </p:grpSpPr>
        <p:graphicFrame>
          <p:nvGraphicFramePr>
            <p:cNvPr id="23" name="22 Gráfico"/>
            <p:cNvGraphicFramePr/>
            <p:nvPr>
              <p:extLst>
                <p:ext uri="{D42A27DB-BD31-4B8C-83A1-F6EECF244321}">
                  <p14:modId xmlns:p14="http://schemas.microsoft.com/office/powerpoint/2010/main" val="138717378"/>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24" name="23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25" name="24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26" name="25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7" name="26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8" name="27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9" name="28 CuadroTexto"/>
          <p:cNvSpPr txBox="1"/>
          <p:nvPr/>
        </p:nvSpPr>
        <p:spPr>
          <a:xfrm>
            <a:off x="8426886" y="4227914"/>
            <a:ext cx="769382" cy="276999"/>
          </a:xfrm>
          <a:prstGeom prst="rect">
            <a:avLst/>
          </a:prstGeom>
          <a:noFill/>
        </p:spPr>
        <p:txBody>
          <a:bodyPr wrap="square" rtlCol="0">
            <a:spAutoFit/>
          </a:bodyPr>
          <a:lstStyle/>
          <a:p>
            <a:pPr algn="ctr"/>
            <a:r>
              <a:rPr lang="eu-ES" sz="1200" dirty="0"/>
              <a:t>36</a:t>
            </a:r>
          </a:p>
        </p:txBody>
      </p:sp>
      <p:grpSp>
        <p:nvGrpSpPr>
          <p:cNvPr id="30" name="29 Grupo"/>
          <p:cNvGrpSpPr/>
          <p:nvPr/>
        </p:nvGrpSpPr>
        <p:grpSpPr>
          <a:xfrm>
            <a:off x="7219972" y="4776294"/>
            <a:ext cx="2359834" cy="1140752"/>
            <a:chOff x="7115670" y="2353244"/>
            <a:chExt cx="2359834" cy="1140752"/>
          </a:xfrm>
        </p:grpSpPr>
        <p:graphicFrame>
          <p:nvGraphicFramePr>
            <p:cNvPr id="31" name="30 Gráfico"/>
            <p:cNvGraphicFramePr/>
            <p:nvPr>
              <p:extLst>
                <p:ext uri="{D42A27DB-BD31-4B8C-83A1-F6EECF244321}">
                  <p14:modId xmlns:p14="http://schemas.microsoft.com/office/powerpoint/2010/main" val="4222300089"/>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32" name="31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3" name="32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4" name="33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6" name="35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7" name="36 CuadroTexto"/>
          <p:cNvSpPr txBox="1"/>
          <p:nvPr/>
        </p:nvSpPr>
        <p:spPr>
          <a:xfrm>
            <a:off x="8426886" y="5342798"/>
            <a:ext cx="769382" cy="276999"/>
          </a:xfrm>
          <a:prstGeom prst="rect">
            <a:avLst/>
          </a:prstGeom>
          <a:noFill/>
        </p:spPr>
        <p:txBody>
          <a:bodyPr wrap="square" rtlCol="0">
            <a:spAutoFit/>
          </a:bodyPr>
          <a:lstStyle/>
          <a:p>
            <a:pPr algn="ctr"/>
            <a:r>
              <a:rPr lang="eu-ES" sz="1200" dirty="0"/>
              <a:t>68</a:t>
            </a:r>
          </a:p>
        </p:txBody>
      </p:sp>
      <p:sp>
        <p:nvSpPr>
          <p:cNvPr id="38" name="37 CuadroTexto"/>
          <p:cNvSpPr txBox="1"/>
          <p:nvPr/>
        </p:nvSpPr>
        <p:spPr>
          <a:xfrm rot="16200000">
            <a:off x="-1288237" y="4202614"/>
            <a:ext cx="2886764"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Tree>
    <p:extLst>
      <p:ext uri="{BB962C8B-B14F-4D97-AF65-F5344CB8AC3E}">
        <p14:creationId xmlns:p14="http://schemas.microsoft.com/office/powerpoint/2010/main" val="1846858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61</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G.10.: Langileei dagokienez, zein da haien adeitasunarekiko, prestakuntza-mailarekiko eta arreta eskaintzeko nahiz egindako kontsultari erantzuteko erraztasunarekiko duzun gogobetetasun-maila? (2.1 adierazlea)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38" name="37 Gráfico"/>
          <p:cNvGraphicFramePr/>
          <p:nvPr>
            <p:extLst>
              <p:ext uri="{D42A27DB-BD31-4B8C-83A1-F6EECF244321}">
                <p14:modId xmlns:p14="http://schemas.microsoft.com/office/powerpoint/2010/main" val="2838160657"/>
              </p:ext>
            </p:extLst>
          </p:nvPr>
        </p:nvGraphicFramePr>
        <p:xfrm>
          <a:off x="200024" y="1773127"/>
          <a:ext cx="6105525" cy="4670419"/>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38 Grupo"/>
          <p:cNvGrpSpPr/>
          <p:nvPr/>
        </p:nvGrpSpPr>
        <p:grpSpPr>
          <a:xfrm>
            <a:off x="7219972" y="2077019"/>
            <a:ext cx="2359834" cy="1140752"/>
            <a:chOff x="7115670" y="2353244"/>
            <a:chExt cx="2359834" cy="1140752"/>
          </a:xfrm>
        </p:grpSpPr>
        <p:graphicFrame>
          <p:nvGraphicFramePr>
            <p:cNvPr id="40" name="39 Gráfico"/>
            <p:cNvGraphicFramePr/>
            <p:nvPr>
              <p:extLst>
                <p:ext uri="{D42A27DB-BD31-4B8C-83A1-F6EECF244321}">
                  <p14:modId xmlns:p14="http://schemas.microsoft.com/office/powerpoint/2010/main" val="1020241247"/>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3"/>
            </a:graphicData>
          </a:graphic>
        </p:graphicFrame>
        <p:sp>
          <p:nvSpPr>
            <p:cNvPr id="41" name="4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2" name="4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3" name="4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5" name="4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6" name="Rectangle 3"/>
          <p:cNvSpPr>
            <a:spLocks noChangeArrowheads="1"/>
          </p:cNvSpPr>
          <p:nvPr/>
        </p:nvSpPr>
        <p:spPr bwMode="auto">
          <a:xfrm>
            <a:off x="6419850" y="1892341"/>
            <a:ext cx="1229334"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47" name="Rectangle 3"/>
          <p:cNvSpPr>
            <a:spLocks noChangeArrowheads="1"/>
          </p:cNvSpPr>
          <p:nvPr/>
        </p:nvSpPr>
        <p:spPr bwMode="auto">
          <a:xfrm>
            <a:off x="7694787" y="1911391"/>
            <a:ext cx="1193532"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48" name="47 CuadroTexto"/>
          <p:cNvSpPr txBox="1"/>
          <p:nvPr/>
        </p:nvSpPr>
        <p:spPr>
          <a:xfrm>
            <a:off x="8426886" y="2643523"/>
            <a:ext cx="769382" cy="276999"/>
          </a:xfrm>
          <a:prstGeom prst="rect">
            <a:avLst/>
          </a:prstGeom>
          <a:noFill/>
        </p:spPr>
        <p:txBody>
          <a:bodyPr wrap="square" rtlCol="0">
            <a:spAutoFit/>
          </a:bodyPr>
          <a:lstStyle/>
          <a:p>
            <a:pPr algn="ctr"/>
            <a:r>
              <a:rPr lang="eu-ES" sz="1200" dirty="0"/>
              <a:t>54</a:t>
            </a:r>
            <a:endParaRPr lang="eu-ES" sz="1200" i="1" dirty="0"/>
          </a:p>
        </p:txBody>
      </p:sp>
      <p:grpSp>
        <p:nvGrpSpPr>
          <p:cNvPr id="49" name="48 Grupo"/>
          <p:cNvGrpSpPr/>
          <p:nvPr/>
        </p:nvGrpSpPr>
        <p:grpSpPr>
          <a:xfrm>
            <a:off x="7219972" y="2878017"/>
            <a:ext cx="2359834" cy="1140752"/>
            <a:chOff x="7115670" y="2353244"/>
            <a:chExt cx="2359834" cy="1140752"/>
          </a:xfrm>
        </p:grpSpPr>
        <p:graphicFrame>
          <p:nvGraphicFramePr>
            <p:cNvPr id="50" name="49 Gráfico"/>
            <p:cNvGraphicFramePr/>
            <p:nvPr>
              <p:extLst>
                <p:ext uri="{D42A27DB-BD31-4B8C-83A1-F6EECF244321}">
                  <p14:modId xmlns:p14="http://schemas.microsoft.com/office/powerpoint/2010/main" val="177652839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51" name="5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2" name="5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3" name="5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4" name="5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5" name="5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6" name="55 CuadroTexto"/>
          <p:cNvSpPr txBox="1"/>
          <p:nvPr/>
        </p:nvSpPr>
        <p:spPr>
          <a:xfrm>
            <a:off x="8426886" y="3444521"/>
            <a:ext cx="769382" cy="276999"/>
          </a:xfrm>
          <a:prstGeom prst="rect">
            <a:avLst/>
          </a:prstGeom>
          <a:noFill/>
        </p:spPr>
        <p:txBody>
          <a:bodyPr wrap="square" rtlCol="0">
            <a:spAutoFit/>
          </a:bodyPr>
          <a:lstStyle/>
          <a:p>
            <a:pPr algn="ctr"/>
            <a:r>
              <a:rPr lang="eu-ES" sz="1200" dirty="0"/>
              <a:t>68</a:t>
            </a:r>
            <a:endParaRPr lang="eu-ES" sz="1200" i="1" dirty="0"/>
          </a:p>
        </p:txBody>
      </p:sp>
      <p:grpSp>
        <p:nvGrpSpPr>
          <p:cNvPr id="57" name="56 Grupo"/>
          <p:cNvGrpSpPr/>
          <p:nvPr/>
        </p:nvGrpSpPr>
        <p:grpSpPr>
          <a:xfrm>
            <a:off x="7219972" y="3726547"/>
            <a:ext cx="2359834" cy="1140752"/>
            <a:chOff x="7115670" y="2353244"/>
            <a:chExt cx="2359834" cy="1140752"/>
          </a:xfrm>
        </p:grpSpPr>
        <p:graphicFrame>
          <p:nvGraphicFramePr>
            <p:cNvPr id="58" name="57 Gráfico"/>
            <p:cNvGraphicFramePr/>
            <p:nvPr>
              <p:extLst>
                <p:ext uri="{D42A27DB-BD31-4B8C-83A1-F6EECF244321}">
                  <p14:modId xmlns:p14="http://schemas.microsoft.com/office/powerpoint/2010/main" val="2599672009"/>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59" name="5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0" name="5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1" name="6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2" name="6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3" name="6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64" name="63 CuadroTexto"/>
          <p:cNvSpPr txBox="1"/>
          <p:nvPr/>
        </p:nvSpPr>
        <p:spPr>
          <a:xfrm>
            <a:off x="8426886" y="4293051"/>
            <a:ext cx="769382" cy="276999"/>
          </a:xfrm>
          <a:prstGeom prst="rect">
            <a:avLst/>
          </a:prstGeom>
          <a:noFill/>
        </p:spPr>
        <p:txBody>
          <a:bodyPr wrap="square" rtlCol="0">
            <a:spAutoFit/>
          </a:bodyPr>
          <a:lstStyle/>
          <a:p>
            <a:pPr algn="ctr"/>
            <a:r>
              <a:rPr lang="eu-ES" sz="1200" dirty="0"/>
              <a:t>68</a:t>
            </a:r>
            <a:endParaRPr lang="eu-ES" sz="1200" i="1" dirty="0"/>
          </a:p>
        </p:txBody>
      </p:sp>
      <p:grpSp>
        <p:nvGrpSpPr>
          <p:cNvPr id="65" name="64 Grupo"/>
          <p:cNvGrpSpPr/>
          <p:nvPr/>
        </p:nvGrpSpPr>
        <p:grpSpPr>
          <a:xfrm>
            <a:off x="7219972" y="4520385"/>
            <a:ext cx="2359834" cy="1140752"/>
            <a:chOff x="7115670" y="2353244"/>
            <a:chExt cx="2359834" cy="1140752"/>
          </a:xfrm>
        </p:grpSpPr>
        <p:graphicFrame>
          <p:nvGraphicFramePr>
            <p:cNvPr id="66" name="65 Gráfico"/>
            <p:cNvGraphicFramePr/>
            <p:nvPr>
              <p:extLst>
                <p:ext uri="{D42A27DB-BD31-4B8C-83A1-F6EECF244321}">
                  <p14:modId xmlns:p14="http://schemas.microsoft.com/office/powerpoint/2010/main" val="3679917327"/>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67" name="66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8" name="67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9" name="68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0" name="69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1" name="70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72" name="71 CuadroTexto"/>
          <p:cNvSpPr txBox="1"/>
          <p:nvPr/>
        </p:nvSpPr>
        <p:spPr>
          <a:xfrm>
            <a:off x="8426886" y="5086889"/>
            <a:ext cx="769382" cy="276999"/>
          </a:xfrm>
          <a:prstGeom prst="rect">
            <a:avLst/>
          </a:prstGeom>
          <a:noFill/>
        </p:spPr>
        <p:txBody>
          <a:bodyPr wrap="square" rtlCol="0">
            <a:spAutoFit/>
          </a:bodyPr>
          <a:lstStyle/>
          <a:p>
            <a:pPr algn="ctr"/>
            <a:r>
              <a:rPr lang="eu-ES" sz="1200" dirty="0"/>
              <a:t>62</a:t>
            </a:r>
            <a:endParaRPr lang="eu-ES" sz="1200" i="1" dirty="0"/>
          </a:p>
        </p:txBody>
      </p:sp>
      <p:grpSp>
        <p:nvGrpSpPr>
          <p:cNvPr id="73" name="72 Grupo"/>
          <p:cNvGrpSpPr/>
          <p:nvPr/>
        </p:nvGrpSpPr>
        <p:grpSpPr>
          <a:xfrm>
            <a:off x="7219972" y="5325894"/>
            <a:ext cx="2359834" cy="1140752"/>
            <a:chOff x="7115670" y="2353244"/>
            <a:chExt cx="2359834" cy="1140752"/>
          </a:xfrm>
        </p:grpSpPr>
        <p:graphicFrame>
          <p:nvGraphicFramePr>
            <p:cNvPr id="74" name="73 Gráfico"/>
            <p:cNvGraphicFramePr/>
            <p:nvPr>
              <p:extLst>
                <p:ext uri="{D42A27DB-BD31-4B8C-83A1-F6EECF244321}">
                  <p14:modId xmlns:p14="http://schemas.microsoft.com/office/powerpoint/2010/main" val="400571312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7"/>
            </a:graphicData>
          </a:graphic>
        </p:graphicFrame>
        <p:sp>
          <p:nvSpPr>
            <p:cNvPr id="75" name="74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76" name="75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77" name="76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8" name="77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9" name="78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80" name="79 CuadroTexto"/>
          <p:cNvSpPr txBox="1"/>
          <p:nvPr/>
        </p:nvSpPr>
        <p:spPr>
          <a:xfrm>
            <a:off x="8426886" y="5892398"/>
            <a:ext cx="769382" cy="276999"/>
          </a:xfrm>
          <a:prstGeom prst="rect">
            <a:avLst/>
          </a:prstGeom>
          <a:noFill/>
        </p:spPr>
        <p:txBody>
          <a:bodyPr wrap="square" rtlCol="0">
            <a:spAutoFit/>
          </a:bodyPr>
          <a:lstStyle/>
          <a:p>
            <a:pPr algn="ctr"/>
            <a:r>
              <a:rPr lang="eu-ES" sz="1200" dirty="0"/>
              <a:t>75</a:t>
            </a:r>
            <a:endParaRPr lang="eu-ES" sz="1200" i="1" dirty="0"/>
          </a:p>
        </p:txBody>
      </p:sp>
      <p:graphicFrame>
        <p:nvGraphicFramePr>
          <p:cNvPr id="82" name="81 Gráfico"/>
          <p:cNvGraphicFramePr/>
          <p:nvPr>
            <p:extLst>
              <p:ext uri="{D42A27DB-BD31-4B8C-83A1-F6EECF244321}">
                <p14:modId xmlns:p14="http://schemas.microsoft.com/office/powerpoint/2010/main" val="2035590015"/>
              </p:ext>
            </p:extLst>
          </p:nvPr>
        </p:nvGraphicFramePr>
        <p:xfrm>
          <a:off x="6385059" y="1480164"/>
          <a:ext cx="1285875" cy="4963382"/>
        </p:xfrm>
        <a:graphic>
          <a:graphicData uri="http://schemas.openxmlformats.org/drawingml/2006/chart">
            <c:chart xmlns:c="http://schemas.openxmlformats.org/drawingml/2006/chart" xmlns:r="http://schemas.openxmlformats.org/officeDocument/2006/relationships" r:id="rId8"/>
          </a:graphicData>
        </a:graphic>
      </p:graphicFrame>
      <p:sp>
        <p:nvSpPr>
          <p:cNvPr id="83"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81" name="80 CuadroTexto"/>
          <p:cNvSpPr txBox="1"/>
          <p:nvPr/>
        </p:nvSpPr>
        <p:spPr>
          <a:xfrm rot="16200000">
            <a:off x="-1403018" y="4589809"/>
            <a:ext cx="3116328" cy="277000"/>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4142222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62</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zerbitzuko langileekiko gogobetetasun-mailaren bilakaera (2.1. adierazlea)*</a:t>
            </a:r>
            <a:r>
              <a:t/>
            </a:r>
            <a:br/>
            <a:r>
              <a:rPr lang="eu-ES" sz="1100" i="1" dirty="0">
                <a:solidFill>
                  <a:srgbClr val="4D4D4D"/>
                </a:solidFill>
                <a:latin typeface="Arial" panose="020B0604020202020204" pitchFamily="34" charset="0"/>
              </a:rPr>
              <a:t>Oinarria: Elkarrizketatutako pertsonak, guztira.</a:t>
            </a:r>
          </a:p>
        </p:txBody>
      </p:sp>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graphicFrame>
        <p:nvGraphicFramePr>
          <p:cNvPr id="7" name="6 Gráfico"/>
          <p:cNvGraphicFramePr/>
          <p:nvPr>
            <p:extLst>
              <p:ext uri="{D42A27DB-BD31-4B8C-83A1-F6EECF244321}">
                <p14:modId xmlns:p14="http://schemas.microsoft.com/office/powerpoint/2010/main" val="617527198"/>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7469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63</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3.6.- EMANDAKO INFORMAZIOAREN BALORAZIOA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7348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64</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G.15.: Zein da izapidea egiteko emandako informazioarekiko duzun gogobetetasun-maila?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7" name="6 Gráfico"/>
          <p:cNvGraphicFramePr/>
          <p:nvPr>
            <p:extLst>
              <p:ext uri="{D42A27DB-BD31-4B8C-83A1-F6EECF244321}">
                <p14:modId xmlns:p14="http://schemas.microsoft.com/office/powerpoint/2010/main" val="3766957373"/>
              </p:ext>
            </p:extLst>
          </p:nvPr>
        </p:nvGraphicFramePr>
        <p:xfrm>
          <a:off x="246768" y="1725503"/>
          <a:ext cx="592543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1987554391"/>
              </p:ext>
            </p:extLst>
          </p:nvPr>
        </p:nvGraphicFramePr>
        <p:xfrm>
          <a:off x="6305549" y="1725503"/>
          <a:ext cx="1285875" cy="406175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10 Grupo"/>
          <p:cNvGrpSpPr/>
          <p:nvPr/>
        </p:nvGrpSpPr>
        <p:grpSpPr>
          <a:xfrm>
            <a:off x="7219972" y="2353244"/>
            <a:ext cx="2359834" cy="1140752"/>
            <a:chOff x="7115670" y="2353244"/>
            <a:chExt cx="2359834" cy="1140752"/>
          </a:xfrm>
        </p:grpSpPr>
        <p:graphicFrame>
          <p:nvGraphicFramePr>
            <p:cNvPr id="12" name="11 Gráfico"/>
            <p:cNvGraphicFramePr/>
            <p:nvPr>
              <p:extLst>
                <p:ext uri="{D42A27DB-BD31-4B8C-83A1-F6EECF244321}">
                  <p14:modId xmlns:p14="http://schemas.microsoft.com/office/powerpoint/2010/main" val="3174475154"/>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4" name="13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5" name="14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6" name="15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7" name="16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18" name="Rectangle 3"/>
          <p:cNvSpPr>
            <a:spLocks noChangeArrowheads="1"/>
          </p:cNvSpPr>
          <p:nvPr/>
        </p:nvSpPr>
        <p:spPr bwMode="auto">
          <a:xfrm>
            <a:off x="6332389" y="1863766"/>
            <a:ext cx="1203090"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7640935" y="1863766"/>
            <a:ext cx="1203090"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19 CuadroTexto"/>
          <p:cNvSpPr txBox="1"/>
          <p:nvPr/>
        </p:nvSpPr>
        <p:spPr>
          <a:xfrm>
            <a:off x="8426886" y="2919748"/>
            <a:ext cx="769382" cy="276999"/>
          </a:xfrm>
          <a:prstGeom prst="rect">
            <a:avLst/>
          </a:prstGeom>
          <a:noFill/>
        </p:spPr>
        <p:txBody>
          <a:bodyPr wrap="square" rtlCol="0">
            <a:spAutoFit/>
          </a:bodyPr>
          <a:lstStyle/>
          <a:p>
            <a:pPr algn="ctr"/>
            <a:r>
              <a:rPr lang="eu-ES" sz="1200" dirty="0"/>
              <a:t>46</a:t>
            </a:r>
            <a:endParaRPr lang="eu-ES" sz="1200" i="1" dirty="0"/>
          </a:p>
        </p:txBody>
      </p:sp>
      <p:grpSp>
        <p:nvGrpSpPr>
          <p:cNvPr id="21" name="20 Grupo"/>
          <p:cNvGrpSpPr/>
          <p:nvPr/>
        </p:nvGrpSpPr>
        <p:grpSpPr>
          <a:xfrm>
            <a:off x="7219972" y="3451860"/>
            <a:ext cx="2359834" cy="1140752"/>
            <a:chOff x="7115670" y="2353244"/>
            <a:chExt cx="2359834" cy="1140752"/>
          </a:xfrm>
        </p:grpSpPr>
        <p:graphicFrame>
          <p:nvGraphicFramePr>
            <p:cNvPr id="22" name="21 Gráfico"/>
            <p:cNvGraphicFramePr/>
            <p:nvPr>
              <p:extLst>
                <p:ext uri="{D42A27DB-BD31-4B8C-83A1-F6EECF244321}">
                  <p14:modId xmlns:p14="http://schemas.microsoft.com/office/powerpoint/2010/main" val="2186389338"/>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23" name="22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24" name="23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25" name="24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6" name="25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7" name="26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8" name="27 CuadroTexto"/>
          <p:cNvSpPr txBox="1"/>
          <p:nvPr/>
        </p:nvSpPr>
        <p:spPr>
          <a:xfrm>
            <a:off x="8426886" y="4018364"/>
            <a:ext cx="769382" cy="276999"/>
          </a:xfrm>
          <a:prstGeom prst="rect">
            <a:avLst/>
          </a:prstGeom>
          <a:noFill/>
        </p:spPr>
        <p:txBody>
          <a:bodyPr wrap="square" rtlCol="0">
            <a:spAutoFit/>
          </a:bodyPr>
          <a:lstStyle/>
          <a:p>
            <a:pPr algn="ctr"/>
            <a:r>
              <a:rPr lang="eu-ES" sz="1200" dirty="0"/>
              <a:t>24</a:t>
            </a:r>
            <a:endParaRPr lang="eu-ES" sz="1200" i="1" dirty="0"/>
          </a:p>
        </p:txBody>
      </p:sp>
      <p:grpSp>
        <p:nvGrpSpPr>
          <p:cNvPr id="29" name="28 Grupo"/>
          <p:cNvGrpSpPr/>
          <p:nvPr/>
        </p:nvGrpSpPr>
        <p:grpSpPr>
          <a:xfrm>
            <a:off x="7219972" y="4566744"/>
            <a:ext cx="2359834" cy="1140752"/>
            <a:chOff x="7115670" y="2353244"/>
            <a:chExt cx="2359834" cy="1140752"/>
          </a:xfrm>
        </p:grpSpPr>
        <p:graphicFrame>
          <p:nvGraphicFramePr>
            <p:cNvPr id="30" name="29 Gráfico"/>
            <p:cNvGraphicFramePr/>
            <p:nvPr>
              <p:extLst>
                <p:ext uri="{D42A27DB-BD31-4B8C-83A1-F6EECF244321}">
                  <p14:modId xmlns:p14="http://schemas.microsoft.com/office/powerpoint/2010/main" val="989469254"/>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31" name="3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2" name="3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3" name="3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4" name="3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6" name="35 CuadroTexto"/>
          <p:cNvSpPr txBox="1"/>
          <p:nvPr/>
        </p:nvSpPr>
        <p:spPr>
          <a:xfrm>
            <a:off x="8426886" y="5133248"/>
            <a:ext cx="769382" cy="276999"/>
          </a:xfrm>
          <a:prstGeom prst="rect">
            <a:avLst/>
          </a:prstGeom>
          <a:noFill/>
        </p:spPr>
        <p:txBody>
          <a:bodyPr wrap="square" rtlCol="0">
            <a:spAutoFit/>
          </a:bodyPr>
          <a:lstStyle/>
          <a:p>
            <a:pPr algn="ctr"/>
            <a:r>
              <a:rPr lang="eu-ES" sz="1200" dirty="0"/>
              <a:t>63</a:t>
            </a:r>
            <a:endParaRPr lang="eu-ES" sz="1200" i="1" dirty="0"/>
          </a:p>
        </p:txBody>
      </p:sp>
      <p:sp>
        <p:nvSpPr>
          <p:cNvPr id="38" name="37 CuadroTexto"/>
          <p:cNvSpPr txBox="1"/>
          <p:nvPr/>
        </p:nvSpPr>
        <p:spPr>
          <a:xfrm rot="16200000">
            <a:off x="-1312051" y="3969253"/>
            <a:ext cx="2934393"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
        <p:nvSpPr>
          <p:cNvPr id="39"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Tree>
    <p:extLst>
      <p:ext uri="{BB962C8B-B14F-4D97-AF65-F5344CB8AC3E}">
        <p14:creationId xmlns:p14="http://schemas.microsoft.com/office/powerpoint/2010/main" val="3560041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65</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G.15.: Zein da izapidea egiteko emandako informazioarekiko duzun gogobetetasun-maila?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38" name="37 Gráfico"/>
          <p:cNvGraphicFramePr/>
          <p:nvPr>
            <p:extLst>
              <p:ext uri="{D42A27DB-BD31-4B8C-83A1-F6EECF244321}">
                <p14:modId xmlns:p14="http://schemas.microsoft.com/office/powerpoint/2010/main" val="2623965961"/>
              </p:ext>
            </p:extLst>
          </p:nvPr>
        </p:nvGraphicFramePr>
        <p:xfrm>
          <a:off x="200024" y="1773127"/>
          <a:ext cx="6105525" cy="4670419"/>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38 Grupo"/>
          <p:cNvGrpSpPr/>
          <p:nvPr/>
        </p:nvGrpSpPr>
        <p:grpSpPr>
          <a:xfrm>
            <a:off x="7219972" y="2077019"/>
            <a:ext cx="2359834" cy="1140752"/>
            <a:chOff x="7115670" y="2353244"/>
            <a:chExt cx="2359834" cy="1140752"/>
          </a:xfrm>
        </p:grpSpPr>
        <p:graphicFrame>
          <p:nvGraphicFramePr>
            <p:cNvPr id="40" name="39 Gráfico"/>
            <p:cNvGraphicFramePr/>
            <p:nvPr>
              <p:extLst>
                <p:ext uri="{D42A27DB-BD31-4B8C-83A1-F6EECF244321}">
                  <p14:modId xmlns:p14="http://schemas.microsoft.com/office/powerpoint/2010/main" val="273079792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3"/>
            </a:graphicData>
          </a:graphic>
        </p:graphicFrame>
        <p:sp>
          <p:nvSpPr>
            <p:cNvPr id="41" name="4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2" name="4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3" name="4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5" name="4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6" name="Rectangle 3"/>
          <p:cNvSpPr>
            <a:spLocks noChangeArrowheads="1"/>
          </p:cNvSpPr>
          <p:nvPr/>
        </p:nvSpPr>
        <p:spPr bwMode="auto">
          <a:xfrm>
            <a:off x="6419850" y="1892341"/>
            <a:ext cx="1229334"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47" name="Rectangle 3"/>
          <p:cNvSpPr>
            <a:spLocks noChangeArrowheads="1"/>
          </p:cNvSpPr>
          <p:nvPr/>
        </p:nvSpPr>
        <p:spPr bwMode="auto">
          <a:xfrm>
            <a:off x="7718640" y="1911391"/>
            <a:ext cx="1177710"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48" name="47 CuadroTexto"/>
          <p:cNvSpPr txBox="1"/>
          <p:nvPr/>
        </p:nvSpPr>
        <p:spPr>
          <a:xfrm>
            <a:off x="8426886" y="2643523"/>
            <a:ext cx="769382" cy="276999"/>
          </a:xfrm>
          <a:prstGeom prst="rect">
            <a:avLst/>
          </a:prstGeom>
          <a:noFill/>
        </p:spPr>
        <p:txBody>
          <a:bodyPr wrap="square" rtlCol="0">
            <a:spAutoFit/>
          </a:bodyPr>
          <a:lstStyle/>
          <a:p>
            <a:pPr algn="ctr"/>
            <a:r>
              <a:rPr lang="eu-ES" sz="1200" dirty="0"/>
              <a:t>46</a:t>
            </a:r>
            <a:endParaRPr lang="eu-ES" sz="1200" i="1" dirty="0"/>
          </a:p>
        </p:txBody>
      </p:sp>
      <p:grpSp>
        <p:nvGrpSpPr>
          <p:cNvPr id="49" name="48 Grupo"/>
          <p:cNvGrpSpPr/>
          <p:nvPr/>
        </p:nvGrpSpPr>
        <p:grpSpPr>
          <a:xfrm>
            <a:off x="7219972" y="2878017"/>
            <a:ext cx="2359834" cy="1140752"/>
            <a:chOff x="7115670" y="2353244"/>
            <a:chExt cx="2359834" cy="1140752"/>
          </a:xfrm>
        </p:grpSpPr>
        <p:graphicFrame>
          <p:nvGraphicFramePr>
            <p:cNvPr id="50" name="49 Gráfico"/>
            <p:cNvGraphicFramePr/>
            <p:nvPr>
              <p:extLst>
                <p:ext uri="{D42A27DB-BD31-4B8C-83A1-F6EECF244321}">
                  <p14:modId xmlns:p14="http://schemas.microsoft.com/office/powerpoint/2010/main" val="10596532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51" name="5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2" name="5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3" name="5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4" name="5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5" name="5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6" name="55 CuadroTexto"/>
          <p:cNvSpPr txBox="1"/>
          <p:nvPr/>
        </p:nvSpPr>
        <p:spPr>
          <a:xfrm>
            <a:off x="8426886" y="3444521"/>
            <a:ext cx="769382" cy="276999"/>
          </a:xfrm>
          <a:prstGeom prst="rect">
            <a:avLst/>
          </a:prstGeom>
          <a:noFill/>
        </p:spPr>
        <p:txBody>
          <a:bodyPr wrap="square" rtlCol="0">
            <a:spAutoFit/>
          </a:bodyPr>
          <a:lstStyle/>
          <a:p>
            <a:pPr algn="ctr"/>
            <a:r>
              <a:rPr lang="eu-ES" sz="1200" dirty="0"/>
              <a:t>63</a:t>
            </a:r>
            <a:endParaRPr lang="eu-ES" sz="1200" i="1" dirty="0"/>
          </a:p>
        </p:txBody>
      </p:sp>
      <p:grpSp>
        <p:nvGrpSpPr>
          <p:cNvPr id="57" name="56 Grupo"/>
          <p:cNvGrpSpPr/>
          <p:nvPr/>
        </p:nvGrpSpPr>
        <p:grpSpPr>
          <a:xfrm>
            <a:off x="7219972" y="3726547"/>
            <a:ext cx="2359834" cy="1140752"/>
            <a:chOff x="7115670" y="2353244"/>
            <a:chExt cx="2359834" cy="1140752"/>
          </a:xfrm>
        </p:grpSpPr>
        <p:graphicFrame>
          <p:nvGraphicFramePr>
            <p:cNvPr id="58" name="57 Gráfico"/>
            <p:cNvGraphicFramePr/>
            <p:nvPr>
              <p:extLst>
                <p:ext uri="{D42A27DB-BD31-4B8C-83A1-F6EECF244321}">
                  <p14:modId xmlns:p14="http://schemas.microsoft.com/office/powerpoint/2010/main" val="809917199"/>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59" name="5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0" name="5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1" name="6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2" name="6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3" name="6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64" name="63 CuadroTexto"/>
          <p:cNvSpPr txBox="1"/>
          <p:nvPr/>
        </p:nvSpPr>
        <p:spPr>
          <a:xfrm>
            <a:off x="8426886" y="4293051"/>
            <a:ext cx="769382" cy="276999"/>
          </a:xfrm>
          <a:prstGeom prst="rect">
            <a:avLst/>
          </a:prstGeom>
          <a:noFill/>
        </p:spPr>
        <p:txBody>
          <a:bodyPr wrap="square" rtlCol="0">
            <a:spAutoFit/>
          </a:bodyPr>
          <a:lstStyle/>
          <a:p>
            <a:pPr algn="ctr"/>
            <a:r>
              <a:rPr lang="eu-ES" sz="1200" dirty="0"/>
              <a:t>65</a:t>
            </a:r>
            <a:endParaRPr lang="eu-ES" sz="1200" i="1" dirty="0"/>
          </a:p>
        </p:txBody>
      </p:sp>
      <p:grpSp>
        <p:nvGrpSpPr>
          <p:cNvPr id="65" name="64 Grupo"/>
          <p:cNvGrpSpPr/>
          <p:nvPr/>
        </p:nvGrpSpPr>
        <p:grpSpPr>
          <a:xfrm>
            <a:off x="7219972" y="4520385"/>
            <a:ext cx="2359834" cy="1140752"/>
            <a:chOff x="7115670" y="2353244"/>
            <a:chExt cx="2359834" cy="1140752"/>
          </a:xfrm>
        </p:grpSpPr>
        <p:graphicFrame>
          <p:nvGraphicFramePr>
            <p:cNvPr id="66" name="65 Gráfico"/>
            <p:cNvGraphicFramePr/>
            <p:nvPr>
              <p:extLst>
                <p:ext uri="{D42A27DB-BD31-4B8C-83A1-F6EECF244321}">
                  <p14:modId xmlns:p14="http://schemas.microsoft.com/office/powerpoint/2010/main" val="317519876"/>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67" name="66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8" name="67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9" name="68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0" name="69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1" name="70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72" name="71 CuadroTexto"/>
          <p:cNvSpPr txBox="1"/>
          <p:nvPr/>
        </p:nvSpPr>
        <p:spPr>
          <a:xfrm>
            <a:off x="8426886" y="5086889"/>
            <a:ext cx="769382" cy="276999"/>
          </a:xfrm>
          <a:prstGeom prst="rect">
            <a:avLst/>
          </a:prstGeom>
          <a:noFill/>
        </p:spPr>
        <p:txBody>
          <a:bodyPr wrap="square" rtlCol="0">
            <a:spAutoFit/>
          </a:bodyPr>
          <a:lstStyle/>
          <a:p>
            <a:pPr algn="ctr"/>
            <a:r>
              <a:rPr lang="eu-ES" sz="1200" dirty="0"/>
              <a:t>52</a:t>
            </a:r>
            <a:endParaRPr lang="eu-ES" sz="1200" i="1" dirty="0"/>
          </a:p>
        </p:txBody>
      </p:sp>
      <p:grpSp>
        <p:nvGrpSpPr>
          <p:cNvPr id="73" name="72 Grupo"/>
          <p:cNvGrpSpPr/>
          <p:nvPr/>
        </p:nvGrpSpPr>
        <p:grpSpPr>
          <a:xfrm>
            <a:off x="7219972" y="5325894"/>
            <a:ext cx="2359834" cy="1140752"/>
            <a:chOff x="7115670" y="2353244"/>
            <a:chExt cx="2359834" cy="1140752"/>
          </a:xfrm>
        </p:grpSpPr>
        <p:graphicFrame>
          <p:nvGraphicFramePr>
            <p:cNvPr id="74" name="73 Gráfico"/>
            <p:cNvGraphicFramePr/>
            <p:nvPr>
              <p:extLst>
                <p:ext uri="{D42A27DB-BD31-4B8C-83A1-F6EECF244321}">
                  <p14:modId xmlns:p14="http://schemas.microsoft.com/office/powerpoint/2010/main" val="399395143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7"/>
            </a:graphicData>
          </a:graphic>
        </p:graphicFrame>
        <p:sp>
          <p:nvSpPr>
            <p:cNvPr id="75" name="74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76" name="75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77" name="76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8" name="77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9" name="78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80" name="79 CuadroTexto"/>
          <p:cNvSpPr txBox="1"/>
          <p:nvPr/>
        </p:nvSpPr>
        <p:spPr>
          <a:xfrm>
            <a:off x="8426886" y="5892398"/>
            <a:ext cx="769382" cy="276999"/>
          </a:xfrm>
          <a:prstGeom prst="rect">
            <a:avLst/>
          </a:prstGeom>
          <a:noFill/>
        </p:spPr>
        <p:txBody>
          <a:bodyPr wrap="square" rtlCol="0">
            <a:spAutoFit/>
          </a:bodyPr>
          <a:lstStyle/>
          <a:p>
            <a:pPr algn="ctr"/>
            <a:r>
              <a:rPr lang="eu-ES" sz="1200" dirty="0"/>
              <a:t>69</a:t>
            </a:r>
            <a:endParaRPr lang="eu-ES" sz="1200" i="1" dirty="0"/>
          </a:p>
        </p:txBody>
      </p:sp>
      <p:graphicFrame>
        <p:nvGraphicFramePr>
          <p:cNvPr id="82" name="81 Gráfico"/>
          <p:cNvGraphicFramePr/>
          <p:nvPr>
            <p:extLst>
              <p:ext uri="{D42A27DB-BD31-4B8C-83A1-F6EECF244321}">
                <p14:modId xmlns:p14="http://schemas.microsoft.com/office/powerpoint/2010/main" val="1440427365"/>
              </p:ext>
            </p:extLst>
          </p:nvPr>
        </p:nvGraphicFramePr>
        <p:xfrm>
          <a:off x="6432765" y="1480164"/>
          <a:ext cx="1285875" cy="4963382"/>
        </p:xfrm>
        <a:graphic>
          <a:graphicData uri="http://schemas.openxmlformats.org/drawingml/2006/chart">
            <c:chart xmlns:c="http://schemas.openxmlformats.org/drawingml/2006/chart" xmlns:r="http://schemas.openxmlformats.org/officeDocument/2006/relationships" r:id="rId8"/>
          </a:graphicData>
        </a:graphic>
      </p:graphicFrame>
      <p:sp>
        <p:nvSpPr>
          <p:cNvPr id="83"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81" name="80 CuadroTexto"/>
          <p:cNvSpPr txBox="1"/>
          <p:nvPr/>
        </p:nvSpPr>
        <p:spPr>
          <a:xfrm rot="16200000">
            <a:off x="-1403018" y="4589809"/>
            <a:ext cx="3116328" cy="277000"/>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2739362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66</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zerbitzuan emandako informazioarekiko gogobetetasun-mailaren bilakaera*</a:t>
            </a:r>
            <a:r>
              <a:t/>
            </a:r>
            <a:br/>
            <a:r>
              <a:rPr lang="eu-ES" sz="1100" i="1" dirty="0">
                <a:solidFill>
                  <a:srgbClr val="4D4D4D"/>
                </a:solidFill>
                <a:latin typeface="Arial" panose="020B0604020202020204" pitchFamily="34" charset="0"/>
              </a:rPr>
              <a:t>Oinarria: Elkarrizketatutako pertsonak, guztira.</a:t>
            </a:r>
          </a:p>
        </p:txBody>
      </p:sp>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graphicFrame>
        <p:nvGraphicFramePr>
          <p:cNvPr id="7" name="6 Gráfico"/>
          <p:cNvGraphicFramePr/>
          <p:nvPr>
            <p:extLst>
              <p:ext uri="{D42A27DB-BD31-4B8C-83A1-F6EECF244321}">
                <p14:modId xmlns:p14="http://schemas.microsoft.com/office/powerpoint/2010/main" val="3394493932"/>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5893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67</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3.7.- ZERBITZU-EREMU NAGUSIEN BILAKAERA, ORDEZKARITZAREN ETA KANALAREN ARABERA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585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68</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Bilbo zerbitzuaren alderdi desberdinekiko gogobetetasun-maila*</a:t>
            </a:r>
            <a:r>
              <a:t/>
            </a:r>
            <a:br/>
            <a:r>
              <a:rPr lang="eu-ES" sz="1100" i="1" dirty="0">
                <a:solidFill>
                  <a:srgbClr val="4D4D4D"/>
                </a:solidFill>
                <a:latin typeface="Arial" panose="020B0604020202020204" pitchFamily="34" charset="0"/>
              </a:rPr>
              <a:t>Oinarria: Bilboko aurrez aurreko arretan elkarrizketatutako pertsonak, guztira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8" name="7 Gráfico"/>
          <p:cNvGraphicFramePr/>
          <p:nvPr>
            <p:extLst>
              <p:ext uri="{D42A27DB-BD31-4B8C-83A1-F6EECF244321}">
                <p14:modId xmlns:p14="http://schemas.microsoft.com/office/powerpoint/2010/main" val="3168388336"/>
              </p:ext>
            </p:extLst>
          </p:nvPr>
        </p:nvGraphicFramePr>
        <p:xfrm>
          <a:off x="309248" y="1809750"/>
          <a:ext cx="8506707" cy="43489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spTree>
    <p:extLst>
      <p:ext uri="{BB962C8B-B14F-4D97-AF65-F5344CB8AC3E}">
        <p14:creationId xmlns:p14="http://schemas.microsoft.com/office/powerpoint/2010/main" val="3746234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69</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Donostia zerbitzuaren alderdi desberdinekiko gogobetetasun-maila*</a:t>
            </a:r>
            <a:r>
              <a:t/>
            </a:r>
            <a:br/>
            <a:r>
              <a:rPr lang="eu-ES" sz="1100" i="1" dirty="0">
                <a:solidFill>
                  <a:srgbClr val="4D4D4D"/>
                </a:solidFill>
                <a:latin typeface="Arial" panose="020B0604020202020204" pitchFamily="34" charset="0"/>
              </a:rPr>
              <a:t>Oinarria: Donostiako aurrez aurreko arretan elkarrizketatutako pertsonak, guztira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8" name="7 Gráfico"/>
          <p:cNvGraphicFramePr/>
          <p:nvPr>
            <p:extLst>
              <p:ext uri="{D42A27DB-BD31-4B8C-83A1-F6EECF244321}">
                <p14:modId xmlns:p14="http://schemas.microsoft.com/office/powerpoint/2010/main" val="105254047"/>
              </p:ext>
            </p:extLst>
          </p:nvPr>
        </p:nvGraphicFramePr>
        <p:xfrm>
          <a:off x="309248" y="1809750"/>
          <a:ext cx="8506707" cy="43489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spTree>
    <p:extLst>
      <p:ext uri="{BB962C8B-B14F-4D97-AF65-F5344CB8AC3E}">
        <p14:creationId xmlns:p14="http://schemas.microsoft.com/office/powerpoint/2010/main" val="10634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1.2.- FITXA TEKNIKOA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026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70</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Gasteiz zerbitzuaren alderdi desberdinekiko gogobetetasun-maila*</a:t>
            </a:r>
            <a:r>
              <a:t/>
            </a:r>
            <a:br/>
            <a:r>
              <a:rPr lang="eu-ES" sz="1100" i="1" dirty="0">
                <a:solidFill>
                  <a:srgbClr val="4D4D4D"/>
                </a:solidFill>
                <a:latin typeface="Arial" panose="020B0604020202020204" pitchFamily="34" charset="0"/>
              </a:rPr>
              <a:t>Oinarria: Gasteizko aurrez aurreko arretan elkarrizketatutako pertsonak, guztira </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8" name="7 Gráfico"/>
          <p:cNvGraphicFramePr/>
          <p:nvPr>
            <p:extLst>
              <p:ext uri="{D42A27DB-BD31-4B8C-83A1-F6EECF244321}">
                <p14:modId xmlns:p14="http://schemas.microsoft.com/office/powerpoint/2010/main" val="1985608509"/>
              </p:ext>
            </p:extLst>
          </p:nvPr>
        </p:nvGraphicFramePr>
        <p:xfrm>
          <a:off x="309248" y="1809750"/>
          <a:ext cx="8506707" cy="43489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spTree>
    <p:extLst>
      <p:ext uri="{BB962C8B-B14F-4D97-AF65-F5344CB8AC3E}">
        <p14:creationId xmlns:p14="http://schemas.microsoft.com/office/powerpoint/2010/main" val="30884367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71</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Telefono bidezko arreta-zerbitzuaren alderdi desberdinekiko gogobetetasun-maila*</a:t>
            </a:r>
            <a:r>
              <a:t/>
            </a:r>
            <a:br/>
            <a:r>
              <a:rPr lang="eu-ES" sz="1100" i="1" dirty="0">
                <a:solidFill>
                  <a:srgbClr val="4D4D4D"/>
                </a:solidFill>
                <a:latin typeface="Arial" panose="020B0604020202020204" pitchFamily="34" charset="0"/>
              </a:rPr>
              <a:t>Oinarria: Telefono bidezko arretan elkarrizketatutako pertsonak, guztira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8" name="7 Gráfico"/>
          <p:cNvGraphicFramePr/>
          <p:nvPr>
            <p:extLst>
              <p:ext uri="{D42A27DB-BD31-4B8C-83A1-F6EECF244321}">
                <p14:modId xmlns:p14="http://schemas.microsoft.com/office/powerpoint/2010/main" val="3857762499"/>
              </p:ext>
            </p:extLst>
          </p:nvPr>
        </p:nvGraphicFramePr>
        <p:xfrm>
          <a:off x="309248" y="1809750"/>
          <a:ext cx="8506707" cy="43489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“oso pozik”.</a:t>
            </a:r>
          </a:p>
        </p:txBody>
      </p:sp>
    </p:spTree>
    <p:extLst>
      <p:ext uri="{BB962C8B-B14F-4D97-AF65-F5344CB8AC3E}">
        <p14:creationId xmlns:p14="http://schemas.microsoft.com/office/powerpoint/2010/main" val="1875511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72</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 ITXARON BEHARREKO DENBORA, EBAZPENA ETA GOGOBETETASUN-MAILA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405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73</a:t>
            </a:fld>
            <a:endParaRPr lang="eu-ES" dirty="0"/>
          </a:p>
        </p:txBody>
      </p:sp>
      <p:sp>
        <p:nvSpPr>
          <p:cNvPr id="6" name="Rectangle 3"/>
          <p:cNvSpPr>
            <a:spLocks noChangeArrowheads="1"/>
          </p:cNvSpPr>
          <p:nvPr/>
        </p:nvSpPr>
        <p:spPr bwMode="auto">
          <a:xfrm>
            <a:off x="443834" y="1082716"/>
            <a:ext cx="8237537" cy="4452501"/>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Elkarrizketatutako pertsonen</a:t>
            </a:r>
            <a:r>
              <a:rPr lang="eu-ES" sz="1100" b="1" dirty="0">
                <a:solidFill>
                  <a:srgbClr val="4D4D4D"/>
                </a:solidFill>
                <a:latin typeface="Arial" panose="020B0604020202020204" pitchFamily="34" charset="0"/>
              </a:rPr>
              <a:t> % 70</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oso pozik daude Zuzenean zerbitzuaren ordutegi jarraituaren zabaltasunarekin.</a:t>
            </a:r>
            <a:r>
              <a:rPr lang="eu-ES" sz="1100" dirty="0">
                <a:solidFill>
                  <a:srgbClr val="4D4D4D"/>
                </a:solidFill>
                <a:latin typeface="Arial" panose="020B0604020202020204" pitchFamily="34" charset="0"/>
              </a:rPr>
              <a:t> Batez besteko gogobetetasun maila bat dator aurreko urteetan adierazitakoarekin.</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 zerbitzuko bulegoetan arreta jaso duten eta elkarrizketatuak izan diren pertsonen </a:t>
            </a:r>
            <a:r>
              <a:rPr lang="eu-ES" sz="1100" b="1" dirty="0">
                <a:solidFill>
                  <a:srgbClr val="4D4D4D"/>
                </a:solidFill>
                <a:latin typeface="Arial" panose="020B0604020202020204" pitchFamily="34" charset="0"/>
              </a:rPr>
              <a:t>% 47k 5 minutu baino gutxiago itxaron behar izan dute</a:t>
            </a:r>
            <a:r>
              <a:rPr lang="eu-ES" sz="1100" dirty="0">
                <a:solidFill>
                  <a:srgbClr val="4D4D4D"/>
                </a:solidFill>
                <a:latin typeface="Arial" panose="020B0604020202020204" pitchFamily="34" charset="0"/>
              </a:rPr>
              <a:t>, 2018an baino 6 puntu gehiago. Aldiz, </a:t>
            </a:r>
            <a:r>
              <a:rPr lang="eu-ES" sz="1100" b="1" dirty="0">
                <a:solidFill>
                  <a:srgbClr val="4D4D4D"/>
                </a:solidFill>
                <a:latin typeface="Arial" panose="020B0604020202020204" pitchFamily="34" charset="0"/>
              </a:rPr>
              <a:t>% 25ek 10 minutu baino gehiago</a:t>
            </a:r>
            <a:r>
              <a:rPr lang="eu-ES" sz="1100" dirty="0">
                <a:solidFill>
                  <a:srgbClr val="4D4D4D"/>
                </a:solidFill>
                <a:latin typeface="Arial" panose="020B0604020202020204" pitchFamily="34" charset="0"/>
              </a:rPr>
              <a:t> itxaron behar izan dute.</a:t>
            </a: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Telefono bidezko arretari</a:t>
            </a:r>
            <a:r>
              <a:rPr lang="eu-ES" sz="1100" dirty="0">
                <a:solidFill>
                  <a:srgbClr val="4D4D4D"/>
                </a:solidFill>
                <a:latin typeface="Arial" panose="020B0604020202020204" pitchFamily="34" charset="0"/>
              </a:rPr>
              <a:t> dagokionez,</a:t>
            </a:r>
            <a:r>
              <a:rPr lang="eu-ES" sz="1100" b="1" dirty="0">
                <a:solidFill>
                  <a:srgbClr val="4D4D4D"/>
                </a:solidFill>
                <a:latin typeface="Arial" panose="020B0604020202020204" pitchFamily="34" charset="0"/>
              </a:rPr>
              <a:t> % 45ek</a:t>
            </a:r>
            <a:r>
              <a:rPr lang="eu-ES" sz="1100" dirty="0">
                <a:solidFill>
                  <a:srgbClr val="4D4D4D"/>
                </a:solidFill>
                <a:latin typeface="Arial" panose="020B0604020202020204" pitchFamily="34" charset="0"/>
              </a:rPr>
              <a:t> adierazten dute </a:t>
            </a:r>
            <a:r>
              <a:rPr lang="eu-ES" sz="1100" b="1" dirty="0">
                <a:solidFill>
                  <a:srgbClr val="4D4D4D"/>
                </a:solidFill>
                <a:latin typeface="Arial" panose="020B0604020202020204" pitchFamily="34" charset="0"/>
              </a:rPr>
              <a:t>dei bakarra</a:t>
            </a:r>
            <a:r>
              <a:rPr lang="eu-ES" sz="1100" dirty="0">
                <a:solidFill>
                  <a:srgbClr val="4D4D4D"/>
                </a:solidFill>
                <a:latin typeface="Arial" panose="020B0604020202020204" pitchFamily="34" charset="0"/>
              </a:rPr>
              <a:t> egin dutela, eta </a:t>
            </a:r>
            <a:r>
              <a:rPr lang="eu-ES" sz="1100" b="1" dirty="0">
                <a:solidFill>
                  <a:srgbClr val="4D4D4D"/>
                </a:solidFill>
                <a:latin typeface="Arial" panose="020B0604020202020204" pitchFamily="34" charset="0"/>
              </a:rPr>
              <a:t>% 28k</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bi dei</a:t>
            </a:r>
            <a:r>
              <a:rPr lang="eu-ES" sz="1100" dirty="0">
                <a:solidFill>
                  <a:srgbClr val="4D4D4D"/>
                </a:solidFill>
                <a:latin typeface="Arial" panose="020B0604020202020204" pitchFamily="34" charset="0"/>
              </a:rPr>
              <a:t> egin dituztela diote. Bi dei egin behar izan dituzten erabiltzaileen kopurua bikoiztu egin da 2016 eta 2018 urteekin alderatuz.</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Orokorrean, erabiltzaileak pozik daude arreta jasotzeko </a:t>
            </a:r>
            <a:r>
              <a:rPr lang="eu-ES" sz="1100" b="1" dirty="0">
                <a:solidFill>
                  <a:srgbClr val="4D4D4D"/>
                </a:solidFill>
                <a:latin typeface="Arial" panose="020B0604020202020204" pitchFamily="34" charset="0"/>
              </a:rPr>
              <a:t>itxaron beharreko denborarekin</a:t>
            </a:r>
            <a:r>
              <a:rPr lang="eu-ES" sz="1100" dirty="0">
                <a:solidFill>
                  <a:srgbClr val="4D4D4D"/>
                </a:solidFill>
                <a:latin typeface="Arial" panose="020B0604020202020204" pitchFamily="34" charset="0"/>
              </a:rPr>
              <a:t>. Baina, txostenean zehar aipatu dugun bezala, bi egoera desberdin daude argi eta garbi. Batetik, </a:t>
            </a:r>
            <a:r>
              <a:rPr lang="eu-ES" sz="1100" b="1" dirty="0">
                <a:solidFill>
                  <a:srgbClr val="4D4D4D"/>
                </a:solidFill>
                <a:latin typeface="Arial" panose="020B0604020202020204" pitchFamily="34" charset="0"/>
              </a:rPr>
              <a:t>Zuzenean zerbitzuko bulegoetan</a:t>
            </a:r>
            <a:r>
              <a:rPr lang="eu-ES" sz="1100" dirty="0">
                <a:solidFill>
                  <a:srgbClr val="4D4D4D"/>
                </a:solidFill>
                <a:latin typeface="Arial" panose="020B0604020202020204" pitchFamily="34" charset="0"/>
              </a:rPr>
              <a:t> arreta jaso duten eta elkarrizketatuak izan diren pertsonen </a:t>
            </a:r>
            <a:r>
              <a:rPr lang="eu-ES" sz="1100" b="1" dirty="0">
                <a:solidFill>
                  <a:srgbClr val="4D4D4D"/>
                </a:solidFill>
                <a:latin typeface="Arial" panose="020B0604020202020204" pitchFamily="34" charset="0"/>
              </a:rPr>
              <a:t>gogobetetasun-maila oso altua</a:t>
            </a:r>
            <a:r>
              <a:rPr lang="eu-ES" sz="1100" dirty="0">
                <a:solidFill>
                  <a:srgbClr val="4D4D4D"/>
                </a:solidFill>
                <a:latin typeface="Arial" panose="020B0604020202020204" pitchFamily="34" charset="0"/>
              </a:rPr>
              <a:t> da. Bestetik, arreta </a:t>
            </a:r>
            <a:r>
              <a:rPr lang="eu-ES" sz="1100" b="1" dirty="0">
                <a:solidFill>
                  <a:srgbClr val="4D4D4D"/>
                </a:solidFill>
                <a:latin typeface="Arial" panose="020B0604020202020204" pitchFamily="34" charset="0"/>
              </a:rPr>
              <a:t>telefono bidez</a:t>
            </a:r>
            <a:r>
              <a:rPr lang="eu-ES" sz="1100" dirty="0">
                <a:solidFill>
                  <a:srgbClr val="4D4D4D"/>
                </a:solidFill>
                <a:latin typeface="Arial" panose="020B0604020202020204" pitchFamily="34" charset="0"/>
              </a:rPr>
              <a:t> jaso duten pertsonen artean, </a:t>
            </a:r>
            <a:r>
              <a:rPr lang="eu-ES" sz="1100" b="1" dirty="0">
                <a:solidFill>
                  <a:srgbClr val="4D4D4D"/>
                </a:solidFill>
                <a:latin typeface="Arial" panose="020B0604020202020204" pitchFamily="34" charset="0"/>
              </a:rPr>
              <a:t>gogobetetasun-maila ertaina</a:t>
            </a:r>
            <a:r>
              <a:rPr lang="eu-ES" sz="1100" dirty="0">
                <a:solidFill>
                  <a:srgbClr val="4D4D4D"/>
                </a:solidFill>
                <a:latin typeface="Arial" panose="020B0604020202020204" pitchFamily="34" charset="0"/>
              </a:rPr>
              <a:t> da, neutroa.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Izapidearen </a:t>
            </a:r>
            <a:r>
              <a:rPr lang="eu-ES" sz="1100" b="1" dirty="0">
                <a:solidFill>
                  <a:srgbClr val="4D4D4D"/>
                </a:solidFill>
                <a:latin typeface="Arial" panose="020B0604020202020204" pitchFamily="34" charset="0"/>
              </a:rPr>
              <a:t>ebazpena</a:t>
            </a:r>
            <a:r>
              <a:rPr lang="eu-ES" sz="1100" dirty="0">
                <a:solidFill>
                  <a:srgbClr val="4D4D4D"/>
                </a:solidFill>
                <a:latin typeface="Arial" panose="020B0604020202020204" pitchFamily="34" charset="0"/>
              </a:rPr>
              <a:t> aztertuz gero,</a:t>
            </a:r>
            <a:r>
              <a:rPr lang="eu-ES" sz="1100" b="1" dirty="0">
                <a:solidFill>
                  <a:srgbClr val="4D4D4D"/>
                </a:solidFill>
                <a:latin typeface="Arial" panose="020B0604020202020204" pitchFamily="34" charset="0"/>
              </a:rPr>
              <a:t> «etsipenaren» ratioa handiagoa</a:t>
            </a:r>
            <a:r>
              <a:rPr lang="eu-ES" sz="1100" dirty="0">
                <a:solidFill>
                  <a:srgbClr val="4D4D4D"/>
                </a:solidFill>
                <a:latin typeface="Arial" panose="020B0604020202020204" pitchFamily="34" charset="0"/>
              </a:rPr>
              <a:t> da (ebatzi da baina ez behar bezala, partzialki ebatzi da, edo ez da ebatzi) hautematen da</a:t>
            </a:r>
            <a:r>
              <a:rPr lang="eu-ES" sz="1100" b="1" dirty="0">
                <a:solidFill>
                  <a:srgbClr val="4D4D4D"/>
                </a:solidFill>
                <a:latin typeface="Arial" panose="020B0604020202020204" pitchFamily="34" charset="0"/>
              </a:rPr>
              <a:t> telefono bidezko arreta</a:t>
            </a:r>
            <a:r>
              <a:rPr lang="eu-ES" sz="1100" dirty="0">
                <a:solidFill>
                  <a:srgbClr val="4D4D4D"/>
                </a:solidFill>
                <a:latin typeface="Arial" panose="020B0604020202020204" pitchFamily="34" charset="0"/>
              </a:rPr>
              <a:t> jaso duten erabiltzaileen artean (% 29; hau da, arreta Zuzenean zerbitzuko bulegoetan jaso duten erabiltzaileek adierazitakoa baino hiru aldiz gehiago).</a:t>
            </a:r>
          </a:p>
        </p:txBody>
      </p:sp>
    </p:spTree>
    <p:extLst>
      <p:ext uri="{BB962C8B-B14F-4D97-AF65-F5344CB8AC3E}">
        <p14:creationId xmlns:p14="http://schemas.microsoft.com/office/powerpoint/2010/main" val="1678299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74</a:t>
            </a:fld>
            <a:endParaRPr lang="eu-ES" dirty="0"/>
          </a:p>
        </p:txBody>
      </p:sp>
      <p:sp>
        <p:nvSpPr>
          <p:cNvPr id="6" name="Rectangle 3"/>
          <p:cNvSpPr>
            <a:spLocks noChangeArrowheads="1"/>
          </p:cNvSpPr>
          <p:nvPr/>
        </p:nvSpPr>
        <p:spPr bwMode="auto">
          <a:xfrm>
            <a:off x="443834" y="1082716"/>
            <a:ext cx="8237537" cy="2144177"/>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Hauek dira izapidea </a:t>
            </a:r>
            <a:r>
              <a:rPr lang="eu-ES" sz="1100" b="1" dirty="0">
                <a:solidFill>
                  <a:srgbClr val="4D4D4D"/>
                </a:solidFill>
                <a:latin typeface="Arial" panose="020B0604020202020204" pitchFamily="34" charset="0"/>
              </a:rPr>
              <a:t>ez ebaztearen arrazoi</a:t>
            </a:r>
            <a:r>
              <a:rPr lang="eu-ES" sz="1100" dirty="0">
                <a:solidFill>
                  <a:srgbClr val="4D4D4D"/>
                </a:solidFill>
                <a:latin typeface="Arial" panose="020B0604020202020204" pitchFamily="34" charset="0"/>
              </a:rPr>
              <a:t> nagusiak: </a:t>
            </a:r>
            <a:r>
              <a:rPr lang="eu-ES" sz="1100" b="1" dirty="0">
                <a:solidFill>
                  <a:srgbClr val="4D4D4D"/>
                </a:solidFill>
                <a:latin typeface="Arial" panose="020B0604020202020204" pitchFamily="34" charset="0"/>
              </a:rPr>
              <a:t>erabakiaren zain dago </a:t>
            </a:r>
            <a:r>
              <a:rPr lang="eu-ES" sz="1100" dirty="0">
                <a:solidFill>
                  <a:srgbClr val="4D4D4D"/>
                </a:solidFill>
                <a:latin typeface="Arial" panose="020B0604020202020204" pitchFamily="34" charset="0"/>
              </a:rPr>
              <a:t>(% 27); ez zuten erantzun bat ematen jakin (% 15); beharrezkoa da bulego batera joatea (% 11); dokumentuak falta dira (% 10); eta izapide hori ez da Eusko Jaurlaritzaren eskumenekoa (% 10).</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Azkenik, Zuzenean zerbitzuak loturarako gaitasun handia du, eta zerbitzu bikain gisa finkatzen da, lortutako gomendatze-ratioei esker. Hala ere, 2018 urtearekin alderatuz, gorako joera moteldu egin dela hautematen da, hein batean arreta telefono bidez jaso duten erabiltzaileek zerbitzua gutxiago gomendatu dutelako, baina ez horregatik bakarrik.</a:t>
            </a:r>
          </a:p>
        </p:txBody>
      </p:sp>
    </p:spTree>
    <p:extLst>
      <p:ext uri="{BB962C8B-B14F-4D97-AF65-F5344CB8AC3E}">
        <p14:creationId xmlns:p14="http://schemas.microsoft.com/office/powerpoint/2010/main" val="2211088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75</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4.1.- JENDEARENTZAKO ORDUTEGIAREN ZABALTASUNA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997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76</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G.11.: Zuzenean zerbitzuak ordutegi jarraitua du 8:00etatik 19:30etara, astelehenetik ostiralera; nolako balorazioa ematen diozu jendearentzako ordutegiaren zabaltasunari? (3.1 adierazlea)</a:t>
            </a:r>
            <a:r>
              <a:rPr dirty="0"/>
              <a:t/>
            </a:r>
            <a:br>
              <a:rPr dirty="0"/>
            </a:br>
            <a:r>
              <a:rPr lang="eu-ES" sz="1100" i="1" dirty="0">
                <a:solidFill>
                  <a:srgbClr val="4D4D4D"/>
                </a:solidFill>
                <a:latin typeface="Arial" panose="020B0604020202020204" pitchFamily="34" charset="0"/>
              </a:rPr>
              <a:t>Oinarria: Elkarrizketatutako pertsonak, guztira.</a:t>
            </a:r>
          </a:p>
        </p:txBody>
      </p:sp>
      <p:graphicFrame>
        <p:nvGraphicFramePr>
          <p:cNvPr id="7" name="6 Gráfico"/>
          <p:cNvGraphicFramePr/>
          <p:nvPr>
            <p:extLst>
              <p:ext uri="{D42A27DB-BD31-4B8C-83A1-F6EECF244321}">
                <p14:modId xmlns:p14="http://schemas.microsoft.com/office/powerpoint/2010/main" val="1624993140"/>
              </p:ext>
            </p:extLst>
          </p:nvPr>
        </p:nvGraphicFramePr>
        <p:xfrm>
          <a:off x="246768" y="1896953"/>
          <a:ext cx="592543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1234763638"/>
              </p:ext>
            </p:extLst>
          </p:nvPr>
        </p:nvGraphicFramePr>
        <p:xfrm>
          <a:off x="6305549" y="1896953"/>
          <a:ext cx="1285875" cy="406175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10 Grupo"/>
          <p:cNvGrpSpPr/>
          <p:nvPr/>
        </p:nvGrpSpPr>
        <p:grpSpPr>
          <a:xfrm>
            <a:off x="7219972" y="2524694"/>
            <a:ext cx="2359834" cy="1140752"/>
            <a:chOff x="7115670" y="2353244"/>
            <a:chExt cx="2359834" cy="1140752"/>
          </a:xfrm>
        </p:grpSpPr>
        <p:graphicFrame>
          <p:nvGraphicFramePr>
            <p:cNvPr id="12" name="11 Gráfico"/>
            <p:cNvGraphicFramePr/>
            <p:nvPr>
              <p:extLst>
                <p:ext uri="{D42A27DB-BD31-4B8C-83A1-F6EECF244321}">
                  <p14:modId xmlns:p14="http://schemas.microsoft.com/office/powerpoint/2010/main" val="559930337"/>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4" name="13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5" name="14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6" name="15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7" name="16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18" name="Rectangle 3"/>
          <p:cNvSpPr>
            <a:spLocks noChangeArrowheads="1"/>
          </p:cNvSpPr>
          <p:nvPr/>
        </p:nvSpPr>
        <p:spPr bwMode="auto">
          <a:xfrm>
            <a:off x="6254509" y="2035216"/>
            <a:ext cx="1324412"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7613524" y="2035216"/>
            <a:ext cx="1235120"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19 CuadroTexto"/>
          <p:cNvSpPr txBox="1"/>
          <p:nvPr/>
        </p:nvSpPr>
        <p:spPr>
          <a:xfrm>
            <a:off x="8426886" y="3091198"/>
            <a:ext cx="769382" cy="276999"/>
          </a:xfrm>
          <a:prstGeom prst="rect">
            <a:avLst/>
          </a:prstGeom>
          <a:noFill/>
        </p:spPr>
        <p:txBody>
          <a:bodyPr wrap="square" rtlCol="0">
            <a:spAutoFit/>
          </a:bodyPr>
          <a:lstStyle/>
          <a:p>
            <a:pPr algn="ctr"/>
            <a:r>
              <a:rPr lang="eu-ES" sz="1200" dirty="0"/>
              <a:t>66</a:t>
            </a:r>
            <a:endParaRPr lang="eu-ES" sz="1200" i="1" dirty="0"/>
          </a:p>
        </p:txBody>
      </p:sp>
      <p:grpSp>
        <p:nvGrpSpPr>
          <p:cNvPr id="21" name="20 Grupo"/>
          <p:cNvGrpSpPr/>
          <p:nvPr/>
        </p:nvGrpSpPr>
        <p:grpSpPr>
          <a:xfrm>
            <a:off x="7219972" y="3623310"/>
            <a:ext cx="2359834" cy="1140752"/>
            <a:chOff x="7115670" y="2353244"/>
            <a:chExt cx="2359834" cy="1140752"/>
          </a:xfrm>
        </p:grpSpPr>
        <p:graphicFrame>
          <p:nvGraphicFramePr>
            <p:cNvPr id="22" name="21 Gráfico"/>
            <p:cNvGraphicFramePr/>
            <p:nvPr>
              <p:extLst>
                <p:ext uri="{D42A27DB-BD31-4B8C-83A1-F6EECF244321}">
                  <p14:modId xmlns:p14="http://schemas.microsoft.com/office/powerpoint/2010/main" val="3945799781"/>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23" name="22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24" name="23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25" name="24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6" name="25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7" name="26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8" name="27 CuadroTexto"/>
          <p:cNvSpPr txBox="1"/>
          <p:nvPr/>
        </p:nvSpPr>
        <p:spPr>
          <a:xfrm>
            <a:off x="8426886" y="4189814"/>
            <a:ext cx="769382" cy="276999"/>
          </a:xfrm>
          <a:prstGeom prst="rect">
            <a:avLst/>
          </a:prstGeom>
          <a:noFill/>
        </p:spPr>
        <p:txBody>
          <a:bodyPr wrap="square" rtlCol="0">
            <a:spAutoFit/>
          </a:bodyPr>
          <a:lstStyle/>
          <a:p>
            <a:pPr algn="ctr"/>
            <a:r>
              <a:rPr lang="eu-ES" sz="1200" dirty="0"/>
              <a:t>54</a:t>
            </a:r>
            <a:endParaRPr lang="eu-ES" sz="1200" i="1" dirty="0"/>
          </a:p>
        </p:txBody>
      </p:sp>
      <p:grpSp>
        <p:nvGrpSpPr>
          <p:cNvPr id="29" name="28 Grupo"/>
          <p:cNvGrpSpPr/>
          <p:nvPr/>
        </p:nvGrpSpPr>
        <p:grpSpPr>
          <a:xfrm>
            <a:off x="7219972" y="4738194"/>
            <a:ext cx="2359834" cy="1140752"/>
            <a:chOff x="7115670" y="2353244"/>
            <a:chExt cx="2359834" cy="1140752"/>
          </a:xfrm>
        </p:grpSpPr>
        <p:graphicFrame>
          <p:nvGraphicFramePr>
            <p:cNvPr id="30" name="29 Gráfico"/>
            <p:cNvGraphicFramePr/>
            <p:nvPr>
              <p:extLst>
                <p:ext uri="{D42A27DB-BD31-4B8C-83A1-F6EECF244321}">
                  <p14:modId xmlns:p14="http://schemas.microsoft.com/office/powerpoint/2010/main" val="293893410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31" name="3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2" name="3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3" name="3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4" name="3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6" name="35 CuadroTexto"/>
          <p:cNvSpPr txBox="1"/>
          <p:nvPr/>
        </p:nvSpPr>
        <p:spPr>
          <a:xfrm>
            <a:off x="8426886" y="5304698"/>
            <a:ext cx="769382" cy="276999"/>
          </a:xfrm>
          <a:prstGeom prst="rect">
            <a:avLst/>
          </a:prstGeom>
          <a:noFill/>
        </p:spPr>
        <p:txBody>
          <a:bodyPr wrap="square" rtlCol="0">
            <a:spAutoFit/>
          </a:bodyPr>
          <a:lstStyle/>
          <a:p>
            <a:pPr algn="ctr"/>
            <a:r>
              <a:rPr lang="eu-ES" sz="1200" dirty="0"/>
              <a:t>76</a:t>
            </a:r>
            <a:endParaRPr lang="eu-ES" sz="1200" i="1" dirty="0"/>
          </a:p>
        </p:txBody>
      </p:sp>
      <p:sp>
        <p:nvSpPr>
          <p:cNvPr id="38" name="37 CuadroTexto"/>
          <p:cNvSpPr txBox="1"/>
          <p:nvPr/>
        </p:nvSpPr>
        <p:spPr>
          <a:xfrm rot="16200000">
            <a:off x="-1321576" y="4131178"/>
            <a:ext cx="2953445"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
        <p:nvSpPr>
          <p:cNvPr id="39"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Tree>
    <p:extLst>
      <p:ext uri="{BB962C8B-B14F-4D97-AF65-F5344CB8AC3E}">
        <p14:creationId xmlns:p14="http://schemas.microsoft.com/office/powerpoint/2010/main" val="25918636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77</a:t>
            </a:fld>
            <a:endParaRPr lang="eu-ES" dirty="0"/>
          </a:p>
        </p:txBody>
      </p:sp>
      <p:graphicFrame>
        <p:nvGraphicFramePr>
          <p:cNvPr id="38" name="37 Gráfico"/>
          <p:cNvGraphicFramePr/>
          <p:nvPr>
            <p:extLst>
              <p:ext uri="{D42A27DB-BD31-4B8C-83A1-F6EECF244321}">
                <p14:modId xmlns:p14="http://schemas.microsoft.com/office/powerpoint/2010/main" val="1584885505"/>
              </p:ext>
            </p:extLst>
          </p:nvPr>
        </p:nvGraphicFramePr>
        <p:xfrm>
          <a:off x="200024" y="1773127"/>
          <a:ext cx="6105525" cy="4670419"/>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38 Grupo"/>
          <p:cNvGrpSpPr/>
          <p:nvPr/>
        </p:nvGrpSpPr>
        <p:grpSpPr>
          <a:xfrm>
            <a:off x="7219972" y="2077019"/>
            <a:ext cx="2359834" cy="1140752"/>
            <a:chOff x="7115670" y="2353244"/>
            <a:chExt cx="2359834" cy="1140752"/>
          </a:xfrm>
        </p:grpSpPr>
        <p:graphicFrame>
          <p:nvGraphicFramePr>
            <p:cNvPr id="40" name="39 Gráfico"/>
            <p:cNvGraphicFramePr/>
            <p:nvPr>
              <p:extLst>
                <p:ext uri="{D42A27DB-BD31-4B8C-83A1-F6EECF244321}">
                  <p14:modId xmlns:p14="http://schemas.microsoft.com/office/powerpoint/2010/main" val="2723525258"/>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3"/>
            </a:graphicData>
          </a:graphic>
        </p:graphicFrame>
        <p:sp>
          <p:nvSpPr>
            <p:cNvPr id="41" name="4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2" name="4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3" name="4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5" name="4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6" name="Rectangle 3"/>
          <p:cNvSpPr>
            <a:spLocks noChangeArrowheads="1"/>
          </p:cNvSpPr>
          <p:nvPr/>
        </p:nvSpPr>
        <p:spPr bwMode="auto">
          <a:xfrm>
            <a:off x="6523216" y="1892341"/>
            <a:ext cx="1229334"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47" name="Rectangle 3"/>
          <p:cNvSpPr>
            <a:spLocks noChangeArrowheads="1"/>
          </p:cNvSpPr>
          <p:nvPr/>
        </p:nvSpPr>
        <p:spPr bwMode="auto">
          <a:xfrm>
            <a:off x="7649184" y="1911391"/>
            <a:ext cx="1247166"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48" name="47 CuadroTexto"/>
          <p:cNvSpPr txBox="1"/>
          <p:nvPr/>
        </p:nvSpPr>
        <p:spPr>
          <a:xfrm>
            <a:off x="8426886" y="2643523"/>
            <a:ext cx="769382" cy="276999"/>
          </a:xfrm>
          <a:prstGeom prst="rect">
            <a:avLst/>
          </a:prstGeom>
          <a:noFill/>
        </p:spPr>
        <p:txBody>
          <a:bodyPr wrap="square" rtlCol="0">
            <a:spAutoFit/>
          </a:bodyPr>
          <a:lstStyle/>
          <a:p>
            <a:pPr algn="ctr"/>
            <a:r>
              <a:rPr lang="eu-ES" sz="1200" dirty="0"/>
              <a:t>66</a:t>
            </a:r>
            <a:endParaRPr lang="eu-ES" sz="1200" i="1" dirty="0"/>
          </a:p>
        </p:txBody>
      </p:sp>
      <p:grpSp>
        <p:nvGrpSpPr>
          <p:cNvPr id="49" name="48 Grupo"/>
          <p:cNvGrpSpPr/>
          <p:nvPr/>
        </p:nvGrpSpPr>
        <p:grpSpPr>
          <a:xfrm>
            <a:off x="7219972" y="2878017"/>
            <a:ext cx="2359834" cy="1140752"/>
            <a:chOff x="7115670" y="2353244"/>
            <a:chExt cx="2359834" cy="1140752"/>
          </a:xfrm>
        </p:grpSpPr>
        <p:graphicFrame>
          <p:nvGraphicFramePr>
            <p:cNvPr id="50" name="49 Gráfico"/>
            <p:cNvGraphicFramePr/>
            <p:nvPr>
              <p:extLst>
                <p:ext uri="{D42A27DB-BD31-4B8C-83A1-F6EECF244321}">
                  <p14:modId xmlns:p14="http://schemas.microsoft.com/office/powerpoint/2010/main" val="911494497"/>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51" name="5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2" name="5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3" name="5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4" name="5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5" name="5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6" name="55 CuadroTexto"/>
          <p:cNvSpPr txBox="1"/>
          <p:nvPr/>
        </p:nvSpPr>
        <p:spPr>
          <a:xfrm>
            <a:off x="8426886" y="3444521"/>
            <a:ext cx="769382" cy="276999"/>
          </a:xfrm>
          <a:prstGeom prst="rect">
            <a:avLst/>
          </a:prstGeom>
          <a:noFill/>
        </p:spPr>
        <p:txBody>
          <a:bodyPr wrap="square" rtlCol="0">
            <a:spAutoFit/>
          </a:bodyPr>
          <a:lstStyle/>
          <a:p>
            <a:pPr algn="ctr"/>
            <a:r>
              <a:rPr lang="eu-ES" sz="1200" dirty="0"/>
              <a:t>76</a:t>
            </a:r>
            <a:endParaRPr lang="eu-ES" sz="1200" i="1" dirty="0"/>
          </a:p>
        </p:txBody>
      </p:sp>
      <p:grpSp>
        <p:nvGrpSpPr>
          <p:cNvPr id="57" name="56 Grupo"/>
          <p:cNvGrpSpPr/>
          <p:nvPr/>
        </p:nvGrpSpPr>
        <p:grpSpPr>
          <a:xfrm>
            <a:off x="7219972" y="3726547"/>
            <a:ext cx="2359834" cy="1140752"/>
            <a:chOff x="7115670" y="2353244"/>
            <a:chExt cx="2359834" cy="1140752"/>
          </a:xfrm>
        </p:grpSpPr>
        <p:graphicFrame>
          <p:nvGraphicFramePr>
            <p:cNvPr id="58" name="57 Gráfico"/>
            <p:cNvGraphicFramePr/>
            <p:nvPr>
              <p:extLst>
                <p:ext uri="{D42A27DB-BD31-4B8C-83A1-F6EECF244321}">
                  <p14:modId xmlns:p14="http://schemas.microsoft.com/office/powerpoint/2010/main" val="2708497070"/>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59" name="5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0" name="5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1" name="6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2" name="6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3" name="6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64" name="63 CuadroTexto"/>
          <p:cNvSpPr txBox="1"/>
          <p:nvPr/>
        </p:nvSpPr>
        <p:spPr>
          <a:xfrm>
            <a:off x="8426886" y="4293051"/>
            <a:ext cx="769382" cy="276999"/>
          </a:xfrm>
          <a:prstGeom prst="rect">
            <a:avLst/>
          </a:prstGeom>
          <a:noFill/>
        </p:spPr>
        <p:txBody>
          <a:bodyPr wrap="square" rtlCol="0">
            <a:spAutoFit/>
          </a:bodyPr>
          <a:lstStyle/>
          <a:p>
            <a:pPr algn="ctr"/>
            <a:r>
              <a:rPr lang="eu-ES" sz="1200" dirty="0"/>
              <a:t>78</a:t>
            </a:r>
            <a:endParaRPr lang="eu-ES" sz="1200" i="1" dirty="0"/>
          </a:p>
        </p:txBody>
      </p:sp>
      <p:grpSp>
        <p:nvGrpSpPr>
          <p:cNvPr id="65" name="64 Grupo"/>
          <p:cNvGrpSpPr/>
          <p:nvPr/>
        </p:nvGrpSpPr>
        <p:grpSpPr>
          <a:xfrm>
            <a:off x="7219972" y="4520385"/>
            <a:ext cx="2359834" cy="1140752"/>
            <a:chOff x="7115670" y="2353244"/>
            <a:chExt cx="2359834" cy="1140752"/>
          </a:xfrm>
        </p:grpSpPr>
        <p:graphicFrame>
          <p:nvGraphicFramePr>
            <p:cNvPr id="66" name="65 Gráfico"/>
            <p:cNvGraphicFramePr/>
            <p:nvPr>
              <p:extLst>
                <p:ext uri="{D42A27DB-BD31-4B8C-83A1-F6EECF244321}">
                  <p14:modId xmlns:p14="http://schemas.microsoft.com/office/powerpoint/2010/main" val="4267162188"/>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67" name="66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8" name="67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9" name="68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0" name="69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1" name="70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72" name="71 CuadroTexto"/>
          <p:cNvSpPr txBox="1"/>
          <p:nvPr/>
        </p:nvSpPr>
        <p:spPr>
          <a:xfrm>
            <a:off x="8426886" y="5086889"/>
            <a:ext cx="769382" cy="276999"/>
          </a:xfrm>
          <a:prstGeom prst="rect">
            <a:avLst/>
          </a:prstGeom>
          <a:noFill/>
        </p:spPr>
        <p:txBody>
          <a:bodyPr wrap="square" rtlCol="0">
            <a:spAutoFit/>
          </a:bodyPr>
          <a:lstStyle/>
          <a:p>
            <a:pPr algn="ctr"/>
            <a:r>
              <a:rPr lang="eu-ES" sz="1200" dirty="0"/>
              <a:t>72</a:t>
            </a:r>
            <a:endParaRPr lang="eu-ES" sz="1200" i="1" dirty="0"/>
          </a:p>
        </p:txBody>
      </p:sp>
      <p:grpSp>
        <p:nvGrpSpPr>
          <p:cNvPr id="73" name="72 Grupo"/>
          <p:cNvGrpSpPr/>
          <p:nvPr/>
        </p:nvGrpSpPr>
        <p:grpSpPr>
          <a:xfrm>
            <a:off x="7219972" y="5325894"/>
            <a:ext cx="2359834" cy="1140752"/>
            <a:chOff x="7115670" y="2353244"/>
            <a:chExt cx="2359834" cy="1140752"/>
          </a:xfrm>
        </p:grpSpPr>
        <p:graphicFrame>
          <p:nvGraphicFramePr>
            <p:cNvPr id="74" name="73 Gráfico"/>
            <p:cNvGraphicFramePr/>
            <p:nvPr>
              <p:extLst>
                <p:ext uri="{D42A27DB-BD31-4B8C-83A1-F6EECF244321}">
                  <p14:modId xmlns:p14="http://schemas.microsoft.com/office/powerpoint/2010/main" val="916971815"/>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7"/>
            </a:graphicData>
          </a:graphic>
        </p:graphicFrame>
        <p:sp>
          <p:nvSpPr>
            <p:cNvPr id="75" name="74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76" name="75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77" name="76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8" name="77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9" name="78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80" name="79 CuadroTexto"/>
          <p:cNvSpPr txBox="1"/>
          <p:nvPr/>
        </p:nvSpPr>
        <p:spPr>
          <a:xfrm>
            <a:off x="8426886" y="5892398"/>
            <a:ext cx="769382" cy="276999"/>
          </a:xfrm>
          <a:prstGeom prst="rect">
            <a:avLst/>
          </a:prstGeom>
          <a:noFill/>
        </p:spPr>
        <p:txBody>
          <a:bodyPr wrap="square" rtlCol="0">
            <a:spAutoFit/>
          </a:bodyPr>
          <a:lstStyle/>
          <a:p>
            <a:pPr algn="ctr"/>
            <a:r>
              <a:rPr lang="eu-ES" sz="1200" dirty="0"/>
              <a:t>77</a:t>
            </a:r>
            <a:endParaRPr lang="eu-ES" sz="1200" i="1" dirty="0"/>
          </a:p>
        </p:txBody>
      </p:sp>
      <p:graphicFrame>
        <p:nvGraphicFramePr>
          <p:cNvPr id="82" name="81 Gráfico"/>
          <p:cNvGraphicFramePr/>
          <p:nvPr>
            <p:extLst>
              <p:ext uri="{D42A27DB-BD31-4B8C-83A1-F6EECF244321}">
                <p14:modId xmlns:p14="http://schemas.microsoft.com/office/powerpoint/2010/main" val="2670385599"/>
              </p:ext>
            </p:extLst>
          </p:nvPr>
        </p:nvGraphicFramePr>
        <p:xfrm>
          <a:off x="6504337" y="1480164"/>
          <a:ext cx="1285875" cy="4963382"/>
        </p:xfrm>
        <a:graphic>
          <a:graphicData uri="http://schemas.openxmlformats.org/drawingml/2006/chart">
            <c:chart xmlns:c="http://schemas.openxmlformats.org/drawingml/2006/chart" xmlns:r="http://schemas.openxmlformats.org/officeDocument/2006/relationships" r:id="rId8"/>
          </a:graphicData>
        </a:graphic>
      </p:graphicFrame>
      <p:sp>
        <p:nvSpPr>
          <p:cNvPr id="83"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G.11.: Zuzenean zerbitzuak ordutegi jarraitua du 8:00etatik 19:30etara, astelehenetik ostiralera; nolako balorazioa ematen diozu jendearentzako ordutegiaren zabaltasunari? (3.1 adierazlea)</a:t>
            </a:r>
            <a:r>
              <a:rPr dirty="0"/>
              <a:t/>
            </a:r>
            <a:br>
              <a:rPr dirty="0"/>
            </a:br>
            <a:r>
              <a:rPr lang="eu-ES" sz="1100" i="1" dirty="0">
                <a:solidFill>
                  <a:srgbClr val="4D4D4D"/>
                </a:solidFill>
                <a:latin typeface="Arial" panose="020B0604020202020204" pitchFamily="34" charset="0"/>
              </a:rPr>
              <a:t>Oinarria: Elkarrizketatutako pertsonak, guztira.</a:t>
            </a:r>
          </a:p>
        </p:txBody>
      </p:sp>
      <p:sp>
        <p:nvSpPr>
          <p:cNvPr id="85"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81" name="80 CuadroTexto"/>
          <p:cNvSpPr txBox="1"/>
          <p:nvPr/>
        </p:nvSpPr>
        <p:spPr>
          <a:xfrm rot="16200000">
            <a:off x="-1403018" y="4589809"/>
            <a:ext cx="3116328" cy="277000"/>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30992218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78</a:t>
            </a:fld>
            <a:endParaRPr lang="eu-ES" dirty="0"/>
          </a:p>
        </p:txBody>
      </p:sp>
      <p:sp>
        <p:nvSpPr>
          <p:cNvPr id="5"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Jendearentzako ordutegiaren zabaltasunaren bilakaera (3.1. adierazlea)*.</a:t>
            </a:r>
            <a:r>
              <a:t/>
            </a:r>
            <a:br/>
            <a:r>
              <a:rPr lang="eu-ES" sz="1100" i="1" dirty="0">
                <a:solidFill>
                  <a:srgbClr val="4D4D4D"/>
                </a:solidFill>
                <a:latin typeface="Arial" panose="020B0604020202020204" pitchFamily="34" charset="0"/>
              </a:rPr>
              <a:t>Oinarria: Elkarrizketatutako pertsonak, guztira.</a:t>
            </a:r>
          </a:p>
        </p:txBody>
      </p:sp>
      <p:sp>
        <p:nvSpPr>
          <p:cNvPr id="6" name="Rectangle 3"/>
          <p:cNvSpPr>
            <a:spLocks noChangeArrowheads="1"/>
          </p:cNvSpPr>
          <p:nvPr/>
        </p:nvSpPr>
        <p:spPr bwMode="auto">
          <a:xfrm>
            <a:off x="443834" y="6545910"/>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graphicFrame>
        <p:nvGraphicFramePr>
          <p:cNvPr id="7" name="6 Gráfico"/>
          <p:cNvGraphicFramePr/>
          <p:nvPr>
            <p:extLst>
              <p:ext uri="{D42A27DB-BD31-4B8C-83A1-F6EECF244321}">
                <p14:modId xmlns:p14="http://schemas.microsoft.com/office/powerpoint/2010/main" val="1748569991"/>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7198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79</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4.2.- BULEGOETAN ITXARON BEHARREKO DENBORA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31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a:t>
            </a:fld>
            <a:endParaRPr lang="eu-ES" dirty="0"/>
          </a:p>
        </p:txBody>
      </p:sp>
      <p:sp>
        <p:nvSpPr>
          <p:cNvPr id="6" name="Rectangle 3"/>
          <p:cNvSpPr>
            <a:spLocks noChangeArrowheads="1"/>
          </p:cNvSpPr>
          <p:nvPr/>
        </p:nvSpPr>
        <p:spPr bwMode="auto">
          <a:xfrm>
            <a:off x="443834" y="1082716"/>
            <a:ext cx="8237537" cy="4708981"/>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Metodologia</a:t>
            </a: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Esplorazioaren eta analisi kuantitatiboaren metodologia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Ikertzeko teknika</a:t>
            </a:r>
            <a:endParaRPr lang="eu-ES" sz="1100" b="1"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 Herritarrentzako Zerbitzuaren konfigurazioa dela eta, bi teknika erabili ditugu ikerketa egiteko.</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Alde batetik, </a:t>
            </a:r>
            <a:r>
              <a:rPr lang="eu-ES" sz="1100" b="1" dirty="0">
                <a:solidFill>
                  <a:srgbClr val="4D4D4D"/>
                </a:solidFill>
                <a:latin typeface="Arial" panose="020B0604020202020204" pitchFamily="34" charset="0"/>
              </a:rPr>
              <a:t>aurrez aurreko elkarrizketak egin ditugu Zuzenean zerbitzuaren bulegoetan</a:t>
            </a:r>
            <a:r>
              <a:rPr lang="eu-ES" sz="1100" dirty="0">
                <a:solidFill>
                  <a:srgbClr val="4D4D4D"/>
                </a:solidFill>
                <a:latin typeface="Arial" panose="020B0604020202020204" pitchFamily="34" charset="0"/>
              </a:rPr>
              <a:t>, galdera irekiz eta itxiz osatutako galdetegi batetik abiatuta.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Bestetik, </a:t>
            </a:r>
            <a:r>
              <a:rPr lang="eu-ES" sz="1100" b="1" dirty="0">
                <a:solidFill>
                  <a:srgbClr val="4D4D4D"/>
                </a:solidFill>
                <a:latin typeface="Arial" panose="020B0604020202020204" pitchFamily="34" charset="0"/>
              </a:rPr>
              <a:t>telefono bidezko elkarrizketak egin dizkiegu</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Zuzeneanen</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telefono bidezko zerbitzuaren </a:t>
            </a:r>
            <a:r>
              <a:rPr lang="eu-ES" sz="1100" dirty="0">
                <a:solidFill>
                  <a:srgbClr val="4D4D4D"/>
                </a:solidFill>
                <a:latin typeface="Arial" panose="020B0604020202020204" pitchFamily="34" charset="0"/>
              </a:rPr>
              <a:t>erabiltzaileei, galdera irekiz eta itxiz osatutako galdetegi batetik abiatuta.</a:t>
            </a:r>
            <a:endParaRPr lang="eu-ES" sz="1100" dirty="0">
              <a:solidFill>
                <a:srgbClr val="4D4D4D"/>
              </a:solidFill>
              <a:latin typeface="Arial" panose="020B0604020202020204" pitchFamily="34" charset="0"/>
              <a:cs typeface="Arial" panose="020B0604020202020204" pitchFamily="34" charset="0"/>
            </a:endParaRPr>
          </a:p>
          <a:p>
            <a:pPr marL="682625" lvl="1" indent="-171450" algn="just" eaLnBrk="0" hangingPunct="0">
              <a:lnSpc>
                <a:spcPts val="2000"/>
              </a:lnSpc>
              <a:buClr>
                <a:srgbClr val="C0C0C0"/>
              </a:buClr>
              <a:buSzPts val="1800"/>
              <a:buFont typeface="Arial" panose="020B0604020202020204" pitchFamily="34" charset="0"/>
              <a:buChar char="•"/>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Ikerketaren xede-taldea</a:t>
            </a: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 Herritarrentzako Zerbitzuaren erabiltzaile den emakume eta gizon oro.</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Laginaren diseinua: tamaina</a:t>
            </a:r>
            <a:endParaRPr lang="eu-ES" sz="14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Azken laginaren tamaina honako hau izan da: </a:t>
            </a:r>
            <a:r>
              <a:rPr lang="eu-ES" sz="1100" b="1" dirty="0">
                <a:solidFill>
                  <a:srgbClr val="4D4D4D"/>
                </a:solidFill>
                <a:latin typeface="Arial" panose="020B0604020202020204" pitchFamily="34" charset="0"/>
              </a:rPr>
              <a:t>1.500 elkarrizketa</a:t>
            </a:r>
            <a:r>
              <a:rPr lang="eu-ES" sz="1100" dirty="0">
                <a:solidFill>
                  <a:srgbClr val="4D4D4D"/>
                </a:solidFill>
                <a:latin typeface="Arial" panose="020B0604020202020204" pitchFamily="34" charset="0"/>
              </a:rPr>
              <a:t> (1.005 aurrez aurre eta 495 telefonoz). 1.500 elkarrizketen kasuan, kolektibo horren inguruan egin nahi diren kalkulu guztietarako, laginaren errore-marjina honako hau da: e = ± 2,6%</a:t>
            </a:r>
          </a:p>
        </p:txBody>
      </p:sp>
      <p:sp>
        <p:nvSpPr>
          <p:cNvPr id="4"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 95,5eko konfiantza-maila izateko, 2 </a:t>
            </a:r>
            <a:r>
              <a:rPr lang="es-ES_tradnl" sz="800" dirty="0">
                <a:solidFill>
                  <a:srgbClr val="4D4D4D"/>
                </a:solidFill>
                <a:latin typeface="Arial" panose="020B0604020202020204" pitchFamily="34" charset="0"/>
                <a:sym typeface="Symbol"/>
              </a:rPr>
              <a:t></a:t>
            </a:r>
            <a:r>
              <a:rPr lang="eu-ES" sz="800" dirty="0">
                <a:solidFill>
                  <a:srgbClr val="4D4D4D"/>
                </a:solidFill>
                <a:latin typeface="Arial" panose="020B0604020202020204" pitchFamily="34" charset="0"/>
                <a:sym typeface="Symbol"/>
              </a:rPr>
              <a:t> µ aldagaiarekiko, p = q = 0,5 izanik.</a:t>
            </a:r>
            <a:endParaRPr lang="eu-ES" sz="8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714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80</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G.13.: Gutxi gora-behera, zenbat minutu itxaron behar izan dituzu bulegora iritsi zarenetik arreta jaso duzun arte?</a:t>
            </a:r>
            <a:r>
              <a:t/>
            </a:r>
            <a:br/>
            <a:r>
              <a:rPr lang="eu-ES" sz="1100" i="1" dirty="0">
                <a:solidFill>
                  <a:srgbClr val="4D4D4D"/>
                </a:solidFill>
                <a:latin typeface="Arial" panose="020B0604020202020204" pitchFamily="34" charset="0"/>
              </a:rPr>
              <a:t>Oinarria: Aurrez aurreko arretan elkarrizketatutako pertsonak, guztira</a:t>
            </a:r>
          </a:p>
        </p:txBody>
      </p:sp>
      <p:graphicFrame>
        <p:nvGraphicFramePr>
          <p:cNvPr id="7" name="6 Tabla"/>
          <p:cNvGraphicFramePr>
            <a:graphicFrameLocks noGrp="1"/>
          </p:cNvGraphicFramePr>
          <p:nvPr>
            <p:extLst>
              <p:ext uri="{D42A27DB-BD31-4B8C-83A1-F6EECF244321}">
                <p14:modId xmlns:p14="http://schemas.microsoft.com/office/powerpoint/2010/main" val="2248006557"/>
              </p:ext>
            </p:extLst>
          </p:nvPr>
        </p:nvGraphicFramePr>
        <p:xfrm>
          <a:off x="1381125" y="2268700"/>
          <a:ext cx="6198060" cy="3110460"/>
        </p:xfrm>
        <a:graphic>
          <a:graphicData uri="http://schemas.openxmlformats.org/drawingml/2006/table">
            <a:tbl>
              <a:tblPr firstRow="1" bandRow="1">
                <a:tableStyleId>{5C22544A-7EE6-4342-B048-85BDC9FD1C3A}</a:tableStyleId>
              </a:tblPr>
              <a:tblGrid>
                <a:gridCol w="2908936">
                  <a:extLst>
                    <a:ext uri="{9D8B030D-6E8A-4147-A177-3AD203B41FA5}">
                      <a16:colId xmlns:a16="http://schemas.microsoft.com/office/drawing/2014/main" xmlns="" val="20000"/>
                    </a:ext>
                  </a:extLst>
                </a:gridCol>
                <a:gridCol w="822281">
                  <a:extLst>
                    <a:ext uri="{9D8B030D-6E8A-4147-A177-3AD203B41FA5}">
                      <a16:colId xmlns:a16="http://schemas.microsoft.com/office/drawing/2014/main" xmlns="" val="20001"/>
                    </a:ext>
                  </a:extLst>
                </a:gridCol>
                <a:gridCol w="822281">
                  <a:extLst>
                    <a:ext uri="{9D8B030D-6E8A-4147-A177-3AD203B41FA5}">
                      <a16:colId xmlns:a16="http://schemas.microsoft.com/office/drawing/2014/main" xmlns="" val="20002"/>
                    </a:ext>
                  </a:extLst>
                </a:gridCol>
                <a:gridCol w="822281">
                  <a:extLst>
                    <a:ext uri="{9D8B030D-6E8A-4147-A177-3AD203B41FA5}">
                      <a16:colId xmlns:a16="http://schemas.microsoft.com/office/drawing/2014/main" xmlns="" val="20003"/>
                    </a:ext>
                  </a:extLst>
                </a:gridCol>
                <a:gridCol w="822281">
                  <a:extLst>
                    <a:ext uri="{9D8B030D-6E8A-4147-A177-3AD203B41FA5}">
                      <a16:colId xmlns:a16="http://schemas.microsoft.com/office/drawing/2014/main" xmlns="" val="20004"/>
                    </a:ext>
                  </a:extLst>
                </a:gridCol>
              </a:tblGrid>
              <a:tr h="311290">
                <a:tc>
                  <a:txBody>
                    <a:bodyPr/>
                    <a:lstStyle/>
                    <a:p>
                      <a:endParaRPr lang="es-ES" sz="900" dirty="0"/>
                    </a:p>
                  </a:txBody>
                  <a:tcPr>
                    <a:lnB w="12700" cap="flat" cmpd="sng" algn="ctr">
                      <a:noFill/>
                      <a:prstDash val="solid"/>
                      <a:round/>
                      <a:headEnd type="none" w="med" len="med"/>
                      <a:tailEnd type="none" w="med" len="med"/>
                    </a:lnB>
                    <a:noFill/>
                  </a:tcPr>
                </a:tc>
                <a:tc gridSpan="4">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684837">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86518">
                <a:tc>
                  <a:txBody>
                    <a:bodyPr/>
                    <a:lstStyle/>
                    <a:p>
                      <a:pPr marL="0" algn="l" defTabSz="457200" rtl="0" eaLnBrk="1" fontAlgn="ctr" latinLnBrk="0" hangingPunct="1">
                        <a:spcBef>
                          <a:spcPts val="0"/>
                        </a:spcBef>
                        <a:spcAft>
                          <a:spcPts val="0"/>
                        </a:spcAft>
                      </a:pPr>
                      <a:r>
                        <a:rPr lang="eu-ES" sz="900" kern="1200" dirty="0">
                          <a:solidFill>
                            <a:schemeClr val="dk1"/>
                          </a:solidFill>
                          <a:latin typeface="Arial" panose="020B0604020202020204" pitchFamily="34" charset="0"/>
                        </a:rPr>
                        <a:t>5 minutu baino gutxiago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5563">
                <a:tc>
                  <a:txBody>
                    <a:bodyPr/>
                    <a:lstStyle/>
                    <a:p>
                      <a:pPr marL="0" algn="l" defTabSz="457200" rtl="0" eaLnBrk="1" fontAlgn="ctr" latinLnBrk="0" hangingPunct="1">
                        <a:spcBef>
                          <a:spcPts val="0"/>
                        </a:spcBef>
                        <a:spcAft>
                          <a:spcPts val="0"/>
                        </a:spcAft>
                      </a:pPr>
                      <a:r>
                        <a:rPr lang="eu-ES" sz="900" kern="1200" dirty="0">
                          <a:solidFill>
                            <a:schemeClr val="dk1"/>
                          </a:solidFill>
                          <a:latin typeface="Arial" panose="020B0604020202020204" pitchFamily="34" charset="0"/>
                        </a:rPr>
                        <a:t>5-10 minutu</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5563">
                <a:tc>
                  <a:txBody>
                    <a:bodyPr/>
                    <a:lstStyle/>
                    <a:p>
                      <a:pPr marL="0" algn="l" defTabSz="457200" rtl="0" eaLnBrk="1" fontAlgn="ctr" latinLnBrk="0" hangingPunct="1">
                        <a:spcBef>
                          <a:spcPts val="0"/>
                        </a:spcBef>
                        <a:spcAft>
                          <a:spcPts val="0"/>
                        </a:spcAft>
                      </a:pPr>
                      <a:r>
                        <a:rPr lang="eu-ES" sz="900" kern="1200" dirty="0">
                          <a:solidFill>
                            <a:schemeClr val="dk1"/>
                          </a:solidFill>
                          <a:latin typeface="Arial" panose="020B0604020202020204" pitchFamily="34" charset="0"/>
                        </a:rPr>
                        <a:t>11-20 minutu</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45563">
                <a:tc>
                  <a:txBody>
                    <a:bodyPr/>
                    <a:lstStyle/>
                    <a:p>
                      <a:pPr marL="0" algn="l" defTabSz="457200" rtl="0" eaLnBrk="1" fontAlgn="ctr" latinLnBrk="0" hangingPunct="1">
                        <a:spcBef>
                          <a:spcPts val="0"/>
                        </a:spcBef>
                        <a:spcAft>
                          <a:spcPts val="0"/>
                        </a:spcAft>
                      </a:pPr>
                      <a:r>
                        <a:rPr lang="eu-ES" sz="900" kern="1200" dirty="0">
                          <a:solidFill>
                            <a:schemeClr val="dk1"/>
                          </a:solidFill>
                          <a:latin typeface="Arial" panose="020B0604020202020204" pitchFamily="34" charset="0"/>
                        </a:rPr>
                        <a:t>21-30 minutu</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45563">
                <a:tc>
                  <a:txBody>
                    <a:bodyPr/>
                    <a:lstStyle/>
                    <a:p>
                      <a:pPr marL="0" algn="l" defTabSz="457200" rtl="0" eaLnBrk="1" fontAlgn="ctr" latinLnBrk="0" hangingPunct="1">
                        <a:spcBef>
                          <a:spcPts val="0"/>
                        </a:spcBef>
                        <a:spcAft>
                          <a:spcPts val="0"/>
                        </a:spcAft>
                      </a:pPr>
                      <a:r>
                        <a:rPr lang="eu-ES" sz="900" kern="1200" dirty="0">
                          <a:solidFill>
                            <a:schemeClr val="dk1"/>
                          </a:solidFill>
                          <a:latin typeface="Arial" panose="020B0604020202020204" pitchFamily="34" charset="0"/>
                        </a:rPr>
                        <a:t>30 minutu baino gehiago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45563">
                <a:tc>
                  <a:txBody>
                    <a:bodyPr/>
                    <a:lstStyle/>
                    <a:p>
                      <a:pPr marL="0" algn="l"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Itxaron beharreko batez besteko denbora (min.)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10" name="Rectangle 3"/>
          <p:cNvSpPr>
            <a:spLocks noChangeArrowheads="1"/>
          </p:cNvSpPr>
          <p:nvPr/>
        </p:nvSpPr>
        <p:spPr bwMode="auto">
          <a:xfrm>
            <a:off x="4305300" y="6212872"/>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Aurrez aurreko arreta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7188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81</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2516842507"/>
              </p:ext>
            </p:extLst>
          </p:nvPr>
        </p:nvGraphicFramePr>
        <p:xfrm>
          <a:off x="747049" y="2281265"/>
          <a:ext cx="7934322" cy="2680542"/>
        </p:xfrm>
        <a:graphic>
          <a:graphicData uri="http://schemas.openxmlformats.org/drawingml/2006/table">
            <a:tbl>
              <a:tblPr firstRow="1" bandRow="1">
                <a:tableStyleId>{5C22544A-7EE6-4342-B048-85BDC9FD1C3A}</a:tableStyleId>
              </a:tblPr>
              <a:tblGrid>
                <a:gridCol w="3264852">
                  <a:extLst>
                    <a:ext uri="{9D8B030D-6E8A-4147-A177-3AD203B41FA5}">
                      <a16:colId xmlns:a16="http://schemas.microsoft.com/office/drawing/2014/main" xmlns="" val="20000"/>
                    </a:ext>
                  </a:extLst>
                </a:gridCol>
                <a:gridCol w="518830">
                  <a:extLst>
                    <a:ext uri="{9D8B030D-6E8A-4147-A177-3AD203B41FA5}">
                      <a16:colId xmlns:a16="http://schemas.microsoft.com/office/drawing/2014/main" xmlns="" val="20001"/>
                    </a:ext>
                  </a:extLst>
                </a:gridCol>
                <a:gridCol w="518830">
                  <a:extLst>
                    <a:ext uri="{9D8B030D-6E8A-4147-A177-3AD203B41FA5}">
                      <a16:colId xmlns:a16="http://schemas.microsoft.com/office/drawing/2014/main" xmlns="" val="20002"/>
                    </a:ext>
                  </a:extLst>
                </a:gridCol>
                <a:gridCol w="518830">
                  <a:extLst>
                    <a:ext uri="{9D8B030D-6E8A-4147-A177-3AD203B41FA5}">
                      <a16:colId xmlns:a16="http://schemas.microsoft.com/office/drawing/2014/main" xmlns="" val="20003"/>
                    </a:ext>
                  </a:extLst>
                </a:gridCol>
                <a:gridCol w="518830">
                  <a:extLst>
                    <a:ext uri="{9D8B030D-6E8A-4147-A177-3AD203B41FA5}">
                      <a16:colId xmlns:a16="http://schemas.microsoft.com/office/drawing/2014/main" xmlns="" val="20004"/>
                    </a:ext>
                  </a:extLst>
                </a:gridCol>
                <a:gridCol w="518830">
                  <a:extLst>
                    <a:ext uri="{9D8B030D-6E8A-4147-A177-3AD203B41FA5}">
                      <a16:colId xmlns:a16="http://schemas.microsoft.com/office/drawing/2014/main" xmlns="" val="20005"/>
                    </a:ext>
                  </a:extLst>
                </a:gridCol>
                <a:gridCol w="518830">
                  <a:extLst>
                    <a:ext uri="{9D8B030D-6E8A-4147-A177-3AD203B41FA5}">
                      <a16:colId xmlns:a16="http://schemas.microsoft.com/office/drawing/2014/main" xmlns="" val="20006"/>
                    </a:ext>
                  </a:extLst>
                </a:gridCol>
                <a:gridCol w="518830">
                  <a:extLst>
                    <a:ext uri="{9D8B030D-6E8A-4147-A177-3AD203B41FA5}">
                      <a16:colId xmlns:a16="http://schemas.microsoft.com/office/drawing/2014/main" xmlns="" val="20007"/>
                    </a:ext>
                  </a:extLst>
                </a:gridCol>
                <a:gridCol w="518830">
                  <a:extLst>
                    <a:ext uri="{9D8B030D-6E8A-4147-A177-3AD203B41FA5}">
                      <a16:colId xmlns:a16="http://schemas.microsoft.com/office/drawing/2014/main" xmlns="" val="20008"/>
                    </a:ext>
                  </a:extLst>
                </a:gridCol>
                <a:gridCol w="518830">
                  <a:extLst>
                    <a:ext uri="{9D8B030D-6E8A-4147-A177-3AD203B41FA5}">
                      <a16:colId xmlns:a16="http://schemas.microsoft.com/office/drawing/2014/main" xmlns="" val="20009"/>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2010</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2011</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2012</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5 minutu baino gutxiago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5-10 minutu</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24</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11-20 minutu</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13</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21-30 minutu</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30 minutu baino gehiago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11126">
                <a:tc>
                  <a:txBody>
                    <a:bodyPr/>
                    <a:lstStyle/>
                    <a:p>
                      <a:pPr marL="0" algn="l" defTabSz="457200" rtl="0" eaLnBrk="1" fontAlgn="ctr" latinLnBrk="0" hangingPunct="1"/>
                      <a:r>
                        <a:rPr lang="eu-ES" sz="900" b="1" i="1" kern="1200" dirty="0">
                          <a:solidFill>
                            <a:schemeClr val="dk1"/>
                          </a:solidFill>
                          <a:latin typeface="Arial" panose="020B0604020202020204" pitchFamily="34" charset="0"/>
                        </a:rPr>
                        <a:t>Itxaron beharreko batez besteko denbora (min.)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5"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zerbitzuko bulegoetan arreta jasotzeko itxaron beharreko denboraren bilakaera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8"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Aurrez aurreko arreta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042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82</a:t>
            </a:fld>
            <a:endParaRPr lang="eu-ES" dirty="0"/>
          </a:p>
        </p:txBody>
      </p:sp>
      <p:graphicFrame>
        <p:nvGraphicFramePr>
          <p:cNvPr id="8" name="7 Gráfico"/>
          <p:cNvGraphicFramePr/>
          <p:nvPr>
            <p:extLst>
              <p:ext uri="{D42A27DB-BD31-4B8C-83A1-F6EECF244321}">
                <p14:modId xmlns:p14="http://schemas.microsoft.com/office/powerpoint/2010/main" val="3175745156"/>
              </p:ext>
            </p:extLst>
          </p:nvPr>
        </p:nvGraphicFramePr>
        <p:xfrm>
          <a:off x="246767" y="1725503"/>
          <a:ext cx="8716258"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zerbitzuko bulegoetan arreta jasotzeko itxaron beharreko denboraren bilakaera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10"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Aurrez aurreko arreta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109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83</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zerbitzuko bulegoetan arreta jasotzeko itxaron beharreko denboraren bilakaera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10"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Aurrez aurreko arreta</a:t>
            </a:r>
            <a:endParaRPr lang="eu-ES" sz="1600" i="1" dirty="0">
              <a:solidFill>
                <a:srgbClr val="C00000"/>
              </a:solidFill>
              <a:latin typeface="Arial" panose="020B0604020202020204" pitchFamily="34" charset="0"/>
              <a:cs typeface="Arial" panose="020B0604020202020204" pitchFamily="34" charset="0"/>
            </a:endParaRPr>
          </a:p>
        </p:txBody>
      </p:sp>
      <p:graphicFrame>
        <p:nvGraphicFramePr>
          <p:cNvPr id="7" name="6 Gráfico"/>
          <p:cNvGraphicFramePr/>
          <p:nvPr>
            <p:extLst>
              <p:ext uri="{D42A27DB-BD31-4B8C-83A1-F6EECF244321}">
                <p14:modId xmlns:p14="http://schemas.microsoft.com/office/powerpoint/2010/main" val="1095209226"/>
              </p:ext>
            </p:extLst>
          </p:nvPr>
        </p:nvGraphicFramePr>
        <p:xfrm>
          <a:off x="309248" y="2047876"/>
          <a:ext cx="8506707" cy="3710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564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84</a:t>
            </a:fld>
            <a:endParaRPr lang="eu-ES" dirty="0"/>
          </a:p>
        </p:txBody>
      </p:sp>
      <p:graphicFrame>
        <p:nvGraphicFramePr>
          <p:cNvPr id="38" name="37 Gráfico"/>
          <p:cNvGraphicFramePr/>
          <p:nvPr>
            <p:extLst>
              <p:ext uri="{D42A27DB-BD31-4B8C-83A1-F6EECF244321}">
                <p14:modId xmlns:p14="http://schemas.microsoft.com/office/powerpoint/2010/main" val="4010525070"/>
              </p:ext>
            </p:extLst>
          </p:nvPr>
        </p:nvGraphicFramePr>
        <p:xfrm>
          <a:off x="200024" y="1773127"/>
          <a:ext cx="6105525" cy="4670419"/>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38 Grupo"/>
          <p:cNvGrpSpPr/>
          <p:nvPr/>
        </p:nvGrpSpPr>
        <p:grpSpPr>
          <a:xfrm>
            <a:off x="7219972" y="2191319"/>
            <a:ext cx="2359834" cy="1140752"/>
            <a:chOff x="7115670" y="2353244"/>
            <a:chExt cx="2359834" cy="1140752"/>
          </a:xfrm>
        </p:grpSpPr>
        <p:graphicFrame>
          <p:nvGraphicFramePr>
            <p:cNvPr id="40" name="39 Gráfico"/>
            <p:cNvGraphicFramePr/>
            <p:nvPr>
              <p:extLst>
                <p:ext uri="{D42A27DB-BD31-4B8C-83A1-F6EECF244321}">
                  <p14:modId xmlns:p14="http://schemas.microsoft.com/office/powerpoint/2010/main" val="402216234"/>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3"/>
            </a:graphicData>
          </a:graphic>
        </p:graphicFrame>
        <p:sp>
          <p:nvSpPr>
            <p:cNvPr id="41" name="4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42" name="4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43" name="4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4" name="4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45" name="4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46" name="Rectangle 3"/>
          <p:cNvSpPr>
            <a:spLocks noChangeArrowheads="1"/>
          </p:cNvSpPr>
          <p:nvPr/>
        </p:nvSpPr>
        <p:spPr bwMode="auto">
          <a:xfrm>
            <a:off x="6404359" y="1892341"/>
            <a:ext cx="1285875"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47" name="Rectangle 3"/>
          <p:cNvSpPr>
            <a:spLocks noChangeArrowheads="1"/>
          </p:cNvSpPr>
          <p:nvPr/>
        </p:nvSpPr>
        <p:spPr bwMode="auto">
          <a:xfrm>
            <a:off x="7704548" y="1911391"/>
            <a:ext cx="1239427"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48" name="47 CuadroTexto"/>
          <p:cNvSpPr txBox="1"/>
          <p:nvPr/>
        </p:nvSpPr>
        <p:spPr>
          <a:xfrm>
            <a:off x="8426886" y="2757823"/>
            <a:ext cx="769382" cy="276999"/>
          </a:xfrm>
          <a:prstGeom prst="rect">
            <a:avLst/>
          </a:prstGeom>
          <a:noFill/>
        </p:spPr>
        <p:txBody>
          <a:bodyPr wrap="square" rtlCol="0">
            <a:spAutoFit/>
          </a:bodyPr>
          <a:lstStyle/>
          <a:p>
            <a:pPr algn="ctr"/>
            <a:r>
              <a:rPr lang="eu-ES" sz="1200" dirty="0"/>
              <a:t>48</a:t>
            </a:r>
            <a:endParaRPr lang="eu-ES" sz="1200" i="1" dirty="0"/>
          </a:p>
        </p:txBody>
      </p:sp>
      <p:grpSp>
        <p:nvGrpSpPr>
          <p:cNvPr id="49" name="48 Grupo"/>
          <p:cNvGrpSpPr/>
          <p:nvPr/>
        </p:nvGrpSpPr>
        <p:grpSpPr>
          <a:xfrm>
            <a:off x="7219972" y="3211392"/>
            <a:ext cx="2359834" cy="1140752"/>
            <a:chOff x="7115670" y="2353244"/>
            <a:chExt cx="2359834" cy="1140752"/>
          </a:xfrm>
        </p:grpSpPr>
        <p:graphicFrame>
          <p:nvGraphicFramePr>
            <p:cNvPr id="50" name="49 Gráfico"/>
            <p:cNvGraphicFramePr/>
            <p:nvPr>
              <p:extLst>
                <p:ext uri="{D42A27DB-BD31-4B8C-83A1-F6EECF244321}">
                  <p14:modId xmlns:p14="http://schemas.microsoft.com/office/powerpoint/2010/main" val="45671623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51" name="5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2" name="5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3" name="5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4" name="5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5" name="5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6" name="55 CuadroTexto"/>
          <p:cNvSpPr txBox="1"/>
          <p:nvPr/>
        </p:nvSpPr>
        <p:spPr>
          <a:xfrm>
            <a:off x="8426886" y="3777896"/>
            <a:ext cx="769382" cy="276999"/>
          </a:xfrm>
          <a:prstGeom prst="rect">
            <a:avLst/>
          </a:prstGeom>
          <a:noFill/>
        </p:spPr>
        <p:txBody>
          <a:bodyPr wrap="square" rtlCol="0">
            <a:spAutoFit/>
          </a:bodyPr>
          <a:lstStyle/>
          <a:p>
            <a:pPr algn="ctr"/>
            <a:r>
              <a:rPr lang="eu-ES" sz="1200" dirty="0"/>
              <a:t>41</a:t>
            </a:r>
            <a:endParaRPr lang="eu-ES" sz="1200" i="1" dirty="0"/>
          </a:p>
        </p:txBody>
      </p:sp>
      <p:grpSp>
        <p:nvGrpSpPr>
          <p:cNvPr id="57" name="56 Grupo"/>
          <p:cNvGrpSpPr/>
          <p:nvPr/>
        </p:nvGrpSpPr>
        <p:grpSpPr>
          <a:xfrm>
            <a:off x="7219972" y="4250422"/>
            <a:ext cx="2359834" cy="1140752"/>
            <a:chOff x="7115670" y="2353244"/>
            <a:chExt cx="2359834" cy="1140752"/>
          </a:xfrm>
        </p:grpSpPr>
        <p:graphicFrame>
          <p:nvGraphicFramePr>
            <p:cNvPr id="58" name="57 Gráfico"/>
            <p:cNvGraphicFramePr/>
            <p:nvPr>
              <p:extLst>
                <p:ext uri="{D42A27DB-BD31-4B8C-83A1-F6EECF244321}">
                  <p14:modId xmlns:p14="http://schemas.microsoft.com/office/powerpoint/2010/main" val="260574400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59" name="58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0" name="59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1" name="60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2" name="61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63" name="62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64" name="63 CuadroTexto"/>
          <p:cNvSpPr txBox="1"/>
          <p:nvPr/>
        </p:nvSpPr>
        <p:spPr>
          <a:xfrm>
            <a:off x="8426886" y="4816926"/>
            <a:ext cx="769382" cy="276999"/>
          </a:xfrm>
          <a:prstGeom prst="rect">
            <a:avLst/>
          </a:prstGeom>
          <a:noFill/>
        </p:spPr>
        <p:txBody>
          <a:bodyPr wrap="square" rtlCol="0">
            <a:spAutoFit/>
          </a:bodyPr>
          <a:lstStyle/>
          <a:p>
            <a:pPr algn="ctr"/>
            <a:r>
              <a:rPr lang="eu-ES" sz="1200" dirty="0"/>
              <a:t>45</a:t>
            </a:r>
            <a:endParaRPr lang="eu-ES" sz="1200" i="1" dirty="0"/>
          </a:p>
        </p:txBody>
      </p:sp>
      <p:grpSp>
        <p:nvGrpSpPr>
          <p:cNvPr id="65" name="64 Grupo"/>
          <p:cNvGrpSpPr/>
          <p:nvPr/>
        </p:nvGrpSpPr>
        <p:grpSpPr>
          <a:xfrm>
            <a:off x="7219972" y="5270811"/>
            <a:ext cx="2359834" cy="1140752"/>
            <a:chOff x="7115670" y="2353244"/>
            <a:chExt cx="2359834" cy="1140752"/>
          </a:xfrm>
        </p:grpSpPr>
        <p:graphicFrame>
          <p:nvGraphicFramePr>
            <p:cNvPr id="66" name="65 Gráfico"/>
            <p:cNvGraphicFramePr/>
            <p:nvPr>
              <p:extLst>
                <p:ext uri="{D42A27DB-BD31-4B8C-83A1-F6EECF244321}">
                  <p14:modId xmlns:p14="http://schemas.microsoft.com/office/powerpoint/2010/main" val="1968777045"/>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67" name="66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68" name="67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69" name="68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0" name="69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71" name="70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72" name="71 CuadroTexto"/>
          <p:cNvSpPr txBox="1"/>
          <p:nvPr/>
        </p:nvSpPr>
        <p:spPr>
          <a:xfrm>
            <a:off x="8426886" y="5837315"/>
            <a:ext cx="769382" cy="276999"/>
          </a:xfrm>
          <a:prstGeom prst="rect">
            <a:avLst/>
          </a:prstGeom>
          <a:noFill/>
        </p:spPr>
        <p:txBody>
          <a:bodyPr wrap="square" rtlCol="0">
            <a:spAutoFit/>
          </a:bodyPr>
          <a:lstStyle/>
          <a:p>
            <a:pPr algn="ctr"/>
            <a:r>
              <a:rPr lang="eu-ES" sz="1200" dirty="0"/>
              <a:t>68</a:t>
            </a:r>
            <a:endParaRPr lang="eu-ES" sz="1200" i="1" dirty="0"/>
          </a:p>
        </p:txBody>
      </p:sp>
      <p:graphicFrame>
        <p:nvGraphicFramePr>
          <p:cNvPr id="82" name="81 Gráfico"/>
          <p:cNvGraphicFramePr/>
          <p:nvPr>
            <p:extLst>
              <p:ext uri="{D42A27DB-BD31-4B8C-83A1-F6EECF244321}">
                <p14:modId xmlns:p14="http://schemas.microsoft.com/office/powerpoint/2010/main" val="3337915164"/>
              </p:ext>
            </p:extLst>
          </p:nvPr>
        </p:nvGraphicFramePr>
        <p:xfrm>
          <a:off x="6440716" y="1480164"/>
          <a:ext cx="1285875" cy="4963382"/>
        </p:xfrm>
        <a:graphic>
          <a:graphicData uri="http://schemas.openxmlformats.org/drawingml/2006/chart">
            <c:chart xmlns:c="http://schemas.openxmlformats.org/drawingml/2006/chart" xmlns:r="http://schemas.openxmlformats.org/officeDocument/2006/relationships" r:id="rId7"/>
          </a:graphicData>
        </a:graphic>
      </p:graphicFrame>
      <p:sp>
        <p:nvSpPr>
          <p:cNvPr id="84"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G.14.: Nolako balorazioa ematen diozu arreta jasotzeko itxaron beharreko denborari? (3.3 adierazlea)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74"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75" name="74 CuadroTexto"/>
          <p:cNvSpPr txBox="1"/>
          <p:nvPr/>
        </p:nvSpPr>
        <p:spPr>
          <a:xfrm rot="16200000">
            <a:off x="-1620127" y="4287776"/>
            <a:ext cx="3550547"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AURREZ AURREKO ARRETA</a:t>
            </a:r>
          </a:p>
        </p:txBody>
      </p:sp>
    </p:spTree>
    <p:extLst>
      <p:ext uri="{BB962C8B-B14F-4D97-AF65-F5344CB8AC3E}">
        <p14:creationId xmlns:p14="http://schemas.microsoft.com/office/powerpoint/2010/main" val="4163188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85</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Arreta jasotzeko itxaron beharreko denboraren bilakaera (3.3. adierazlea)*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8" name="Rectangle 3"/>
          <p:cNvSpPr>
            <a:spLocks noChangeArrowheads="1"/>
          </p:cNvSpPr>
          <p:nvPr/>
        </p:nvSpPr>
        <p:spPr bwMode="auto">
          <a:xfrm>
            <a:off x="-18578" y="6642556"/>
            <a:ext cx="8237537" cy="215444"/>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graphicFrame>
        <p:nvGraphicFramePr>
          <p:cNvPr id="9" name="8 Gráfico"/>
          <p:cNvGraphicFramePr/>
          <p:nvPr>
            <p:extLst>
              <p:ext uri="{D42A27DB-BD31-4B8C-83A1-F6EECF244321}">
                <p14:modId xmlns:p14="http://schemas.microsoft.com/office/powerpoint/2010/main" val="4084064213"/>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4821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86</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4.3.- HARREMANETAN JARTZEKO EGIN BEHARREKO DEI KOPURUA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196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87</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G.13.: Zenbat dei egin behar izan dituzu Zuzenean Herritarrentzako Zerbitzuarekin harremanetan jartzeko?*</a:t>
            </a:r>
            <a:r>
              <a:t/>
            </a:r>
            <a:br/>
            <a:r>
              <a:rPr lang="eu-ES" sz="1100" i="1" dirty="0">
                <a:solidFill>
                  <a:srgbClr val="4D4D4D"/>
                </a:solidFill>
                <a:latin typeface="Arial" panose="020B0604020202020204" pitchFamily="34" charset="0"/>
              </a:rPr>
              <a:t>Oinarria: Telefono bidezko arretan elkarrizketatutako pertsonak, guztira</a:t>
            </a:r>
          </a:p>
        </p:txBody>
      </p:sp>
      <p:graphicFrame>
        <p:nvGraphicFramePr>
          <p:cNvPr id="8" name="7 Gráfico"/>
          <p:cNvGraphicFramePr/>
          <p:nvPr>
            <p:extLst>
              <p:ext uri="{D42A27DB-BD31-4B8C-83A1-F6EECF244321}">
                <p14:modId xmlns:p14="http://schemas.microsoft.com/office/powerpoint/2010/main" val="1778590181"/>
              </p:ext>
            </p:extLst>
          </p:nvPr>
        </p:nvGraphicFramePr>
        <p:xfrm>
          <a:off x="246768" y="1893424"/>
          <a:ext cx="636358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4052061768"/>
              </p:ext>
            </p:extLst>
          </p:nvPr>
        </p:nvGraphicFramePr>
        <p:xfrm>
          <a:off x="6520391" y="3924300"/>
          <a:ext cx="1400743" cy="178675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Telefono bidezko arreta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880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88</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1175279086"/>
              </p:ext>
            </p:extLst>
          </p:nvPr>
        </p:nvGraphicFramePr>
        <p:xfrm>
          <a:off x="571502" y="2186015"/>
          <a:ext cx="8115297" cy="2415616"/>
        </p:xfrm>
        <a:graphic>
          <a:graphicData uri="http://schemas.openxmlformats.org/drawingml/2006/table">
            <a:tbl>
              <a:tblPr firstRow="1" bandRow="1">
                <a:tableStyleId>{5C22544A-7EE6-4342-B048-85BDC9FD1C3A}</a:tableStyleId>
              </a:tblPr>
              <a:tblGrid>
                <a:gridCol w="3339321">
                  <a:extLst>
                    <a:ext uri="{9D8B030D-6E8A-4147-A177-3AD203B41FA5}">
                      <a16:colId xmlns:a16="http://schemas.microsoft.com/office/drawing/2014/main" xmlns="" val="20000"/>
                    </a:ext>
                  </a:extLst>
                </a:gridCol>
                <a:gridCol w="530664">
                  <a:extLst>
                    <a:ext uri="{9D8B030D-6E8A-4147-A177-3AD203B41FA5}">
                      <a16:colId xmlns:a16="http://schemas.microsoft.com/office/drawing/2014/main" xmlns="" val="20001"/>
                    </a:ext>
                  </a:extLst>
                </a:gridCol>
                <a:gridCol w="530664">
                  <a:extLst>
                    <a:ext uri="{9D8B030D-6E8A-4147-A177-3AD203B41FA5}">
                      <a16:colId xmlns:a16="http://schemas.microsoft.com/office/drawing/2014/main" xmlns="" val="20002"/>
                    </a:ext>
                  </a:extLst>
                </a:gridCol>
                <a:gridCol w="530664">
                  <a:extLst>
                    <a:ext uri="{9D8B030D-6E8A-4147-A177-3AD203B41FA5}">
                      <a16:colId xmlns:a16="http://schemas.microsoft.com/office/drawing/2014/main" xmlns="" val="20003"/>
                    </a:ext>
                  </a:extLst>
                </a:gridCol>
                <a:gridCol w="530664">
                  <a:extLst>
                    <a:ext uri="{9D8B030D-6E8A-4147-A177-3AD203B41FA5}">
                      <a16:colId xmlns:a16="http://schemas.microsoft.com/office/drawing/2014/main" xmlns="" val="20004"/>
                    </a:ext>
                  </a:extLst>
                </a:gridCol>
                <a:gridCol w="530664">
                  <a:extLst>
                    <a:ext uri="{9D8B030D-6E8A-4147-A177-3AD203B41FA5}">
                      <a16:colId xmlns:a16="http://schemas.microsoft.com/office/drawing/2014/main" xmlns="" val="20005"/>
                    </a:ext>
                  </a:extLst>
                </a:gridCol>
                <a:gridCol w="530664">
                  <a:extLst>
                    <a:ext uri="{9D8B030D-6E8A-4147-A177-3AD203B41FA5}">
                      <a16:colId xmlns:a16="http://schemas.microsoft.com/office/drawing/2014/main" xmlns="" val="20006"/>
                    </a:ext>
                  </a:extLst>
                </a:gridCol>
                <a:gridCol w="530664">
                  <a:extLst>
                    <a:ext uri="{9D8B030D-6E8A-4147-A177-3AD203B41FA5}">
                      <a16:colId xmlns:a16="http://schemas.microsoft.com/office/drawing/2014/main" xmlns="" val="20007"/>
                    </a:ext>
                  </a:extLst>
                </a:gridCol>
                <a:gridCol w="530664">
                  <a:extLst>
                    <a:ext uri="{9D8B030D-6E8A-4147-A177-3AD203B41FA5}">
                      <a16:colId xmlns:a16="http://schemas.microsoft.com/office/drawing/2014/main" xmlns="" val="20008"/>
                    </a:ext>
                  </a:extLst>
                </a:gridCol>
                <a:gridCol w="530664">
                  <a:extLst>
                    <a:ext uri="{9D8B030D-6E8A-4147-A177-3AD203B41FA5}">
                      <a16:colId xmlns:a16="http://schemas.microsoft.com/office/drawing/2014/main" xmlns="" val="20009"/>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2010</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2011</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2012</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Dei 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Bi dei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Hiru dei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Lau dei edo gehiago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4226">
                <a:tc>
                  <a:txBody>
                    <a:bodyPr/>
                    <a:lstStyle/>
                    <a:p>
                      <a:pPr marL="0" algn="l" defTabSz="457200" rtl="0" eaLnBrk="1" fontAlgn="ctr" latinLnBrk="0" hangingPunct="1"/>
                      <a:r>
                        <a:rPr lang="eu-ES" sz="900" b="1" i="1" kern="1200" dirty="0">
                          <a:solidFill>
                            <a:schemeClr val="dk1"/>
                          </a:solidFill>
                          <a:latin typeface="Arial" panose="020B0604020202020204" pitchFamily="34" charset="0"/>
                        </a:rPr>
                        <a:t>Batez besteko dei kopurua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spcBef>
                          <a:spcPts val="0"/>
                        </a:spcBef>
                        <a:spcAft>
                          <a:spcPts val="0"/>
                        </a:spcAft>
                      </a:pPr>
                      <a:r>
                        <a:rPr lang="eu-ES" sz="900" b="1" i="1" kern="1200" dirty="0">
                          <a:solidFill>
                            <a:schemeClr val="dk1"/>
                          </a:solidFill>
                          <a:latin typeface="Arial" panose="020B0604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5"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zerbitzuarekin harremanetan jartzeko egin beharreko dei kopuruaren bilakaera</a:t>
            </a:r>
            <a:r>
              <a:t/>
            </a:r>
            <a:br/>
            <a:r>
              <a:rPr lang="eu-ES" sz="1100" i="1" dirty="0">
                <a:solidFill>
                  <a:srgbClr val="4D4D4D"/>
                </a:solidFill>
                <a:latin typeface="Arial" panose="020B0604020202020204" pitchFamily="34" charset="0"/>
              </a:rPr>
              <a:t>Oinarria: Telefono bidezko arretan elkarrizketatutako pertsonak, guztira</a:t>
            </a:r>
          </a:p>
        </p:txBody>
      </p:sp>
      <p:sp>
        <p:nvSpPr>
          <p:cNvPr id="8"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Telefono bidezko arreta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333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89</a:t>
            </a:fld>
            <a:endParaRPr lang="eu-ES" dirty="0"/>
          </a:p>
        </p:txBody>
      </p:sp>
      <p:graphicFrame>
        <p:nvGraphicFramePr>
          <p:cNvPr id="8" name="7 Gráfico"/>
          <p:cNvGraphicFramePr/>
          <p:nvPr>
            <p:extLst>
              <p:ext uri="{D42A27DB-BD31-4B8C-83A1-F6EECF244321}">
                <p14:modId xmlns:p14="http://schemas.microsoft.com/office/powerpoint/2010/main" val="2450355523"/>
              </p:ext>
            </p:extLst>
          </p:nvPr>
        </p:nvGraphicFramePr>
        <p:xfrm>
          <a:off x="246767" y="1725503"/>
          <a:ext cx="8573383"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Telefono bidezko arreta</a:t>
            </a:r>
            <a:endParaRPr lang="eu-ES" sz="1600" i="1" dirty="0">
              <a:solidFill>
                <a:srgbClr val="C00000"/>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zerbitzuarekin harremanetan jartzeko egin beharreko dei kopuruaren bilakaera</a:t>
            </a:r>
            <a:r>
              <a:t/>
            </a:r>
            <a:br/>
            <a:r>
              <a:rPr lang="eu-ES" sz="1100" i="1" dirty="0">
                <a:solidFill>
                  <a:srgbClr val="4D4D4D"/>
                </a:solidFill>
                <a:latin typeface="Arial" panose="020B0604020202020204" pitchFamily="34" charset="0"/>
              </a:rPr>
              <a:t>Oinarria: Telefono bidezko arretan elkarrizketatutako pertsonak, guztira</a:t>
            </a:r>
          </a:p>
        </p:txBody>
      </p:sp>
    </p:spTree>
    <p:extLst>
      <p:ext uri="{BB962C8B-B14F-4D97-AF65-F5344CB8AC3E}">
        <p14:creationId xmlns:p14="http://schemas.microsoft.com/office/powerpoint/2010/main" val="3857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a:t>
            </a:fld>
            <a:endParaRPr lang="eu-ES" dirty="0"/>
          </a:p>
        </p:txBody>
      </p:sp>
      <p:sp>
        <p:nvSpPr>
          <p:cNvPr id="6" name="Rectangle 3"/>
          <p:cNvSpPr>
            <a:spLocks noChangeArrowheads="1"/>
          </p:cNvSpPr>
          <p:nvPr/>
        </p:nvSpPr>
        <p:spPr bwMode="auto">
          <a:xfrm>
            <a:off x="443834" y="1082716"/>
            <a:ext cx="8237537" cy="2657138"/>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Laginaren banaketa</a:t>
            </a: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Inkesta-lana egiteko laginaren diseinua esleipen-irizpide soil baten bidez definitu da, kanal bakoitzerako behar adinako lagin-oinarri bat lortzeko helburuarekin, datuek trinkotasun estatistikoa izan dezaten.</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Ondoren, tabulazio-prozesuan, erabiltzaileen artean kanal bat bestea baino ordezkatuagoa egotea ekiditeko, 2019an Zuzeneanen webgunean argitaratutako jarduera-datuen arabera egindako arretak kontuan izanik, kanal bakoitzaren benetako pisua haztatu behar izan dugu, Zuzeneanek eskaintzen duen Herritarrentzako Zerbitzuaren errealitatea hobeto islatzen duen argazki bat lortzeko helburuarekin.</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Laginak, esleipen- eta haztatze-irizpideak, honako hauek izan dira:</a:t>
            </a:r>
          </a:p>
        </p:txBody>
      </p:sp>
      <p:graphicFrame>
        <p:nvGraphicFramePr>
          <p:cNvPr id="3" name="2 Tabla"/>
          <p:cNvGraphicFramePr>
            <a:graphicFrameLocks noGrp="1"/>
          </p:cNvGraphicFramePr>
          <p:nvPr>
            <p:extLst>
              <p:ext uri="{D42A27DB-BD31-4B8C-83A1-F6EECF244321}">
                <p14:modId xmlns:p14="http://schemas.microsoft.com/office/powerpoint/2010/main" val="191818441"/>
              </p:ext>
            </p:extLst>
          </p:nvPr>
        </p:nvGraphicFramePr>
        <p:xfrm>
          <a:off x="546265" y="4024340"/>
          <a:ext cx="8140533" cy="2286402"/>
        </p:xfrm>
        <a:graphic>
          <a:graphicData uri="http://schemas.openxmlformats.org/drawingml/2006/table">
            <a:tbl>
              <a:tblPr firstRow="1" bandRow="1">
                <a:tableStyleId>{5C22544A-7EE6-4342-B048-85BDC9FD1C3A}</a:tableStyleId>
              </a:tblPr>
              <a:tblGrid>
                <a:gridCol w="2163698">
                  <a:extLst>
                    <a:ext uri="{9D8B030D-6E8A-4147-A177-3AD203B41FA5}">
                      <a16:colId xmlns:a16="http://schemas.microsoft.com/office/drawing/2014/main" xmlns="" val="20000"/>
                    </a:ext>
                  </a:extLst>
                </a:gridCol>
                <a:gridCol w="1195367">
                  <a:extLst>
                    <a:ext uri="{9D8B030D-6E8A-4147-A177-3AD203B41FA5}">
                      <a16:colId xmlns:a16="http://schemas.microsoft.com/office/drawing/2014/main" xmlns="" val="20001"/>
                    </a:ext>
                  </a:extLst>
                </a:gridCol>
                <a:gridCol w="1195367">
                  <a:extLst>
                    <a:ext uri="{9D8B030D-6E8A-4147-A177-3AD203B41FA5}">
                      <a16:colId xmlns:a16="http://schemas.microsoft.com/office/drawing/2014/main" xmlns="" val="20002"/>
                    </a:ext>
                  </a:extLst>
                </a:gridCol>
                <a:gridCol w="1195367">
                  <a:extLst>
                    <a:ext uri="{9D8B030D-6E8A-4147-A177-3AD203B41FA5}">
                      <a16:colId xmlns:a16="http://schemas.microsoft.com/office/drawing/2014/main" xmlns="" val="20003"/>
                    </a:ext>
                  </a:extLst>
                </a:gridCol>
                <a:gridCol w="1195367">
                  <a:extLst>
                    <a:ext uri="{9D8B030D-6E8A-4147-A177-3AD203B41FA5}">
                      <a16:colId xmlns:a16="http://schemas.microsoft.com/office/drawing/2014/main" xmlns="" val="20004"/>
                    </a:ext>
                  </a:extLst>
                </a:gridCol>
                <a:gridCol w="1195367">
                  <a:extLst>
                    <a:ext uri="{9D8B030D-6E8A-4147-A177-3AD203B41FA5}">
                      <a16:colId xmlns:a16="http://schemas.microsoft.com/office/drawing/2014/main" xmlns="" val="20005"/>
                    </a:ext>
                  </a:extLst>
                </a:gridCol>
              </a:tblGrid>
              <a:tr h="657748">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algn="ctr"/>
                      <a:r>
                        <a:rPr lang="eu-ES" sz="1000" dirty="0">
                          <a:latin typeface="Arial" panose="020B0604020202020204" pitchFamily="34" charset="0"/>
                        </a:rPr>
                        <a:t>Egindako inkesta kopurua</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algn="ctr"/>
                      <a:r>
                        <a:rPr lang="eu-ES" sz="1000" dirty="0">
                          <a:latin typeface="Arial" panose="020B0604020202020204" pitchFamily="34" charset="0"/>
                        </a:rPr>
                        <a:t>Egindako inkesten ehunekoa</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algn="ctr"/>
                      <a:r>
                        <a:rPr lang="eu-ES" sz="1000" dirty="0">
                          <a:latin typeface="Arial" panose="020B0604020202020204" pitchFamily="34" charset="0"/>
                        </a:rPr>
                        <a:t>2019an egindako arretak</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algn="ctr"/>
                      <a:r>
                        <a:rPr lang="eu-ES" sz="1000" dirty="0">
                          <a:latin typeface="Arial" panose="020B0604020202020204" pitchFamily="34" charset="0"/>
                        </a:rPr>
                        <a:t>Kanalaren pisua, arreta kopuruaren arabera</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algn="ctr"/>
                      <a:r>
                        <a:rPr lang="eu-ES" sz="1000" dirty="0">
                          <a:latin typeface="Arial" panose="020B0604020202020204" pitchFamily="34" charset="0"/>
                        </a:rPr>
                        <a:t>Kanalaren pisuaren araberako inkestak</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r>
                        <a:rPr lang="eu-ES" sz="1000" dirty="0">
                          <a:latin typeface="Arial" panose="020B0604020202020204" pitchFamily="34" charset="0"/>
                        </a:rPr>
                        <a:t>Telefono bidezko kanala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495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33</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321.499</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43</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652</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r>
                        <a:rPr lang="eu-ES" sz="1000" dirty="0">
                          <a:latin typeface="Arial" panose="020B0604020202020204" pitchFamily="34" charset="0"/>
                        </a:rPr>
                        <a:t>Aurrez aurreko kanala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1005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67</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418.330</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57</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848</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algn="r"/>
                      <a:r>
                        <a:rPr lang="eu-ES" sz="1000" dirty="0">
                          <a:latin typeface="Arial" panose="020B0604020202020204" pitchFamily="34" charset="0"/>
                        </a:rPr>
                        <a:t>Bilboko bulegoa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432</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29</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215.145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29</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436</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4227">
                <a:tc>
                  <a:txBody>
                    <a:bodyPr/>
                    <a:lstStyle/>
                    <a:p>
                      <a:pPr algn="r"/>
                      <a:r>
                        <a:rPr lang="eu-ES" sz="1000" dirty="0">
                          <a:latin typeface="Arial" panose="020B0604020202020204" pitchFamily="34" charset="0"/>
                        </a:rPr>
                        <a:t>Donostiako bulegoa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342</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23</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108.071</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15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219</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4227">
                <a:tc>
                  <a:txBody>
                    <a:bodyPr/>
                    <a:lstStyle/>
                    <a:p>
                      <a:pPr algn="r"/>
                      <a:r>
                        <a:rPr lang="eu-ES" sz="1000" dirty="0">
                          <a:latin typeface="Arial" panose="020B0604020202020204" pitchFamily="34" charset="0"/>
                        </a:rPr>
                        <a:t>Gasteizko bulegoa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231</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15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95.114</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 13</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193</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64227">
                <a:tc>
                  <a:txBody>
                    <a:bodyPr/>
                    <a:lstStyle/>
                    <a:p>
                      <a:r>
                        <a:rPr lang="eu-ES" sz="1000" b="1" dirty="0">
                          <a:latin typeface="Arial" panose="020B0604020202020204" pitchFamily="34" charset="0"/>
                        </a:rPr>
                        <a:t>Guztira</a:t>
                      </a:r>
                      <a:endParaRPr lang="eu-ES" sz="1000" b="1"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u-ES" sz="1000" b="1" dirty="0">
                          <a:latin typeface="Arial" panose="020B0604020202020204" pitchFamily="34" charset="0"/>
                        </a:rPr>
                        <a:t>1500</a:t>
                      </a:r>
                      <a:endParaRPr lang="eu-ES" sz="1000" b="1"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u-ES" sz="1000" b="1" dirty="0">
                          <a:latin typeface="Arial" panose="020B0604020202020204" pitchFamily="34" charset="0"/>
                        </a:rPr>
                        <a:t>% 100</a:t>
                      </a:r>
                      <a:endParaRPr lang="eu-ES" sz="1000" b="1"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u-ES" sz="1000" b="1" dirty="0">
                          <a:latin typeface="Arial" panose="020B0604020202020204" pitchFamily="34" charset="0"/>
                        </a:rPr>
                        <a:t>739.829</a:t>
                      </a:r>
                      <a:endParaRPr lang="eu-ES" sz="1000" b="1"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u-ES" sz="1000" b="1" dirty="0">
                          <a:latin typeface="Arial" panose="020B0604020202020204" pitchFamily="34" charset="0"/>
                        </a:rPr>
                        <a:t>% 100</a:t>
                      </a:r>
                      <a:endParaRPr lang="eu-ES" sz="1000" b="1"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u-ES" sz="1000" b="1" dirty="0">
                          <a:latin typeface="Arial" panose="020B0604020202020204" pitchFamily="34" charset="0"/>
                        </a:rPr>
                        <a:t>1500</a:t>
                      </a:r>
                      <a:endParaRPr lang="eu-ES" sz="1000" b="1"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17921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zerbitzuarekin harremanetan jartzeko egin beharreko dei kopuruaren bilakaera</a:t>
            </a:r>
            <a:r>
              <a:t/>
            </a:r>
            <a:br/>
            <a:r>
              <a:rPr lang="eu-ES" sz="1100" i="1" dirty="0">
                <a:solidFill>
                  <a:srgbClr val="4D4D4D"/>
                </a:solidFill>
                <a:latin typeface="Arial" panose="020B0604020202020204" pitchFamily="34" charset="0"/>
              </a:rPr>
              <a:t>Oinarria: Telefono bidezko arretan elkarrizketatutako pertsonak, guztira</a:t>
            </a:r>
          </a:p>
        </p:txBody>
      </p:sp>
      <p:sp>
        <p:nvSpPr>
          <p:cNvPr id="10"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Telefono bidezko arreta</a:t>
            </a:r>
            <a:endParaRPr lang="eu-ES" sz="1600" i="1" dirty="0">
              <a:solidFill>
                <a:srgbClr val="C00000"/>
              </a:solidFill>
              <a:latin typeface="Arial" panose="020B0604020202020204" pitchFamily="34" charset="0"/>
              <a:cs typeface="Arial" panose="020B0604020202020204" pitchFamily="34" charset="0"/>
            </a:endParaRPr>
          </a:p>
        </p:txBody>
      </p:sp>
      <p:graphicFrame>
        <p:nvGraphicFramePr>
          <p:cNvPr id="7" name="6 Gráfico"/>
          <p:cNvGraphicFramePr/>
          <p:nvPr>
            <p:extLst>
              <p:ext uri="{D42A27DB-BD31-4B8C-83A1-F6EECF244321}">
                <p14:modId xmlns:p14="http://schemas.microsoft.com/office/powerpoint/2010/main" val="464410216"/>
              </p:ext>
            </p:extLst>
          </p:nvPr>
        </p:nvGraphicFramePr>
        <p:xfrm>
          <a:off x="309248" y="2047876"/>
          <a:ext cx="8506707" cy="3710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6626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91</a:t>
            </a:fld>
            <a:endParaRPr lang="eu-ES" dirty="0"/>
          </a:p>
        </p:txBody>
      </p:sp>
      <p:graphicFrame>
        <p:nvGraphicFramePr>
          <p:cNvPr id="38" name="37 Gráfico"/>
          <p:cNvGraphicFramePr/>
          <p:nvPr>
            <p:extLst>
              <p:ext uri="{D42A27DB-BD31-4B8C-83A1-F6EECF244321}">
                <p14:modId xmlns:p14="http://schemas.microsoft.com/office/powerpoint/2010/main" val="4232721463"/>
              </p:ext>
            </p:extLst>
          </p:nvPr>
        </p:nvGraphicFramePr>
        <p:xfrm>
          <a:off x="66675" y="2125379"/>
          <a:ext cx="6105525" cy="4670419"/>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tangle 3"/>
          <p:cNvSpPr>
            <a:spLocks noChangeArrowheads="1"/>
          </p:cNvSpPr>
          <p:nvPr/>
        </p:nvSpPr>
        <p:spPr bwMode="auto">
          <a:xfrm>
            <a:off x="6456236" y="2462341"/>
            <a:ext cx="121014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47" name="Rectangle 3"/>
          <p:cNvSpPr>
            <a:spLocks noChangeArrowheads="1"/>
          </p:cNvSpPr>
          <p:nvPr/>
        </p:nvSpPr>
        <p:spPr bwMode="auto">
          <a:xfrm>
            <a:off x="7734543" y="2528891"/>
            <a:ext cx="1161807"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grpSp>
        <p:nvGrpSpPr>
          <p:cNvPr id="49" name="48 Grupo"/>
          <p:cNvGrpSpPr/>
          <p:nvPr/>
        </p:nvGrpSpPr>
        <p:grpSpPr>
          <a:xfrm>
            <a:off x="7219972" y="3129320"/>
            <a:ext cx="2359834" cy="1140752"/>
            <a:chOff x="7115670" y="2353244"/>
            <a:chExt cx="2359834" cy="1140752"/>
          </a:xfrm>
        </p:grpSpPr>
        <p:graphicFrame>
          <p:nvGraphicFramePr>
            <p:cNvPr id="50" name="49 Gráfico"/>
            <p:cNvGraphicFramePr/>
            <p:nvPr>
              <p:extLst>
                <p:ext uri="{D42A27DB-BD31-4B8C-83A1-F6EECF244321}">
                  <p14:modId xmlns:p14="http://schemas.microsoft.com/office/powerpoint/2010/main" val="2039837224"/>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3"/>
            </a:graphicData>
          </a:graphic>
        </p:graphicFrame>
        <p:sp>
          <p:nvSpPr>
            <p:cNvPr id="51" name="5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52" name="5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53" name="5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4" name="5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55" name="5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56" name="55 CuadroTexto"/>
          <p:cNvSpPr txBox="1"/>
          <p:nvPr/>
        </p:nvSpPr>
        <p:spPr>
          <a:xfrm>
            <a:off x="8426886" y="3695824"/>
            <a:ext cx="769382" cy="276999"/>
          </a:xfrm>
          <a:prstGeom prst="rect">
            <a:avLst/>
          </a:prstGeom>
          <a:noFill/>
        </p:spPr>
        <p:txBody>
          <a:bodyPr wrap="square" rtlCol="0">
            <a:spAutoFit/>
          </a:bodyPr>
          <a:lstStyle/>
          <a:p>
            <a:pPr algn="ctr"/>
            <a:r>
              <a:rPr lang="eu-ES" sz="1200" dirty="0"/>
              <a:t>-4</a:t>
            </a:r>
            <a:endParaRPr lang="eu-ES" sz="1200" i="1" dirty="0"/>
          </a:p>
        </p:txBody>
      </p:sp>
      <p:graphicFrame>
        <p:nvGraphicFramePr>
          <p:cNvPr id="82" name="81 Gráfico"/>
          <p:cNvGraphicFramePr/>
          <p:nvPr>
            <p:extLst>
              <p:ext uri="{D42A27DB-BD31-4B8C-83A1-F6EECF244321}">
                <p14:modId xmlns:p14="http://schemas.microsoft.com/office/powerpoint/2010/main" val="152054344"/>
              </p:ext>
            </p:extLst>
          </p:nvPr>
        </p:nvGraphicFramePr>
        <p:xfrm>
          <a:off x="6448668" y="2097664"/>
          <a:ext cx="1285875" cy="4963382"/>
        </p:xfrm>
        <a:graphic>
          <a:graphicData uri="http://schemas.openxmlformats.org/drawingml/2006/chart">
            <c:chart xmlns:c="http://schemas.openxmlformats.org/drawingml/2006/chart" xmlns:r="http://schemas.openxmlformats.org/officeDocument/2006/relationships" r:id="rId4"/>
          </a:graphicData>
        </a:graphic>
      </p:graphicFrame>
      <p:sp>
        <p:nvSpPr>
          <p:cNvPr id="84"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P.14.: Nolako balorazioa ematen diozu arreta jasotzeko itxaron beharreko denborari? (3.5 adierazlea)</a:t>
            </a:r>
            <a:r>
              <a:t/>
            </a:r>
            <a:br/>
            <a:r>
              <a:rPr lang="eu-ES" sz="1100" i="1" dirty="0">
                <a:solidFill>
                  <a:srgbClr val="4D4D4D"/>
                </a:solidFill>
                <a:latin typeface="Arial" panose="020B0604020202020204" pitchFamily="34" charset="0"/>
              </a:rPr>
              <a:t>Oinarria: Telefono bidezko arretan elkarrizketatutako pertsonak, guztira</a:t>
            </a:r>
          </a:p>
        </p:txBody>
      </p:sp>
      <p:sp>
        <p:nvSpPr>
          <p:cNvPr id="17"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
        <p:nvSpPr>
          <p:cNvPr id="18"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Telefono bidezko arreta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1511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92</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Arreta jasotzeko itxaron beharreko denboraren bilakaera (3.5. adierazlea)*</a:t>
            </a:r>
            <a:r>
              <a:t/>
            </a:r>
            <a:br/>
            <a:r>
              <a:rPr lang="eu-ES" sz="1100" i="1" dirty="0">
                <a:solidFill>
                  <a:srgbClr val="4D4D4D"/>
                </a:solidFill>
                <a:latin typeface="Arial" panose="020B0604020202020204" pitchFamily="34" charset="0"/>
              </a:rPr>
              <a:t>Oinarria: Aurrez aurreko arretan elkarrizketatutako pertsonak, guztira</a:t>
            </a:r>
          </a:p>
        </p:txBody>
      </p:sp>
      <p:sp>
        <p:nvSpPr>
          <p:cNvPr id="8" name="Rectangle 3"/>
          <p:cNvSpPr>
            <a:spLocks noChangeArrowheads="1"/>
          </p:cNvSpPr>
          <p:nvPr/>
        </p:nvSpPr>
        <p:spPr bwMode="auto">
          <a:xfrm>
            <a:off x="-18578" y="6642556"/>
            <a:ext cx="8237537" cy="215444"/>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sp>
        <p:nvSpPr>
          <p:cNvPr id="9"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Telefono bidezko arreta</a:t>
            </a:r>
            <a:endParaRPr lang="eu-ES" sz="1600" i="1" dirty="0">
              <a:solidFill>
                <a:srgbClr val="C00000"/>
              </a:solidFill>
              <a:latin typeface="Arial" panose="020B0604020202020204" pitchFamily="34" charset="0"/>
              <a:cs typeface="Arial" panose="020B0604020202020204" pitchFamily="34" charset="0"/>
            </a:endParaRPr>
          </a:p>
        </p:txBody>
      </p:sp>
      <p:graphicFrame>
        <p:nvGraphicFramePr>
          <p:cNvPr id="10" name="9 Gráfico"/>
          <p:cNvGraphicFramePr/>
          <p:nvPr>
            <p:extLst>
              <p:ext uri="{D42A27DB-BD31-4B8C-83A1-F6EECF244321}">
                <p14:modId xmlns:p14="http://schemas.microsoft.com/office/powerpoint/2010/main" val="4187353510"/>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2444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93</a:t>
            </a:fld>
            <a:endParaRPr lang="eu-ES" dirty="0"/>
          </a:p>
        </p:txBody>
      </p:sp>
      <p:graphicFrame>
        <p:nvGraphicFramePr>
          <p:cNvPr id="7" name="6 Gráfico"/>
          <p:cNvGraphicFramePr/>
          <p:nvPr>
            <p:extLst>
              <p:ext uri="{D42A27DB-BD31-4B8C-83A1-F6EECF244321}">
                <p14:modId xmlns:p14="http://schemas.microsoft.com/office/powerpoint/2010/main" val="2766895133"/>
              </p:ext>
            </p:extLst>
          </p:nvPr>
        </p:nvGraphicFramePr>
        <p:xfrm>
          <a:off x="246768" y="1896953"/>
          <a:ext cx="592543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2872938101"/>
              </p:ext>
            </p:extLst>
          </p:nvPr>
        </p:nvGraphicFramePr>
        <p:xfrm>
          <a:off x="6305549" y="1896953"/>
          <a:ext cx="1285875" cy="406175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10 Grupo"/>
          <p:cNvGrpSpPr/>
          <p:nvPr/>
        </p:nvGrpSpPr>
        <p:grpSpPr>
          <a:xfrm>
            <a:off x="7219972" y="2524694"/>
            <a:ext cx="2359834" cy="1140752"/>
            <a:chOff x="7115670" y="2353244"/>
            <a:chExt cx="2359834" cy="1140752"/>
          </a:xfrm>
        </p:grpSpPr>
        <p:graphicFrame>
          <p:nvGraphicFramePr>
            <p:cNvPr id="12" name="11 Gráfico"/>
            <p:cNvGraphicFramePr/>
            <p:nvPr>
              <p:extLst>
                <p:ext uri="{D42A27DB-BD31-4B8C-83A1-F6EECF244321}">
                  <p14:modId xmlns:p14="http://schemas.microsoft.com/office/powerpoint/2010/main" val="4224376881"/>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14" name="13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15" name="14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6" name="15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17" name="16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18" name="Rectangle 3"/>
          <p:cNvSpPr>
            <a:spLocks noChangeArrowheads="1"/>
          </p:cNvSpPr>
          <p:nvPr/>
        </p:nvSpPr>
        <p:spPr bwMode="auto">
          <a:xfrm>
            <a:off x="6229434" y="2035216"/>
            <a:ext cx="1285874"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endParaRPr lang="eu-ES" sz="1100" i="1" dirty="0">
              <a:solidFill>
                <a:srgbClr val="4D4D4D"/>
              </a:solidFill>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7649184" y="2035216"/>
            <a:ext cx="1247166"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 indizea**</a:t>
            </a:r>
            <a:endParaRPr lang="eu-ES" sz="1100" i="1" dirty="0">
              <a:solidFill>
                <a:srgbClr val="4D4D4D"/>
              </a:solidFill>
              <a:latin typeface="Arial" panose="020B0604020202020204" pitchFamily="34" charset="0"/>
              <a:cs typeface="Arial" panose="020B0604020202020204" pitchFamily="34" charset="0"/>
            </a:endParaRPr>
          </a:p>
        </p:txBody>
      </p:sp>
      <p:sp>
        <p:nvSpPr>
          <p:cNvPr id="20" name="19 CuadroTexto"/>
          <p:cNvSpPr txBox="1"/>
          <p:nvPr/>
        </p:nvSpPr>
        <p:spPr>
          <a:xfrm>
            <a:off x="8426886" y="3091198"/>
            <a:ext cx="769382" cy="276999"/>
          </a:xfrm>
          <a:prstGeom prst="rect">
            <a:avLst/>
          </a:prstGeom>
          <a:noFill/>
        </p:spPr>
        <p:txBody>
          <a:bodyPr wrap="square" rtlCol="0">
            <a:spAutoFit/>
          </a:bodyPr>
          <a:lstStyle/>
          <a:p>
            <a:pPr algn="ctr"/>
            <a:r>
              <a:rPr lang="eu-ES" sz="1200" dirty="0"/>
              <a:t>25</a:t>
            </a:r>
            <a:endParaRPr lang="eu-ES" sz="1200" i="1" dirty="0"/>
          </a:p>
        </p:txBody>
      </p:sp>
      <p:grpSp>
        <p:nvGrpSpPr>
          <p:cNvPr id="21" name="20 Grupo"/>
          <p:cNvGrpSpPr/>
          <p:nvPr/>
        </p:nvGrpSpPr>
        <p:grpSpPr>
          <a:xfrm>
            <a:off x="7219972" y="3623310"/>
            <a:ext cx="2359834" cy="1140752"/>
            <a:chOff x="7115670" y="2353244"/>
            <a:chExt cx="2359834" cy="1140752"/>
          </a:xfrm>
        </p:grpSpPr>
        <p:graphicFrame>
          <p:nvGraphicFramePr>
            <p:cNvPr id="22" name="21 Gráfico"/>
            <p:cNvGraphicFramePr/>
            <p:nvPr>
              <p:extLst>
                <p:ext uri="{D42A27DB-BD31-4B8C-83A1-F6EECF244321}">
                  <p14:modId xmlns:p14="http://schemas.microsoft.com/office/powerpoint/2010/main" val="1929873612"/>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5"/>
            </a:graphicData>
          </a:graphic>
        </p:graphicFrame>
        <p:sp>
          <p:nvSpPr>
            <p:cNvPr id="23" name="22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24" name="23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25" name="24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6" name="25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27" name="26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28" name="27 CuadroTexto"/>
          <p:cNvSpPr txBox="1"/>
          <p:nvPr/>
        </p:nvSpPr>
        <p:spPr>
          <a:xfrm>
            <a:off x="8426886" y="4189814"/>
            <a:ext cx="769382" cy="276999"/>
          </a:xfrm>
          <a:prstGeom prst="rect">
            <a:avLst/>
          </a:prstGeom>
          <a:noFill/>
        </p:spPr>
        <p:txBody>
          <a:bodyPr wrap="square" rtlCol="0">
            <a:spAutoFit/>
          </a:bodyPr>
          <a:lstStyle/>
          <a:p>
            <a:pPr algn="ctr"/>
            <a:r>
              <a:rPr lang="eu-ES" sz="1200" dirty="0"/>
              <a:t>-4</a:t>
            </a:r>
            <a:endParaRPr lang="eu-ES" sz="1200" i="1" dirty="0"/>
          </a:p>
        </p:txBody>
      </p:sp>
      <p:grpSp>
        <p:nvGrpSpPr>
          <p:cNvPr id="29" name="28 Grupo"/>
          <p:cNvGrpSpPr/>
          <p:nvPr/>
        </p:nvGrpSpPr>
        <p:grpSpPr>
          <a:xfrm>
            <a:off x="7219972" y="4738194"/>
            <a:ext cx="2359834" cy="1140752"/>
            <a:chOff x="7115670" y="2353244"/>
            <a:chExt cx="2359834" cy="1140752"/>
          </a:xfrm>
        </p:grpSpPr>
        <p:graphicFrame>
          <p:nvGraphicFramePr>
            <p:cNvPr id="30" name="29 Gráfico"/>
            <p:cNvGraphicFramePr/>
            <p:nvPr>
              <p:extLst>
                <p:ext uri="{D42A27DB-BD31-4B8C-83A1-F6EECF244321}">
                  <p14:modId xmlns:p14="http://schemas.microsoft.com/office/powerpoint/2010/main" val="2432047979"/>
                </p:ext>
              </p:extLst>
            </p:nvPr>
          </p:nvGraphicFramePr>
          <p:xfrm>
            <a:off x="7115670" y="2353244"/>
            <a:ext cx="2359834" cy="1094806"/>
          </p:xfrm>
          <a:graphic>
            <a:graphicData uri="http://schemas.openxmlformats.org/drawingml/2006/chart">
              <c:chart xmlns:c="http://schemas.openxmlformats.org/drawingml/2006/chart" xmlns:r="http://schemas.openxmlformats.org/officeDocument/2006/relationships" r:id="rId6"/>
            </a:graphicData>
          </a:graphic>
        </p:graphicFrame>
        <p:sp>
          <p:nvSpPr>
            <p:cNvPr id="31" name="30 CuadroTexto"/>
            <p:cNvSpPr txBox="1"/>
            <p:nvPr/>
          </p:nvSpPr>
          <p:spPr>
            <a:xfrm>
              <a:off x="7942446" y="2555636"/>
              <a:ext cx="344423" cy="265095"/>
            </a:xfrm>
            <a:prstGeom prst="rect">
              <a:avLst/>
            </a:prstGeom>
            <a:noFill/>
          </p:spPr>
          <p:txBody>
            <a:bodyPr wrap="none" rtlCol="0">
              <a:spAutoFit/>
            </a:bodyPr>
            <a:lstStyle/>
            <a:p>
              <a:r>
                <a:rPr lang="eu-ES" sz="500" b="1" dirty="0">
                  <a:latin typeface="Century Gothic" panose="020B0502020202020204" pitchFamily="34" charset="0"/>
                </a:rPr>
                <a:t>0</a:t>
              </a:r>
            </a:p>
          </p:txBody>
        </p:sp>
        <p:sp>
          <p:nvSpPr>
            <p:cNvPr id="32" name="31 CuadroTexto"/>
            <p:cNvSpPr txBox="1"/>
            <p:nvPr/>
          </p:nvSpPr>
          <p:spPr>
            <a:xfrm>
              <a:off x="8291964" y="2812928"/>
              <a:ext cx="399651" cy="265095"/>
            </a:xfrm>
            <a:prstGeom prst="rect">
              <a:avLst/>
            </a:prstGeom>
            <a:noFill/>
          </p:spPr>
          <p:txBody>
            <a:bodyPr wrap="none" rtlCol="0">
              <a:spAutoFit/>
            </a:bodyPr>
            <a:lstStyle/>
            <a:p>
              <a:r>
                <a:rPr lang="eu-ES" sz="500" b="1" dirty="0">
                  <a:latin typeface="Century Gothic" panose="020B0502020202020204" pitchFamily="34" charset="0"/>
                </a:rPr>
                <a:t>50</a:t>
              </a:r>
            </a:p>
          </p:txBody>
        </p:sp>
        <p:sp>
          <p:nvSpPr>
            <p:cNvPr id="33" name="32 CuadroTexto"/>
            <p:cNvSpPr txBox="1"/>
            <p:nvPr/>
          </p:nvSpPr>
          <p:spPr>
            <a:xfrm>
              <a:off x="8143872" y="3228901"/>
              <a:ext cx="454879"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4" name="33 CuadroTexto"/>
            <p:cNvSpPr txBox="1"/>
            <p:nvPr/>
          </p:nvSpPr>
          <p:spPr>
            <a:xfrm>
              <a:off x="7649484" y="3228901"/>
              <a:ext cx="497557" cy="265095"/>
            </a:xfrm>
            <a:prstGeom prst="rect">
              <a:avLst/>
            </a:prstGeom>
            <a:noFill/>
          </p:spPr>
          <p:txBody>
            <a:bodyPr wrap="none" rtlCol="0">
              <a:spAutoFit/>
            </a:bodyPr>
            <a:lstStyle/>
            <a:p>
              <a:r>
                <a:rPr lang="eu-ES" sz="500" b="1" dirty="0">
                  <a:latin typeface="Century Gothic" panose="020B0502020202020204" pitchFamily="34" charset="0"/>
                </a:rPr>
                <a:t>-100</a:t>
              </a:r>
            </a:p>
          </p:txBody>
        </p:sp>
        <p:sp>
          <p:nvSpPr>
            <p:cNvPr id="35" name="34 CuadroTexto"/>
            <p:cNvSpPr txBox="1"/>
            <p:nvPr/>
          </p:nvSpPr>
          <p:spPr>
            <a:xfrm>
              <a:off x="7544882" y="2823351"/>
              <a:ext cx="442329" cy="265095"/>
            </a:xfrm>
            <a:prstGeom prst="rect">
              <a:avLst/>
            </a:prstGeom>
            <a:noFill/>
          </p:spPr>
          <p:txBody>
            <a:bodyPr wrap="none" rtlCol="0">
              <a:spAutoFit/>
            </a:bodyPr>
            <a:lstStyle/>
            <a:p>
              <a:r>
                <a:rPr lang="eu-ES" sz="500" b="1" dirty="0">
                  <a:latin typeface="Century Gothic" panose="020B0502020202020204" pitchFamily="34" charset="0"/>
                </a:rPr>
                <a:t>-50</a:t>
              </a:r>
            </a:p>
          </p:txBody>
        </p:sp>
      </p:grpSp>
      <p:sp>
        <p:nvSpPr>
          <p:cNvPr id="36" name="35 CuadroTexto"/>
          <p:cNvSpPr txBox="1"/>
          <p:nvPr/>
        </p:nvSpPr>
        <p:spPr>
          <a:xfrm>
            <a:off x="8426886" y="5304698"/>
            <a:ext cx="769382" cy="276999"/>
          </a:xfrm>
          <a:prstGeom prst="rect">
            <a:avLst/>
          </a:prstGeom>
          <a:noFill/>
        </p:spPr>
        <p:txBody>
          <a:bodyPr wrap="square" rtlCol="0">
            <a:spAutoFit/>
          </a:bodyPr>
          <a:lstStyle/>
          <a:p>
            <a:pPr algn="ctr"/>
            <a:r>
              <a:rPr lang="eu-ES" sz="1200" dirty="0"/>
              <a:t>48</a:t>
            </a:r>
            <a:endParaRPr lang="eu-ES" sz="1200" i="1" dirty="0"/>
          </a:p>
        </p:txBody>
      </p:sp>
      <p:sp>
        <p:nvSpPr>
          <p:cNvPr id="38"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G.14.: Nolako balorazioa ematen diozu arreta jasotzeko itxaron beharreko denborari? (3.5. adierazlea/3.3. adierazlea)</a:t>
            </a:r>
            <a:r>
              <a:t/>
            </a:r>
            <a:br/>
            <a:r>
              <a:rPr lang="eu-ES" sz="1100" i="1" dirty="0">
                <a:solidFill>
                  <a:srgbClr val="4D4D4D"/>
                </a:solidFill>
                <a:latin typeface="Arial" panose="020B0604020202020204" pitchFamily="34" charset="0"/>
              </a:rPr>
              <a:t>Oinarria: Elkarrizketatutako pertsonak, guztira.</a:t>
            </a:r>
          </a:p>
        </p:txBody>
      </p:sp>
      <p:sp>
        <p:nvSpPr>
          <p:cNvPr id="39" name="38 CuadroTexto"/>
          <p:cNvSpPr txBox="1"/>
          <p:nvPr/>
        </p:nvSpPr>
        <p:spPr>
          <a:xfrm rot="16200000">
            <a:off x="-1306826" y="4145925"/>
            <a:ext cx="2923946" cy="276999"/>
          </a:xfrm>
          <a:prstGeom prst="rect">
            <a:avLst/>
          </a:prstGeom>
          <a:solidFill>
            <a:schemeClr val="bg1">
              <a:lumMod val="85000"/>
            </a:schemeClr>
          </a:solidFill>
        </p:spPr>
        <p:txBody>
          <a:bodyPr wrap="square" rtlCol="0">
            <a:spAutoFit/>
          </a:bodyPr>
          <a:lstStyle/>
          <a:p>
            <a:pPr algn="ctr"/>
            <a:r>
              <a:rPr lang="eu-ES" sz="1200" b="1" i="1" dirty="0">
                <a:latin typeface="Helvetica" panose="020B0604020202030204" pitchFamily="34" charset="0"/>
              </a:rPr>
              <a:t>ZUZENEAN ARRETA</a:t>
            </a:r>
          </a:p>
        </p:txBody>
      </p:sp>
      <p:sp>
        <p:nvSpPr>
          <p:cNvPr id="40" name="Rectangle 3"/>
          <p:cNvSpPr>
            <a:spLocks noChangeArrowheads="1"/>
          </p:cNvSpPr>
          <p:nvPr/>
        </p:nvSpPr>
        <p:spPr bwMode="auto">
          <a:xfrm>
            <a:off x="-18578" y="6395922"/>
            <a:ext cx="8237537" cy="461665"/>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a:p>
            <a:pPr marL="53975" eaLnBrk="0" hangingPunct="0">
              <a:buClr>
                <a:srgbClr val="C0C0C0"/>
              </a:buClr>
              <a:buSzPts val="1800"/>
            </a:pPr>
            <a:r>
              <a:rPr lang="eu-ES" sz="800" dirty="0">
                <a:solidFill>
                  <a:srgbClr val="4D4D4D"/>
                </a:solidFill>
                <a:latin typeface="Arial" panose="020B0604020202020204" pitchFamily="34" charset="0"/>
              </a:rPr>
              <a:t>** Gogobetetasun-indizea: balorazio onenen (eskalan 9 edo 10) ehunekoari balorazio txarrenen (eskalan 6 edo gutxiago) ehunekoa kenduta lortzen den emaitza. Indize hori 100 (balorazio guztiak 9 edo 10ekoak direnean) eta -100 (balorazio guztiak 6 edo gutxiagokoak direnean) artekoa izango da.</a:t>
            </a:r>
          </a:p>
        </p:txBody>
      </p:sp>
    </p:spTree>
    <p:extLst>
      <p:ext uri="{BB962C8B-B14F-4D97-AF65-F5344CB8AC3E}">
        <p14:creationId xmlns:p14="http://schemas.microsoft.com/office/powerpoint/2010/main" val="28387894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94</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Arreta jasotzeko itxaron beharreko denboraren bilakaera (3.5. adierazlea/3.3. adierazlea)*</a:t>
            </a:r>
            <a:r>
              <a:t/>
            </a:r>
            <a:br/>
            <a:r>
              <a:rPr lang="eu-ES" sz="1100" i="1" dirty="0">
                <a:solidFill>
                  <a:srgbClr val="4D4D4D"/>
                </a:solidFill>
                <a:latin typeface="Arial" panose="020B0604020202020204" pitchFamily="34" charset="0"/>
              </a:rPr>
              <a:t>Oinarria: Telefono bidezko arretan elkarrizketatutako pertsonak, guztira</a:t>
            </a:r>
          </a:p>
        </p:txBody>
      </p:sp>
      <p:sp>
        <p:nvSpPr>
          <p:cNvPr id="10"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Zuzenean arreta</a:t>
            </a:r>
            <a:endParaRPr lang="eu-ES" sz="1600" i="1" dirty="0">
              <a:solidFill>
                <a:srgbClr val="C00000"/>
              </a:solidFill>
              <a:latin typeface="Arial" panose="020B0604020202020204" pitchFamily="34" charset="0"/>
              <a:cs typeface="Arial" panose="020B0604020202020204" pitchFamily="34" charset="0"/>
            </a:endParaRPr>
          </a:p>
        </p:txBody>
      </p:sp>
      <p:sp>
        <p:nvSpPr>
          <p:cNvPr id="8" name="Rectangle 3"/>
          <p:cNvSpPr>
            <a:spLocks noChangeArrowheads="1"/>
          </p:cNvSpPr>
          <p:nvPr/>
        </p:nvSpPr>
        <p:spPr bwMode="auto">
          <a:xfrm>
            <a:off x="-18578" y="6642556"/>
            <a:ext cx="8237537" cy="215444"/>
          </a:xfrm>
          <a:prstGeom prst="rect">
            <a:avLst/>
          </a:prstGeom>
          <a:noFill/>
          <a:ln w="19050">
            <a:noFill/>
            <a:miter lim="800000"/>
            <a:headEnd/>
            <a:tailEnd/>
          </a:ln>
        </p:spPr>
        <p:txBody>
          <a:bodyPr lIns="36000">
            <a:spAutoFit/>
          </a:bodyPr>
          <a:lstStyle/>
          <a:p>
            <a:pPr marL="53975" eaLnBrk="0" hangingPunct="0">
              <a:buClr>
                <a:srgbClr val="C0C0C0"/>
              </a:buClr>
              <a:buSzPts val="1800"/>
            </a:pPr>
            <a:r>
              <a:rPr lang="eu-ES" sz="800" dirty="0">
                <a:solidFill>
                  <a:srgbClr val="4D4D4D"/>
                </a:solidFill>
                <a:latin typeface="Arial" panose="020B0604020202020204" pitchFamily="34" charset="0"/>
              </a:rPr>
              <a:t>* Gutxienekoa 0, “bat ere pozik”; gehienekoa 10, “guztiz pozik”.</a:t>
            </a:r>
          </a:p>
        </p:txBody>
      </p:sp>
      <p:graphicFrame>
        <p:nvGraphicFramePr>
          <p:cNvPr id="9" name="8 Gráfico"/>
          <p:cNvGraphicFramePr/>
          <p:nvPr>
            <p:extLst>
              <p:ext uri="{D42A27DB-BD31-4B8C-83A1-F6EECF244321}">
                <p14:modId xmlns:p14="http://schemas.microsoft.com/office/powerpoint/2010/main" val="1384917642"/>
              </p:ext>
            </p:extLst>
          </p:nvPr>
        </p:nvGraphicFramePr>
        <p:xfrm>
          <a:off x="309248" y="2447925"/>
          <a:ext cx="8506707" cy="2691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1420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95</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4.4.- IZAPIDEAREN EBAZPENA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3095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96</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G.16.: Azkenean, Zuzenean Herritarrentzako Zerbitzuak ebatzi al du deitzera bultzatu zaituen izapidea edo galdera?*</a:t>
            </a:r>
            <a:r>
              <a:t/>
            </a:r>
            <a:br/>
            <a:r>
              <a:rPr lang="eu-ES" sz="1100" i="1" dirty="0">
                <a:solidFill>
                  <a:srgbClr val="4D4D4D"/>
                </a:solidFill>
                <a:latin typeface="Arial" panose="020B0604020202020204" pitchFamily="34" charset="0"/>
              </a:rPr>
              <a:t>Oinarria: Elkarrizketatutako pertsonak, guztira.</a:t>
            </a:r>
          </a:p>
        </p:txBody>
      </p:sp>
      <p:sp>
        <p:nvSpPr>
          <p:cNvPr id="9" name="Rectangle 3"/>
          <p:cNvSpPr>
            <a:spLocks noChangeArrowheads="1"/>
          </p:cNvSpPr>
          <p:nvPr/>
        </p:nvSpPr>
        <p:spPr bwMode="auto">
          <a:xfrm>
            <a:off x="443834" y="6545910"/>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graphicFrame>
        <p:nvGraphicFramePr>
          <p:cNvPr id="8" name="7 Tabla"/>
          <p:cNvGraphicFramePr>
            <a:graphicFrameLocks noGrp="1"/>
          </p:cNvGraphicFramePr>
          <p:nvPr>
            <p:extLst>
              <p:ext uri="{D42A27DB-BD31-4B8C-83A1-F6EECF244321}">
                <p14:modId xmlns:p14="http://schemas.microsoft.com/office/powerpoint/2010/main" val="1512990104"/>
              </p:ext>
            </p:extLst>
          </p:nvPr>
        </p:nvGraphicFramePr>
        <p:xfrm>
          <a:off x="514350" y="2285012"/>
          <a:ext cx="8039102" cy="2392648"/>
        </p:xfrm>
        <a:graphic>
          <a:graphicData uri="http://schemas.openxmlformats.org/drawingml/2006/table">
            <a:tbl>
              <a:tblPr firstRow="1" bandRow="1">
                <a:tableStyleId>{5C22544A-7EE6-4342-B048-85BDC9FD1C3A}</a:tableStyleId>
              </a:tblPr>
              <a:tblGrid>
                <a:gridCol w="2870846">
                  <a:extLst>
                    <a:ext uri="{9D8B030D-6E8A-4147-A177-3AD203B41FA5}">
                      <a16:colId xmlns:a16="http://schemas.microsoft.com/office/drawing/2014/main" xmlns="" val="20000"/>
                    </a:ext>
                  </a:extLst>
                </a:gridCol>
                <a:gridCol w="861376">
                  <a:extLst>
                    <a:ext uri="{9D8B030D-6E8A-4147-A177-3AD203B41FA5}">
                      <a16:colId xmlns:a16="http://schemas.microsoft.com/office/drawing/2014/main" xmlns="" val="20001"/>
                    </a:ext>
                  </a:extLst>
                </a:gridCol>
                <a:gridCol w="861376">
                  <a:extLst>
                    <a:ext uri="{9D8B030D-6E8A-4147-A177-3AD203B41FA5}">
                      <a16:colId xmlns:a16="http://schemas.microsoft.com/office/drawing/2014/main" xmlns="" val="20002"/>
                    </a:ext>
                  </a:extLst>
                </a:gridCol>
                <a:gridCol w="861376">
                  <a:extLst>
                    <a:ext uri="{9D8B030D-6E8A-4147-A177-3AD203B41FA5}">
                      <a16:colId xmlns:a16="http://schemas.microsoft.com/office/drawing/2014/main" xmlns="" val="20003"/>
                    </a:ext>
                  </a:extLst>
                </a:gridCol>
                <a:gridCol w="861376">
                  <a:extLst>
                    <a:ext uri="{9D8B030D-6E8A-4147-A177-3AD203B41FA5}">
                      <a16:colId xmlns:a16="http://schemas.microsoft.com/office/drawing/2014/main" xmlns="" val="20004"/>
                    </a:ext>
                  </a:extLst>
                </a:gridCol>
                <a:gridCol w="861376">
                  <a:extLst>
                    <a:ext uri="{9D8B030D-6E8A-4147-A177-3AD203B41FA5}">
                      <a16:colId xmlns:a16="http://schemas.microsoft.com/office/drawing/2014/main" xmlns="" val="20005"/>
                    </a:ext>
                  </a:extLst>
                </a:gridCol>
                <a:gridCol w="861376">
                  <a:extLst>
                    <a:ext uri="{9D8B030D-6E8A-4147-A177-3AD203B41FA5}">
                      <a16:colId xmlns:a16="http://schemas.microsoft.com/office/drawing/2014/main" xmlns="" val="20006"/>
                    </a:ext>
                  </a:extLst>
                </a:gridCol>
              </a:tblGrid>
              <a:tr h="254312">
                <a:tc>
                  <a:txBody>
                    <a:bodyPr/>
                    <a:lstStyle/>
                    <a:p>
                      <a:endParaRPr lang="es-ES" sz="900" dirty="0"/>
                    </a:p>
                  </a:txBody>
                  <a:tcPr>
                    <a:lnB w="12700" cap="flat" cmpd="sng" algn="ctr">
                      <a:noFill/>
                      <a:prstDash val="solid"/>
                      <a:round/>
                      <a:headEnd type="none" w="med" len="med"/>
                      <a:tailEnd type="none" w="med" len="med"/>
                    </a:lnB>
                    <a:noFill/>
                  </a:tcPr>
                </a:tc>
                <a:tc gridSpan="3">
                  <a:txBody>
                    <a:bodyPr/>
                    <a:lstStyle/>
                    <a:p>
                      <a:pPr algn="ctr"/>
                      <a:r>
                        <a:rPr lang="eu-ES" sz="900" dirty="0">
                          <a:latin typeface="Arial" panose="020B0604020202020204" pitchFamily="34" charset="0"/>
                        </a:rPr>
                        <a:t>ZUZENEAN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dirty="0">
                          <a:latin typeface="Arial" panose="020B0604020202020204" pitchFamily="34" charset="0"/>
                        </a:rPr>
                        <a:t>AURREZ AURREKO ARRETA</a:t>
                      </a:r>
                      <a:endParaRPr lang="eu-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59486">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Guztira</a:t>
                      </a:r>
                    </a:p>
                    <a:p>
                      <a:pPr algn="ctr"/>
                      <a:r>
                        <a:rPr lang="eu-ES" sz="900" b="1" i="1" dirty="0">
                          <a:latin typeface="Arial" panose="020B0604020202020204" pitchFamily="34" charset="0"/>
                        </a:rPr>
                        <a:t>(n = 1500)</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Telefonoz</a:t>
                      </a:r>
                    </a:p>
                    <a:p>
                      <a:pPr algn="ctr"/>
                      <a:r>
                        <a:rPr lang="eu-ES" sz="900" b="1" i="1" dirty="0">
                          <a:latin typeface="Arial" panose="020B0604020202020204" pitchFamily="34" charset="0"/>
                        </a:rPr>
                        <a:t>(n = 652)</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Aurrez aurre</a:t>
                      </a:r>
                    </a:p>
                    <a:p>
                      <a:pPr algn="ctr"/>
                      <a:r>
                        <a:rPr lang="eu-ES" sz="900" b="1" i="1" dirty="0">
                          <a:latin typeface="Arial" panose="020B0604020202020204" pitchFamily="34" charset="0"/>
                        </a:rPr>
                        <a:t>(n = 848)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Bilbo</a:t>
                      </a:r>
                    </a:p>
                    <a:p>
                      <a:pPr algn="ctr"/>
                      <a:r>
                        <a:rPr lang="eu-ES" sz="900" b="1" i="1" dirty="0">
                          <a:latin typeface="Arial" panose="020B0604020202020204" pitchFamily="34" charset="0"/>
                        </a:rPr>
                        <a:t>(n = 436)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Donostia</a:t>
                      </a:r>
                    </a:p>
                    <a:p>
                      <a:pPr algn="ctr"/>
                      <a:r>
                        <a:rPr lang="eu-ES" sz="900" b="1" i="1" dirty="0">
                          <a:latin typeface="Arial" panose="020B0604020202020204" pitchFamily="34" charset="0"/>
                        </a:rPr>
                        <a:t>(n = 219)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Gasteiz</a:t>
                      </a:r>
                    </a:p>
                    <a:p>
                      <a:pPr algn="ctr"/>
                      <a:r>
                        <a:rPr lang="eu-ES" sz="900" b="1" i="1" dirty="0">
                          <a:latin typeface="Arial" panose="020B0604020202020204" pitchFamily="34" charset="0"/>
                        </a:rPr>
                        <a:t>(n = 193)</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Bai, eta pozik nago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Bai, baina ez nago pozik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Partzialki ebatzi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Ez, oraindik ez da ebatzi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5770">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038588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97</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3832235498"/>
              </p:ext>
            </p:extLst>
          </p:nvPr>
        </p:nvGraphicFramePr>
        <p:xfrm>
          <a:off x="1667002" y="2186015"/>
          <a:ext cx="6676897" cy="2081390"/>
        </p:xfrm>
        <a:graphic>
          <a:graphicData uri="http://schemas.openxmlformats.org/drawingml/2006/table">
            <a:tbl>
              <a:tblPr firstRow="1" bandRow="1">
                <a:tableStyleId>{5C22544A-7EE6-4342-B048-85BDC9FD1C3A}</a:tableStyleId>
              </a:tblPr>
              <a:tblGrid>
                <a:gridCol w="2580649">
                  <a:extLst>
                    <a:ext uri="{9D8B030D-6E8A-4147-A177-3AD203B41FA5}">
                      <a16:colId xmlns:a16="http://schemas.microsoft.com/office/drawing/2014/main" xmlns="" val="20000"/>
                    </a:ext>
                  </a:extLst>
                </a:gridCol>
                <a:gridCol w="682708">
                  <a:extLst>
                    <a:ext uri="{9D8B030D-6E8A-4147-A177-3AD203B41FA5}">
                      <a16:colId xmlns:a16="http://schemas.microsoft.com/office/drawing/2014/main" xmlns="" val="20001"/>
                    </a:ext>
                  </a:extLst>
                </a:gridCol>
                <a:gridCol w="682708">
                  <a:extLst>
                    <a:ext uri="{9D8B030D-6E8A-4147-A177-3AD203B41FA5}">
                      <a16:colId xmlns:a16="http://schemas.microsoft.com/office/drawing/2014/main" xmlns="" val="20002"/>
                    </a:ext>
                  </a:extLst>
                </a:gridCol>
                <a:gridCol w="682708">
                  <a:extLst>
                    <a:ext uri="{9D8B030D-6E8A-4147-A177-3AD203B41FA5}">
                      <a16:colId xmlns:a16="http://schemas.microsoft.com/office/drawing/2014/main" xmlns="" val="20003"/>
                    </a:ext>
                  </a:extLst>
                </a:gridCol>
                <a:gridCol w="682708">
                  <a:extLst>
                    <a:ext uri="{9D8B030D-6E8A-4147-A177-3AD203B41FA5}">
                      <a16:colId xmlns:a16="http://schemas.microsoft.com/office/drawing/2014/main" xmlns="" val="20004"/>
                    </a:ext>
                  </a:extLst>
                </a:gridCol>
                <a:gridCol w="682708">
                  <a:extLst>
                    <a:ext uri="{9D8B030D-6E8A-4147-A177-3AD203B41FA5}">
                      <a16:colId xmlns:a16="http://schemas.microsoft.com/office/drawing/2014/main" xmlns="" val="20005"/>
                    </a:ext>
                  </a:extLst>
                </a:gridCol>
                <a:gridCol w="682708">
                  <a:extLst>
                    <a:ext uri="{9D8B030D-6E8A-4147-A177-3AD203B41FA5}">
                      <a16:colId xmlns:a16="http://schemas.microsoft.com/office/drawing/2014/main" xmlns="" val="20006"/>
                    </a:ext>
                  </a:extLst>
                </a:gridCol>
              </a:tblGrid>
              <a:tr h="43336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2013</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2014</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2015</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a:solidFill>
                            <a:schemeClr val="lt1"/>
                          </a:solidFill>
                          <a:latin typeface="Arial" panose="020B0604020202020204" pitchFamily="34" charset="0"/>
                        </a:rPr>
                        <a:t>2016</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2018</a:t>
                      </a: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2019</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Bai, eta pozik nago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1126">
                <a:tc>
                  <a:txBody>
                    <a:bodyPr/>
                    <a:lstStyle/>
                    <a:p>
                      <a:pPr marL="0" algn="l" defTabSz="457200" rtl="0" eaLnBrk="1" fontAlgn="ctr" latinLnBrk="0" hangingPunct="1"/>
                      <a:r>
                        <a:rPr lang="eu-ES" sz="900" kern="1200" dirty="0">
                          <a:solidFill>
                            <a:schemeClr val="dk1"/>
                          </a:solidFill>
                          <a:latin typeface="Arial" panose="020B0604020202020204" pitchFamily="34" charset="0"/>
                        </a:rPr>
                        <a:t>Bai, baina ez nago pozik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Partzialki ebatzi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oraindik ez da ebatzi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4226">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5"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Izapidearen ebazpenaren bilakaera*</a:t>
            </a:r>
            <a:r>
              <a:t/>
            </a:r>
            <a:br/>
            <a:r>
              <a:rPr lang="eu-ES" sz="1100" i="1" dirty="0">
                <a:solidFill>
                  <a:srgbClr val="4D4D4D"/>
                </a:solidFill>
                <a:latin typeface="Arial" panose="020B0604020202020204" pitchFamily="34" charset="0"/>
              </a:rPr>
              <a:t>Oinarria: Elkarrizketatutako pertsonak, guztira.</a:t>
            </a:r>
          </a:p>
        </p:txBody>
      </p:sp>
      <p:sp>
        <p:nvSpPr>
          <p:cNvPr id="6" name="Rectangle 3"/>
          <p:cNvSpPr>
            <a:spLocks noChangeArrowheads="1"/>
          </p:cNvSpPr>
          <p:nvPr/>
        </p:nvSpPr>
        <p:spPr bwMode="auto">
          <a:xfrm>
            <a:off x="443834" y="6545910"/>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3837038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98</a:t>
            </a:fld>
            <a:endParaRPr lang="eu-ES" dirty="0"/>
          </a:p>
        </p:txBody>
      </p:sp>
      <p:graphicFrame>
        <p:nvGraphicFramePr>
          <p:cNvPr id="8" name="7 Gráfico"/>
          <p:cNvGraphicFramePr/>
          <p:nvPr>
            <p:extLst>
              <p:ext uri="{D42A27DB-BD31-4B8C-83A1-F6EECF244321}">
                <p14:modId xmlns:p14="http://schemas.microsoft.com/office/powerpoint/2010/main" val="3658211107"/>
              </p:ext>
            </p:extLst>
          </p:nvPr>
        </p:nvGraphicFramePr>
        <p:xfrm>
          <a:off x="275910" y="2011253"/>
          <a:ext cx="8573383"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Izapidearen ebazpenaren bilakaera*</a:t>
            </a:r>
            <a:r>
              <a:t/>
            </a:r>
            <a:br/>
            <a:r>
              <a:rPr lang="eu-ES" sz="1100" i="1" dirty="0">
                <a:solidFill>
                  <a:srgbClr val="4D4D4D"/>
                </a:solidFill>
                <a:latin typeface="Arial" panose="020B0604020202020204" pitchFamily="34" charset="0"/>
              </a:rPr>
              <a:t>Oinarria: Elkarrizketatutako pertsonak, guztira.</a:t>
            </a:r>
          </a:p>
        </p:txBody>
      </p:sp>
    </p:spTree>
    <p:extLst>
      <p:ext uri="{BB962C8B-B14F-4D97-AF65-F5344CB8AC3E}">
        <p14:creationId xmlns:p14="http://schemas.microsoft.com/office/powerpoint/2010/main" val="24318637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99</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G.17.: Zein izan da izapidea edo kontsulta ez ebazteko arrazoi nagusia?*</a:t>
            </a:r>
            <a:r>
              <a:t/>
            </a:r>
            <a:br/>
            <a:r>
              <a:rPr lang="eu-ES" sz="1100" i="1" dirty="0">
                <a:solidFill>
                  <a:srgbClr val="4D4D4D"/>
                </a:solidFill>
                <a:latin typeface="Arial" panose="020B0604020202020204" pitchFamily="34" charset="0"/>
              </a:rPr>
              <a:t>Oinarria: Zuzenean zerbitzuak haien izapidea ez duela ebatzi adierazten duten 240 pertsona</a:t>
            </a:r>
          </a:p>
        </p:txBody>
      </p:sp>
      <p:graphicFrame>
        <p:nvGraphicFramePr>
          <p:cNvPr id="8" name="7 Gráfico"/>
          <p:cNvGraphicFramePr/>
          <p:nvPr>
            <p:extLst>
              <p:ext uri="{D42A27DB-BD31-4B8C-83A1-F6EECF244321}">
                <p14:modId xmlns:p14="http://schemas.microsoft.com/office/powerpoint/2010/main" val="1642998120"/>
              </p:ext>
            </p:extLst>
          </p:nvPr>
        </p:nvGraphicFramePr>
        <p:xfrm>
          <a:off x="246767" y="1714500"/>
          <a:ext cx="8434603" cy="45339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4" y="6545910"/>
            <a:ext cx="8237537" cy="30803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Tree>
    <p:extLst>
      <p:ext uri="{BB962C8B-B14F-4D97-AF65-F5344CB8AC3E}">
        <p14:creationId xmlns:p14="http://schemas.microsoft.com/office/powerpoint/2010/main" val="1140484828"/>
      </p:ext>
    </p:extLst>
  </p:cSld>
  <p:clrMapOvr>
    <a:masterClrMapping/>
  </p:clrMapOvr>
</p:sld>
</file>

<file path=ppt/theme/theme1.xml><?xml version="1.0" encoding="utf-8"?>
<a:theme xmlns:a="http://schemas.openxmlformats.org/drawingml/2006/main" name="3.4 Power Point-Prezzi informe (Plantil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ntilla_presentacion_PEG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lantilla_presentacion_PEG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3.4 Power Point-Prezzi informe (Plantilla)</Template>
  <TotalTime>2370</TotalTime>
  <Words>8440</Words>
  <Application>Microsoft Office PowerPoint</Application>
  <PresentationFormat>Presentación en pantalla (4:3)</PresentationFormat>
  <Paragraphs>2777</Paragraphs>
  <Slides>117</Slides>
  <Notes>1</Notes>
  <HiddenSlides>0</HiddenSlides>
  <MMClips>0</MMClips>
  <ScaleCrop>false</ScaleCrop>
  <HeadingPairs>
    <vt:vector size="4" baseType="variant">
      <vt:variant>
        <vt:lpstr>Tema</vt:lpstr>
      </vt:variant>
      <vt:variant>
        <vt:i4>3</vt:i4>
      </vt:variant>
      <vt:variant>
        <vt:lpstr>Títulos de diapositiva</vt:lpstr>
      </vt:variant>
      <vt:variant>
        <vt:i4>117</vt:i4>
      </vt:variant>
    </vt:vector>
  </HeadingPairs>
  <TitlesOfParts>
    <vt:vector size="120" baseType="lpstr">
      <vt:lpstr>3.4 Power Point-Prezzi informe (Plantilla)</vt:lpstr>
      <vt:lpstr>1_Plantilla_presentacion_PEGIP</vt:lpstr>
      <vt:lpstr>2_Plantilla_presentacion_PEGIP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EJIE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Cumplimiento Leyes 39 y 40</dc:title>
  <dc:creator>Elorriaga Lamarcha, Inmaculada</dc:creator>
  <cp:lastModifiedBy>MCPOLO</cp:lastModifiedBy>
  <cp:revision>199</cp:revision>
  <cp:lastPrinted>2019-12-03T12:10:18Z</cp:lastPrinted>
  <dcterms:created xsi:type="dcterms:W3CDTF">2018-01-15T10:52:40Z</dcterms:created>
  <dcterms:modified xsi:type="dcterms:W3CDTF">2019-12-20T10:49:38Z</dcterms:modified>
</cp:coreProperties>
</file>