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3"/>
  </p:sldMasterIdLst>
  <p:sldIdLst>
    <p:sldId id="256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055CE7-B4E3-421C-8D5B-96B52976F75D}" v="2" dt="2024-01-30T13:22:02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ibalez Presa, Mara" userId="b92b8bad-d9e6-49de-a905-d14b0fb8cc19" providerId="ADAL" clId="{928D66C3-5B6F-4014-8981-126A833E9621}"/>
    <pc:docChg chg="modSld">
      <pc:chgData name="Estibalez Presa, Mara" userId="b92b8bad-d9e6-49de-a905-d14b0fb8cc19" providerId="ADAL" clId="{928D66C3-5B6F-4014-8981-126A833E9621}" dt="2024-01-29T13:17:04.573" v="4" actId="1076"/>
      <pc:docMkLst>
        <pc:docMk/>
      </pc:docMkLst>
      <pc:sldChg chg="addSp delSp modSp mod">
        <pc:chgData name="Estibalez Presa, Mara" userId="b92b8bad-d9e6-49de-a905-d14b0fb8cc19" providerId="ADAL" clId="{928D66C3-5B6F-4014-8981-126A833E9621}" dt="2024-01-29T13:17:04.573" v="4" actId="1076"/>
        <pc:sldMkLst>
          <pc:docMk/>
          <pc:sldMk cId="2973646890" sldId="256"/>
        </pc:sldMkLst>
        <pc:picChg chg="add del mod">
          <ac:chgData name="Estibalez Presa, Mara" userId="b92b8bad-d9e6-49de-a905-d14b0fb8cc19" providerId="ADAL" clId="{928D66C3-5B6F-4014-8981-126A833E9621}" dt="2024-01-29T13:16:59.459" v="2" actId="478"/>
          <ac:picMkLst>
            <pc:docMk/>
            <pc:sldMk cId="2973646890" sldId="256"/>
            <ac:picMk id="2" creationId="{00000000-0000-0000-0000-000000000000}"/>
          </ac:picMkLst>
        </pc:picChg>
        <pc:picChg chg="add mod">
          <ac:chgData name="Estibalez Presa, Mara" userId="b92b8bad-d9e6-49de-a905-d14b0fb8cc19" providerId="ADAL" clId="{928D66C3-5B6F-4014-8981-126A833E9621}" dt="2024-01-29T13:17:04.573" v="4" actId="1076"/>
          <ac:picMkLst>
            <pc:docMk/>
            <pc:sldMk cId="2973646890" sldId="256"/>
            <ac:picMk id="3" creationId="{E5E711D1-446F-06E3-DAB8-FDF192B26952}"/>
          </ac:picMkLst>
        </pc:picChg>
        <pc:picChg chg="del">
          <ac:chgData name="Estibalez Presa, Mara" userId="b92b8bad-d9e6-49de-a905-d14b0fb8cc19" providerId="ADAL" clId="{928D66C3-5B6F-4014-8981-126A833E9621}" dt="2024-01-29T13:15:29.314" v="0" actId="21"/>
          <ac:picMkLst>
            <pc:docMk/>
            <pc:sldMk cId="2973646890" sldId="256"/>
            <ac:picMk id="1046" creationId="{00000000-0000-0000-0000-000000000000}"/>
          </ac:picMkLst>
        </pc:picChg>
      </pc:sldChg>
    </pc:docChg>
  </pc:docChgLst>
  <pc:docChgLst>
    <pc:chgData name="Romero Fernandez, Aitor" userId="bab0be7f-65fb-409d-9bbf-68451703f9f4" providerId="ADAL" clId="{CD055CE7-B4E3-421C-8D5B-96B52976F75D}"/>
    <pc:docChg chg="custSel modSld">
      <pc:chgData name="Romero Fernandez, Aitor" userId="bab0be7f-65fb-409d-9bbf-68451703f9f4" providerId="ADAL" clId="{CD055CE7-B4E3-421C-8D5B-96B52976F75D}" dt="2024-01-30T13:50:31.015" v="182" actId="948"/>
      <pc:docMkLst>
        <pc:docMk/>
      </pc:docMkLst>
      <pc:sldChg chg="addSp delSp modSp mod">
        <pc:chgData name="Romero Fernandez, Aitor" userId="bab0be7f-65fb-409d-9bbf-68451703f9f4" providerId="ADAL" clId="{CD055CE7-B4E3-421C-8D5B-96B52976F75D}" dt="2024-01-30T13:50:31.015" v="182" actId="948"/>
        <pc:sldMkLst>
          <pc:docMk/>
          <pc:sldMk cId="2973646890" sldId="256"/>
        </pc:sldMkLst>
        <pc:spChg chg="add mod">
          <ac:chgData name="Romero Fernandez, Aitor" userId="bab0be7f-65fb-409d-9bbf-68451703f9f4" providerId="ADAL" clId="{CD055CE7-B4E3-421C-8D5B-96B52976F75D}" dt="2024-01-30T13:22:27.461" v="171" actId="1038"/>
          <ac:spMkLst>
            <pc:docMk/>
            <pc:sldMk cId="2973646890" sldId="256"/>
            <ac:spMk id="2" creationId="{49632936-402F-73DC-C2EA-3C9AF11DCEA7}"/>
          </ac:spMkLst>
        </pc:spChg>
        <pc:spChg chg="add mod">
          <ac:chgData name="Romero Fernandez, Aitor" userId="bab0be7f-65fb-409d-9bbf-68451703f9f4" providerId="ADAL" clId="{CD055CE7-B4E3-421C-8D5B-96B52976F75D}" dt="2024-01-30T13:22:25.983" v="170" actId="1038"/>
          <ac:spMkLst>
            <pc:docMk/>
            <pc:sldMk cId="2973646890" sldId="256"/>
            <ac:spMk id="4" creationId="{01071134-22FD-6DFD-9235-FD36557699E3}"/>
          </ac:spMkLst>
        </pc:spChg>
        <pc:spChg chg="mod">
          <ac:chgData name="Romero Fernandez, Aitor" userId="bab0be7f-65fb-409d-9bbf-68451703f9f4" providerId="ADAL" clId="{CD055CE7-B4E3-421C-8D5B-96B52976F75D}" dt="2024-01-30T13:49:02.676" v="174" actId="6549"/>
          <ac:spMkLst>
            <pc:docMk/>
            <pc:sldMk cId="2973646890" sldId="256"/>
            <ac:spMk id="12" creationId="{00000000-0000-0000-0000-000000000000}"/>
          </ac:spMkLst>
        </pc:spChg>
        <pc:spChg chg="mod">
          <ac:chgData name="Romero Fernandez, Aitor" userId="bab0be7f-65fb-409d-9bbf-68451703f9f4" providerId="ADAL" clId="{CD055CE7-B4E3-421C-8D5B-96B52976F75D}" dt="2024-01-30T13:50:31.015" v="182" actId="948"/>
          <ac:spMkLst>
            <pc:docMk/>
            <pc:sldMk cId="2973646890" sldId="256"/>
            <ac:spMk id="13" creationId="{00000000-0000-0000-0000-000000000000}"/>
          </ac:spMkLst>
        </pc:spChg>
        <pc:spChg chg="del">
          <ac:chgData name="Romero Fernandez, Aitor" userId="bab0be7f-65fb-409d-9bbf-68451703f9f4" providerId="ADAL" clId="{CD055CE7-B4E3-421C-8D5B-96B52976F75D}" dt="2024-01-30T13:18:33.714" v="33" actId="478"/>
          <ac:spMkLst>
            <pc:docMk/>
            <pc:sldMk cId="2973646890" sldId="256"/>
            <ac:spMk id="35" creationId="{00000000-0000-0000-0000-000000000000}"/>
          </ac:spMkLst>
        </pc:spChg>
        <pc:spChg chg="del">
          <ac:chgData name="Romero Fernandez, Aitor" userId="bab0be7f-65fb-409d-9bbf-68451703f9f4" providerId="ADAL" clId="{CD055CE7-B4E3-421C-8D5B-96B52976F75D}" dt="2024-01-30T13:18:35.587" v="34" actId="478"/>
          <ac:spMkLst>
            <pc:docMk/>
            <pc:sldMk cId="2973646890" sldId="256"/>
            <ac:spMk id="36" creationId="{00000000-0000-0000-0000-000000000000}"/>
          </ac:spMkLst>
        </pc:spChg>
        <pc:picChg chg="mod">
          <ac:chgData name="Romero Fernandez, Aitor" userId="bab0be7f-65fb-409d-9bbf-68451703f9f4" providerId="ADAL" clId="{CD055CE7-B4E3-421C-8D5B-96B52976F75D}" dt="2024-01-30T13:22:21.979" v="165" actId="1038"/>
          <ac:picMkLst>
            <pc:docMk/>
            <pc:sldMk cId="2973646890" sldId="256"/>
            <ac:picMk id="3" creationId="{E5E711D1-446F-06E3-DAB8-FDF192B2695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573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627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24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575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0992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235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14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604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74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884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50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4F4AF-7C33-4CDB-96DD-96B122DD4D9A}" type="datetimeFigureOut">
              <a:rPr lang="es-ES" smtClean="0"/>
              <a:t>30/01/2024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D7894-2924-49FA-8547-21D38DAE1F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067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2349500" y="1416050"/>
            <a:ext cx="4754563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0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  <a:t>PROIEKTUAREN IZENBURUA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u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Proiektuaren deskribapena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u-ES" altLang="es-E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u-ES" altLang="es-E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50" name="Picture 26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" y="9475787"/>
            <a:ext cx="2760663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2349500" y="5716588"/>
            <a:ext cx="4754563" cy="310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lang="es-ES" altLang="es-ES" sz="2000" b="1" dirty="0">
                <a:solidFill>
                  <a:srgbClr val="4495CE"/>
                </a:solidFill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Descripción del proyecto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lang="es-ES" altLang="es-E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1052" name="AutoShape 28"/>
          <p:cNvCxnSpPr>
            <a:cxnSpLocks noChangeShapeType="1"/>
          </p:cNvCxnSpPr>
          <p:nvPr/>
        </p:nvCxnSpPr>
        <p:spPr bwMode="auto">
          <a:xfrm>
            <a:off x="3128169" y="5096423"/>
            <a:ext cx="3111500" cy="0"/>
          </a:xfrm>
          <a:prstGeom prst="straightConnector1">
            <a:avLst/>
          </a:prstGeom>
          <a:noFill/>
          <a:ln w="25400" algn="ctr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4" name="Rectangle 29"/>
          <p:cNvSpPr>
            <a:spLocks noChangeArrowheads="1"/>
          </p:cNvSpPr>
          <p:nvPr/>
        </p:nvSpPr>
        <p:spPr bwMode="auto">
          <a:xfrm>
            <a:off x="1808163" y="10423525"/>
            <a:ext cx="5751512" cy="268288"/>
          </a:xfrm>
          <a:prstGeom prst="rect">
            <a:avLst/>
          </a:prstGeom>
          <a:solidFill>
            <a:srgbClr val="5B9B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" y="533400"/>
            <a:ext cx="1466851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5" name="Rectangle 31"/>
          <p:cNvSpPr>
            <a:spLocks noChangeArrowheads="1"/>
          </p:cNvSpPr>
          <p:nvPr/>
        </p:nvSpPr>
        <p:spPr bwMode="auto">
          <a:xfrm>
            <a:off x="1808163" y="0"/>
            <a:ext cx="5751512" cy="274637"/>
          </a:xfrm>
          <a:prstGeom prst="rect">
            <a:avLst/>
          </a:prstGeom>
          <a:solidFill>
            <a:srgbClr val="5B9BD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E5E711D1-446F-06E3-DAB8-FDF192B269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415" y="9435313"/>
            <a:ext cx="1104011" cy="835025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9632936-402F-73DC-C2EA-3C9AF11DCEA7}"/>
              </a:ext>
            </a:extLst>
          </p:cNvPr>
          <p:cNvSpPr txBox="1"/>
          <p:nvPr/>
        </p:nvSpPr>
        <p:spPr>
          <a:xfrm>
            <a:off x="3418395" y="9530059"/>
            <a:ext cx="11040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700" i="1" spc="0" dirty="0">
                <a:solidFill>
                  <a:schemeClr val="accent5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Espacio  para  posibles  logos adicionales,  en  su  caso  (por  ejemplo,  beneficiarios,  entidades  locales , etc.), </a:t>
            </a:r>
            <a:endParaRPr lang="es-ES" sz="7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1071134-22FD-6DFD-9235-FD36557699E3}"/>
              </a:ext>
            </a:extLst>
          </p:cNvPr>
          <p:cNvSpPr txBox="1"/>
          <p:nvPr/>
        </p:nvSpPr>
        <p:spPr>
          <a:xfrm>
            <a:off x="4626866" y="9527911"/>
            <a:ext cx="11040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700" i="1" spc="0" dirty="0">
                <a:solidFill>
                  <a:schemeClr val="accent5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rPr>
              <a:t>Espacio  para  posibles  logos adicionales,  en  su  caso  (por  ejemplo,  beneficiarios,  entidades  locales , etc.), </a:t>
            </a:r>
            <a:endParaRPr lang="es-ES" sz="700" i="1" dirty="0">
              <a:solidFill>
                <a:schemeClr val="accent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6468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1A06B29008F041B8248A90B5F6ABFF" ma:contentTypeVersion="18" ma:contentTypeDescription="Crear nuevo documento." ma:contentTypeScope="" ma:versionID="f2c0e79333ae7cad63535f8277bae0cc">
  <xsd:schema xmlns:xsd="http://www.w3.org/2001/XMLSchema" xmlns:xs="http://www.w3.org/2001/XMLSchema" xmlns:p="http://schemas.microsoft.com/office/2006/metadata/properties" xmlns:ns2="c061b032-94a2-43f2-b78b-ce5ff7b54764" xmlns:ns3="58496141-c5b2-4c30-b397-0e365be94f96" targetNamespace="http://schemas.microsoft.com/office/2006/metadata/properties" ma:root="true" ma:fieldsID="c19b08d7e6c3004bff683ab3d9495a57" ns2:_="" ns3:_="">
    <xsd:import namespace="c061b032-94a2-43f2-b78b-ce5ff7b54764"/>
    <xsd:import namespace="58496141-c5b2-4c30-b397-0e365be94f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1b032-94a2-43f2-b78b-ce5ff7b547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496141-c5b2-4c30-b397-0e365be94f9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e825115-dad3-46b9-ab4c-69b9bb99492d}" ma:internalName="TaxCatchAll" ma:showField="CatchAllData" ma:web="58496141-c5b2-4c30-b397-0e365be94f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5BAB12-4E06-4230-BF42-E77B50377E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61b032-94a2-43f2-b78b-ce5ff7b54764"/>
    <ds:schemaRef ds:uri="58496141-c5b2-4c30-b397-0e365be94f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466466-8EBA-40EC-8BE1-43B174898A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52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Trebuchet MS</vt:lpstr>
      <vt:lpstr>Tema de Office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Romero Fernandez, Aitor</cp:lastModifiedBy>
  <cp:revision>6</cp:revision>
  <dcterms:created xsi:type="dcterms:W3CDTF">2024-01-23T11:28:06Z</dcterms:created>
  <dcterms:modified xsi:type="dcterms:W3CDTF">2024-01-30T13:50:32Z</dcterms:modified>
</cp:coreProperties>
</file>