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</p:sldIdLst>
  <p:sldSz cx="10691813" cy="755967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ero Fernandez, Aitor" userId="bab0be7f-65fb-409d-9bbf-68451703f9f4" providerId="ADAL" clId="{E7D84D11-C8C8-481E-A1A1-09B8C20933D9}"/>
    <pc:docChg chg="custSel modSld">
      <pc:chgData name="Romero Fernandez, Aitor" userId="bab0be7f-65fb-409d-9bbf-68451703f9f4" providerId="ADAL" clId="{E7D84D11-C8C8-481E-A1A1-09B8C20933D9}" dt="2024-01-30T13:48:13.273" v="678" actId="20577"/>
      <pc:docMkLst>
        <pc:docMk/>
      </pc:docMkLst>
      <pc:sldChg chg="addSp delSp modSp mod">
        <pc:chgData name="Romero Fernandez, Aitor" userId="bab0be7f-65fb-409d-9bbf-68451703f9f4" providerId="ADAL" clId="{E7D84D11-C8C8-481E-A1A1-09B8C20933D9}" dt="2024-01-30T13:48:13.273" v="678" actId="20577"/>
        <pc:sldMkLst>
          <pc:docMk/>
          <pc:sldMk cId="707979066" sldId="256"/>
        </pc:sldMkLst>
        <pc:spChg chg="mod">
          <ac:chgData name="Romero Fernandez, Aitor" userId="bab0be7f-65fb-409d-9bbf-68451703f9f4" providerId="ADAL" clId="{E7D84D11-C8C8-481E-A1A1-09B8C20933D9}" dt="2024-01-30T13:48:07.651" v="676" actId="6549"/>
          <ac:spMkLst>
            <pc:docMk/>
            <pc:sldMk cId="707979066" sldId="256"/>
            <ac:spMk id="4" creationId="{00000000-0000-0000-0000-000000000000}"/>
          </ac:spMkLst>
        </pc:spChg>
        <pc:spChg chg="mod">
          <ac:chgData name="Romero Fernandez, Aitor" userId="bab0be7f-65fb-409d-9bbf-68451703f9f4" providerId="ADAL" clId="{E7D84D11-C8C8-481E-A1A1-09B8C20933D9}" dt="2024-01-30T13:48:13.273" v="678" actId="20577"/>
          <ac:spMkLst>
            <pc:docMk/>
            <pc:sldMk cId="707979066" sldId="256"/>
            <ac:spMk id="5" creationId="{00000000-0000-0000-0000-000000000000}"/>
          </ac:spMkLst>
        </pc:spChg>
        <pc:spChg chg="mod">
          <ac:chgData name="Romero Fernandez, Aitor" userId="bab0be7f-65fb-409d-9bbf-68451703f9f4" providerId="ADAL" clId="{E7D84D11-C8C8-481E-A1A1-09B8C20933D9}" dt="2024-01-30T13:22:45.589" v="656" actId="1038"/>
          <ac:spMkLst>
            <pc:docMk/>
            <pc:sldMk cId="707979066" sldId="256"/>
            <ac:spMk id="8" creationId="{5BBF92A7-2A0F-1198-8558-69EB2932A2DB}"/>
          </ac:spMkLst>
        </pc:spChg>
        <pc:spChg chg="del mod">
          <ac:chgData name="Romero Fernandez, Aitor" userId="bab0be7f-65fb-409d-9bbf-68451703f9f4" providerId="ADAL" clId="{E7D84D11-C8C8-481E-A1A1-09B8C20933D9}" dt="2024-01-25T12:49:30.205" v="11" actId="478"/>
          <ac:spMkLst>
            <pc:docMk/>
            <pc:sldMk cId="707979066" sldId="256"/>
            <ac:spMk id="19" creationId="{00000000-0000-0000-0000-000000000000}"/>
          </ac:spMkLst>
        </pc:spChg>
        <pc:spChg chg="mod">
          <ac:chgData name="Romero Fernandez, Aitor" userId="bab0be7f-65fb-409d-9bbf-68451703f9f4" providerId="ADAL" clId="{E7D84D11-C8C8-481E-A1A1-09B8C20933D9}" dt="2024-01-30T13:22:48.135" v="666" actId="1038"/>
          <ac:spMkLst>
            <pc:docMk/>
            <pc:sldMk cId="707979066" sldId="256"/>
            <ac:spMk id="20" creationId="{00000000-0000-0000-0000-000000000000}"/>
          </ac:spMkLst>
        </pc:spChg>
        <pc:picChg chg="add mod">
          <ac:chgData name="Romero Fernandez, Aitor" userId="bab0be7f-65fb-409d-9bbf-68451703f9f4" providerId="ADAL" clId="{E7D84D11-C8C8-481E-A1A1-09B8C20933D9}" dt="2024-01-25T13:53:01.409" v="565" actId="1038"/>
          <ac:picMkLst>
            <pc:docMk/>
            <pc:sldMk cId="707979066" sldId="256"/>
            <ac:picMk id="2" creationId="{F4AE7A3B-572C-57B8-C264-CA73627DF415}"/>
          </ac:picMkLst>
        </pc:picChg>
        <pc:picChg chg="add mod">
          <ac:chgData name="Romero Fernandez, Aitor" userId="bab0be7f-65fb-409d-9bbf-68451703f9f4" providerId="ADAL" clId="{E7D84D11-C8C8-481E-A1A1-09B8C20933D9}" dt="2024-01-30T13:22:52.537" v="674" actId="1037"/>
          <ac:picMkLst>
            <pc:docMk/>
            <pc:sldMk cId="707979066" sldId="256"/>
            <ac:picMk id="3" creationId="{A5EB9381-A936-A654-FB15-EFC031538E8D}"/>
          </ac:picMkLst>
        </pc:picChg>
        <pc:picChg chg="del mod">
          <ac:chgData name="Romero Fernandez, Aitor" userId="bab0be7f-65fb-409d-9bbf-68451703f9f4" providerId="ADAL" clId="{E7D84D11-C8C8-481E-A1A1-09B8C20933D9}" dt="2024-01-25T13:52:22.263" v="407" actId="478"/>
          <ac:picMkLst>
            <pc:docMk/>
            <pc:sldMk cId="707979066" sldId="256"/>
            <ac:picMk id="1026" creationId="{00000000-0000-0000-0000-000000000000}"/>
          </ac:picMkLst>
        </pc:picChg>
      </pc:sldChg>
    </pc:docChg>
  </pc:docChgLst>
  <pc:docChgLst>
    <pc:chgData name="Estibalez Presa, Mara" userId="b92b8bad-d9e6-49de-a905-d14b0fb8cc19" providerId="ADAL" clId="{D80F9057-0D54-4444-9805-BA92DE15FBE1}"/>
    <pc:docChg chg="modSld">
      <pc:chgData name="Estibalez Presa, Mara" userId="b92b8bad-d9e6-49de-a905-d14b0fb8cc19" providerId="ADAL" clId="{D80F9057-0D54-4444-9805-BA92DE15FBE1}" dt="2024-01-29T13:14:14.308" v="2" actId="1076"/>
      <pc:docMkLst>
        <pc:docMk/>
      </pc:docMkLst>
      <pc:sldChg chg="addSp delSp modSp mod">
        <pc:chgData name="Estibalez Presa, Mara" userId="b92b8bad-d9e6-49de-a905-d14b0fb8cc19" providerId="ADAL" clId="{D80F9057-0D54-4444-9805-BA92DE15FBE1}" dt="2024-01-29T13:14:14.308" v="2" actId="1076"/>
        <pc:sldMkLst>
          <pc:docMk/>
          <pc:sldMk cId="707979066" sldId="256"/>
        </pc:sldMkLst>
        <pc:spChg chg="add mod">
          <ac:chgData name="Estibalez Presa, Mara" userId="b92b8bad-d9e6-49de-a905-d14b0fb8cc19" providerId="ADAL" clId="{D80F9057-0D54-4444-9805-BA92DE15FBE1}" dt="2024-01-29T13:14:14.308" v="2" actId="1076"/>
          <ac:spMkLst>
            <pc:docMk/>
            <pc:sldMk cId="707979066" sldId="256"/>
            <ac:spMk id="8" creationId="{5BBF92A7-2A0F-1198-8558-69EB2932A2DB}"/>
          </ac:spMkLst>
        </pc:spChg>
        <pc:picChg chg="del">
          <ac:chgData name="Estibalez Presa, Mara" userId="b92b8bad-d9e6-49de-a905-d14b0fb8cc19" providerId="ADAL" clId="{D80F9057-0D54-4444-9805-BA92DE15FBE1}" dt="2024-01-29T13:13:59.260" v="0" actId="478"/>
          <ac:picMkLst>
            <pc:docMk/>
            <pc:sldMk cId="707979066" sldId="256"/>
            <ac:picMk id="2" creationId="{F4AE7A3B-572C-57B8-C264-CA73627DF41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533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47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06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63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4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33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97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8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616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8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3540F-86B2-4FEA-A3C8-A405E4D38CD8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35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190081" y="614875"/>
            <a:ext cx="6702425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PROIEKTUAREN IZENBURUA</a:t>
            </a: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Proiektuaren deskribapena………………………………………………….......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0" name="Picture 6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37" y="6276423"/>
            <a:ext cx="2760662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190081" y="3572405"/>
            <a:ext cx="6702425" cy="310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TÍTULO 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DEL PROYECTO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Descripción del Proyecto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32" name="AutoShape 8"/>
          <p:cNvCxnSpPr>
            <a:cxnSpLocks noChangeShapeType="1"/>
          </p:cNvCxnSpPr>
          <p:nvPr/>
        </p:nvCxnSpPr>
        <p:spPr bwMode="auto">
          <a:xfrm>
            <a:off x="4729162" y="3411393"/>
            <a:ext cx="3111500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190081" y="7292975"/>
            <a:ext cx="7462837" cy="266700"/>
          </a:xfrm>
          <a:prstGeom prst="rect">
            <a:avLst/>
          </a:prstGeom>
          <a:solidFill>
            <a:srgbClr val="5B9B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37" y="614875"/>
            <a:ext cx="1620837" cy="162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190081" y="0"/>
            <a:ext cx="7462837" cy="274638"/>
          </a:xfrm>
          <a:prstGeom prst="rect">
            <a:avLst/>
          </a:prstGeom>
          <a:solidFill>
            <a:srgbClr val="5B9B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4072095" y="6353475"/>
            <a:ext cx="14529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900" i="1" spc="0" dirty="0">
                <a:solidFill>
                  <a:schemeClr val="accent5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Espacio  para  posibles  logos adicionales,  en  su  caso  (por  ejemplo,  beneficiarios,  entidades  locales , etc.), </a:t>
            </a:r>
            <a:endParaRPr lang="es-ES" sz="800" i="1" spc="0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A5EB9381-A936-A654-FB15-EFC031538E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483" y="6341075"/>
            <a:ext cx="1104011" cy="83502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BBF92A7-2A0F-1198-8558-69EB2932A2DB}"/>
              </a:ext>
            </a:extLst>
          </p:cNvPr>
          <p:cNvSpPr txBox="1"/>
          <p:nvPr/>
        </p:nvSpPr>
        <p:spPr>
          <a:xfrm>
            <a:off x="6241918" y="6374228"/>
            <a:ext cx="14529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900" i="1" spc="0" dirty="0">
                <a:solidFill>
                  <a:schemeClr val="accent5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Espacio  para  posibles  logos adicionales,  en  su  caso  (por  ejemplo,  beneficiarios,  entidades  locales , etc.), </a:t>
            </a:r>
            <a:endParaRPr lang="es-ES" sz="800" i="1" spc="0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8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979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21A06B29008F041B8248A90B5F6ABFF" ma:contentTypeVersion="18" ma:contentTypeDescription="Crear nuevo documento." ma:contentTypeScope="" ma:versionID="f2c0e79333ae7cad63535f8277bae0cc">
  <xsd:schema xmlns:xsd="http://www.w3.org/2001/XMLSchema" xmlns:xs="http://www.w3.org/2001/XMLSchema" xmlns:p="http://schemas.microsoft.com/office/2006/metadata/properties" xmlns:ns2="c061b032-94a2-43f2-b78b-ce5ff7b54764" xmlns:ns3="58496141-c5b2-4c30-b397-0e365be94f96" targetNamespace="http://schemas.microsoft.com/office/2006/metadata/properties" ma:root="true" ma:fieldsID="c19b08d7e6c3004bff683ab3d9495a57" ns2:_="" ns3:_="">
    <xsd:import namespace="c061b032-94a2-43f2-b78b-ce5ff7b54764"/>
    <xsd:import namespace="58496141-c5b2-4c30-b397-0e365be94f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61b032-94a2-43f2-b78b-ce5ff7b547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96141-c5b2-4c30-b397-0e365be94f9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e825115-dad3-46b9-ab4c-69b9bb99492d}" ma:internalName="TaxCatchAll" ma:showField="CatchAllData" ma:web="58496141-c5b2-4c30-b397-0e365be94f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BCB00B-07C2-4DA7-A4B4-3C54F77DDF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FD4E97-5E74-4274-B4B2-F90118061A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61b032-94a2-43f2-b78b-ce5ff7b54764"/>
    <ds:schemaRef ds:uri="58496141-c5b2-4c30-b397-0e365be94f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56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Trebuchet MS</vt:lpstr>
      <vt:lpstr>Tema de Office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Canto Blanco, Maria Belen</dc:creator>
  <cp:lastModifiedBy>Romero Fernandez, Aitor</cp:lastModifiedBy>
  <cp:revision>3</cp:revision>
  <cp:lastPrinted>2024-01-30T12:59:16Z</cp:lastPrinted>
  <dcterms:created xsi:type="dcterms:W3CDTF">2024-01-23T10:24:19Z</dcterms:created>
  <dcterms:modified xsi:type="dcterms:W3CDTF">2024-01-30T13:48:14Z</dcterms:modified>
</cp:coreProperties>
</file>