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sldIdLst>
    <p:sldId id="256" r:id="rId4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9F484B-6EB1-4C2C-AC7C-58E03C37253E}" v="11" dt="2024-01-30T13:20:58.1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52" d="100"/>
          <a:sy n="52" d="100"/>
        </p:scale>
        <p:origin x="300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ero Fernandez, Aitor" userId="bab0be7f-65fb-409d-9bbf-68451703f9f4" providerId="ADAL" clId="{139F484B-6EB1-4C2C-AC7C-58E03C37253E}"/>
    <pc:docChg chg="custSel modSld">
      <pc:chgData name="Romero Fernandez, Aitor" userId="bab0be7f-65fb-409d-9bbf-68451703f9f4" providerId="ADAL" clId="{139F484B-6EB1-4C2C-AC7C-58E03C37253E}" dt="2024-01-30T13:47:41.140" v="206" actId="790"/>
      <pc:docMkLst>
        <pc:docMk/>
      </pc:docMkLst>
      <pc:sldChg chg="addSp delSp modSp mod">
        <pc:chgData name="Romero Fernandez, Aitor" userId="bab0be7f-65fb-409d-9bbf-68451703f9f4" providerId="ADAL" clId="{139F484B-6EB1-4C2C-AC7C-58E03C37253E}" dt="2024-01-30T13:47:41.140" v="206" actId="790"/>
        <pc:sldMkLst>
          <pc:docMk/>
          <pc:sldMk cId="2034424939" sldId="256"/>
        </pc:sldMkLst>
        <pc:spChg chg="add mod">
          <ac:chgData name="Romero Fernandez, Aitor" userId="bab0be7f-65fb-409d-9bbf-68451703f9f4" providerId="ADAL" clId="{139F484B-6EB1-4C2C-AC7C-58E03C37253E}" dt="2024-01-30T13:20:12.932" v="124" actId="1035"/>
          <ac:spMkLst>
            <pc:docMk/>
            <pc:sldMk cId="2034424939" sldId="256"/>
            <ac:spMk id="2" creationId="{8E6C96E8-530E-365C-F048-8A8ABDE0211B}"/>
          </ac:spMkLst>
        </pc:spChg>
        <pc:spChg chg="add mod">
          <ac:chgData name="Romero Fernandez, Aitor" userId="bab0be7f-65fb-409d-9bbf-68451703f9f4" providerId="ADAL" clId="{139F484B-6EB1-4C2C-AC7C-58E03C37253E}" dt="2024-01-30T13:20:21.451" v="127" actId="1036"/>
          <ac:spMkLst>
            <pc:docMk/>
            <pc:sldMk cId="2034424939" sldId="256"/>
            <ac:spMk id="4" creationId="{470DDE08-CBA6-EDFF-710D-E01CE3F135C1}"/>
          </ac:spMkLst>
        </pc:spChg>
        <pc:spChg chg="mod">
          <ac:chgData name="Romero Fernandez, Aitor" userId="bab0be7f-65fb-409d-9bbf-68451703f9f4" providerId="ADAL" clId="{139F484B-6EB1-4C2C-AC7C-58E03C37253E}" dt="2024-01-30T13:46:47.173" v="203" actId="790"/>
          <ac:spMkLst>
            <pc:docMk/>
            <pc:sldMk cId="2034424939" sldId="256"/>
            <ac:spMk id="5" creationId="{00000000-0000-0000-0000-000000000000}"/>
          </ac:spMkLst>
        </pc:spChg>
        <pc:spChg chg="mod">
          <ac:chgData name="Romero Fernandez, Aitor" userId="bab0be7f-65fb-409d-9bbf-68451703f9f4" providerId="ADAL" clId="{139F484B-6EB1-4C2C-AC7C-58E03C37253E}" dt="2024-01-30T13:47:41.140" v="206" actId="790"/>
          <ac:spMkLst>
            <pc:docMk/>
            <pc:sldMk cId="2034424939" sldId="256"/>
            <ac:spMk id="6" creationId="{00000000-0000-0000-0000-000000000000}"/>
          </ac:spMkLst>
        </pc:spChg>
        <pc:spChg chg="mod">
          <ac:chgData name="Romero Fernandez, Aitor" userId="bab0be7f-65fb-409d-9bbf-68451703f9f4" providerId="ADAL" clId="{139F484B-6EB1-4C2C-AC7C-58E03C37253E}" dt="2024-01-30T13:20:58.164" v="154" actId="1035"/>
          <ac:spMkLst>
            <pc:docMk/>
            <pc:sldMk cId="2034424939" sldId="256"/>
            <ac:spMk id="10" creationId="{00000000-0000-0000-0000-000000000000}"/>
          </ac:spMkLst>
        </pc:spChg>
        <pc:spChg chg="del">
          <ac:chgData name="Romero Fernandez, Aitor" userId="bab0be7f-65fb-409d-9bbf-68451703f9f4" providerId="ADAL" clId="{139F484B-6EB1-4C2C-AC7C-58E03C37253E}" dt="2024-01-30T13:19:24.935" v="0" actId="478"/>
          <ac:spMkLst>
            <pc:docMk/>
            <pc:sldMk cId="2034424939" sldId="256"/>
            <ac:spMk id="34" creationId="{00000000-0000-0000-0000-000000000000}"/>
          </ac:spMkLst>
        </pc:spChg>
        <pc:spChg chg="mod">
          <ac:chgData name="Romero Fernandez, Aitor" userId="bab0be7f-65fb-409d-9bbf-68451703f9f4" providerId="ADAL" clId="{139F484B-6EB1-4C2C-AC7C-58E03C37253E}" dt="2024-01-30T13:21:24.699" v="171" actId="122"/>
          <ac:spMkLst>
            <pc:docMk/>
            <pc:sldMk cId="2034424939" sldId="256"/>
            <ac:spMk id="35" creationId="{00000000-0000-0000-0000-000000000000}"/>
          </ac:spMkLst>
        </pc:spChg>
        <pc:spChg chg="del">
          <ac:chgData name="Romero Fernandez, Aitor" userId="bab0be7f-65fb-409d-9bbf-68451703f9f4" providerId="ADAL" clId="{139F484B-6EB1-4C2C-AC7C-58E03C37253E}" dt="2024-01-30T13:19:48.765" v="72" actId="478"/>
          <ac:spMkLst>
            <pc:docMk/>
            <pc:sldMk cId="2034424939" sldId="256"/>
            <ac:spMk id="37" creationId="{00000000-0000-0000-0000-000000000000}"/>
          </ac:spMkLst>
        </pc:spChg>
        <pc:picChg chg="mod">
          <ac:chgData name="Romero Fernandez, Aitor" userId="bab0be7f-65fb-409d-9bbf-68451703f9f4" providerId="ADAL" clId="{139F484B-6EB1-4C2C-AC7C-58E03C37253E}" dt="2024-01-30T13:20:00.492" v="104" actId="1035"/>
          <ac:picMkLst>
            <pc:docMk/>
            <pc:sldMk cId="2034424939" sldId="256"/>
            <ac:picMk id="3" creationId="{13BE3F70-0373-ADBC-1C90-0685FB9B46D6}"/>
          </ac:picMkLst>
        </pc:picChg>
      </pc:sldChg>
    </pc:docChg>
  </pc:docChgLst>
  <pc:docChgLst>
    <pc:chgData name="Estibalez Presa, Mara" userId="b92b8bad-d9e6-49de-a905-d14b0fb8cc19" providerId="ADAL" clId="{C1061019-019C-44A3-881C-327A611AE4F0}"/>
    <pc:docChg chg="modSld">
      <pc:chgData name="Estibalez Presa, Mara" userId="b92b8bad-d9e6-49de-a905-d14b0fb8cc19" providerId="ADAL" clId="{C1061019-019C-44A3-881C-327A611AE4F0}" dt="2024-01-29T13:15:07.060" v="164" actId="1076"/>
      <pc:docMkLst>
        <pc:docMk/>
      </pc:docMkLst>
      <pc:sldChg chg="addSp delSp modSp mod">
        <pc:chgData name="Estibalez Presa, Mara" userId="b92b8bad-d9e6-49de-a905-d14b0fb8cc19" providerId="ADAL" clId="{C1061019-019C-44A3-881C-327A611AE4F0}" dt="2024-01-29T13:15:07.060" v="164" actId="1076"/>
        <pc:sldMkLst>
          <pc:docMk/>
          <pc:sldMk cId="2034424939" sldId="256"/>
        </pc:sldMkLst>
        <pc:spChg chg="mod">
          <ac:chgData name="Estibalez Presa, Mara" userId="b92b8bad-d9e6-49de-a905-d14b0fb8cc19" providerId="ADAL" clId="{C1061019-019C-44A3-881C-327A611AE4F0}" dt="2024-01-29T13:13:20.857" v="159" actId="20577"/>
          <ac:spMkLst>
            <pc:docMk/>
            <pc:sldMk cId="2034424939" sldId="256"/>
            <ac:spMk id="6" creationId="{00000000-0000-0000-0000-000000000000}"/>
          </ac:spMkLst>
        </pc:spChg>
        <pc:spChg chg="mod">
          <ac:chgData name="Estibalez Presa, Mara" userId="b92b8bad-d9e6-49de-a905-d14b0fb8cc19" providerId="ADAL" clId="{C1061019-019C-44A3-881C-327A611AE4F0}" dt="2024-01-29T13:13:02.105" v="155" actId="20577"/>
          <ac:spMkLst>
            <pc:docMk/>
            <pc:sldMk cId="2034424939" sldId="256"/>
            <ac:spMk id="10" creationId="{00000000-0000-0000-0000-000000000000}"/>
          </ac:spMkLst>
        </pc:spChg>
        <pc:picChg chg="add del mod">
          <ac:chgData name="Estibalez Presa, Mara" userId="b92b8bad-d9e6-49de-a905-d14b0fb8cc19" providerId="ADAL" clId="{C1061019-019C-44A3-881C-327A611AE4F0}" dt="2024-01-29T13:14:48.434" v="162" actId="21"/>
          <ac:picMkLst>
            <pc:docMk/>
            <pc:sldMk cId="2034424939" sldId="256"/>
            <ac:picMk id="2" creationId="{3CCADB7D-F4FD-22D3-2475-C53EFEDDC8A5}"/>
          </ac:picMkLst>
        </pc:picChg>
        <pc:picChg chg="add mod">
          <ac:chgData name="Estibalez Presa, Mara" userId="b92b8bad-d9e6-49de-a905-d14b0fb8cc19" providerId="ADAL" clId="{C1061019-019C-44A3-881C-327A611AE4F0}" dt="2024-01-29T13:15:07.060" v="164" actId="1076"/>
          <ac:picMkLst>
            <pc:docMk/>
            <pc:sldMk cId="2034424939" sldId="256"/>
            <ac:picMk id="3" creationId="{13BE3F70-0373-ADBC-1C90-0685FB9B46D6}"/>
          </ac:picMkLst>
        </pc:picChg>
        <pc:picChg chg="del">
          <ac:chgData name="Estibalez Presa, Mara" userId="b92b8bad-d9e6-49de-a905-d14b0fb8cc19" providerId="ADAL" clId="{C1061019-019C-44A3-881C-327A611AE4F0}" dt="2024-01-29T13:14:42.325" v="160" actId="21"/>
          <ac:picMkLst>
            <pc:docMk/>
            <pc:sldMk cId="2034424939" sldId="256"/>
            <ac:picMk id="1027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00A5-F61A-4CC8-B67F-EBA7A2D0F791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7B5F-9B4E-4F01-8ED5-B4A07BA0C5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9950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00A5-F61A-4CC8-B67F-EBA7A2D0F791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7B5F-9B4E-4F01-8ED5-B4A07BA0C5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149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00A5-F61A-4CC8-B67F-EBA7A2D0F791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7B5F-9B4E-4F01-8ED5-B4A07BA0C5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2236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00A5-F61A-4CC8-B67F-EBA7A2D0F791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7B5F-9B4E-4F01-8ED5-B4A07BA0C5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8816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00A5-F61A-4CC8-B67F-EBA7A2D0F791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7B5F-9B4E-4F01-8ED5-B4A07BA0C5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1895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00A5-F61A-4CC8-B67F-EBA7A2D0F791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7B5F-9B4E-4F01-8ED5-B4A07BA0C5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3033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00A5-F61A-4CC8-B67F-EBA7A2D0F791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7B5F-9B4E-4F01-8ED5-B4A07BA0C5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3788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00A5-F61A-4CC8-B67F-EBA7A2D0F791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7B5F-9B4E-4F01-8ED5-B4A07BA0C5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1564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00A5-F61A-4CC8-B67F-EBA7A2D0F791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7B5F-9B4E-4F01-8ED5-B4A07BA0C5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9334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00A5-F61A-4CC8-B67F-EBA7A2D0F791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7B5F-9B4E-4F01-8ED5-B4A07BA0C5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2245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00A5-F61A-4CC8-B67F-EBA7A2D0F791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7B5F-9B4E-4F01-8ED5-B4A07BA0C5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2090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100A5-F61A-4CC8-B67F-EBA7A2D0F791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D7B5F-9B4E-4F01-8ED5-B4A07BA0C5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1495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348163" y="6226175"/>
            <a:ext cx="5643563" cy="348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  <a:t>PROIEKTUAREN IZENBURUA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br>
              <a:rPr kumimoji="0" lang="es-ES" altLang="es-ES" sz="22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</a:br>
            <a:r>
              <a:rPr kumimoji="0" lang="eu-ES" altLang="es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Proiektuaren deskribapena 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</a:t>
            </a:r>
            <a:endParaRPr kumimoji="0" lang="eu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877094" y="6692898"/>
            <a:ext cx="2801937" cy="6183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200"/>
              </a:spcAft>
              <a:buClrTx/>
              <a:buSzTx/>
              <a:buFontTx/>
              <a:buNone/>
              <a:tabLst/>
            </a:pPr>
            <a:endParaRPr kumimoji="0" lang="es-ES" altLang="es-ES" sz="2200" b="0" i="0" u="none" strike="noStrike" cap="none" normalizeH="0" baseline="0" dirty="0">
              <a:ln>
                <a:noFill/>
              </a:ln>
              <a:solidFill>
                <a:srgbClr val="211D1E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r>
              <a:rPr kumimoji="0" lang="eu-ES" altLang="es-ES" sz="22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  <a:t>Epea</a:t>
            </a:r>
            <a:r>
              <a:rPr kumimoji="0" lang="es-ES" altLang="es-ES" sz="22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  <a:t> / Plazo: </a:t>
            </a:r>
            <a:endParaRPr kumimoji="0" lang="es-ES" altLang="es-ES" sz="2200" b="0" i="0" u="none" strike="noStrike" cap="none" normalizeH="0" baseline="0" dirty="0">
              <a:ln>
                <a:noFill/>
              </a:ln>
              <a:solidFill>
                <a:srgbClr val="4495CE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r>
              <a:rPr kumimoji="0" lang="es-ES" altLang="es-ES" sz="20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  <a:t>202X-202X </a:t>
            </a:r>
            <a:br>
              <a:rPr kumimoji="0" lang="es-ES" altLang="es-ES" sz="22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</a:br>
            <a:br>
              <a:rPr kumimoji="0" lang="es-ES" altLang="es-ES" sz="22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</a:br>
            <a:br>
              <a:rPr kumimoji="0" lang="es-ES" altLang="es-ES" sz="22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</a:br>
            <a:endParaRPr kumimoji="0" lang="es-ES" altLang="es-E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u-ES" altLang="es-ES" sz="22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  <a:t>Aurrekontua</a:t>
            </a:r>
            <a:r>
              <a:rPr kumimoji="0" lang="es-ES" altLang="es-ES" sz="22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  <a:t> / </a:t>
            </a:r>
            <a:endParaRPr kumimoji="0" lang="es-ES" altLang="es-ES" sz="2200" b="0" i="0" u="none" strike="noStrike" cap="none" normalizeH="0" baseline="0" dirty="0">
              <a:ln>
                <a:noFill/>
              </a:ln>
              <a:solidFill>
                <a:srgbClr val="4495CE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r>
              <a:rPr kumimoji="0" lang="es-ES" altLang="es-ES" sz="22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  <a:t>Presupuesto: </a:t>
            </a:r>
            <a:endParaRPr kumimoji="0" lang="es-ES" altLang="es-ES" sz="2200" b="0" i="0" u="none" strike="noStrike" cap="none" normalizeH="0" baseline="0" dirty="0">
              <a:ln>
                <a:noFill/>
              </a:ln>
              <a:solidFill>
                <a:srgbClr val="4495CE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200"/>
              </a:spcAft>
              <a:buClrTx/>
              <a:buSzTx/>
              <a:buFontTx/>
              <a:buNone/>
              <a:tabLst/>
            </a:pPr>
            <a:r>
              <a:rPr kumimoji="0" lang="es-ES" altLang="es-ES" sz="20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  <a:t>XX.XXX.XXX </a:t>
            </a:r>
            <a:r>
              <a:rPr kumimoji="0" lang="es-ES" altLang="es-ES" sz="20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Arial" panose="020B0604020202020204" pitchFamily="34" charset="0"/>
              </a:rPr>
              <a:t>€</a:t>
            </a:r>
            <a:r>
              <a:rPr kumimoji="0" lang="es-ES" altLang="es-ES" sz="20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  <a:t> </a:t>
            </a:r>
            <a:br>
              <a:rPr kumimoji="0" lang="es-ES" altLang="es-ES" sz="22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</a:br>
            <a:br>
              <a:rPr kumimoji="0" lang="es-ES" altLang="es-ES" sz="22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</a:br>
            <a:endParaRPr kumimoji="0" lang="es-ES" altLang="es-ES" sz="2200" b="0" i="0" u="none" strike="noStrike" cap="none" normalizeH="0" baseline="0" dirty="0">
              <a:ln>
                <a:noFill/>
              </a:ln>
              <a:solidFill>
                <a:srgbClr val="211D1E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eu-ES" altLang="es-ES" sz="22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  <a:t>EB Laguntza: </a:t>
            </a:r>
            <a:endParaRPr kumimoji="0" lang="eu-ES" altLang="es-ES" sz="2200" b="0" i="0" u="none" strike="noStrike" cap="none" normalizeH="0" baseline="0" dirty="0">
              <a:ln>
                <a:noFill/>
              </a:ln>
              <a:solidFill>
                <a:srgbClr val="4495CE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kumimoji="0" lang="eu-ES" altLang="es-ES" sz="20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  <a:t>Proiektuaren %</a:t>
            </a:r>
            <a:r>
              <a:rPr lang="eu-ES" altLang="es-ES" sz="2000" dirty="0">
                <a:solidFill>
                  <a:srgbClr val="211D1E"/>
                </a:solidFill>
                <a:latin typeface="Trebuchet MS" panose="020B0603020202020204" pitchFamily="34" charset="0"/>
              </a:rPr>
              <a:t>40</a:t>
            </a:r>
            <a:r>
              <a:rPr kumimoji="0" lang="eu-ES" altLang="es-ES" sz="20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  <a:t>a. </a:t>
            </a:r>
            <a:br>
              <a:rPr kumimoji="0" lang="es-ES" altLang="es-ES" sz="22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</a:br>
            <a:endParaRPr kumimoji="0" lang="es-ES" altLang="es-ES" sz="2200" b="0" i="0" u="none" strike="noStrike" cap="none" normalizeH="0" baseline="0" dirty="0">
              <a:ln>
                <a:noFill/>
              </a:ln>
              <a:solidFill>
                <a:srgbClr val="211D1E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es-ES" altLang="es-ES" sz="22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  <a:t>Financiación UE: </a:t>
            </a:r>
            <a:endParaRPr kumimoji="0" lang="es-ES" altLang="es-ES" sz="2200" b="0" i="0" u="none" strike="noStrike" cap="none" normalizeH="0" baseline="0" dirty="0">
              <a:ln>
                <a:noFill/>
              </a:ln>
              <a:solidFill>
                <a:srgbClr val="4495CE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r>
              <a:rPr kumimoji="0" lang="es-ES" altLang="es-ES" sz="20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  <a:t>40% del proyecto.</a:t>
            </a: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32" name="Picture 8" descr="ES-EU Europar Batasunak kofinantzatuta_PO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838" y="13241338"/>
            <a:ext cx="3517900" cy="106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4376738" y="9804801"/>
            <a:ext cx="5454650" cy="348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  <a:t>TÍTULO DEL PROYECTO mantener tamaño y tipo de letra </a:t>
            </a:r>
            <a:b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</a:br>
            <a:endParaRPr kumimoji="0" lang="es-ES" altLang="es-ES" sz="2200" b="0" i="0" u="none" strike="noStrike" cap="none" normalizeH="0" baseline="0" dirty="0">
              <a:ln>
                <a:noFill/>
              </a:ln>
              <a:solidFill>
                <a:srgbClr val="4495CE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Descripción del proyecto 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</a:t>
            </a: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034" name="AutoShape 10"/>
          <p:cNvCxnSpPr>
            <a:cxnSpLocks noChangeShapeType="1"/>
          </p:cNvCxnSpPr>
          <p:nvPr/>
        </p:nvCxnSpPr>
        <p:spPr bwMode="auto">
          <a:xfrm>
            <a:off x="858838" y="8193088"/>
            <a:ext cx="1776413" cy="0"/>
          </a:xfrm>
          <a:prstGeom prst="straightConnector1">
            <a:avLst/>
          </a:prstGeom>
          <a:noFill/>
          <a:ln w="25400" algn="ctr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035" name="AutoShape 11"/>
          <p:cNvCxnSpPr>
            <a:cxnSpLocks noChangeShapeType="1"/>
          </p:cNvCxnSpPr>
          <p:nvPr/>
        </p:nvCxnSpPr>
        <p:spPr bwMode="auto">
          <a:xfrm>
            <a:off x="858839" y="10096472"/>
            <a:ext cx="1776412" cy="0"/>
          </a:xfrm>
          <a:prstGeom prst="straightConnector1">
            <a:avLst/>
          </a:prstGeom>
          <a:noFill/>
          <a:ln w="25400" algn="ctr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036" name="AutoShape 12"/>
          <p:cNvCxnSpPr>
            <a:cxnSpLocks noChangeShapeType="1"/>
          </p:cNvCxnSpPr>
          <p:nvPr/>
        </p:nvCxnSpPr>
        <p:spPr bwMode="auto">
          <a:xfrm>
            <a:off x="5661819" y="9709150"/>
            <a:ext cx="2884487" cy="0"/>
          </a:xfrm>
          <a:prstGeom prst="straightConnector1">
            <a:avLst/>
          </a:prstGeom>
          <a:noFill/>
          <a:ln w="25400" algn="ctr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4348163" y="4841875"/>
            <a:ext cx="6315075" cy="182563"/>
          </a:xfrm>
          <a:prstGeom prst="rect">
            <a:avLst/>
          </a:prstGeom>
          <a:solidFill>
            <a:srgbClr val="5B9BD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4376738" y="14879638"/>
            <a:ext cx="6315075" cy="239712"/>
          </a:xfrm>
          <a:prstGeom prst="rect">
            <a:avLst/>
          </a:prstGeom>
          <a:solidFill>
            <a:srgbClr val="5B9BD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27" y="4948251"/>
            <a:ext cx="1582738" cy="1585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4451382" y="5011706"/>
            <a:ext cx="2359964" cy="491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r>
              <a:rPr kumimoji="0" lang="es-ES" altLang="es-ES" sz="22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  <a:t>©</a:t>
            </a:r>
            <a:r>
              <a:rPr kumimoji="0" lang="es-ES" altLang="es-ES" sz="18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s-ES" altLang="es-ES" sz="1600" b="1" dirty="0">
                <a:solidFill>
                  <a:srgbClr val="000000"/>
                </a:solidFill>
                <a:latin typeface="Trebuchet MS" panose="020B0603020202020204" pitchFamily="34" charset="0"/>
              </a:rPr>
              <a:t>Organismo </a:t>
            </a:r>
            <a:r>
              <a:rPr lang="es-ES" altLang="es-ES" sz="1600" b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xxxxx</a:t>
            </a:r>
            <a:r>
              <a:rPr lang="es-ES" altLang="es-ES" sz="1600" b="1" dirty="0">
                <a:solidFill>
                  <a:srgbClr val="000000"/>
                </a:solidFill>
                <a:latin typeface="Trebuchet MS" panose="020B0603020202020204" pitchFamily="34" charset="0"/>
              </a:rPr>
              <a:t>              </a:t>
            </a:r>
            <a:endParaRPr kumimoji="0" lang="es-ES" altLang="es-E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CuadroTexto 34"/>
          <p:cNvSpPr txBox="1"/>
          <p:nvPr/>
        </p:nvSpPr>
        <p:spPr>
          <a:xfrm>
            <a:off x="-23269" y="61512"/>
            <a:ext cx="10681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endParaRPr lang="es-ES" sz="28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es-ES" sz="28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es-ES" sz="28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algn="ctr"/>
            <a:r>
              <a:rPr lang="es-ES" sz="2800" i="1" dirty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Espacio para insertar imagen</a:t>
            </a:r>
          </a:p>
          <a:p>
            <a:endParaRPr lang="es-ES" sz="28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es-ES" sz="28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es-ES" sz="28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es-ES" sz="28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es-ES" sz="28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es-ES" sz="28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es-ES" sz="28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pic>
        <p:nvPicPr>
          <p:cNvPr id="3" name="Imagen 2" descr="Logotipo&#10;&#10;Descripción generada automáticamente">
            <a:extLst>
              <a:ext uri="{FF2B5EF4-FFF2-40B4-BE49-F238E27FC236}">
                <a16:creationId xmlns:a16="http://schemas.microsoft.com/office/drawing/2014/main" id="{13BE3F70-0373-ADBC-1C90-0685FB9B46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4873" y="13377717"/>
            <a:ext cx="1237829" cy="936239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8E6C96E8-530E-365C-F048-8A8ABDE0211B}"/>
              </a:ext>
            </a:extLst>
          </p:cNvPr>
          <p:cNvSpPr txBox="1"/>
          <p:nvPr/>
        </p:nvSpPr>
        <p:spPr>
          <a:xfrm>
            <a:off x="4773828" y="13523553"/>
            <a:ext cx="13467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z="800" i="1" spc="0" dirty="0">
                <a:solidFill>
                  <a:schemeClr val="accent5"/>
                </a:solidFill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Espacio  para  posibles  logos adicionales,  en  su  caso  (por  ejemplo,  beneficiarios,  entidades  locales , etc.), </a:t>
            </a:r>
            <a:endParaRPr lang="es-ES" sz="8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70DDE08-CBA6-EDFF-710D-E01CE3F135C1}"/>
              </a:ext>
            </a:extLst>
          </p:cNvPr>
          <p:cNvSpPr txBox="1"/>
          <p:nvPr/>
        </p:nvSpPr>
        <p:spPr>
          <a:xfrm>
            <a:off x="6531094" y="13526665"/>
            <a:ext cx="13467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z="800" i="1" spc="0" dirty="0">
                <a:solidFill>
                  <a:schemeClr val="accent5"/>
                </a:solidFill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Espacio  para  posibles  logos adicionales,  en  su  caso  (por  ejemplo,  beneficiarios,  entidades  locales , etc.), </a:t>
            </a:r>
            <a:endParaRPr lang="es-ES" sz="8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4249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21A06B29008F041B8248A90B5F6ABFF" ma:contentTypeVersion="18" ma:contentTypeDescription="Crear nuevo documento." ma:contentTypeScope="" ma:versionID="f2c0e79333ae7cad63535f8277bae0cc">
  <xsd:schema xmlns:xsd="http://www.w3.org/2001/XMLSchema" xmlns:xs="http://www.w3.org/2001/XMLSchema" xmlns:p="http://schemas.microsoft.com/office/2006/metadata/properties" xmlns:ns2="c061b032-94a2-43f2-b78b-ce5ff7b54764" xmlns:ns3="58496141-c5b2-4c30-b397-0e365be94f96" targetNamespace="http://schemas.microsoft.com/office/2006/metadata/properties" ma:root="true" ma:fieldsID="c19b08d7e6c3004bff683ab3d9495a57" ns2:_="" ns3:_="">
    <xsd:import namespace="c061b032-94a2-43f2-b78b-ce5ff7b54764"/>
    <xsd:import namespace="58496141-c5b2-4c30-b397-0e365be94f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61b032-94a2-43f2-b78b-ce5ff7b547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496141-c5b2-4c30-b397-0e365be94f9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e825115-dad3-46b9-ab4c-69b9bb99492d}" ma:internalName="TaxCatchAll" ma:showField="CatchAllData" ma:web="58496141-c5b2-4c30-b397-0e365be94f9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38C6809-92BA-4D84-9287-F9D3C98DA6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61b032-94a2-43f2-b78b-ce5ff7b54764"/>
    <ds:schemaRef ds:uri="58496141-c5b2-4c30-b397-0e365be94f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1A50990-3FC4-4869-8D11-938FCEA68BC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104</Words>
  <Application>Microsoft Office PowerPoint</Application>
  <PresentationFormat>Personalizado</PresentationFormat>
  <Paragraphs>28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Trebuchet MS</vt:lpstr>
      <vt:lpstr>Tema de Office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Del Canto Blanco, Maria Belen</dc:creator>
  <cp:lastModifiedBy>Romero Fernandez, Aitor</cp:lastModifiedBy>
  <cp:revision>3</cp:revision>
  <dcterms:created xsi:type="dcterms:W3CDTF">2024-01-23T12:18:06Z</dcterms:created>
  <dcterms:modified xsi:type="dcterms:W3CDTF">2024-01-30T13:47:50Z</dcterms:modified>
</cp:coreProperties>
</file>