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8" r:id="rId4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3FD5B-A975-43FE-94D9-F281A19AF02B}" v="3" dt="2024-01-30T13:23:27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ibalez Presa, Mara" userId="b92b8bad-d9e6-49de-a905-d14b0fb8cc19" providerId="ADAL" clId="{2DE25CF7-9109-4223-BAD9-A6D076FEADF4}"/>
    <pc:docChg chg="modSld">
      <pc:chgData name="Estibalez Presa, Mara" userId="b92b8bad-d9e6-49de-a905-d14b0fb8cc19" providerId="ADAL" clId="{2DE25CF7-9109-4223-BAD9-A6D076FEADF4}" dt="2024-01-29T13:12:23.018" v="44" actId="1076"/>
      <pc:docMkLst>
        <pc:docMk/>
      </pc:docMkLst>
      <pc:sldChg chg="addSp delSp modSp mod">
        <pc:chgData name="Estibalez Presa, Mara" userId="b92b8bad-d9e6-49de-a905-d14b0fb8cc19" providerId="ADAL" clId="{2DE25CF7-9109-4223-BAD9-A6D076FEADF4}" dt="2024-01-29T13:12:23.018" v="44" actId="1076"/>
        <pc:sldMkLst>
          <pc:docMk/>
          <pc:sldMk cId="2878473604" sldId="258"/>
        </pc:sldMkLst>
        <pc:spChg chg="add del mod">
          <ac:chgData name="Estibalez Presa, Mara" userId="b92b8bad-d9e6-49de-a905-d14b0fb8cc19" providerId="ADAL" clId="{2DE25CF7-9109-4223-BAD9-A6D076FEADF4}" dt="2024-01-29T13:10:33.646" v="10" actId="21"/>
          <ac:spMkLst>
            <pc:docMk/>
            <pc:sldMk cId="2878473604" sldId="258"/>
            <ac:spMk id="2" creationId="{00000000-0000-0000-0000-000000000000}"/>
          </ac:spMkLst>
        </pc:spChg>
        <pc:spChg chg="mod">
          <ac:chgData name="Estibalez Presa, Mara" userId="b92b8bad-d9e6-49de-a905-d14b0fb8cc19" providerId="ADAL" clId="{2DE25CF7-9109-4223-BAD9-A6D076FEADF4}" dt="2024-01-25T12:03:12.445" v="7" actId="20577"/>
          <ac:spMkLst>
            <pc:docMk/>
            <pc:sldMk cId="2878473604" sldId="258"/>
            <ac:spMk id="5" creationId="{00000000-0000-0000-0000-000000000000}"/>
          </ac:spMkLst>
        </pc:spChg>
        <pc:spChg chg="add mod">
          <ac:chgData name="Estibalez Presa, Mara" userId="b92b8bad-d9e6-49de-a905-d14b0fb8cc19" providerId="ADAL" clId="{2DE25CF7-9109-4223-BAD9-A6D076FEADF4}" dt="2024-01-29T13:11:58.199" v="41" actId="14100"/>
          <ac:spMkLst>
            <pc:docMk/>
            <pc:sldMk cId="2878473604" sldId="258"/>
            <ac:spMk id="10" creationId="{94C8541A-EBF0-8623-874A-86680A0E8014}"/>
          </ac:spMkLst>
        </pc:spChg>
        <pc:spChg chg="add mod">
          <ac:chgData name="Estibalez Presa, Mara" userId="b92b8bad-d9e6-49de-a905-d14b0fb8cc19" providerId="ADAL" clId="{2DE25CF7-9109-4223-BAD9-A6D076FEADF4}" dt="2024-01-29T13:12:23.018" v="44" actId="1076"/>
          <ac:spMkLst>
            <pc:docMk/>
            <pc:sldMk cId="2878473604" sldId="258"/>
            <ac:spMk id="11" creationId="{2E511B75-B59C-2A0E-15E6-5354F11E7824}"/>
          </ac:spMkLst>
        </pc:spChg>
        <pc:spChg chg="del">
          <ac:chgData name="Estibalez Presa, Mara" userId="b92b8bad-d9e6-49de-a905-d14b0fb8cc19" providerId="ADAL" clId="{2DE25CF7-9109-4223-BAD9-A6D076FEADF4}" dt="2024-01-29T13:10:12.806" v="8" actId="21"/>
          <ac:spMkLst>
            <pc:docMk/>
            <pc:sldMk cId="2878473604" sldId="258"/>
            <ac:spMk id="22" creationId="{00000000-0000-0000-0000-000000000000}"/>
          </ac:spMkLst>
        </pc:spChg>
        <pc:picChg chg="del">
          <ac:chgData name="Estibalez Presa, Mara" userId="b92b8bad-d9e6-49de-a905-d14b0fb8cc19" providerId="ADAL" clId="{2DE25CF7-9109-4223-BAD9-A6D076FEADF4}" dt="2024-01-29T13:12:10.365" v="42" actId="21"/>
          <ac:picMkLst>
            <pc:docMk/>
            <pc:sldMk cId="2878473604" sldId="258"/>
            <ac:picMk id="1028" creationId="{00000000-0000-0000-0000-000000000000}"/>
          </ac:picMkLst>
        </pc:picChg>
      </pc:sldChg>
    </pc:docChg>
  </pc:docChgLst>
  <pc:docChgLst>
    <pc:chgData name="Romero Fernandez, Aitor" userId="bab0be7f-65fb-409d-9bbf-68451703f9f4" providerId="ADAL" clId="{CAE3FD5B-A975-43FE-94D9-F281A19AF02B}"/>
    <pc:docChg chg="custSel modSld">
      <pc:chgData name="Romero Fernandez, Aitor" userId="bab0be7f-65fb-409d-9bbf-68451703f9f4" providerId="ADAL" clId="{CAE3FD5B-A975-43FE-94D9-F281A19AF02B}" dt="2024-01-30T13:46:12.393" v="402" actId="790"/>
      <pc:docMkLst>
        <pc:docMk/>
      </pc:docMkLst>
      <pc:sldChg chg="addSp delSp modSp mod">
        <pc:chgData name="Romero Fernandez, Aitor" userId="bab0be7f-65fb-409d-9bbf-68451703f9f4" providerId="ADAL" clId="{CAE3FD5B-A975-43FE-94D9-F281A19AF02B}" dt="2024-01-30T13:46:12.393" v="402" actId="790"/>
        <pc:sldMkLst>
          <pc:docMk/>
          <pc:sldMk cId="2878473604" sldId="258"/>
        </pc:sldMkLst>
        <pc:spChg chg="mod">
          <ac:chgData name="Romero Fernandez, Aitor" userId="bab0be7f-65fb-409d-9bbf-68451703f9f4" providerId="ADAL" clId="{CAE3FD5B-A975-43FE-94D9-F281A19AF02B}" dt="2024-01-30T13:45:44.994" v="399" actId="790"/>
          <ac:spMkLst>
            <pc:docMk/>
            <pc:sldMk cId="2878473604" sldId="258"/>
            <ac:spMk id="4" creationId="{00000000-0000-0000-0000-000000000000}"/>
          </ac:spMkLst>
        </pc:spChg>
        <pc:spChg chg="mod">
          <ac:chgData name="Romero Fernandez, Aitor" userId="bab0be7f-65fb-409d-9bbf-68451703f9f4" providerId="ADAL" clId="{CAE3FD5B-A975-43FE-94D9-F281A19AF02B}" dt="2024-01-30T13:46:12.393" v="402" actId="790"/>
          <ac:spMkLst>
            <pc:docMk/>
            <pc:sldMk cId="2878473604" sldId="258"/>
            <ac:spMk id="5" creationId="{00000000-0000-0000-0000-000000000000}"/>
          </ac:spMkLst>
        </pc:spChg>
        <pc:spChg chg="add mod">
          <ac:chgData name="Romero Fernandez, Aitor" userId="bab0be7f-65fb-409d-9bbf-68451703f9f4" providerId="ADAL" clId="{CAE3FD5B-A975-43FE-94D9-F281A19AF02B}" dt="2024-01-25T13:50:40.800" v="391" actId="1038"/>
          <ac:spMkLst>
            <pc:docMk/>
            <pc:sldMk cId="2878473604" sldId="258"/>
            <ac:spMk id="9" creationId="{CBF1A37D-F26B-CABF-B54B-C91B5F5FB81E}"/>
          </ac:spMkLst>
        </pc:spChg>
        <pc:spChg chg="mod">
          <ac:chgData name="Romero Fernandez, Aitor" userId="bab0be7f-65fb-409d-9bbf-68451703f9f4" providerId="ADAL" clId="{CAE3FD5B-A975-43FE-94D9-F281A19AF02B}" dt="2024-01-30T13:23:27.310" v="398" actId="1076"/>
          <ac:spMkLst>
            <pc:docMk/>
            <pc:sldMk cId="2878473604" sldId="258"/>
            <ac:spMk id="10" creationId="{94C8541A-EBF0-8623-874A-86680A0E8014}"/>
          </ac:spMkLst>
        </pc:spChg>
        <pc:spChg chg="mod">
          <ac:chgData name="Romero Fernandez, Aitor" userId="bab0be7f-65fb-409d-9bbf-68451703f9f4" providerId="ADAL" clId="{CAE3FD5B-A975-43FE-94D9-F281A19AF02B}" dt="2024-01-25T13:48:10.756" v="9" actId="255"/>
          <ac:spMkLst>
            <pc:docMk/>
            <pc:sldMk cId="2878473604" sldId="258"/>
            <ac:spMk id="22" creationId="{00000000-0000-0000-0000-000000000000}"/>
          </ac:spMkLst>
        </pc:spChg>
        <pc:spChg chg="del">
          <ac:chgData name="Romero Fernandez, Aitor" userId="bab0be7f-65fb-409d-9bbf-68451703f9f4" providerId="ADAL" clId="{CAE3FD5B-A975-43FE-94D9-F281A19AF02B}" dt="2024-01-25T13:50:17.870" v="198" actId="478"/>
          <ac:spMkLst>
            <pc:docMk/>
            <pc:sldMk cId="2878473604" sldId="258"/>
            <ac:spMk id="47" creationId="{00000000-0000-0000-0000-000000000000}"/>
          </ac:spMkLst>
        </pc:spChg>
        <pc:spChg chg="del">
          <ac:chgData name="Romero Fernandez, Aitor" userId="bab0be7f-65fb-409d-9bbf-68451703f9f4" providerId="ADAL" clId="{CAE3FD5B-A975-43FE-94D9-F281A19AF02B}" dt="2024-01-25T13:48:23.905" v="10" actId="478"/>
          <ac:spMkLst>
            <pc:docMk/>
            <pc:sldMk cId="2878473604" sldId="258"/>
            <ac:spMk id="48" creationId="{00000000-0000-0000-0000-000000000000}"/>
          </ac:spMkLst>
        </pc:spChg>
        <pc:picChg chg="add mod">
          <ac:chgData name="Romero Fernandez, Aitor" userId="bab0be7f-65fb-409d-9bbf-68451703f9f4" providerId="ADAL" clId="{CAE3FD5B-A975-43FE-94D9-F281A19AF02B}" dt="2024-01-25T13:49:57.814" v="168" actId="1038"/>
          <ac:picMkLst>
            <pc:docMk/>
            <pc:sldMk cId="2878473604" sldId="258"/>
            <ac:picMk id="8" creationId="{71755FE7-3740-783E-2196-DA172A9F7A35}"/>
          </ac:picMkLst>
        </pc:picChg>
        <pc:picChg chg="mod">
          <ac:chgData name="Romero Fernandez, Aitor" userId="bab0be7f-65fb-409d-9bbf-68451703f9f4" providerId="ADAL" clId="{CAE3FD5B-A975-43FE-94D9-F281A19AF02B}" dt="2024-01-25T13:50:50.460" v="395" actId="1038"/>
          <ac:picMkLst>
            <pc:docMk/>
            <pc:sldMk cId="2878473604" sldId="258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0"/>
            <a:ext cx="4752186" cy="10691813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26000" y="-3175"/>
            <a:ext cx="10298113" cy="285750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449163" y="897932"/>
            <a:ext cx="4903787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PROIEKTUAREN IZENBURUA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 deskribapena</a:t>
            </a:r>
            <a:endParaRPr lang="eu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02545" y="2168526"/>
            <a:ext cx="2801937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Epea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 / Plazo: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20XX-20XX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Aurrekontua 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/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Presupuesto: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XX.XXX.XXX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€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EB Laguntza: </a:t>
            </a:r>
            <a:endParaRPr kumimoji="0" lang="eu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u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Proiektuaren %40a.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Financiación UE: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40% del proyecto.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8905875"/>
            <a:ext cx="35163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488488" y="4679950"/>
            <a:ext cx="4903787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D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escripción</a:t>
            </a:r>
            <a:r>
              <a:rPr kumimoji="0" lang="es-ES" altLang="es-E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5602288" y="3925888"/>
            <a:ext cx="1776412" cy="0"/>
          </a:xfrm>
          <a:prstGeom prst="straightConnector1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5607050" y="5491163"/>
            <a:ext cx="1776413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10220507" y="4832350"/>
            <a:ext cx="2884488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826000" y="10393363"/>
            <a:ext cx="10298113" cy="285750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717550"/>
            <a:ext cx="158273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71755FE7-3740-783E-2196-DA172A9F7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971" y="8972806"/>
            <a:ext cx="1237829" cy="93623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BF1A37D-F26B-CABF-B54B-C91B5F5FB81E}"/>
              </a:ext>
            </a:extLst>
          </p:cNvPr>
          <p:cNvSpPr txBox="1"/>
          <p:nvPr/>
        </p:nvSpPr>
        <p:spPr>
          <a:xfrm>
            <a:off x="9310822" y="8995595"/>
            <a:ext cx="145297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9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spc="0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94C8541A-EBF0-8623-874A-86680A0E801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913702" y="8673064"/>
            <a:ext cx="2013943" cy="48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©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s-ES" altLang="es-ES" sz="1200" b="1" dirty="0">
                <a:solidFill>
                  <a:srgbClr val="000000"/>
                </a:solidFill>
                <a:latin typeface="Trebuchet MS" panose="020B0603020202020204" pitchFamily="34" charset="0"/>
              </a:rPr>
              <a:t>Organismo </a:t>
            </a:r>
            <a:r>
              <a:rPr lang="es-ES" altLang="es-ES" sz="1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xxxxx</a:t>
            </a:r>
            <a:r>
              <a:rPr lang="es-ES" altLang="es-ES" sz="1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511B75-B59C-2A0E-15E6-5354F11E7824}"/>
              </a:ext>
            </a:extLst>
          </p:cNvPr>
          <p:cNvSpPr txBox="1"/>
          <p:nvPr/>
        </p:nvSpPr>
        <p:spPr>
          <a:xfrm>
            <a:off x="11056494" y="8999590"/>
            <a:ext cx="145297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9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spc="0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A06B29008F041B8248A90B5F6ABFF" ma:contentTypeVersion="18" ma:contentTypeDescription="Crear nuevo documento." ma:contentTypeScope="" ma:versionID="f2c0e79333ae7cad63535f8277bae0cc">
  <xsd:schema xmlns:xsd="http://www.w3.org/2001/XMLSchema" xmlns:xs="http://www.w3.org/2001/XMLSchema" xmlns:p="http://schemas.microsoft.com/office/2006/metadata/properties" xmlns:ns2="c061b032-94a2-43f2-b78b-ce5ff7b54764" xmlns:ns3="58496141-c5b2-4c30-b397-0e365be94f96" targetNamespace="http://schemas.microsoft.com/office/2006/metadata/properties" ma:root="true" ma:fieldsID="c19b08d7e6c3004bff683ab3d9495a57" ns2:_="" ns3:_="">
    <xsd:import namespace="c061b032-94a2-43f2-b78b-ce5ff7b54764"/>
    <xsd:import namespace="58496141-c5b2-4c30-b397-0e365be94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1b032-94a2-43f2-b78b-ce5ff7b54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6141-c5b2-4c30-b397-0e365be94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825115-dad3-46b9-ab4c-69b9bb99492d}" ma:internalName="TaxCatchAll" ma:showField="CatchAllData" ma:web="58496141-c5b2-4c30-b397-0e365be94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8A503D-DA7E-4CB4-AECA-E89264B5B7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61b032-94a2-43f2-b78b-ce5ff7b54764"/>
    <ds:schemaRef ds:uri="58496141-c5b2-4c30-b397-0e365be94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454CBA-3C21-4ADC-B226-81632F575D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103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Romero Fernandez, Aitor</cp:lastModifiedBy>
  <cp:revision>45</cp:revision>
  <cp:lastPrinted>2024-01-30T12:58:50Z</cp:lastPrinted>
  <dcterms:created xsi:type="dcterms:W3CDTF">2023-10-10T14:27:13Z</dcterms:created>
  <dcterms:modified xsi:type="dcterms:W3CDTF">2024-01-30T13:46:13Z</dcterms:modified>
</cp:coreProperties>
</file>