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2779713" cy="914400"/>
  <p:notesSz cx="7099300" cy="10234613"/>
  <p:defaultTextStyle>
    <a:defPPr>
      <a:defRPr lang="es-ES"/>
    </a:defPPr>
    <a:lvl1pPr marL="0" algn="l" defTabSz="21104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1pPr>
    <a:lvl2pPr marL="105522" algn="l" defTabSz="21104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2pPr>
    <a:lvl3pPr marL="211044" algn="l" defTabSz="21104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3pPr>
    <a:lvl4pPr marL="316565" algn="l" defTabSz="21104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4pPr>
    <a:lvl5pPr marL="422087" algn="l" defTabSz="21104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5pPr>
    <a:lvl6pPr marL="527609" algn="l" defTabSz="21104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6pPr>
    <a:lvl7pPr marL="633131" algn="l" defTabSz="21104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7pPr>
    <a:lvl8pPr marL="738652" algn="l" defTabSz="21104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8pPr>
    <a:lvl9pPr marL="844174" algn="l" defTabSz="21104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20" d="100"/>
          <a:sy n="320" d="100"/>
        </p:scale>
        <p:origin x="-912" y="-660"/>
      </p:cViewPr>
      <p:guideLst>
        <p:guide orient="horz" pos="288"/>
        <p:guide pos="8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8479" y="284057"/>
            <a:ext cx="2362756" cy="19600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16957" y="518160"/>
            <a:ext cx="1945799" cy="233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5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1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6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2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7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38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44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12888" y="4868"/>
            <a:ext cx="189658" cy="10414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2468" y="4868"/>
            <a:ext cx="524092" cy="10414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8" y="587587"/>
            <a:ext cx="2362756" cy="181610"/>
          </a:xfrm>
        </p:spPr>
        <p:txBody>
          <a:bodyPr anchor="t"/>
          <a:lstStyle>
            <a:lvl1pPr algn="l">
              <a:defRPr sz="9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19578" y="387562"/>
            <a:ext cx="2362756" cy="200025"/>
          </a:xfrm>
        </p:spPr>
        <p:txBody>
          <a:bodyPr anchor="b"/>
          <a:lstStyle>
            <a:lvl1pPr marL="0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1pPr>
            <a:lvl2pPr marL="105522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2pPr>
            <a:lvl3pPr marL="211044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3pPr>
            <a:lvl4pPr marL="316565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4pPr>
            <a:lvl5pPr marL="422087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5pPr>
            <a:lvl6pPr marL="527609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6pPr>
            <a:lvl7pPr marL="633131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7pPr>
            <a:lvl8pPr marL="738652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8pPr>
            <a:lvl9pPr marL="844174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2468" y="28363"/>
            <a:ext cx="356633" cy="80645"/>
          </a:xfrm>
        </p:spPr>
        <p:txBody>
          <a:bodyPr/>
          <a:lstStyle>
            <a:lvl1pPr>
              <a:defRPr sz="600"/>
            </a:lvl1pPr>
            <a:lvl2pPr>
              <a:defRPr sz="6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5430" y="28363"/>
            <a:ext cx="357116" cy="80645"/>
          </a:xfrm>
        </p:spPr>
        <p:txBody>
          <a:bodyPr/>
          <a:lstStyle>
            <a:lvl1pPr>
              <a:defRPr sz="600"/>
            </a:lvl1pPr>
            <a:lvl2pPr>
              <a:defRPr sz="6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8986" y="36618"/>
            <a:ext cx="2501742" cy="1524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8986" y="204682"/>
            <a:ext cx="1228189" cy="85302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05522" indent="0">
              <a:buNone/>
              <a:defRPr sz="500" b="1"/>
            </a:lvl2pPr>
            <a:lvl3pPr marL="211044" indent="0">
              <a:buNone/>
              <a:defRPr sz="400" b="1"/>
            </a:lvl3pPr>
            <a:lvl4pPr marL="316565" indent="0">
              <a:buNone/>
              <a:defRPr sz="400" b="1"/>
            </a:lvl4pPr>
            <a:lvl5pPr marL="422087" indent="0">
              <a:buNone/>
              <a:defRPr sz="400" b="1"/>
            </a:lvl5pPr>
            <a:lvl6pPr marL="527609" indent="0">
              <a:buNone/>
              <a:defRPr sz="400" b="1"/>
            </a:lvl6pPr>
            <a:lvl7pPr marL="633131" indent="0">
              <a:buNone/>
              <a:defRPr sz="400" b="1"/>
            </a:lvl7pPr>
            <a:lvl8pPr marL="738652" indent="0">
              <a:buNone/>
              <a:defRPr sz="400" b="1"/>
            </a:lvl8pPr>
            <a:lvl9pPr marL="844174" indent="0">
              <a:buNone/>
              <a:defRPr sz="4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8986" y="289984"/>
            <a:ext cx="1228189" cy="526838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4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412056" y="204682"/>
            <a:ext cx="1228672" cy="85302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05522" indent="0">
              <a:buNone/>
              <a:defRPr sz="500" b="1"/>
            </a:lvl2pPr>
            <a:lvl3pPr marL="211044" indent="0">
              <a:buNone/>
              <a:defRPr sz="400" b="1"/>
            </a:lvl3pPr>
            <a:lvl4pPr marL="316565" indent="0">
              <a:buNone/>
              <a:defRPr sz="400" b="1"/>
            </a:lvl4pPr>
            <a:lvl5pPr marL="422087" indent="0">
              <a:buNone/>
              <a:defRPr sz="400" b="1"/>
            </a:lvl5pPr>
            <a:lvl6pPr marL="527609" indent="0">
              <a:buNone/>
              <a:defRPr sz="400" b="1"/>
            </a:lvl6pPr>
            <a:lvl7pPr marL="633131" indent="0">
              <a:buNone/>
              <a:defRPr sz="400" b="1"/>
            </a:lvl7pPr>
            <a:lvl8pPr marL="738652" indent="0">
              <a:buNone/>
              <a:defRPr sz="400" b="1"/>
            </a:lvl8pPr>
            <a:lvl9pPr marL="844174" indent="0">
              <a:buNone/>
              <a:defRPr sz="4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412056" y="289984"/>
            <a:ext cx="1228672" cy="526838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4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8986" y="36407"/>
            <a:ext cx="914506" cy="154940"/>
          </a:xfrm>
        </p:spPr>
        <p:txBody>
          <a:bodyPr anchor="b"/>
          <a:lstStyle>
            <a:lvl1pPr algn="l">
              <a:defRPr sz="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86790" y="36407"/>
            <a:ext cx="1553937" cy="780415"/>
          </a:xfrm>
        </p:spPr>
        <p:txBody>
          <a:bodyPr/>
          <a:lstStyle>
            <a:lvl1pPr>
              <a:defRPr sz="7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8986" y="191347"/>
            <a:ext cx="914506" cy="625475"/>
          </a:xfrm>
        </p:spPr>
        <p:txBody>
          <a:bodyPr/>
          <a:lstStyle>
            <a:lvl1pPr marL="0" indent="0">
              <a:buNone/>
              <a:defRPr sz="300"/>
            </a:lvl1pPr>
            <a:lvl2pPr marL="105522" indent="0">
              <a:buNone/>
              <a:defRPr sz="300"/>
            </a:lvl2pPr>
            <a:lvl3pPr marL="211044" indent="0">
              <a:buNone/>
              <a:defRPr sz="200"/>
            </a:lvl3pPr>
            <a:lvl4pPr marL="316565" indent="0">
              <a:buNone/>
              <a:defRPr sz="200"/>
            </a:lvl4pPr>
            <a:lvl5pPr marL="422087" indent="0">
              <a:buNone/>
              <a:defRPr sz="200"/>
            </a:lvl5pPr>
            <a:lvl6pPr marL="527609" indent="0">
              <a:buNone/>
              <a:defRPr sz="200"/>
            </a:lvl6pPr>
            <a:lvl7pPr marL="633131" indent="0">
              <a:buNone/>
              <a:defRPr sz="200"/>
            </a:lvl7pPr>
            <a:lvl8pPr marL="738652" indent="0">
              <a:buNone/>
              <a:defRPr sz="200"/>
            </a:lvl8pPr>
            <a:lvl9pPr marL="844174" indent="0">
              <a:buNone/>
              <a:defRPr sz="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843" y="640080"/>
            <a:ext cx="1667828" cy="75565"/>
          </a:xfrm>
        </p:spPr>
        <p:txBody>
          <a:bodyPr anchor="b"/>
          <a:lstStyle>
            <a:lvl1pPr algn="l">
              <a:defRPr sz="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44843" y="81703"/>
            <a:ext cx="1667828" cy="548640"/>
          </a:xfrm>
        </p:spPr>
        <p:txBody>
          <a:bodyPr/>
          <a:lstStyle>
            <a:lvl1pPr marL="0" indent="0">
              <a:buNone/>
              <a:defRPr sz="700"/>
            </a:lvl1pPr>
            <a:lvl2pPr marL="105522" indent="0">
              <a:buNone/>
              <a:defRPr sz="600"/>
            </a:lvl2pPr>
            <a:lvl3pPr marL="211044" indent="0">
              <a:buNone/>
              <a:defRPr sz="600"/>
            </a:lvl3pPr>
            <a:lvl4pPr marL="316565" indent="0">
              <a:buNone/>
              <a:defRPr sz="500"/>
            </a:lvl4pPr>
            <a:lvl5pPr marL="422087" indent="0">
              <a:buNone/>
              <a:defRPr sz="500"/>
            </a:lvl5pPr>
            <a:lvl6pPr marL="527609" indent="0">
              <a:buNone/>
              <a:defRPr sz="500"/>
            </a:lvl6pPr>
            <a:lvl7pPr marL="633131" indent="0">
              <a:buNone/>
              <a:defRPr sz="500"/>
            </a:lvl7pPr>
            <a:lvl8pPr marL="738652" indent="0">
              <a:buNone/>
              <a:defRPr sz="500"/>
            </a:lvl8pPr>
            <a:lvl9pPr marL="844174" indent="0">
              <a:buNone/>
              <a:defRPr sz="5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44843" y="715645"/>
            <a:ext cx="1667828" cy="107315"/>
          </a:xfrm>
        </p:spPr>
        <p:txBody>
          <a:bodyPr/>
          <a:lstStyle>
            <a:lvl1pPr marL="0" indent="0">
              <a:buNone/>
              <a:defRPr sz="300"/>
            </a:lvl1pPr>
            <a:lvl2pPr marL="105522" indent="0">
              <a:buNone/>
              <a:defRPr sz="300"/>
            </a:lvl2pPr>
            <a:lvl3pPr marL="211044" indent="0">
              <a:buNone/>
              <a:defRPr sz="200"/>
            </a:lvl3pPr>
            <a:lvl4pPr marL="316565" indent="0">
              <a:buNone/>
              <a:defRPr sz="200"/>
            </a:lvl4pPr>
            <a:lvl5pPr marL="422087" indent="0">
              <a:buNone/>
              <a:defRPr sz="200"/>
            </a:lvl5pPr>
            <a:lvl6pPr marL="527609" indent="0">
              <a:buNone/>
              <a:defRPr sz="200"/>
            </a:lvl6pPr>
            <a:lvl7pPr marL="633131" indent="0">
              <a:buNone/>
              <a:defRPr sz="200"/>
            </a:lvl7pPr>
            <a:lvl8pPr marL="738652" indent="0">
              <a:buNone/>
              <a:defRPr sz="200"/>
            </a:lvl8pPr>
            <a:lvl9pPr marL="844174" indent="0">
              <a:buNone/>
              <a:defRPr sz="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38986" y="36618"/>
            <a:ext cx="2501742" cy="152400"/>
          </a:xfrm>
          <a:prstGeom prst="rect">
            <a:avLst/>
          </a:prstGeom>
        </p:spPr>
        <p:txBody>
          <a:bodyPr vert="horz" lIns="21104" tIns="10552" rIns="21104" bIns="10552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8986" y="213360"/>
            <a:ext cx="2501742" cy="603462"/>
          </a:xfrm>
          <a:prstGeom prst="rect">
            <a:avLst/>
          </a:prstGeom>
        </p:spPr>
        <p:txBody>
          <a:bodyPr vert="horz" lIns="21104" tIns="10552" rIns="21104" bIns="10552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38986" y="847514"/>
            <a:ext cx="648600" cy="48683"/>
          </a:xfrm>
          <a:prstGeom prst="rect">
            <a:avLst/>
          </a:prstGeom>
        </p:spPr>
        <p:txBody>
          <a:bodyPr vert="horz" lIns="21104" tIns="10552" rIns="21104" bIns="10552" rtlCol="0" anchor="ctr"/>
          <a:lstStyle>
            <a:lvl1pPr algn="l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E4BED-988B-4994-A62B-24C0A59547D0}" type="datetimeFigureOut">
              <a:rPr lang="es-ES" smtClean="0"/>
              <a:pPr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49736" y="847514"/>
            <a:ext cx="880242" cy="48683"/>
          </a:xfrm>
          <a:prstGeom prst="rect">
            <a:avLst/>
          </a:prstGeom>
        </p:spPr>
        <p:txBody>
          <a:bodyPr vert="horz" lIns="21104" tIns="10552" rIns="21104" bIns="10552" rtlCol="0" anchor="ctr"/>
          <a:lstStyle>
            <a:lvl1pPr algn="ct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992128" y="847514"/>
            <a:ext cx="648600" cy="48683"/>
          </a:xfrm>
          <a:prstGeom prst="rect">
            <a:avLst/>
          </a:prstGeom>
        </p:spPr>
        <p:txBody>
          <a:bodyPr vert="horz" lIns="21104" tIns="10552" rIns="21104" bIns="10552" rtlCol="0" anchor="ctr"/>
          <a:lstStyle>
            <a:lvl1pPr algn="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8F48-020C-4F80-8920-8D2349C9C0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1044" rtl="0" eaLnBrk="1" latinLnBrk="0" hangingPunct="1">
        <a:spcBef>
          <a:spcPct val="0"/>
        </a:spcBef>
        <a:buNone/>
        <a:defRPr sz="1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9141" indent="-79141" algn="l" defTabSz="211044" rtl="0" eaLnBrk="1" latinLnBrk="0" hangingPunct="1">
        <a:spcBef>
          <a:spcPct val="20000"/>
        </a:spcBef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71473" indent="-65951" algn="l" defTabSz="211044" rtl="0" eaLnBrk="1" latinLnBrk="0" hangingPunct="1">
        <a:spcBef>
          <a:spcPct val="20000"/>
        </a:spcBef>
        <a:buFont typeface="Arial" pitchFamily="34" charset="0"/>
        <a:buChar char="–"/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263804" indent="-52761" algn="l" defTabSz="211044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369326" indent="-52761" algn="l" defTabSz="211044" rtl="0" eaLnBrk="1" latinLnBrk="0" hangingPunct="1">
        <a:spcBef>
          <a:spcPct val="20000"/>
        </a:spcBef>
        <a:buFont typeface="Arial" pitchFamily="34" charset="0"/>
        <a:buChar char="–"/>
        <a:defRPr sz="500" kern="1200">
          <a:solidFill>
            <a:schemeClr val="tx1"/>
          </a:solidFill>
          <a:latin typeface="+mn-lt"/>
          <a:ea typeface="+mn-ea"/>
          <a:cs typeface="+mn-cs"/>
        </a:defRPr>
      </a:lvl4pPr>
      <a:lvl5pPr marL="474848" indent="-52761" algn="l" defTabSz="211044" rtl="0" eaLnBrk="1" latinLnBrk="0" hangingPunct="1">
        <a:spcBef>
          <a:spcPct val="20000"/>
        </a:spcBef>
        <a:buFont typeface="Arial" pitchFamily="34" charset="0"/>
        <a:buChar char="»"/>
        <a:defRPr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580370" indent="-52761" algn="l" defTabSz="211044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6pPr>
      <a:lvl7pPr marL="685891" indent="-52761" algn="l" defTabSz="211044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7pPr>
      <a:lvl8pPr marL="791413" indent="-52761" algn="l" defTabSz="211044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8pPr>
      <a:lvl9pPr marL="896935" indent="-52761" algn="l" defTabSz="211044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11044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5522" algn="l" defTabSz="211044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11044" algn="l" defTabSz="211044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16565" algn="l" defTabSz="211044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22087" algn="l" defTabSz="211044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27609" algn="l" defTabSz="211044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33131" algn="l" defTabSz="211044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38652" algn="l" defTabSz="211044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44174" algn="l" defTabSz="211044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logo Osalan.png"/>
          <p:cNvPicPr/>
          <p:nvPr/>
        </p:nvPicPr>
        <p:blipFill>
          <a:blip r:embed="rId2" cstate="print"/>
          <a:srcRect b="13026"/>
          <a:stretch>
            <a:fillRect/>
          </a:stretch>
        </p:blipFill>
        <p:spPr>
          <a:xfrm rot="937902">
            <a:off x="1363393" y="310484"/>
            <a:ext cx="571608" cy="41651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0"/>
            <a:ext cx="1389856" cy="74523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u-ES" sz="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BAT EGIN GUREKIN</a:t>
            </a:r>
            <a:endParaRPr lang="eu-ES" sz="800" b="1" dirty="0">
              <a:solidFill>
                <a:srgbClr val="92CDDC"/>
              </a:solidFill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 smtClean="0">
                <a:ln>
                  <a:noFill/>
                </a:ln>
                <a:solidFill>
                  <a:srgbClr val="E36C0A"/>
                </a:solidFill>
                <a:effectLst/>
                <a:latin typeface="Calibri" pitchFamily="34" charset="0"/>
                <a:cs typeface="Arial" pitchFamily="34" charset="0"/>
              </a:rPr>
              <a:t>CUENTA CON NOSOTROS</a:t>
            </a:r>
            <a:endParaRPr kumimoji="0" lang="es-ES" sz="800" b="1" i="0" u="none" strike="noStrike" cap="none" normalizeH="0" baseline="0" dirty="0" smtClean="0">
              <a:ln>
                <a:noFill/>
              </a:ln>
              <a:solidFill>
                <a:srgbClr val="E36C0A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 smtClean="0">
                <a:ln>
                  <a:noFill/>
                </a:ln>
                <a:solidFill>
                  <a:srgbClr val="C2D69B"/>
                </a:solidFill>
                <a:effectLst/>
                <a:latin typeface="Calibri" pitchFamily="34" charset="0"/>
                <a:cs typeface="Arial" pitchFamily="34" charset="0"/>
              </a:rPr>
              <a:t>ACOUNT WITH US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245840" y="25153"/>
            <a:ext cx="1653357" cy="216024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XX. </a:t>
            </a:r>
            <a:r>
              <a:rPr kumimoji="0" lang="es-ES" sz="9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Urteurrena</a:t>
            </a: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rgbClr val="FABF8F"/>
                </a:solidFill>
                <a:effectLst/>
                <a:latin typeface="Calibri" pitchFamily="34" charset="0"/>
                <a:cs typeface="Arial" pitchFamily="34" charset="0"/>
              </a:rPr>
              <a:t>XX Aniversario</a:t>
            </a:r>
            <a:endParaRPr kumimoji="0" lang="es-ES" sz="9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677888" y="169168"/>
            <a:ext cx="785813" cy="215444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1993 - 2013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10 Imagen" descr="s94-logo_osalan.gif"/>
          <p:cNvPicPr/>
          <p:nvPr/>
        </p:nvPicPr>
        <p:blipFill>
          <a:blip r:embed="rId3" cstate="print"/>
          <a:srcRect l="14921" r="55358" b="55405"/>
          <a:stretch>
            <a:fillRect/>
          </a:stretch>
        </p:blipFill>
        <p:spPr>
          <a:xfrm>
            <a:off x="525760" y="601216"/>
            <a:ext cx="651185" cy="144016"/>
          </a:xfrm>
          <a:prstGeom prst="rect">
            <a:avLst/>
          </a:prstGeom>
        </p:spPr>
      </p:pic>
      <p:pic>
        <p:nvPicPr>
          <p:cNvPr id="10" name="10 Imagen" descr="s94-logo_osalan.gif"/>
          <p:cNvPicPr/>
          <p:nvPr/>
        </p:nvPicPr>
        <p:blipFill>
          <a:blip r:embed="rId3" cstate="print"/>
          <a:srcRect l="14921" t="43243"/>
          <a:stretch>
            <a:fillRect/>
          </a:stretch>
        </p:blipFill>
        <p:spPr>
          <a:xfrm>
            <a:off x="165720" y="745232"/>
            <a:ext cx="1389857" cy="72008"/>
          </a:xfrm>
          <a:prstGeom prst="rect">
            <a:avLst/>
          </a:prstGeom>
        </p:spPr>
      </p:pic>
      <p:pic>
        <p:nvPicPr>
          <p:cNvPr id="12" name="51 Imagen" descr="r41-ov_logoDptoEmpleoyPolit_es.gif"/>
          <p:cNvPicPr/>
          <p:nvPr/>
        </p:nvPicPr>
        <p:blipFill>
          <a:blip r:embed="rId4" cstate="print"/>
          <a:srcRect l="24263" r="41075"/>
          <a:stretch>
            <a:fillRect/>
          </a:stretch>
        </p:blipFill>
        <p:spPr>
          <a:xfrm>
            <a:off x="2469976" y="817240"/>
            <a:ext cx="309737" cy="97160"/>
          </a:xfrm>
          <a:prstGeom prst="rect">
            <a:avLst/>
          </a:prstGeom>
        </p:spPr>
      </p:pic>
      <p:pic>
        <p:nvPicPr>
          <p:cNvPr id="13" name="42 Imagen" descr="logo gobierno vasco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037928" y="814387"/>
            <a:ext cx="435730" cy="1000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0" y="0"/>
            <a:ext cx="1389856" cy="74523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u-ES" sz="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BAT EGIN GUREKIN</a:t>
            </a:r>
            <a:endParaRPr lang="eu-ES" sz="800" b="1" dirty="0">
              <a:solidFill>
                <a:srgbClr val="92CDDC"/>
              </a:solidFill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 smtClean="0">
                <a:ln>
                  <a:noFill/>
                </a:ln>
                <a:solidFill>
                  <a:srgbClr val="E36C0A"/>
                </a:solidFill>
                <a:effectLst/>
                <a:latin typeface="Calibri" pitchFamily="34" charset="0"/>
                <a:cs typeface="Arial" pitchFamily="34" charset="0"/>
              </a:rPr>
              <a:t>CUENTA CON NOSOTROS</a:t>
            </a:r>
            <a:endParaRPr kumimoji="0" lang="es-ES" sz="800" b="1" i="0" u="none" strike="noStrike" cap="none" normalizeH="0" baseline="0" dirty="0" smtClean="0">
              <a:ln>
                <a:noFill/>
              </a:ln>
              <a:solidFill>
                <a:srgbClr val="E36C0A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 smtClean="0">
                <a:ln>
                  <a:noFill/>
                </a:ln>
                <a:solidFill>
                  <a:srgbClr val="C2D69B"/>
                </a:solidFill>
                <a:effectLst/>
                <a:latin typeface="Calibri" pitchFamily="34" charset="0"/>
                <a:cs typeface="Arial" pitchFamily="34" charset="0"/>
              </a:rPr>
              <a:t>ACOUNT WITH US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10 Imagen" descr="s94-logo_osalan.gif"/>
          <p:cNvPicPr/>
          <p:nvPr/>
        </p:nvPicPr>
        <p:blipFill>
          <a:blip r:embed="rId2" cstate="print"/>
          <a:srcRect l="14921" r="55358" b="55405"/>
          <a:stretch>
            <a:fillRect/>
          </a:stretch>
        </p:blipFill>
        <p:spPr>
          <a:xfrm>
            <a:off x="525760" y="601216"/>
            <a:ext cx="651185" cy="144016"/>
          </a:xfrm>
          <a:prstGeom prst="rect">
            <a:avLst/>
          </a:prstGeom>
        </p:spPr>
      </p:pic>
      <p:pic>
        <p:nvPicPr>
          <p:cNvPr id="4" name="10 Imagen" descr="s94-logo_osalan.gif"/>
          <p:cNvPicPr/>
          <p:nvPr/>
        </p:nvPicPr>
        <p:blipFill>
          <a:blip r:embed="rId2" cstate="print"/>
          <a:srcRect l="14921" t="43243"/>
          <a:stretch>
            <a:fillRect/>
          </a:stretch>
        </p:blipFill>
        <p:spPr>
          <a:xfrm>
            <a:off x="165720" y="745232"/>
            <a:ext cx="1389857" cy="72008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677888" y="169168"/>
            <a:ext cx="785813" cy="215444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1993 - 2013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245840" y="25153"/>
            <a:ext cx="1653357" cy="216024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XX. </a:t>
            </a:r>
            <a:r>
              <a:rPr kumimoji="0" lang="es-ES" sz="9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Urteurrena</a:t>
            </a: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rgbClr val="FABF8F"/>
                </a:solidFill>
                <a:effectLst/>
                <a:latin typeface="Calibri" pitchFamily="34" charset="0"/>
                <a:cs typeface="Arial" pitchFamily="34" charset="0"/>
              </a:rPr>
              <a:t>XX Aniversario</a:t>
            </a:r>
            <a:endParaRPr kumimoji="0" lang="es-ES" sz="9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Imagen" descr="logo Osalan.png"/>
          <p:cNvPicPr/>
          <p:nvPr/>
        </p:nvPicPr>
        <p:blipFill>
          <a:blip r:embed="rId3" cstate="print"/>
          <a:srcRect b="13026"/>
          <a:stretch>
            <a:fillRect/>
          </a:stretch>
        </p:blipFill>
        <p:spPr>
          <a:xfrm rot="937902">
            <a:off x="1363393" y="310484"/>
            <a:ext cx="571608" cy="41651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901055" y="0"/>
            <a:ext cx="1878658" cy="38519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u-ES" sz="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SEGURTASUN ETA OSASUN URTE</a:t>
            </a:r>
            <a:endParaRPr kumimoji="0" lang="eu-ES" sz="800" b="1" i="0" u="none" strike="noStrike" cap="none" normalizeH="0" baseline="0" dirty="0" smtClean="0">
              <a:ln>
                <a:noFill/>
              </a:ln>
              <a:solidFill>
                <a:srgbClr val="92CDDC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 smtClean="0">
                <a:ln>
                  <a:noFill/>
                </a:ln>
                <a:solidFill>
                  <a:srgbClr val="E36C0A"/>
                </a:solidFill>
                <a:effectLst/>
                <a:latin typeface="Calibri" pitchFamily="34" charset="0"/>
                <a:cs typeface="Arial" pitchFamily="34" charset="0"/>
              </a:rPr>
              <a:t>AÑOS POR LA SEGURIDAD Y LA SALUD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C2D69B"/>
                </a:solidFill>
                <a:effectLst/>
                <a:latin typeface="Calibri" pitchFamily="34" charset="0"/>
                <a:cs typeface="Arial" pitchFamily="34" charset="0"/>
              </a:rPr>
              <a:t>YEARS FOR THE SECURITY AND HEALTH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 rot="21181105">
            <a:off x="453752" y="457200"/>
            <a:ext cx="338286" cy="311274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 rtl="0"/>
            <a:r>
              <a:rPr lang="es-ES" sz="3600" b="1" kern="10" spc="0" dirty="0" smtClean="0">
                <a:ln w="9525">
                  <a:solidFill>
                    <a:srgbClr val="E36C0A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563972" dir="14049741" sx="125000" sy="125000" algn="tl" rotWithShape="0">
                    <a:srgbClr val="FABF8F">
                      <a:alpha val="80000"/>
                    </a:srgbClr>
                  </a:outerShdw>
                </a:effectLst>
                <a:latin typeface="Tahoma"/>
                <a:ea typeface="Tahoma"/>
                <a:cs typeface="Tahoma"/>
              </a:rPr>
              <a:t>20</a:t>
            </a:r>
            <a:endParaRPr lang="es-ES" sz="3600" b="1" kern="10" spc="0" dirty="0">
              <a:ln w="9525">
                <a:solidFill>
                  <a:srgbClr val="E36C0A"/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563972" dir="14049741" sx="125000" sy="125000" algn="tl" rotWithShape="0">
                  <a:srgbClr val="FABF8F">
                    <a:alpha val="80000"/>
                  </a:srgbClr>
                </a:outerShdw>
              </a:effectLst>
              <a:latin typeface="Tahoma"/>
              <a:ea typeface="Tahoma"/>
              <a:cs typeface="Tahoma"/>
            </a:endParaRPr>
          </a:p>
        </p:txBody>
      </p:sp>
      <p:pic>
        <p:nvPicPr>
          <p:cNvPr id="6" name="4 Imagen" descr="logo Osalan.png"/>
          <p:cNvPicPr/>
          <p:nvPr/>
        </p:nvPicPr>
        <p:blipFill>
          <a:blip r:embed="rId2" cstate="print"/>
          <a:srcRect b="13026"/>
          <a:stretch>
            <a:fillRect/>
          </a:stretch>
        </p:blipFill>
        <p:spPr>
          <a:xfrm rot="20276054">
            <a:off x="138266" y="241306"/>
            <a:ext cx="447300" cy="32440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10 Imagen" descr="s94-logo_osalan.gif"/>
          <p:cNvPicPr/>
          <p:nvPr/>
        </p:nvPicPr>
        <p:blipFill>
          <a:blip r:embed="rId3" cstate="print"/>
          <a:srcRect l="14921" r="55358" b="55405"/>
          <a:stretch>
            <a:fillRect/>
          </a:stretch>
        </p:blipFill>
        <p:spPr>
          <a:xfrm>
            <a:off x="1533872" y="457200"/>
            <a:ext cx="651185" cy="144016"/>
          </a:xfrm>
          <a:prstGeom prst="rect">
            <a:avLst/>
          </a:prstGeom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65720" y="745232"/>
            <a:ext cx="785813" cy="215444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1993 - 2013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10 Imagen" descr="s94-logo_osalan.gif"/>
          <p:cNvPicPr/>
          <p:nvPr/>
        </p:nvPicPr>
        <p:blipFill>
          <a:blip r:embed="rId3" cstate="print"/>
          <a:srcRect l="14921" t="43243"/>
          <a:stretch>
            <a:fillRect/>
          </a:stretch>
        </p:blipFill>
        <p:spPr>
          <a:xfrm>
            <a:off x="1317848" y="601216"/>
            <a:ext cx="1389857" cy="72008"/>
          </a:xfrm>
          <a:prstGeom prst="rect">
            <a:avLst/>
          </a:prstGeom>
        </p:spPr>
      </p:pic>
      <p:pic>
        <p:nvPicPr>
          <p:cNvPr id="12" name="42 Imagen" descr="logo gobierno vasc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37928" y="814387"/>
            <a:ext cx="435730" cy="100013"/>
          </a:xfrm>
          <a:prstGeom prst="rect">
            <a:avLst/>
          </a:prstGeom>
        </p:spPr>
      </p:pic>
      <p:pic>
        <p:nvPicPr>
          <p:cNvPr id="13" name="51 Imagen" descr="r41-ov_logoDptoEmpleoyPolit_es.gif"/>
          <p:cNvPicPr/>
          <p:nvPr/>
        </p:nvPicPr>
        <p:blipFill>
          <a:blip r:embed="rId5" cstate="print"/>
          <a:srcRect l="24263" r="41075"/>
          <a:stretch>
            <a:fillRect/>
          </a:stretch>
        </p:blipFill>
        <p:spPr>
          <a:xfrm>
            <a:off x="2469976" y="817240"/>
            <a:ext cx="309737" cy="971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 rot="21181105">
            <a:off x="453752" y="457200"/>
            <a:ext cx="338286" cy="311274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 rtl="0"/>
            <a:r>
              <a:rPr lang="es-ES" sz="3600" b="1" kern="10" spc="0" dirty="0" smtClean="0">
                <a:ln w="9525">
                  <a:solidFill>
                    <a:srgbClr val="E36C0A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563972" dir="14049741" sx="125000" sy="125000" algn="tl" rotWithShape="0">
                    <a:srgbClr val="FABF8F">
                      <a:alpha val="80000"/>
                    </a:srgbClr>
                  </a:outerShdw>
                </a:effectLst>
                <a:latin typeface="Tahoma"/>
                <a:ea typeface="Tahoma"/>
                <a:cs typeface="Tahoma"/>
              </a:rPr>
              <a:t>20</a:t>
            </a:r>
            <a:endParaRPr lang="es-ES" sz="3600" b="1" kern="10" spc="0" dirty="0">
              <a:ln w="9525">
                <a:solidFill>
                  <a:srgbClr val="E36C0A"/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563972" dir="14049741" sx="125000" sy="125000" algn="tl" rotWithShape="0">
                  <a:srgbClr val="FABF8F">
                    <a:alpha val="80000"/>
                  </a:srgbClr>
                </a:outerShdw>
              </a:effectLst>
              <a:latin typeface="Tahoma"/>
              <a:ea typeface="Tahoma"/>
              <a:cs typeface="Tahoma"/>
            </a:endParaRP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65720" y="745232"/>
            <a:ext cx="785813" cy="215444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1993 - 2013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4 Imagen" descr="logo Osalan.png"/>
          <p:cNvPicPr/>
          <p:nvPr/>
        </p:nvPicPr>
        <p:blipFill>
          <a:blip r:embed="rId2" cstate="print"/>
          <a:srcRect b="13026"/>
          <a:stretch>
            <a:fillRect/>
          </a:stretch>
        </p:blipFill>
        <p:spPr>
          <a:xfrm rot="20276054">
            <a:off x="138266" y="241306"/>
            <a:ext cx="447300" cy="32440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901055" y="0"/>
            <a:ext cx="1878658" cy="38519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u-ES" sz="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cs typeface="Arial" pitchFamily="34" charset="0"/>
              </a:rPr>
              <a:t>SEGURTASUN ETA OSASUN URTE</a:t>
            </a:r>
            <a:endParaRPr kumimoji="0" lang="eu-ES" sz="800" b="1" i="0" u="none" strike="noStrike" cap="none" normalizeH="0" baseline="0" dirty="0" smtClean="0">
              <a:ln>
                <a:noFill/>
              </a:ln>
              <a:solidFill>
                <a:srgbClr val="92CDDC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 smtClean="0">
                <a:ln>
                  <a:noFill/>
                </a:ln>
                <a:solidFill>
                  <a:srgbClr val="E36C0A"/>
                </a:solidFill>
                <a:effectLst/>
                <a:latin typeface="Calibri" pitchFamily="34" charset="0"/>
                <a:cs typeface="Arial" pitchFamily="34" charset="0"/>
              </a:rPr>
              <a:t>AÑOS POR LA SEGURIDAD Y LA SALUD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rgbClr val="C2D69B"/>
                </a:solidFill>
                <a:effectLst/>
                <a:latin typeface="Calibri" pitchFamily="34" charset="0"/>
                <a:cs typeface="Arial" pitchFamily="34" charset="0"/>
              </a:rPr>
              <a:t>YEARS FOR THE SECURITY AND HEALTH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10 Imagen" descr="s94-logo_osalan.gif"/>
          <p:cNvPicPr/>
          <p:nvPr/>
        </p:nvPicPr>
        <p:blipFill>
          <a:blip r:embed="rId3" cstate="print"/>
          <a:srcRect l="14921" r="55358" b="55405"/>
          <a:stretch>
            <a:fillRect/>
          </a:stretch>
        </p:blipFill>
        <p:spPr>
          <a:xfrm>
            <a:off x="1533872" y="457200"/>
            <a:ext cx="651185" cy="144016"/>
          </a:xfrm>
          <a:prstGeom prst="rect">
            <a:avLst/>
          </a:prstGeom>
        </p:spPr>
      </p:pic>
      <p:pic>
        <p:nvPicPr>
          <p:cNvPr id="7" name="10 Imagen" descr="s94-logo_osalan.gif"/>
          <p:cNvPicPr/>
          <p:nvPr/>
        </p:nvPicPr>
        <p:blipFill>
          <a:blip r:embed="rId3" cstate="print"/>
          <a:srcRect l="14921" t="43243"/>
          <a:stretch>
            <a:fillRect/>
          </a:stretch>
        </p:blipFill>
        <p:spPr>
          <a:xfrm>
            <a:off x="1317848" y="601216"/>
            <a:ext cx="1389857" cy="720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76</Words>
  <Application>Microsoft Office PowerPoint</Application>
  <PresentationFormat>Personalizado</PresentationFormat>
  <Paragraphs>20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Román Loinaz, David</cp:lastModifiedBy>
  <cp:revision>6</cp:revision>
  <dcterms:created xsi:type="dcterms:W3CDTF">2013-09-13T08:29:52Z</dcterms:created>
  <dcterms:modified xsi:type="dcterms:W3CDTF">2013-10-04T09:09:40Z</dcterms:modified>
</cp:coreProperties>
</file>