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862" r:id="rId5"/>
    <p:sldId id="2888" r:id="rId6"/>
    <p:sldId id="2866" r:id="rId7"/>
    <p:sldId id="2890" r:id="rId8"/>
    <p:sldId id="2867" r:id="rId9"/>
    <p:sldId id="2889" r:id="rId10"/>
    <p:sldId id="2865" r:id="rId11"/>
    <p:sldId id="2868" r:id="rId12"/>
  </p:sldIdLst>
  <p:sldSz cx="9906000" cy="6858000" type="A4"/>
  <p:notesSz cx="6797675" cy="9926638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4" pos="5952">
          <p15:clr>
            <a:srgbClr val="A4A3A4"/>
          </p15:clr>
        </p15:guide>
        <p15:guide id="6" pos="194" userDrawn="1">
          <p15:clr>
            <a:srgbClr val="A4A3A4"/>
          </p15:clr>
        </p15:guide>
        <p15:guide id="7" pos="3143" userDrawn="1">
          <p15:clr>
            <a:srgbClr val="A4A3A4"/>
          </p15:clr>
        </p15:guide>
        <p15:guide id="8" orient="horz" pos="10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29"/>
    <a:srgbClr val="2F9395"/>
    <a:srgbClr val="468BA4"/>
    <a:srgbClr val="345375"/>
    <a:srgbClr val="FFFFFF"/>
    <a:srgbClr val="6699FF"/>
    <a:srgbClr val="777777"/>
    <a:srgbClr val="3D6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6187" autoAdjust="0"/>
  </p:normalViewPr>
  <p:slideViewPr>
    <p:cSldViewPr snapToGrid="0">
      <p:cViewPr varScale="1">
        <p:scale>
          <a:sx n="115" d="100"/>
          <a:sy n="115" d="100"/>
        </p:scale>
        <p:origin x="1236" y="120"/>
      </p:cViewPr>
      <p:guideLst>
        <p:guide orient="horz" pos="595"/>
        <p:guide pos="5952"/>
        <p:guide pos="194"/>
        <p:guide pos="3143"/>
        <p:guide orient="horz" pos="107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1176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28664" cy="438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t" anchorCtr="0" compatLnSpc="1">
            <a:prstTxWarp prst="textNoShape">
              <a:avLst/>
            </a:prstTxWarp>
          </a:bodyPr>
          <a:lstStyle>
            <a:lvl1pPr defTabSz="910257" eaLnBrk="0" hangingPunct="0">
              <a:spcBef>
                <a:spcPct val="0"/>
              </a:spcBef>
              <a:defRPr sz="1100" b="1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s-E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9014" y="4"/>
            <a:ext cx="2928664" cy="4381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t" anchorCtr="0" compatLnSpc="1">
            <a:prstTxWarp prst="textNoShape">
              <a:avLst/>
            </a:prstTxWarp>
          </a:bodyPr>
          <a:lstStyle>
            <a:lvl1pPr algn="r" defTabSz="910257" eaLnBrk="0" hangingPunct="0">
              <a:spcBef>
                <a:spcPct val="0"/>
              </a:spcBef>
              <a:defRPr sz="1100" b="1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s-ES" dirty="0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60678"/>
            <a:ext cx="2928664" cy="4450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b" anchorCtr="0" compatLnSpc="1">
            <a:prstTxWarp prst="textNoShape">
              <a:avLst/>
            </a:prstTxWarp>
          </a:bodyPr>
          <a:lstStyle>
            <a:lvl1pPr defTabSz="910257" eaLnBrk="0" hangingPunct="0">
              <a:spcBef>
                <a:spcPct val="0"/>
              </a:spcBef>
              <a:defRPr sz="1100" b="1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altLang="es-ES" dirty="0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9014" y="9460678"/>
            <a:ext cx="2928664" cy="4450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b" anchorCtr="0" compatLnSpc="1">
            <a:prstTxWarp prst="textNoShape">
              <a:avLst/>
            </a:prstTxWarp>
          </a:bodyPr>
          <a:lstStyle>
            <a:lvl1pPr algn="r" defTabSz="910257" eaLnBrk="0" hangingPunct="0">
              <a:spcBef>
                <a:spcPct val="0"/>
              </a:spcBef>
              <a:defRPr sz="1100" b="1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BB0C98A-F3BF-4CA5-85CF-57ADEB0C3F07}" type="slidenum">
              <a:rPr lang="en-GB" altLang="es-ES"/>
              <a:pPr>
                <a:defRPr/>
              </a:pPr>
              <a:t>‹Nº›</a:t>
            </a:fld>
            <a:endParaRPr lang="en-GB" altLang="es-ES" dirty="0"/>
          </a:p>
        </p:txBody>
      </p:sp>
    </p:spTree>
    <p:extLst>
      <p:ext uri="{BB962C8B-B14F-4D97-AF65-F5344CB8AC3E}">
        <p14:creationId xmlns:p14="http://schemas.microsoft.com/office/powerpoint/2010/main" val="2096558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4971" cy="4984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t" anchorCtr="0" compatLnSpc="1">
            <a:prstTxWarp prst="textNoShape">
              <a:avLst/>
            </a:prstTxWarp>
          </a:bodyPr>
          <a:lstStyle>
            <a:lvl1pPr defTabSz="910257" eaLnBrk="0" hangingPunct="0">
              <a:spcBef>
                <a:spcPct val="0"/>
              </a:spcBef>
              <a:defRPr kumimoji="0"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05" y="3"/>
            <a:ext cx="2944971" cy="4984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t" anchorCtr="0" compatLnSpc="1">
            <a:prstTxWarp prst="textNoShape">
              <a:avLst/>
            </a:prstTxWarp>
          </a:bodyPr>
          <a:lstStyle>
            <a:lvl1pPr algn="r" defTabSz="910257" eaLnBrk="0" hangingPunct="0">
              <a:spcBef>
                <a:spcPct val="0"/>
              </a:spcBef>
              <a:defRPr kumimoji="0"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65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746125"/>
            <a:ext cx="536733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473" y="4712952"/>
            <a:ext cx="4988730" cy="446721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noProof="0"/>
              <a:t>Click to edit Master text styles</a:t>
            </a:r>
          </a:p>
          <a:p>
            <a:pPr lvl="1"/>
            <a:r>
              <a:rPr lang="en-US" altLang="de-DE" noProof="0"/>
              <a:t>Second level</a:t>
            </a:r>
          </a:p>
          <a:p>
            <a:pPr lvl="2"/>
            <a:r>
              <a:rPr lang="en-US" altLang="de-DE" noProof="0"/>
              <a:t>Third level</a:t>
            </a:r>
          </a:p>
          <a:p>
            <a:pPr lvl="3"/>
            <a:r>
              <a:rPr lang="en-US" altLang="de-DE" noProof="0"/>
              <a:t>Fourth level</a:t>
            </a:r>
          </a:p>
          <a:p>
            <a:pPr lvl="4"/>
            <a:r>
              <a:rPr lang="en-US" altLang="de-DE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21"/>
            <a:ext cx="2944971" cy="49841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b" anchorCtr="0" compatLnSpc="1">
            <a:prstTxWarp prst="textNoShape">
              <a:avLst/>
            </a:prstTxWarp>
          </a:bodyPr>
          <a:lstStyle>
            <a:lvl1pPr defTabSz="910257" eaLnBrk="0" hangingPunct="0">
              <a:spcBef>
                <a:spcPct val="0"/>
              </a:spcBef>
              <a:defRPr kumimoji="0"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05" y="9428221"/>
            <a:ext cx="2944971" cy="49841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656" tIns="45335" rIns="90656" bIns="45335" numCol="1" anchor="b" anchorCtr="0" compatLnSpc="1">
            <a:prstTxWarp prst="textNoShape">
              <a:avLst/>
            </a:prstTxWarp>
          </a:bodyPr>
          <a:lstStyle>
            <a:lvl1pPr algn="r" defTabSz="910257" eaLnBrk="0" hangingPunct="0">
              <a:spcBef>
                <a:spcPct val="0"/>
              </a:spcBef>
              <a:defRPr kumimoji="0" sz="11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EFAE552-FBA8-4D5B-B884-D81105C284BA}" type="slidenum">
              <a:rPr lang="de-DE" altLang="de-DE"/>
              <a:pPr>
                <a:defRPr/>
              </a:pPr>
              <a:t>‹Nº›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6746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95713" y="5619750"/>
            <a:ext cx="24018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83725" y="6713538"/>
            <a:ext cx="225425" cy="122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FF2B-DF8C-4064-AD75-46650DBC1302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8C2E-18F1-48DF-AC8F-A0B18BB7F2E8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67550" y="215900"/>
            <a:ext cx="2203450" cy="456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15900"/>
            <a:ext cx="6459537" cy="456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EA68-DB2F-42B5-85C1-07FE367AEC47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215900"/>
            <a:ext cx="8537575" cy="4953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735013" y="1930400"/>
            <a:ext cx="8535987" cy="2846388"/>
          </a:xfrm>
        </p:spPr>
        <p:txBody>
          <a:bodyPr/>
          <a:lstStyle/>
          <a:p>
            <a:pPr lvl="0"/>
            <a:endParaRPr lang="es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3FC6C-C648-4E68-92DD-9E052B8267C6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215900"/>
            <a:ext cx="8537575" cy="4953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735013" y="1930400"/>
            <a:ext cx="4191000" cy="28463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5078413" y="1930400"/>
            <a:ext cx="4192587" cy="2846388"/>
          </a:xfrm>
        </p:spPr>
        <p:txBody>
          <a:bodyPr/>
          <a:lstStyle/>
          <a:p>
            <a:pPr lvl="0"/>
            <a:endParaRPr lang="es-ES" noProof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390D6-8CD7-408E-AB5C-D2DDAC7358E4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30008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610350" y="6564313"/>
            <a:ext cx="2543175" cy="138499"/>
          </a:xfrm>
        </p:spPr>
        <p:txBody>
          <a:bodyPr/>
          <a:lstStyle/>
          <a:p>
            <a:fld id="{D7D66CBE-43A8-4D6B-B7D0-7810EFABC473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D04C-3AC5-446D-A286-1747053A0E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99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3822" y="930275"/>
            <a:ext cx="9003066" cy="2768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383822" y="215900"/>
            <a:ext cx="8421511" cy="4953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944B-DD98-4BBE-88CE-C09D8E2342F2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6CE24-FDE2-425A-8B13-F3306DADCFE0}" type="datetime1">
              <a:rPr lang="es-ES" altLang="es-ES"/>
              <a:pPr>
                <a:defRPr/>
              </a:pPr>
              <a:t>04/05/2022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4EFA9-B1DC-4499-A646-596626EA4023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400" y="215900"/>
            <a:ext cx="8444089" cy="4953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35013" y="1930400"/>
            <a:ext cx="4191000" cy="284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8413" y="1930400"/>
            <a:ext cx="4192587" cy="2846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FC629-1EB2-4F35-8CDB-F285520F77E0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13CF-FF99-43D8-8B8C-1623FC9A20B9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E488-8517-4648-A476-3FBD11A7E93C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95B3-FBBC-4CD8-880E-E4B05C6756F1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DA71-291A-4333-938D-7E603BD8A8FA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0F7D-62D8-450F-9C62-A225181492E2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" name="Rectangle 36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6888" y="6707188"/>
            <a:ext cx="519112" cy="1285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 b="1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88D2AD2-FBE3-46B9-A994-9BCBBD28E5A5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  <p:sp>
        <p:nvSpPr>
          <p:cNvPr id="2152" name="Rectangle 10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88013" y="6705600"/>
            <a:ext cx="3465512" cy="141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ts val="1100"/>
              </a:lnSpc>
              <a:spcBef>
                <a:spcPts val="100"/>
              </a:spcBef>
              <a:defRPr kumimoji="0" sz="9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de-DE" dirty="0"/>
          </a:p>
        </p:txBody>
      </p:sp>
      <p:sp>
        <p:nvSpPr>
          <p:cNvPr id="2188" name="Rectangle 1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10350" y="6564313"/>
            <a:ext cx="2543175" cy="136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0"/>
              </a:spcBef>
              <a:defRPr kumimoji="0" sz="9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801F4E4-6543-404B-8592-3B1A0D90A143}" type="datetime1">
              <a:rPr lang="es-ES" altLang="es-ES"/>
              <a:pPr>
                <a:defRPr/>
              </a:pPr>
              <a:t>04/05/2022</a:t>
            </a:fld>
            <a:endParaRPr lang="en-US" altLang="de-DE" dirty="0"/>
          </a:p>
        </p:txBody>
      </p:sp>
      <p:sp>
        <p:nvSpPr>
          <p:cNvPr id="1029" name="Rectangle 10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930275"/>
            <a:ext cx="889635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/>
              <a:t>Click to change format</a:t>
            </a:r>
          </a:p>
          <a:p>
            <a:pPr lvl="0"/>
            <a:endParaRPr lang="en-US" altLang="de-DE"/>
          </a:p>
          <a:p>
            <a:pPr lvl="1"/>
            <a:r>
              <a:rPr lang="en-US" altLang="de-DE"/>
              <a:t>Level 1</a:t>
            </a:r>
          </a:p>
          <a:p>
            <a:pPr lvl="2"/>
            <a:r>
              <a:rPr lang="en-US" altLang="de-DE"/>
              <a:t>Level 2</a:t>
            </a:r>
          </a:p>
          <a:p>
            <a:pPr lvl="3"/>
            <a:r>
              <a:rPr lang="en-US" altLang="de-DE"/>
              <a:t>Level 3</a:t>
            </a:r>
          </a:p>
          <a:p>
            <a:pPr lvl="3"/>
            <a:r>
              <a:rPr lang="en-US" altLang="de-DE"/>
              <a:t>Level 3</a:t>
            </a:r>
          </a:p>
          <a:p>
            <a:pPr lvl="3"/>
            <a:r>
              <a:rPr lang="en-US" altLang="de-DE"/>
              <a:t>Level 3</a:t>
            </a:r>
          </a:p>
          <a:p>
            <a:pPr lvl="1"/>
            <a:r>
              <a:rPr lang="en-US" altLang="de-DE"/>
              <a:t>Level 1</a:t>
            </a:r>
          </a:p>
          <a:p>
            <a:pPr lvl="2"/>
            <a:r>
              <a:rPr lang="en-US" altLang="de-DE"/>
              <a:t>Level 2</a:t>
            </a:r>
          </a:p>
          <a:p>
            <a:pPr lvl="2"/>
            <a:r>
              <a:rPr lang="en-US" altLang="de-DE"/>
              <a:t>Level 2</a:t>
            </a:r>
          </a:p>
          <a:p>
            <a:pPr lvl="2"/>
            <a:endParaRPr lang="en-US" altLang="de-DE"/>
          </a:p>
          <a:p>
            <a:pPr lvl="1"/>
            <a:r>
              <a:rPr lang="en-US" altLang="de-DE"/>
              <a:t>Level 1</a:t>
            </a:r>
          </a:p>
          <a:p>
            <a:pPr lvl="3"/>
            <a:endParaRPr lang="en-US" altLang="de-DE"/>
          </a:p>
        </p:txBody>
      </p:sp>
      <p:sp>
        <p:nvSpPr>
          <p:cNvPr id="1030" name="Line 350"/>
          <p:cNvSpPr>
            <a:spLocks noChangeShapeType="1"/>
          </p:cNvSpPr>
          <p:nvPr/>
        </p:nvSpPr>
        <p:spPr bwMode="auto">
          <a:xfrm>
            <a:off x="9269413" y="6734175"/>
            <a:ext cx="0" cy="123825"/>
          </a:xfrm>
          <a:prstGeom prst="line">
            <a:avLst/>
          </a:prstGeom>
          <a:noFill/>
          <a:ln w="9525">
            <a:solidFill>
              <a:srgbClr val="00135D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eaLnBrk="0" hangingPunct="0">
              <a:defRPr/>
            </a:pPr>
            <a:endParaRPr lang="es-E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1" name="Line 137"/>
          <p:cNvSpPr>
            <a:spLocks noChangeShapeType="1"/>
          </p:cNvSpPr>
          <p:nvPr/>
        </p:nvSpPr>
        <p:spPr bwMode="auto">
          <a:xfrm>
            <a:off x="0" y="762000"/>
            <a:ext cx="9906000" cy="0"/>
          </a:xfrm>
          <a:prstGeom prst="line">
            <a:avLst/>
          </a:prstGeom>
          <a:noFill/>
          <a:ln w="9525">
            <a:solidFill>
              <a:srgbClr val="00135D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s-ES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32" name="Rectangle 539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215900"/>
            <a:ext cx="82184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add title</a:t>
            </a:r>
          </a:p>
        </p:txBody>
      </p:sp>
      <p:sp>
        <p:nvSpPr>
          <p:cNvPr id="1033" name="AutoShape 555" descr="data:image/jpeg;base64,/9j/4AAQSkZJRgABAQAAAQABAAD/2wCEAAkGBxQQDxUUEBQVFBUWGBQXGBUYGBcUGBQYFhYcFxgXFxwYHSggGxwlHBcVITEhJjUrLi4uFyAzODMsNygtLi0BCgoKDg0OGxAQGzQkICQvLCw0LCwsLCwsLDQsLCwsLCwsLCwsLCwsLCwsLCwsLCwsLCwsLCwsLCwsLCwsLCwsLP/AABEIAMABBwMBEQACEQEDEQH/xAAcAAEAAQUBAQAAAAAAAAAAAAAABAECAwUGBwj/xABKEAACAQMCAwMHBwkHAgYDAAABAgMABBESIQUGMRNBUQcVIlRhcZMUMoGSs9HSFyM0NUJSc5GhFiQzU6KxsmLBJXKC4fDxQ3TD/8QAGwEBAAIDAQEAAAAAAAAAAAAAAAIDAQQFBgf/xAA0EQACAgECBAQEBAYDAQAAAAAAAQIDEQQSEyExUQUUQVIiMjNxBmGB8BUjQpGhscHh8dH/2gAMAwEAAhEDEQA/APcaAUAoBQCgFAKAUAoBQCgFAKApmgI99epBGZJWCIvVj08B9PsoRlJRWWQuG8w21xJ2cMqu2NWBnoOuMjfGRkd1YTT6EIXQm8RaZtSayWmji5ts2YKLhMltI6jJ7tyMYPj0rG5FKvrbwpczeZrJcKArQCgFAKAUAoBQCgFAKAUAoBQCgFAKAUAoBQCgFAKAUBQ0BpuYuY4bEL2upi+dKKAWIGMncgADI/nUXJLqUX6iuhZm8HLDyljtD/d27P8AZIcaz4agRgZ9hOPbUeKjn/xelSxh4Ip5v1vJcgshjK4haTAZdIBUKDg6jqwcZzjwFa07ZK1NLkdKnU1XUuxPp1Oc5g41JeTM7M4jJBSIsdKADA9EHSW6nPXerJzyzzOt10rpNRfwnUeS3hrdpJcMo06ezRj1znL4HcNlFWVL1Ol4RQ4wc36noxq07J4dzDwxra5kidQBlmQDoY3ZtGPDbbHsrWmmnk8p4hVKm9yXrzRteAc2SwxPC7u3aFQkruW7HVkMdTZP7uB0Bo7WofmdLwzXb3w7HzfQ21lzutq0kZSSYBshhIGx6IyoLHPzs/zqOnsez4upvazX00WbX/gkWXlKU57aBl8OzYSbf9WrTjHszmrlajVr8WplndyO3srtJo1kjOpXAIPiDVp04yUkmuhJoSFAKAUAoBQCgFAKAUAoBQCgFAKAUAoBQCgFAKA1PMPH4bJA02oliQqKAWYjrjJA28SQKw3gpuvhUszZ47wvhcvE4flE95cai0qquUOlVkbSoyK0b9Tts24/uXvT1XR3TWSSnJAIyLu4/wBH4ars1MoPbKKKoaHSyWVFFW5DUkE3Vxt0+Zt/p9pqHnmv6UXR0dMVhJYf77lf7Cj1u4/0fhrHnH7UQ/h2n9q/sbC04BPCgSLiN2iDOFUxgDJyf2fEk1Ja+S9DYjRGKxHkaLzjdrLcK/ELzTDIsYKtHqOqPXkgrvvtt0rYlqmoxeOptaPQeak4p4aNlNyvJchZJr65dtIwSY2wDvjIXcVrvXN8nE1NRoa5TxJZx+Rr+KcorDHqa6uGXIBH5vO/gNO56bUjq2/6UT0fhFNtmIrD+xlsuTBJGr/KpxqGcAxnAPTcLisPWSz0K9R4XTG1prL/ADX75FvEOTxDGXN1cEDGRmMbZ3xldz7O+i1jfLCGn8IotsUFHn9v9/kZuUeYG4fexpJPcS2rwSsIzofQxmADYGO4MSNzlu+t2m/dHLMeIVV+HyUG+XJdO/8Awe1WtwsiK6HUrAMpHQgjINbJUmmsoyUMlaAUAoBQCgFAKAUAoBQCgFAKAUAoBQCgFAc5znzGbGNCgVpHbAVidlAyzYG5A9Ed3zhUZSUUaur1Kor3vmeacycXku5UlkwFKfm0G4TfTIue861OfZp6VTNt8zieI2zs2P8ApfP9SV5Ov1ev/nm+0aubq/q/oes0/wBNG/mjIOpOveO5v/f21Oi2Eo8K3p37Fd1coviV9e3oy63uA4yO7qD1B8DVeo0tlMsPmvR9ydGphbHKf6eplrWLytAcxy2gN7xDIBxNHjIzjMIzitm54rh9mYrnKLlh9TobS0DBt2GGIADFQAAMAAbVvaeiEq02imyyW55ZJThCP1YjT6WWkYAd2ck7dau8vSvQr484c1LBRuEpGdILYH7rtjffbf208vS/Qy7pTec5yR57UK6jLEHVkMxYbYIOD3itXWVQhXmK9SymySlyZw/NygcTjwAP7ux28TKcmsabnW/ucrx6TdPPujfcH5xnsrZUCrKMsUDZBWNdsDHcW1AHu0nrtjcU2kadetlRTDeub/0eq2F0s0SSIcq6hgRv1FWnZTTWUSKyZFAKAUAoBQCgFAKAUAoBQCgFAKAUAoCLxK9WCGSV86Y0Z2xucKMnHt2rDIyltTb9DyznTmGO/wCyMSOvZZBLhQfzgBAGCdvzbfyFVWSUlyOH4hfDUU7q/R/7OXYnYDpnJ/l1HgdgM+GapzhHLqvarcH09F+ptOUL/sOGRtjVmWYY6ftsf+1aepjutf2Pd6aOa4k7z4RO3pZjGojbqdGw6ZxqqrhrBs7PhyZ3u+0QTKukklcZ64/e8a7vhWb06Zc16fl9mcHxVeXkrY8n0+5sLO/1Rln2xnpvnAycAb9K5viejjp7cQeUzd8Mts1VeXHD/wAGPh/Go55CkYfIBJJGBsceNc9xwdvU+H26evfPGDWctMBe8QyQMzR4+iEZq+7nXD7M51cW28czqOHf4cr5GlCzMc7aQAc109NypRqaiXD3OXocDf8AEZJmJdiRkkL3Dw2qDk2eM1Gpstby+XYlcE4q8UqAuezyAVJyAD7O7FShNpl+j1k65pN/CdrxROzkQPgbN3jvxiq9fzq/U9jRFyly7HnnOLZ4kmkg/wB2YeIyJDsfuqvS8q2/zOf418Facl0a5MjljjLEk437+lXN5Z5W2122Zb5eh6XylzZEq29mY5FkAWLOF0agu5+dnBIPd7elbCkuh6ejUwTVP9S/4R3IqZvFaAUAoBQCgFAKAUAoBQCgFAKAUAoBQEDjtmZ7WaJTpMkboD4FlIrDIzW6LR4fCpyUYaSdtJ9EiRQdIOehyWXf97+WvFYeGeXoi1Kennyz0z39CxozvkFdJwcqchsEhCDjBJH0DJ7qwov1K6dK8t2rCRL5ecDgwz3ySAe/tSf9ga0tRyuf2PcaT5EyPrH7vdj6fGtvjQSbcPRL9UY8vPclxH8zePyfob/WGs4iO44+kZzW14Hyvny9DlePLNS+5TjkeIIXTV2q6dDKD39xrl6x51Nifc9R+Hpfy9ksbWueTScJcmWTtGIdyqn9liTKurBHQ9apkuR6TWpKqOxZil+nQmcP4aLi7v1J0gTxnIAJ/wAAAYJ6e3xqdssVw+zPLaPVvTzlLGcnY8KjxbyRNgq2pG2wCMAbAdK6On+KpHK1mLpSz0Zwd3YvExDKwwcZwcHwwelVyWDxktJapuMYtkjhHDWllQFG0E5Y4IGnv3qUY5J6bR2StipRaR2PMcRuNKsQuQRkAHAGnpnocDr3VHXPFa+57nQ28G3djOEee8fs+xv4Y9WALd/S09AZGILAdTnAJ9ud8YqvStOD+5p+P2R1PxWck2vX/BljgOr01YKpUyZBGldjgnuLDZfEsMVeo88nladHONvxrlHmzdckWrz8QjbcFCZXYDYddvAZJx7s1KHOWTZ8PUrtS7n0R7ItXnoitAKAUAoBQCgFAKAUAoBQCgFAKAUAoDTcY5ltrQ6ZpQG2OgAs2D0OBvjY1htLqU2X11/O8HC8ZsI7y4dzhdTFNURG5OBE7htQcEFCcaTvv4Vq8X+bsaMW6Oq3Fnbnk5K4v5LhmllIzIQ5xkDJRVzju2WpSlk83qtW7sR/PmW8AuQeHJEOvaSsT4fnGwPb1qMtM5zc84PX03bYx5EjHoafbnNbbj/J4S75KllX8b8sEy3m/NrH+6WI9uo1teF110yll9cf4Od4vvtUZJckdHrMVsScAohO/QEA4z/SvPa+cLNTJw6Nnc8KqntrrmuyZxkNsymGeTOHkyTj/q7/AGnc1VlNNHuLLoTjZp4f0rBvOWf03iP8aL7EVm/5IfZnh0viZMfmJYJJIyjNhzuCB1ANblN6hWkxwHJ5IHGuYBcRaAhXcHJIPSlt6msIsqo2SyzPYczrHEiGMkqoXII3xUoalRWMEJaZttpku044tzMqhCuFdskg96j/AL1Tq7t9ePzMKlw5nMc4H/xSL/8AXP2hppvpP7nH8czwF9zPwh3k1QOx7FsSMFwHPYIRGoZgQoyUBODsvvrcU0+po6O5ar+TJcsc/wBDseW+JQcOR1lKqPQyQGeRnOdmx87CjOQFA8N8VGi3cm8cjrOurSwSXJHb8P4hHcJrhdXXJGVORkdR762UThOM1mLySqEytAKAUAoBQCgFAKAUAoBQCgFAKAoaA8h8okTLxFiwwHRNB7mCjBPvB2P0Vr2nnPGIy4qljkaWyl9B49KkFZJFYei8ckcZcMjjcA6MEe0msQlnkY0GqscXTn0bT7FIfzBR/QaQYYRkCREUr6JkwcF99k7tid9qysR5siox0j3Sw5v09EabgUh7Hr+3IfDq5pJyzyM6+65XZjlcl06Gw7U+NY3SNVavVL+plyzkHIP+21N8uhZHX6pev+CbPxuSRCj6GU9QR9xFavl45NynxzXVS3w6/YpdcWaWNUdU0qQRpyuCowO/pWPLL0NrT/iXXUzc1FNvlzTMXAuIy9teSRKCzzJlMEjHY+OdsY+npWNRDlFfc9J4M6tVBzve31/z2OnXhUMoDyLl2CljqdMnAHzQ23TpWtvmv/CVuITaj0yROKcHiRAYo9TagNOuQ6h3gnX6Pv8AZWY2T/aLtHGudjjZLCx1MnD+CwNEpdDqI39KRcHwxr7qOyz9or1GI2OMHy+5knsY7dTJbr+cwFG7vnLDK4LbZwN+6otyksMzpYwstUbHy/0crxS+f5ejOqFmtZUZXXYAzHYb9RgYcV0NN8MJcvU5nj84af6ayun3/MkQWqlo2yZIzq1KCEclImlaF1znDBGGoeifYdq2FFZyjz+n00Y2Kyp5i/79OhHupzK5dggJxsihFAHQKB3f1quTz0OZqtTO+WZHpnkujYWblhhWlZkP7w0qpPu1KQPdWxX0PReGxlGhbjsxUzoFaAUAoBQCgFAKAUAoBQCgFAKAUBSgOO8onAWuIllhVnlj20rvqRj6W3eRgHbfr1qE45Roa/S8erkstdDyyaJidADB8hdONLBicBSGxg5wCD41RFNM4OlrlXeoyWGUjj0gKBjT6OD1GNsGsNc+ZrW7lY1LrnmSuTOWLa5sxJNHqcvKCdTDYOQOhx0Fa2ovnCeEz3NNcHBNo3n9ibH/ACf9b/iqjzVpYq636If2Jsf8n/W/4qLVWmXXWuqH9h7L/J/1v99PNW9xwq+uAOSbH/J/1v8Aio9VaYVVcuiOCveFRJeXMarhEdQoy2wKA+O+5rblbLZFne8G0FN8Zb49GW+bI/3T9ZvvqvjTO3/BtJ7SvmyP90/WP3040jH8G0ntHmyP90/Wb76caZn+DaT2lPNkf7p+s33040jH8G0ftKWMCpdgKMDsmPUn9oeNXwk5VvJ4X8ZaWvTxjGtYybiWDV6QB9AaiRjYEhN89xZ0U+xqnA8fot22eOmH/rkTbCwluH0QI0jbdBkLnoWPRR78dKRi2VafSTuawuXqe3cH4cltAkMedKDGT1JJySfaSSfpraSwethBQior0JtCYoBQCgFAKAUAoBQCgFAUoCtAKAUAoDT8xcdis0BlYgvlVCjU3TdgPAePu8aw2kVW3QqW6fQ87eSKVZW0NdLGuJmVs5jZf8Ve0OoMCAfYVO/jqwjNTbbyhK2iyDxz+xpILdWCNO4gBjBJw0jTkEgyIoHo6sdWIBIJ33q3CbycWdVVrhbY9v36yM/KV52PCQw2JkmCg74JkbGfHA/2rn3w334+x29VqlRpnNfZf8GDhnEDFNqJJBOG9oPU+/vqy2pSjhHl9FrZ03Kbec9TPx+/7WUgH0V2HtPeaxTVtjzLfE9bK634XyX7ySvPZ+SYz+czoz34xnV78bVXwP5n5G2/FZeTxn4un6Ebl6+McoU/Nc4PsJ6H/wCeNTurUomt4VrJVXKMnyly/wCznuJfrC8/iJ9mtYl9OB9W/D/Sz9C2qz0QoBQCgLOGxo1+BLIYx2L4fSXAbUMagu+kjI278VuadJw5ngfxjCuU4qx45dTpLOLS8SiHti5l7MqdS3EnzYshwNKRndlO++SMVeuXJHk9LCFW2tc8+vd/9HR8K43BZTtrZ0EZKtGMyNIxBzsp04U9/XO3jVVSnGT3v9Do3arT1PGcHpFpcLIivGwZWAKsDkEHoQa2y1PKyZqGRQCgFAKAUAoBQCgFAKAUAoBQCgFAczzxy98sgzGuZ4/8M5xkFlLr4bgbZ78dKjOOUamr0yvr2+voeSXNu0bOjhkcZVhnDDbcZU94P9a1ucWeYfF008dGX3T6irfvRptjGns8wY935rI9jVKXPDNjXPc4T7rp2xyMfCP1XD4dtP8A82x/3qiX1n+h0vF23pq+3/RbU2ecwMUApkF8XzhjrkY9+axLoyyn6kcd0QOJfrC8/iJ9mtUS+nE+z/h75bP0LarPRigFAKMEWH9NH8Jv+Yrap+mfOfx3/Sb9jiJAD1kaTbYqVUxYyOuQckexKuy1FI8U7ZU6WMYvm+f2/wDSXwDgct3JoiX0Qya3yAEDHc79TgHpmkYuTzghpNHPUT3Pp65PaeH2aQRJHENKIMKMk7e0ncn2mtlHqkklhEmhkUAoBQCgFAKAUAoBQCgFAKApQFaAUBSgPOOcOGODLPNF2hXU6MAmjAPoK+MNjBAIOe/HjWpNW78+hG2FLg3NHDXVypG0ZT85IQAdaoj6SqDbOA2vu/a9tTbTPNX213xSh1Tybbke0Wbhaq/QyTb94PaNgiufqZuF2V+R6d6aF+nVc+39hwfhiSTyKxJEZ6beluRv/KrLpyjBNLqee0GghZqJwnzUX/fmZOZeHpGQ67a2wRtjpnIrGnnKa+xb4voYVyU4csvobPzDH2OjfPXXtnOP9vZVPGlv5HR/hNC0+z9cms5YsEkJdjkowwO7OM5NW6iUoroc7wjRQsnKc+sWctxP9YXn8RPs1rMvpw+x9N/D/Sz9C2qz0QoBQCjH7/yQ0fF4Cf8AKb2/tCtun6bPnf44julBHT2Miu6RtDr7QQxAkjUh3L6BnGXkbGSdgT41bJtrEep5fR30TsjW1nC/11PUeT+HSQBgV7OIgaUIQNq6ajoHhjqSenSpUqxL42dpxguUVg6UVeYK0AoBQCgFAKAUAoBQGp5n40tjavcOrOE05VSATqYL3++p1wc5bUQsmoRyzh/yxQerTfWStnyU+6NXzsOxX8scHq031kp5KfdDzsOw/LHB6tN9ZKeSn3Q87DsPyxQerTfWSnkp90POw7D8sUHq031kp5KfdDzsOw/LFB6tN9ZKeSn3Q87DsU/LFB6tN9ZKeRn3Q87DsQ+M+VOC5tpYTbzL2iMucocZGxx76PQzx1RCerhOLjjqcfa3IkXK/SPA1yrKpVzw0easplXLmYeW+H38luBbFhFI8g2cAKQ5DZzuv0da6tC0uxOxcz081e8KD5YRtm5Iu4AJIZVaQbkKzKc+ALDDfTitiWpos+CUeRWtLbD4ovmVi5NvLn85cyhW7g5Lt/JdgKLUaelba48vsHp7rec2Wf2a4jn5Pr/Nfvdp+bx/z+jFR3aTPE28xw9RjZnkXyck3dv6dtKGbvCkxt9Gdj9NSeq09vKyPL8x5a2vnBnORRSJcXCzkmQOuvJ1HJQHc9+xFcHxBQU/g6Hu/wALKSplu6kqtA9UKAUAoCLD+mD+E3/IVt0/TZ85/HWcwNxZcbjtbqJ3DP2bhiq4z6Iyu5266forc02mnY89DxOgrdc1bL0O2Hlig9Wl+slb/kZ90dzzsOxX8sUHq031krHkp90POw7FPyxQerTfWSnkp90POw7FfyxQerTfWSnkp90POw7D8sUHq031kp5KfdDzsOw/LFB6tN9ZKeSn3Q87DsPyxQerTfWSnkp90POw7Gay8rUMsscYt5QXdEBLJgF2Cgn+dYlo5xWcozHWRbxg9HrUNwUAoDj/ACsfqif3xfarV+l+qjX1X02fP9dg44oBQCgFAKAUAoC5Wx0OP6VCdcZ/Msmcm75T41eJG1taDVhjjCaims5znooJzu21alVVSzv5YOjZZY8OHqje+b+K2/50O0mNymvtPflT1/8ATVm/TT+Er2aiHxAWnFbz84WaIdylux/ko3/nTfpquXUbdRZz6Dt+Lfo2Gz/mYHTx7Xpj+tMab5zGdR8g838VtPTV2l8VDGb/AEtv/Ks8TTWcmZ2aivn1OaR5GubhrgYlLqXBAUg6BjYdNsbV5/xFRVnwnu/ws5Ome4k1oHqhQCgFDJpLuXVcEqdlXTkeOcmu54XSnHMkfN/xVqY2XqK9Cyu3FJLCPKCsmBQCgFAKAUAoCfwD9Mt/48H2i1Xb8jLKvnR9Q1wzuCsgUBx/lX/VE/vi+1Wr9L9VGvqfps+f67BxxQCgFAKAUAoBQCgM1hfS20omt20uAR4hgeqsO8Vq3adTe5dTao1GzkzcWnPt6j6nPaDvUhdJ92MEVU4RxhweTYVjzmM/7l97z7dynUuqJRjZEyPpJyajHgQ5TTyRlKcnhTRnj8otw0fZ5jDnbtCNJ/qdOfb0qShp3LOSTnqEuhPj4txO2HayAyxnvOmRRn2xnIq7h6ezlFlW++vm0c7HdPNc3Eki6Xd1JXBGPQAGx36AV5/xGChZhHvfwtJypk33MssyoMswX3nFaSi30PR26iqpZskl9yKeLR5wCWP/AEqTVy0tr9DmW+P6Kv8Aqz9ix+LAHHZyfyA/3q6Ogtkso03+KdIuaTf9v/phm4k7jCLo/wCo9R7gK2aPC5t5kczXfiqMoONK6+vqRo00jA/+67tVarjtR4m612zcpF1WFQoBQCgFAKAUAoCfwD9Mt/48H2i1Xb8jLKvnR9Q1wzuCsgUBx/lX/VE/vi+1Wr9L9VGvqfps+f67BxxQCgFAKAUAoBQCgLomwc4B9h6Gozi3HCeA1lEsX/7yIR4YxWq9IscpNMp4PZsziRZIyqkR79D3/TVLhZTbvl8RDEoT3S+IoLeNozGpVm2JJAwfYM1CbnxFZZH4fT8vuS4tsZ73lLsWWksljhraZkkzkopzGfY6nY0VPFk3BYRv0a+yUviXw/5Id3xWWeeaQgI0jKWI3xhQvo58cZ+mqVopWz+L0O9V4vPS0ONXWRnj4YrEOjBumS5yQfbmrY7aouM48/y9Tzl3iN83/Nzn8iRcRRu+UcKe8dBt3irKpW1Q2yjlPp3/AFNSE7IxxNZK3V6mr5gcgAaj30p01jj8zSznBGume3rj8iM97kEFE/ljFbC0yXNSf9y1VYeU3/ciVtFooBQCgFAKAUAoBQE/gH6Zb/x4PtFqu35GWVfOj6hrhncFZBSgOQ8q/wCqJ/fF9qtX6X6qNfU/TZ4HbQNI6pGCzuQqqOpJOAK68mkss5CWXhHR/k+4l6q314fx1R5mvuX+Ws7Eaz5MvpQxjt2YIzIx1xjDIcMPScZwe8bVJ6itPGSKom1nBC4NwOe8ZltYzKVAJAZFwDtn0mGfoqU7IwWZEY1ym8Iu4dy9c3ErxQQtI8ZIcArhSCQQWJ09Qe+krYxWWzMapSeETJuS75Jkia3YSOGZV1RnUExqOQ2BjK9cdRUFqK2s5JPTzTxgg3/A7iCdYJYmWZtOIwVdjqOBjQT4GpxtjKO70IOqSlt9StzwC5jnEDwSCY/NjxksD3jGQR7aK2LjuzyMuqSltxzNnNyDxFE1m1bHUgNGzD/0q2T9FV+arbxkm9NYvQ5tlIODsRsQdiCOoPtq9PPQoawbHg3Ari9LC1iMpQAtgquM5x84jwNQnZGHzE4VSn8pROBzm6+SiImfJHZgqTkLqIznT0360dsVHdnkFXJy2+pL4pyje20Rlnt2SMYy2qNsZOBkKxNRV9cnhMlKicVlos4Vyrd3UXa28DSJkjVqRRkdfnsDWZXwi9smIUzkspEfg/A57x2S2jMrKMsAyDAzjPpMM7+FZnZGCzIjCuU3hEyw5PvZwxht2cI7IxDRgB12YbsM4PeNqjK+uPUlGicvQj8Y5curMA3MLxg7Bjhlz4ZUkZ9lZhbCXysxKqcebRkuuVLyK3+USQMsOlW1loxs2NO2rVvkbYzSN0JPanzMumSjufQgcL4bLdSiK3QySHJCjA2AydyQBUpzUFlkIQc3hGw4ryneWsXa3Fu0aAgFtSMAT0zpYkVGF8JPCZOVM4rLQ4VyneXUXaW8DSISQGDRqCR1+cwNJXwi8NiFE5rKRg4xy/c2ePlMLxBuhOCp9mpSRn2VmFsJfKYnVKHUyHli6EKTdieykKBG1RnUZDhQAGzkk+FY40M4yODLGSf+T7iXqjfXh/HUPM19yflrOxgTku+MrRC3YyIquy64vRVyQpJ143Ktt12rL1FeM5MeXm3jAv8Aky+giaSa3KIgyzF4sAfQ+f5VmN9cnhMw6JxWWi3hnJ97cxCWC3Z42zhtUa5wcHZmB6g0lfXF4bEaJyWUjV8RsJLeVopkKSL85TjbIyNxsdiOlWQkpLKK5RcXhmbgH6Zb/wAeD7Rajb8jJVfOj6hrhncFZAoDj/Kv+qJ/fF9qtX6X6qNfU/TZ4FDO0bB42KsM4ZSQRtjII3FdeSTWGcmLwz3HmxA8NoX4ibE9nnPpZmyqZ6OvT6fnVyaurxHJ1beizLBoeTr104JxCXtHcgzBCxzj0M6h4Elyx9tW3RXFisYKapPhSZrfIgP79L/BP/Nat1vyr7kNF8zJnJXHrdReWVxIbdpp5isynQfSOnGv9lhp2J23qF1UmozSzyJ1WRTlB8jHd8HvLDiVl2l1JPC8qokmts6S6s0b5PQ4B6kHFIzrshL4cMw4TrnHLyjsuYLH5NJc38Efyi5CIqJseyULgtjqTjJwNyBgd9a0HuxB8kbM47W5xWWcv5Lbt5jfXkxMs6ouC2+2GbSvgCVAwPCtjVRUdsF0NfTScsyfU5rlPm+8biMJeeSQSyIroTlCHODhei4zkY8Kusogq28ehTXdN2YK+Vq0WPir6BjWkbsB+8cgn6dIP01nSSbr5mNXFKzkZfJFcOOJogZgjLISgJCsQhwSO8isayK4eTOjb4mDZcM4Q91zHchWdEjkd5CjFSVyMJld/SOM+wGq5TUaEu5ZGG69nV8LuLm74hewXUEi2jIY01LhAF9EFSepcMW2zjA8K15KEIRlF8zYi5ym1JcjScodpacI4kGZi0DzxKMnC6E3Kjuyzk1bbiVsfzwVVZjXP8jU+RAf3+X+AftEq7W8oL7lWi5zZufJZO7y8QjMjaVzpBY6ULPKSw8N9yfZVGpSSg0W6Ztymv36lOaYzZcAMF1ObqSZ17OT0nUekr7Oc5ACsQT1ztWasWXZisC34KcN5Il1cvLypqkdnYy7sxLE4uNhk91SiktThfvkRbb03P8AfM0Xkq4Q1zfZDMkcS6pCrFS+WGmMld8EjJ9i1dq5qMMFWlg5Tzk77hEl1fXXEILyGRLZ10R610qmnKjST1LAh8jOMCtKWyEYyi+Ztx3zlJSXI0fkxSU2/ErdpShjTskZmIWFsTKWG/o4bckeFW6rG6MsdeZXps4lEyc8I1nwNLa5mNxNJICknpEAK4c+kc9F23OTq8KzRidzlFYQv+CnbJ5Zi4nctFyzaPGxV1eMqw6gh3wR7qRine0zEpNUJozcu8auH5fvJnmkaVHcLIWJZQFjwAfpP86xZXFXxSXIzXZJ0ybfP/w4zly7vr28WKK5mDSlTI4dgQqDdmI7lGcDpkjxrZthXXDc0a1UrJy2pnReVvmAZSxiYlIgplYksWYD0VYnckD0jnvI8Kp0dXWbLtVZ0gbNLW7sOBL8nE8lxPoyV1ObaNhkBFHTAwNh1YnuqDcLLufJFiU66uXNkDys8PZ7e0vJE7OVkWOZe8MV1AH3HWPpFT0k8ScF0K9XBuMZPqcDwD9Mt/48H2i1t2/IzUq+dH1DXDO4KyBQHH+Vf9UT++L7Vav031Ua+q+mz5/IrrnIXU9L4tzlwu8SJbq2un7FdKkFU6gA/NlGfmjrWhGi6OXF9TelfVJJSXQ13LfOlvaSXMRgZrKcnEWQzoNOjB1Nhsr13qyzTykk0/iRCu+EG1j4Wbbg3OPCbCUtaW04LDDPnJx1CgPIe8DwqudF018TLIX0w+VGl4fxfhLq63ltMzGWWRZFIDaXbIRirg7dO8VZKu5Y2v0K1ZS/mRJ41z5FPcWYjieO1tZEcD0TI2gYAA1YAAGOvfWK9NKMXnqzNmoTksLki278oOnipu7ZX7N0jSWKTSpcLkbaSRkdQffSOl/l7ZdQ9T/M3R6Gdefre2vjNZWzLHKMToSF7Q9QyqMhWBJ378nbvrHlpyhtk+a6GfMxUsxXIzWvNXB7eX5Rb2cvb7lQcBUJ8AXKr9ArDpvktrfIyrqY/ElzOF49xd725knlwGc9B0UAYVR7gBW3XWoR2o1LJuctzOv8knDmW6a8k9C3hSTMjeipYjGAT1wMknu+mtbWSTjsXU2dJHD3+hfwXnqC3nv5SkpNy5MbIF9EDUFLamBHUGk9PKUYrsZjqIxcn3InLvlFuY54jeSySwxhgVUJqclcAsTjVj21mzSRccRXMhXqpKWZEvhflAhiurvtIXe1umLlPR1qSoVsjOkg94zUZaaTisPmiUdTFSeVyZN4PzlwmwlL2lrOCwIZ85wOulQ8h2yB4VGdF1i+Jk431QeYo1PKnN1tZy3rMkxW5PoBRGSgy59LLjf0+7wqy2mclFL0K67owcn3I/AOZYWsG4ff6uy6wzKNZhYbjKjcgHw7iR0rNlLU98DELYuOyZseD822EXDlsbuKadVZizR4VGPaFwVy6vjp1AqE6bHPfHkSjdWobGsl3DOdrK0W6W1gmiEqqsZGklSEI1OS5OdTHpnYD3UenslhyaMrUVxTSRF5c8pFxHPG17JJLEiMuhAmWYjYtnGceOalZpYuPw9SNeqkpfF0L+G842sbcR1xzYvSwUKI/QVlcellxvlz0z0qM6JtR59BC+CcuXUw8O5oguOG/IeIFl0Y7G4Cl+zK/NDAelt02zkbVKVUoz4kP1MRtjKGyf6FnFuaYJODxWKCTtIimZML2bFWJOn0tWDk4yAfYKzCqat3id0XVsRZwPmmCDhFxZuspkmMhDKEKKWVQucuD+xvt31myqcrVP0X/ZiFsY1OHqzP5Pea7ThqO0sUzzSHBZAmlUHRRqcHc7n6PCo6imyxrHQzRdCvOUU4vxrhMqytFaXHbyBsPI+pQzndiO1O+5I261mNd65ZWDMrKXl7eZL5l8pckk0b8PaWFVRlZHCFWJOxwCw2HftUatKsPeZs1TeNhD4zzqt1wlbWUTPcBg7SsE0khye5s/NOOndWYadxt3LoRnepV7X1OY4B+mW/8eD7Ra2LfkZRV86PqGuGdwVkCgOb5/lhXh8pukaSIGPUiNoY+mMYOR34q2jO9bepTft2fF0PI/OfB/Ubn4x/HXQ26jujQ30e0ec+D+o3Pxz+Om2/3Ib6PaPOXB/Ubn45/HTbf7kN9HtHnPg/qNz8c/jptv8Achvo9o85cH9Sufjn8dNt/uQ30e0ecuD+o3Pxz+Os7b/chvo9o858H9RufjH8dY23+5DdR7R5y4P6jc/GP46ztv7ob6Ow85cH9RufjH8dNt/uQ30dh5y4P6jc/GP46bb/AHIb6OxeOMcJ0lfkl3pJyV+UNpJHeRrxmoOu7OcozxKcYwyzznwf1G5+Ofx1Lbf7kY30e0ecuD+o3Pxj+Os7b/chvo7Dzlwf1G5+Ofx1jbf7kN9HtHnLg/qNz8c/jptv9yG+jsPOfB/Ubn45/HTbf7kN1HtHnPg/qNz8c/jrO2/3Ib6Ow85cH9RufjH8dY23+5DfR7R5y4P6jc/GP46bb/chvo9o858H9RufjH8dZ23+5DdR2HnLg/qNz8Y/jrG2/wByG+j2jznwf1G5+Mfx023+5DfR2HnLg/qNz8c/jptv9yG+j2jznwf1G5+Ofx023+5DfR7R5z4P6jc/GP46bb/chvo9o858H9RufjH8dNuo9yG+jsPOfB/Ubn4x/HTbf7kN9HtHnPg/qNz8Y/jptv8Achvo7ErhPEeEm5hEdncq5liCkzEgMXGkkatwDg1Gcbtry0ShKncsI91Fcw6ZWgFAcf5V/wBUT++L7Vav0v1Ua+p+mz5/rsHHAH005GT0o8nWHDreOTi0shkkG0Ue2D1IGBk4yMkkCtDj2WNqtcjd4FdazYzmOaLaxJi82NK5ckNG/wCydgoGQDkk+3pWxVKznxEU2Rr5cM6i55U4bw2OMcTkleaQZ0R5wvjgLvgHbJO+K11fbY/5a5IvdNVaW81nNnJ8Edol7YSs9uxUMG9Ix6jp1DYE4bYqd8mp1Xyctk1zIW0RUd8XyN1JwLhEfDkvXS5MbEIMOQxbJXONWBupNVcW9zcUy3hU7Nxz3lC5YhslgmtWYxTqSEfdlwAwI78EN39Kv090ptqXVFGopjDDj0ZK525YtrOCzePtF7fBcs2vSulWOkY6+l/So0Wzm5JkrqoQjFr1NzxPlng9taw3MpuRHPp0YYk+kuoZGNthVUbrpScV1RbKmmMVJ+poeVeEcPvOIyQ5m7J9rcdGOlSzs7Y2+acD2+yrrLLYVp8imuFU5tf2N1JyVw+5e5gs5J0ubcHIfDIxG3h0ztkYO9VeYsjhyxhlr09csqOco1Pk35cs+IB47gymYZfCHSqoMLue8knNWai2yvGOhXp6oWZz1IXH+UvkfEooXy9vNInZuDgsjMAVz+8uf9j31Ou9zrb9SFlOyxL0ZJ5q5PSPisNlZ6h2iIcu2rBJfUx9gVc4qNV74TnInbQlYoRNtf8AA+C2Ugt7qWd5RjWwzhCRnfSMDrnG9Vxtvmt0ehN10Qe19Tn+feURw943hcyQTAlGOMggZwSNjkHINXae/iZTXNFOoo4eGuhA5Rhs3m035kCsURBHt6TNjUzdyj/v7Klc7Evg9CNKg38ZP595YFnfpBbKxWRYymo6izMxUjPvxUaLt8HKXoSvp2zUV6k7nLl2ysJbaDVIZG0NO4OvSnQ6EA+cx1Y8Me2oVW2TUpE7aq4NR9To5+QeHMywo00VxLE8kaOwJXTj54Ax1PTPc3hVC1Nq5voXPTVvkurOF5T5YN5xA2srGPRrMmPnfmzghc9+SK3Lrtle5GrVTus2s23M9nwqFZ4o0uo7mPKprzpdgcZ3z6J65wMjpVVUrpNN4wyy2NMU1zyZeXuULZLEXvFJGSJ/mRpsWBJwTgZJOCQB3b0svm57KxXRBQ3zNbzFacOkSLzY0xleQRmJ89CNj6Qz87SNjjrUq5W5e/oRsjXhbOp0F7ytwvhqInEZZZJnGorHkBR02C7gZzuTviqlddbzh0LXTVX875mp5z5Qhgto7yxkaS2cgYbcpq2BzgbZGMHcGrKb5Slsn1K7qIxjvh0OJrbNQn8A/TLf+PB9otV2/Iyyr50fUNcM7grIFAcf5V/1RP74vtVq/S/VRr6r6bPn6uwcczWc3Zyo5GdDI2PHSwOP6ViaymiUXhpnsPPfDHu5bS9toRexKpzEGADZ9JSc5yueo9lcyiagpQk8HSujvcZRWTV+UC2itU4fMLaK3YyLJKiKoI0BWKEgb4JNT07ct6znkQvUY7XjBd5UeW57y4iubRDPG8Sr6BBxhiwOM9CG7vA1nS2xgnGXIxqaZTalHmV4pbNw7lrsLnCzTPtHkEjVIHI28FXJ9prEXxNRuXoZmnXRtfUm8FubiPl63azhWeTWfQZO0GO0fJwCOm29Qmou57nhE63JUrajV+V+LVbWc0w7O5ZdLxBshQU1NgZ7nwM+3vq3SfM0uhXq1yTfUr5Wf0Dh/wD5P/5pTSfPIav5InRSXd3FwexNjAk7mOEMroXCr2XUAMuDnA+mqMQ4stzwW5mqo7FnkcVyZFMvMMZuU7OVjM7J0064nIwMnA8K2bnF0fD0NWmMuOs9Tvfly3C8RhskSC8QupIAzLt6L5x1O675wcGtTa1tcuaNzcnuUepxnkUQi+mBBBERBB6giRQQfbmtrWY2o19GviZM5L4rHe/3C8PpRS9pbSd4Mb6uz+jBwO9SR3VC2Dh8cfVcyVU1P4JdUyfzBfpBzRbtIQFMKpk9AX7RVz9OB9NRri5ad47krHjUI57njkq8k4jK8MLSpM+pXBXAyBkNk+jg5691XUaiEa0mym/TzlY2kTvKoVgsbGzLBpYwpbHcEj0Z9xJOPdUdKm5yn6EtU1GEYHmNb5oHt/LnEbe/s4Ly5/xbHXrPgVTGT4hhpYe0VybIyhNwXqdWuUbIKcvQ43ksnivHTPMMga5tJ3ACYWNfoyv1a2blwqcI1qv5t2WdS0/D5OLJdm8k7YSiBYMf/kz2IA9HOj0jv03znuqj+aqtmORsZrdm7PM0nNXCLpeOyycOB7URpcYBAJDfm2HpbHJByD13qyucHTiZVbCStzA3/GI2veDzS8Ttlt54lfQ2wJZVyrLvkAttpJ3qqD2WpVvKLZrfU3YuZruIcOfinALT5J6bwaA0eQCSiGNhv37gjxBqcZqu9uXqQlDi0pR9DjbfgFxw+S3uruIxRrcQjDEajg6ycDOwCnrWy7Y2Jxi/Q1lXKtqUjqvKhyvc3V2lxaxmaOSNB6BB0kZx39CCDke2qNNdGEXGRsamqU5KUeZdzFbGw5bjtbggTSOCEyCR+e7UjbwGxPiaVviajcuhmxbKNr6nlldA55P4B+mW/wDHg+0Wq7fkZOr50fUNcM7grIFAcf5Vz/4RP74vtVq/S/VRr6n6bPn/ADXYORgZoDacK5iurVStvPJGp/ZByvvwcgVVKmE+bRbG6cFhMw8U4zPdEG4meUjpqbIGeuB0FShXGHyojOcp/MyRwzma7tk0QXEiL+6DlR7gwIH0VGVEJdUSjdOPRkPiXE5bl9dxK8jdMsxOB4DuA91ThCMPlRCU5S6snWfNV5DGscVzIiKMKoIwB7Nqg6IN5aJq6cVhM199fyTvrmkaRj+07Fjjw37qlGCjyXIhKUpPLZI4jxye5RUnmeRV3VWIwu2NtvCiqjHmkZlZKSw2SoOb71FCpdSqqgKoDAAADAA28Ki9PW+bRJX2LoyKvHLgXBuBM/bHYy59I7BevuAFZ4Udu3HIxxJbt2eZanGp1uPlCzOJs5MgPpHbG/cdgNjThR27ccjCslu3Z5ktuabnt3mSTspZAA7RgJrx3sBtmscCGMNEuNNPKNWt2wk7QMRJq16wcHVnOrbvzU9qxgry859TLxLicty+u4kaV8BdTHJwMkD+p/nSEFBYRmU5SeWbG15wvYkCJdShRsBkNgewsCarenrb5omr7EsJmpubppXLyOzserMSxPvJq2MVFYX7/wAFcm5PLMWayYwZ4b10R0RyqSBQ6g7OFORn3GouKk036fvsSUmlhGThvFZbZy9vI0TEaSynBIznH9BScIyWJCM5R+UxLeOJe1DntNWvX3686tXvzvRxWMehjLzknnmW67btvlEna6dGvVvpznSfEZ7jUODDbtwWcae7OTHxTmC5ugBcTySAb6Wb0c+OBtmsxqhDojErZy6ss4Xxme1Ja3meInrpbAPvHQ/TWZ1xn1RiE5Q+Vl/FeP3F3j5TM8oXcBjsD4gAYz7axCqEH8KE7Jz6szcN5ou7ZNEFxIidy5yB7gwOPorEqISfNEo3Tj0ZB4hxGW4fXPI0jdMsxOB4DwHsFTjBR5Jfv+xCU3Lm2Rs1IiT+AH++W/8AHg+1Wq7fkZOpfGj6gFcQ7goCtAYbm2SRSsiq6nqrAMDjfcGsp45ow1nkyH5gtfVoPhJ91S3y7keHDsPMFr6tB8JPupvl3HDj2HmC19Wg+En3VjfLuOHDsPMFr6tB8JPurO+XccOHYeYLX1aD4SfdWN8u44cOw8wWvq0Hwk+6s8SXccOHYeYLX1aD4SfdTiS7jhw7DzBa+rQfCT7qcSXccOHYeYLX1aD4SfdWN8u44cOw8wWvq0Hwk+6m+XccOHYeYLX1aD4SfdWeJLuOHDsPMFr6tB8JPurG+XccOHYr5gtfVoPhJ91N8u44UOyKeYLX1aD4SfdWeJLuOHDsPMFr6tB8JPupvl3HDh2HmC19Wg+En3VjfLuOHDsPMFr6tB8JPurPEl3HDh2HmC19Wg+En3U3y7jhw7DzBa+rQfCT7qxvl3HDh2HmC19Wg+En3VniS7jhw7DzBa+rQfCT7qcSXccOHYeYLX1aD4SfdTfLuOHDsPMFr6tB8JPupxJdxw4dh5gtfVoPhJ91Y3y7jhw7DzBa+rQfCT7qzxJdxw4dh5gtfVoPhJ91Y3y7jhw7DzBa+rQfCT7qb5dxw4dh5gtfVoPhJ91Z3y7jhw7FV4FbAgi3hBBBBEaAgjcEbVjfLuOHHsbCokytAf/Z"/>
          <p:cNvSpPr>
            <a:spLocks noChangeAspect="1" noChangeArrowheads="1"/>
          </p:cNvSpPr>
          <p:nvPr userDrawn="1"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kumimoji="1"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endParaRPr lang="es-ES" altLang="es-ES" dirty="0">
              <a:cs typeface="+mn-cs"/>
            </a:endParaRPr>
          </a:p>
        </p:txBody>
      </p:sp>
      <p:pic>
        <p:nvPicPr>
          <p:cNvPr id="1034" name="Picture 556"/>
          <p:cNvPicPr>
            <a:picLocks noChangeAspect="1" noChangeArrowheads="1"/>
          </p:cNvPicPr>
          <p:nvPr userDrawn="1"/>
        </p:nvPicPr>
        <p:blipFill>
          <a:blip r:embed="rId16"/>
          <a:srcRect r="1186"/>
          <a:stretch>
            <a:fillRect/>
          </a:stretch>
        </p:blipFill>
        <p:spPr bwMode="blackWhite">
          <a:xfrm>
            <a:off x="8718550" y="6985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88" r:id="rId14"/>
  </p:sldLayoutIdLst>
  <p:hf hdr="0" ftr="0" dt="0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000" b="1" i="1">
          <a:solidFill>
            <a:srgbClr val="345375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000" b="1" i="1">
          <a:solidFill>
            <a:srgbClr val="345375"/>
          </a:solidFill>
          <a:latin typeface="Calibri" pitchFamily="34" charset="0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000" b="1" i="1">
          <a:solidFill>
            <a:srgbClr val="345375"/>
          </a:solidFill>
          <a:latin typeface="Calibri" pitchFamily="34" charset="0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000" b="1" i="1">
          <a:solidFill>
            <a:srgbClr val="345375"/>
          </a:solidFill>
          <a:latin typeface="Calibri" pitchFamily="34" charset="0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2000" b="1" i="1">
          <a:solidFill>
            <a:srgbClr val="345375"/>
          </a:solidFill>
          <a:latin typeface="Calibri" pitchFamily="34" charset="0"/>
        </a:defRPr>
      </a:lvl5pPr>
      <a:lvl6pPr marL="4572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1300" b="1" i="1">
          <a:solidFill>
            <a:srgbClr val="000000"/>
          </a:solidFill>
          <a:latin typeface="Arial" pitchFamily="34" charset="0"/>
        </a:defRPr>
      </a:lvl6pPr>
      <a:lvl7pPr marL="9144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1300" b="1" i="1">
          <a:solidFill>
            <a:srgbClr val="000000"/>
          </a:solidFill>
          <a:latin typeface="Arial" pitchFamily="34" charset="0"/>
        </a:defRPr>
      </a:lvl7pPr>
      <a:lvl8pPr marL="13716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1300" b="1" i="1">
          <a:solidFill>
            <a:srgbClr val="000000"/>
          </a:solidFill>
          <a:latin typeface="Arial" pitchFamily="34" charset="0"/>
        </a:defRPr>
      </a:lvl8pPr>
      <a:lvl9pPr marL="1828800"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kumimoji="1" sz="1300" b="1" i="1">
          <a:solidFill>
            <a:srgbClr val="000000"/>
          </a:solidFill>
          <a:latin typeface="Arial" pitchFamily="34" charset="0"/>
        </a:defRPr>
      </a:lvl9pPr>
    </p:titleStyle>
    <p:bodyStyle>
      <a:lvl1pPr marL="342900" indent="-342900" algn="l" defTabSz="330200" rtl="0" eaLnBrk="0" fontAlgn="base" hangingPunct="0">
        <a:spcBef>
          <a:spcPct val="0"/>
        </a:spcBef>
        <a:spcAft>
          <a:spcPct val="0"/>
        </a:spcAft>
        <a:defRPr kumimoji="1" sz="16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392113" indent="-390525" algn="l" defTabSz="330200" rtl="0" eaLnBrk="0" fontAlgn="base" hangingPunct="0">
        <a:spcBef>
          <a:spcPct val="0"/>
        </a:spcBef>
        <a:spcAft>
          <a:spcPct val="0"/>
        </a:spcAft>
        <a:buChar char="•"/>
        <a:defRPr kumimoji="1" sz="1600">
          <a:solidFill>
            <a:srgbClr val="000000"/>
          </a:solidFill>
          <a:latin typeface="Calibri" panose="020F0502020204030204" pitchFamily="34" charset="0"/>
        </a:defRPr>
      </a:lvl2pPr>
      <a:lvl3pPr marL="393700" indent="520700" algn="l" defTabSz="330200" rtl="0" eaLnBrk="0" fontAlgn="base" hangingPunct="0">
        <a:spcBef>
          <a:spcPct val="0"/>
        </a:spcBef>
        <a:spcAft>
          <a:spcPct val="0"/>
        </a:spcAft>
        <a:defRPr kumimoji="1" sz="1400">
          <a:solidFill>
            <a:srgbClr val="000000"/>
          </a:solidFill>
          <a:latin typeface="Calibri" panose="020F0502020204030204" pitchFamily="34" charset="0"/>
        </a:defRPr>
      </a:lvl3pPr>
      <a:lvl4pPr marL="1239838" indent="-403225" algn="l" defTabSz="330200" rtl="0" eaLnBrk="0" fontAlgn="base" hangingPunct="0">
        <a:spcBef>
          <a:spcPct val="0"/>
        </a:spcBef>
        <a:spcAft>
          <a:spcPct val="0"/>
        </a:spcAft>
        <a:buChar char="-"/>
        <a:defRPr kumimoji="1" sz="1100">
          <a:solidFill>
            <a:srgbClr val="000000"/>
          </a:solidFill>
          <a:latin typeface="Calibri" panose="020F0502020204030204" pitchFamily="34" charset="0"/>
        </a:defRPr>
      </a:lvl4pPr>
      <a:lvl5pPr marL="26241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</a:defRPr>
      </a:lvl5pPr>
      <a:lvl6pPr marL="30813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</a:defRPr>
      </a:lvl6pPr>
      <a:lvl7pPr marL="35385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</a:defRPr>
      </a:lvl7pPr>
      <a:lvl8pPr marL="39957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</a:defRPr>
      </a:lvl8pPr>
      <a:lvl9pPr marL="4452938" indent="4763" algn="ctr" defTabSz="330200" rtl="0" eaLnBrk="0" fontAlgn="base" hangingPunct="0">
        <a:lnSpc>
          <a:spcPts val="1600"/>
        </a:lnSpc>
        <a:spcBef>
          <a:spcPct val="0"/>
        </a:spcBef>
        <a:spcAft>
          <a:spcPct val="0"/>
        </a:spcAft>
        <a:defRPr kumimoji="1" sz="1400" b="1">
          <a:solidFill>
            <a:srgbClr val="000000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sp>
        <p:nvSpPr>
          <p:cNvPr id="3" name="Rectángulo 2"/>
          <p:cNvSpPr/>
          <p:nvPr/>
        </p:nvSpPr>
        <p:spPr>
          <a:xfrm>
            <a:off x="702067" y="1052554"/>
            <a:ext cx="8805002" cy="592726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just"/>
            <a:endParaRPr lang="es-ES" sz="813" b="1" dirty="0"/>
          </a:p>
          <a:p>
            <a:pPr algn="ctr"/>
            <a:endParaRPr lang="es-ES" sz="813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813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ES" sz="813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90207"/>
              </p:ext>
            </p:extLst>
          </p:nvPr>
        </p:nvGraphicFramePr>
        <p:xfrm>
          <a:off x="794858" y="925347"/>
          <a:ext cx="8221819" cy="413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52">
                  <a:extLst>
                    <a:ext uri="{9D8B030D-6E8A-4147-A177-3AD203B41FA5}">
                      <a16:colId xmlns:a16="http://schemas.microsoft.com/office/drawing/2014/main" val="1792986623"/>
                    </a:ext>
                  </a:extLst>
                </a:gridCol>
                <a:gridCol w="4108802">
                  <a:extLst>
                    <a:ext uri="{9D8B030D-6E8A-4147-A177-3AD203B41FA5}">
                      <a16:colId xmlns:a16="http://schemas.microsoft.com/office/drawing/2014/main" val="996195737"/>
                    </a:ext>
                  </a:extLst>
                </a:gridCol>
                <a:gridCol w="3162565">
                  <a:extLst>
                    <a:ext uri="{9D8B030D-6E8A-4147-A177-3AD203B41FA5}">
                      <a16:colId xmlns:a16="http://schemas.microsoft.com/office/drawing/2014/main" val="899784435"/>
                    </a:ext>
                  </a:extLst>
                </a:gridCol>
              </a:tblGrid>
              <a:tr h="8732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bg1"/>
                          </a:solidFill>
                        </a:rPr>
                        <a:t>HAUTAGAIAK (2/1)</a:t>
                      </a:r>
                    </a:p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1500" dirty="0">
                          <a:solidFill>
                            <a:schemeClr val="bg1"/>
                          </a:solidFill>
                        </a:rPr>
                        <a:t>PROPOSATU DUEN ERAKUNDEA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447080013"/>
                  </a:ext>
                </a:extLst>
              </a:tr>
              <a:tr h="1170710">
                <a:tc>
                  <a:txBody>
                    <a:bodyPr/>
                    <a:lstStyle/>
                    <a:p>
                      <a:pPr algn="just"/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Javier </a:t>
                      </a:r>
                      <a:r>
                        <a:rPr lang="es-ES" sz="15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Hernáez</a:t>
                      </a:r>
                      <a:r>
                        <a:rPr lang="es-ES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Manrique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jn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Legelarien Euskal Kontseilua</a:t>
                      </a:r>
                      <a:endParaRPr lang="eu-ES" sz="1500" noProof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64078899"/>
                  </a:ext>
                </a:extLst>
              </a:tr>
              <a:tr h="1075947">
                <a:tc>
                  <a:txBody>
                    <a:bodyPr/>
                    <a:lstStyle/>
                    <a:p>
                      <a:pPr algn="l"/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Estefanía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Ocáriz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Passevant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and.</a:t>
                      </a:r>
                    </a:p>
                    <a:p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Vitoria-Gasteizko Udala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529405496"/>
                  </a:ext>
                </a:extLst>
              </a:tr>
              <a:tr h="1019207">
                <a:tc>
                  <a:txBody>
                    <a:bodyPr/>
                    <a:lstStyle/>
                    <a:p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s-ES" sz="1500" dirty="0"/>
                    </a:p>
                    <a:p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José Antonio Nieto Antón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jn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s-ES" sz="1500" dirty="0"/>
                    </a:p>
                    <a:p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Segurtasun Saila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26354381"/>
                  </a:ext>
                </a:extLst>
              </a:tr>
            </a:tbl>
          </a:graphicData>
        </a:graphic>
      </p:graphicFrame>
      <p:pic>
        <p:nvPicPr>
          <p:cNvPr id="9" name="Imagen 2" descr="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8" y="1861493"/>
            <a:ext cx="979102" cy="106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3" descr="image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58" y="2986205"/>
            <a:ext cx="960695" cy="102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807" y="4023598"/>
            <a:ext cx="936633" cy="104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sp>
        <p:nvSpPr>
          <p:cNvPr id="3" name="Rectángulo 2"/>
          <p:cNvSpPr/>
          <p:nvPr/>
        </p:nvSpPr>
        <p:spPr>
          <a:xfrm>
            <a:off x="702067" y="1052554"/>
            <a:ext cx="8805002" cy="592726"/>
          </a:xfrm>
          <a:prstGeom prst="rect">
            <a:avLst/>
          </a:prstGeom>
          <a:effectLst>
            <a:softEdge rad="12700"/>
          </a:effectLst>
        </p:spPr>
        <p:txBody>
          <a:bodyPr wrap="square">
            <a:spAutoFit/>
          </a:bodyPr>
          <a:lstStyle/>
          <a:p>
            <a:pPr algn="just"/>
            <a:endParaRPr lang="es-ES" sz="813" b="1" dirty="0"/>
          </a:p>
          <a:p>
            <a:pPr algn="ctr"/>
            <a:endParaRPr lang="es-ES" sz="813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813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ES" sz="813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07587"/>
              </p:ext>
            </p:extLst>
          </p:nvPr>
        </p:nvGraphicFramePr>
        <p:xfrm>
          <a:off x="794858" y="925347"/>
          <a:ext cx="8221819" cy="422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52">
                  <a:extLst>
                    <a:ext uri="{9D8B030D-6E8A-4147-A177-3AD203B41FA5}">
                      <a16:colId xmlns:a16="http://schemas.microsoft.com/office/drawing/2014/main" val="1792986623"/>
                    </a:ext>
                  </a:extLst>
                </a:gridCol>
                <a:gridCol w="4108802">
                  <a:extLst>
                    <a:ext uri="{9D8B030D-6E8A-4147-A177-3AD203B41FA5}">
                      <a16:colId xmlns:a16="http://schemas.microsoft.com/office/drawing/2014/main" val="996195737"/>
                    </a:ext>
                  </a:extLst>
                </a:gridCol>
                <a:gridCol w="3162565">
                  <a:extLst>
                    <a:ext uri="{9D8B030D-6E8A-4147-A177-3AD203B41FA5}">
                      <a16:colId xmlns:a16="http://schemas.microsoft.com/office/drawing/2014/main" val="899784435"/>
                    </a:ext>
                  </a:extLst>
                </a:gridCol>
              </a:tblGrid>
              <a:tr h="8732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bg1"/>
                          </a:solidFill>
                        </a:rPr>
                        <a:t>HAUTAGAIAK (2/2)</a:t>
                      </a:r>
                    </a:p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endParaRPr lang="es-ES" sz="15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1500" dirty="0">
                          <a:solidFill>
                            <a:schemeClr val="bg1"/>
                          </a:solidFill>
                        </a:rPr>
                        <a:t>PROPOSATU DUEN ERAKUNDEA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447080013"/>
                  </a:ext>
                </a:extLst>
              </a:tr>
              <a:tr h="1170710">
                <a:tc>
                  <a:txBody>
                    <a:bodyPr/>
                    <a:lstStyle/>
                    <a:p>
                      <a:pPr algn="just"/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Miren </a:t>
                      </a:r>
                      <a:r>
                        <a:rPr lang="es-ES" sz="15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Ortubay</a:t>
                      </a:r>
                      <a:r>
                        <a:rPr lang="es-ES" sz="15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Fuentes and.</a:t>
                      </a:r>
                    </a:p>
                    <a:p>
                      <a:endParaRPr lang="es-ES" sz="1500" b="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u-ES" sz="1500" b="1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Segurtasun Saila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u-ES" sz="1500" noProof="0"/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64078899"/>
                  </a:ext>
                </a:extLst>
              </a:tr>
              <a:tr h="1123300">
                <a:tc>
                  <a:txBody>
                    <a:bodyPr/>
                    <a:lstStyle/>
                    <a:p>
                      <a:pPr algn="l"/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Juan</a:t>
                      </a:r>
                      <a:r>
                        <a:rPr lang="es-ES" sz="15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Luis Ibarra Robles</a:t>
                      </a:r>
                      <a:r>
                        <a:rPr lang="es-ES" sz="1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jn</a:t>
                      </a:r>
                      <a:r>
                        <a:rPr lang="es-ES" sz="15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u-ES" sz="1500" b="1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Segurtasun Saila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u-ES" sz="1500" b="1" noProof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529405496"/>
                  </a:ext>
                </a:extLst>
              </a:tr>
              <a:tr h="1056443">
                <a:tc>
                  <a:txBody>
                    <a:bodyPr/>
                    <a:lstStyle/>
                    <a:p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s-ES" sz="15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Ricardo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Egiguren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Mendieta </a:t>
                      </a:r>
                      <a:r>
                        <a:rPr lang="es-E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jn</a:t>
                      </a:r>
                      <a:r>
                        <a:rPr lang="es-E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s-ES" sz="15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u-ES" sz="1500" b="1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Segurtasun Saila</a:t>
                      </a:r>
                      <a:endParaRPr lang="eu-ES" sz="1500" b="1" baseline="0" noProof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65586366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83" y="1822648"/>
            <a:ext cx="998905" cy="11224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36" y="4117005"/>
            <a:ext cx="921397" cy="102714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484" y="3034805"/>
            <a:ext cx="1000612" cy="9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40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893892"/>
              </p:ext>
            </p:extLst>
          </p:nvPr>
        </p:nvGraphicFramePr>
        <p:xfrm>
          <a:off x="537072" y="774794"/>
          <a:ext cx="9060663" cy="64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127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417536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just"/>
                      <a:endParaRPr lang="es-ES" sz="1500" b="1" dirty="0"/>
                    </a:p>
                    <a:p>
                      <a:pPr algn="ctr"/>
                      <a:r>
                        <a:rPr lang="es-ES" sz="1500" dirty="0"/>
                        <a:t>Javier</a:t>
                      </a:r>
                      <a:r>
                        <a:rPr lang="es-ES" sz="1500" baseline="0" dirty="0"/>
                        <a:t> </a:t>
                      </a:r>
                      <a:r>
                        <a:rPr lang="es-ES" sz="1500" baseline="0" dirty="0" err="1" smtClean="0"/>
                        <a:t>Hernáez</a:t>
                      </a:r>
                      <a:r>
                        <a:rPr lang="es-ES" sz="1500" baseline="0" dirty="0" smtClean="0"/>
                        <a:t> </a:t>
                      </a:r>
                      <a:r>
                        <a:rPr lang="es-ES" sz="1500" baseline="0" dirty="0"/>
                        <a:t>Manrique</a:t>
                      </a:r>
                      <a:r>
                        <a:rPr lang="es-ES" sz="1500" dirty="0"/>
                        <a:t>	</a:t>
                      </a:r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IKASKETAK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Zuzenbidean lizentziatua</a:t>
                      </a:r>
                    </a:p>
                    <a:p>
                      <a:pPr marL="0" algn="l" defTabSz="914400" rtl="0" eaLnBrk="1" latinLnBrk="0" hangingPunct="1"/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Nazioarteko Aditua Industria Harremanetan</a:t>
                      </a:r>
                      <a:endParaRPr lang="eu-ES" sz="1500" kern="1200" noProof="0" dirty="0">
                        <a:solidFill>
                          <a:schemeClr val="dk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43091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u-ES" sz="15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Sunion</a:t>
                      </a: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u-ES" sz="15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Calderón</a:t>
                      </a: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García Moreno Abokatuen Bulegoaren bazkide sortzailea eta kidea, 1990etik gaur arte.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Euskal Autonomia Erkidegoko Lan Harremanen Kontseiluko </a:t>
                      </a:r>
                      <a:r>
                        <a:rPr lang="eu-ES" sz="15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arbitroa</a:t>
                      </a: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2001etik gaur arte.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 Zuzenbidean, Gizarte Segurantzaren Zuzenbidean eta funtzionarioen arloko Administrazio Zuzenbidean 3.000 gaietan baino gehiagotan esku hartu du: kontsultak, txostenak eta erreklamazioak lanaren arloko eta administrazioarekiko auzien jurisdikzioaren aurrean. 2.000 epaietan baino gehiagotan parte hartu du.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Gizarte Segurantzako Institutu Nazionalaren Kontseilu Nagusiko kontseilaria, 1986-1992.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Gizarte Segurantzako Institutu Nazionalaren Gipuzkoako Probintzia Batzorde Betearazleko kidea, 1982-1995.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Gipuzkoako Abokatuen Elkargoko Gobernu Batzordeko kidea, 1999-2007.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Gipuzkoako Abokatuen Elkargoko dekanordea, 2007-2012.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Legelarien Euskal Kontseiluko kidea, 2002-2012.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Irakasle-jarduera oparoa Euskal Herriko Unibertsitatean, Praktika Juridikorako Eskolan, Salamancako Unibertsitatean eta Gaztela-Mantxako Unibertsitatean.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Hainbat eta hainbat argitalpen eta kolaborazio proiektuetan.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500" b="0" kern="1200" baseline="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00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55648"/>
              </p:ext>
            </p:extLst>
          </p:nvPr>
        </p:nvGraphicFramePr>
        <p:xfrm>
          <a:off x="642043" y="965016"/>
          <a:ext cx="8595058" cy="523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303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087755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just"/>
                      <a:r>
                        <a:rPr lang="es-ES" sz="1500" dirty="0"/>
                        <a:t>	</a:t>
                      </a:r>
                    </a:p>
                    <a:p>
                      <a:pPr algn="ctr"/>
                      <a:r>
                        <a:rPr lang="es-ES" sz="1500" dirty="0"/>
                        <a:t>Estefanía </a:t>
                      </a:r>
                      <a:r>
                        <a:rPr lang="es-ES" sz="1500" dirty="0" err="1"/>
                        <a:t>Ocáriz</a:t>
                      </a:r>
                      <a:r>
                        <a:rPr lang="es-ES" sz="1500" dirty="0"/>
                        <a:t> </a:t>
                      </a:r>
                      <a:r>
                        <a:rPr lang="es-ES" sz="1500" dirty="0" err="1"/>
                        <a:t>Passevant</a:t>
                      </a:r>
                      <a:endParaRPr lang="es-ES" sz="1500" dirty="0"/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IKASKETAK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Psikologiako doktorea</a:t>
                      </a:r>
                    </a:p>
                    <a:p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Zuzenbide Psikologiako masterra</a:t>
                      </a:r>
                    </a:p>
                    <a:p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Nazioarteko Aditua Gazte Delinkuentziaren eta Adingabeen Zigor Zuzenbidearen arloan</a:t>
                      </a:r>
                    </a:p>
                    <a:p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Bitartekaritzaren arloko goi-mailako unibertsitate-ikastaroa</a:t>
                      </a:r>
                      <a:endParaRPr lang="eu-ES" sz="1500" kern="1200" noProof="0" dirty="0">
                        <a:effectLst/>
                        <a:latin typeface="+mj-lt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2971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Kriminologiaren Euskal Institutuko ikertzailea (2000tik gaur arte).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Eusko Jaurlaritzako Justizia Zuzendaritzaren Gazte Justiziaren planen </a:t>
                      </a:r>
                      <a:r>
                        <a:rPr lang="eu-ES" sz="15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ebaluatzailea</a:t>
                      </a: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2006tik gaur arte.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Europako Batzordearen AGIS programa: Adingabe etorkin arau-hausleak: faktore etiologikoak, berrerortzearen ebaluazioa eta prebentzio-politikak.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Europako Batzordearen DAPHNE programa: Emakumeen aurkako indarkeriaren oinarrizko prebentzio-programen analisi kualitatiboa eta meta-analitikoa.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Hainbat arlotako eskolak eman ditu Euskal Herriko Unibertsitatean eta Polizia eta Larrialdietako Euskal Akademian (Parez-Pare jardunaldiak, Ertzaintzan kategoriaz igotzeko ikastaroak).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Argitalpen ugari.</a:t>
                      </a:r>
                      <a:endParaRPr lang="es-ES" sz="15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sp>
        <p:nvSpPr>
          <p:cNvPr id="3" name="Rectángulo 2"/>
          <p:cNvSpPr/>
          <p:nvPr/>
        </p:nvSpPr>
        <p:spPr>
          <a:xfrm>
            <a:off x="537071" y="1335387"/>
            <a:ext cx="5827904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13" dirty="0"/>
              <a:t>	</a:t>
            </a:r>
          </a:p>
          <a:p>
            <a:pPr algn="just"/>
            <a:endParaRPr lang="es-ES" sz="813" dirty="0"/>
          </a:p>
          <a:p>
            <a:pPr algn="just"/>
            <a:r>
              <a:rPr lang="es-ES" sz="813" dirty="0"/>
              <a:t>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58885"/>
              </p:ext>
            </p:extLst>
          </p:nvPr>
        </p:nvGraphicFramePr>
        <p:xfrm>
          <a:off x="642043" y="1546073"/>
          <a:ext cx="8595058" cy="329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303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087755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ctr"/>
                      <a:endParaRPr lang="es-ES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José Antonio Nieto Antón</a:t>
                      </a:r>
                      <a:r>
                        <a:rPr lang="es-ES" sz="1500" dirty="0"/>
                        <a:t>	</a:t>
                      </a:r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213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IKASKETAK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u-ES" sz="1500" kern="1200" noProof="0">
                          <a:effectLst/>
                          <a:latin typeface="+mn-lt"/>
                          <a:cs typeface="Calibri" panose="020F0502020204030204" pitchFamily="34" charset="0"/>
                        </a:rPr>
                        <a:t>Gizarte </a:t>
                      </a:r>
                      <a:r>
                        <a:rPr lang="eu-ES" sz="1500" kern="1200" noProof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Hezkuntza</a:t>
                      </a:r>
                      <a:endParaRPr lang="eu-ES" sz="1500" kern="1200" noProof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16344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u-ES" sz="15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Ertzaintzako 3. Promozioa, </a:t>
                      </a:r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35 urte zerbitzuan.</a:t>
                      </a:r>
                    </a:p>
                    <a:p>
                      <a:pPr marL="0" algn="l" defTabSz="914400" rtl="0" eaLnBrk="1" latinLnBrk="0" hangingPunct="1"/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Bilboko Ertzain-etxeko Herritarren Babeserako Ataleko komisarioa.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Bilboko Ertzain-etxeko operazio-burua.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Bilboko Ertzain-etxeko patruila-burua.</a:t>
                      </a:r>
                      <a:endParaRPr lang="es-ES" sz="15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Donostiako Komisariako </a:t>
                      </a:r>
                      <a:r>
                        <a:rPr lang="eu-ES" sz="15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ofizialordea</a:t>
                      </a: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5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Polizia eta Larrialdietako Euskal Akademiako trafikoaren eta garraioen arloko irakaslea.</a:t>
                      </a:r>
                      <a:endParaRPr lang="es-ES" sz="15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Agente lehena Ondarroan eta Getxon.</a:t>
                      </a:r>
                      <a:endParaRPr lang="es-ES" sz="15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7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90877"/>
              </p:ext>
            </p:extLst>
          </p:nvPr>
        </p:nvGraphicFramePr>
        <p:xfrm>
          <a:off x="642043" y="965016"/>
          <a:ext cx="8595058" cy="478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303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087755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just"/>
                      <a:r>
                        <a:rPr lang="es-ES" sz="1500" dirty="0"/>
                        <a:t>	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Miren </a:t>
                      </a:r>
                      <a:r>
                        <a:rPr lang="es-E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Ortubay</a:t>
                      </a:r>
                      <a:r>
                        <a:rPr lang="es-E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Fuentes </a:t>
                      </a:r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10269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IKASKETAK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lvl="0" algn="l" defTabSz="914400" rtl="0" eaLnBrk="1" fontAlgn="base" latinLnBrk="0" hangingPunct="1"/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Zuzenbideko doktorea </a:t>
                      </a:r>
                    </a:p>
                    <a:p>
                      <a:pPr marL="0" lvl="0" algn="l" defTabSz="914400" rtl="0" eaLnBrk="1" fontAlgn="base" latinLnBrk="0" hangingPunct="1"/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Zuzenbidean lizentziatua </a:t>
                      </a:r>
                    </a:p>
                    <a:p>
                      <a:pPr marL="0" lvl="0" algn="l" defTabSz="914400" rtl="0" eaLnBrk="1" fontAlgn="base" latinLnBrk="0" hangingPunct="1"/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Kriminologiako graduondoko formakuntza </a:t>
                      </a:r>
                    </a:p>
                    <a:p>
                      <a:pPr marL="0" lvl="0" algn="l" defTabSz="914400" rtl="0" eaLnBrk="1" fontAlgn="base" latinLnBrk="0" hangingPunct="1"/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Kriminologian diplomaduna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2971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lvl="0" algn="l" defTabSz="914400" rtl="0" eaLnBrk="1" fontAlgn="base" latinLnBrk="0" hangingPunct="1"/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UPV/EHUko Zuzenbide Penaleko irakasle titularra (2006tik gaur arte).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Arartekoaren aholkulari juridikoa, Justiziaren arloko eta Emakumeen eta gizonen arteko berdintasunaren arloko arduraduna. Atxilotuekin zerikusia duten txostenak egiten parte hartu du.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Deustuko Unibertsitateko Zuzenbide Penaleko irakaslea, 1986-1995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Abokatu-lanetan aritu zen 1981etik 1986ra.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Ikerketa-arloak: Lanaren arloko Zuzenbide Penala, Zehapen penalen exekuzioa eta espetxe-zuzenbidea, Emakumeak eta Zuzenbide Penala. 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“Zuzenbide penala. Euskadi” Ikerketa Taldeko kidea.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Besteak beste, genero-indarkeriari eta atxilotuen eskubideei buruzko lan ugari argitaratu ditu.</a:t>
                      </a:r>
                      <a:endParaRPr lang="es-ES" sz="15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6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0486"/>
              </p:ext>
            </p:extLst>
          </p:nvPr>
        </p:nvGraphicFramePr>
        <p:xfrm>
          <a:off x="642043" y="965016"/>
          <a:ext cx="8595058" cy="5295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303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087755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Juan</a:t>
                      </a:r>
                      <a:r>
                        <a:rPr lang="es-ES" sz="15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Luis Ibarra Robles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58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IKASKETAK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u-ES" sz="15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Zuzenbideko Doktorea</a:t>
                      </a:r>
                    </a:p>
                    <a:p>
                      <a:r>
                        <a:rPr lang="eu-ES" sz="15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Zuzenbidean </a:t>
                      </a:r>
                      <a:r>
                        <a:rPr lang="eu-ES" sz="1500" kern="1200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lizentziatua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2971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Unibertsitateko irakasle titularra Administrazio Zuzenbidea eta Administrazio Zientziak jakintza-arloan. Unibertsitate eta Ikerketako Estatu Idazkaritzaren 1984.1.20ko ebazpenaren bidez izendatua.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2010eko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maiatzaren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10etik 2020ko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ekainaren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21era arte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Euskal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Erkidegoko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Justizia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Nagusiko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presidentea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izan zen.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Justizia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Nagusiko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presidente izan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aurretik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honako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lanetan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aritu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zen: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Bilboko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Lehen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Auzialdiko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Epaitegiko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magistratu-epailea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Bilboko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Lurralde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magistratua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Euskal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Erkidegoko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Justizia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Nagusia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Administrazioarekiko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magistratua;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Euskal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Erkidegoko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Justizia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Nagusiko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Administrazioarekiko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Hirugarren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Ataleko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magistratu-presidentea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(1992.9.1etik 2003.11.17ra); eta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Euskal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Autonomia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Erkidegoko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Justizia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Auzitegi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Nagusiko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Administrazioarekiko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Auzien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Salako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magistratu-presidentea</a:t>
                      </a:r>
                      <a:r>
                        <a:rPr lang="es-E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5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68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7072" y="1690228"/>
            <a:ext cx="8805002" cy="3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813" dirty="0"/>
          </a:p>
          <a:p>
            <a:pPr algn="just"/>
            <a:endParaRPr lang="es-ES" sz="813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616882"/>
              </p:ext>
            </p:extLst>
          </p:nvPr>
        </p:nvGraphicFramePr>
        <p:xfrm>
          <a:off x="747016" y="1464012"/>
          <a:ext cx="8595058" cy="3078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303">
                  <a:extLst>
                    <a:ext uri="{9D8B030D-6E8A-4147-A177-3AD203B41FA5}">
                      <a16:colId xmlns:a16="http://schemas.microsoft.com/office/drawing/2014/main" val="3752121876"/>
                    </a:ext>
                  </a:extLst>
                </a:gridCol>
                <a:gridCol w="6087755">
                  <a:extLst>
                    <a:ext uri="{9D8B030D-6E8A-4147-A177-3AD203B41FA5}">
                      <a16:colId xmlns:a16="http://schemas.microsoft.com/office/drawing/2014/main" val="2711039986"/>
                    </a:ext>
                  </a:extLst>
                </a:gridCol>
              </a:tblGrid>
              <a:tr h="742950">
                <a:tc gridSpan="2">
                  <a:txBody>
                    <a:bodyPr/>
                    <a:lstStyle/>
                    <a:p>
                      <a:pPr algn="just"/>
                      <a:endParaRPr lang="es-ES" sz="1500" b="1" dirty="0"/>
                    </a:p>
                    <a:p>
                      <a:pPr algn="ctr"/>
                      <a:r>
                        <a:rPr lang="es-ES" sz="1500" dirty="0"/>
                        <a:t>Ricardo </a:t>
                      </a:r>
                      <a:r>
                        <a:rPr lang="es-ES" sz="1500" dirty="0" err="1"/>
                        <a:t>Egiguren</a:t>
                      </a:r>
                      <a:r>
                        <a:rPr lang="es-ES" sz="1500" dirty="0"/>
                        <a:t> Mendieta	</a:t>
                      </a:r>
                    </a:p>
                    <a:p>
                      <a:pPr algn="ctr"/>
                      <a:endParaRPr lang="es-E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s-ES" sz="18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49648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/>
                        <a:t>IKASKETA</a:t>
                      </a:r>
                    </a:p>
                    <a:p>
                      <a:pPr marL="0" algn="l" defTabSz="914400" rtl="0" eaLnBrk="1" latinLnBrk="0" hangingPunct="1"/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u-ES" sz="1500" kern="1200" noProof="0" dirty="0">
                          <a:effectLst/>
                        </a:rPr>
                        <a:t>Lan-harremanetako graduduna</a:t>
                      </a:r>
                    </a:p>
                    <a:p>
                      <a:r>
                        <a:rPr lang="eu-ES" sz="1500" kern="1200" noProof="0" dirty="0">
                          <a:effectLst/>
                        </a:rPr>
                        <a:t>Kriminologia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71809107"/>
                  </a:ext>
                </a:extLst>
              </a:tr>
              <a:tr h="16344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LANBIDE ESPERIENTZIA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urteko zerbitzua Udaltzaingoan.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Leioako Udaltzaingoaren ofizial burua (10 urte).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Euskadiko Udaltzainburuen Elkartearen presidentea.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Leioako Udaltzaingoko agentea.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Leioako Udaltzaingoko agente lehena.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Portugaleteko Udaltzaingoko sarjentua. </a:t>
                      </a:r>
                      <a:endParaRPr lang="es-ES" sz="15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Leioako Udaltzaingoko </a:t>
                      </a:r>
                      <a:r>
                        <a:rPr lang="eu-ES" sz="15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ofizialordea</a:t>
                      </a:r>
                      <a:r>
                        <a:rPr lang="eu-ES" sz="15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5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652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573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4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41&quot; g=&quot;62&quot; b=&quot;87&quot;/&gt;&lt;/elem&gt;&lt;elem&gt;&lt;m_ppcolschidx val=&quot;0&quot;/&gt;&lt;m_rgb r=&quot;b1&quot; g=&quot;c6&quot; b=&quot;dd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7367"/>
</p:tagLst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D4782C"/>
      </a:dk2>
      <a:lt2>
        <a:srgbClr val="FFFFFF"/>
      </a:lt2>
      <a:accent1>
        <a:srgbClr val="3D6087"/>
      </a:accent1>
      <a:accent2>
        <a:srgbClr val="4D7BAD"/>
      </a:accent2>
      <a:accent3>
        <a:srgbClr val="FFFFFF"/>
      </a:accent3>
      <a:accent4>
        <a:srgbClr val="000000"/>
      </a:accent4>
      <a:accent5>
        <a:srgbClr val="AFB6C3"/>
      </a:accent5>
      <a:accent6>
        <a:srgbClr val="456F9C"/>
      </a:accent6>
      <a:hlink>
        <a:srgbClr val="779BC3"/>
      </a:hlink>
      <a:folHlink>
        <a:srgbClr val="B1C6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dirty="0" smtClean="0">
            <a:ln>
              <a:noFill/>
            </a:ln>
            <a:solidFill>
              <a:schemeClr val="bg2"/>
            </a:solidFill>
            <a:effectLst/>
            <a:latin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54278"/>
        </a:accent1>
        <a:accent2>
          <a:srgbClr val="1E5DAA"/>
        </a:accent2>
        <a:accent3>
          <a:srgbClr val="FFFFFF"/>
        </a:accent3>
        <a:accent4>
          <a:srgbClr val="000000"/>
        </a:accent4>
        <a:accent5>
          <a:srgbClr val="AAB0BE"/>
        </a:accent5>
        <a:accent6>
          <a:srgbClr val="1A539A"/>
        </a:accent6>
        <a:hlink>
          <a:srgbClr val="8DB8EB"/>
        </a:hlink>
        <a:folHlink>
          <a:srgbClr val="C7DCF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3D6087"/>
        </a:accent1>
        <a:accent2>
          <a:srgbClr val="4D7BAD"/>
        </a:accent2>
        <a:accent3>
          <a:srgbClr val="FFFFFF"/>
        </a:accent3>
        <a:accent4>
          <a:srgbClr val="000000"/>
        </a:accent4>
        <a:accent5>
          <a:srgbClr val="AFB6C3"/>
        </a:accent5>
        <a:accent6>
          <a:srgbClr val="456F9C"/>
        </a:accent6>
        <a:hlink>
          <a:srgbClr val="779BC3"/>
        </a:hlink>
        <a:folHlink>
          <a:srgbClr val="B1C6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D4782C"/>
        </a:lt2>
        <a:accent1>
          <a:srgbClr val="3D6087"/>
        </a:accent1>
        <a:accent2>
          <a:srgbClr val="4D7BAD"/>
        </a:accent2>
        <a:accent3>
          <a:srgbClr val="FFFFFF"/>
        </a:accent3>
        <a:accent4>
          <a:srgbClr val="000000"/>
        </a:accent4>
        <a:accent5>
          <a:srgbClr val="AFB6C3"/>
        </a:accent5>
        <a:accent6>
          <a:srgbClr val="456F9C"/>
        </a:accent6>
        <a:hlink>
          <a:srgbClr val="779BC3"/>
        </a:hlink>
        <a:folHlink>
          <a:srgbClr val="B1C6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D4782C"/>
        </a:dk2>
        <a:lt2>
          <a:srgbClr val="FFFFFF"/>
        </a:lt2>
        <a:accent1>
          <a:srgbClr val="3D6087"/>
        </a:accent1>
        <a:accent2>
          <a:srgbClr val="4D7BAD"/>
        </a:accent2>
        <a:accent3>
          <a:srgbClr val="FFFFFF"/>
        </a:accent3>
        <a:accent4>
          <a:srgbClr val="000000"/>
        </a:accent4>
        <a:accent5>
          <a:srgbClr val="AFB6C3"/>
        </a:accent5>
        <a:accent6>
          <a:srgbClr val="456F9C"/>
        </a:accent6>
        <a:hlink>
          <a:srgbClr val="779BC3"/>
        </a:hlink>
        <a:folHlink>
          <a:srgbClr val="B1C6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8C9CDBB10AF4BA48B3742D7246CC3" ma:contentTypeVersion="14" ma:contentTypeDescription="Create a new document." ma:contentTypeScope="" ma:versionID="0c0d9714ce09d1f7ae14ebc43722efd4">
  <xsd:schema xmlns:xsd="http://www.w3.org/2001/XMLSchema" xmlns:xs="http://www.w3.org/2001/XMLSchema" xmlns:p="http://schemas.microsoft.com/office/2006/metadata/properties" xmlns:ns3="b60eac52-4a6f-4cbe-a417-c16a364a60bc" xmlns:ns4="334d411c-8f26-4cc8-a727-5626e94a4ff4" targetNamespace="http://schemas.microsoft.com/office/2006/metadata/properties" ma:root="true" ma:fieldsID="d2bf02272c0809edad32bef9826afbcd" ns3:_="" ns4:_="">
    <xsd:import namespace="b60eac52-4a6f-4cbe-a417-c16a364a60bc"/>
    <xsd:import namespace="334d411c-8f26-4cc8-a727-5626e94a4f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eac52-4a6f-4cbe-a417-c16a364a60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d411c-8f26-4cc8-a727-5626e94a4f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5A1897-1429-4A8C-B09D-53A1AE359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90AD02-C061-4FD5-B07E-6A750A377AC0}">
  <ds:schemaRefs>
    <ds:schemaRef ds:uri="http://purl.org/dc/terms/"/>
    <ds:schemaRef ds:uri="http://schemas.openxmlformats.org/package/2006/metadata/core-properties"/>
    <ds:schemaRef ds:uri="334d411c-8f26-4cc8-a727-5626e94a4ff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60eac52-4a6f-4cbe-a417-c16a364a60b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E97331-CC84-42D6-8EAA-EB169BD30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eac52-4a6f-4cbe-a417-c16a364a60bc"/>
    <ds:schemaRef ds:uri="334d411c-8f26-4cc8-a727-5626e94a4f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47164</TotalTime>
  <Words>637</Words>
  <Application>Microsoft Office PowerPoint</Application>
  <PresentationFormat>A4 (210 x 297 mm)</PresentationFormat>
  <Paragraphs>116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(CV) COMISION CONTROL Y TRANSPARENCIA 25-11-2020_EU</dc:title>
  <dc:subject>PRO20-2095</dc:subject>
  <dc:creator>BITEZ SL / Anaje Sarriegi</dc:creator>
  <dc:description>11157@ertzaintza.eus;</dc:description>
  <cp:lastModifiedBy>Areta Martinez De Marañon, Iñigo</cp:lastModifiedBy>
  <cp:revision>2559</cp:revision>
  <cp:lastPrinted>2019-07-03T07:04:12Z</cp:lastPrinted>
  <dcterms:created xsi:type="dcterms:W3CDTF">2003-11-03T09:01:31Z</dcterms:created>
  <dcterms:modified xsi:type="dcterms:W3CDTF">2022-05-04T10:32:47Z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0x0101002738C9CDBB10AF4BA48B3742D7246CC3</vt:lpwstr>
  </property>
</Properties>
</file>