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Azpititulua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u-ES" smtClean="0"/>
              <a:t>Egin klik elementu nagusiaren azpititulu-estiloa editatzeko</a:t>
            </a:r>
            <a:endParaRPr lang="es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55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ulua eta testu bertik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186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ulu bertikala eta test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 bertikala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33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ua eta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36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talaren goibur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03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i ed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Edukiaren leku-mark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18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onparazi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5" name="Testuaren leku-mark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</p:txBody>
      </p:sp>
      <p:sp>
        <p:nvSpPr>
          <p:cNvPr id="6" name="Edukiaren leku-mark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7" name="Dataren leku-mar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8" name="Orri-oinaren leku-mark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Diapositibaren zenbakiaren leku-mark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408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ulua bakar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22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uts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ren leku-mar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3" name="Orri-oinaren leku-mark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Diapositibaren zenbakiaren leku-mark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143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pigrafedun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60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Epigrafedun ir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Irudiaren leku-mar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u-ES" smtClean="0"/>
              <a:t>Egin klik diapositiba nagusiaren testu-estiloak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11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aren leku-mark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u-ES" smtClean="0"/>
              <a:t>Egin klik titulu maisuaren estiloa aldatzeko</a:t>
            </a:r>
            <a:endParaRPr lang="es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u-ES" smtClean="0"/>
              <a:t>Egin klik diapositiba nagusiaren testu-estiloak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s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D1C28-1F4F-449A-8C83-E527C7A618C9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E2D88-0502-48D7-829E-40D5E8C1EAF2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538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lamada de nube 4"/>
          <p:cNvSpPr>
            <a:spLocks noGrp="1"/>
          </p:cNvSpPr>
          <p:nvPr>
            <p:ph type="ctrTitle"/>
          </p:nvPr>
        </p:nvSpPr>
        <p:spPr>
          <a:xfrm>
            <a:off x="2593076" y="1637730"/>
            <a:ext cx="8102220" cy="2906974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fontAlgn="base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/>
              <a:t/>
            </a:r>
            <a:br>
              <a:rPr lang="es-ES" sz="3600" dirty="0"/>
            </a:br>
            <a:r>
              <a:rPr lang="es-ES" sz="40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</a:t>
            </a:r>
            <a:r>
              <a:rPr lang="es-ES" sz="40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40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produktu</a:t>
            </a:r>
            <a:r>
              <a:rPr lang="es-ES" sz="40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40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naturala</a:t>
            </a:r>
            <a:r>
              <a:rPr lang="es-ES" sz="4000" dirty="0">
                <a:solidFill>
                  <a:schemeClr val="tx1"/>
                </a:solidFill>
                <a:latin typeface="Berlin Sans FB" panose="020E0602020502020306" pitchFamily="34" charset="0"/>
              </a:rPr>
              <a:t> da, </a:t>
            </a:r>
            <a:r>
              <a:rPr lang="es-ES" sz="40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beraz</a:t>
            </a:r>
            <a:r>
              <a:rPr lang="es-ES" sz="40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s-ES" sz="40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ez</a:t>
            </a:r>
            <a:r>
              <a:rPr lang="es-ES" sz="4000" dirty="0">
                <a:solidFill>
                  <a:schemeClr val="tx1"/>
                </a:solidFill>
                <a:latin typeface="Berlin Sans FB" panose="020E0602020502020306" pitchFamily="34" charset="0"/>
              </a:rPr>
              <a:t> da </a:t>
            </a:r>
            <a:r>
              <a:rPr lang="es-ES" sz="40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arriskutsua</a:t>
            </a:r>
            <a:r>
              <a:rPr lang="es-ES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…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sz="3600" dirty="0" smtClean="0"/>
              <a:t/>
            </a:r>
            <a:br>
              <a:rPr lang="es-ES" sz="3600" dirty="0" smtClean="0"/>
            </a:b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5" name="Imagen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528" y="6038117"/>
            <a:ext cx="465582" cy="525969"/>
          </a:xfrm>
          <a:prstGeom prst="rect">
            <a:avLst/>
          </a:prstGeom>
        </p:spPr>
      </p:pic>
      <p:sp>
        <p:nvSpPr>
          <p:cNvPr id="7" name="Laukizuzena 6"/>
          <p:cNvSpPr/>
          <p:nvPr/>
        </p:nvSpPr>
        <p:spPr>
          <a:xfrm>
            <a:off x="941387" y="460191"/>
            <a:ext cx="6046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lang="es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 1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0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819150"/>
            <a:ext cx="6400800" cy="521970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623454" y="651162"/>
            <a:ext cx="10917382" cy="261851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2800" dirty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23900" y="592017"/>
            <a:ext cx="1082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 smtClean="0"/>
              <a:t>Gezurra</a:t>
            </a:r>
            <a:r>
              <a:rPr lang="es-ES" sz="3200" b="1" dirty="0" smtClean="0"/>
              <a:t>.</a:t>
            </a:r>
          </a:p>
          <a:p>
            <a:pPr fontAlgn="base"/>
            <a:r>
              <a:rPr lang="es-ES" sz="3200" b="1" dirty="0" err="1" smtClean="0"/>
              <a:t>Sintoma</a:t>
            </a:r>
            <a:r>
              <a:rPr lang="es-ES" sz="3200" b="1" dirty="0" smtClean="0"/>
              <a:t> </a:t>
            </a:r>
            <a:r>
              <a:rPr lang="es-ES" sz="3200" b="1" dirty="0" err="1"/>
              <a:t>psikotikoak</a:t>
            </a:r>
            <a:r>
              <a:rPr lang="es-ES" sz="3200" b="1" dirty="0"/>
              <a:t> </a:t>
            </a:r>
            <a:r>
              <a:rPr lang="es-ES" sz="3200" b="1" dirty="0" err="1"/>
              <a:t>gara</a:t>
            </a:r>
            <a:r>
              <a:rPr lang="es-ES" sz="3200" b="1" dirty="0"/>
              <a:t> </a:t>
            </a:r>
            <a:r>
              <a:rPr lang="es-ES" sz="3200" b="1" dirty="0" err="1" smtClean="0"/>
              <a:t>ditzakezu</a:t>
            </a:r>
            <a:r>
              <a:rPr lang="es-ES" sz="3200" b="1" dirty="0" smtClean="0"/>
              <a:t>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723900" y="2673968"/>
            <a:ext cx="1031713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ES" sz="2800" dirty="0" err="1" smtClean="0">
                <a:solidFill>
                  <a:prstClr val="black"/>
                </a:solidFill>
              </a:rPr>
              <a:t>Kanabisa</a:t>
            </a:r>
            <a:r>
              <a:rPr lang="es-ES" sz="2800" dirty="0" smtClean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etengabe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kontsumitzeak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buruko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gaixotasunak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garatzen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laguntzen</a:t>
            </a:r>
            <a:r>
              <a:rPr lang="es-ES" sz="2800" dirty="0">
                <a:solidFill>
                  <a:prstClr val="black"/>
                </a:solidFill>
              </a:rPr>
              <a:t> du, hala </a:t>
            </a:r>
            <a:r>
              <a:rPr lang="es-ES" sz="2800" dirty="0" err="1" smtClean="0">
                <a:solidFill>
                  <a:prstClr val="black"/>
                </a:solidFill>
              </a:rPr>
              <a:t>nola</a:t>
            </a:r>
            <a:r>
              <a:rPr lang="es-ES" sz="2800" dirty="0" smtClean="0">
                <a:solidFill>
                  <a:prstClr val="black"/>
                </a:solidFill>
              </a:rPr>
              <a:t>, </a:t>
            </a:r>
            <a:r>
              <a:rPr lang="es-ES" sz="2800" dirty="0" err="1" smtClean="0">
                <a:solidFill>
                  <a:prstClr val="black"/>
                </a:solidFill>
              </a:rPr>
              <a:t>antsietatea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izu-erasoak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depresioa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psikosia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eskizofrenia</a:t>
            </a:r>
            <a:r>
              <a:rPr lang="es-ES" smtClean="0"/>
              <a:t>.</a:t>
            </a:r>
            <a:r>
              <a:rPr lang="es-ES" sz="2800">
                <a:solidFill>
                  <a:prstClr val="black"/>
                </a:solidFill>
              </a:rPr>
              <a:t> </a:t>
            </a:r>
            <a:endParaRPr lang="es-ES" sz="2800" smtClean="0">
              <a:solidFill>
                <a:prstClr val="black"/>
              </a:solidFill>
            </a:endParaRPr>
          </a:p>
          <a:p>
            <a:pPr algn="just" fontAlgn="base"/>
            <a:endParaRPr lang="es-ES" sz="2800" dirty="0" smtClean="0">
              <a:solidFill>
                <a:prstClr val="black"/>
              </a:solidFill>
            </a:endParaRPr>
          </a:p>
          <a:p>
            <a:pPr algn="just" fontAlgn="base"/>
            <a:r>
              <a:rPr lang="es-ES" sz="2800" dirty="0" err="1" smtClean="0">
                <a:solidFill>
                  <a:prstClr val="black"/>
                </a:solidFill>
              </a:rPr>
              <a:t>Ondorio</a:t>
            </a:r>
            <a:r>
              <a:rPr lang="es-ES" sz="2800" dirty="0" smtClean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horiek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hainbat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urtez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kontsumitu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ondoren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agertzen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dira</a:t>
            </a:r>
            <a:r>
              <a:rPr lang="es-ES" sz="2800" dirty="0">
                <a:solidFill>
                  <a:prstClr val="black"/>
                </a:solidFill>
              </a:rPr>
              <a:t>, eta </a:t>
            </a:r>
            <a:r>
              <a:rPr lang="es-ES" sz="2800" dirty="0" err="1" smtClean="0">
                <a:solidFill>
                  <a:prstClr val="black"/>
                </a:solidFill>
              </a:rPr>
              <a:t>ez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 smtClean="0">
                <a:solidFill>
                  <a:prstClr val="black"/>
                </a:solidFill>
              </a:rPr>
              <a:t>berehala</a:t>
            </a:r>
            <a:r>
              <a:rPr lang="es-ES" sz="2800" dirty="0" smtClean="0">
                <a:solidFill>
                  <a:prstClr val="black"/>
                </a:solidFill>
              </a:rPr>
              <a:t>.</a:t>
            </a:r>
          </a:p>
          <a:p>
            <a:pPr algn="just" fontAlgn="base"/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492" y="0"/>
            <a:ext cx="2934608" cy="267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6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	6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2673928" y="1557211"/>
            <a:ext cx="8093034" cy="3555116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s-ES" sz="3600" dirty="0"/>
              <a:t/>
            </a:r>
            <a:br>
              <a:rPr lang="es-ES" sz="3600" dirty="0"/>
            </a:br>
            <a:r>
              <a:rPr lang="es-ES" sz="3600" dirty="0"/>
              <a:t/>
            </a:r>
            <a:br>
              <a:rPr lang="es-ES" sz="3600" dirty="0"/>
            </a:b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nahi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dudanean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utz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dezaket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ez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du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sortzen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mendekotasunik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…</a:t>
            </a:r>
            <a:endParaRPr lang="es-ES" sz="36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s-ES" sz="3600" dirty="0"/>
              <a:t/>
            </a:r>
            <a:br>
              <a:rPr lang="es-ES" sz="3600" dirty="0"/>
            </a:b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24262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18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7" y="4168508"/>
            <a:ext cx="2405421" cy="220298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155" y="1866935"/>
            <a:ext cx="3048149" cy="260976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23454" y="540328"/>
            <a:ext cx="1082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 smtClean="0"/>
              <a:t>Gezurra</a:t>
            </a:r>
            <a:r>
              <a:rPr lang="es-ES" sz="3200" b="1" dirty="0" smtClean="0"/>
              <a:t>.</a:t>
            </a:r>
          </a:p>
          <a:p>
            <a:pPr fontAlgn="base"/>
            <a:r>
              <a:rPr lang="es-ES" sz="3200" b="1" dirty="0" err="1" smtClean="0"/>
              <a:t>Kanabisak</a:t>
            </a:r>
            <a:r>
              <a:rPr lang="es-ES" sz="3200" b="1" dirty="0" smtClean="0"/>
              <a:t> </a:t>
            </a:r>
            <a:r>
              <a:rPr lang="es-ES" sz="3200" b="1" dirty="0" err="1"/>
              <a:t>mendekotasuna</a:t>
            </a:r>
            <a:r>
              <a:rPr lang="es-ES" sz="3200" b="1" dirty="0"/>
              <a:t> </a:t>
            </a:r>
            <a:r>
              <a:rPr lang="es-ES" sz="3200" b="1" dirty="0" err="1"/>
              <a:t>eragin</a:t>
            </a:r>
            <a:r>
              <a:rPr lang="es-ES" sz="3200" b="1" dirty="0"/>
              <a:t> </a:t>
            </a:r>
            <a:r>
              <a:rPr lang="es-ES" sz="3200" b="1" dirty="0" err="1" smtClean="0"/>
              <a:t>dezake</a:t>
            </a:r>
            <a:endParaRPr lang="es-ES" sz="32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554149" y="1902797"/>
            <a:ext cx="10827329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u-ES" sz="2800" dirty="0" smtClean="0">
                <a:solidFill>
                  <a:prstClr val="black"/>
                </a:solidFill>
              </a:rPr>
              <a:t>Kontsumitzaile batzuek zailtasunak dituzte kontsumo hori uzteko. Hain zuzen ere, </a:t>
            </a:r>
            <a:r>
              <a:rPr lang="eu-ES" sz="2800" dirty="0" err="1" smtClean="0">
                <a:solidFill>
                  <a:prstClr val="black"/>
                </a:solidFill>
              </a:rPr>
              <a:t>kanabisa</a:t>
            </a:r>
            <a:r>
              <a:rPr lang="eu-ES" sz="2800" dirty="0" smtClean="0">
                <a:solidFill>
                  <a:prstClr val="black"/>
                </a:solidFill>
              </a:rPr>
              <a:t> kontsumitzen duten hamar pertsonatik batek mendekotasuna du. Kontsumoa 18 urte bete baino lehen hasten bada, seitik bat mendekotasuna izango du.</a:t>
            </a:r>
          </a:p>
          <a:p>
            <a:pPr algn="just" fontAlgn="base"/>
            <a:r>
              <a:rPr lang="es-ES" dirty="0"/>
              <a:t/>
            </a:r>
            <a:br>
              <a:rPr lang="es-ES" dirty="0"/>
            </a:br>
            <a:r>
              <a:rPr lang="es-ES" sz="2800" dirty="0" err="1" smtClean="0">
                <a:solidFill>
                  <a:prstClr val="black"/>
                </a:solidFill>
              </a:rPr>
              <a:t>Kanabisak</a:t>
            </a:r>
            <a:r>
              <a:rPr lang="es-ES" sz="2800" dirty="0" smtClean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adikzioa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sortzen</a:t>
            </a:r>
            <a:r>
              <a:rPr lang="es-ES" sz="2800" dirty="0">
                <a:solidFill>
                  <a:prstClr val="black"/>
                </a:solidFill>
              </a:rPr>
              <a:t> du, eta </a:t>
            </a:r>
            <a:r>
              <a:rPr lang="es-ES" sz="2800" dirty="0" err="1">
                <a:solidFill>
                  <a:prstClr val="black"/>
                </a:solidFill>
              </a:rPr>
              <a:t>kontsumitu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gabeko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aldietan</a:t>
            </a:r>
            <a:r>
              <a:rPr lang="es-ES" sz="2800" dirty="0">
                <a:solidFill>
                  <a:prstClr val="black"/>
                </a:solidFill>
              </a:rPr>
              <a:t> "</a:t>
            </a:r>
            <a:r>
              <a:rPr lang="es-ES" sz="2800" dirty="0" err="1">
                <a:solidFill>
                  <a:prstClr val="black"/>
                </a:solidFill>
              </a:rPr>
              <a:t>abstinentzia-sindromea</a:t>
            </a:r>
            <a:r>
              <a:rPr lang="es-ES" sz="2800" dirty="0">
                <a:solidFill>
                  <a:prstClr val="black"/>
                </a:solidFill>
              </a:rPr>
              <a:t>" </a:t>
            </a:r>
            <a:r>
              <a:rPr lang="es-ES" sz="2800" dirty="0" err="1">
                <a:solidFill>
                  <a:prstClr val="black"/>
                </a:solidFill>
              </a:rPr>
              <a:t>agertzen</a:t>
            </a:r>
            <a:r>
              <a:rPr lang="es-ES" sz="2800" dirty="0">
                <a:solidFill>
                  <a:prstClr val="black"/>
                </a:solidFill>
              </a:rPr>
              <a:t> da. </a:t>
            </a:r>
            <a:r>
              <a:rPr lang="es-ES" sz="2800" dirty="0" err="1">
                <a:solidFill>
                  <a:prstClr val="black"/>
                </a:solidFill>
              </a:rPr>
              <a:t>Horrek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ondoez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orokorra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sortzen</a:t>
            </a:r>
            <a:r>
              <a:rPr lang="es-ES" sz="2800" dirty="0">
                <a:solidFill>
                  <a:prstClr val="black"/>
                </a:solidFill>
              </a:rPr>
              <a:t> du, eta </a:t>
            </a:r>
            <a:r>
              <a:rPr lang="es-ES" sz="2800" dirty="0" err="1">
                <a:solidFill>
                  <a:prstClr val="black"/>
                </a:solidFill>
              </a:rPr>
              <a:t>zenbat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denbora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kantitate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gehiago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kontsumitu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orduan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larriagoa</a:t>
            </a:r>
            <a:r>
              <a:rPr lang="es-ES" sz="2800" dirty="0">
                <a:solidFill>
                  <a:prstClr val="black"/>
                </a:solidFill>
              </a:rPr>
              <a:t> da.</a:t>
            </a:r>
          </a:p>
          <a:p>
            <a:pPr algn="just" fontAlgn="base"/>
            <a:r>
              <a:rPr lang="es-ES" dirty="0"/>
              <a:t/>
            </a:r>
            <a:br>
              <a:rPr lang="es-ES" dirty="0"/>
            </a:br>
            <a:endParaRPr lang="es-ES" dirty="0"/>
          </a:p>
          <a:p>
            <a:r>
              <a:rPr lang="es-ES" sz="2800" dirty="0"/>
              <a:t/>
            </a:r>
            <a:br>
              <a:rPr lang="es-ES" sz="2800" dirty="0"/>
            </a:br>
            <a:endParaRPr lang="es-ES" sz="2800" dirty="0">
              <a:solidFill>
                <a:prstClr val="black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2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tabLst>
                <a:tab pos="3589338" algn="l"/>
              </a:tabLst>
              <a:defRPr/>
            </a:pPr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	7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2621406" y="1364281"/>
            <a:ext cx="8093034" cy="3555116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1813" fontAlgn="base"/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erretzeak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ez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du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eraginik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ibilgailuen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gidatzean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 …</a:t>
            </a: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941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412" y="585787"/>
            <a:ext cx="5591175" cy="5686425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623454" y="651163"/>
            <a:ext cx="10917382" cy="16143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/>
            </a:r>
            <a:br>
              <a:rPr lang="es-ES" sz="2800" dirty="0"/>
            </a:br>
            <a:endParaRPr lang="es-ES" sz="2800" dirty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037230" y="540328"/>
            <a:ext cx="9880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 smtClean="0"/>
              <a:t>Gezurra</a:t>
            </a:r>
            <a:r>
              <a:rPr lang="es-ES" sz="3200" b="1" dirty="0" smtClean="0"/>
              <a:t>.</a:t>
            </a:r>
          </a:p>
          <a:p>
            <a:pPr fontAlgn="base"/>
            <a:r>
              <a:rPr lang="es-ES" sz="3200" b="1" dirty="0" err="1" smtClean="0"/>
              <a:t>Istripu</a:t>
            </a:r>
            <a:r>
              <a:rPr lang="es-ES" sz="3200" b="1" dirty="0" smtClean="0"/>
              <a:t> </a:t>
            </a:r>
            <a:r>
              <a:rPr lang="es-ES" sz="3200" b="1" dirty="0" err="1"/>
              <a:t>bat</a:t>
            </a:r>
            <a:r>
              <a:rPr lang="es-ES" sz="3200" b="1" dirty="0"/>
              <a:t> </a:t>
            </a:r>
            <a:r>
              <a:rPr lang="es-ES" sz="3200" b="1" dirty="0" err="1"/>
              <a:t>izateko</a:t>
            </a:r>
            <a:r>
              <a:rPr lang="es-ES" sz="3200" b="1" dirty="0"/>
              <a:t> </a:t>
            </a:r>
            <a:r>
              <a:rPr lang="es-ES" sz="3200" b="1" dirty="0" err="1"/>
              <a:t>arriskua</a:t>
            </a:r>
            <a:r>
              <a:rPr lang="es-ES" sz="3200" b="1" dirty="0"/>
              <a:t> </a:t>
            </a:r>
            <a:r>
              <a:rPr lang="es-ES" sz="3200" b="1" dirty="0" err="1"/>
              <a:t>handitu</a:t>
            </a:r>
            <a:r>
              <a:rPr lang="es-ES" sz="3200" b="1" dirty="0"/>
              <a:t> </a:t>
            </a:r>
            <a:r>
              <a:rPr lang="es-ES" sz="3200" b="1" dirty="0" err="1"/>
              <a:t>egiten</a:t>
            </a:r>
            <a:r>
              <a:rPr lang="es-ES" sz="3200" b="1" dirty="0"/>
              <a:t> da </a:t>
            </a:r>
            <a:r>
              <a:rPr lang="es-ES" sz="3200" b="1" dirty="0" err="1"/>
              <a:t>kontsumitu</a:t>
            </a:r>
            <a:r>
              <a:rPr lang="es-ES" sz="3200" b="1" dirty="0"/>
              <a:t> </a:t>
            </a:r>
            <a:r>
              <a:rPr lang="es-ES" sz="3200" b="1" dirty="0" err="1" smtClean="0"/>
              <a:t>ondoren</a:t>
            </a:r>
            <a:r>
              <a:rPr lang="es-ES" sz="3200" b="1" dirty="0" smtClean="0"/>
              <a:t>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941387" y="2175364"/>
            <a:ext cx="978286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ES" sz="2800" dirty="0" err="1" smtClean="0">
                <a:solidFill>
                  <a:prstClr val="black"/>
                </a:solidFill>
              </a:rPr>
              <a:t>Kanabisa</a:t>
            </a:r>
            <a:r>
              <a:rPr lang="es-ES" sz="2800" dirty="0" smtClean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erretzeak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gure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erreflexuak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murriztea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edozein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ibilgailutan</a:t>
            </a:r>
            <a:r>
              <a:rPr lang="es-ES" sz="2800" dirty="0">
                <a:solidFill>
                  <a:prstClr val="black"/>
                </a:solidFill>
              </a:rPr>
              <a:t> (</a:t>
            </a:r>
            <a:r>
              <a:rPr lang="es-ES" sz="2800" dirty="0" err="1" smtClean="0">
                <a:solidFill>
                  <a:prstClr val="black"/>
                </a:solidFill>
              </a:rPr>
              <a:t>bizikletan</a:t>
            </a:r>
            <a:r>
              <a:rPr lang="es-ES" sz="2800" dirty="0" smtClean="0">
                <a:solidFill>
                  <a:prstClr val="black"/>
                </a:solidFill>
              </a:rPr>
              <a:t>, </a:t>
            </a:r>
            <a:r>
              <a:rPr lang="es-ES" sz="2800" dirty="0" err="1" smtClean="0">
                <a:solidFill>
                  <a:prstClr val="black"/>
                </a:solidFill>
              </a:rPr>
              <a:t>motorrean</a:t>
            </a:r>
            <a:r>
              <a:rPr lang="es-ES" sz="2800" dirty="0" smtClean="0">
                <a:solidFill>
                  <a:prstClr val="black"/>
                </a:solidFill>
              </a:rPr>
              <a:t>, </a:t>
            </a:r>
            <a:r>
              <a:rPr lang="es-ES" sz="2800" dirty="0" err="1" smtClean="0">
                <a:solidFill>
                  <a:prstClr val="black"/>
                </a:solidFill>
              </a:rPr>
              <a:t>autoan</a:t>
            </a:r>
            <a:r>
              <a:rPr lang="es-ES" sz="2800" dirty="0" smtClean="0">
                <a:solidFill>
                  <a:prstClr val="black"/>
                </a:solidFill>
              </a:rPr>
              <a:t>) </a:t>
            </a:r>
            <a:r>
              <a:rPr lang="es-ES" sz="2800" dirty="0" err="1">
                <a:solidFill>
                  <a:prstClr val="black"/>
                </a:solidFill>
              </a:rPr>
              <a:t>istripu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bat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izateko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probabilitatea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handitzea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eragiten</a:t>
            </a:r>
            <a:r>
              <a:rPr lang="es-ES" sz="2800" dirty="0">
                <a:solidFill>
                  <a:prstClr val="black"/>
                </a:solidFill>
              </a:rPr>
              <a:t> du</a:t>
            </a:r>
            <a:r>
              <a:rPr lang="es-ES" sz="2800" dirty="0" smtClean="0">
                <a:solidFill>
                  <a:prstClr val="black"/>
                </a:solidFill>
              </a:rPr>
              <a:t>.</a:t>
            </a:r>
          </a:p>
          <a:p>
            <a:pPr fontAlgn="base"/>
            <a:r>
              <a:rPr lang="es-ES" dirty="0"/>
              <a:t/>
            </a:r>
            <a:br>
              <a:rPr lang="es-ES" dirty="0"/>
            </a:br>
            <a:r>
              <a:rPr lang="es-ES" sz="2800" dirty="0" err="1" smtClean="0">
                <a:solidFill>
                  <a:prstClr val="black"/>
                </a:solidFill>
              </a:rPr>
              <a:t>Gainera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alkohola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kontsumitzen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baduzu</a:t>
            </a:r>
            <a:r>
              <a:rPr lang="es-ES" sz="2800" dirty="0">
                <a:solidFill>
                  <a:prstClr val="black"/>
                </a:solidFill>
              </a:rPr>
              <a:t>, </a:t>
            </a:r>
            <a:r>
              <a:rPr lang="es-ES" sz="2800" dirty="0" err="1">
                <a:solidFill>
                  <a:prstClr val="black"/>
                </a:solidFill>
              </a:rPr>
              <a:t>arriskua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biderkatu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egiten</a:t>
            </a:r>
            <a:r>
              <a:rPr lang="es-ES" sz="2800" dirty="0">
                <a:solidFill>
                  <a:prstClr val="black"/>
                </a:solidFill>
              </a:rPr>
              <a:t> da. </a:t>
            </a:r>
            <a:r>
              <a:rPr lang="es-ES" sz="2800" dirty="0" err="1">
                <a:solidFill>
                  <a:prstClr val="black"/>
                </a:solidFill>
              </a:rPr>
              <a:t>Alkoholak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koordinazioari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eragiten</a:t>
            </a:r>
            <a:r>
              <a:rPr lang="es-ES" sz="2800" dirty="0">
                <a:solidFill>
                  <a:prstClr val="black"/>
                </a:solidFill>
              </a:rPr>
              <a:t> dio eta </a:t>
            </a:r>
            <a:r>
              <a:rPr lang="es-ES" sz="2800" dirty="0" err="1">
                <a:solidFill>
                  <a:prstClr val="black"/>
                </a:solidFill>
              </a:rPr>
              <a:t>kalamuak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erreakzio-abiadurari</a:t>
            </a:r>
            <a:r>
              <a:rPr lang="es-ES" sz="2800" dirty="0">
                <a:solidFill>
                  <a:prstClr val="black"/>
                </a:solidFill>
              </a:rPr>
              <a:t>. </a:t>
            </a:r>
            <a:r>
              <a:rPr lang="es-ES" sz="2800" dirty="0" err="1">
                <a:solidFill>
                  <a:prstClr val="black"/>
                </a:solidFill>
              </a:rPr>
              <a:t>Zure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erreflexuak</a:t>
            </a:r>
            <a:r>
              <a:rPr lang="es-ES" sz="2800" dirty="0">
                <a:solidFill>
                  <a:prstClr val="black"/>
                </a:solidFill>
              </a:rPr>
              <a:t> eta </a:t>
            </a:r>
            <a:r>
              <a:rPr lang="es-ES" sz="2800" dirty="0" err="1">
                <a:solidFill>
                  <a:prstClr val="black"/>
                </a:solidFill>
              </a:rPr>
              <a:t>mugimenduak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motelagoak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izango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dira</a:t>
            </a:r>
            <a:r>
              <a:rPr lang="es-ES" sz="2800" dirty="0">
                <a:solidFill>
                  <a:prstClr val="black"/>
                </a:solidFill>
              </a:rPr>
              <a:t>, eta </a:t>
            </a:r>
            <a:r>
              <a:rPr lang="es-ES" sz="2800" dirty="0" err="1">
                <a:solidFill>
                  <a:prstClr val="black"/>
                </a:solidFill>
              </a:rPr>
              <a:t>horrek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istripu-arriskua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800" dirty="0" err="1">
                <a:solidFill>
                  <a:prstClr val="black"/>
                </a:solidFill>
              </a:rPr>
              <a:t>areagotzen</a:t>
            </a:r>
            <a:r>
              <a:rPr lang="es-ES" sz="2800" dirty="0">
                <a:solidFill>
                  <a:prstClr val="black"/>
                </a:solidFill>
              </a:rPr>
              <a:t> du.</a:t>
            </a:r>
          </a:p>
          <a:p>
            <a:r>
              <a:rPr lang="es-ES" dirty="0"/>
              <a:t/>
            </a:r>
            <a:br>
              <a:rPr lang="es-ES" dirty="0"/>
            </a:br>
            <a:endParaRPr lang="es-ES" sz="2800" dirty="0">
              <a:solidFill>
                <a:prstClr val="black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009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540" y="3803586"/>
            <a:ext cx="1889990" cy="219647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557" y="1105280"/>
            <a:ext cx="2032266" cy="206062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535" y="2119745"/>
            <a:ext cx="3817906" cy="3299425"/>
          </a:xfrm>
          <a:prstGeom prst="rect">
            <a:avLst/>
          </a:prstGeom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803564" y="1786431"/>
            <a:ext cx="10917382" cy="43918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s-ES" sz="2800" dirty="0" err="1" smtClean="0">
                <a:latin typeface="+mn-lt"/>
              </a:rPr>
              <a:t>Naturala</a:t>
            </a:r>
            <a:r>
              <a:rPr lang="es-ES" sz="2800" dirty="0" smtClean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izateak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ez</a:t>
            </a:r>
            <a:r>
              <a:rPr lang="es-ES" sz="2800" dirty="0">
                <a:latin typeface="+mn-lt"/>
              </a:rPr>
              <a:t> du </a:t>
            </a:r>
            <a:r>
              <a:rPr lang="es-ES" sz="2800" dirty="0" err="1">
                <a:latin typeface="+mn-lt"/>
              </a:rPr>
              <a:t>esan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nahi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kalteak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eragiteko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gai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ez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 smtClean="0">
                <a:latin typeface="+mn-lt"/>
              </a:rPr>
              <a:t>denik</a:t>
            </a:r>
            <a:r>
              <a:rPr lang="es-ES" sz="2800" dirty="0" smtClean="0">
                <a:latin typeface="+mn-lt"/>
              </a:rPr>
              <a:t>. </a:t>
            </a:r>
          </a:p>
          <a:p>
            <a:pPr fontAlgn="base"/>
            <a:r>
              <a:rPr lang="es-ES" sz="2800" dirty="0">
                <a:latin typeface="+mn-lt"/>
              </a:rPr>
              <a:t/>
            </a:r>
            <a:br>
              <a:rPr lang="es-ES" sz="2800" dirty="0">
                <a:latin typeface="+mn-lt"/>
              </a:rPr>
            </a:br>
            <a:r>
              <a:rPr lang="es-ES" sz="2800" dirty="0" err="1">
                <a:latin typeface="+mn-lt"/>
              </a:rPr>
              <a:t>Izaki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bizidun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askok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substantzia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pozoitsuak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sortzen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dituzte</a:t>
            </a:r>
            <a:r>
              <a:rPr lang="es-ES" sz="2800" dirty="0">
                <a:latin typeface="+mn-lt"/>
              </a:rPr>
              <a:t>. Izan ere, </a:t>
            </a:r>
            <a:r>
              <a:rPr lang="es-ES" sz="2800" dirty="0" err="1">
                <a:latin typeface="+mn-lt"/>
              </a:rPr>
              <a:t>dagoen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pozoirik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indartsuena</a:t>
            </a:r>
            <a:r>
              <a:rPr lang="es-ES" sz="2800" dirty="0">
                <a:latin typeface="+mn-lt"/>
              </a:rPr>
              <a:t>, toxina </a:t>
            </a:r>
            <a:r>
              <a:rPr lang="es-ES" sz="2800" dirty="0" err="1">
                <a:latin typeface="+mn-lt"/>
              </a:rPr>
              <a:t>botulinikoa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>
                <a:latin typeface="+mn-lt"/>
              </a:rPr>
              <a:t>mikrobio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batek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sortzen</a:t>
            </a:r>
            <a:r>
              <a:rPr lang="es-ES" sz="2800" dirty="0">
                <a:latin typeface="+mn-lt"/>
              </a:rPr>
              <a:t> du.</a:t>
            </a:r>
            <a:br>
              <a:rPr lang="es-ES" sz="2800" dirty="0">
                <a:latin typeface="+mn-lt"/>
              </a:rPr>
            </a:b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>
                <a:latin typeface="+mn-lt"/>
              </a:rPr>
              <a:t>Gure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inguruko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landare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asko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pozoitsuak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dira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>
                <a:latin typeface="+mn-lt"/>
              </a:rPr>
              <a:t>adelfak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 smtClean="0">
                <a:latin typeface="+mn-lt"/>
              </a:rPr>
              <a:t>akonitoak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>
                <a:latin typeface="+mn-lt"/>
              </a:rPr>
              <a:t>estramonioak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>
                <a:latin typeface="+mn-lt"/>
              </a:rPr>
              <a:t>haginak</a:t>
            </a:r>
            <a:r>
              <a:rPr lang="es-ES" sz="2800" dirty="0">
                <a:latin typeface="+mn-lt"/>
              </a:rPr>
              <a:t> eta </a:t>
            </a:r>
            <a:r>
              <a:rPr lang="es-ES" sz="2800" dirty="0" err="1">
                <a:latin typeface="+mn-lt"/>
              </a:rPr>
              <a:t>beste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asko</a:t>
            </a:r>
            <a:r>
              <a:rPr lang="es-ES" sz="2800" dirty="0">
                <a:latin typeface="+mn-lt"/>
              </a:rPr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>
                <a:latin typeface="+mn-lt"/>
              </a:rPr>
              <a:t>K</a:t>
            </a:r>
            <a:r>
              <a:rPr lang="es-ES" sz="2800" dirty="0" err="1" smtClean="0">
                <a:latin typeface="+mn-lt"/>
              </a:rPr>
              <a:t>anabisa</a:t>
            </a:r>
            <a:r>
              <a:rPr lang="es-ES" sz="2800" dirty="0" smtClean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landare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batetik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izateak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ez</a:t>
            </a:r>
            <a:r>
              <a:rPr lang="es-ES" sz="2800" dirty="0">
                <a:latin typeface="+mn-lt"/>
              </a:rPr>
              <a:t> du </a:t>
            </a:r>
            <a:r>
              <a:rPr lang="es-ES" sz="2800" dirty="0" err="1">
                <a:latin typeface="+mn-lt"/>
              </a:rPr>
              <a:t>produktu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kaltegabe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bihurtzen</a:t>
            </a:r>
            <a:r>
              <a:rPr lang="es-ES" sz="2800" dirty="0">
                <a:latin typeface="+mn-lt"/>
              </a:rPr>
              <a:t>, </a:t>
            </a:r>
            <a:r>
              <a:rPr lang="es-ES" sz="2800" dirty="0" err="1">
                <a:latin typeface="+mn-lt"/>
              </a:rPr>
              <a:t>osasunerako</a:t>
            </a:r>
            <a:r>
              <a:rPr lang="es-ES" sz="2800" dirty="0">
                <a:latin typeface="+mn-lt"/>
              </a:rPr>
              <a:t> </a:t>
            </a:r>
            <a:r>
              <a:rPr lang="es-ES" sz="2800" dirty="0" err="1">
                <a:latin typeface="+mn-lt"/>
              </a:rPr>
              <a:t>kaltegarria</a:t>
            </a:r>
            <a:r>
              <a:rPr lang="es-ES" sz="2800" dirty="0">
                <a:latin typeface="+mn-lt"/>
              </a:rPr>
              <a:t> izan </a:t>
            </a:r>
            <a:r>
              <a:rPr lang="es-ES" sz="2800" dirty="0" err="1">
                <a:latin typeface="+mn-lt"/>
              </a:rPr>
              <a:t>daitekeelako</a:t>
            </a:r>
            <a:r>
              <a:rPr lang="es-ES" sz="2800" dirty="0">
                <a:latin typeface="+mn-lt"/>
              </a:rPr>
              <a:t>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  <a:p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/>
              <a:t/>
            </a:r>
            <a:br>
              <a:rPr lang="es-ES" sz="2800" dirty="0"/>
            </a:br>
            <a:endParaRPr lang="es-ES" sz="2800" dirty="0">
              <a:latin typeface="+mn-lt"/>
            </a:endParaRPr>
          </a:p>
          <a:p>
            <a:r>
              <a:rPr lang="es-ES" sz="2800" dirty="0"/>
              <a:t/>
            </a:r>
            <a:br>
              <a:rPr lang="es-ES" sz="2800" dirty="0"/>
            </a:br>
            <a:endParaRPr lang="es-ES" sz="2800" dirty="0">
              <a:latin typeface="+mn-lt"/>
            </a:endParaRPr>
          </a:p>
          <a:p>
            <a:r>
              <a:rPr lang="es-ES" sz="2800" dirty="0" smtClean="0">
                <a:latin typeface="+mn-lt"/>
              </a:rPr>
              <a:t/>
            </a:r>
            <a:br>
              <a:rPr lang="es-ES" sz="2800" dirty="0" smtClean="0">
                <a:latin typeface="+mn-lt"/>
              </a:rPr>
            </a:br>
            <a:endParaRPr lang="es-ES" sz="2800" dirty="0">
              <a:latin typeface="+mn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03564" y="573685"/>
            <a:ext cx="92275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 smtClean="0"/>
              <a:t>Gezurra</a:t>
            </a:r>
            <a:r>
              <a:rPr lang="es-ES" sz="3200" b="1" dirty="0" smtClean="0"/>
              <a:t>.</a:t>
            </a:r>
            <a:endParaRPr lang="es-ES" sz="3200" b="1" dirty="0"/>
          </a:p>
          <a:p>
            <a:pPr fontAlgn="base"/>
            <a:r>
              <a:rPr lang="es-ES" sz="3200" b="1" dirty="0"/>
              <a:t>Ez </a:t>
            </a:r>
            <a:r>
              <a:rPr lang="es-ES" sz="3200" b="1" dirty="0" err="1"/>
              <a:t>nahastu</a:t>
            </a:r>
            <a:r>
              <a:rPr lang="es-ES" sz="3200" b="1" dirty="0"/>
              <a:t> </a:t>
            </a:r>
            <a:r>
              <a:rPr lang="es-ES" sz="3200" b="1" dirty="0" err="1"/>
              <a:t>kaltegabeko</a:t>
            </a:r>
            <a:r>
              <a:rPr lang="es-ES" sz="3200" b="1" dirty="0"/>
              <a:t> </a:t>
            </a:r>
            <a:r>
              <a:rPr lang="es-ES" sz="3200" b="1" dirty="0" err="1"/>
              <a:t>izatea</a:t>
            </a:r>
            <a:r>
              <a:rPr lang="es-ES" sz="3200" b="1" dirty="0"/>
              <a:t> eta </a:t>
            </a:r>
            <a:r>
              <a:rPr lang="es-ES" sz="3200" b="1" dirty="0" err="1"/>
              <a:t>naturala</a:t>
            </a:r>
            <a:r>
              <a:rPr lang="es-ES" sz="3200" b="1" dirty="0"/>
              <a:t> </a:t>
            </a:r>
            <a:r>
              <a:rPr lang="es-ES" sz="3200" b="1" dirty="0" err="1" smtClean="0"/>
              <a:t>izatea</a:t>
            </a:r>
            <a:r>
              <a:rPr lang="es-ES" sz="3200" b="1" dirty="0" smtClean="0"/>
              <a:t>. </a:t>
            </a:r>
          </a:p>
          <a:p>
            <a:endParaRPr lang="es-ES" dirty="0"/>
          </a:p>
        </p:txBody>
      </p:sp>
      <p:pic>
        <p:nvPicPr>
          <p:cNvPr id="4" name="Imagen 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5" name="Imagen 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986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	                                   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2047164" y="1241946"/>
            <a:ext cx="8626332" cy="3070747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Kanabisak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efektu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terapeutikoak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ditu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gaixotasunak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senda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ditzake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r>
              <a:rPr lang="es-ES" sz="3600" dirty="0" smtClean="0"/>
              <a:t/>
            </a:r>
            <a:br>
              <a:rPr lang="es-ES" sz="3600" dirty="0" smtClean="0"/>
            </a:b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Laukizuzena 8"/>
          <p:cNvSpPr/>
          <p:nvPr/>
        </p:nvSpPr>
        <p:spPr>
          <a:xfrm>
            <a:off x="812724" y="248059"/>
            <a:ext cx="6046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lang="es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 2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83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10" y="557385"/>
            <a:ext cx="1487462" cy="147676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4559" y="401780"/>
            <a:ext cx="4420217" cy="4467849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623454" y="651162"/>
            <a:ext cx="10917382" cy="261851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2800" dirty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941387" y="1731994"/>
            <a:ext cx="1082732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s-ES" sz="2800" dirty="0" smtClean="0">
              <a:ea typeface="Calibri" panose="020F0502020204030204" pitchFamily="34" charset="0"/>
              <a:cs typeface="Roboto-Medium"/>
            </a:endParaRPr>
          </a:p>
          <a:p>
            <a:pPr fontAlgn="base"/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Jakina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da </a:t>
            </a:r>
            <a:r>
              <a:rPr lang="es-ES" sz="2800" i="1" dirty="0" smtClean="0">
                <a:solidFill>
                  <a:srgbClr val="00B050"/>
                </a:solidFill>
                <a:ea typeface="Calibri" panose="020F0502020204030204" pitchFamily="34" charset="0"/>
                <a:cs typeface="Roboto-Medium"/>
              </a:rPr>
              <a:t>Cannabis sativa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delakoan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dauden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konposatu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batzuk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erabilgarriak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izan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daitezkeela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medikuntzan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.</a:t>
            </a:r>
          </a:p>
          <a:p>
            <a:pPr algn="just" fontAlgn="base"/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>
                <a:ea typeface="Calibri" panose="020F0502020204030204" pitchFamily="34" charset="0"/>
                <a:cs typeface="Roboto-Medium"/>
              </a:rPr>
              <a:t>Minbizia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edo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beste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gaixotasun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batzuk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dituzten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pertsona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batzuen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zorabioak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eta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goragaleak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arindu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ditzake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. </a:t>
            </a:r>
          </a:p>
          <a:p>
            <a:pPr fontAlgn="base"/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Kanabisaren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balizko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onurak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,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nolanahi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ere,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konposatu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horiek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sendagai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gisa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erabiltzetik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datoz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,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medikuaren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kontrolpean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egin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behar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da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beti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ES" sz="2800" dirty="0" smtClean="0"/>
          </a:p>
        </p:txBody>
      </p:sp>
      <p:sp>
        <p:nvSpPr>
          <p:cNvPr id="2" name="CuadroTexto 1"/>
          <p:cNvSpPr txBox="1"/>
          <p:nvPr/>
        </p:nvSpPr>
        <p:spPr>
          <a:xfrm>
            <a:off x="941387" y="651162"/>
            <a:ext cx="629317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 smtClean="0"/>
              <a:t>Gezurra</a:t>
            </a:r>
            <a:r>
              <a:rPr lang="es-ES" sz="3200" b="1" dirty="0" smtClean="0"/>
              <a:t>.</a:t>
            </a:r>
            <a:endParaRPr lang="es-ES" sz="3200" b="1" dirty="0"/>
          </a:p>
          <a:p>
            <a:r>
              <a:rPr lang="es-ES" sz="3200" b="1" dirty="0" err="1" smtClean="0"/>
              <a:t>Kanabisak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ez</a:t>
            </a:r>
            <a:r>
              <a:rPr lang="es-ES" sz="3200" b="1" dirty="0" smtClean="0"/>
              <a:t> du </a:t>
            </a:r>
            <a:r>
              <a:rPr lang="es-ES" sz="3200" b="1" dirty="0" err="1" smtClean="0"/>
              <a:t>sendatzen</a:t>
            </a:r>
            <a:r>
              <a:rPr lang="es-ES" b="1" dirty="0" smtClean="0"/>
              <a:t>.</a:t>
            </a:r>
            <a:endParaRPr lang="es-ES" b="1" dirty="0"/>
          </a:p>
          <a:p>
            <a:endParaRPr lang="es-ES" dirty="0"/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614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	3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2812474" y="1432520"/>
            <a:ext cx="8093034" cy="3555116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Hobe</a:t>
            </a:r>
            <a:r>
              <a:rPr lang="pt-B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da </a:t>
            </a:r>
            <a:r>
              <a:rPr lang="pt-BR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</a:t>
            </a:r>
            <a:r>
              <a:rPr lang="pt-BR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pt-BR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erretzea</a:t>
            </a:r>
            <a:r>
              <a:rPr lang="pt-B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pt-BR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tabakoa</a:t>
            </a:r>
            <a:r>
              <a:rPr lang="pt-B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pt-BR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baino</a:t>
            </a:r>
            <a:r>
              <a:rPr lang="pt-B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pt-BR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ezta</a:t>
            </a:r>
            <a:r>
              <a:rPr lang="pt-B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?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r>
              <a:rPr lang="pt-BR" sz="3600" dirty="0"/>
              <a:t/>
            </a:r>
            <a:br>
              <a:rPr lang="pt-BR" sz="3600" dirty="0"/>
            </a:b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224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781" y="2933699"/>
            <a:ext cx="6477904" cy="228631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685" y="2544588"/>
            <a:ext cx="1351324" cy="137018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623454" y="651162"/>
            <a:ext cx="10917382" cy="261851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2800" dirty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12222" y="2026663"/>
            <a:ext cx="1055588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Kanabisaren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errekuntzatik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datorren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keak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tabakoaren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antzeko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substantziak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ditu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, eta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horiek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ere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kaltegarriak</a:t>
            </a:r>
            <a:r>
              <a:rPr lang="es-ES" dirty="0" smtClean="0"/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dira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.</a:t>
            </a:r>
          </a:p>
          <a:p>
            <a:pPr fontAlgn="base"/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>
                <a:ea typeface="Calibri" panose="020F0502020204030204" pitchFamily="34" charset="0"/>
                <a:cs typeface="Roboto-Medium"/>
              </a:rPr>
              <a:t>Po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rroak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irag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az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kirik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gabe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erretzen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dira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, eta,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beraz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,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substantzia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toxikoak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zuzenean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iristen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dira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 smtClean="0">
                <a:ea typeface="Calibri" panose="020F0502020204030204" pitchFamily="34" charset="0"/>
                <a:cs typeface="Roboto-Medium"/>
              </a:rPr>
              <a:t>biriketara</a:t>
            </a:r>
            <a:r>
              <a:rPr lang="es-ES" dirty="0" smtClean="0"/>
              <a:t>.</a:t>
            </a:r>
            <a:r>
              <a:rPr lang="es-ES" sz="2800" dirty="0" smtClean="0">
                <a:ea typeface="Calibri" panose="020F0502020204030204" pitchFamily="34" charset="0"/>
                <a:cs typeface="Roboto-Medium"/>
              </a:rPr>
              <a:t> </a:t>
            </a:r>
          </a:p>
          <a:p>
            <a:pPr fontAlgn="base"/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err="1">
                <a:ea typeface="Calibri" panose="020F0502020204030204" pitchFamily="34" charset="0"/>
                <a:cs typeface="Roboto-Medium"/>
              </a:rPr>
              <a:t>Kaladak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luzeak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eta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sakonak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direnez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, kea,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substantzia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kartzinogenoekin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,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luzaroago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egoten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 da </a:t>
            </a:r>
            <a:r>
              <a:rPr lang="es-ES" sz="2800" dirty="0" err="1">
                <a:ea typeface="Calibri" panose="020F0502020204030204" pitchFamily="34" charset="0"/>
                <a:cs typeface="Roboto-Medium"/>
              </a:rPr>
              <a:t>biriketan</a:t>
            </a:r>
            <a:r>
              <a:rPr lang="es-ES" sz="2800" dirty="0">
                <a:ea typeface="Calibri" panose="020F0502020204030204" pitchFamily="34" charset="0"/>
                <a:cs typeface="Roboto-Medium"/>
              </a:rPr>
              <a:t>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  <a:p>
            <a:r>
              <a:rPr lang="es-ES" sz="2800" dirty="0"/>
              <a:t/>
            </a:r>
            <a:br>
              <a:rPr lang="es-ES" sz="2800" dirty="0"/>
            </a:br>
            <a:endParaRPr lang="es-ES" sz="2800" dirty="0" smtClean="0"/>
          </a:p>
        </p:txBody>
      </p:sp>
      <p:sp>
        <p:nvSpPr>
          <p:cNvPr id="2" name="CuadroTexto 1"/>
          <p:cNvSpPr txBox="1"/>
          <p:nvPr/>
        </p:nvSpPr>
        <p:spPr>
          <a:xfrm>
            <a:off x="812222" y="524473"/>
            <a:ext cx="1053984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200" b="1" dirty="0" err="1" smtClean="0">
                <a:solidFill>
                  <a:prstClr val="black"/>
                </a:solidFill>
              </a:rPr>
              <a:t>Gezurra</a:t>
            </a:r>
            <a:r>
              <a:rPr lang="es-ES" sz="3200" b="1" dirty="0" smtClean="0">
                <a:solidFill>
                  <a:prstClr val="black"/>
                </a:solidFill>
              </a:rPr>
              <a:t>.</a:t>
            </a:r>
            <a:endParaRPr lang="es-ES" sz="3200" b="1" dirty="0">
              <a:solidFill>
                <a:prstClr val="black"/>
              </a:solidFill>
            </a:endParaRPr>
          </a:p>
          <a:p>
            <a:pPr fontAlgn="base"/>
            <a:r>
              <a:rPr lang="nn-NO" dirty="0"/>
              <a:t/>
            </a:r>
            <a:br>
              <a:rPr lang="nn-NO" dirty="0"/>
            </a:br>
            <a:r>
              <a:rPr lang="nn-NO" sz="3200" b="1" dirty="0">
                <a:solidFill>
                  <a:prstClr val="black"/>
                </a:solidFill>
              </a:rPr>
              <a:t>Tabakoa eta </a:t>
            </a:r>
            <a:r>
              <a:rPr lang="nn-NO" sz="3200" b="1" dirty="0" smtClean="0">
                <a:solidFill>
                  <a:prstClr val="black"/>
                </a:solidFill>
              </a:rPr>
              <a:t>Kanabisa, </a:t>
            </a:r>
            <a:r>
              <a:rPr lang="nn-NO" sz="3200" b="1" dirty="0">
                <a:solidFill>
                  <a:prstClr val="black"/>
                </a:solidFill>
              </a:rPr>
              <a:t>biak, kaltegarriak dira.</a:t>
            </a:r>
            <a:br>
              <a:rPr lang="nn-NO" sz="3200" b="1" dirty="0">
                <a:solidFill>
                  <a:prstClr val="black"/>
                </a:solidFill>
              </a:rPr>
            </a:br>
            <a:endParaRPr lang="es-ES" sz="3200" b="1" dirty="0">
              <a:solidFill>
                <a:prstClr val="black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405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	4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1909654" y="1338433"/>
            <a:ext cx="8093034" cy="3555116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531813" fontAlgn="base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Kanabisak </a:t>
            </a:r>
            <a:r>
              <a:rPr lang="fr-F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ez du eraginik nire garunean, gaztea </a:t>
            </a:r>
            <a:r>
              <a:rPr lang="fr-FR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naiz....</a:t>
            </a:r>
            <a:r>
              <a:rPr lang="fr-FR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/>
            </a:r>
            <a:br>
              <a:rPr lang="fr-FR" sz="3600" dirty="0">
                <a:solidFill>
                  <a:schemeClr val="tx1"/>
                </a:solidFill>
                <a:latin typeface="Berlin Sans FB" panose="020E0602020502020306" pitchFamily="34" charset="0"/>
              </a:rPr>
            </a:br>
            <a:endParaRPr lang="fr-FR" sz="36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fr-FR" sz="3600" dirty="0"/>
              <a:t/>
            </a:r>
            <a:br>
              <a:rPr lang="fr-FR" sz="3600" dirty="0"/>
            </a:b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958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53" y="3713872"/>
            <a:ext cx="3357351" cy="163822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470" y="1282671"/>
            <a:ext cx="5450112" cy="4991439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720435" y="1684785"/>
            <a:ext cx="1130531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600" dirty="0"/>
          </a:p>
          <a:p>
            <a:pPr fontAlgn="base"/>
            <a:r>
              <a:rPr lang="es-ES" sz="2600" dirty="0" err="1" smtClean="0"/>
              <a:t>Kanabisaren</a:t>
            </a:r>
            <a:r>
              <a:rPr lang="es-ES" sz="2600" dirty="0" smtClean="0"/>
              <a:t> </a:t>
            </a:r>
            <a:r>
              <a:rPr lang="es-ES" sz="2600" dirty="0" err="1"/>
              <a:t>kontsumoak</a:t>
            </a:r>
            <a:r>
              <a:rPr lang="es-ES" sz="2600" dirty="0"/>
              <a:t> </a:t>
            </a:r>
            <a:r>
              <a:rPr lang="es-ES" sz="2600" dirty="0" err="1"/>
              <a:t>garunaren</a:t>
            </a:r>
            <a:r>
              <a:rPr lang="es-ES" sz="2600" dirty="0"/>
              <a:t> </a:t>
            </a:r>
            <a:r>
              <a:rPr lang="es-ES" sz="2600" dirty="0" err="1"/>
              <a:t>garapena</a:t>
            </a:r>
            <a:r>
              <a:rPr lang="es-ES" sz="2600" dirty="0"/>
              <a:t> </a:t>
            </a:r>
            <a:r>
              <a:rPr lang="es-ES" sz="2600" dirty="0" err="1"/>
              <a:t>aldatzen</a:t>
            </a:r>
            <a:r>
              <a:rPr lang="es-ES" sz="2600" dirty="0"/>
              <a:t> du eta </a:t>
            </a:r>
            <a:r>
              <a:rPr lang="es-ES" sz="2600" dirty="0" err="1"/>
              <a:t>asaldurak</a:t>
            </a:r>
            <a:r>
              <a:rPr lang="es-ES" sz="2600" dirty="0"/>
              <a:t> </a:t>
            </a:r>
            <a:r>
              <a:rPr lang="es-ES" sz="2600" dirty="0" err="1"/>
              <a:t>eragiten</a:t>
            </a:r>
            <a:r>
              <a:rPr lang="es-ES" sz="2600" dirty="0"/>
              <a:t> </a:t>
            </a:r>
            <a:r>
              <a:rPr lang="es-ES" sz="2600" dirty="0" err="1"/>
              <a:t>ditu</a:t>
            </a:r>
            <a:r>
              <a:rPr lang="es-ES" sz="2600" dirty="0"/>
              <a:t> </a:t>
            </a:r>
            <a:r>
              <a:rPr lang="es-ES" sz="2600" dirty="0" err="1"/>
              <a:t>animoan</a:t>
            </a:r>
            <a:r>
              <a:rPr lang="es-ES" sz="2600" dirty="0"/>
              <a:t>, </a:t>
            </a:r>
            <a:r>
              <a:rPr lang="es-ES" sz="2600" dirty="0" err="1"/>
              <a:t>memorian</a:t>
            </a:r>
            <a:r>
              <a:rPr lang="es-ES" sz="2600" dirty="0"/>
              <a:t>, </a:t>
            </a:r>
            <a:r>
              <a:rPr lang="es-ES" sz="2600" dirty="0" err="1"/>
              <a:t>arretan</a:t>
            </a:r>
            <a:r>
              <a:rPr lang="es-ES" sz="2600" dirty="0"/>
              <a:t> eta </a:t>
            </a:r>
            <a:r>
              <a:rPr lang="es-ES" sz="2600" dirty="0" err="1"/>
              <a:t>ikasteko</a:t>
            </a:r>
            <a:r>
              <a:rPr lang="es-ES" sz="2600" dirty="0"/>
              <a:t> </a:t>
            </a:r>
            <a:r>
              <a:rPr lang="es-ES" sz="2600" dirty="0" err="1"/>
              <a:t>gaitasunean</a:t>
            </a:r>
            <a:r>
              <a:rPr lang="es-ES" sz="2600" dirty="0"/>
              <a:t>.</a:t>
            </a:r>
          </a:p>
          <a:p>
            <a:pPr algn="just" fontAlgn="base"/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Burmuinean</a:t>
            </a:r>
            <a:r>
              <a:rPr lang="es-ES" sz="2600" dirty="0"/>
              <a:t> </a:t>
            </a:r>
            <a:r>
              <a:rPr lang="es-ES" sz="2600" dirty="0" err="1"/>
              <a:t>neuron-sare</a:t>
            </a:r>
            <a:r>
              <a:rPr lang="es-ES" sz="2600" dirty="0"/>
              <a:t> </a:t>
            </a:r>
            <a:r>
              <a:rPr lang="es-ES" sz="2600" dirty="0" err="1"/>
              <a:t>ugari</a:t>
            </a:r>
            <a:r>
              <a:rPr lang="es-ES" sz="2600" dirty="0"/>
              <a:t> </a:t>
            </a:r>
            <a:r>
              <a:rPr lang="es-ES" sz="2600" dirty="0" err="1"/>
              <a:t>daude</a:t>
            </a:r>
            <a:r>
              <a:rPr lang="es-ES" sz="2600" dirty="0"/>
              <a:t>, </a:t>
            </a:r>
            <a:r>
              <a:rPr lang="es-ES" sz="2600" dirty="0" err="1"/>
              <a:t>neurotransmisoreen</a:t>
            </a:r>
            <a:r>
              <a:rPr lang="es-ES" sz="2600" dirty="0"/>
              <a:t> </a:t>
            </a:r>
            <a:r>
              <a:rPr lang="es-ES" sz="2600" dirty="0" err="1"/>
              <a:t>bidez</a:t>
            </a:r>
            <a:r>
              <a:rPr lang="es-ES" sz="2600" dirty="0"/>
              <a:t> </a:t>
            </a:r>
            <a:r>
              <a:rPr lang="es-ES" sz="2600" dirty="0" err="1"/>
              <a:t>elkarrekin</a:t>
            </a:r>
            <a:r>
              <a:rPr lang="es-ES" sz="2600" dirty="0"/>
              <a:t> </a:t>
            </a:r>
            <a:r>
              <a:rPr lang="es-ES" sz="2600" dirty="0" err="1"/>
              <a:t>komunikatzen</a:t>
            </a:r>
            <a:r>
              <a:rPr lang="es-ES" sz="2600" dirty="0"/>
              <a:t> </a:t>
            </a:r>
            <a:r>
              <a:rPr lang="es-ES" sz="2600" dirty="0" err="1"/>
              <a:t>direnak</a:t>
            </a:r>
            <a:r>
              <a:rPr lang="es-ES" sz="2600" dirty="0"/>
              <a:t>. </a:t>
            </a:r>
            <a:r>
              <a:rPr lang="es-ES" sz="2600" dirty="0" err="1"/>
              <a:t>Kanabisaren</a:t>
            </a:r>
            <a:r>
              <a:rPr lang="es-ES" sz="2600" dirty="0"/>
              <a:t> </a:t>
            </a:r>
            <a:r>
              <a:rPr lang="es-ES" sz="2600" dirty="0" err="1"/>
              <a:t>THCak</a:t>
            </a:r>
            <a:r>
              <a:rPr lang="es-ES" sz="2600" dirty="0"/>
              <a:t> </a:t>
            </a:r>
            <a:r>
              <a:rPr lang="es-ES" sz="2600" dirty="0" err="1"/>
              <a:t>molekula</a:t>
            </a:r>
            <a:r>
              <a:rPr lang="es-ES" sz="2600" dirty="0"/>
              <a:t> </a:t>
            </a:r>
            <a:r>
              <a:rPr lang="es-ES" sz="2600" dirty="0" err="1"/>
              <a:t>horien</a:t>
            </a:r>
            <a:r>
              <a:rPr lang="es-ES" sz="2600" dirty="0"/>
              <a:t> </a:t>
            </a:r>
            <a:r>
              <a:rPr lang="es-ES" sz="2600" dirty="0" err="1"/>
              <a:t>portaera</a:t>
            </a:r>
            <a:r>
              <a:rPr lang="es-ES" sz="2600" dirty="0"/>
              <a:t> </a:t>
            </a:r>
            <a:r>
              <a:rPr lang="es-ES" sz="2600" dirty="0" err="1"/>
              <a:t>imitatzen</a:t>
            </a:r>
            <a:r>
              <a:rPr lang="es-ES" sz="2600" dirty="0"/>
              <a:t> du eta </a:t>
            </a:r>
            <a:r>
              <a:rPr lang="es-ES" sz="2600" dirty="0" err="1"/>
              <a:t>neuronen</a:t>
            </a:r>
            <a:r>
              <a:rPr lang="es-ES" sz="2600" dirty="0"/>
              <a:t> </a:t>
            </a:r>
            <a:r>
              <a:rPr lang="es-ES" sz="2600" dirty="0" err="1"/>
              <a:t>arteko</a:t>
            </a:r>
            <a:r>
              <a:rPr lang="es-ES" sz="2600" dirty="0"/>
              <a:t> </a:t>
            </a:r>
            <a:r>
              <a:rPr lang="es-ES" sz="2600" dirty="0" err="1"/>
              <a:t>komunikazioa</a:t>
            </a:r>
            <a:r>
              <a:rPr lang="es-ES" sz="2600" dirty="0"/>
              <a:t> </a:t>
            </a:r>
            <a:r>
              <a:rPr lang="es-ES" sz="2600" dirty="0" err="1"/>
              <a:t>aldatzen</a:t>
            </a:r>
            <a:r>
              <a:rPr lang="es-ES" sz="2600" dirty="0"/>
              <a:t> du.</a:t>
            </a:r>
          </a:p>
          <a:p>
            <a:pPr algn="just" fontAlgn="base"/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Sare</a:t>
            </a:r>
            <a:r>
              <a:rPr lang="es-ES" sz="2600" dirty="0"/>
              <a:t> </a:t>
            </a:r>
            <a:r>
              <a:rPr lang="es-ES" sz="2600" dirty="0" err="1"/>
              <a:t>neuronalak</a:t>
            </a:r>
            <a:r>
              <a:rPr lang="es-ES" sz="2600" dirty="0"/>
              <a:t> </a:t>
            </a:r>
            <a:r>
              <a:rPr lang="es-ES" sz="2600" dirty="0" err="1"/>
              <a:t>aldatu</a:t>
            </a:r>
            <a:r>
              <a:rPr lang="es-ES" sz="2600" dirty="0"/>
              <a:t> eta </a:t>
            </a:r>
            <a:r>
              <a:rPr lang="es-ES" sz="2600" dirty="0" err="1"/>
              <a:t>heldu</a:t>
            </a:r>
            <a:r>
              <a:rPr lang="es-ES" sz="2600" dirty="0"/>
              <a:t> </a:t>
            </a:r>
            <a:r>
              <a:rPr lang="es-ES" sz="2600" dirty="0" err="1"/>
              <a:t>egiten</a:t>
            </a:r>
            <a:r>
              <a:rPr lang="es-ES" sz="2600" dirty="0"/>
              <a:t> </a:t>
            </a:r>
            <a:r>
              <a:rPr lang="es-ES" sz="2600" dirty="0" err="1"/>
              <a:t>dira</a:t>
            </a:r>
            <a:r>
              <a:rPr lang="es-ES" sz="2600" dirty="0"/>
              <a:t> </a:t>
            </a:r>
            <a:r>
              <a:rPr lang="es-ES" sz="2600" dirty="0" err="1"/>
              <a:t>nerabezaroan</a:t>
            </a:r>
            <a:r>
              <a:rPr lang="es-ES" sz="2600" dirty="0"/>
              <a:t>. </a:t>
            </a:r>
            <a:r>
              <a:rPr lang="es-ES" sz="2600" dirty="0" err="1"/>
              <a:t>Zure</a:t>
            </a:r>
            <a:r>
              <a:rPr lang="es-ES" sz="2600" dirty="0"/>
              <a:t> </a:t>
            </a:r>
            <a:r>
              <a:rPr lang="es-ES" sz="2600" dirty="0" err="1"/>
              <a:t>adinean</a:t>
            </a:r>
            <a:r>
              <a:rPr lang="es-ES" sz="2600" dirty="0"/>
              <a:t> </a:t>
            </a:r>
            <a:r>
              <a:rPr lang="es-ES" sz="2600" dirty="0" err="1" smtClean="0"/>
              <a:t>Kanabisaren</a:t>
            </a:r>
            <a:r>
              <a:rPr lang="es-ES" sz="2600" dirty="0" smtClean="0"/>
              <a:t> </a:t>
            </a:r>
            <a:r>
              <a:rPr lang="es-ES" sz="2600" dirty="0" err="1"/>
              <a:t>kontsumoak</a:t>
            </a:r>
            <a:r>
              <a:rPr lang="es-ES" sz="2600" dirty="0"/>
              <a:t> </a:t>
            </a:r>
            <a:r>
              <a:rPr lang="es-ES" sz="2600" dirty="0" err="1"/>
              <a:t>aldaketa</a:t>
            </a:r>
            <a:r>
              <a:rPr lang="es-ES" sz="2600" dirty="0"/>
              <a:t> eta </a:t>
            </a:r>
            <a:r>
              <a:rPr lang="es-ES" sz="2600" dirty="0" err="1"/>
              <a:t>kalte</a:t>
            </a:r>
            <a:r>
              <a:rPr lang="es-ES" sz="2600" dirty="0"/>
              <a:t> </a:t>
            </a:r>
            <a:r>
              <a:rPr lang="es-ES" sz="2600" dirty="0" err="1"/>
              <a:t>itzulezinak</a:t>
            </a:r>
            <a:r>
              <a:rPr lang="es-ES" sz="2600" dirty="0"/>
              <a:t> </a:t>
            </a:r>
            <a:r>
              <a:rPr lang="es-ES" sz="2600" dirty="0" err="1"/>
              <a:t>eragin</a:t>
            </a:r>
            <a:r>
              <a:rPr lang="es-ES" sz="2600" dirty="0"/>
              <a:t> </a:t>
            </a:r>
            <a:r>
              <a:rPr lang="es-ES" sz="2600" dirty="0" err="1"/>
              <a:t>ditzake</a:t>
            </a:r>
            <a:r>
              <a:rPr lang="es-ES" sz="2600" dirty="0"/>
              <a:t> </a:t>
            </a:r>
            <a:r>
              <a:rPr lang="es-ES" sz="2600" dirty="0" err="1"/>
              <a:t>zure</a:t>
            </a:r>
            <a:r>
              <a:rPr lang="es-ES" sz="2600" dirty="0"/>
              <a:t> </a:t>
            </a:r>
            <a:r>
              <a:rPr lang="es-ES" sz="2600" dirty="0" err="1"/>
              <a:t>burmuinean</a:t>
            </a:r>
            <a:r>
              <a:rPr lang="es-ES" sz="2600" dirty="0"/>
              <a:t>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42994" y="614229"/>
            <a:ext cx="104701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200" b="1" dirty="0" err="1" smtClean="0">
                <a:solidFill>
                  <a:prstClr val="black"/>
                </a:solidFill>
              </a:rPr>
              <a:t>Gezurra</a:t>
            </a:r>
            <a:r>
              <a:rPr lang="es-ES" sz="3200" b="1" dirty="0" smtClean="0">
                <a:solidFill>
                  <a:prstClr val="black"/>
                </a:solidFill>
              </a:rPr>
              <a:t>.</a:t>
            </a:r>
            <a:endParaRPr lang="es-ES" sz="3200" b="1" dirty="0">
              <a:solidFill>
                <a:prstClr val="black"/>
              </a:solidFill>
            </a:endParaRPr>
          </a:p>
          <a:p>
            <a:pPr fontAlgn="base"/>
            <a:r>
              <a:rPr lang="es-ES" sz="3200" b="1" dirty="0" err="1">
                <a:solidFill>
                  <a:prstClr val="black"/>
                </a:solidFill>
              </a:rPr>
              <a:t>Zure</a:t>
            </a:r>
            <a:r>
              <a:rPr lang="es-ES" sz="3200" b="1" dirty="0">
                <a:solidFill>
                  <a:prstClr val="black"/>
                </a:solidFill>
              </a:rPr>
              <a:t> </a:t>
            </a:r>
            <a:r>
              <a:rPr lang="es-ES" sz="3200" b="1" dirty="0" err="1">
                <a:solidFill>
                  <a:prstClr val="black"/>
                </a:solidFill>
              </a:rPr>
              <a:t>burmuinak</a:t>
            </a:r>
            <a:r>
              <a:rPr lang="es-ES" sz="3200" b="1" dirty="0">
                <a:solidFill>
                  <a:prstClr val="black"/>
                </a:solidFill>
              </a:rPr>
              <a:t> </a:t>
            </a:r>
            <a:r>
              <a:rPr lang="es-ES" sz="3200" b="1" dirty="0" err="1">
                <a:solidFill>
                  <a:prstClr val="black"/>
                </a:solidFill>
              </a:rPr>
              <a:t>kalte</a:t>
            </a:r>
            <a:r>
              <a:rPr lang="es-ES" sz="3200" b="1" dirty="0">
                <a:solidFill>
                  <a:prstClr val="black"/>
                </a:solidFill>
              </a:rPr>
              <a:t> </a:t>
            </a:r>
            <a:r>
              <a:rPr lang="es-ES" sz="3200" b="1" dirty="0" err="1" smtClean="0">
                <a:solidFill>
                  <a:prstClr val="black"/>
                </a:solidFill>
              </a:rPr>
              <a:t>konponezinak</a:t>
            </a:r>
            <a:r>
              <a:rPr lang="es-ES" sz="3200" b="1" dirty="0" smtClean="0">
                <a:solidFill>
                  <a:prstClr val="black"/>
                </a:solidFill>
              </a:rPr>
              <a:t> </a:t>
            </a:r>
            <a:r>
              <a:rPr lang="es-ES" sz="3200" b="1" dirty="0">
                <a:solidFill>
                  <a:prstClr val="black"/>
                </a:solidFill>
              </a:rPr>
              <a:t>jasan </a:t>
            </a:r>
            <a:r>
              <a:rPr lang="es-ES" sz="3200" b="1" dirty="0" err="1" smtClean="0">
                <a:solidFill>
                  <a:prstClr val="black"/>
                </a:solidFill>
              </a:rPr>
              <a:t>ditzake</a:t>
            </a:r>
            <a:r>
              <a:rPr lang="es-ES" sz="3200" b="1" dirty="0" smtClean="0">
                <a:solidFill>
                  <a:prstClr val="black"/>
                </a:solidFill>
              </a:rPr>
              <a:t>.</a:t>
            </a:r>
            <a:endParaRPr lang="es-ES" sz="3200" b="1" dirty="0">
              <a:solidFill>
                <a:prstClr val="black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971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KANABISAREN MITOAK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	5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2784765" y="1432520"/>
            <a:ext cx="8093034" cy="3555116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0000">
                <a:srgbClr val="00B050"/>
              </a:gs>
              <a:gs pos="46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Kanabisak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une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batez</a:t>
            </a:r>
            <a:r>
              <a:rPr lang="es-E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baino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s-ES" sz="3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ez</a:t>
            </a:r>
            <a:r>
              <a:rPr lang="es-ES" sz="3600" dirty="0">
                <a:solidFill>
                  <a:schemeClr val="tx1"/>
                </a:solidFill>
                <a:latin typeface="Berlin Sans FB" panose="020E0602020502020306" pitchFamily="34" charset="0"/>
              </a:rPr>
              <a:t> du </a:t>
            </a:r>
            <a:r>
              <a:rPr lang="es-ES" sz="36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kolokatzen</a:t>
            </a:r>
            <a:r>
              <a:rPr lang="es-ES" sz="3600" noProof="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…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anose="020E0602020502020306" pitchFamily="34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59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1C5CB6815B273C4B80E01393D09E15C6" ma:contentTypeVersion="13" ma:contentTypeDescription="Sortu dokumentu berri bat." ma:contentTypeScope="" ma:versionID="4577521d0f8636878015111d711bd6d6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1f84bfe60705b3023b4467967e2d30d6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56D8D-5516-4032-B491-BC2F724C3F20}">
  <ds:schemaRefs>
    <ds:schemaRef ds:uri="c9d732bd-f9f6-4982-a6a0-328fd5276723"/>
    <ds:schemaRef ds:uri="http://purl.org/dc/terms/"/>
    <ds:schemaRef ds:uri="2520add2-b48b-4386-b131-4f04ca11ce2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6B701D3-1595-49BE-9BD5-0A67B89ECB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60915A-DF7E-4782-BC9F-9904CF8793E6}"/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599</Words>
  <Application>Microsoft Office PowerPoint</Application>
  <PresentationFormat>Panoramikoa</PresentationFormat>
  <Paragraphs>62</Paragraphs>
  <Slides>14</Slides>
  <Notes>0</Notes>
  <HiddenSlides>0</HiddenSlides>
  <MMClips>0</MMClips>
  <ScaleCrop>false</ScaleCrop>
  <HeadingPairs>
    <vt:vector size="6" baseType="variant">
      <vt:variant>
        <vt:lpstr>Erabilitako letra-tipoak</vt:lpstr>
      </vt:variant>
      <vt:variant>
        <vt:i4>6</vt:i4>
      </vt:variant>
      <vt:variant>
        <vt:lpstr>Gaia</vt:lpstr>
      </vt:variant>
      <vt:variant>
        <vt:i4>1</vt:i4>
      </vt:variant>
      <vt:variant>
        <vt:lpstr>Diapositiben tituluak</vt:lpstr>
      </vt:variant>
      <vt:variant>
        <vt:i4>14</vt:i4>
      </vt:variant>
    </vt:vector>
  </HeadingPairs>
  <TitlesOfParts>
    <vt:vector size="21" baseType="lpstr">
      <vt:lpstr>Arial</vt:lpstr>
      <vt:lpstr>Berlin Sans FB</vt:lpstr>
      <vt:lpstr>Berlin Sans FB Demi</vt:lpstr>
      <vt:lpstr>Calibri</vt:lpstr>
      <vt:lpstr>Calibri Light</vt:lpstr>
      <vt:lpstr>Roboto-Medium</vt:lpstr>
      <vt:lpstr>Office gaia</vt:lpstr>
      <vt:lpstr>    Kanabisa produktu naturala da, beraz, ez da arriskutsua…   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Kalamua produktu naturala da, beraz, ez da arriskutsua…</dc:title>
  <dc:creator>Fernandez Lopez, Mª Lorena</dc:creator>
  <cp:lastModifiedBy>Fernandez Lopez, Mª Lorena</cp:lastModifiedBy>
  <cp:revision>56</cp:revision>
  <dcterms:created xsi:type="dcterms:W3CDTF">2021-09-27T07:32:41Z</dcterms:created>
  <dcterms:modified xsi:type="dcterms:W3CDTF">2021-10-06T09:56:13Z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