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84" d="100"/>
          <a:sy n="84" d="100"/>
        </p:scale>
        <p:origin x="11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239279" y="466090"/>
            <a:ext cx="6529388" cy="1370309"/>
          </a:xfrm>
        </p:spPr>
        <p:txBody>
          <a:bodyPr>
            <a:normAutofit fontScale="90000"/>
          </a:bodyPr>
          <a:lstStyle/>
          <a:p>
            <a:r>
              <a:rPr lang="eu-E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u-E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u-ES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u-ES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u-E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TABAKISMO PASIBOA</a:t>
            </a:r>
            <a:br>
              <a:rPr lang="eu-E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u-E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edo </a:t>
            </a:r>
            <a:r>
              <a:rPr lang="es-E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s-E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s-ES" sz="28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bigarren</a:t>
            </a:r>
            <a:r>
              <a:rPr lang="es-E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ES" sz="28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eskuko</a:t>
            </a:r>
            <a:r>
              <a:rPr lang="es-E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s-ES" sz="28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tabakismoa</a:t>
            </a:r>
            <a:r>
              <a:rPr lang="es-E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s-E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s-E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2704" y="2423161"/>
            <a:ext cx="10544386" cy="662940"/>
          </a:xfrm>
        </p:spPr>
        <p:txBody>
          <a:bodyPr>
            <a:noAutofit/>
          </a:bodyPr>
          <a:lstStyle/>
          <a:p>
            <a:pPr algn="just"/>
            <a:r>
              <a:rPr lang="eu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Erretzen ari direnen espazio berean daudenei erasaten die</a:t>
            </a:r>
            <a:endParaRPr lang="eu-ES" sz="20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18535" y="3529309"/>
            <a:ext cx="1165013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u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Erretzaileek botatzen duten </a:t>
            </a:r>
            <a:r>
              <a:rPr lang="eu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kea arnastu beharra, eta</a:t>
            </a:r>
          </a:p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u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zigarro-punta, puru edo pipa piztu batetik datorren kea arnastu beharra</a:t>
            </a:r>
            <a:endParaRPr lang="es-ES" sz="20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35" y="5980747"/>
            <a:ext cx="561975" cy="771525"/>
          </a:xfrm>
          <a:prstGeom prst="rect">
            <a:avLst/>
          </a:prstGeom>
        </p:spPr>
      </p:pic>
      <p:pic>
        <p:nvPicPr>
          <p:cNvPr id="6" name="Imagen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42052" y="5980747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65176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864523" y="597547"/>
            <a:ext cx="7247467" cy="677333"/>
          </a:xfrm>
        </p:spPr>
        <p:txBody>
          <a:bodyPr>
            <a:normAutofit fontScale="90000"/>
          </a:bodyPr>
          <a:lstStyle/>
          <a:p>
            <a:r>
              <a:rPr lang="es-E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s-E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s-E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s-E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u-ES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HIRUGARREN ESKUKO TABAKOA (</a:t>
            </a:r>
            <a:r>
              <a:rPr lang="eu-ES" sz="28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HET</a:t>
            </a:r>
            <a:r>
              <a:rPr lang="eu-ES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):</a:t>
            </a:r>
            <a:endParaRPr lang="es-ES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1930400"/>
            <a:ext cx="12192000" cy="965201"/>
          </a:xfrm>
        </p:spPr>
        <p:txBody>
          <a:bodyPr>
            <a:normAutofit/>
          </a:bodyPr>
          <a:lstStyle/>
          <a:p>
            <a:pPr marL="536575" algn="l"/>
            <a:r>
              <a:rPr lang="eu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Zigarroa </a:t>
            </a:r>
            <a:r>
              <a:rPr lang="eu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itzaltzen dugunean geratzen den kutsadura </a:t>
            </a:r>
            <a:endParaRPr lang="es-ES" sz="20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536575" algn="l"/>
            <a:r>
              <a:rPr lang="eu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Ke-hondarra itsatsita gera daiteke: </a:t>
            </a:r>
            <a:endParaRPr lang="es-ES" sz="20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124375" y="3242511"/>
            <a:ext cx="1165013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u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hautsetan </a:t>
            </a:r>
            <a:r>
              <a:rPr lang="eu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eta azaleretan (lurrean, hormetan eta abar</a:t>
            </a:r>
            <a:r>
              <a:rPr lang="eu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u-ES" sz="2000" b="1" dirty="0" smtClean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u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altzarietan, alfonbretan, </a:t>
            </a:r>
            <a:endParaRPr lang="eu-ES" sz="2000" b="1" dirty="0" smtClean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s-ES" sz="20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u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u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letan </a:t>
            </a:r>
            <a:r>
              <a:rPr lang="eu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eta arropatan</a:t>
            </a:r>
            <a:r>
              <a:rPr lang="eu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u-ES" sz="2000" b="1" dirty="0" smtClean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u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automobileko eserlekuetan.</a:t>
            </a:r>
            <a:endParaRPr lang="es-ES" sz="20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s-ES" sz="20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s-ES" sz="20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s-ES" sz="2000" b="1" dirty="0" smtClean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s-ES" sz="20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1345" y="5948861"/>
            <a:ext cx="561975" cy="771525"/>
          </a:xfrm>
          <a:prstGeom prst="rect">
            <a:avLst/>
          </a:prstGeom>
        </p:spPr>
      </p:pic>
      <p:pic>
        <p:nvPicPr>
          <p:cNvPr id="6" name="Imagen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800" y="5948861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1152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782078" y="689186"/>
            <a:ext cx="7409922" cy="653225"/>
          </a:xfrm>
        </p:spPr>
        <p:txBody>
          <a:bodyPr>
            <a:noAutofit/>
          </a:bodyPr>
          <a:lstStyle/>
          <a:p>
            <a:r>
              <a:rPr lang="eu-E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LAUGARREN </a:t>
            </a:r>
            <a:r>
              <a:rPr lang="eu-ES" sz="2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ESKUKO TABAKOA (</a:t>
            </a:r>
            <a:r>
              <a:rPr lang="eu-ES" sz="28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LET</a:t>
            </a:r>
            <a:r>
              <a:rPr lang="eu-ES" sz="2800" b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endParaRPr lang="es-ES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1930400"/>
            <a:ext cx="12192000" cy="965201"/>
          </a:xfrm>
        </p:spPr>
        <p:txBody>
          <a:bodyPr>
            <a:noAutofit/>
          </a:bodyPr>
          <a:lstStyle/>
          <a:p>
            <a:r>
              <a:rPr lang="eu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Zigarrokinek eragindako kutsadura da, 8 eta 12 urte bitartean iraun dezake erabat deskonposatzeko</a:t>
            </a:r>
            <a:endParaRPr lang="eu-ES" sz="20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388620" y="3054171"/>
            <a:ext cx="1165013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eu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Hondartzetan </a:t>
            </a:r>
            <a:r>
              <a:rPr lang="eu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egoten den hondakinik </a:t>
            </a:r>
            <a:r>
              <a:rPr lang="eu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ohikoena.</a:t>
            </a:r>
          </a:p>
          <a:p>
            <a:pPr lvl="0" algn="just"/>
            <a:endParaRPr lang="eu-ES" sz="2000" b="1" dirty="0" smtClean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eu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Errepide </a:t>
            </a:r>
            <a:r>
              <a:rPr lang="eu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eta kaleetan biltzen den zaborraren % 25-50 mutxikinak dira</a:t>
            </a:r>
            <a:r>
              <a:rPr lang="eu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s-ES" sz="2000" b="1" dirty="0" smtClean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endParaRPr lang="eu-ES" sz="20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u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Konposatu minbizi-eragileak, pestizidak eta nikotina direla-eta, mundu mailan tabakoa da prebenitu daitekeen heriotza-kausa nagusia; bada, mutxikinak osagai horiek denak </a:t>
            </a:r>
            <a:r>
              <a:rPr lang="eu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ditu. </a:t>
            </a:r>
          </a:p>
          <a:p>
            <a:pPr algn="just"/>
            <a:endParaRPr lang="eu-ES" sz="2000" b="1" dirty="0" smtClean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u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Ur-ekosistemetan </a:t>
            </a:r>
            <a:r>
              <a:rPr lang="eu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metal astunak eta beste toxiko batzuk askatzen </a:t>
            </a:r>
            <a:r>
              <a:rPr lang="eu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dituzte.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u-ES" sz="2000" b="1" dirty="0" smtClean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u-ES" sz="20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Arazo </a:t>
            </a:r>
            <a:r>
              <a:rPr lang="eu-ES" sz="20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ekonomikoa ere bada, erkidegoari dirutzak joaten baitzaizkio garbiketan.</a:t>
            </a:r>
            <a:endParaRPr lang="es-ES" sz="20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es-ES" sz="2000" b="1" dirty="0" smtClean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" y="689186"/>
            <a:ext cx="561975" cy="771525"/>
          </a:xfrm>
          <a:prstGeom prst="rect">
            <a:avLst/>
          </a:prstGeom>
        </p:spPr>
      </p:pic>
      <p:pic>
        <p:nvPicPr>
          <p:cNvPr id="6" name="Imagen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0522" y="1028806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0030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C5CB6815B273C4B80E01393D09E15C6" ma:contentTypeVersion="12" ma:contentTypeDescription="Crear nuevo documento." ma:contentTypeScope="" ma:versionID="f5961f8b12d9ee82128233875107955f">
  <xsd:schema xmlns:xsd="http://www.w3.org/2001/XMLSchema" xmlns:xs="http://www.w3.org/2001/XMLSchema" xmlns:p="http://schemas.microsoft.com/office/2006/metadata/properties" xmlns:ns2="2520add2-b48b-4386-b131-4f04ca11ce28" xmlns:ns3="c9d732bd-f9f6-4982-a6a0-328fd5276723" targetNamespace="http://schemas.microsoft.com/office/2006/metadata/properties" ma:root="true" ma:fieldsID="8c501a7435a9b4349245d6cc98c18830" ns2:_="" ns3:_="">
    <xsd:import namespace="2520add2-b48b-4386-b131-4f04ca11ce28"/>
    <xsd:import namespace="c9d732bd-f9f6-4982-a6a0-328fd52767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20add2-b48b-4386-b131-4f04ca11ce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732bd-f9f6-4982-a6a0-328fd527672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4DE4AF0-C0F1-49DC-BC92-C74222110E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20add2-b48b-4386-b131-4f04ca11ce28"/>
    <ds:schemaRef ds:uri="c9d732bd-f9f6-4982-a6a0-328fd52767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072EBF7-88E5-4A06-801A-42D37A32DC8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CD803-6EAF-4E25-B2F9-F2F9C9340230}">
  <ds:schemaRefs>
    <ds:schemaRef ds:uri="http://purl.org/dc/terms/"/>
    <ds:schemaRef ds:uri="2520add2-b48b-4386-b131-4f04ca11ce28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c9d732bd-f9f6-4982-a6a0-328fd5276723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197</TotalTime>
  <Words>161</Words>
  <Application>Microsoft Office PowerPoint</Application>
  <PresentationFormat>Panorámica</PresentationFormat>
  <Paragraphs>27</Paragraphs>
  <Slides>3</Slides>
  <Notes>0</Notes>
  <HiddenSlides>3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Times New Roman</vt:lpstr>
      <vt:lpstr>Tw Cen MT</vt:lpstr>
      <vt:lpstr>Verdana</vt:lpstr>
      <vt:lpstr>Wingdings</vt:lpstr>
      <vt:lpstr>Gota</vt:lpstr>
      <vt:lpstr>  TABAKISMO PASIBOA edo  bigarren eskuko tabakismoa </vt:lpstr>
      <vt:lpstr>  HIRUGARREN ESKUKO TABAKOA (HET):</vt:lpstr>
      <vt:lpstr>LAUGARREN ESKUKO TABAKOA (LET)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tabaquismo pasivo humo de tabaco   tabaco de segunda mano</dc:title>
  <dc:creator>Cantera Fernandez, Yolanda</dc:creator>
  <cp:lastModifiedBy>Fernandez Lopez, Mª Lorena</cp:lastModifiedBy>
  <cp:revision>19</cp:revision>
  <dcterms:created xsi:type="dcterms:W3CDTF">2020-03-05T13:14:27Z</dcterms:created>
  <dcterms:modified xsi:type="dcterms:W3CDTF">2020-10-09T08:41:47Z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0x0101001C5CB6815B273C4B80E01393D09E15C6</vt:lpwstr>
  </property>
</Properties>
</file>