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E5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40" d="100"/>
          <a:sy n="140" d="100"/>
        </p:scale>
        <p:origin x="-3822" y="-25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FD08-998A-4DD1-82F6-45B65E3D0845}" type="datetimeFigureOut">
              <a:rPr lang="es-ES" smtClean="0"/>
              <a:t>07/10/2020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42CF-89EF-477D-B05C-AA8B40E07D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7695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FD08-998A-4DD1-82F6-45B65E3D0845}" type="datetimeFigureOut">
              <a:rPr lang="es-ES" smtClean="0"/>
              <a:t>07/10/2020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42CF-89EF-477D-B05C-AA8B40E07D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611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FD08-998A-4DD1-82F6-45B65E3D0845}" type="datetimeFigureOut">
              <a:rPr lang="es-ES" smtClean="0"/>
              <a:t>07/10/2020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42CF-89EF-477D-B05C-AA8B40E07D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071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FD08-998A-4DD1-82F6-45B65E3D0845}" type="datetimeFigureOut">
              <a:rPr lang="es-ES" smtClean="0"/>
              <a:t>07/10/2020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42CF-89EF-477D-B05C-AA8B40E07D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9123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FD08-998A-4DD1-82F6-45B65E3D0845}" type="datetimeFigureOut">
              <a:rPr lang="es-ES" smtClean="0"/>
              <a:t>07/10/2020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42CF-89EF-477D-B05C-AA8B40E07D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2138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FD08-998A-4DD1-82F6-45B65E3D0845}" type="datetimeFigureOut">
              <a:rPr lang="es-ES" smtClean="0"/>
              <a:t>07/10/2020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42CF-89EF-477D-B05C-AA8B40E07D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383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FD08-998A-4DD1-82F6-45B65E3D0845}" type="datetimeFigureOut">
              <a:rPr lang="es-ES" smtClean="0"/>
              <a:t>07/10/2020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42CF-89EF-477D-B05C-AA8B40E07D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3724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FD08-998A-4DD1-82F6-45B65E3D0845}" type="datetimeFigureOut">
              <a:rPr lang="es-ES" smtClean="0"/>
              <a:t>07/10/2020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42CF-89EF-477D-B05C-AA8B40E07D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070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FD08-998A-4DD1-82F6-45B65E3D0845}" type="datetimeFigureOut">
              <a:rPr lang="es-ES" smtClean="0"/>
              <a:t>07/10/2020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42CF-89EF-477D-B05C-AA8B40E07D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011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FD08-998A-4DD1-82F6-45B65E3D0845}" type="datetimeFigureOut">
              <a:rPr lang="es-ES" smtClean="0"/>
              <a:t>07/10/2020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42CF-89EF-477D-B05C-AA8B40E07D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3451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FD08-998A-4DD1-82F6-45B65E3D0845}" type="datetimeFigureOut">
              <a:rPr lang="es-ES" smtClean="0"/>
              <a:t>07/10/2020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42CF-89EF-477D-B05C-AA8B40E07D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192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7FD08-998A-4DD1-82F6-45B65E3D0845}" type="datetimeFigureOut">
              <a:rPr lang="es-ES" smtClean="0"/>
              <a:t>07/10/2020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C42CF-89EF-477D-B05C-AA8B40E07D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22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3" descr="Imagen que contiene dibujo, alimentos, fruta&#10;&#10;Descripción generada con confianza muy alta">
            <a:extLst>
              <a:ext uri="{FF2B5EF4-FFF2-40B4-BE49-F238E27FC236}">
                <a16:creationId xmlns:a16="http://schemas.microsoft.com/office/drawing/2014/main" id="{E46612C9-DE87-46A5-9AF8-EA2883DBD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26" y="387290"/>
            <a:ext cx="1508903" cy="199593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877057" y="3065090"/>
            <a:ext cx="9577297" cy="3323987"/>
          </a:xfrm>
          <a:prstGeom prst="rect">
            <a:avLst/>
          </a:prstGeom>
          <a:solidFill>
            <a:srgbClr val="00B050"/>
          </a:solidFill>
        </p:spPr>
        <p:txBody>
          <a:bodyPr wrap="square" rtlCol="0" anchor="t">
            <a:spAutoFit/>
          </a:bodyPr>
          <a:lstStyle/>
          <a:p>
            <a:pPr algn="ctr"/>
            <a:endParaRPr lang="es-ES" sz="3200" b="1" dirty="0" smtClean="0">
              <a:ea typeface="+mn-lt"/>
              <a:cs typeface="+mn-lt"/>
            </a:endParaRPr>
          </a:p>
          <a:p>
            <a:pPr algn="ctr"/>
            <a:endParaRPr lang="es-ES" sz="3200" b="1" dirty="0" smtClean="0">
              <a:ea typeface="+mn-lt"/>
              <a:cs typeface="+mn-lt"/>
            </a:endParaRPr>
          </a:p>
          <a:p>
            <a:pPr algn="ctr"/>
            <a:r>
              <a:rPr lang="es-ES" sz="3200" b="1" dirty="0">
                <a:ea typeface="+mn-lt"/>
                <a:cs typeface="+mn-lt"/>
              </a:rPr>
              <a:t>KONTSUMO BERRIAK- IRUDIAK</a:t>
            </a:r>
            <a:endParaRPr lang="es-ES" sz="3200" b="1" dirty="0" smtClean="0">
              <a:ea typeface="+mn-lt"/>
              <a:cs typeface="+mn-lt"/>
            </a:endParaRPr>
          </a:p>
          <a:p>
            <a:pPr algn="ctr"/>
            <a:endParaRPr lang="es-ES" sz="3200" b="1" dirty="0" smtClean="0">
              <a:ea typeface="+mn-lt"/>
              <a:cs typeface="+mn-lt"/>
            </a:endParaRPr>
          </a:p>
          <a:p>
            <a:pPr algn="ctr"/>
            <a:r>
              <a:rPr lang="es-ES" sz="3200" b="1" dirty="0" smtClean="0">
                <a:ea typeface="+mn-lt"/>
                <a:cs typeface="+mn-lt"/>
              </a:rPr>
              <a:t>2. </a:t>
            </a:r>
            <a:r>
              <a:rPr lang="es-ES" sz="3200" b="1" dirty="0" smtClean="0">
                <a:ea typeface="+mn-lt"/>
                <a:cs typeface="+mn-lt"/>
              </a:rPr>
              <a:t>ZATIA</a:t>
            </a:r>
            <a:endParaRPr lang="es-ES" sz="3200" b="1" dirty="0" smtClean="0">
              <a:ea typeface="+mn-lt"/>
              <a:cs typeface="+mn-lt"/>
            </a:endParaRPr>
          </a:p>
          <a:p>
            <a:pPr algn="ctr"/>
            <a:endParaRPr lang="es-ES" sz="3200" b="1" dirty="0" smtClean="0">
              <a:ea typeface="+mn-lt"/>
              <a:cs typeface="+mn-lt"/>
            </a:endParaRPr>
          </a:p>
          <a:p>
            <a:pPr algn="ctr"/>
            <a:endParaRPr lang="es-ES" dirty="0">
              <a:cs typeface="Calibri" panose="020F0502020204030204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498" y="851315"/>
            <a:ext cx="8260417" cy="106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9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/>
          <a:stretch>
            <a:fillRect/>
          </a:stretch>
        </p:blipFill>
        <p:spPr>
          <a:xfrm>
            <a:off x="500235" y="358052"/>
            <a:ext cx="5263256" cy="5460857"/>
          </a:xfrm>
          <a:prstGeom prst="rect">
            <a:avLst/>
          </a:prstGeom>
        </p:spPr>
      </p:pic>
      <p:pic>
        <p:nvPicPr>
          <p:cNvPr id="3" name="Imagen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162" y="1856076"/>
            <a:ext cx="441007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8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332162" y="1052945"/>
            <a:ext cx="5265073" cy="5416262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>
          <a:blip r:embed="rId3"/>
          <a:stretch>
            <a:fillRect/>
          </a:stretch>
        </p:blipFill>
        <p:spPr>
          <a:xfrm>
            <a:off x="6345382" y="378112"/>
            <a:ext cx="5288539" cy="51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4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248" y="4708478"/>
            <a:ext cx="2067097" cy="61475"/>
          </a:xfrm>
          <a:prstGeom prst="rect">
            <a:avLst/>
          </a:prstGeom>
        </p:spPr>
      </p:pic>
      <p:pic>
        <p:nvPicPr>
          <p:cNvPr id="2" name="Imagen 1"/>
          <p:cNvPicPr/>
          <p:nvPr/>
        </p:nvPicPr>
        <p:blipFill>
          <a:blip r:embed="rId3"/>
          <a:stretch>
            <a:fillRect/>
          </a:stretch>
        </p:blipFill>
        <p:spPr>
          <a:xfrm>
            <a:off x="326447" y="305033"/>
            <a:ext cx="5921952" cy="4155065"/>
          </a:xfrm>
          <a:prstGeom prst="rect">
            <a:avLst/>
          </a:prstGeom>
        </p:spPr>
      </p:pic>
      <p:pic>
        <p:nvPicPr>
          <p:cNvPr id="3" name="Imagen 2"/>
          <p:cNvPicPr/>
          <p:nvPr/>
        </p:nvPicPr>
        <p:blipFill>
          <a:blip r:embed="rId4"/>
          <a:stretch>
            <a:fillRect/>
          </a:stretch>
        </p:blipFill>
        <p:spPr>
          <a:xfrm>
            <a:off x="5417127" y="3992074"/>
            <a:ext cx="6066675" cy="250028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175" y="3831676"/>
            <a:ext cx="4397952" cy="32079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3804" y="4103569"/>
            <a:ext cx="2581275" cy="2476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6064" y="4542857"/>
            <a:ext cx="914400" cy="1333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86256" y="4533332"/>
            <a:ext cx="438150" cy="14287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78532" y="4708478"/>
            <a:ext cx="2086190" cy="61475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7385031" y="4662271"/>
            <a:ext cx="2430048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" dirty="0" err="1" smtClean="0">
                <a:solidFill>
                  <a:schemeClr val="bg1"/>
                </a:solidFill>
              </a:rPr>
              <a:t>Ordutegia</a:t>
            </a:r>
            <a:r>
              <a:rPr lang="es-ES" sz="400" dirty="0" smtClean="0">
                <a:solidFill>
                  <a:schemeClr val="bg1"/>
                </a:solidFill>
              </a:rPr>
              <a:t>: </a:t>
            </a:r>
            <a:r>
              <a:rPr lang="es-ES" sz="400" dirty="0" err="1" smtClean="0">
                <a:solidFill>
                  <a:schemeClr val="bg1"/>
                </a:solidFill>
              </a:rPr>
              <a:t>Astelehenetik</a:t>
            </a:r>
            <a:r>
              <a:rPr lang="es-ES" sz="400" dirty="0" smtClean="0">
                <a:solidFill>
                  <a:schemeClr val="bg1"/>
                </a:solidFill>
              </a:rPr>
              <a:t> </a:t>
            </a:r>
            <a:r>
              <a:rPr lang="es-ES" sz="400" dirty="0" err="1">
                <a:solidFill>
                  <a:schemeClr val="bg1"/>
                </a:solidFill>
              </a:rPr>
              <a:t>ostiralera</a:t>
            </a:r>
            <a:r>
              <a:rPr lang="es-ES" sz="400" dirty="0">
                <a:solidFill>
                  <a:schemeClr val="bg1"/>
                </a:solidFill>
              </a:rPr>
              <a:t>, 10: 00etatik 19: 00etara</a:t>
            </a:r>
            <a:endParaRPr lang="es-ES" sz="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4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/>
          <a:stretch>
            <a:fillRect/>
          </a:stretch>
        </p:blipFill>
        <p:spPr>
          <a:xfrm>
            <a:off x="704676" y="326014"/>
            <a:ext cx="5141941" cy="3636386"/>
          </a:xfrm>
          <a:prstGeom prst="rect">
            <a:avLst/>
          </a:prstGeom>
        </p:spPr>
      </p:pic>
      <p:pic>
        <p:nvPicPr>
          <p:cNvPr id="3" name="Imagen 2"/>
          <p:cNvPicPr/>
          <p:nvPr/>
        </p:nvPicPr>
        <p:blipFill>
          <a:blip r:embed="rId3"/>
          <a:stretch>
            <a:fillRect/>
          </a:stretch>
        </p:blipFill>
        <p:spPr>
          <a:xfrm>
            <a:off x="6276109" y="2618509"/>
            <a:ext cx="5398078" cy="387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3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/>
          <a:stretch>
            <a:fillRect/>
          </a:stretch>
        </p:blipFill>
        <p:spPr>
          <a:xfrm>
            <a:off x="562840" y="527771"/>
            <a:ext cx="5893377" cy="3323793"/>
          </a:xfrm>
          <a:prstGeom prst="rect">
            <a:avLst/>
          </a:prstGeom>
        </p:spPr>
      </p:pic>
      <p:pic>
        <p:nvPicPr>
          <p:cNvPr id="3" name="Imagen 2"/>
          <p:cNvPicPr/>
          <p:nvPr/>
        </p:nvPicPr>
        <p:blipFill>
          <a:blip r:embed="rId3"/>
          <a:stretch>
            <a:fillRect/>
          </a:stretch>
        </p:blipFill>
        <p:spPr>
          <a:xfrm>
            <a:off x="6608619" y="2867891"/>
            <a:ext cx="5117494" cy="354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4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/>
          <a:stretch>
            <a:fillRect/>
          </a:stretch>
        </p:blipFill>
        <p:spPr>
          <a:xfrm>
            <a:off x="441180" y="387436"/>
            <a:ext cx="4560311" cy="3346363"/>
          </a:xfrm>
          <a:prstGeom prst="rect">
            <a:avLst/>
          </a:prstGeom>
        </p:spPr>
      </p:pic>
      <p:pic>
        <p:nvPicPr>
          <p:cNvPr id="3" name="Imagen 2"/>
          <p:cNvPicPr/>
          <p:nvPr/>
        </p:nvPicPr>
        <p:blipFill>
          <a:blip r:embed="rId3"/>
          <a:stretch>
            <a:fillRect/>
          </a:stretch>
        </p:blipFill>
        <p:spPr>
          <a:xfrm>
            <a:off x="6650183" y="2618509"/>
            <a:ext cx="5060806" cy="3744190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>
          <a:blip r:embed="rId4"/>
          <a:stretch>
            <a:fillRect/>
          </a:stretch>
        </p:blipFill>
        <p:spPr>
          <a:xfrm>
            <a:off x="1664709" y="3557156"/>
            <a:ext cx="5151727" cy="330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8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109" y="427759"/>
            <a:ext cx="4026621" cy="4518314"/>
          </a:xfrm>
          <a:prstGeom prst="rect">
            <a:avLst/>
          </a:prstGeom>
        </p:spPr>
      </p:pic>
      <p:pic>
        <p:nvPicPr>
          <p:cNvPr id="3" name="Imagen 2"/>
          <p:cNvPicPr/>
          <p:nvPr/>
        </p:nvPicPr>
        <p:blipFill>
          <a:blip r:embed="rId3"/>
          <a:stretch>
            <a:fillRect/>
          </a:stretch>
        </p:blipFill>
        <p:spPr>
          <a:xfrm>
            <a:off x="916680" y="900545"/>
            <a:ext cx="5400993" cy="542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99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17</Words>
  <Application>Microsoft Office PowerPoint</Application>
  <PresentationFormat>Panorámica</PresentationFormat>
  <Paragraphs>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Eusko Jaurlaritza Gobierno Vasco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Cordoba Ruiz, Irantzu</dc:creator>
  <cp:lastModifiedBy>Fernandez Lopez, Mª Lorena</cp:lastModifiedBy>
  <cp:revision>10</cp:revision>
  <dcterms:created xsi:type="dcterms:W3CDTF">2020-06-17T08:00:23Z</dcterms:created>
  <dcterms:modified xsi:type="dcterms:W3CDTF">2020-10-07T11:45:56Z</dcterms:modified>
</cp:coreProperties>
</file>