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</p:sldMasterIdLst>
  <p:notesMasterIdLst>
    <p:notesMasterId r:id="rId12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37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08C1D1-8F06-4103-9E8F-73465A0AED55}" type="datetimeFigureOut">
              <a:rPr lang="es-ES" smtClean="0"/>
              <a:t>07/10/2020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F454B9-58E6-47CC-965F-DB029E0552F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43523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D8EA9E-548E-4FEF-B6BF-72F121398D93}" type="slidenum">
              <a:rPr kumimoji="0" lang="es-E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s-E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008568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D8EA9E-548E-4FEF-B6BF-72F121398D93}" type="slidenum">
              <a:rPr kumimoji="0" lang="es-E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s-E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588461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D8EA9E-548E-4FEF-B6BF-72F121398D93}" type="slidenum">
              <a:rPr kumimoji="0" lang="es-E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s-E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383163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D8EA9E-548E-4FEF-B6BF-72F121398D93}" type="slidenum">
              <a:rPr kumimoji="0" lang="es-E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s-E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157632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D8EA9E-548E-4FEF-B6BF-72F121398D93}" type="slidenum">
              <a:rPr kumimoji="0" lang="es-E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s-E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566467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D8EA9E-548E-4FEF-B6BF-72F121398D93}" type="slidenum">
              <a:rPr kumimoji="0" lang="es-E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s-E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404235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64EBF-4794-49B2-9CEA-0752898F70B8}" type="datetimeFigureOut">
              <a:rPr lang="es-ES" smtClean="0"/>
              <a:t>07/10/2020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22BB4-6C8D-40C6-AF27-22BCA8BFF66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060727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64EBF-4794-49B2-9CEA-0752898F70B8}" type="datetimeFigureOut">
              <a:rPr lang="es-ES" smtClean="0"/>
              <a:t>07/10/2020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22BB4-6C8D-40C6-AF27-22BCA8BFF66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471581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64EBF-4794-49B2-9CEA-0752898F70B8}" type="datetimeFigureOut">
              <a:rPr lang="es-ES" smtClean="0"/>
              <a:t>07/10/2020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22BB4-6C8D-40C6-AF27-22BCA8BFF66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551392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7366E-8F04-4749-AB3B-E5A71CE5A353}" type="datetimeFigureOut">
              <a:rPr lang="es-ES" smtClean="0"/>
              <a:t>07/10/2020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23ED9-C0A0-48C7-B808-FAB52D174A1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450253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7366E-8F04-4749-AB3B-E5A71CE5A353}" type="datetimeFigureOut">
              <a:rPr lang="es-ES" smtClean="0"/>
              <a:t>07/10/2020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23ED9-C0A0-48C7-B808-FAB52D174A1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561057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7366E-8F04-4749-AB3B-E5A71CE5A353}" type="datetimeFigureOut">
              <a:rPr lang="es-ES" smtClean="0"/>
              <a:t>07/10/2020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23ED9-C0A0-48C7-B808-FAB52D174A1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639471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7366E-8F04-4749-AB3B-E5A71CE5A353}" type="datetimeFigureOut">
              <a:rPr lang="es-ES" smtClean="0"/>
              <a:t>07/10/2020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23ED9-C0A0-48C7-B808-FAB52D174A1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652432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7366E-8F04-4749-AB3B-E5A71CE5A353}" type="datetimeFigureOut">
              <a:rPr lang="es-ES" smtClean="0"/>
              <a:t>07/10/2020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23ED9-C0A0-48C7-B808-FAB52D174A1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909028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7366E-8F04-4749-AB3B-E5A71CE5A353}" type="datetimeFigureOut">
              <a:rPr lang="es-ES" smtClean="0"/>
              <a:t>07/10/2020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23ED9-C0A0-48C7-B808-FAB52D174A1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7482396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7366E-8F04-4749-AB3B-E5A71CE5A353}" type="datetimeFigureOut">
              <a:rPr lang="es-ES" smtClean="0"/>
              <a:t>07/10/2020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23ED9-C0A0-48C7-B808-FAB52D174A1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7777483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7366E-8F04-4749-AB3B-E5A71CE5A353}" type="datetimeFigureOut">
              <a:rPr lang="es-ES" smtClean="0"/>
              <a:t>07/10/2020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23ED9-C0A0-48C7-B808-FAB52D174A1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6182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64EBF-4794-49B2-9CEA-0752898F70B8}" type="datetimeFigureOut">
              <a:rPr lang="es-ES" smtClean="0"/>
              <a:t>07/10/2020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22BB4-6C8D-40C6-AF27-22BCA8BFF66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6655811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7366E-8F04-4749-AB3B-E5A71CE5A353}" type="datetimeFigureOut">
              <a:rPr lang="es-ES" smtClean="0"/>
              <a:t>07/10/2020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23ED9-C0A0-48C7-B808-FAB52D174A1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2561264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7366E-8F04-4749-AB3B-E5A71CE5A353}" type="datetimeFigureOut">
              <a:rPr lang="es-ES" smtClean="0"/>
              <a:t>07/10/2020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23ED9-C0A0-48C7-B808-FAB52D174A1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1307193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7366E-8F04-4749-AB3B-E5A71CE5A353}" type="datetimeFigureOut">
              <a:rPr lang="es-ES" smtClean="0"/>
              <a:t>07/10/2020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23ED9-C0A0-48C7-B808-FAB52D174A1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84127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64EBF-4794-49B2-9CEA-0752898F70B8}" type="datetimeFigureOut">
              <a:rPr lang="es-ES" smtClean="0"/>
              <a:t>07/10/2020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22BB4-6C8D-40C6-AF27-22BCA8BFF66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24018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64EBF-4794-49B2-9CEA-0752898F70B8}" type="datetimeFigureOut">
              <a:rPr lang="es-ES" smtClean="0"/>
              <a:t>07/10/2020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22BB4-6C8D-40C6-AF27-22BCA8BFF66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716976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64EBF-4794-49B2-9CEA-0752898F70B8}" type="datetimeFigureOut">
              <a:rPr lang="es-ES" smtClean="0"/>
              <a:t>07/10/2020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22BB4-6C8D-40C6-AF27-22BCA8BFF66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959332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64EBF-4794-49B2-9CEA-0752898F70B8}" type="datetimeFigureOut">
              <a:rPr lang="es-ES" smtClean="0"/>
              <a:t>07/10/2020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22BB4-6C8D-40C6-AF27-22BCA8BFF66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95318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64EBF-4794-49B2-9CEA-0752898F70B8}" type="datetimeFigureOut">
              <a:rPr lang="es-ES" smtClean="0"/>
              <a:t>07/10/2020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22BB4-6C8D-40C6-AF27-22BCA8BFF66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67128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64EBF-4794-49B2-9CEA-0752898F70B8}" type="datetimeFigureOut">
              <a:rPr lang="es-ES" smtClean="0"/>
              <a:t>07/10/2020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22BB4-6C8D-40C6-AF27-22BCA8BFF66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869153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64EBF-4794-49B2-9CEA-0752898F70B8}" type="datetimeFigureOut">
              <a:rPr lang="es-ES" smtClean="0"/>
              <a:t>07/10/2020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22BB4-6C8D-40C6-AF27-22BCA8BFF66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167013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664EBF-4794-49B2-9CEA-0752898F70B8}" type="datetimeFigureOut">
              <a:rPr lang="es-ES" smtClean="0"/>
              <a:t>07/10/2020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522BB4-6C8D-40C6-AF27-22BCA8BFF66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35443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5000">
              <a:schemeClr val="accent1">
                <a:lumMod val="20000"/>
                <a:lumOff val="8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97366E-8F04-4749-AB3B-E5A71CE5A353}" type="datetimeFigureOut">
              <a:rPr lang="es-ES" smtClean="0"/>
              <a:t>07/10/2020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923ED9-C0A0-48C7-B808-FAB52D174A1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87964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451262" y="1140032"/>
            <a:ext cx="31588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Berlin Sans FB Demi" panose="020E0802020502020306" pitchFamily="34" charset="0"/>
                <a:ea typeface="+mn-ea"/>
                <a:cs typeface="+mn-cs"/>
              </a:rPr>
              <a:t>IDEIA</a:t>
            </a:r>
            <a:r>
              <a:rPr kumimoji="0" lang="es-ES" sz="2800" b="0" i="0" u="none" strike="noStrike" kern="1200" cap="none" spc="0" normalizeH="0" noProof="0" dirty="0" smtClean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Berlin Sans FB Demi" panose="020E0802020502020306" pitchFamily="34" charset="0"/>
                <a:ea typeface="+mn-ea"/>
                <a:cs typeface="+mn-cs"/>
              </a:rPr>
              <a:t> OKERRAK</a:t>
            </a:r>
            <a:endParaRPr kumimoji="0" lang="es-ES" sz="28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Berlin Sans FB Demi" panose="020E0802020502020306" pitchFamily="34" charset="0"/>
              <a:ea typeface="+mn-ea"/>
              <a:cs typeface="+mn-cs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451261" y="216702"/>
            <a:ext cx="66026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u-ES" sz="3600" dirty="0">
                <a:solidFill>
                  <a:prstClr val="black"/>
                </a:solidFill>
                <a:latin typeface="Berlin Sans FB Demi" panose="020E0802020502020306" pitchFamily="34" charset="0"/>
              </a:rPr>
              <a:t>ZIGARRETA </a:t>
            </a:r>
            <a:r>
              <a:rPr lang="eu-ES" sz="3600" dirty="0" smtClean="0">
                <a:solidFill>
                  <a:prstClr val="black"/>
                </a:solidFill>
                <a:latin typeface="Berlin Sans FB Demi" panose="020E0802020502020306" pitchFamily="34" charset="0"/>
              </a:rPr>
              <a:t>ELEKTRONIKOA</a:t>
            </a:r>
            <a:endParaRPr lang="es-ES" sz="3600" dirty="0">
              <a:solidFill>
                <a:prstClr val="black"/>
              </a:solidFill>
              <a:latin typeface="Berlin Sans FB Demi" panose="020E0802020502020306" pitchFamily="34" charset="0"/>
            </a:endParaRPr>
          </a:p>
        </p:txBody>
      </p:sp>
      <p:sp>
        <p:nvSpPr>
          <p:cNvPr id="5" name="Llamada de nube 4"/>
          <p:cNvSpPr/>
          <p:nvPr/>
        </p:nvSpPr>
        <p:spPr>
          <a:xfrm>
            <a:off x="6938995" y="564834"/>
            <a:ext cx="4655127" cy="1840675"/>
          </a:xfrm>
          <a:prstGeom prst="cloudCallout">
            <a:avLst>
              <a:gd name="adj1" fmla="val -47619"/>
              <a:gd name="adj2" fmla="val 88306"/>
            </a:avLst>
          </a:prstGeom>
          <a:gradFill>
            <a:gsLst>
              <a:gs pos="25000">
                <a:schemeClr val="accent4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3200" noProof="0" dirty="0" err="1" smtClean="0">
                <a:solidFill>
                  <a:prstClr val="white"/>
                </a:solidFill>
                <a:latin typeface="Calibri" panose="020F0502020204030204"/>
              </a:rPr>
              <a:t>Lurrinak</a:t>
            </a:r>
            <a:r>
              <a:rPr lang="es-ES" sz="3200" noProof="0" dirty="0" smtClean="0">
                <a:solidFill>
                  <a:prstClr val="white"/>
                </a:solidFill>
                <a:latin typeface="Calibri" panose="020F0502020204030204"/>
              </a:rPr>
              <a:t> </a:t>
            </a:r>
            <a:r>
              <a:rPr lang="es-ES" sz="3200" noProof="0" dirty="0" err="1" smtClean="0">
                <a:solidFill>
                  <a:prstClr val="white"/>
                </a:solidFill>
                <a:latin typeface="Calibri" panose="020F0502020204030204"/>
              </a:rPr>
              <a:t>besterik</a:t>
            </a:r>
            <a:r>
              <a:rPr lang="es-ES" sz="3200" noProof="0" dirty="0" smtClean="0">
                <a:solidFill>
                  <a:prstClr val="white"/>
                </a:solidFill>
                <a:latin typeface="Calibri" panose="020F0502020204030204"/>
              </a:rPr>
              <a:t> </a:t>
            </a:r>
            <a:r>
              <a:rPr lang="es-ES" sz="3200" noProof="0" dirty="0" err="1" smtClean="0">
                <a:solidFill>
                  <a:prstClr val="white"/>
                </a:solidFill>
                <a:latin typeface="Calibri" panose="020F0502020204030204"/>
              </a:rPr>
              <a:t>ez</a:t>
            </a:r>
            <a:r>
              <a:rPr lang="es-ES" sz="3200" noProof="0" dirty="0" smtClean="0">
                <a:solidFill>
                  <a:prstClr val="white"/>
                </a:solidFill>
                <a:latin typeface="Calibri" panose="020F0502020204030204"/>
              </a:rPr>
              <a:t> da…</a:t>
            </a:r>
            <a:endParaRPr kumimoji="0" lang="es-ES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451262" y="3147766"/>
            <a:ext cx="1103539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u-ES" sz="3600" b="1" dirty="0" smtClean="0">
                <a:solidFill>
                  <a:prstClr val="black"/>
                </a:solidFill>
                <a:latin typeface="Calibri" panose="020F0502020204030204"/>
              </a:rPr>
              <a:t>Ez </a:t>
            </a:r>
            <a:r>
              <a:rPr lang="eu-ES" sz="3600" b="1" dirty="0">
                <a:solidFill>
                  <a:prstClr val="black"/>
                </a:solidFill>
                <a:latin typeface="Calibri" panose="020F0502020204030204"/>
              </a:rPr>
              <a:t>da hori </a:t>
            </a:r>
            <a:r>
              <a:rPr lang="eu-ES" sz="3600" b="1" dirty="0" smtClean="0">
                <a:solidFill>
                  <a:prstClr val="black"/>
                </a:solidFill>
                <a:latin typeface="Calibri" panose="020F0502020204030204"/>
              </a:rPr>
              <a:t>bakarrik</a:t>
            </a:r>
            <a:r>
              <a:rPr kumimoji="0" lang="es-E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</a:t>
            </a:r>
            <a:endParaRPr kumimoji="0" lang="es-ES" sz="3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algn="just"/>
            <a:r>
              <a:rPr lang="eu-ES" sz="3600" dirty="0">
                <a:solidFill>
                  <a:prstClr val="black"/>
                </a:solidFill>
                <a:latin typeface="Calibri" panose="020F0502020204030204"/>
              </a:rPr>
              <a:t>Zaporeak produktu kimikoetatik lortzen dira.</a:t>
            </a:r>
            <a:endParaRPr lang="es-ES" sz="3600" dirty="0">
              <a:solidFill>
                <a:prstClr val="black"/>
              </a:solidFill>
              <a:latin typeface="Calibri" panose="020F0502020204030204"/>
            </a:endParaRPr>
          </a:p>
          <a:p>
            <a:pPr algn="just"/>
            <a:r>
              <a:rPr lang="eu-ES" sz="3600" dirty="0">
                <a:solidFill>
                  <a:prstClr val="black"/>
                </a:solidFill>
                <a:latin typeface="Calibri" panose="020F0502020204030204"/>
              </a:rPr>
              <a:t>Zapore batzuk aho bidez kontsumitzeko seguruak dira, baina ez arnasteko. </a:t>
            </a:r>
            <a:r>
              <a:rPr lang="eu-ES" sz="3600" dirty="0">
                <a:solidFill>
                  <a:prstClr val="black"/>
                </a:solidFill>
                <a:latin typeface="Calibri" panose="020F0502020204030204"/>
              </a:rPr>
              <a:t>Produktu kimiko aromatizatzaile horiek arnasteak kalte egin diezaieke </a:t>
            </a:r>
            <a:r>
              <a:rPr lang="eu-ES" sz="3600" dirty="0" smtClean="0">
                <a:solidFill>
                  <a:prstClr val="black"/>
                </a:solidFill>
                <a:latin typeface="Calibri" panose="020F0502020204030204"/>
              </a:rPr>
              <a:t>birikei.</a:t>
            </a:r>
            <a:endParaRPr lang="es-ES" sz="3600" dirty="0">
              <a:solidFill>
                <a:prstClr val="black"/>
              </a:solidFill>
              <a:latin typeface="Calibri" panose="020F0502020204030204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Imagen 6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13135" y="5792561"/>
            <a:ext cx="561975" cy="771525"/>
          </a:xfrm>
          <a:prstGeom prst="rect">
            <a:avLst/>
          </a:prstGeom>
        </p:spPr>
      </p:pic>
      <p:pic>
        <p:nvPicPr>
          <p:cNvPr id="8" name="Imagen 7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812" y="6038117"/>
            <a:ext cx="663575" cy="6667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71815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Llamada de nube 4"/>
          <p:cNvSpPr/>
          <p:nvPr/>
        </p:nvSpPr>
        <p:spPr>
          <a:xfrm>
            <a:off x="7089569" y="356260"/>
            <a:ext cx="4655127" cy="1840675"/>
          </a:xfrm>
          <a:prstGeom prst="cloudCallout">
            <a:avLst>
              <a:gd name="adj1" fmla="val -47619"/>
              <a:gd name="adj2" fmla="val 88306"/>
            </a:avLst>
          </a:prstGeom>
          <a:gradFill>
            <a:gsLst>
              <a:gs pos="25000">
                <a:schemeClr val="accent4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u-ES" sz="3200" smtClean="0">
                <a:solidFill>
                  <a:prstClr val="white"/>
                </a:solidFill>
                <a:latin typeface="Calibri" panose="020F0502020204030204"/>
              </a:rPr>
              <a:t>Ur-lurruna </a:t>
            </a:r>
            <a:r>
              <a:rPr lang="eu-ES" sz="3200" dirty="0">
                <a:solidFill>
                  <a:prstClr val="white"/>
                </a:solidFill>
                <a:latin typeface="Calibri" panose="020F0502020204030204"/>
              </a:rPr>
              <a:t>besterik </a:t>
            </a:r>
            <a:r>
              <a:rPr lang="eu-ES" sz="3200">
                <a:solidFill>
                  <a:prstClr val="white"/>
                </a:solidFill>
                <a:latin typeface="Calibri" panose="020F0502020204030204"/>
              </a:rPr>
              <a:t>ez </a:t>
            </a:r>
            <a:r>
              <a:rPr lang="eu-ES" sz="3200" smtClean="0">
                <a:solidFill>
                  <a:prstClr val="white"/>
                </a:solidFill>
                <a:latin typeface="Calibri" panose="020F0502020204030204"/>
              </a:rPr>
              <a:t>da</a:t>
            </a:r>
            <a:r>
              <a:rPr kumimoji="0" lang="es-E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…</a:t>
            </a:r>
            <a:endParaRPr kumimoji="0" lang="es-ES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451262" y="3147766"/>
            <a:ext cx="1103539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u-ES" sz="3600" b="1" dirty="0" smtClean="0">
                <a:solidFill>
                  <a:prstClr val="black"/>
                </a:solidFill>
                <a:latin typeface="Calibri" panose="020F0502020204030204"/>
              </a:rPr>
              <a:t>Ez</a:t>
            </a:r>
            <a:r>
              <a:rPr lang="eu-ES" sz="3600" b="1" dirty="0">
                <a:solidFill>
                  <a:prstClr val="black"/>
                </a:solidFill>
                <a:latin typeface="Calibri" panose="020F0502020204030204"/>
              </a:rPr>
              <a:t>, ez da.</a:t>
            </a:r>
            <a:r>
              <a:rPr lang="es-ES" sz="3600" b="1" dirty="0">
                <a:solidFill>
                  <a:prstClr val="black"/>
                </a:solidFill>
                <a:latin typeface="Calibri" panose="020F0502020204030204"/>
              </a:rPr>
              <a:t> </a:t>
            </a:r>
            <a:endParaRPr lang="es-ES" sz="3600" b="1" dirty="0" smtClean="0">
              <a:solidFill>
                <a:prstClr val="black"/>
              </a:solidFill>
              <a:latin typeface="Calibri" panose="020F0502020204030204"/>
            </a:endParaRPr>
          </a:p>
          <a:p>
            <a:pPr lvl="0" algn="ctr">
              <a:defRPr/>
            </a:pPr>
            <a:r>
              <a:rPr lang="eu-ES" sz="3600" dirty="0" smtClean="0">
                <a:solidFill>
                  <a:prstClr val="black"/>
                </a:solidFill>
                <a:latin typeface="Calibri" panose="020F0502020204030204"/>
              </a:rPr>
              <a:t>Lurruntzeak </a:t>
            </a:r>
            <a:r>
              <a:rPr lang="eu-ES" sz="3600" dirty="0">
                <a:solidFill>
                  <a:prstClr val="black"/>
                </a:solidFill>
                <a:latin typeface="Calibri" panose="020F0502020204030204"/>
              </a:rPr>
              <a:t>substantzia kimiko kaltegarrien eraginpean jar ditzake birikak, hala nola, formaldehidoa, azetaldehidoa eta akroleina. Substantzia horiek biriketako kalte itzulezinak eragiten dituzte</a:t>
            </a:r>
            <a:r>
              <a:rPr lang="eu-ES" sz="3600" dirty="0" smtClean="0">
                <a:solidFill>
                  <a:prstClr val="black"/>
                </a:solidFill>
                <a:latin typeface="Calibri" panose="020F0502020204030204"/>
              </a:rPr>
              <a:t>.</a:t>
            </a:r>
            <a:endParaRPr kumimoji="0" lang="es-ES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Imagen 6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262" y="5809884"/>
            <a:ext cx="561975" cy="771525"/>
          </a:xfrm>
          <a:prstGeom prst="rect">
            <a:avLst/>
          </a:prstGeom>
        </p:spPr>
      </p:pic>
      <p:pic>
        <p:nvPicPr>
          <p:cNvPr id="8" name="Imagen 7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4871" y="5914659"/>
            <a:ext cx="663575" cy="666750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CuadroTexto 8"/>
          <p:cNvSpPr txBox="1"/>
          <p:nvPr/>
        </p:nvSpPr>
        <p:spPr>
          <a:xfrm>
            <a:off x="451261" y="216702"/>
            <a:ext cx="66026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u-ES" sz="3600" dirty="0">
                <a:solidFill>
                  <a:prstClr val="black"/>
                </a:solidFill>
                <a:latin typeface="Berlin Sans FB Demi" panose="020E0802020502020306" pitchFamily="34" charset="0"/>
              </a:rPr>
              <a:t>ZIGARRETA </a:t>
            </a:r>
            <a:r>
              <a:rPr lang="eu-ES" sz="3600" dirty="0" smtClean="0">
                <a:solidFill>
                  <a:prstClr val="black"/>
                </a:solidFill>
                <a:latin typeface="Berlin Sans FB Demi" panose="020E0802020502020306" pitchFamily="34" charset="0"/>
              </a:rPr>
              <a:t>ELEKTRONIKOA</a:t>
            </a:r>
            <a:endParaRPr lang="es-ES" sz="3600" dirty="0">
              <a:solidFill>
                <a:prstClr val="black"/>
              </a:solidFill>
              <a:latin typeface="Berlin Sans FB Demi" panose="020E0802020502020306" pitchFamily="34" charset="0"/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732249" y="1014987"/>
            <a:ext cx="31588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Berlin Sans FB Demi" panose="020E0802020502020306" pitchFamily="34" charset="0"/>
                <a:ea typeface="+mn-ea"/>
                <a:cs typeface="+mn-cs"/>
              </a:rPr>
              <a:t>IDEIA</a:t>
            </a:r>
            <a:r>
              <a:rPr kumimoji="0" lang="es-ES" sz="2800" b="0" i="0" u="none" strike="noStrike" kern="1200" cap="none" spc="0" normalizeH="0" noProof="0" dirty="0" smtClean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Berlin Sans FB Demi" panose="020E0802020502020306" pitchFamily="34" charset="0"/>
                <a:ea typeface="+mn-ea"/>
                <a:cs typeface="+mn-cs"/>
              </a:rPr>
              <a:t> OKERRAK</a:t>
            </a:r>
            <a:endParaRPr kumimoji="0" lang="es-ES" sz="28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Berlin Sans FB Demi" panose="020E0802020502020306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13073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451262" y="3599029"/>
            <a:ext cx="1103539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u-ES" sz="3600" b="1" dirty="0" smtClean="0">
                <a:solidFill>
                  <a:prstClr val="black"/>
                </a:solidFill>
                <a:latin typeface="Calibri" panose="020F0502020204030204"/>
              </a:rPr>
              <a:t>Nikotinak </a:t>
            </a:r>
            <a:r>
              <a:rPr lang="eu-ES" sz="3600" b="1" dirty="0">
                <a:solidFill>
                  <a:prstClr val="black"/>
                </a:solidFill>
                <a:latin typeface="Calibri" panose="020F0502020204030204"/>
              </a:rPr>
              <a:t>mendekotasuna sortzen </a:t>
            </a:r>
            <a:r>
              <a:rPr lang="eu-ES" sz="3600" b="1" dirty="0" smtClean="0">
                <a:solidFill>
                  <a:prstClr val="black"/>
                </a:solidFill>
                <a:latin typeface="Calibri" panose="020F0502020204030204"/>
              </a:rPr>
              <a:t>du</a:t>
            </a:r>
            <a:r>
              <a:rPr kumimoji="0" lang="es-E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</a:t>
            </a:r>
            <a:endParaRPr kumimoji="0" lang="es-ES" sz="3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lvl="0" algn="ctr">
              <a:defRPr/>
            </a:pPr>
            <a:r>
              <a:rPr lang="eu-ES" sz="3600" dirty="0" smtClean="0">
                <a:solidFill>
                  <a:prstClr val="black"/>
                </a:solidFill>
                <a:latin typeface="Calibri" panose="020F0502020204030204"/>
              </a:rPr>
              <a:t>Nikotina </a:t>
            </a:r>
            <a:r>
              <a:rPr lang="eu-ES" sz="3600" dirty="0">
                <a:solidFill>
                  <a:prstClr val="black"/>
                </a:solidFill>
                <a:latin typeface="Calibri" panose="020F0502020204030204"/>
              </a:rPr>
              <a:t>lurruntzean, 10 segundotan iristen da garunera. Nerabe baten garuna oraindik garatzen ari da, eta, ondorioz, nikotinarekiko eta mendekotasunarekiko zaurgarriagoa da</a:t>
            </a:r>
            <a:r>
              <a:rPr lang="eu-ES" sz="3600" dirty="0" smtClean="0">
                <a:solidFill>
                  <a:prstClr val="black"/>
                </a:solidFill>
                <a:latin typeface="Calibri" panose="020F0502020204030204"/>
              </a:rPr>
              <a:t>.</a:t>
            </a:r>
            <a:endParaRPr lang="es-ES" sz="36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7" name="Llamada de nube 6"/>
          <p:cNvSpPr/>
          <p:nvPr/>
        </p:nvSpPr>
        <p:spPr>
          <a:xfrm>
            <a:off x="7065819" y="356260"/>
            <a:ext cx="4655127" cy="1840675"/>
          </a:xfrm>
          <a:prstGeom prst="cloudCallout">
            <a:avLst>
              <a:gd name="adj1" fmla="val -47619"/>
              <a:gd name="adj2" fmla="val 88306"/>
            </a:avLst>
          </a:prstGeom>
          <a:gradFill>
            <a:gsLst>
              <a:gs pos="25000">
                <a:schemeClr val="accent4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u-ES" sz="2800" dirty="0" smtClean="0">
                <a:solidFill>
                  <a:prstClr val="white"/>
                </a:solidFill>
                <a:latin typeface="Calibri" panose="020F0502020204030204"/>
              </a:rPr>
              <a:t>Ez </a:t>
            </a:r>
            <a:r>
              <a:rPr lang="eu-ES" sz="2800" dirty="0">
                <a:solidFill>
                  <a:prstClr val="white"/>
                </a:solidFill>
                <a:latin typeface="Calibri" panose="020F0502020204030204"/>
              </a:rPr>
              <a:t>naiz zigarretaren mendera </a:t>
            </a:r>
            <a:r>
              <a:rPr lang="eu-ES" sz="2800" dirty="0" smtClean="0">
                <a:solidFill>
                  <a:prstClr val="white"/>
                </a:solidFill>
                <a:latin typeface="Calibri" panose="020F0502020204030204"/>
              </a:rPr>
              <a:t>eroriko</a:t>
            </a:r>
            <a:r>
              <a:rPr kumimoji="0" lang="es-E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</a:rPr>
              <a:t>…</a:t>
            </a:r>
            <a:endParaRPr kumimoji="0" lang="es-ES" sz="2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  <p:pic>
        <p:nvPicPr>
          <p:cNvPr id="8" name="Imagen 7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9958" y="5880222"/>
            <a:ext cx="561975" cy="771525"/>
          </a:xfrm>
          <a:prstGeom prst="rect">
            <a:avLst/>
          </a:prstGeom>
        </p:spPr>
      </p:pic>
      <p:pic>
        <p:nvPicPr>
          <p:cNvPr id="9" name="Imagen 8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089" y="5932609"/>
            <a:ext cx="663575" cy="666750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CuadroTexto 9"/>
          <p:cNvSpPr txBox="1"/>
          <p:nvPr/>
        </p:nvSpPr>
        <p:spPr>
          <a:xfrm>
            <a:off x="451262" y="355693"/>
            <a:ext cx="66026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u-ES" sz="3600" dirty="0">
                <a:solidFill>
                  <a:prstClr val="black"/>
                </a:solidFill>
                <a:latin typeface="Berlin Sans FB Demi" panose="020E0802020502020306" pitchFamily="34" charset="0"/>
              </a:rPr>
              <a:t>ZIGARRETA </a:t>
            </a:r>
            <a:r>
              <a:rPr lang="eu-ES" sz="3600" dirty="0" smtClean="0">
                <a:solidFill>
                  <a:prstClr val="black"/>
                </a:solidFill>
                <a:latin typeface="Berlin Sans FB Demi" panose="020E0802020502020306" pitchFamily="34" charset="0"/>
              </a:rPr>
              <a:t>ELEKTRONIKOA</a:t>
            </a:r>
            <a:endParaRPr lang="es-ES" sz="3600" dirty="0">
              <a:solidFill>
                <a:prstClr val="black"/>
              </a:solidFill>
              <a:latin typeface="Berlin Sans FB Demi" panose="020E0802020502020306" pitchFamily="34" charset="0"/>
            </a:endParaRPr>
          </a:p>
        </p:txBody>
      </p:sp>
      <p:sp>
        <p:nvSpPr>
          <p:cNvPr id="11" name="CuadroTexto 10"/>
          <p:cNvSpPr txBox="1"/>
          <p:nvPr/>
        </p:nvSpPr>
        <p:spPr>
          <a:xfrm>
            <a:off x="732249" y="1014987"/>
            <a:ext cx="31588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Berlin Sans FB Demi" panose="020E0802020502020306" pitchFamily="34" charset="0"/>
                <a:ea typeface="+mn-ea"/>
                <a:cs typeface="+mn-cs"/>
              </a:rPr>
              <a:t>IDEIA</a:t>
            </a:r>
            <a:r>
              <a:rPr kumimoji="0" lang="es-ES" sz="2800" b="0" i="0" u="none" strike="noStrike" kern="1200" cap="none" spc="0" normalizeH="0" noProof="0" dirty="0" smtClean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Berlin Sans FB Demi" panose="020E0802020502020306" pitchFamily="34" charset="0"/>
                <a:ea typeface="+mn-ea"/>
                <a:cs typeface="+mn-cs"/>
              </a:rPr>
              <a:t> OKERRAK</a:t>
            </a:r>
            <a:endParaRPr kumimoji="0" lang="es-ES" sz="28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Berlin Sans FB Demi" panose="020E0802020502020306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13451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545045" y="2801860"/>
            <a:ext cx="11035397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u-ES" sz="3600" b="1" dirty="0" smtClean="0">
                <a:solidFill>
                  <a:prstClr val="black"/>
                </a:solidFill>
                <a:latin typeface="Calibri" panose="020F0502020204030204"/>
              </a:rPr>
              <a:t>Nikotina </a:t>
            </a:r>
            <a:r>
              <a:rPr lang="eu-ES" sz="3600" b="1" dirty="0">
                <a:solidFill>
                  <a:prstClr val="black"/>
                </a:solidFill>
                <a:latin typeface="Calibri" panose="020F0502020204030204"/>
              </a:rPr>
              <a:t>kaltegarria </a:t>
            </a:r>
            <a:r>
              <a:rPr lang="eu-ES" sz="3600" b="1" dirty="0" smtClean="0">
                <a:solidFill>
                  <a:prstClr val="black"/>
                </a:solidFill>
                <a:latin typeface="Calibri" panose="020F0502020204030204"/>
              </a:rPr>
              <a:t>da</a:t>
            </a:r>
            <a:r>
              <a:rPr kumimoji="0" lang="es-E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</a:t>
            </a:r>
            <a:endParaRPr kumimoji="0" lang="es-ES" sz="3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lvl="0" algn="ctr">
              <a:defRPr/>
            </a:pPr>
            <a:r>
              <a:rPr lang="eu-ES" sz="3600" dirty="0" smtClean="0">
                <a:solidFill>
                  <a:prstClr val="black"/>
                </a:solidFill>
                <a:latin typeface="Calibri" panose="020F0502020204030204"/>
              </a:rPr>
              <a:t>Nerabezaroan </a:t>
            </a:r>
            <a:r>
              <a:rPr lang="eu-ES" sz="3600" dirty="0">
                <a:solidFill>
                  <a:prstClr val="black"/>
                </a:solidFill>
                <a:latin typeface="Calibri" panose="020F0502020204030204"/>
              </a:rPr>
              <a:t>nikotinaren eraginpean egonez gero, garunaren garapen normala alda daiteke, eta ondorio iraunkorrak eragin ditzake; besteak beste, inpultsibotasuna areagotzea eta gogo-aldartearen nahasmenduak</a:t>
            </a:r>
            <a:r>
              <a:rPr kumimoji="0" lang="es-ES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 </a:t>
            </a:r>
            <a:endParaRPr kumimoji="0" lang="es-ES" sz="36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Llamada de nube 6"/>
          <p:cNvSpPr/>
          <p:nvPr/>
        </p:nvSpPr>
        <p:spPr>
          <a:xfrm>
            <a:off x="7226136" y="356260"/>
            <a:ext cx="4655127" cy="1840675"/>
          </a:xfrm>
          <a:prstGeom prst="cloudCallout">
            <a:avLst>
              <a:gd name="adj1" fmla="val -47619"/>
              <a:gd name="adj2" fmla="val 88306"/>
            </a:avLst>
          </a:prstGeom>
          <a:gradFill>
            <a:gsLst>
              <a:gs pos="25000">
                <a:schemeClr val="accent4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u-ES" sz="3200" dirty="0" smtClean="0">
                <a:solidFill>
                  <a:prstClr val="white"/>
                </a:solidFill>
                <a:latin typeface="Calibri" panose="020F0502020204030204"/>
              </a:rPr>
              <a:t>Nikotinak </a:t>
            </a:r>
            <a:r>
              <a:rPr lang="eu-ES" sz="3200" dirty="0">
                <a:solidFill>
                  <a:prstClr val="white"/>
                </a:solidFill>
                <a:latin typeface="Calibri" panose="020F0502020204030204"/>
              </a:rPr>
              <a:t>ez dit hainbesteko kalterik </a:t>
            </a:r>
            <a:r>
              <a:rPr lang="eu-ES" sz="3200" dirty="0" smtClean="0">
                <a:solidFill>
                  <a:prstClr val="white"/>
                </a:solidFill>
                <a:latin typeface="Calibri" panose="020F0502020204030204"/>
              </a:rPr>
              <a:t>egiten</a:t>
            </a:r>
            <a:r>
              <a:rPr kumimoji="0" lang="es-E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…</a:t>
            </a:r>
            <a:endParaRPr kumimoji="0" lang="es-ES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8" name="Imagen 7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274" y="5915392"/>
            <a:ext cx="561975" cy="771525"/>
          </a:xfrm>
          <a:prstGeom prst="rect">
            <a:avLst/>
          </a:prstGeom>
        </p:spPr>
      </p:pic>
      <p:pic>
        <p:nvPicPr>
          <p:cNvPr id="9" name="Imagen 8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16150" y="5967779"/>
            <a:ext cx="663575" cy="666750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CuadroTexto 9"/>
          <p:cNvSpPr txBox="1"/>
          <p:nvPr/>
        </p:nvSpPr>
        <p:spPr>
          <a:xfrm>
            <a:off x="451262" y="355693"/>
            <a:ext cx="66026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u-ES" sz="3600" dirty="0">
                <a:solidFill>
                  <a:prstClr val="black"/>
                </a:solidFill>
                <a:latin typeface="Berlin Sans FB Demi" panose="020E0802020502020306" pitchFamily="34" charset="0"/>
              </a:rPr>
              <a:t>ZIGARRETA </a:t>
            </a:r>
            <a:r>
              <a:rPr lang="eu-ES" sz="3600" dirty="0" smtClean="0">
                <a:solidFill>
                  <a:prstClr val="black"/>
                </a:solidFill>
                <a:latin typeface="Berlin Sans FB Demi" panose="020E0802020502020306" pitchFamily="34" charset="0"/>
              </a:rPr>
              <a:t>ELEKTRONIKOA</a:t>
            </a:r>
            <a:endParaRPr lang="es-ES" sz="3600" dirty="0">
              <a:solidFill>
                <a:prstClr val="black"/>
              </a:solidFill>
              <a:latin typeface="Berlin Sans FB Demi" panose="020E0802020502020306" pitchFamily="34" charset="0"/>
            </a:endParaRPr>
          </a:p>
        </p:txBody>
      </p:sp>
      <p:sp>
        <p:nvSpPr>
          <p:cNvPr id="11" name="CuadroTexto 10"/>
          <p:cNvSpPr txBox="1"/>
          <p:nvPr/>
        </p:nvSpPr>
        <p:spPr>
          <a:xfrm>
            <a:off x="896372" y="1019310"/>
            <a:ext cx="31588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Berlin Sans FB Demi" panose="020E0802020502020306" pitchFamily="34" charset="0"/>
                <a:ea typeface="+mn-ea"/>
                <a:cs typeface="+mn-cs"/>
              </a:rPr>
              <a:t>IDEIA</a:t>
            </a:r>
            <a:r>
              <a:rPr kumimoji="0" lang="es-ES" sz="2800" b="0" i="0" u="none" strike="noStrike" kern="1200" cap="none" spc="0" normalizeH="0" noProof="0" dirty="0" smtClean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Berlin Sans FB Demi" panose="020E0802020502020306" pitchFamily="34" charset="0"/>
                <a:ea typeface="+mn-ea"/>
                <a:cs typeface="+mn-cs"/>
              </a:rPr>
              <a:t> OKERRAK</a:t>
            </a:r>
            <a:endParaRPr kumimoji="0" lang="es-ES" sz="28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Berlin Sans FB Demi" panose="020E0802020502020306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91690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564878" y="2731493"/>
            <a:ext cx="1103539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u-ES" sz="3600" b="1" dirty="0" smtClean="0">
                <a:solidFill>
                  <a:prstClr val="black"/>
                </a:solidFill>
                <a:latin typeface="Calibri" panose="020F0502020204030204"/>
              </a:rPr>
              <a:t>Ez </a:t>
            </a:r>
            <a:r>
              <a:rPr lang="eu-ES" sz="3600" b="1" dirty="0">
                <a:solidFill>
                  <a:prstClr val="black"/>
                </a:solidFill>
                <a:latin typeface="Calibri" panose="020F0502020204030204"/>
              </a:rPr>
              <a:t>du estresa murrizten</a:t>
            </a:r>
            <a:r>
              <a:rPr lang="eu-ES" sz="3600" b="1" dirty="0" smtClean="0">
                <a:solidFill>
                  <a:prstClr val="black"/>
                </a:solidFill>
                <a:latin typeface="Calibri" panose="020F0502020204030204"/>
              </a:rPr>
              <a:t>.</a:t>
            </a:r>
            <a:endParaRPr kumimoji="0" lang="es-ES" sz="3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r>
              <a:rPr lang="eu-ES" sz="3600" dirty="0" smtClean="0">
                <a:solidFill>
                  <a:prstClr val="black"/>
                </a:solidFill>
                <a:latin typeface="Calibri" panose="020F0502020204030204"/>
              </a:rPr>
              <a:t>Zigarro </a:t>
            </a:r>
            <a:r>
              <a:rPr lang="eu-ES" sz="3600" dirty="0">
                <a:solidFill>
                  <a:prstClr val="black"/>
                </a:solidFill>
                <a:latin typeface="Calibri" panose="020F0502020204030204"/>
              </a:rPr>
              <a:t>elektronikoek ez dute estresa arintzen, eta ez dute inolako onurarik sortzen.</a:t>
            </a:r>
            <a:endParaRPr lang="es-ES" sz="3600" dirty="0">
              <a:solidFill>
                <a:prstClr val="black"/>
              </a:solidFill>
              <a:latin typeface="Calibri" panose="020F0502020204030204"/>
            </a:endParaRPr>
          </a:p>
          <a:p>
            <a:r>
              <a:rPr lang="eu-ES" sz="3600" dirty="0">
                <a:solidFill>
                  <a:prstClr val="black"/>
                </a:solidFill>
                <a:latin typeface="Calibri" panose="020F0502020204030204"/>
              </a:rPr>
              <a:t>Nikotinarekiko mendekotasunak estres-sentsazioa okerragotu dezake, abstinentziaren sintomek estresaren sintomen antzekoak baitira.</a:t>
            </a:r>
            <a:r>
              <a:rPr lang="es-ES" sz="3600" dirty="0">
                <a:solidFill>
                  <a:prstClr val="black"/>
                </a:solidFill>
                <a:latin typeface="Calibri" panose="020F0502020204030204"/>
              </a:rPr>
              <a:t> </a:t>
            </a:r>
            <a:endParaRPr lang="es-ES" sz="36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7" name="Llamada de nube 6"/>
          <p:cNvSpPr/>
          <p:nvPr/>
        </p:nvSpPr>
        <p:spPr>
          <a:xfrm>
            <a:off x="7401982" y="296336"/>
            <a:ext cx="4655127" cy="1840675"/>
          </a:xfrm>
          <a:prstGeom prst="cloudCallout">
            <a:avLst>
              <a:gd name="adj1" fmla="val -47619"/>
              <a:gd name="adj2" fmla="val 88306"/>
            </a:avLst>
          </a:prstGeom>
          <a:gradFill>
            <a:gsLst>
              <a:gs pos="25000">
                <a:schemeClr val="accent4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u-ES" sz="3200" dirty="0" smtClean="0">
                <a:solidFill>
                  <a:prstClr val="white"/>
                </a:solidFill>
                <a:latin typeface="Calibri" panose="020F0502020204030204"/>
              </a:rPr>
              <a:t>Lurruntzeak </a:t>
            </a:r>
            <a:r>
              <a:rPr lang="eu-ES" sz="3200" dirty="0">
                <a:solidFill>
                  <a:prstClr val="white"/>
                </a:solidFill>
                <a:latin typeface="Calibri" panose="020F0502020204030204"/>
              </a:rPr>
              <a:t>lasaitu egiten nau</a:t>
            </a:r>
            <a:r>
              <a:rPr lang="eu-ES" sz="3200" dirty="0" smtClean="0">
                <a:solidFill>
                  <a:prstClr val="white"/>
                </a:solidFill>
                <a:latin typeface="Calibri" panose="020F0502020204030204"/>
              </a:rPr>
              <a:t>...</a:t>
            </a:r>
            <a:endParaRPr kumimoji="0" lang="es-ES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8" name="Imagen 7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19288" y="5923191"/>
            <a:ext cx="561975" cy="771525"/>
          </a:xfrm>
          <a:prstGeom prst="rect">
            <a:avLst/>
          </a:prstGeom>
        </p:spPr>
      </p:pic>
      <p:pic>
        <p:nvPicPr>
          <p:cNvPr id="9" name="Imagen 8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36" y="6027966"/>
            <a:ext cx="663575" cy="666750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CuadroTexto 9"/>
          <p:cNvSpPr txBox="1"/>
          <p:nvPr/>
        </p:nvSpPr>
        <p:spPr>
          <a:xfrm>
            <a:off x="451262" y="355693"/>
            <a:ext cx="66026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u-ES" sz="3600" dirty="0">
                <a:solidFill>
                  <a:prstClr val="black"/>
                </a:solidFill>
                <a:latin typeface="Berlin Sans FB Demi" panose="020E0802020502020306" pitchFamily="34" charset="0"/>
              </a:rPr>
              <a:t>ZIGARRETA </a:t>
            </a:r>
            <a:r>
              <a:rPr lang="eu-ES" sz="3600" dirty="0" smtClean="0">
                <a:solidFill>
                  <a:prstClr val="black"/>
                </a:solidFill>
                <a:latin typeface="Berlin Sans FB Demi" panose="020E0802020502020306" pitchFamily="34" charset="0"/>
              </a:rPr>
              <a:t>ELEKTRONIKOA</a:t>
            </a:r>
            <a:endParaRPr lang="es-ES" sz="3600" dirty="0">
              <a:solidFill>
                <a:prstClr val="black"/>
              </a:solidFill>
              <a:latin typeface="Berlin Sans FB Demi" panose="020E0802020502020306" pitchFamily="34" charset="0"/>
            </a:endParaRPr>
          </a:p>
        </p:txBody>
      </p:sp>
      <p:sp>
        <p:nvSpPr>
          <p:cNvPr id="11" name="CuadroTexto 10"/>
          <p:cNvSpPr txBox="1"/>
          <p:nvPr/>
        </p:nvSpPr>
        <p:spPr>
          <a:xfrm>
            <a:off x="896372" y="1019310"/>
            <a:ext cx="31588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Berlin Sans FB Demi" panose="020E0802020502020306" pitchFamily="34" charset="0"/>
                <a:ea typeface="+mn-ea"/>
                <a:cs typeface="+mn-cs"/>
              </a:rPr>
              <a:t>IDEIA</a:t>
            </a:r>
            <a:r>
              <a:rPr kumimoji="0" lang="es-ES" sz="2800" b="0" i="0" u="none" strike="noStrike" kern="1200" cap="none" spc="0" normalizeH="0" noProof="0" dirty="0" smtClean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Berlin Sans FB Demi" panose="020E0802020502020306" pitchFamily="34" charset="0"/>
                <a:ea typeface="+mn-ea"/>
                <a:cs typeface="+mn-cs"/>
              </a:rPr>
              <a:t> OKERRAK</a:t>
            </a:r>
            <a:endParaRPr kumimoji="0" lang="es-ES" sz="28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Berlin Sans FB Demi" panose="020E0802020502020306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96765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605641" y="3765285"/>
            <a:ext cx="1103539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u-ES" sz="3600" b="1" dirty="0" smtClean="0">
                <a:solidFill>
                  <a:prstClr val="black"/>
                </a:solidFill>
                <a:latin typeface="Calibri" panose="020F0502020204030204"/>
              </a:rPr>
              <a:t>Tabako-produktu </a:t>
            </a:r>
            <a:r>
              <a:rPr lang="eu-ES" sz="3600" b="1" dirty="0">
                <a:solidFill>
                  <a:prstClr val="black"/>
                </a:solidFill>
                <a:latin typeface="Calibri" panose="020F0502020204030204"/>
              </a:rPr>
              <a:t>guztiak kaltegarriak dira osasunerako, </a:t>
            </a:r>
            <a:r>
              <a:rPr lang="eu-ES" sz="3600" dirty="0">
                <a:solidFill>
                  <a:prstClr val="black"/>
                </a:solidFill>
                <a:latin typeface="Calibri" panose="020F0502020204030204"/>
              </a:rPr>
              <a:t>eta mendekotasuna izateko arriskua handiagoa da gazteen artean</a:t>
            </a:r>
            <a:r>
              <a:rPr lang="eu-ES" sz="3600" dirty="0" smtClean="0">
                <a:solidFill>
                  <a:prstClr val="black"/>
                </a:solidFill>
                <a:latin typeface="Calibri" panose="020F0502020204030204"/>
              </a:rPr>
              <a:t>.</a:t>
            </a:r>
            <a:endParaRPr lang="es-ES" sz="36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7" name="Llamada de nube 6"/>
          <p:cNvSpPr/>
          <p:nvPr/>
        </p:nvSpPr>
        <p:spPr>
          <a:xfrm>
            <a:off x="7179244" y="360582"/>
            <a:ext cx="4655127" cy="1840675"/>
          </a:xfrm>
          <a:prstGeom prst="cloudCallout">
            <a:avLst>
              <a:gd name="adj1" fmla="val -47619"/>
              <a:gd name="adj2" fmla="val 88306"/>
            </a:avLst>
          </a:prstGeom>
          <a:gradFill>
            <a:gsLst>
              <a:gs pos="25000">
                <a:schemeClr val="accent4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u-ES" sz="2400" b="1" dirty="0" smtClean="0">
                <a:solidFill>
                  <a:prstClr val="white"/>
                </a:solidFill>
              </a:rPr>
              <a:t>Beste </a:t>
            </a:r>
            <a:r>
              <a:rPr lang="eu-ES" sz="2400" b="1" dirty="0">
                <a:solidFill>
                  <a:prstClr val="white"/>
                </a:solidFill>
              </a:rPr>
              <a:t>tabako-produktu batzuk kaltegarriagoak dira</a:t>
            </a:r>
            <a:r>
              <a:rPr lang="eu-ES" sz="2400" b="1" dirty="0" smtClean="0">
                <a:solidFill>
                  <a:prstClr val="white"/>
                </a:solidFill>
              </a:rPr>
              <a:t>...</a:t>
            </a:r>
            <a:endParaRPr lang="es-ES" sz="2400" b="1" dirty="0">
              <a:solidFill>
                <a:prstClr val="white"/>
              </a:solidFill>
            </a:endParaRPr>
          </a:p>
        </p:txBody>
      </p:sp>
      <p:pic>
        <p:nvPicPr>
          <p:cNvPr id="8" name="Imagen 7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653" y="5762439"/>
            <a:ext cx="561975" cy="771525"/>
          </a:xfrm>
          <a:prstGeom prst="rect">
            <a:avLst/>
          </a:prstGeom>
        </p:spPr>
      </p:pic>
      <p:pic>
        <p:nvPicPr>
          <p:cNvPr id="9" name="Imagen 8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74766" y="5867214"/>
            <a:ext cx="663575" cy="66675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CuadroTexto 10"/>
          <p:cNvSpPr txBox="1"/>
          <p:nvPr/>
        </p:nvSpPr>
        <p:spPr>
          <a:xfrm>
            <a:off x="451262" y="355693"/>
            <a:ext cx="66026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u-ES" sz="3600" dirty="0">
                <a:solidFill>
                  <a:prstClr val="black"/>
                </a:solidFill>
                <a:latin typeface="Berlin Sans FB Demi" panose="020E0802020502020306" pitchFamily="34" charset="0"/>
              </a:rPr>
              <a:t>ZIGARRETA </a:t>
            </a:r>
            <a:r>
              <a:rPr lang="eu-ES" sz="3600" dirty="0" smtClean="0">
                <a:solidFill>
                  <a:prstClr val="black"/>
                </a:solidFill>
                <a:latin typeface="Berlin Sans FB Demi" panose="020E0802020502020306" pitchFamily="34" charset="0"/>
              </a:rPr>
              <a:t>ELEKTRONIKOA</a:t>
            </a:r>
            <a:endParaRPr lang="es-ES" sz="3600" dirty="0">
              <a:solidFill>
                <a:prstClr val="black"/>
              </a:solidFill>
              <a:latin typeface="Berlin Sans FB Demi" panose="020E0802020502020306" pitchFamily="34" charset="0"/>
            </a:endParaRPr>
          </a:p>
        </p:txBody>
      </p:sp>
      <p:sp>
        <p:nvSpPr>
          <p:cNvPr id="12" name="CuadroTexto 11"/>
          <p:cNvSpPr txBox="1"/>
          <p:nvPr/>
        </p:nvSpPr>
        <p:spPr>
          <a:xfrm>
            <a:off x="896372" y="1019310"/>
            <a:ext cx="31588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Berlin Sans FB Demi" panose="020E0802020502020306" pitchFamily="34" charset="0"/>
                <a:ea typeface="+mn-ea"/>
                <a:cs typeface="+mn-cs"/>
              </a:rPr>
              <a:t>IDEIA</a:t>
            </a:r>
            <a:r>
              <a:rPr kumimoji="0" lang="es-ES" sz="2800" b="0" i="0" u="none" strike="noStrike" kern="1200" cap="none" spc="0" normalizeH="0" noProof="0" dirty="0" smtClean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Berlin Sans FB Demi" panose="020E0802020502020306" pitchFamily="34" charset="0"/>
                <a:ea typeface="+mn-ea"/>
                <a:cs typeface="+mn-cs"/>
              </a:rPr>
              <a:t> OKERRAK</a:t>
            </a:r>
            <a:endParaRPr kumimoji="0" lang="es-ES" sz="28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Berlin Sans FB Demi" panose="020E0802020502020306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31038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1C5CB6815B273C4B80E01393D09E15C6" ma:contentTypeVersion="12" ma:contentTypeDescription="Crear nuevo documento." ma:contentTypeScope="" ma:versionID="f5961f8b12d9ee82128233875107955f">
  <xsd:schema xmlns:xsd="http://www.w3.org/2001/XMLSchema" xmlns:xs="http://www.w3.org/2001/XMLSchema" xmlns:p="http://schemas.microsoft.com/office/2006/metadata/properties" xmlns:ns2="2520add2-b48b-4386-b131-4f04ca11ce28" xmlns:ns3="c9d732bd-f9f6-4982-a6a0-328fd5276723" targetNamespace="http://schemas.microsoft.com/office/2006/metadata/properties" ma:root="true" ma:fieldsID="8c501a7435a9b4349245d6cc98c18830" ns2:_="" ns3:_="">
    <xsd:import namespace="2520add2-b48b-4386-b131-4f04ca11ce28"/>
    <xsd:import namespace="c9d732bd-f9f6-4982-a6a0-328fd527672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20add2-b48b-4386-b131-4f04ca11ce2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d732bd-f9f6-4982-a6a0-328fd5276723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4E73815-B2B4-4EF7-93FD-4718FEB9645C}">
  <ds:schemaRefs>
    <ds:schemaRef ds:uri="c9d732bd-f9f6-4982-a6a0-328fd5276723"/>
    <ds:schemaRef ds:uri="http://purl.org/dc/terms/"/>
    <ds:schemaRef ds:uri="2520add2-b48b-4386-b131-4f04ca11ce28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3AEFF15C-4804-4CE7-BE28-BB9EB1290BE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520add2-b48b-4386-b131-4f04ca11ce28"/>
    <ds:schemaRef ds:uri="c9d732bd-f9f6-4982-a6a0-328fd527672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F5CC5B8-57D1-4130-904D-87702A3E43C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238</Words>
  <Application>Microsoft Office PowerPoint</Application>
  <PresentationFormat>Panorámica</PresentationFormat>
  <Paragraphs>37</Paragraphs>
  <Slides>6</Slides>
  <Notes>6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6</vt:i4>
      </vt:variant>
    </vt:vector>
  </HeadingPairs>
  <TitlesOfParts>
    <vt:vector size="12" baseType="lpstr">
      <vt:lpstr>Arial</vt:lpstr>
      <vt:lpstr>Berlin Sans FB Demi</vt:lpstr>
      <vt:lpstr>Calibri</vt:lpstr>
      <vt:lpstr>Calibri Light</vt:lpstr>
      <vt:lpstr>Tema de Office</vt:lpstr>
      <vt:lpstr>1_Tema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Eusko Jaurlaritza Gobierno Vasco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Cordoba Ruiz, Irantzu</dc:creator>
  <cp:lastModifiedBy>Fernandez Lopez, Mª Lorena</cp:lastModifiedBy>
  <cp:revision>15</cp:revision>
  <dcterms:created xsi:type="dcterms:W3CDTF">2020-05-25T12:24:23Z</dcterms:created>
  <dcterms:modified xsi:type="dcterms:W3CDTF">2020-10-07T07:36:17Z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0x0101001C5CB6815B273C4B80E01393D09E15C6</vt:lpwstr>
  </property>
</Properties>
</file>