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239279" y="203200"/>
            <a:ext cx="6529388" cy="1370309"/>
          </a:xfrm>
        </p:spPr>
        <p:txBody>
          <a:bodyPr>
            <a:normAutofit/>
          </a:bodyPr>
          <a:lstStyle/>
          <a:p>
            <a:r>
              <a:rPr lang="es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tabaquismo </a:t>
            </a: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pasivo</a:t>
            </a:r>
            <a:b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humo </a:t>
            </a:r>
            <a:r>
              <a:rPr lang="es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tabaco </a:t>
            </a: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tabaco de segunda </a:t>
            </a: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mano</a:t>
            </a:r>
            <a:endParaRPr lang="es-E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440266" y="2496376"/>
            <a:ext cx="13208000" cy="1032933"/>
          </a:xfrm>
        </p:spPr>
        <p:txBody>
          <a:bodyPr>
            <a:noAutofit/>
          </a:bodyPr>
          <a:lstStyle/>
          <a:p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afecta a quienes comparten un espacio con personas que están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fumando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8535" y="3529309"/>
            <a:ext cx="1165013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humo exhalado por una persona fumadora y 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humo que proviene de la punta de un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cigarro, puro o pipa encendidos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35" y="5980747"/>
            <a:ext cx="561975" cy="77152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2052" y="6033134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517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944533" y="338666"/>
            <a:ext cx="7247467" cy="677333"/>
          </a:xfrm>
        </p:spPr>
        <p:txBody>
          <a:bodyPr>
            <a:normAutofit/>
          </a:bodyPr>
          <a:lstStyle/>
          <a:p>
            <a:r>
              <a:rPr lang="es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TABACO DE TERCERA MANO (TTM</a:t>
            </a: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es-E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930400"/>
            <a:ext cx="12192000" cy="965201"/>
          </a:xfrm>
        </p:spPr>
        <p:txBody>
          <a:bodyPr>
            <a:normAutofit/>
          </a:bodyPr>
          <a:lstStyle/>
          <a:p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contaminación que queda después de apagar </a:t>
            </a:r>
            <a:r>
              <a:rPr lang="es-ES" sz="2000" b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</a:t>
            </a:r>
            <a:r>
              <a:rPr lang="es-ES" sz="2000" b="1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cigarrillo </a:t>
            </a:r>
            <a:endParaRPr lang="es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residuo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 HUMO, puede pegarse 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8535" y="3529309"/>
            <a:ext cx="116501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 polvo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 superficies (suelo, paredes, </a:t>
            </a:r>
            <a:r>
              <a:rPr lang="es-ES" sz="2000" b="1" dirty="0" err="1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etc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endParaRPr lang="es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 muebles, a las alfombras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endParaRPr lang="es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 cabello y ropa</a:t>
            </a:r>
          </a:p>
          <a:p>
            <a:endParaRPr lang="es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los asientos del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coche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2842" y="6083854"/>
            <a:ext cx="561975" cy="77152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2" y="6050812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115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82078" y="186266"/>
            <a:ext cx="7409922" cy="653225"/>
          </a:xfrm>
        </p:spPr>
        <p:txBody>
          <a:bodyPr>
            <a:noAutofit/>
          </a:bodyPr>
          <a:lstStyle/>
          <a:p>
            <a:r>
              <a:rPr lang="es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TABACO DE CUARTA MANO (TCM</a:t>
            </a: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es-E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930400"/>
            <a:ext cx="12192000" cy="965201"/>
          </a:xfrm>
        </p:spPr>
        <p:txBody>
          <a:bodyPr>
            <a:noAutofit/>
          </a:bodyPr>
          <a:lstStyle/>
          <a:p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 la contaminación por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colillas, éstas pueden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tardar entre 8 y 12 años en descomponerse totalmente</a:t>
            </a:r>
          </a:p>
        </p:txBody>
      </p:sp>
      <p:sp>
        <p:nvSpPr>
          <p:cNvPr id="4" name="Rectángulo 3"/>
          <p:cNvSpPr/>
          <p:nvPr/>
        </p:nvSpPr>
        <p:spPr>
          <a:xfrm>
            <a:off x="0" y="3179901"/>
            <a:ext cx="116501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 el tipo de desecho más común en las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playas</a:t>
            </a:r>
          </a:p>
          <a:p>
            <a:pPr lvl="0" algn="just"/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25-50% de la basura recogida en las carreteras y calles son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colillas</a:t>
            </a:r>
          </a:p>
          <a:p>
            <a:pPr lvl="0" algn="just"/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Contienen todos los compuestos cancerígenos, pesticidas y nicotina que hacen del tabaco la principal causa de mortalidad prevenible a nivel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mundial</a:t>
            </a:r>
          </a:p>
          <a:p>
            <a:pPr lvl="0" algn="just"/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Liberan metales pesados y otros tóxicos en los ecosistemas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acuáticos</a:t>
            </a:r>
          </a:p>
          <a:p>
            <a:pPr lvl="0" algn="just"/>
            <a:endParaRPr lang="es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También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 un problema económico, ya que implican un alto coste de limpieza para la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comunidad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22" y="453728"/>
            <a:ext cx="561975" cy="77152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557" y="91107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003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C5CB6815B273C4B80E01393D09E15C6" ma:contentTypeVersion="12" ma:contentTypeDescription="Crear nuevo documento." ma:contentTypeScope="" ma:versionID="f5961f8b12d9ee82128233875107955f">
  <xsd:schema xmlns:xsd="http://www.w3.org/2001/XMLSchema" xmlns:xs="http://www.w3.org/2001/XMLSchema" xmlns:p="http://schemas.microsoft.com/office/2006/metadata/properties" xmlns:ns2="2520add2-b48b-4386-b131-4f04ca11ce28" xmlns:ns3="c9d732bd-f9f6-4982-a6a0-328fd5276723" targetNamespace="http://schemas.microsoft.com/office/2006/metadata/properties" ma:root="true" ma:fieldsID="8c501a7435a9b4349245d6cc98c18830" ns2:_="" ns3:_="">
    <xsd:import namespace="2520add2-b48b-4386-b131-4f04ca11ce28"/>
    <xsd:import namespace="c9d732bd-f9f6-4982-a6a0-328fd52767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0add2-b48b-4386-b131-4f04ca11ce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732bd-f9f6-4982-a6a0-328fd527672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DE4AF0-C0F1-49DC-BC92-C74222110E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20add2-b48b-4386-b131-4f04ca11ce28"/>
    <ds:schemaRef ds:uri="c9d732bd-f9f6-4982-a6a0-328fd52767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72EBF7-88E5-4A06-801A-42D37A32DC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CD803-6EAF-4E25-B2F9-F2F9C9340230}">
  <ds:schemaRefs>
    <ds:schemaRef ds:uri="2520add2-b48b-4386-b131-4f04ca11ce28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c9d732bd-f9f6-4982-a6a0-328fd5276723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63</TotalTime>
  <Words>195</Words>
  <Application>Microsoft Office PowerPoint</Application>
  <PresentationFormat>Panorámica</PresentationFormat>
  <Paragraphs>25</Paragraphs>
  <Slides>3</Slides>
  <Notes>0</Notes>
  <HiddenSlides>3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Times New Roman</vt:lpstr>
      <vt:lpstr>Tw Cen MT</vt:lpstr>
      <vt:lpstr>Verdana</vt:lpstr>
      <vt:lpstr>Wingdings</vt:lpstr>
      <vt:lpstr>Gota</vt:lpstr>
      <vt:lpstr>tabaquismo pasivo humo de tabaco   tabaco de segunda mano</vt:lpstr>
      <vt:lpstr>TABACO DE TERCERA MANO (TTM)</vt:lpstr>
      <vt:lpstr>TABACO DE CUARTA MANO (TCM)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tabaquismo pasivo humo de tabaco   tabaco de segunda mano</dc:title>
  <dc:creator>Cantera Fernandez, Yolanda</dc:creator>
  <cp:lastModifiedBy>Fernandez Lopez, Mª Lorena</cp:lastModifiedBy>
  <cp:revision>10</cp:revision>
  <dcterms:created xsi:type="dcterms:W3CDTF">2020-03-05T13:14:27Z</dcterms:created>
  <dcterms:modified xsi:type="dcterms:W3CDTF">2020-09-21T11:04:03Z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0x0101001C5CB6815B273C4B80E01393D09E15C6</vt:lpwstr>
  </property>
</Properties>
</file>