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2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08C1D1-8F06-4103-9E8F-73465A0AED55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454B9-58E6-47CC-965F-DB029E0552F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352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8EA9E-548E-4FEF-B6BF-72F121398D93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08568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8EA9E-548E-4FEF-B6BF-72F121398D93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8846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8EA9E-548E-4FEF-B6BF-72F121398D93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8316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8EA9E-548E-4FEF-B6BF-72F121398D93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5763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8EA9E-548E-4FEF-B6BF-72F121398D93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6646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D8EA9E-548E-4FEF-B6BF-72F121398D93}" type="slidenum">
              <a:rPr kumimoji="0" lang="es-E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s-E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0423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607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47158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5139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5025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6105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39471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652432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90902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48239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77748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182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65581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6126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130719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4127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401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1697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5933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531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6712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6915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664EBF-4794-49B2-9CEA-0752898F70B8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6701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64EBF-4794-49B2-9CEA-0752898F70B8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22BB4-6C8D-40C6-AF27-22BCA8BFF66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5443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accent1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7366E-8F04-4749-AB3B-E5A71CE5A353}" type="datetimeFigureOut">
              <a:rPr lang="es-ES" smtClean="0"/>
              <a:t>21/09/2020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796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1262" y="1140032"/>
            <a:ext cx="3158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IDEAS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ERRÓNEAS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51262" y="356260"/>
            <a:ext cx="6020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CIGARRILLO ELECTRÓNICO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5" name="Llamada de nube 4"/>
          <p:cNvSpPr/>
          <p:nvPr/>
        </p:nvSpPr>
        <p:spPr>
          <a:xfrm>
            <a:off x="7053943" y="356260"/>
            <a:ext cx="4655127" cy="1840675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5000">
                <a:schemeClr val="accent4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 sólo aroma…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51262" y="3147766"/>
            <a:ext cx="1103539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sólo.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Los sabores se obtienen de productos químicos.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Aunque algunos sabores son seguros para su consumo por vía oral, no lo son para inhalar. La inhalación de estos productos químicos aromatizantes puede dañar los pulmones.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n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3135" y="5792561"/>
            <a:ext cx="561975" cy="771525"/>
          </a:xfrm>
          <a:prstGeom prst="rect">
            <a:avLst/>
          </a:prstGeom>
        </p:spPr>
      </p:pic>
      <p:pic>
        <p:nvPicPr>
          <p:cNvPr id="8" name="Imagen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" y="6038117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1815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1262" y="1140032"/>
            <a:ext cx="3158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IDEAS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ERRÓNEAS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51262" y="356260"/>
            <a:ext cx="6020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CIGARRILLO ELECTRÓNICO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5" name="Llamada de nube 4"/>
          <p:cNvSpPr/>
          <p:nvPr/>
        </p:nvSpPr>
        <p:spPr>
          <a:xfrm>
            <a:off x="7089569" y="356260"/>
            <a:ext cx="4655127" cy="1840675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5000">
                <a:schemeClr val="accent4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 sólo vapor de agua…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51262" y="3147766"/>
            <a:ext cx="110353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lo es.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 vapeo puede exponer los pulmones a sustancias químicas nocivas como formaldehído, acetaldehído y acroleína, que causan daño pulmonar irreversible.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Imagen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62" y="5809884"/>
            <a:ext cx="561975" cy="771525"/>
          </a:xfrm>
          <a:prstGeom prst="rect">
            <a:avLst/>
          </a:prstGeom>
        </p:spPr>
      </p:pic>
      <p:pic>
        <p:nvPicPr>
          <p:cNvPr id="8" name="Imagen 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4871" y="5914659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307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1262" y="1140032"/>
            <a:ext cx="3158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IDEAS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ERRÓNEAS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51262" y="356260"/>
            <a:ext cx="6020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CIGARRILLO ELECTRÓNICO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51262" y="3599029"/>
            <a:ext cx="1103539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nicotina crea adicción.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 vapear la nicotina llega al cerebro en 10 segundos. El cerebro de una persona adolescente está todavía en desarrollo, lo que hace que sea más vulnerable a la nicotina y a su adicción.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Llamada de nube 6"/>
          <p:cNvSpPr/>
          <p:nvPr/>
        </p:nvSpPr>
        <p:spPr>
          <a:xfrm>
            <a:off x="7065819" y="356260"/>
            <a:ext cx="4655127" cy="1840675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5000">
                <a:schemeClr val="accent4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me voy a enganchar…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n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9958" y="5880222"/>
            <a:ext cx="561975" cy="771525"/>
          </a:xfrm>
          <a:prstGeom prst="rect">
            <a:avLst/>
          </a:prstGeom>
        </p:spPr>
      </p:pic>
      <p:pic>
        <p:nvPicPr>
          <p:cNvPr id="9" name="Imagen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089" y="5932609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3451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1262" y="1140032"/>
            <a:ext cx="3158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IDEAS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ERRÓNEAS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51262" y="356260"/>
            <a:ext cx="6020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CIGARRILLO ELECTRÓNICO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51262" y="3599029"/>
            <a:ext cx="1103539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nicotina es dañina.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exposición a la nicotina durante la adolescencia puede alterar el desarrollo normal del cerebro y puede tener efectos duraderos, como el aumento de la impulsividad y los trastornos del estado de ánimo.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Llamada de nube 6"/>
          <p:cNvSpPr/>
          <p:nvPr/>
        </p:nvSpPr>
        <p:spPr>
          <a:xfrm>
            <a:off x="7226136" y="356260"/>
            <a:ext cx="4655127" cy="1840675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5000">
                <a:schemeClr val="accent4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nicotina no me hace tanto daño…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n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274" y="5915392"/>
            <a:ext cx="561975" cy="771525"/>
          </a:xfrm>
          <a:prstGeom prst="rect">
            <a:avLst/>
          </a:prstGeom>
        </p:spPr>
      </p:pic>
      <p:pic>
        <p:nvPicPr>
          <p:cNvPr id="9" name="Imagen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6150" y="5967779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1690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1262" y="1140032"/>
            <a:ext cx="3158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IDEAS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ERRÓNEAS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51262" y="356260"/>
            <a:ext cx="6020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CIGARRILLO ELECTRÓNICO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451262" y="3278396"/>
            <a:ext cx="1103539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 reduce el estrés.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Los cigarrillos electrónicos no atenúan el estrés ni producen ningún beneficio.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 adicción a la nicotina puede empeorar la sensación de estrés, ya que los síntomas de la abstinencia imitan a los del estrés. 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Llamada de nube 6"/>
          <p:cNvSpPr/>
          <p:nvPr/>
        </p:nvSpPr>
        <p:spPr>
          <a:xfrm>
            <a:off x="7226136" y="356260"/>
            <a:ext cx="4655127" cy="1840675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5000">
                <a:schemeClr val="accent4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Vapear me relaja……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n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9288" y="5923191"/>
            <a:ext cx="561975" cy="771525"/>
          </a:xfrm>
          <a:prstGeom prst="rect">
            <a:avLst/>
          </a:prstGeom>
        </p:spPr>
      </p:pic>
      <p:pic>
        <p:nvPicPr>
          <p:cNvPr id="9" name="Imagen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36" y="6027966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676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1262" y="1140032"/>
            <a:ext cx="31588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0" i="0" u="none" strike="noStrike" kern="1200" cap="none" spc="0" normalizeH="0" baseline="0" noProof="0" dirty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IDEAS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s-E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B9BD5">
                    <a:lumMod val="50000"/>
                  </a:srgbClr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ERRÓNEAS</a:t>
            </a:r>
            <a:endParaRPr kumimoji="0" lang="es-ES" sz="2800" b="0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51262" y="356260"/>
            <a:ext cx="60207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CIGARRILLO ELECTRÓNICO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05641" y="3765285"/>
            <a:ext cx="11035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Todos los productos de tabaco son perjudiciales para la salud </a:t>
            </a: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 el peligro de adicción aumenta en la juventud.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Llamada de nube 6"/>
          <p:cNvSpPr/>
          <p:nvPr/>
        </p:nvSpPr>
        <p:spPr>
          <a:xfrm>
            <a:off x="7226136" y="356260"/>
            <a:ext cx="4655127" cy="1840675"/>
          </a:xfrm>
          <a:prstGeom prst="cloudCallout">
            <a:avLst>
              <a:gd name="adj1" fmla="val -47619"/>
              <a:gd name="adj2" fmla="val 88306"/>
            </a:avLst>
          </a:prstGeom>
          <a:gradFill>
            <a:gsLst>
              <a:gs pos="25000">
                <a:schemeClr val="accent4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Hay otros productos de tabaco más dañinos……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n 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653" y="5762439"/>
            <a:ext cx="561975" cy="771525"/>
          </a:xfrm>
          <a:prstGeom prst="rect">
            <a:avLst/>
          </a:prstGeom>
        </p:spPr>
      </p:pic>
      <p:pic>
        <p:nvPicPr>
          <p:cNvPr id="9" name="Imagen 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4766" y="5867214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31038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C5CB6815B273C4B80E01393D09E15C6" ma:contentTypeVersion="12" ma:contentTypeDescription="Crear nuevo documento." ma:contentTypeScope="" ma:versionID="f5961f8b12d9ee82128233875107955f">
  <xsd:schema xmlns:xsd="http://www.w3.org/2001/XMLSchema" xmlns:xs="http://www.w3.org/2001/XMLSchema" xmlns:p="http://schemas.microsoft.com/office/2006/metadata/properties" xmlns:ns2="2520add2-b48b-4386-b131-4f04ca11ce28" xmlns:ns3="c9d732bd-f9f6-4982-a6a0-328fd5276723" targetNamespace="http://schemas.microsoft.com/office/2006/metadata/properties" ma:root="true" ma:fieldsID="8c501a7435a9b4349245d6cc98c18830" ns2:_="" ns3:_="">
    <xsd:import namespace="2520add2-b48b-4386-b131-4f04ca11ce28"/>
    <xsd:import namespace="c9d732bd-f9f6-4982-a6a0-328fd52767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20add2-b48b-4386-b131-4f04ca11ce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732bd-f9f6-4982-a6a0-328fd527672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E73815-B2B4-4EF7-93FD-4718FEB9645C}">
  <ds:schemaRefs>
    <ds:schemaRef ds:uri="2520add2-b48b-4386-b131-4f04ca11ce28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c9d732bd-f9f6-4982-a6a0-328fd527672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AEFF15C-4804-4CE7-BE28-BB9EB1290B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20add2-b48b-4386-b131-4f04ca11ce28"/>
    <ds:schemaRef ds:uri="c9d732bd-f9f6-4982-a6a0-328fd52767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5CC5B8-57D1-4130-904D-87702A3E43C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278</Words>
  <Application>Microsoft Office PowerPoint</Application>
  <PresentationFormat>Panorámica</PresentationFormat>
  <Paragraphs>37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6</vt:i4>
      </vt:variant>
    </vt:vector>
  </HeadingPairs>
  <TitlesOfParts>
    <vt:vector size="12" baseType="lpstr">
      <vt:lpstr>Arial</vt:lpstr>
      <vt:lpstr>Berlin Sans FB Demi</vt:lpstr>
      <vt:lpstr>Calibri</vt:lpstr>
      <vt:lpstr>Calibri Light</vt:lpstr>
      <vt:lpstr>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Cordoba Ruiz, Irantzu</dc:creator>
  <cp:lastModifiedBy>Fernandez Lopez, Mª Lorena</cp:lastModifiedBy>
  <cp:revision>3</cp:revision>
  <dcterms:created xsi:type="dcterms:W3CDTF">2020-05-25T12:24:23Z</dcterms:created>
  <dcterms:modified xsi:type="dcterms:W3CDTF">2020-09-21T12:00:33Z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0x0101001C5CB6815B273C4B80E01393D09E15C6</vt:lpwstr>
  </property>
</Properties>
</file>