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omments/comment1.xml" ContentType="application/vnd.openxmlformats-officedocument.presentationml.comments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27"/>
  </p:notesMasterIdLst>
  <p:handoutMasterIdLst>
    <p:handoutMasterId r:id="rId28"/>
  </p:handoutMasterIdLst>
  <p:sldIdLst>
    <p:sldId id="256" r:id="rId5"/>
    <p:sldId id="259" r:id="rId6"/>
    <p:sldId id="262" r:id="rId7"/>
    <p:sldId id="289" r:id="rId8"/>
    <p:sldId id="309" r:id="rId9"/>
    <p:sldId id="311" r:id="rId10"/>
    <p:sldId id="319" r:id="rId11"/>
    <p:sldId id="317" r:id="rId12"/>
    <p:sldId id="324" r:id="rId13"/>
    <p:sldId id="325" r:id="rId14"/>
    <p:sldId id="326" r:id="rId15"/>
    <p:sldId id="327" r:id="rId16"/>
    <p:sldId id="328" r:id="rId17"/>
    <p:sldId id="329" r:id="rId18"/>
    <p:sldId id="330" r:id="rId19"/>
    <p:sldId id="331" r:id="rId20"/>
    <p:sldId id="332" r:id="rId21"/>
    <p:sldId id="333" r:id="rId22"/>
    <p:sldId id="334" r:id="rId23"/>
    <p:sldId id="335" r:id="rId24"/>
    <p:sldId id="336" r:id="rId25"/>
    <p:sldId id="337" r:id="rId26"/>
  </p:sldIdLst>
  <p:sldSz cx="12192000" cy="6858000"/>
  <p:notesSz cx="6662738" cy="9926638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ARMELA MOZO AVELLANED" initials="CMA" lastIdx="21" clrIdx="0">
    <p:extLst>
      <p:ext uri="{19B8F6BF-5375-455C-9EA6-DF929625EA0E}">
        <p15:presenceInfo xmlns:p15="http://schemas.microsoft.com/office/powerpoint/2012/main" userId="S-1-5-21-3957148863-1721901046-757422038-29641" providerId="AD"/>
      </p:ext>
    </p:extLst>
  </p:cmAuthor>
  <p:cmAuthor id="2" name="MIREN JOSUNE BORREGO ZUBELDIA" initials="MJBZ" lastIdx="3" clrIdx="1">
    <p:extLst>
      <p:ext uri="{19B8F6BF-5375-455C-9EA6-DF929625EA0E}">
        <p15:presenceInfo xmlns:p15="http://schemas.microsoft.com/office/powerpoint/2012/main" userId="S-1-5-21-3957148863-1721901046-757422038-883689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E9EBA"/>
    <a:srgbClr val="58B0AE"/>
    <a:srgbClr val="7EC2C0"/>
    <a:srgbClr val="89C5C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8534B4F-4E79-4A87-A552-9544B80A6F14}" v="1" dt="2026-03-26T12:52:02.15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89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34" Type="http://schemas.microsoft.com/office/2016/11/relationships/changesInfo" Target="changesInfos/changesInfo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commentAuthors" Target="commentAuthor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notesMaster" Target="notesMasters/notesMaster1.xml"/><Relationship Id="rId30" Type="http://schemas.openxmlformats.org/officeDocument/2006/relationships/presProps" Target="presProps.xml"/><Relationship Id="rId35" Type="http://schemas.microsoft.com/office/2015/10/relationships/revisionInfo" Target="revisionInfo.xml"/><Relationship Id="rId8" Type="http://schemas.openxmlformats.org/officeDocument/2006/relationships/slide" Target="slides/slide4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Zuazo Aguillo, Mª Lourdes" userId="fc892e8d-3de5-4a19-afa2-2fb9ba7bda90" providerId="ADAL" clId="{1BBF8CD5-A819-4FEF-9DC3-8A489E6B472D}"/>
    <pc:docChg chg="modSld">
      <pc:chgData name="Zuazo Aguillo, Mª Lourdes" userId="fc892e8d-3de5-4a19-afa2-2fb9ba7bda90" providerId="ADAL" clId="{1BBF8CD5-A819-4FEF-9DC3-8A489E6B472D}" dt="2026-03-26T12:52:23.847" v="0" actId="255"/>
      <pc:docMkLst>
        <pc:docMk/>
      </pc:docMkLst>
      <pc:sldChg chg="modSp mod">
        <pc:chgData name="Zuazo Aguillo, Mª Lourdes" userId="fc892e8d-3de5-4a19-afa2-2fb9ba7bda90" providerId="ADAL" clId="{1BBF8CD5-A819-4FEF-9DC3-8A489E6B472D}" dt="2026-03-26T12:52:23.847" v="0" actId="255"/>
        <pc:sldMkLst>
          <pc:docMk/>
          <pc:sldMk cId="319481586" sldId="337"/>
        </pc:sldMkLst>
        <pc:spChg chg="mod">
          <ac:chgData name="Zuazo Aguillo, Mª Lourdes" userId="fc892e8d-3de5-4a19-afa2-2fb9ba7bda90" providerId="ADAL" clId="{1BBF8CD5-A819-4FEF-9DC3-8A489E6B472D}" dt="2026-03-26T12:52:23.847" v="0" actId="255"/>
          <ac:spMkLst>
            <pc:docMk/>
            <pc:sldMk cId="319481586" sldId="337"/>
            <ac:spMk id="3" creationId="{00000000-0000-0000-0000-000000000000}"/>
          </ac:spMkLst>
        </pc:spChg>
      </pc:sldChg>
    </pc:docChg>
  </pc:docChgLst>
</pc:chgInfo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6-03-20T09:48:31.541" idx="3">
    <p:pos x="6132" y="724"/>
    <p:text>Cambiar pantallazo cuando esté actualizado</p:text>
    <p:extLst>
      <p:ext uri="{C676402C-5697-4E1C-873F-D02D1690AC5C}">
        <p15:threadingInfo xmlns:p15="http://schemas.microsoft.com/office/powerpoint/2012/main" timeZoneBias="-60"/>
      </p:ext>
    </p:extLst>
  </p:cm>
</p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iburuaren leku-mar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7186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Dataren leku-marka 2"/>
          <p:cNvSpPr>
            <a:spLocks noGrp="1"/>
          </p:cNvSpPr>
          <p:nvPr>
            <p:ph type="dt" sz="quarter" idx="1"/>
          </p:nvPr>
        </p:nvSpPr>
        <p:spPr>
          <a:xfrm>
            <a:off x="3774010" y="0"/>
            <a:ext cx="2887186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AA87A6-201E-4EC4-86B9-2C2B7B64E264}" type="datetimeFigureOut">
              <a:rPr lang="es-ES" smtClean="0"/>
              <a:t>26/03/2026</a:t>
            </a:fld>
            <a:endParaRPr lang="es-ES"/>
          </a:p>
        </p:txBody>
      </p:sp>
      <p:sp>
        <p:nvSpPr>
          <p:cNvPr id="4" name="Orri-oinaren leku-marka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887186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5" name="Diapositibaren zenbakiaren leku-marka 4"/>
          <p:cNvSpPr>
            <a:spLocks noGrp="1"/>
          </p:cNvSpPr>
          <p:nvPr>
            <p:ph type="sldNum" sz="quarter" idx="3"/>
          </p:nvPr>
        </p:nvSpPr>
        <p:spPr>
          <a:xfrm>
            <a:off x="3774010" y="9428584"/>
            <a:ext cx="2887186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ECEDC1B-0221-4F37-8830-B22554DB269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336646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7663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773488" y="0"/>
            <a:ext cx="2887662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07B1B2E-41F1-40AC-B906-8852BA05C6F3}" type="datetimeFigureOut">
              <a:rPr lang="es-ES" smtClean="0"/>
              <a:t>26/03/2026</a:t>
            </a:fld>
            <a:endParaRPr lang="es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354013" y="1241425"/>
            <a:ext cx="5954712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66750" y="4776788"/>
            <a:ext cx="5329238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887663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773488" y="9429750"/>
            <a:ext cx="2887662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725C5C2-DE43-4CAC-809D-D1CFD2E27FD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228350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54C0F8-81F7-46AA-8D2F-A9CD77111F92}" type="slidenum">
              <a:rPr lang="es-ES" smtClean="0"/>
              <a:t>9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396834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editar el estilo de subtítulo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8DA3A-A72E-437B-ACDF-BA92A715D246}" type="datetimeFigureOut">
              <a:rPr lang="es-ES" smtClean="0"/>
              <a:t>26/03/2026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31360-EB4A-46CB-8879-2D5DF2D4390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627331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8DA3A-A72E-437B-ACDF-BA92A715D246}" type="datetimeFigureOut">
              <a:rPr lang="es-ES" smtClean="0"/>
              <a:t>26/03/2026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31360-EB4A-46CB-8879-2D5DF2D4390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410888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8DA3A-A72E-437B-ACDF-BA92A715D246}" type="datetimeFigureOut">
              <a:rPr lang="es-ES" smtClean="0"/>
              <a:t>26/03/2026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31360-EB4A-46CB-8879-2D5DF2D4390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536817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8DA3A-A72E-437B-ACDF-BA92A715D246}" type="datetimeFigureOut">
              <a:rPr lang="es-ES" smtClean="0"/>
              <a:t>26/03/2026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31360-EB4A-46CB-8879-2D5DF2D4390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396202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8DA3A-A72E-437B-ACDF-BA92A715D246}" type="datetimeFigureOut">
              <a:rPr lang="es-ES" smtClean="0"/>
              <a:t>26/03/2026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31360-EB4A-46CB-8879-2D5DF2D4390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66603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8DA3A-A72E-437B-ACDF-BA92A715D246}" type="datetimeFigureOut">
              <a:rPr lang="es-ES" smtClean="0"/>
              <a:t>26/03/2026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31360-EB4A-46CB-8879-2D5DF2D4390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895283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8DA3A-A72E-437B-ACDF-BA92A715D246}" type="datetimeFigureOut">
              <a:rPr lang="es-ES" smtClean="0"/>
              <a:t>26/03/2026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31360-EB4A-46CB-8879-2D5DF2D4390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976863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8DA3A-A72E-437B-ACDF-BA92A715D246}" type="datetimeFigureOut">
              <a:rPr lang="es-ES" smtClean="0"/>
              <a:t>26/03/2026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31360-EB4A-46CB-8879-2D5DF2D4390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12525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8DA3A-A72E-437B-ACDF-BA92A715D246}" type="datetimeFigureOut">
              <a:rPr lang="es-ES" smtClean="0"/>
              <a:t>26/03/2026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31360-EB4A-46CB-8879-2D5DF2D4390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847769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8DA3A-A72E-437B-ACDF-BA92A715D246}" type="datetimeFigureOut">
              <a:rPr lang="es-ES" smtClean="0"/>
              <a:t>26/03/2026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31360-EB4A-46CB-8879-2D5DF2D4390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650060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8DA3A-A72E-437B-ACDF-BA92A715D246}" type="datetimeFigureOut">
              <a:rPr lang="es-ES" smtClean="0"/>
              <a:t>26/03/2026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31360-EB4A-46CB-8879-2D5DF2D4390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916562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18DA3A-A72E-437B-ACDF-BA92A715D246}" type="datetimeFigureOut">
              <a:rPr lang="es-ES" smtClean="0"/>
              <a:t>26/03/2026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631360-EB4A-46CB-8879-2D5DF2D4390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888803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osakidetza.sharepoint.com/sites/Osakidetza_ReferenciaDocumental/Documentos%20compartidos/Estrategia/Protocolos%20de%20Atencion%20Primaria/ERIZAINTZAKO%20ARRETA-PROTOKOLOA.Katarroa%20Pediatrian.pdf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euskadi.eus/contenidos/informacion/cevime_infac_2026/eu_def/INFAC_Vol_34_n-2_idorreria-eta-eztula-pediatrian.pdf" TargetMode="Externa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jpeg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osakidetza.sharepoint.com/sites/Osakidetza_QuienesSomos/SitePages/estrat/estrategiaap/doc/eu/proleves.aspx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comments" Target="../comments/comment1.xml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20110" y="1364100"/>
            <a:ext cx="10752083" cy="2387600"/>
          </a:xfrm>
        </p:spPr>
        <p:txBody>
          <a:bodyPr>
            <a:normAutofit fontScale="90000"/>
          </a:bodyPr>
          <a:lstStyle/>
          <a:p>
            <a:r>
              <a:rPr lang="es-ES" sz="40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PEDIATRIAN KONTSULTAK EGITEKO OHIKO ARRAZOIAK: </a:t>
            </a:r>
            <a:br>
              <a:rPr lang="es-ES" sz="40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</a:br>
            <a:r>
              <a:rPr lang="es-ES" sz="40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IDORRERIA ETA EZTUL AKUTUA</a:t>
            </a:r>
            <a:br>
              <a:rPr lang="es-ES_tradnl" sz="40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</a:br>
            <a:br>
              <a:rPr lang="es-ES_tradnl" sz="40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</a:br>
            <a:r>
              <a:rPr lang="es-ES_tradnl" sz="4000" dirty="0">
                <a:solidFill>
                  <a:srgbClr val="4E9EBA"/>
                </a:solidFill>
                <a:latin typeface="Arial Black"/>
              </a:rPr>
              <a:t>34 </a:t>
            </a:r>
            <a:r>
              <a:rPr lang="es-ES_tradnl" sz="4000" dirty="0" err="1">
                <a:solidFill>
                  <a:srgbClr val="4E9EBA"/>
                </a:solidFill>
                <a:latin typeface="Arial Black"/>
              </a:rPr>
              <a:t>Liburukia</a:t>
            </a:r>
            <a:r>
              <a:rPr lang="es-ES_tradnl" sz="4000" dirty="0">
                <a:solidFill>
                  <a:srgbClr val="4E9EBA"/>
                </a:solidFill>
                <a:latin typeface="Arial Black"/>
              </a:rPr>
              <a:t>, 2. </a:t>
            </a:r>
            <a:r>
              <a:rPr lang="es-ES_tradnl" sz="4000" dirty="0" err="1">
                <a:solidFill>
                  <a:srgbClr val="4E9EBA"/>
                </a:solidFill>
                <a:latin typeface="Arial Black"/>
              </a:rPr>
              <a:t>Zk</a:t>
            </a:r>
            <a:r>
              <a:rPr lang="es-ES_tradnl" sz="4000" dirty="0">
                <a:solidFill>
                  <a:srgbClr val="4E9EBA"/>
                </a:solidFill>
                <a:latin typeface="Arial Black"/>
              </a:rPr>
              <a:t> – 2026</a:t>
            </a:r>
            <a:endParaRPr lang="es-ES" sz="4000" dirty="0">
              <a:solidFill>
                <a:srgbClr val="4E9EBA"/>
              </a:solidFill>
              <a:latin typeface="Arial Black" pitchFamily="34" charset="0"/>
              <a:ea typeface="+mn-ea"/>
              <a:cs typeface="+mn-cs"/>
            </a:endParaRPr>
          </a:p>
        </p:txBody>
      </p:sp>
      <p:grpSp>
        <p:nvGrpSpPr>
          <p:cNvPr id="4" name="Grupo 3"/>
          <p:cNvGrpSpPr/>
          <p:nvPr/>
        </p:nvGrpSpPr>
        <p:grpSpPr>
          <a:xfrm>
            <a:off x="621635" y="6185998"/>
            <a:ext cx="10856798" cy="580324"/>
            <a:chOff x="621635" y="6185998"/>
            <a:chExt cx="10856798" cy="580324"/>
          </a:xfrm>
        </p:grpSpPr>
        <p:pic>
          <p:nvPicPr>
            <p:cNvPr id="6" name="Imagen 5"/>
            <p:cNvPicPr/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05" t="11283" r="58196" b="10438"/>
            <a:stretch/>
          </p:blipFill>
          <p:spPr bwMode="auto">
            <a:xfrm>
              <a:off x="5323957" y="6185998"/>
              <a:ext cx="1012536" cy="535626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7" name="Imagen 6" descr="Archivo:Osakidetza.svg - Wikipedia, la enciclopedia libre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635" y="6249023"/>
              <a:ext cx="1156335" cy="409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8" name="Imagen 7" descr="salud_lateral_color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73203" y="6239907"/>
              <a:ext cx="1205230" cy="526415"/>
            </a:xfrm>
            <a:prstGeom prst="rect">
              <a:avLst/>
            </a:prstGeom>
            <a:noFill/>
            <a:ln>
              <a:noFill/>
            </a:ln>
          </p:spPr>
        </p:pic>
      </p:grpSp>
    </p:spTree>
    <p:extLst>
      <p:ext uri="{BB962C8B-B14F-4D97-AF65-F5344CB8AC3E}">
        <p14:creationId xmlns:p14="http://schemas.microsoft.com/office/powerpoint/2010/main" val="175258527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33802" y="209822"/>
            <a:ext cx="11371634" cy="732155"/>
          </a:xfrm>
        </p:spPr>
        <p:txBody>
          <a:bodyPr>
            <a:normAutofit fontScale="90000"/>
          </a:bodyPr>
          <a:lstStyle/>
          <a:p>
            <a:pPr algn="ctr"/>
            <a:r>
              <a:rPr lang="es-ES" sz="40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IDORRERIA FUNTZIONALA.</a:t>
            </a:r>
            <a:br>
              <a:rPr lang="es-ES" sz="40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</a:br>
            <a:r>
              <a:rPr lang="es-ES" sz="40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 </a:t>
            </a:r>
            <a:r>
              <a:rPr lang="es-ES" sz="4000" dirty="0" err="1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Tratamendu</a:t>
            </a:r>
            <a:r>
              <a:rPr lang="es-ES" sz="40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 </a:t>
            </a:r>
            <a:r>
              <a:rPr lang="es-ES" sz="4000" dirty="0" err="1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farmakologikoa</a:t>
            </a:r>
            <a:endParaRPr lang="es-ES" sz="4000" dirty="0">
              <a:solidFill>
                <a:srgbClr val="4E9EBA"/>
              </a:solidFill>
              <a:latin typeface="Arial Black" pitchFamily="34" charset="0"/>
              <a:ea typeface="+mn-ea"/>
              <a:cs typeface="+mn-cs"/>
            </a:endParaRPr>
          </a:p>
        </p:txBody>
      </p:sp>
      <p:sp>
        <p:nvSpPr>
          <p:cNvPr id="6" name="Subtítulo 2"/>
          <p:cNvSpPr txBox="1">
            <a:spLocks/>
          </p:cNvSpPr>
          <p:nvPr/>
        </p:nvSpPr>
        <p:spPr>
          <a:xfrm>
            <a:off x="1184758" y="1393371"/>
            <a:ext cx="9088445" cy="4169229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anose="05000000000000000000" pitchFamily="2" charset="2"/>
              <a:buChar char="q"/>
            </a:pPr>
            <a:r>
              <a:rPr lang="es-ES" sz="2400" b="1" dirty="0" err="1">
                <a:solidFill>
                  <a:srgbClr val="4E9EBA"/>
                </a:solidFill>
              </a:rPr>
              <a:t>Mantentzea</a:t>
            </a:r>
            <a:endParaRPr lang="es-ES" sz="2400" b="1" dirty="0">
              <a:solidFill>
                <a:srgbClr val="4E9EBA"/>
              </a:solidFill>
            </a:endParaRPr>
          </a:p>
          <a:p>
            <a:r>
              <a:rPr lang="es-ES" sz="2000" dirty="0" err="1"/>
              <a:t>Desinpaktazioa</a:t>
            </a:r>
            <a:r>
              <a:rPr lang="es-ES" sz="2000" dirty="0"/>
              <a:t> </a:t>
            </a:r>
            <a:r>
              <a:rPr lang="es-ES" sz="2000" dirty="0" err="1"/>
              <a:t>lortu</a:t>
            </a:r>
            <a:r>
              <a:rPr lang="es-ES" sz="2000" dirty="0"/>
              <a:t> eta </a:t>
            </a:r>
            <a:r>
              <a:rPr lang="es-ES" sz="2000" dirty="0" err="1"/>
              <a:t>berehala</a:t>
            </a:r>
            <a:r>
              <a:rPr lang="es-ES" sz="2000" dirty="0"/>
              <a:t> </a:t>
            </a:r>
            <a:r>
              <a:rPr lang="es-ES" sz="2000" dirty="0" err="1"/>
              <a:t>hasi</a:t>
            </a:r>
            <a:r>
              <a:rPr lang="es-ES" sz="2000" dirty="0"/>
              <a:t>. </a:t>
            </a:r>
            <a:r>
              <a:rPr lang="es-ES" sz="2000" dirty="0" err="1"/>
              <a:t>Inpaktaziorik</a:t>
            </a:r>
            <a:r>
              <a:rPr lang="es-ES" sz="2000" dirty="0"/>
              <a:t> </a:t>
            </a:r>
            <a:r>
              <a:rPr lang="es-ES" sz="2000" dirty="0" err="1"/>
              <a:t>ez</a:t>
            </a:r>
            <a:r>
              <a:rPr lang="es-ES" sz="2000" dirty="0"/>
              <a:t> </a:t>
            </a:r>
            <a:r>
              <a:rPr lang="es-ES" sz="2000" dirty="0" err="1"/>
              <a:t>badago</a:t>
            </a:r>
            <a:r>
              <a:rPr lang="es-ES" sz="2000" dirty="0"/>
              <a:t>, </a:t>
            </a:r>
            <a:r>
              <a:rPr lang="es-ES" sz="2000" dirty="0" err="1"/>
              <a:t>tratamendua</a:t>
            </a:r>
            <a:r>
              <a:rPr lang="es-ES" sz="2000" dirty="0"/>
              <a:t> fase </a:t>
            </a:r>
            <a:r>
              <a:rPr lang="es-ES" sz="2000" dirty="0" err="1"/>
              <a:t>honetan</a:t>
            </a:r>
            <a:r>
              <a:rPr lang="es-ES" sz="2000" dirty="0"/>
              <a:t> </a:t>
            </a:r>
            <a:r>
              <a:rPr lang="es-ES" sz="2000" dirty="0" err="1"/>
              <a:t>hasiko</a:t>
            </a:r>
            <a:r>
              <a:rPr lang="es-ES" sz="2000" dirty="0"/>
              <a:t> da. </a:t>
            </a:r>
          </a:p>
          <a:p>
            <a:r>
              <a:rPr lang="es-ES" sz="2000" b="1" dirty="0" err="1">
                <a:solidFill>
                  <a:srgbClr val="4E9EBA"/>
                </a:solidFill>
              </a:rPr>
              <a:t>Luze</a:t>
            </a:r>
            <a:r>
              <a:rPr lang="es-ES" sz="2000" dirty="0"/>
              <a:t> </a:t>
            </a:r>
            <a:r>
              <a:rPr lang="es-ES" sz="2000" dirty="0" err="1"/>
              <a:t>iraun</a:t>
            </a:r>
            <a:r>
              <a:rPr lang="es-ES" sz="2000" dirty="0"/>
              <a:t> </a:t>
            </a:r>
            <a:r>
              <a:rPr lang="es-ES" sz="2000" dirty="0" err="1"/>
              <a:t>behar</a:t>
            </a:r>
            <a:r>
              <a:rPr lang="es-ES" sz="2000" dirty="0"/>
              <a:t> du; </a:t>
            </a:r>
            <a:r>
              <a:rPr lang="es-ES" sz="2000" dirty="0" err="1"/>
              <a:t>ez</a:t>
            </a:r>
            <a:r>
              <a:rPr lang="es-ES" sz="2000" dirty="0"/>
              <a:t> da </a:t>
            </a:r>
            <a:r>
              <a:rPr lang="es-ES" sz="2000" dirty="0" err="1"/>
              <a:t>hasiko</a:t>
            </a:r>
            <a:r>
              <a:rPr lang="es-ES" sz="2000" dirty="0"/>
              <a:t> </a:t>
            </a:r>
            <a:r>
              <a:rPr lang="es-ES" sz="2000" dirty="0" err="1"/>
              <a:t>dosia</a:t>
            </a:r>
            <a:r>
              <a:rPr lang="es-ES" sz="2000" dirty="0"/>
              <a:t> </a:t>
            </a:r>
            <a:r>
              <a:rPr lang="es-ES" sz="2000" dirty="0" err="1"/>
              <a:t>pixkanaka</a:t>
            </a:r>
            <a:r>
              <a:rPr lang="es-ES" sz="2000" dirty="0"/>
              <a:t> </a:t>
            </a:r>
            <a:r>
              <a:rPr lang="es-ES" sz="2000" dirty="0" err="1"/>
              <a:t>jaisten</a:t>
            </a:r>
            <a:r>
              <a:rPr lang="es-ES" sz="2000" dirty="0"/>
              <a:t>, </a:t>
            </a:r>
            <a:r>
              <a:rPr lang="es-ES" sz="2000" dirty="0" err="1"/>
              <a:t>harik</a:t>
            </a:r>
            <a:r>
              <a:rPr lang="es-ES" sz="2000" dirty="0"/>
              <a:t> eta </a:t>
            </a:r>
            <a:r>
              <a:rPr lang="es-ES" sz="2000" dirty="0" err="1"/>
              <a:t>hesteetako</a:t>
            </a:r>
            <a:r>
              <a:rPr lang="es-ES" sz="2000" dirty="0"/>
              <a:t> </a:t>
            </a:r>
            <a:r>
              <a:rPr lang="es-ES" sz="2000" dirty="0" err="1"/>
              <a:t>erritmoa</a:t>
            </a:r>
            <a:r>
              <a:rPr lang="es-ES" sz="2000" dirty="0"/>
              <a:t> </a:t>
            </a:r>
            <a:r>
              <a:rPr lang="es-ES" sz="2000" dirty="0" err="1"/>
              <a:t>gutxienez</a:t>
            </a:r>
            <a:r>
              <a:rPr lang="es-ES" sz="2000" dirty="0"/>
              <a:t> </a:t>
            </a:r>
            <a:r>
              <a:rPr lang="es-ES" sz="2000" dirty="0" err="1"/>
              <a:t>hilabetez</a:t>
            </a:r>
            <a:r>
              <a:rPr lang="es-ES" sz="2000" dirty="0"/>
              <a:t> </a:t>
            </a:r>
            <a:r>
              <a:rPr lang="es-ES" sz="2000" dirty="0" err="1"/>
              <a:t>erregularra</a:t>
            </a:r>
            <a:r>
              <a:rPr lang="es-ES" sz="2000" dirty="0"/>
              <a:t> </a:t>
            </a:r>
            <a:r>
              <a:rPr lang="es-ES" sz="2000" dirty="0" err="1"/>
              <a:t>izatea</a:t>
            </a:r>
            <a:r>
              <a:rPr lang="es-ES" sz="2000" dirty="0"/>
              <a:t> </a:t>
            </a:r>
            <a:r>
              <a:rPr lang="es-ES" sz="2000" dirty="0" err="1"/>
              <a:t>lortu</a:t>
            </a:r>
            <a:r>
              <a:rPr lang="es-ES" sz="2000" dirty="0"/>
              <a:t> arte. </a:t>
            </a:r>
          </a:p>
          <a:p>
            <a:r>
              <a:rPr lang="es-ES" sz="2000" b="1" dirty="0" err="1">
                <a:solidFill>
                  <a:srgbClr val="4E9EBA"/>
                </a:solidFill>
              </a:rPr>
              <a:t>Akats</a:t>
            </a:r>
            <a:r>
              <a:rPr lang="es-ES" sz="2000" b="1" dirty="0">
                <a:solidFill>
                  <a:srgbClr val="4E9EBA"/>
                </a:solidFill>
              </a:rPr>
              <a:t> </a:t>
            </a:r>
            <a:r>
              <a:rPr lang="es-ES" sz="2000" b="1" dirty="0" err="1">
                <a:solidFill>
                  <a:srgbClr val="4E9EBA"/>
                </a:solidFill>
              </a:rPr>
              <a:t>ohikoenetako</a:t>
            </a:r>
            <a:r>
              <a:rPr lang="es-ES" sz="2000" b="1" dirty="0">
                <a:solidFill>
                  <a:srgbClr val="4E9EBA"/>
                </a:solidFill>
              </a:rPr>
              <a:t> </a:t>
            </a:r>
            <a:r>
              <a:rPr lang="es-ES" sz="2000" b="1" dirty="0" err="1">
                <a:solidFill>
                  <a:srgbClr val="4E9EBA"/>
                </a:solidFill>
              </a:rPr>
              <a:t>bat</a:t>
            </a:r>
            <a:r>
              <a:rPr lang="es-ES" sz="2000" b="1" dirty="0">
                <a:solidFill>
                  <a:srgbClr val="4E9EBA"/>
                </a:solidFill>
              </a:rPr>
              <a:t> </a:t>
            </a:r>
            <a:r>
              <a:rPr lang="es-ES" sz="2000" dirty="0" err="1"/>
              <a:t>izaten</a:t>
            </a:r>
            <a:r>
              <a:rPr lang="es-ES" sz="2000" dirty="0"/>
              <a:t> da, </a:t>
            </a:r>
            <a:r>
              <a:rPr lang="es-ES" sz="2000" dirty="0" err="1"/>
              <a:t>medikazioa</a:t>
            </a:r>
            <a:r>
              <a:rPr lang="es-ES" sz="2000" dirty="0"/>
              <a:t> </a:t>
            </a:r>
            <a:r>
              <a:rPr lang="es-ES" sz="2000" b="1" dirty="0" err="1">
                <a:solidFill>
                  <a:srgbClr val="4E9EBA"/>
                </a:solidFill>
              </a:rPr>
              <a:t>azkarregi</a:t>
            </a:r>
            <a:r>
              <a:rPr lang="es-ES" sz="2000" b="1" dirty="0">
                <a:solidFill>
                  <a:srgbClr val="4E9EBA"/>
                </a:solidFill>
              </a:rPr>
              <a:t> </a:t>
            </a:r>
            <a:r>
              <a:rPr lang="es-ES" sz="2000" b="1" dirty="0" err="1">
                <a:solidFill>
                  <a:srgbClr val="4E9EBA"/>
                </a:solidFill>
              </a:rPr>
              <a:t>kentzea</a:t>
            </a:r>
            <a:r>
              <a:rPr lang="es-ES" sz="2000" dirty="0"/>
              <a:t>, eta </a:t>
            </a:r>
            <a:r>
              <a:rPr lang="es-ES" sz="2000" dirty="0" err="1"/>
              <a:t>horrek</a:t>
            </a:r>
            <a:r>
              <a:rPr lang="es-ES" sz="2000" dirty="0"/>
              <a:t> </a:t>
            </a:r>
            <a:r>
              <a:rPr lang="es-ES" sz="2000" dirty="0" err="1"/>
              <a:t>porrot</a:t>
            </a:r>
            <a:r>
              <a:rPr lang="es-ES" sz="2000" dirty="0"/>
              <a:t> </a:t>
            </a:r>
            <a:r>
              <a:rPr lang="es-ES" sz="2000" dirty="0" err="1"/>
              <a:t>terapeutikoa</a:t>
            </a:r>
            <a:r>
              <a:rPr lang="es-ES" sz="2000" dirty="0"/>
              <a:t> </a:t>
            </a:r>
            <a:r>
              <a:rPr lang="es-ES" sz="2000" dirty="0" err="1"/>
              <a:t>eragiten</a:t>
            </a:r>
            <a:r>
              <a:rPr lang="es-ES" sz="2000" dirty="0"/>
              <a:t> du. </a:t>
            </a:r>
          </a:p>
          <a:p>
            <a:r>
              <a:rPr lang="es-ES" sz="2000" dirty="0" err="1"/>
              <a:t>Birgaixotzeko</a:t>
            </a:r>
            <a:r>
              <a:rPr lang="es-ES" sz="2000" dirty="0"/>
              <a:t> </a:t>
            </a:r>
            <a:r>
              <a:rPr lang="es-ES" sz="2000" dirty="0" err="1"/>
              <a:t>aukera</a:t>
            </a:r>
            <a:r>
              <a:rPr lang="es-ES" sz="2000" dirty="0"/>
              <a:t> % 50era </a:t>
            </a:r>
            <a:r>
              <a:rPr lang="es-ES" sz="2000" dirty="0" err="1"/>
              <a:t>heltzen</a:t>
            </a:r>
            <a:r>
              <a:rPr lang="es-ES" sz="2000" dirty="0"/>
              <a:t> da, eta, </a:t>
            </a:r>
            <a:r>
              <a:rPr lang="es-ES" sz="2000" dirty="0" err="1"/>
              <a:t>gehienetan</a:t>
            </a:r>
            <a:r>
              <a:rPr lang="es-ES" sz="2000" dirty="0"/>
              <a:t>, terapia </a:t>
            </a:r>
            <a:r>
              <a:rPr lang="es-ES" sz="2000" dirty="0" err="1"/>
              <a:t>ez</a:t>
            </a:r>
            <a:r>
              <a:rPr lang="es-ES" sz="2000" dirty="0"/>
              <a:t> </a:t>
            </a:r>
            <a:r>
              <a:rPr lang="es-ES" sz="2000" dirty="0" err="1"/>
              <a:t>betetzeagatik</a:t>
            </a:r>
            <a:r>
              <a:rPr lang="es-ES" sz="2000" dirty="0"/>
              <a:t> </a:t>
            </a:r>
            <a:r>
              <a:rPr lang="es-ES" sz="2000" dirty="0" err="1"/>
              <a:t>gertatzen</a:t>
            </a:r>
            <a:r>
              <a:rPr lang="es-ES" sz="2000" dirty="0"/>
              <a:t> da </a:t>
            </a:r>
            <a:r>
              <a:rPr lang="es-ES" sz="1600" dirty="0"/>
              <a:t>(</a:t>
            </a:r>
            <a:r>
              <a:rPr lang="es-ES" sz="1600" dirty="0" err="1"/>
              <a:t>azpimarratu</a:t>
            </a:r>
            <a:r>
              <a:rPr lang="es-ES" sz="1600" dirty="0"/>
              <a:t> </a:t>
            </a:r>
            <a:r>
              <a:rPr lang="es-ES" sz="1600" dirty="0" err="1"/>
              <a:t>dosi</a:t>
            </a:r>
            <a:r>
              <a:rPr lang="es-ES" sz="1600" dirty="0"/>
              <a:t> </a:t>
            </a:r>
            <a:r>
              <a:rPr lang="es-ES" sz="1600" dirty="0" err="1"/>
              <a:t>egokiak</a:t>
            </a:r>
            <a:r>
              <a:rPr lang="es-ES" sz="1600" dirty="0"/>
              <a:t> </a:t>
            </a:r>
            <a:r>
              <a:rPr lang="es-ES" sz="1600" dirty="0" err="1"/>
              <a:t>hartu</a:t>
            </a:r>
            <a:r>
              <a:rPr lang="es-ES" sz="1600" dirty="0"/>
              <a:t> </a:t>
            </a:r>
            <a:r>
              <a:rPr lang="es-ES" sz="1600" dirty="0" err="1"/>
              <a:t>behar</a:t>
            </a:r>
            <a:r>
              <a:rPr lang="es-ES" sz="1600" dirty="0"/>
              <a:t> </a:t>
            </a:r>
            <a:r>
              <a:rPr lang="es-ES" sz="1600" dirty="0" err="1"/>
              <a:t>direla</a:t>
            </a:r>
            <a:r>
              <a:rPr lang="es-ES" sz="1600" dirty="0"/>
              <a:t>, eta </a:t>
            </a:r>
            <a:r>
              <a:rPr lang="es-ES" sz="1600" dirty="0" err="1"/>
              <a:t>gomendatutako</a:t>
            </a:r>
            <a:r>
              <a:rPr lang="es-ES" sz="1600" dirty="0"/>
              <a:t> </a:t>
            </a:r>
            <a:r>
              <a:rPr lang="es-ES" sz="1600" dirty="0" err="1"/>
              <a:t>denbora-tartean</a:t>
            </a:r>
            <a:r>
              <a:rPr lang="es-ES" sz="1600" dirty="0"/>
              <a:t>). </a:t>
            </a:r>
          </a:p>
          <a:p>
            <a:r>
              <a:rPr lang="es-ES" sz="2000" dirty="0" err="1"/>
              <a:t>Libragarriek</a:t>
            </a:r>
            <a:r>
              <a:rPr lang="es-ES" sz="2000" dirty="0"/>
              <a:t> </a:t>
            </a:r>
            <a:r>
              <a:rPr lang="es-ES" sz="2000" dirty="0" err="1"/>
              <a:t>ez</a:t>
            </a:r>
            <a:r>
              <a:rPr lang="es-ES" sz="2000" dirty="0"/>
              <a:t> </a:t>
            </a:r>
            <a:r>
              <a:rPr lang="es-ES" sz="2000" dirty="0" err="1"/>
              <a:t>dute</a:t>
            </a:r>
            <a:r>
              <a:rPr lang="es-ES" sz="2000" dirty="0"/>
              <a:t> </a:t>
            </a:r>
            <a:r>
              <a:rPr lang="es-ES" sz="2000" dirty="0" err="1"/>
              <a:t>sortzen</a:t>
            </a:r>
            <a:r>
              <a:rPr lang="es-ES" sz="2000" dirty="0"/>
              <a:t> </a:t>
            </a:r>
            <a:r>
              <a:rPr lang="es-ES" sz="2000" b="1" dirty="0" err="1">
                <a:solidFill>
                  <a:srgbClr val="4E9EBA"/>
                </a:solidFill>
              </a:rPr>
              <a:t>ez</a:t>
            </a:r>
            <a:r>
              <a:rPr lang="es-ES" sz="2000" b="1" dirty="0">
                <a:solidFill>
                  <a:srgbClr val="4E9EBA"/>
                </a:solidFill>
              </a:rPr>
              <a:t> </a:t>
            </a:r>
            <a:r>
              <a:rPr lang="es-ES" sz="2000" b="1" dirty="0" err="1">
                <a:solidFill>
                  <a:srgbClr val="4E9EBA"/>
                </a:solidFill>
              </a:rPr>
              <a:t>mendekotasunik</a:t>
            </a:r>
            <a:r>
              <a:rPr lang="es-ES" sz="2000" b="1" dirty="0">
                <a:solidFill>
                  <a:srgbClr val="4E9EBA"/>
                </a:solidFill>
              </a:rPr>
              <a:t>, </a:t>
            </a:r>
            <a:r>
              <a:rPr lang="es-ES" sz="2000" b="1" dirty="0" err="1">
                <a:solidFill>
                  <a:srgbClr val="4E9EBA"/>
                </a:solidFill>
              </a:rPr>
              <a:t>ez</a:t>
            </a:r>
            <a:r>
              <a:rPr lang="es-ES" sz="2000" b="1" dirty="0">
                <a:solidFill>
                  <a:srgbClr val="4E9EBA"/>
                </a:solidFill>
              </a:rPr>
              <a:t> </a:t>
            </a:r>
            <a:r>
              <a:rPr lang="es-ES" sz="2000" b="1" dirty="0" err="1">
                <a:solidFill>
                  <a:srgbClr val="4E9EBA"/>
                </a:solidFill>
              </a:rPr>
              <a:t>tolerantziarik</a:t>
            </a:r>
            <a:r>
              <a:rPr lang="es-ES" sz="2000" dirty="0"/>
              <a:t>, </a:t>
            </a:r>
            <a:r>
              <a:rPr lang="es-ES" sz="2000" dirty="0" err="1"/>
              <a:t>garrantzitsua</a:t>
            </a:r>
            <a:r>
              <a:rPr lang="es-ES" sz="2000" dirty="0"/>
              <a:t> da horren </a:t>
            </a:r>
            <a:r>
              <a:rPr lang="es-ES" sz="2000" dirty="0" err="1"/>
              <a:t>berri</a:t>
            </a:r>
            <a:r>
              <a:rPr lang="es-ES" sz="2000" dirty="0"/>
              <a:t> </a:t>
            </a:r>
            <a:r>
              <a:rPr lang="es-ES" sz="2000" dirty="0" err="1"/>
              <a:t>ematea</a:t>
            </a:r>
            <a:r>
              <a:rPr lang="es-ES" sz="2000" dirty="0"/>
              <a:t>.</a:t>
            </a:r>
          </a:p>
        </p:txBody>
      </p:sp>
      <p:grpSp>
        <p:nvGrpSpPr>
          <p:cNvPr id="7" name="Grupo 6"/>
          <p:cNvGrpSpPr/>
          <p:nvPr/>
        </p:nvGrpSpPr>
        <p:grpSpPr>
          <a:xfrm>
            <a:off x="621635" y="6185998"/>
            <a:ext cx="10856798" cy="580324"/>
            <a:chOff x="621635" y="6185998"/>
            <a:chExt cx="10856798" cy="580324"/>
          </a:xfrm>
        </p:grpSpPr>
        <p:pic>
          <p:nvPicPr>
            <p:cNvPr id="8" name="Imagen 7"/>
            <p:cNvPicPr/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05" t="11283" r="58196" b="10438"/>
            <a:stretch/>
          </p:blipFill>
          <p:spPr bwMode="auto">
            <a:xfrm>
              <a:off x="5323957" y="6185998"/>
              <a:ext cx="1012536" cy="535626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9" name="Imagen 8" descr="Archivo:Osakidetza.svg - Wikipedia, la enciclopedia libre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635" y="6249023"/>
              <a:ext cx="1156335" cy="409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" name="Imagen 9" descr="salud_lateral_color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73203" y="6239907"/>
              <a:ext cx="1205230" cy="526415"/>
            </a:xfrm>
            <a:prstGeom prst="rect">
              <a:avLst/>
            </a:prstGeom>
            <a:noFill/>
            <a:ln>
              <a:noFill/>
            </a:ln>
          </p:spPr>
        </p:pic>
      </p:grpSp>
      <p:cxnSp>
        <p:nvCxnSpPr>
          <p:cNvPr id="12" name="Conector recto 11"/>
          <p:cNvCxnSpPr/>
          <p:nvPr/>
        </p:nvCxnSpPr>
        <p:spPr>
          <a:xfrm>
            <a:off x="433802" y="1090023"/>
            <a:ext cx="11161486" cy="7257"/>
          </a:xfrm>
          <a:prstGeom prst="line">
            <a:avLst/>
          </a:prstGeom>
          <a:ln w="25400">
            <a:solidFill>
              <a:srgbClr val="4E9EB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6460409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33802" y="209822"/>
            <a:ext cx="11371634" cy="732155"/>
          </a:xfrm>
        </p:spPr>
        <p:txBody>
          <a:bodyPr>
            <a:normAutofit fontScale="90000"/>
          </a:bodyPr>
          <a:lstStyle/>
          <a:p>
            <a:pPr algn="ctr"/>
            <a:r>
              <a:rPr lang="es-ES" sz="40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IDORRERIA FUNTZIONALA.</a:t>
            </a:r>
            <a:br>
              <a:rPr lang="es-ES" sz="40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</a:br>
            <a:r>
              <a:rPr lang="es-ES" sz="40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 </a:t>
            </a:r>
            <a:r>
              <a:rPr lang="es-ES" sz="4000" dirty="0" err="1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Tratamendu</a:t>
            </a:r>
            <a:r>
              <a:rPr lang="es-ES" sz="40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 </a:t>
            </a:r>
            <a:r>
              <a:rPr lang="es-ES" sz="4000" dirty="0" err="1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farmakologikoa</a:t>
            </a:r>
            <a:endParaRPr lang="es-ES" sz="4000" dirty="0">
              <a:solidFill>
                <a:srgbClr val="4E9EBA"/>
              </a:solidFill>
              <a:latin typeface="Arial Black" pitchFamily="34" charset="0"/>
              <a:ea typeface="+mn-ea"/>
              <a:cs typeface="+mn-cs"/>
            </a:endParaRPr>
          </a:p>
        </p:txBody>
      </p:sp>
      <p:sp>
        <p:nvSpPr>
          <p:cNvPr id="6" name="Subtítulo 2"/>
          <p:cNvSpPr txBox="1">
            <a:spLocks/>
          </p:cNvSpPr>
          <p:nvPr/>
        </p:nvSpPr>
        <p:spPr>
          <a:xfrm>
            <a:off x="1289261" y="1065736"/>
            <a:ext cx="9970922" cy="5151807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anose="05000000000000000000" pitchFamily="2" charset="2"/>
              <a:buChar char="q"/>
            </a:pPr>
            <a:r>
              <a:rPr lang="es-ES" sz="2400" b="1" dirty="0" err="1">
                <a:solidFill>
                  <a:srgbClr val="4E9EBA"/>
                </a:solidFill>
              </a:rPr>
              <a:t>Mantentzea</a:t>
            </a:r>
            <a:endParaRPr lang="es-ES" sz="2400" b="1" dirty="0">
              <a:solidFill>
                <a:srgbClr val="4E9EBA"/>
              </a:solidFill>
            </a:endParaRPr>
          </a:p>
          <a:p>
            <a:r>
              <a:rPr lang="es-ES" sz="2000" dirty="0" err="1"/>
              <a:t>Gida</a:t>
            </a:r>
            <a:r>
              <a:rPr lang="es-ES" sz="2000" dirty="0"/>
              <a:t> </a:t>
            </a:r>
            <a:r>
              <a:rPr lang="es-ES" sz="2000" dirty="0" err="1"/>
              <a:t>gehienen</a:t>
            </a:r>
            <a:r>
              <a:rPr lang="es-ES" sz="2000" dirty="0"/>
              <a:t> </a:t>
            </a:r>
            <a:r>
              <a:rPr lang="es-ES" sz="2000" dirty="0" err="1"/>
              <a:t>arabera</a:t>
            </a:r>
            <a:r>
              <a:rPr lang="es-ES" sz="2000" dirty="0"/>
              <a:t>, </a:t>
            </a:r>
            <a:r>
              <a:rPr lang="es-ES" sz="2000" dirty="0" err="1"/>
              <a:t>aukerako</a:t>
            </a:r>
            <a:r>
              <a:rPr lang="es-ES" sz="2000" dirty="0"/>
              <a:t> </a:t>
            </a:r>
            <a:r>
              <a:rPr lang="es-ES" sz="2000" dirty="0" err="1"/>
              <a:t>tratamendua</a:t>
            </a:r>
            <a:r>
              <a:rPr lang="es-ES" sz="2000" dirty="0"/>
              <a:t> </a:t>
            </a:r>
            <a:r>
              <a:rPr lang="es-ES" sz="2000" b="1" dirty="0" err="1">
                <a:solidFill>
                  <a:srgbClr val="4E9EBA"/>
                </a:solidFill>
              </a:rPr>
              <a:t>ahotik</a:t>
            </a:r>
            <a:r>
              <a:rPr lang="es-ES" sz="2000" b="1" dirty="0">
                <a:solidFill>
                  <a:srgbClr val="4E9EBA"/>
                </a:solidFill>
              </a:rPr>
              <a:t> </a:t>
            </a:r>
            <a:r>
              <a:rPr lang="es-ES" sz="2000" b="1" dirty="0" err="1">
                <a:solidFill>
                  <a:srgbClr val="4E9EBA"/>
                </a:solidFill>
              </a:rPr>
              <a:t>hartzeko</a:t>
            </a:r>
            <a:r>
              <a:rPr lang="es-ES" sz="2000" b="1" dirty="0">
                <a:solidFill>
                  <a:srgbClr val="4E9EBA"/>
                </a:solidFill>
              </a:rPr>
              <a:t> </a:t>
            </a:r>
            <a:r>
              <a:rPr lang="es-ES" sz="2000" b="1" dirty="0" err="1">
                <a:solidFill>
                  <a:srgbClr val="4E9EBA"/>
                </a:solidFill>
              </a:rPr>
              <a:t>PEGa</a:t>
            </a:r>
            <a:r>
              <a:rPr lang="es-ES" sz="2000" b="1" dirty="0">
                <a:solidFill>
                  <a:srgbClr val="4E9EBA"/>
                </a:solidFill>
              </a:rPr>
              <a:t> da, </a:t>
            </a:r>
            <a:r>
              <a:rPr lang="es-ES" sz="2000" b="1" dirty="0" err="1">
                <a:solidFill>
                  <a:srgbClr val="4E9EBA"/>
                </a:solidFill>
              </a:rPr>
              <a:t>elektrolitoekin</a:t>
            </a:r>
            <a:r>
              <a:rPr lang="es-ES" sz="2000" b="1" dirty="0">
                <a:solidFill>
                  <a:srgbClr val="4E9EBA"/>
                </a:solidFill>
              </a:rPr>
              <a:t> </a:t>
            </a:r>
            <a:r>
              <a:rPr lang="es-ES" sz="2000" b="1" dirty="0" err="1">
                <a:solidFill>
                  <a:srgbClr val="4E9EBA"/>
                </a:solidFill>
              </a:rPr>
              <a:t>edo</a:t>
            </a:r>
            <a:r>
              <a:rPr lang="es-ES" sz="2000" b="1" dirty="0">
                <a:solidFill>
                  <a:srgbClr val="4E9EBA"/>
                </a:solidFill>
              </a:rPr>
              <a:t> </a:t>
            </a:r>
            <a:r>
              <a:rPr lang="es-ES" sz="2000" b="1" dirty="0" err="1">
                <a:solidFill>
                  <a:srgbClr val="4E9EBA"/>
                </a:solidFill>
              </a:rPr>
              <a:t>halakorik</a:t>
            </a:r>
            <a:r>
              <a:rPr lang="es-ES" sz="2000" b="1" dirty="0">
                <a:solidFill>
                  <a:srgbClr val="4E9EBA"/>
                </a:solidFill>
              </a:rPr>
              <a:t> </a:t>
            </a:r>
            <a:r>
              <a:rPr lang="es-ES" sz="2000" b="1" dirty="0" err="1">
                <a:solidFill>
                  <a:srgbClr val="4E9EBA"/>
                </a:solidFill>
              </a:rPr>
              <a:t>gabe</a:t>
            </a:r>
            <a:r>
              <a:rPr lang="es-ES" sz="2000" dirty="0"/>
              <a:t>. </a:t>
            </a:r>
            <a:r>
              <a:rPr lang="es-ES" sz="1600" dirty="0" err="1"/>
              <a:t>Elektrolitorik</a:t>
            </a:r>
            <a:r>
              <a:rPr lang="es-ES" sz="1600" dirty="0"/>
              <a:t> </a:t>
            </a:r>
            <a:r>
              <a:rPr lang="es-ES" sz="1600" dirty="0" err="1"/>
              <a:t>gabeko</a:t>
            </a:r>
            <a:r>
              <a:rPr lang="es-ES" sz="1600" dirty="0"/>
              <a:t> </a:t>
            </a:r>
            <a:r>
              <a:rPr lang="es-ES" sz="1600" dirty="0" err="1"/>
              <a:t>PEGa</a:t>
            </a:r>
            <a:r>
              <a:rPr lang="es-ES" sz="1600" dirty="0"/>
              <a:t> </a:t>
            </a:r>
            <a:r>
              <a:rPr lang="es-ES" sz="1600" dirty="0" err="1"/>
              <a:t>haurrak</a:t>
            </a:r>
            <a:r>
              <a:rPr lang="es-ES" sz="1600" dirty="0"/>
              <a:t> 6 </a:t>
            </a:r>
            <a:r>
              <a:rPr lang="es-ES" sz="1600" dirty="0" err="1"/>
              <a:t>hilabete</a:t>
            </a:r>
            <a:r>
              <a:rPr lang="es-ES" sz="1600" dirty="0"/>
              <a:t> </a:t>
            </a:r>
            <a:r>
              <a:rPr lang="es-ES" sz="1600" dirty="0" err="1"/>
              <a:t>dituenetik</a:t>
            </a:r>
            <a:r>
              <a:rPr lang="es-ES" sz="1600" dirty="0"/>
              <a:t> </a:t>
            </a:r>
            <a:r>
              <a:rPr lang="es-ES" sz="1600" dirty="0" err="1"/>
              <a:t>erabil</a:t>
            </a:r>
            <a:r>
              <a:rPr lang="es-ES" sz="1600" dirty="0"/>
              <a:t> </a:t>
            </a:r>
            <a:r>
              <a:rPr lang="es-ES" sz="1600" dirty="0" err="1"/>
              <a:t>daiteke</a:t>
            </a:r>
            <a:r>
              <a:rPr lang="es-ES" sz="1600" dirty="0"/>
              <a:t>, eta </a:t>
            </a:r>
            <a:r>
              <a:rPr lang="es-ES" sz="1600" dirty="0" err="1"/>
              <a:t>elektrolitoak</a:t>
            </a:r>
            <a:r>
              <a:rPr lang="es-ES" sz="1600" dirty="0"/>
              <a:t> </a:t>
            </a:r>
            <a:r>
              <a:rPr lang="es-ES" sz="1600" dirty="0" err="1"/>
              <a:t>dituen</a:t>
            </a:r>
            <a:r>
              <a:rPr lang="es-ES" sz="1600" dirty="0"/>
              <a:t> </a:t>
            </a:r>
            <a:r>
              <a:rPr lang="es-ES" sz="1600" dirty="0" err="1"/>
              <a:t>PEGa</a:t>
            </a:r>
            <a:r>
              <a:rPr lang="es-ES" sz="1600" dirty="0"/>
              <a:t>, </a:t>
            </a:r>
            <a:r>
              <a:rPr lang="es-ES" sz="1600" dirty="0" err="1"/>
              <a:t>haurrak</a:t>
            </a:r>
            <a:r>
              <a:rPr lang="es-ES" sz="1600" dirty="0"/>
              <a:t> </a:t>
            </a:r>
            <a:r>
              <a:rPr lang="es-ES" sz="1600" dirty="0" err="1"/>
              <a:t>urtebete</a:t>
            </a:r>
            <a:r>
              <a:rPr lang="es-ES" sz="1600" dirty="0"/>
              <a:t> </a:t>
            </a:r>
            <a:r>
              <a:rPr lang="es-ES" sz="1600" dirty="0" err="1"/>
              <a:t>duenetik</a:t>
            </a:r>
            <a:r>
              <a:rPr lang="es-ES" sz="1600" dirty="0"/>
              <a:t>.</a:t>
            </a:r>
          </a:p>
          <a:p>
            <a:r>
              <a:rPr lang="es-ES" sz="2000" b="1" dirty="0" err="1">
                <a:solidFill>
                  <a:srgbClr val="4E9EBA"/>
                </a:solidFill>
              </a:rPr>
              <a:t>Laktulosa</a:t>
            </a:r>
            <a:r>
              <a:rPr lang="es-ES" sz="2000" b="1" dirty="0">
                <a:solidFill>
                  <a:srgbClr val="4E9EBA"/>
                </a:solidFill>
              </a:rPr>
              <a:t>, </a:t>
            </a:r>
            <a:r>
              <a:rPr lang="es-ES" sz="2000" b="1" dirty="0" err="1">
                <a:solidFill>
                  <a:srgbClr val="4E9EBA"/>
                </a:solidFill>
              </a:rPr>
              <a:t>laktitola</a:t>
            </a:r>
            <a:r>
              <a:rPr lang="es-ES" sz="2000" b="1" dirty="0">
                <a:solidFill>
                  <a:srgbClr val="4E9EBA"/>
                </a:solidFill>
              </a:rPr>
              <a:t>, magnesio-</a:t>
            </a:r>
            <a:r>
              <a:rPr lang="es-ES" sz="2000" b="1" dirty="0" err="1">
                <a:solidFill>
                  <a:srgbClr val="4E9EBA"/>
                </a:solidFill>
              </a:rPr>
              <a:t>gatzak</a:t>
            </a:r>
            <a:r>
              <a:rPr lang="es-ES" sz="2000" b="1" dirty="0">
                <a:solidFill>
                  <a:srgbClr val="4E9EBA"/>
                </a:solidFill>
              </a:rPr>
              <a:t> eta parafina-</a:t>
            </a:r>
            <a:r>
              <a:rPr lang="es-ES" sz="2000" b="1" dirty="0" err="1">
                <a:solidFill>
                  <a:srgbClr val="4E9EBA"/>
                </a:solidFill>
              </a:rPr>
              <a:t>olioa</a:t>
            </a:r>
            <a:r>
              <a:rPr lang="es-ES" sz="2000" b="1" dirty="0">
                <a:solidFill>
                  <a:srgbClr val="4E9EBA"/>
                </a:solidFill>
              </a:rPr>
              <a:t>:</a:t>
            </a:r>
            <a:r>
              <a:rPr lang="es-ES" dirty="0"/>
              <a:t> </a:t>
            </a:r>
            <a:r>
              <a:rPr lang="es-ES" sz="2000" dirty="0" err="1"/>
              <a:t>alternatiba</a:t>
            </a:r>
            <a:r>
              <a:rPr lang="es-ES" sz="2000" dirty="0"/>
              <a:t> </a:t>
            </a:r>
            <a:r>
              <a:rPr lang="es-ES" sz="2000" dirty="0" err="1"/>
              <a:t>terapeutiko</a:t>
            </a:r>
            <a:r>
              <a:rPr lang="es-ES" sz="2000" dirty="0"/>
              <a:t> </a:t>
            </a:r>
            <a:r>
              <a:rPr lang="es-ES" sz="2000" dirty="0" err="1"/>
              <a:t>baliozkoak</a:t>
            </a:r>
            <a:r>
              <a:rPr lang="es-ES" sz="2000" dirty="0"/>
              <a:t>, </a:t>
            </a:r>
            <a:r>
              <a:rPr lang="es-ES" sz="2000" dirty="0" err="1"/>
              <a:t>baldin</a:t>
            </a:r>
            <a:r>
              <a:rPr lang="es-ES" sz="2000" dirty="0"/>
              <a:t> eta </a:t>
            </a:r>
            <a:r>
              <a:rPr lang="es-ES" sz="2000" dirty="0" err="1"/>
              <a:t>ez</a:t>
            </a:r>
            <a:r>
              <a:rPr lang="es-ES" sz="2000" dirty="0"/>
              <a:t> </a:t>
            </a:r>
            <a:r>
              <a:rPr lang="es-ES" sz="2000" dirty="0" err="1"/>
              <a:t>bada</a:t>
            </a:r>
            <a:r>
              <a:rPr lang="es-ES" sz="2000" dirty="0"/>
              <a:t> </a:t>
            </a:r>
            <a:r>
              <a:rPr lang="es-ES" sz="2000" dirty="0" err="1"/>
              <a:t>PEGaren</a:t>
            </a:r>
            <a:r>
              <a:rPr lang="es-ES" sz="2000" dirty="0"/>
              <a:t> </a:t>
            </a:r>
            <a:r>
              <a:rPr lang="es-ES" sz="2000" dirty="0" err="1"/>
              <a:t>tratamendua</a:t>
            </a:r>
            <a:r>
              <a:rPr lang="es-ES" sz="2000" dirty="0"/>
              <a:t> </a:t>
            </a:r>
            <a:r>
              <a:rPr lang="es-ES" sz="2000" dirty="0" err="1"/>
              <a:t>toleratzen</a:t>
            </a:r>
            <a:r>
              <a:rPr lang="es-ES" sz="2000" dirty="0"/>
              <a:t> </a:t>
            </a:r>
            <a:r>
              <a:rPr lang="es-ES" sz="2000" dirty="0" err="1"/>
              <a:t>edo</a:t>
            </a:r>
            <a:r>
              <a:rPr lang="es-ES" sz="2000" dirty="0"/>
              <a:t> </a:t>
            </a:r>
            <a:r>
              <a:rPr lang="es-ES" sz="2000" dirty="0" err="1"/>
              <a:t>eraginkorra</a:t>
            </a:r>
            <a:r>
              <a:rPr lang="es-ES" sz="2000" dirty="0"/>
              <a:t> </a:t>
            </a:r>
            <a:r>
              <a:rPr lang="es-ES" sz="2000" dirty="0" err="1"/>
              <a:t>ez</a:t>
            </a:r>
            <a:r>
              <a:rPr lang="es-ES" sz="2000" dirty="0"/>
              <a:t> </a:t>
            </a:r>
            <a:r>
              <a:rPr lang="es-ES" sz="2000" dirty="0" err="1"/>
              <a:t>bada</a:t>
            </a:r>
            <a:r>
              <a:rPr lang="es-ES" sz="2000" dirty="0"/>
              <a:t>. </a:t>
            </a:r>
            <a:r>
              <a:rPr lang="es-ES" sz="1600" dirty="0" err="1"/>
              <a:t>Laktulosa</a:t>
            </a:r>
            <a:r>
              <a:rPr lang="es-ES" sz="1600" dirty="0"/>
              <a:t> eta magnesio-</a:t>
            </a:r>
            <a:r>
              <a:rPr lang="es-ES" sz="1600" dirty="0" err="1"/>
              <a:t>gatzak</a:t>
            </a:r>
            <a:r>
              <a:rPr lang="es-ES" sz="1600" dirty="0"/>
              <a:t> </a:t>
            </a:r>
            <a:r>
              <a:rPr lang="es-ES" sz="1600" dirty="0" err="1"/>
              <a:t>urtebete</a:t>
            </a:r>
            <a:r>
              <a:rPr lang="es-ES" sz="1600" dirty="0"/>
              <a:t> </a:t>
            </a:r>
            <a:r>
              <a:rPr lang="es-ES" sz="1600" dirty="0" err="1"/>
              <a:t>baino</a:t>
            </a:r>
            <a:r>
              <a:rPr lang="es-ES" sz="1600" dirty="0"/>
              <a:t> </a:t>
            </a:r>
            <a:r>
              <a:rPr lang="es-ES" sz="1600" dirty="0" err="1"/>
              <a:t>gutxiagoko</a:t>
            </a:r>
            <a:r>
              <a:rPr lang="es-ES" sz="1600" dirty="0"/>
              <a:t> </a:t>
            </a:r>
            <a:r>
              <a:rPr lang="es-ES" sz="1600" dirty="0" err="1"/>
              <a:t>haurrekin</a:t>
            </a:r>
            <a:r>
              <a:rPr lang="es-ES" sz="1600" dirty="0"/>
              <a:t> </a:t>
            </a:r>
            <a:r>
              <a:rPr lang="es-ES" sz="1600" dirty="0" err="1"/>
              <a:t>erabil</a:t>
            </a:r>
            <a:r>
              <a:rPr lang="es-ES" sz="1600" dirty="0"/>
              <a:t> </a:t>
            </a:r>
            <a:r>
              <a:rPr lang="es-ES" sz="1600" dirty="0" err="1"/>
              <a:t>daitezke</a:t>
            </a:r>
            <a:r>
              <a:rPr lang="es-ES" sz="1600" dirty="0"/>
              <a:t>; </a:t>
            </a:r>
            <a:r>
              <a:rPr lang="es-ES" sz="1600" dirty="0" err="1"/>
              <a:t>arretaz</a:t>
            </a:r>
            <a:r>
              <a:rPr lang="es-ES" sz="1600" dirty="0"/>
              <a:t> </a:t>
            </a:r>
            <a:r>
              <a:rPr lang="es-ES" sz="1600" dirty="0" err="1"/>
              <a:t>jokatu</a:t>
            </a:r>
            <a:r>
              <a:rPr lang="es-ES" sz="1600" dirty="0"/>
              <a:t> </a:t>
            </a:r>
            <a:r>
              <a:rPr lang="es-ES" sz="1600" dirty="0" err="1"/>
              <a:t>behar</a:t>
            </a:r>
            <a:r>
              <a:rPr lang="es-ES" sz="1600" dirty="0"/>
              <a:t> da magnesio-</a:t>
            </a:r>
            <a:r>
              <a:rPr lang="es-ES" sz="1600" dirty="0" err="1"/>
              <a:t>gatzekin</a:t>
            </a:r>
            <a:r>
              <a:rPr lang="es-ES" sz="1600" dirty="0"/>
              <a:t>, </a:t>
            </a:r>
            <a:r>
              <a:rPr lang="es-ES" sz="1600" dirty="0" err="1"/>
              <a:t>hipermagnesemia-arriskua</a:t>
            </a:r>
            <a:r>
              <a:rPr lang="es-ES" sz="1600" dirty="0"/>
              <a:t> </a:t>
            </a:r>
            <a:r>
              <a:rPr lang="es-ES" sz="1600" dirty="0" err="1"/>
              <a:t>baitakarte</a:t>
            </a:r>
            <a:r>
              <a:rPr lang="es-ES" sz="1600" dirty="0"/>
              <a:t>.</a:t>
            </a:r>
          </a:p>
          <a:p>
            <a:r>
              <a:rPr lang="es-ES" sz="2000" b="1" dirty="0" err="1">
                <a:solidFill>
                  <a:srgbClr val="4E9EBA"/>
                </a:solidFill>
              </a:rPr>
              <a:t>Libragarri</a:t>
            </a:r>
            <a:r>
              <a:rPr lang="es-ES" sz="2000" b="1" dirty="0">
                <a:solidFill>
                  <a:srgbClr val="4E9EBA"/>
                </a:solidFill>
              </a:rPr>
              <a:t> </a:t>
            </a:r>
            <a:r>
              <a:rPr lang="es-ES" sz="2000" b="1" dirty="0" err="1">
                <a:solidFill>
                  <a:srgbClr val="4E9EBA"/>
                </a:solidFill>
              </a:rPr>
              <a:t>estimulatzaileak</a:t>
            </a:r>
            <a:r>
              <a:rPr lang="es-ES" sz="2000" b="1" dirty="0">
                <a:solidFill>
                  <a:srgbClr val="4E9EBA"/>
                </a:solidFill>
              </a:rPr>
              <a:t>: </a:t>
            </a:r>
            <a:r>
              <a:rPr lang="es-ES" sz="2000" dirty="0" err="1"/>
              <a:t>haur</a:t>
            </a:r>
            <a:r>
              <a:rPr lang="es-ES" sz="2000" dirty="0"/>
              <a:t> </a:t>
            </a:r>
            <a:r>
              <a:rPr lang="es-ES" sz="2000" dirty="0" err="1"/>
              <a:t>nagusiekin</a:t>
            </a:r>
            <a:r>
              <a:rPr lang="es-ES" sz="2000" dirty="0"/>
              <a:t> </a:t>
            </a:r>
            <a:r>
              <a:rPr lang="es-ES" sz="2000" dirty="0" err="1"/>
              <a:t>erabil</a:t>
            </a:r>
            <a:r>
              <a:rPr lang="es-ES" sz="2000" dirty="0"/>
              <a:t> </a:t>
            </a:r>
            <a:r>
              <a:rPr lang="es-ES" sz="2000" dirty="0" err="1"/>
              <a:t>daitezke</a:t>
            </a:r>
            <a:r>
              <a:rPr lang="es-ES" sz="2000" dirty="0"/>
              <a:t>, </a:t>
            </a:r>
            <a:r>
              <a:rPr lang="es-ES" sz="2000" dirty="0" err="1"/>
              <a:t>ordezko</a:t>
            </a:r>
            <a:r>
              <a:rPr lang="es-ES" sz="2000" dirty="0"/>
              <a:t> terapia </a:t>
            </a:r>
            <a:r>
              <a:rPr lang="es-ES" sz="2000" dirty="0" err="1"/>
              <a:t>edo</a:t>
            </a:r>
            <a:r>
              <a:rPr lang="es-ES" sz="2000" dirty="0"/>
              <a:t> </a:t>
            </a:r>
            <a:r>
              <a:rPr lang="es-ES" sz="2000" dirty="0" err="1"/>
              <a:t>erreskate</a:t>
            </a:r>
            <a:r>
              <a:rPr lang="es-ES" sz="2000" dirty="0"/>
              <a:t>-terapia </a:t>
            </a:r>
            <a:r>
              <a:rPr lang="es-ES" sz="2000" dirty="0" err="1"/>
              <a:t>gisa</a:t>
            </a:r>
            <a:r>
              <a:rPr lang="es-ES" sz="2000" dirty="0"/>
              <a:t>, </a:t>
            </a:r>
            <a:r>
              <a:rPr lang="es-ES" sz="2000" dirty="0" err="1"/>
              <a:t>egun</a:t>
            </a:r>
            <a:r>
              <a:rPr lang="es-ES" sz="2000" dirty="0"/>
              <a:t> </a:t>
            </a:r>
            <a:r>
              <a:rPr lang="es-ES" sz="2000" dirty="0" err="1"/>
              <a:t>gutxi</a:t>
            </a:r>
            <a:r>
              <a:rPr lang="es-ES" sz="2000" dirty="0"/>
              <a:t> </a:t>
            </a:r>
            <a:r>
              <a:rPr lang="es-ES" sz="2000" dirty="0" err="1"/>
              <a:t>batzuetan</a:t>
            </a:r>
            <a:r>
              <a:rPr lang="es-ES" sz="2000" dirty="0"/>
              <a:t>, </a:t>
            </a:r>
            <a:r>
              <a:rPr lang="es-ES" sz="2000" dirty="0" err="1"/>
              <a:t>beste</a:t>
            </a:r>
            <a:r>
              <a:rPr lang="es-ES" sz="2000" dirty="0"/>
              <a:t> </a:t>
            </a:r>
            <a:r>
              <a:rPr lang="es-ES" sz="2000" dirty="0" err="1"/>
              <a:t>farmako</a:t>
            </a:r>
            <a:r>
              <a:rPr lang="es-ES" sz="2000" dirty="0"/>
              <a:t> </a:t>
            </a:r>
            <a:r>
              <a:rPr lang="es-ES" sz="2000" dirty="0" err="1"/>
              <a:t>batzuk</a:t>
            </a:r>
            <a:r>
              <a:rPr lang="es-ES" sz="2000" dirty="0"/>
              <a:t> </a:t>
            </a:r>
            <a:r>
              <a:rPr lang="es-ES" sz="2000" dirty="0" err="1"/>
              <a:t>baliatuta</a:t>
            </a:r>
            <a:r>
              <a:rPr lang="es-ES" sz="2000" dirty="0"/>
              <a:t> </a:t>
            </a:r>
            <a:r>
              <a:rPr lang="es-ES" sz="2000" dirty="0" err="1"/>
              <a:t>ez</a:t>
            </a:r>
            <a:r>
              <a:rPr lang="es-ES" sz="2000" dirty="0"/>
              <a:t> </a:t>
            </a:r>
            <a:r>
              <a:rPr lang="es-ES" sz="2000" dirty="0" err="1"/>
              <a:t>bada</a:t>
            </a:r>
            <a:r>
              <a:rPr lang="es-ES" sz="2000" dirty="0"/>
              <a:t> </a:t>
            </a:r>
            <a:r>
              <a:rPr lang="es-ES" sz="2000" dirty="0" err="1"/>
              <a:t>erantzun</a:t>
            </a:r>
            <a:r>
              <a:rPr lang="es-ES" sz="2000" dirty="0"/>
              <a:t> </a:t>
            </a:r>
            <a:r>
              <a:rPr lang="es-ES" sz="2000" dirty="0" err="1"/>
              <a:t>terapeutiko</a:t>
            </a:r>
            <a:r>
              <a:rPr lang="es-ES" sz="2000" dirty="0"/>
              <a:t> </a:t>
            </a:r>
            <a:r>
              <a:rPr lang="es-ES" sz="2000" dirty="0" err="1"/>
              <a:t>egokia</a:t>
            </a:r>
            <a:r>
              <a:rPr lang="es-ES" sz="2000" dirty="0"/>
              <a:t> </a:t>
            </a:r>
            <a:r>
              <a:rPr lang="es-ES" sz="2000" dirty="0" err="1"/>
              <a:t>lortzen</a:t>
            </a:r>
            <a:r>
              <a:rPr lang="es-ES" sz="2000" dirty="0"/>
              <a:t>. Ez da </a:t>
            </a:r>
            <a:r>
              <a:rPr lang="es-ES" sz="2000" dirty="0" err="1"/>
              <a:t>gomendatzen</a:t>
            </a:r>
            <a:r>
              <a:rPr lang="es-ES" sz="2000" dirty="0"/>
              <a:t> </a:t>
            </a:r>
            <a:r>
              <a:rPr lang="es-ES" sz="2000" dirty="0" err="1"/>
              <a:t>luzaroan</a:t>
            </a:r>
            <a:r>
              <a:rPr lang="es-ES" sz="2000" dirty="0"/>
              <a:t> </a:t>
            </a:r>
            <a:r>
              <a:rPr lang="es-ES" sz="2000" dirty="0" err="1"/>
              <a:t>erabiltzea</a:t>
            </a:r>
            <a:r>
              <a:rPr lang="es-ES" sz="2000" dirty="0"/>
              <a:t>. </a:t>
            </a:r>
          </a:p>
          <a:p>
            <a:r>
              <a:rPr lang="es-ES" sz="2000" b="1" dirty="0" err="1">
                <a:solidFill>
                  <a:srgbClr val="4E9EBA"/>
                </a:solidFill>
              </a:rPr>
              <a:t>Ondesteko</a:t>
            </a:r>
            <a:r>
              <a:rPr lang="es-ES" sz="2000" b="1" dirty="0">
                <a:solidFill>
                  <a:srgbClr val="4E9EBA"/>
                </a:solidFill>
              </a:rPr>
              <a:t> </a:t>
            </a:r>
            <a:r>
              <a:rPr lang="es-ES" sz="2000" b="1" dirty="0" err="1">
                <a:solidFill>
                  <a:srgbClr val="4E9EBA"/>
                </a:solidFill>
              </a:rPr>
              <a:t>enemak</a:t>
            </a:r>
            <a:r>
              <a:rPr lang="es-ES" sz="2000" dirty="0"/>
              <a:t>:  </a:t>
            </a:r>
            <a:r>
              <a:rPr lang="es-ES" sz="2000" dirty="0" err="1"/>
              <a:t>ez</a:t>
            </a:r>
            <a:r>
              <a:rPr lang="es-ES" sz="2000" dirty="0"/>
              <a:t> </a:t>
            </a:r>
            <a:r>
              <a:rPr lang="es-ES" sz="2000" dirty="0" err="1"/>
              <a:t>daude</a:t>
            </a:r>
            <a:r>
              <a:rPr lang="es-ES" sz="2000" dirty="0"/>
              <a:t> </a:t>
            </a:r>
            <a:r>
              <a:rPr lang="es-ES" sz="2000" dirty="0" err="1"/>
              <a:t>gomendatuta</a:t>
            </a:r>
            <a:r>
              <a:rPr lang="es-ES" sz="2000" dirty="0"/>
              <a:t>. </a:t>
            </a:r>
            <a:r>
              <a:rPr lang="es-ES" sz="2000" dirty="0" err="1"/>
              <a:t>Ezti-mikroenemak</a:t>
            </a:r>
            <a:r>
              <a:rPr lang="es-ES" sz="2000" dirty="0"/>
              <a:t> </a:t>
            </a:r>
            <a:r>
              <a:rPr lang="es-ES" sz="2000" dirty="0" err="1"/>
              <a:t>erabiltzea</a:t>
            </a:r>
            <a:r>
              <a:rPr lang="es-ES" sz="2000" dirty="0"/>
              <a:t> oso </a:t>
            </a:r>
            <a:r>
              <a:rPr lang="es-ES" sz="2000" dirty="0" err="1"/>
              <a:t>zabalduta</a:t>
            </a:r>
            <a:r>
              <a:rPr lang="es-ES" sz="2000" dirty="0"/>
              <a:t> </a:t>
            </a:r>
            <a:r>
              <a:rPr lang="es-ES" sz="2000" dirty="0" err="1"/>
              <a:t>dago</a:t>
            </a:r>
            <a:r>
              <a:rPr lang="es-ES" sz="2000" dirty="0"/>
              <a:t>, </a:t>
            </a:r>
            <a:r>
              <a:rPr lang="es-ES" sz="2000" dirty="0" err="1"/>
              <a:t>baina</a:t>
            </a:r>
            <a:r>
              <a:rPr lang="es-ES" sz="2000" dirty="0"/>
              <a:t> </a:t>
            </a:r>
            <a:r>
              <a:rPr lang="es-ES" sz="2000" dirty="0" err="1"/>
              <a:t>ez</a:t>
            </a:r>
            <a:r>
              <a:rPr lang="es-ES" sz="2000" dirty="0"/>
              <a:t> </a:t>
            </a:r>
            <a:r>
              <a:rPr lang="es-ES" sz="2000" dirty="0" err="1"/>
              <a:t>dago</a:t>
            </a:r>
            <a:r>
              <a:rPr lang="es-ES" sz="2000" dirty="0"/>
              <a:t> </a:t>
            </a:r>
            <a:r>
              <a:rPr lang="es-ES" sz="2000" dirty="0" err="1"/>
              <a:t>informaziorik</a:t>
            </a:r>
            <a:r>
              <a:rPr lang="es-ES" sz="2000" dirty="0"/>
              <a:t> </a:t>
            </a:r>
            <a:r>
              <a:rPr lang="es-ES" sz="2000" dirty="0" err="1"/>
              <a:t>haien</a:t>
            </a:r>
            <a:r>
              <a:rPr lang="es-ES" sz="2000" dirty="0"/>
              <a:t> </a:t>
            </a:r>
            <a:r>
              <a:rPr lang="es-ES" sz="2000" dirty="0" err="1"/>
              <a:t>eraginkortasuna</a:t>
            </a:r>
            <a:r>
              <a:rPr lang="es-ES" sz="2000" dirty="0"/>
              <a:t> eta </a:t>
            </a:r>
            <a:r>
              <a:rPr lang="es-ES" sz="2000" dirty="0" err="1"/>
              <a:t>segurtasuna</a:t>
            </a:r>
            <a:r>
              <a:rPr lang="es-ES" sz="2000" dirty="0"/>
              <a:t> </a:t>
            </a:r>
            <a:r>
              <a:rPr lang="es-ES" sz="2000" dirty="0" err="1"/>
              <a:t>bermatzeko</a:t>
            </a:r>
            <a:r>
              <a:rPr lang="es-ES" sz="2000" dirty="0"/>
              <a:t>.</a:t>
            </a:r>
          </a:p>
          <a:p>
            <a:r>
              <a:rPr lang="es-ES" sz="2000" dirty="0" err="1"/>
              <a:t>Heste-igarotzea</a:t>
            </a:r>
            <a:r>
              <a:rPr lang="es-ES" sz="2000" dirty="0"/>
              <a:t> </a:t>
            </a:r>
            <a:r>
              <a:rPr lang="es-ES" sz="2000" dirty="0" err="1"/>
              <a:t>estimulatzeko</a:t>
            </a:r>
            <a:r>
              <a:rPr lang="es-ES" sz="2000" dirty="0"/>
              <a:t> </a:t>
            </a:r>
            <a:r>
              <a:rPr lang="es-ES" sz="2000" dirty="0" err="1"/>
              <a:t>farmakoak</a:t>
            </a:r>
            <a:r>
              <a:rPr lang="es-ES" sz="2000" dirty="0"/>
              <a:t> (</a:t>
            </a:r>
            <a:r>
              <a:rPr lang="es-ES" sz="2000" b="1" dirty="0" err="1">
                <a:solidFill>
                  <a:srgbClr val="4E9EBA"/>
                </a:solidFill>
              </a:rPr>
              <a:t>linaklotida</a:t>
            </a:r>
            <a:r>
              <a:rPr lang="es-ES" sz="2000" b="1" dirty="0">
                <a:solidFill>
                  <a:srgbClr val="4E9EBA"/>
                </a:solidFill>
              </a:rPr>
              <a:t> </a:t>
            </a:r>
            <a:r>
              <a:rPr lang="es-ES" sz="2000" dirty="0"/>
              <a:t>eta</a:t>
            </a:r>
            <a:r>
              <a:rPr lang="es-ES" sz="2000" b="1" dirty="0">
                <a:solidFill>
                  <a:srgbClr val="4E9EBA"/>
                </a:solidFill>
              </a:rPr>
              <a:t> </a:t>
            </a:r>
            <a:r>
              <a:rPr lang="es-ES" sz="2000" b="1" dirty="0" err="1">
                <a:solidFill>
                  <a:srgbClr val="4E9EBA"/>
                </a:solidFill>
              </a:rPr>
              <a:t>prukaloprida</a:t>
            </a:r>
            <a:r>
              <a:rPr lang="es-ES" sz="2000" b="1" dirty="0">
                <a:solidFill>
                  <a:srgbClr val="4E9EBA"/>
                </a:solidFill>
              </a:rPr>
              <a:t>): </a:t>
            </a:r>
            <a:r>
              <a:rPr lang="es-ES" sz="2000" dirty="0" err="1"/>
              <a:t>ez</a:t>
            </a:r>
            <a:r>
              <a:rPr lang="es-ES" sz="2000" dirty="0"/>
              <a:t> </a:t>
            </a:r>
            <a:r>
              <a:rPr lang="es-ES" sz="2000" dirty="0" err="1"/>
              <a:t>daude</a:t>
            </a:r>
            <a:r>
              <a:rPr lang="es-ES" sz="2000" dirty="0"/>
              <a:t> </a:t>
            </a:r>
            <a:r>
              <a:rPr lang="es-ES" sz="2000" dirty="0" err="1"/>
              <a:t>baimenduta</a:t>
            </a:r>
            <a:r>
              <a:rPr lang="es-ES" sz="2000" dirty="0"/>
              <a:t> </a:t>
            </a:r>
            <a:r>
              <a:rPr lang="es-ES" sz="2000" dirty="0" err="1"/>
              <a:t>pediatriako</a:t>
            </a:r>
            <a:r>
              <a:rPr lang="es-ES" sz="2000" dirty="0"/>
              <a:t> </a:t>
            </a:r>
            <a:r>
              <a:rPr lang="es-ES" sz="2000" dirty="0" err="1"/>
              <a:t>populazioan</a:t>
            </a:r>
            <a:r>
              <a:rPr lang="es-ES" sz="2000" dirty="0"/>
              <a:t> </a:t>
            </a:r>
            <a:r>
              <a:rPr lang="es-ES" sz="2000" dirty="0" err="1"/>
              <a:t>IFa</a:t>
            </a:r>
            <a:r>
              <a:rPr lang="es-ES" sz="2000" dirty="0"/>
              <a:t> </a:t>
            </a:r>
            <a:r>
              <a:rPr lang="es-ES" sz="2000" dirty="0" err="1"/>
              <a:t>tratatzeko</a:t>
            </a:r>
            <a:r>
              <a:rPr lang="es-ES" sz="2000" dirty="0"/>
              <a:t> (</a:t>
            </a:r>
            <a:r>
              <a:rPr lang="es-ES" sz="2000" dirty="0" err="1"/>
              <a:t>ez</a:t>
            </a:r>
            <a:r>
              <a:rPr lang="es-ES" sz="2000" dirty="0"/>
              <a:t> </a:t>
            </a:r>
            <a:r>
              <a:rPr lang="es-ES" sz="2000" dirty="0" err="1"/>
              <a:t>dago</a:t>
            </a:r>
            <a:r>
              <a:rPr lang="es-ES" sz="2000" dirty="0"/>
              <a:t> </a:t>
            </a:r>
            <a:r>
              <a:rPr lang="es-ES" sz="2000" dirty="0" err="1"/>
              <a:t>haien</a:t>
            </a:r>
            <a:r>
              <a:rPr lang="es-ES" sz="2000" dirty="0"/>
              <a:t> </a:t>
            </a:r>
            <a:r>
              <a:rPr lang="es-ES" sz="2000" dirty="0" err="1"/>
              <a:t>eraginkortasunari</a:t>
            </a:r>
            <a:r>
              <a:rPr lang="es-ES" sz="2000" dirty="0"/>
              <a:t> eta </a:t>
            </a:r>
            <a:r>
              <a:rPr lang="es-ES" sz="2000" dirty="0" err="1"/>
              <a:t>segurtasunari</a:t>
            </a:r>
            <a:r>
              <a:rPr lang="es-ES" sz="2000" dirty="0"/>
              <a:t> </a:t>
            </a:r>
            <a:r>
              <a:rPr lang="es-ES" sz="2000" dirty="0" err="1"/>
              <a:t>buruzko</a:t>
            </a:r>
            <a:r>
              <a:rPr lang="es-ES" sz="2000" dirty="0"/>
              <a:t> </a:t>
            </a:r>
            <a:r>
              <a:rPr lang="es-ES" sz="2000" dirty="0" err="1"/>
              <a:t>daturik</a:t>
            </a:r>
            <a:r>
              <a:rPr lang="es-ES" sz="2000" dirty="0"/>
              <a:t>). </a:t>
            </a:r>
          </a:p>
        </p:txBody>
      </p:sp>
      <p:grpSp>
        <p:nvGrpSpPr>
          <p:cNvPr id="7" name="Grupo 6"/>
          <p:cNvGrpSpPr/>
          <p:nvPr/>
        </p:nvGrpSpPr>
        <p:grpSpPr>
          <a:xfrm>
            <a:off x="621635" y="6185998"/>
            <a:ext cx="10856798" cy="580324"/>
            <a:chOff x="621635" y="6185998"/>
            <a:chExt cx="10856798" cy="580324"/>
          </a:xfrm>
        </p:grpSpPr>
        <p:pic>
          <p:nvPicPr>
            <p:cNvPr id="8" name="Imagen 7"/>
            <p:cNvPicPr/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05" t="11283" r="58196" b="10438"/>
            <a:stretch/>
          </p:blipFill>
          <p:spPr bwMode="auto">
            <a:xfrm>
              <a:off x="5323957" y="6185998"/>
              <a:ext cx="1012536" cy="535626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9" name="Imagen 8" descr="Archivo:Osakidetza.svg - Wikipedia, la enciclopedia libre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635" y="6249023"/>
              <a:ext cx="1156335" cy="409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" name="Imagen 9" descr="salud_lateral_color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73203" y="6239907"/>
              <a:ext cx="1205230" cy="526415"/>
            </a:xfrm>
            <a:prstGeom prst="rect">
              <a:avLst/>
            </a:prstGeom>
            <a:noFill/>
            <a:ln>
              <a:noFill/>
            </a:ln>
          </p:spPr>
        </p:pic>
      </p:grpSp>
      <p:cxnSp>
        <p:nvCxnSpPr>
          <p:cNvPr id="12" name="Conector recto 11"/>
          <p:cNvCxnSpPr/>
          <p:nvPr/>
        </p:nvCxnSpPr>
        <p:spPr>
          <a:xfrm>
            <a:off x="433802" y="1090023"/>
            <a:ext cx="11161486" cy="7257"/>
          </a:xfrm>
          <a:prstGeom prst="line">
            <a:avLst/>
          </a:prstGeom>
          <a:ln w="25400">
            <a:solidFill>
              <a:srgbClr val="4E9EB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1322769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33802" y="209822"/>
            <a:ext cx="11371634" cy="732155"/>
          </a:xfrm>
        </p:spPr>
        <p:txBody>
          <a:bodyPr>
            <a:normAutofit fontScale="90000"/>
          </a:bodyPr>
          <a:lstStyle/>
          <a:p>
            <a:pPr algn="ctr"/>
            <a:r>
              <a:rPr lang="es-ES" sz="40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IDORRERIA FUNTZIONALA.</a:t>
            </a:r>
            <a:br>
              <a:rPr lang="es-ES" sz="40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</a:br>
            <a:r>
              <a:rPr lang="es-ES" sz="40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 </a:t>
            </a:r>
            <a:r>
              <a:rPr lang="es-ES" sz="4000" dirty="0" err="1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Konplikazioak</a:t>
            </a:r>
            <a:endParaRPr lang="es-ES" sz="4000" dirty="0">
              <a:solidFill>
                <a:srgbClr val="4E9EBA"/>
              </a:solidFill>
              <a:latin typeface="Arial Black" pitchFamily="34" charset="0"/>
              <a:ea typeface="+mn-ea"/>
              <a:cs typeface="+mn-cs"/>
            </a:endParaRPr>
          </a:p>
        </p:txBody>
      </p:sp>
      <p:sp>
        <p:nvSpPr>
          <p:cNvPr id="6" name="Subtítulo 2"/>
          <p:cNvSpPr txBox="1">
            <a:spLocks/>
          </p:cNvSpPr>
          <p:nvPr/>
        </p:nvSpPr>
        <p:spPr>
          <a:xfrm>
            <a:off x="1184758" y="1401721"/>
            <a:ext cx="9088445" cy="4784277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anose="05000000000000000000" pitchFamily="2" charset="2"/>
              <a:buChar char="q"/>
            </a:pPr>
            <a:r>
              <a:rPr lang="es-ES" sz="2400" b="1" dirty="0" err="1">
                <a:solidFill>
                  <a:srgbClr val="4E9EBA"/>
                </a:solidFill>
              </a:rPr>
              <a:t>Uzkiko</a:t>
            </a:r>
            <a:r>
              <a:rPr lang="es-ES" sz="2400" b="1" dirty="0">
                <a:solidFill>
                  <a:srgbClr val="4E9EBA"/>
                </a:solidFill>
              </a:rPr>
              <a:t> </a:t>
            </a:r>
            <a:r>
              <a:rPr lang="es-ES" sz="2400" b="1" dirty="0" err="1">
                <a:solidFill>
                  <a:srgbClr val="4E9EBA"/>
                </a:solidFill>
              </a:rPr>
              <a:t>fisurak</a:t>
            </a:r>
            <a:r>
              <a:rPr lang="es-ES" sz="2400" b="1" dirty="0">
                <a:solidFill>
                  <a:srgbClr val="4E9EBA"/>
                </a:solidFill>
              </a:rPr>
              <a:t> </a:t>
            </a:r>
          </a:p>
          <a:p>
            <a:r>
              <a:rPr lang="es-ES" sz="2000" dirty="0" err="1"/>
              <a:t>Funtsezkoa</a:t>
            </a:r>
            <a:r>
              <a:rPr lang="es-ES" sz="2000" dirty="0"/>
              <a:t> da </a:t>
            </a:r>
            <a:r>
              <a:rPr lang="es-ES" sz="2000" dirty="0" err="1"/>
              <a:t>tratamendua</a:t>
            </a:r>
            <a:r>
              <a:rPr lang="es-ES" sz="2000" dirty="0"/>
              <a:t> </a:t>
            </a:r>
            <a:r>
              <a:rPr lang="es-ES" sz="2000" dirty="0" err="1"/>
              <a:t>jartzea</a:t>
            </a:r>
            <a:r>
              <a:rPr lang="es-ES" sz="2000" dirty="0"/>
              <a:t>, mina-</a:t>
            </a:r>
            <a:r>
              <a:rPr lang="es-ES" sz="2000" dirty="0" err="1"/>
              <a:t>erretentzioa</a:t>
            </a:r>
            <a:r>
              <a:rPr lang="es-ES" sz="2000" dirty="0"/>
              <a:t>-mina </a:t>
            </a:r>
            <a:r>
              <a:rPr lang="es-ES" sz="2000" dirty="0" err="1"/>
              <a:t>gurpil</a:t>
            </a:r>
            <a:r>
              <a:rPr lang="es-ES" sz="2000" dirty="0"/>
              <a:t> </a:t>
            </a:r>
            <a:r>
              <a:rPr lang="es-ES" sz="2000" dirty="0" err="1"/>
              <a:t>zoroan</a:t>
            </a:r>
            <a:r>
              <a:rPr lang="es-ES" sz="2000" dirty="0"/>
              <a:t> </a:t>
            </a:r>
            <a:r>
              <a:rPr lang="es-ES" sz="2000" dirty="0" err="1"/>
              <a:t>ez</a:t>
            </a:r>
            <a:r>
              <a:rPr lang="es-ES" sz="2000" dirty="0"/>
              <a:t> </a:t>
            </a:r>
            <a:r>
              <a:rPr lang="es-ES" sz="2000" dirty="0" err="1"/>
              <a:t>sartzeko</a:t>
            </a:r>
            <a:r>
              <a:rPr lang="es-ES" sz="2000" dirty="0"/>
              <a:t>. </a:t>
            </a:r>
            <a:r>
              <a:rPr lang="es-ES" sz="2000" dirty="0" err="1"/>
              <a:t>Gomendioak</a:t>
            </a:r>
            <a:r>
              <a:rPr lang="es-ES" sz="2000" dirty="0"/>
              <a:t>:</a:t>
            </a:r>
            <a:endParaRPr lang="es-ES" dirty="0"/>
          </a:p>
          <a:p>
            <a:pPr lvl="1">
              <a:buFont typeface="Courier New" panose="02070309020205020404" pitchFamily="49" charset="0"/>
              <a:buChar char="o"/>
            </a:pPr>
            <a:r>
              <a:rPr lang="es-ES" sz="2000" dirty="0"/>
              <a:t>pomada antiinflamatorio eta </a:t>
            </a:r>
            <a:r>
              <a:rPr lang="es-ES" sz="2000" dirty="0" err="1"/>
              <a:t>orbaintzaile</a:t>
            </a:r>
            <a:r>
              <a:rPr lang="es-ES" sz="2000" dirty="0"/>
              <a:t> </a:t>
            </a:r>
            <a:r>
              <a:rPr lang="es-ES" sz="2000" dirty="0" err="1"/>
              <a:t>bat</a:t>
            </a:r>
            <a:r>
              <a:rPr lang="es-ES" sz="2000" dirty="0"/>
              <a:t> </a:t>
            </a:r>
            <a:r>
              <a:rPr lang="es-ES" sz="2000" dirty="0" err="1"/>
              <a:t>aplikatzea</a:t>
            </a:r>
            <a:r>
              <a:rPr lang="es-ES" sz="2000" dirty="0"/>
              <a:t>  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s-ES" sz="2000" dirty="0" err="1"/>
              <a:t>libratu</a:t>
            </a:r>
            <a:r>
              <a:rPr lang="es-ES" sz="2000" dirty="0"/>
              <a:t> </a:t>
            </a:r>
            <a:r>
              <a:rPr lang="es-ES" sz="2000" dirty="0" err="1"/>
              <a:t>ondoren</a:t>
            </a:r>
            <a:r>
              <a:rPr lang="es-ES" sz="2000" dirty="0"/>
              <a:t>, </a:t>
            </a:r>
            <a:r>
              <a:rPr lang="es-ES" sz="2000" dirty="0" err="1"/>
              <a:t>uzki</a:t>
            </a:r>
            <a:r>
              <a:rPr lang="es-ES" sz="2000" dirty="0"/>
              <a:t> </a:t>
            </a:r>
            <a:r>
              <a:rPr lang="es-ES" sz="2000" dirty="0" err="1"/>
              <a:t>ingurua</a:t>
            </a:r>
            <a:r>
              <a:rPr lang="es-ES" sz="2000" dirty="0"/>
              <a:t> </a:t>
            </a:r>
            <a:r>
              <a:rPr lang="es-ES" sz="2000" dirty="0" err="1"/>
              <a:t>urarekin</a:t>
            </a:r>
            <a:r>
              <a:rPr lang="es-ES" sz="2000" dirty="0"/>
              <a:t> eta </a:t>
            </a:r>
            <a:r>
              <a:rPr lang="es-ES" sz="2000" dirty="0" err="1"/>
              <a:t>xaboi</a:t>
            </a:r>
            <a:r>
              <a:rPr lang="es-ES" sz="2000" dirty="0"/>
              <a:t> </a:t>
            </a:r>
            <a:r>
              <a:rPr lang="es-ES" sz="2000" dirty="0" err="1"/>
              <a:t>neutroarekin</a:t>
            </a:r>
            <a:r>
              <a:rPr lang="es-ES" sz="2000" dirty="0"/>
              <a:t> </a:t>
            </a:r>
            <a:r>
              <a:rPr lang="es-ES" sz="2000" dirty="0" err="1"/>
              <a:t>garbitzea</a:t>
            </a:r>
            <a:r>
              <a:rPr lang="es-ES" sz="2000" dirty="0"/>
              <a:t>, </a:t>
            </a:r>
            <a:r>
              <a:rPr lang="es-ES" sz="2000" dirty="0" err="1"/>
              <a:t>belaki</a:t>
            </a:r>
            <a:r>
              <a:rPr lang="es-ES" sz="2000" dirty="0"/>
              <a:t> </a:t>
            </a:r>
            <a:r>
              <a:rPr lang="es-ES" sz="2000" dirty="0" err="1"/>
              <a:t>leun</a:t>
            </a:r>
            <a:r>
              <a:rPr lang="es-ES" sz="2000" dirty="0"/>
              <a:t> </a:t>
            </a:r>
            <a:r>
              <a:rPr lang="es-ES" sz="2000" dirty="0" err="1"/>
              <a:t>bat</a:t>
            </a:r>
            <a:r>
              <a:rPr lang="es-ES" sz="2000" dirty="0"/>
              <a:t> </a:t>
            </a:r>
            <a:r>
              <a:rPr lang="es-ES" sz="2000" dirty="0" err="1"/>
              <a:t>erabiliz</a:t>
            </a:r>
            <a:r>
              <a:rPr lang="es-ES" sz="2000" dirty="0"/>
              <a:t>, eta </a:t>
            </a:r>
            <a:r>
              <a:rPr lang="es-ES" sz="2000" dirty="0" err="1"/>
              <a:t>ingurua</a:t>
            </a:r>
            <a:r>
              <a:rPr lang="es-ES" sz="2000" dirty="0"/>
              <a:t> </a:t>
            </a:r>
            <a:r>
              <a:rPr lang="es-ES" sz="2000" dirty="0" err="1"/>
              <a:t>ongi</a:t>
            </a:r>
            <a:r>
              <a:rPr lang="es-ES" sz="2000" dirty="0"/>
              <a:t> </a:t>
            </a:r>
            <a:r>
              <a:rPr lang="es-ES" sz="2000" dirty="0" err="1"/>
              <a:t>lehortuz</a:t>
            </a:r>
            <a:endParaRPr lang="es-ES" sz="2000" dirty="0"/>
          </a:p>
          <a:p>
            <a:pPr lvl="1">
              <a:buFont typeface="Courier New" panose="02070309020205020404" pitchFamily="49" charset="0"/>
              <a:buChar char="o"/>
            </a:pPr>
            <a:r>
              <a:rPr lang="es-ES" sz="2000" dirty="0" err="1"/>
              <a:t>erabili</a:t>
            </a:r>
            <a:r>
              <a:rPr lang="es-ES" sz="2000" dirty="0"/>
              <a:t> eta </a:t>
            </a:r>
            <a:r>
              <a:rPr lang="es-ES" sz="2000" dirty="0" err="1"/>
              <a:t>botatzeko</a:t>
            </a:r>
            <a:r>
              <a:rPr lang="es-ES" sz="2000" dirty="0"/>
              <a:t> </a:t>
            </a:r>
            <a:r>
              <a:rPr lang="es-ES" sz="2000" dirty="0" err="1"/>
              <a:t>toallatxoek</a:t>
            </a:r>
            <a:r>
              <a:rPr lang="es-ES" sz="2000" dirty="0"/>
              <a:t>, </a:t>
            </a:r>
            <a:r>
              <a:rPr lang="es-ES" sz="2000" dirty="0" err="1"/>
              <a:t>zeinak</a:t>
            </a:r>
            <a:r>
              <a:rPr lang="es-ES" sz="2000" dirty="0"/>
              <a:t> </a:t>
            </a:r>
            <a:r>
              <a:rPr lang="es-ES" sz="2000" dirty="0" err="1"/>
              <a:t>edoskitzaileekin</a:t>
            </a:r>
            <a:r>
              <a:rPr lang="es-ES" sz="2000" dirty="0"/>
              <a:t> </a:t>
            </a:r>
            <a:r>
              <a:rPr lang="es-ES" sz="2000" dirty="0" err="1"/>
              <a:t>maiz</a:t>
            </a:r>
            <a:r>
              <a:rPr lang="es-ES" sz="2000" dirty="0"/>
              <a:t> </a:t>
            </a:r>
            <a:r>
              <a:rPr lang="es-ES" sz="2000" dirty="0" err="1"/>
              <a:t>erabiltzen</a:t>
            </a:r>
            <a:r>
              <a:rPr lang="es-ES" sz="2000" dirty="0"/>
              <a:t> </a:t>
            </a:r>
            <a:r>
              <a:rPr lang="es-ES" sz="2000" dirty="0" err="1"/>
              <a:t>baitira</a:t>
            </a:r>
            <a:r>
              <a:rPr lang="es-ES" sz="2000" dirty="0"/>
              <a:t>, are </a:t>
            </a:r>
            <a:r>
              <a:rPr lang="es-ES" sz="2000" dirty="0" err="1"/>
              <a:t>gehiago</a:t>
            </a:r>
            <a:r>
              <a:rPr lang="es-ES" sz="2000" dirty="0"/>
              <a:t> </a:t>
            </a:r>
            <a:r>
              <a:rPr lang="es-ES" sz="2000" dirty="0" err="1"/>
              <a:t>narritatzen</a:t>
            </a:r>
            <a:r>
              <a:rPr lang="es-ES" sz="2000" dirty="0"/>
              <a:t> </a:t>
            </a:r>
            <a:r>
              <a:rPr lang="es-ES" sz="2000" dirty="0" err="1"/>
              <a:t>dute</a:t>
            </a:r>
            <a:r>
              <a:rPr lang="es-ES" sz="2000" dirty="0"/>
              <a:t> </a:t>
            </a:r>
            <a:r>
              <a:rPr lang="es-ES" sz="2000" dirty="0" err="1"/>
              <a:t>uzki</a:t>
            </a:r>
            <a:r>
              <a:rPr lang="es-ES" sz="2000" dirty="0"/>
              <a:t> </a:t>
            </a:r>
            <a:r>
              <a:rPr lang="es-ES" sz="2000" dirty="0" err="1"/>
              <a:t>ingurua</a:t>
            </a:r>
            <a:r>
              <a:rPr lang="es-ES" dirty="0"/>
              <a:t> </a:t>
            </a:r>
            <a:endParaRPr lang="es-ES" sz="2000" dirty="0"/>
          </a:p>
          <a:p>
            <a:pPr>
              <a:buFont typeface="Wingdings" panose="05000000000000000000" pitchFamily="2" charset="2"/>
              <a:buChar char="q"/>
            </a:pPr>
            <a:r>
              <a:rPr lang="es-ES" sz="2400" b="1" dirty="0" err="1">
                <a:solidFill>
                  <a:srgbClr val="4E9EBA"/>
                </a:solidFill>
              </a:rPr>
              <a:t>Erretentzioko</a:t>
            </a:r>
            <a:r>
              <a:rPr lang="es-ES" sz="2400" b="1" dirty="0">
                <a:solidFill>
                  <a:srgbClr val="4E9EBA"/>
                </a:solidFill>
              </a:rPr>
              <a:t> </a:t>
            </a:r>
            <a:r>
              <a:rPr lang="es-ES" sz="2400" b="1" dirty="0" err="1">
                <a:solidFill>
                  <a:srgbClr val="4E9EBA"/>
                </a:solidFill>
              </a:rPr>
              <a:t>inkontinentzia</a:t>
            </a:r>
            <a:r>
              <a:rPr lang="es-ES" sz="2400" b="1" dirty="0">
                <a:solidFill>
                  <a:srgbClr val="4E9EBA"/>
                </a:solidFill>
              </a:rPr>
              <a:t> </a:t>
            </a:r>
            <a:r>
              <a:rPr lang="es-ES" sz="2400" b="1" dirty="0" err="1">
                <a:solidFill>
                  <a:srgbClr val="4E9EBA"/>
                </a:solidFill>
              </a:rPr>
              <a:t>fekala</a:t>
            </a:r>
            <a:r>
              <a:rPr lang="es-ES" sz="2400" b="1" dirty="0">
                <a:solidFill>
                  <a:srgbClr val="4E9EBA"/>
                </a:solidFill>
              </a:rPr>
              <a:t> </a:t>
            </a:r>
          </a:p>
          <a:p>
            <a:r>
              <a:rPr lang="es-ES" sz="2000" dirty="0" err="1"/>
              <a:t>Baliteke</a:t>
            </a:r>
            <a:r>
              <a:rPr lang="es-ES" sz="2000" dirty="0"/>
              <a:t> </a:t>
            </a:r>
            <a:r>
              <a:rPr lang="es-ES" sz="2000" dirty="0" err="1"/>
              <a:t>idorreria</a:t>
            </a:r>
            <a:r>
              <a:rPr lang="es-ES" sz="2000" dirty="0"/>
              <a:t> </a:t>
            </a:r>
            <a:r>
              <a:rPr lang="es-ES" sz="2000" dirty="0" err="1"/>
              <a:t>duten</a:t>
            </a:r>
            <a:r>
              <a:rPr lang="es-ES" sz="2000" dirty="0"/>
              <a:t> </a:t>
            </a:r>
            <a:r>
              <a:rPr lang="es-ES" sz="2000" dirty="0" err="1"/>
              <a:t>pazienteek</a:t>
            </a:r>
            <a:r>
              <a:rPr lang="es-ES" sz="2000" dirty="0"/>
              <a:t>, </a:t>
            </a:r>
            <a:r>
              <a:rPr lang="es-ES" sz="2000" dirty="0" err="1"/>
              <a:t>nahi</a:t>
            </a:r>
            <a:r>
              <a:rPr lang="es-ES" sz="2000" dirty="0"/>
              <a:t> </a:t>
            </a:r>
            <a:r>
              <a:rPr lang="es-ES" sz="2000" dirty="0" err="1"/>
              <a:t>gabe</a:t>
            </a:r>
            <a:r>
              <a:rPr lang="es-ES" sz="2000" dirty="0"/>
              <a:t>, </a:t>
            </a:r>
            <a:r>
              <a:rPr lang="es-ES" sz="2000" dirty="0" err="1"/>
              <a:t>eginkariak</a:t>
            </a:r>
            <a:r>
              <a:rPr lang="es-ES" sz="2000" dirty="0"/>
              <a:t> </a:t>
            </a:r>
            <a:r>
              <a:rPr lang="es-ES" sz="2000" dirty="0" err="1"/>
              <a:t>kanporatzea</a:t>
            </a:r>
            <a:r>
              <a:rPr lang="es-ES" sz="2000" dirty="0"/>
              <a:t> </a:t>
            </a:r>
            <a:r>
              <a:rPr lang="es-ES" sz="2000" dirty="0" err="1"/>
              <a:t>barruko</a:t>
            </a:r>
            <a:r>
              <a:rPr lang="es-ES" sz="2000" dirty="0"/>
              <a:t> arropara; oro </a:t>
            </a:r>
            <a:r>
              <a:rPr lang="es-ES" sz="2000" dirty="0" err="1"/>
              <a:t>har</a:t>
            </a:r>
            <a:r>
              <a:rPr lang="es-ES" sz="2000" dirty="0"/>
              <a:t>, </a:t>
            </a:r>
            <a:r>
              <a:rPr lang="es-ES" sz="2000" dirty="0" err="1"/>
              <a:t>eginkari</a:t>
            </a:r>
            <a:r>
              <a:rPr lang="es-ES" sz="2000" dirty="0"/>
              <a:t> </a:t>
            </a:r>
            <a:r>
              <a:rPr lang="es-ES" sz="2000" dirty="0" err="1"/>
              <a:t>bigunak</a:t>
            </a:r>
            <a:r>
              <a:rPr lang="es-ES" sz="2000" dirty="0"/>
              <a:t> </a:t>
            </a:r>
            <a:r>
              <a:rPr lang="es-ES" sz="2000" dirty="0" err="1"/>
              <a:t>izaten</a:t>
            </a:r>
            <a:r>
              <a:rPr lang="es-ES" sz="2000" dirty="0"/>
              <a:t> </a:t>
            </a:r>
            <a:r>
              <a:rPr lang="es-ES" sz="2000" dirty="0" err="1"/>
              <a:t>dira</a:t>
            </a:r>
            <a:r>
              <a:rPr lang="es-ES" sz="2000" dirty="0"/>
              <a:t>. </a:t>
            </a:r>
          </a:p>
          <a:p>
            <a:r>
              <a:rPr lang="es-ES" sz="2000" dirty="0" err="1"/>
              <a:t>Erretentzio</a:t>
            </a:r>
            <a:r>
              <a:rPr lang="es-ES" sz="2000" dirty="0"/>
              <a:t> </a:t>
            </a:r>
            <a:r>
              <a:rPr lang="es-ES" sz="2000" dirty="0" err="1"/>
              <a:t>kronikoak</a:t>
            </a:r>
            <a:r>
              <a:rPr lang="es-ES" sz="2000" dirty="0"/>
              <a:t> eta </a:t>
            </a:r>
            <a:r>
              <a:rPr lang="es-ES" sz="2000" dirty="0" err="1"/>
              <a:t>ondestearen</a:t>
            </a:r>
            <a:r>
              <a:rPr lang="es-ES" sz="2000" dirty="0"/>
              <a:t> </a:t>
            </a:r>
            <a:r>
              <a:rPr lang="es-ES" sz="2000" dirty="0" err="1"/>
              <a:t>gaindistentsioak</a:t>
            </a:r>
            <a:r>
              <a:rPr lang="es-ES" sz="2000" dirty="0"/>
              <a:t> </a:t>
            </a:r>
            <a:r>
              <a:rPr lang="es-ES" sz="2000" dirty="0" err="1"/>
              <a:t>eragin</a:t>
            </a:r>
            <a:r>
              <a:rPr lang="es-ES" sz="2000" dirty="0"/>
              <a:t> </a:t>
            </a:r>
            <a:r>
              <a:rPr lang="es-ES" sz="2000" dirty="0" err="1"/>
              <a:t>ohi</a:t>
            </a:r>
            <a:r>
              <a:rPr lang="es-ES" sz="2000" dirty="0"/>
              <a:t> </a:t>
            </a:r>
            <a:r>
              <a:rPr lang="es-ES" sz="2000" dirty="0" err="1"/>
              <a:t>dute</a:t>
            </a:r>
            <a:r>
              <a:rPr lang="es-ES" sz="2000" dirty="0"/>
              <a:t>.</a:t>
            </a:r>
          </a:p>
        </p:txBody>
      </p:sp>
      <p:grpSp>
        <p:nvGrpSpPr>
          <p:cNvPr id="7" name="Grupo 6"/>
          <p:cNvGrpSpPr/>
          <p:nvPr/>
        </p:nvGrpSpPr>
        <p:grpSpPr>
          <a:xfrm>
            <a:off x="621635" y="6185998"/>
            <a:ext cx="10856798" cy="580324"/>
            <a:chOff x="621635" y="6185998"/>
            <a:chExt cx="10856798" cy="580324"/>
          </a:xfrm>
        </p:grpSpPr>
        <p:pic>
          <p:nvPicPr>
            <p:cNvPr id="8" name="Imagen 7"/>
            <p:cNvPicPr/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05" t="11283" r="58196" b="10438"/>
            <a:stretch/>
          </p:blipFill>
          <p:spPr bwMode="auto">
            <a:xfrm>
              <a:off x="5323957" y="6185998"/>
              <a:ext cx="1012536" cy="535626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9" name="Imagen 8" descr="Archivo:Osakidetza.svg - Wikipedia, la enciclopedia libre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635" y="6249023"/>
              <a:ext cx="1156335" cy="409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" name="Imagen 9" descr="salud_lateral_color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73203" y="6239907"/>
              <a:ext cx="1205230" cy="526415"/>
            </a:xfrm>
            <a:prstGeom prst="rect">
              <a:avLst/>
            </a:prstGeom>
            <a:noFill/>
            <a:ln>
              <a:noFill/>
            </a:ln>
          </p:spPr>
        </p:pic>
      </p:grpSp>
      <p:cxnSp>
        <p:nvCxnSpPr>
          <p:cNvPr id="12" name="Conector recto 11"/>
          <p:cNvCxnSpPr/>
          <p:nvPr/>
        </p:nvCxnSpPr>
        <p:spPr>
          <a:xfrm>
            <a:off x="433802" y="1090023"/>
            <a:ext cx="11161486" cy="7257"/>
          </a:xfrm>
          <a:prstGeom prst="line">
            <a:avLst/>
          </a:prstGeom>
          <a:ln w="25400">
            <a:solidFill>
              <a:srgbClr val="4E9EB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3864995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509240" y="286154"/>
            <a:ext cx="10778247" cy="732155"/>
          </a:xfrm>
        </p:spPr>
        <p:txBody>
          <a:bodyPr>
            <a:normAutofit fontScale="90000"/>
          </a:bodyPr>
          <a:lstStyle/>
          <a:p>
            <a:pPr algn="ctr"/>
            <a:r>
              <a:rPr lang="es-ES" sz="40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IDORRERIA FUNTZIONALA:</a:t>
            </a:r>
            <a:br>
              <a:rPr lang="es-ES" sz="40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</a:br>
            <a:r>
              <a:rPr lang="es-ES" sz="4000" dirty="0" err="1">
                <a:solidFill>
                  <a:srgbClr val="4E9EBA"/>
                </a:solidFill>
                <a:latin typeface="Arial Black" pitchFamily="34" charset="0"/>
              </a:rPr>
              <a:t>Funtsezko</a:t>
            </a:r>
            <a:r>
              <a:rPr lang="es-ES" sz="4000" dirty="0">
                <a:solidFill>
                  <a:srgbClr val="4E9EBA"/>
                </a:solidFill>
                <a:latin typeface="Arial Black" pitchFamily="34" charset="0"/>
              </a:rPr>
              <a:t> </a:t>
            </a:r>
            <a:r>
              <a:rPr lang="es-ES" sz="4000" dirty="0" err="1">
                <a:solidFill>
                  <a:srgbClr val="4E9EBA"/>
                </a:solidFill>
                <a:latin typeface="Arial Black" pitchFamily="34" charset="0"/>
              </a:rPr>
              <a:t>ideiak</a:t>
            </a:r>
            <a:r>
              <a:rPr lang="es-ES" sz="4000" dirty="0">
                <a:solidFill>
                  <a:srgbClr val="4E9EBA"/>
                </a:solidFill>
                <a:latin typeface="Arial Black" pitchFamily="34" charset="0"/>
              </a:rPr>
              <a:t> </a:t>
            </a:r>
            <a:endParaRPr lang="es-ES" sz="4000" dirty="0">
              <a:solidFill>
                <a:srgbClr val="4E9EBA"/>
              </a:solidFill>
              <a:latin typeface="Arial Black" pitchFamily="34" charset="0"/>
              <a:ea typeface="+mn-ea"/>
              <a:cs typeface="+mn-cs"/>
            </a:endParaRP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1903677" cy="2036617"/>
          </a:xfrm>
          <a:prstGeom prst="rect">
            <a:avLst/>
          </a:prstGeom>
        </p:spPr>
      </p:pic>
      <p:sp>
        <p:nvSpPr>
          <p:cNvPr id="6" name="Subtítulo 2"/>
          <p:cNvSpPr txBox="1">
            <a:spLocks/>
          </p:cNvSpPr>
          <p:nvPr/>
        </p:nvSpPr>
        <p:spPr>
          <a:xfrm>
            <a:off x="1636070" y="2115589"/>
            <a:ext cx="10115079" cy="3246214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anose="05000000000000000000" pitchFamily="2" charset="2"/>
              <a:buChar char="ü"/>
            </a:pPr>
            <a:r>
              <a:rPr lang="es-ES" dirty="0" err="1"/>
              <a:t>Idorreria</a:t>
            </a:r>
            <a:r>
              <a:rPr lang="es-ES" dirty="0"/>
              <a:t> </a:t>
            </a:r>
            <a:r>
              <a:rPr lang="es-ES" dirty="0" err="1"/>
              <a:t>funtzionalaren</a:t>
            </a:r>
            <a:r>
              <a:rPr lang="es-ES" dirty="0"/>
              <a:t> </a:t>
            </a:r>
            <a:r>
              <a:rPr lang="es-ES" dirty="0" err="1"/>
              <a:t>tratamenduak</a:t>
            </a:r>
            <a:r>
              <a:rPr lang="es-ES" dirty="0"/>
              <a:t> </a:t>
            </a:r>
            <a:r>
              <a:rPr lang="es-ES" dirty="0" err="1"/>
              <a:t>goiztiarra</a:t>
            </a:r>
            <a:r>
              <a:rPr lang="es-ES" dirty="0"/>
              <a:t> izan </a:t>
            </a:r>
            <a:r>
              <a:rPr lang="es-ES" dirty="0" err="1"/>
              <a:t>behar</a:t>
            </a:r>
            <a:r>
              <a:rPr lang="es-ES" dirty="0"/>
              <a:t> du, eta </a:t>
            </a:r>
            <a:r>
              <a:rPr lang="es-ES" dirty="0" err="1"/>
              <a:t>kontuan</a:t>
            </a:r>
            <a:r>
              <a:rPr lang="es-ES" dirty="0"/>
              <a:t> </a:t>
            </a:r>
            <a:r>
              <a:rPr lang="es-ES" dirty="0" err="1"/>
              <a:t>hartu</a:t>
            </a:r>
            <a:r>
              <a:rPr lang="es-ES" dirty="0"/>
              <a:t> </a:t>
            </a:r>
            <a:r>
              <a:rPr lang="es-ES" dirty="0" err="1"/>
              <a:t>behar</a:t>
            </a:r>
            <a:r>
              <a:rPr lang="es-ES" dirty="0"/>
              <a:t> </a:t>
            </a:r>
            <a:r>
              <a:rPr lang="es-ES" dirty="0" err="1"/>
              <a:t>ditu</a:t>
            </a:r>
            <a:r>
              <a:rPr lang="es-ES" dirty="0"/>
              <a:t>, </a:t>
            </a:r>
            <a:r>
              <a:rPr lang="es-ES" dirty="0" err="1"/>
              <a:t>bai</a:t>
            </a:r>
            <a:r>
              <a:rPr lang="es-ES" dirty="0"/>
              <a:t> </a:t>
            </a:r>
            <a:r>
              <a:rPr lang="es-ES" dirty="0" err="1"/>
              <a:t>alderdi</a:t>
            </a:r>
            <a:r>
              <a:rPr lang="es-ES" dirty="0"/>
              <a:t> </a:t>
            </a:r>
            <a:r>
              <a:rPr lang="es-ES" dirty="0" err="1"/>
              <a:t>farmakologikoa</a:t>
            </a:r>
            <a:r>
              <a:rPr lang="es-ES" dirty="0"/>
              <a:t>, </a:t>
            </a:r>
            <a:r>
              <a:rPr lang="es-ES" dirty="0" err="1"/>
              <a:t>bai</a:t>
            </a:r>
            <a:r>
              <a:rPr lang="es-ES" dirty="0"/>
              <a:t> </a:t>
            </a:r>
            <a:r>
              <a:rPr lang="es-ES" dirty="0" err="1"/>
              <a:t>ohitura</a:t>
            </a:r>
            <a:r>
              <a:rPr lang="es-ES" dirty="0"/>
              <a:t> </a:t>
            </a:r>
            <a:r>
              <a:rPr lang="es-ES" dirty="0" err="1"/>
              <a:t>dietetiko</a:t>
            </a:r>
            <a:r>
              <a:rPr lang="es-ES" dirty="0"/>
              <a:t> eta </a:t>
            </a:r>
            <a:r>
              <a:rPr lang="es-ES" dirty="0" err="1"/>
              <a:t>konduktual</a:t>
            </a:r>
            <a:r>
              <a:rPr lang="es-ES" dirty="0"/>
              <a:t> </a:t>
            </a:r>
            <a:r>
              <a:rPr lang="es-ES" dirty="0" err="1"/>
              <a:t>egokiak</a:t>
            </a:r>
            <a:r>
              <a:rPr lang="es-ES" dirty="0"/>
              <a:t>.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s-ES" dirty="0" err="1"/>
              <a:t>Libratze-ohituretan</a:t>
            </a:r>
            <a:r>
              <a:rPr lang="es-ES" dirty="0"/>
              <a:t> </a:t>
            </a:r>
            <a:r>
              <a:rPr lang="es-ES" dirty="0" err="1"/>
              <a:t>trebatzeko</a:t>
            </a:r>
            <a:r>
              <a:rPr lang="es-ES" dirty="0"/>
              <a:t> programa </a:t>
            </a:r>
            <a:r>
              <a:rPr lang="es-ES" dirty="0" err="1"/>
              <a:t>abian</a:t>
            </a:r>
            <a:r>
              <a:rPr lang="es-ES" dirty="0"/>
              <a:t> </a:t>
            </a:r>
            <a:r>
              <a:rPr lang="es-ES" dirty="0" err="1"/>
              <a:t>jarri</a:t>
            </a:r>
            <a:r>
              <a:rPr lang="es-ES" dirty="0"/>
              <a:t> </a:t>
            </a:r>
            <a:r>
              <a:rPr lang="es-ES" dirty="0" err="1"/>
              <a:t>behar</a:t>
            </a:r>
            <a:r>
              <a:rPr lang="es-ES" dirty="0"/>
              <a:t> da, </a:t>
            </a:r>
            <a:r>
              <a:rPr lang="es-ES" dirty="0" err="1"/>
              <a:t>hori</a:t>
            </a:r>
            <a:r>
              <a:rPr lang="es-ES" dirty="0"/>
              <a:t> </a:t>
            </a:r>
            <a:r>
              <a:rPr lang="es-ES" dirty="0" err="1"/>
              <a:t>izango</a:t>
            </a:r>
            <a:r>
              <a:rPr lang="es-ES" dirty="0"/>
              <a:t> </a:t>
            </a:r>
            <a:r>
              <a:rPr lang="es-ES" dirty="0" err="1"/>
              <a:t>baita</a:t>
            </a:r>
            <a:r>
              <a:rPr lang="es-ES" dirty="0"/>
              <a:t> </a:t>
            </a:r>
            <a:r>
              <a:rPr lang="es-ES" dirty="0" err="1"/>
              <a:t>tratamenduak</a:t>
            </a:r>
            <a:r>
              <a:rPr lang="es-ES" dirty="0"/>
              <a:t> </a:t>
            </a:r>
            <a:r>
              <a:rPr lang="es-ES" dirty="0" err="1"/>
              <a:t>epe</a:t>
            </a:r>
            <a:r>
              <a:rPr lang="es-ES" dirty="0"/>
              <a:t> </a:t>
            </a:r>
            <a:r>
              <a:rPr lang="es-ES" dirty="0" err="1"/>
              <a:t>luzera</a:t>
            </a:r>
            <a:r>
              <a:rPr lang="es-ES" dirty="0"/>
              <a:t> </a:t>
            </a:r>
            <a:r>
              <a:rPr lang="es-ES" dirty="0" err="1"/>
              <a:t>arrakasta</a:t>
            </a:r>
            <a:r>
              <a:rPr lang="es-ES" dirty="0"/>
              <a:t> </a:t>
            </a:r>
            <a:r>
              <a:rPr lang="es-ES" dirty="0" err="1"/>
              <a:t>izateko</a:t>
            </a:r>
            <a:r>
              <a:rPr lang="es-ES" dirty="0"/>
              <a:t> </a:t>
            </a:r>
            <a:r>
              <a:rPr lang="es-ES" dirty="0" err="1"/>
              <a:t>giltzarria</a:t>
            </a:r>
            <a:r>
              <a:rPr lang="es-ES" dirty="0"/>
              <a:t>.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s-ES" dirty="0" err="1"/>
              <a:t>Ohiko</a:t>
            </a:r>
            <a:r>
              <a:rPr lang="es-ES" dirty="0"/>
              <a:t> </a:t>
            </a:r>
            <a:r>
              <a:rPr lang="es-ES" dirty="0" err="1"/>
              <a:t>egun</a:t>
            </a:r>
            <a:r>
              <a:rPr lang="es-ES" dirty="0"/>
              <a:t> </a:t>
            </a:r>
            <a:r>
              <a:rPr lang="es-ES" dirty="0" err="1"/>
              <a:t>baterako</a:t>
            </a:r>
            <a:r>
              <a:rPr lang="es-ES" dirty="0"/>
              <a:t> </a:t>
            </a:r>
            <a:r>
              <a:rPr lang="es-ES" dirty="0" err="1"/>
              <a:t>gomendatzen</a:t>
            </a:r>
            <a:r>
              <a:rPr lang="es-ES" dirty="0"/>
              <a:t> </a:t>
            </a:r>
            <a:r>
              <a:rPr lang="es-ES" dirty="0" err="1"/>
              <a:t>dena</a:t>
            </a:r>
            <a:r>
              <a:rPr lang="es-ES" dirty="0"/>
              <a:t> </a:t>
            </a:r>
            <a:r>
              <a:rPr lang="es-ES" dirty="0" err="1"/>
              <a:t>baino</a:t>
            </a:r>
            <a:r>
              <a:rPr lang="es-ES" dirty="0"/>
              <a:t> </a:t>
            </a:r>
            <a:r>
              <a:rPr lang="es-ES" dirty="0" err="1"/>
              <a:t>zuntz</a:t>
            </a:r>
            <a:r>
              <a:rPr lang="es-ES" dirty="0"/>
              <a:t> </a:t>
            </a:r>
            <a:r>
              <a:rPr lang="es-ES" dirty="0" err="1"/>
              <a:t>edo</a:t>
            </a:r>
            <a:r>
              <a:rPr lang="es-ES" dirty="0"/>
              <a:t> </a:t>
            </a:r>
            <a:r>
              <a:rPr lang="es-ES" dirty="0" err="1"/>
              <a:t>likido</a:t>
            </a:r>
            <a:r>
              <a:rPr lang="es-ES" dirty="0"/>
              <a:t> </a:t>
            </a:r>
            <a:r>
              <a:rPr lang="es-ES" dirty="0" err="1"/>
              <a:t>gehiago</a:t>
            </a:r>
            <a:r>
              <a:rPr lang="es-ES" dirty="0"/>
              <a:t> </a:t>
            </a:r>
            <a:r>
              <a:rPr lang="es-ES" dirty="0" err="1"/>
              <a:t>hartzeak</a:t>
            </a:r>
            <a:r>
              <a:rPr lang="es-ES" dirty="0"/>
              <a:t> </a:t>
            </a:r>
            <a:r>
              <a:rPr lang="es-ES" dirty="0" err="1"/>
              <a:t>ez</a:t>
            </a:r>
            <a:r>
              <a:rPr lang="es-ES" dirty="0"/>
              <a:t> du </a:t>
            </a:r>
            <a:r>
              <a:rPr lang="es-ES" dirty="0" err="1"/>
              <a:t>hobetzen</a:t>
            </a:r>
            <a:r>
              <a:rPr lang="es-ES" dirty="0"/>
              <a:t> </a:t>
            </a:r>
            <a:r>
              <a:rPr lang="es-ES" dirty="0" err="1"/>
              <a:t>haurren</a:t>
            </a:r>
            <a:r>
              <a:rPr lang="es-ES" dirty="0"/>
              <a:t> </a:t>
            </a:r>
            <a:r>
              <a:rPr lang="es-ES" dirty="0" err="1"/>
              <a:t>idorreria</a:t>
            </a:r>
            <a:r>
              <a:rPr lang="es-ES" dirty="0"/>
              <a:t>. </a:t>
            </a:r>
          </a:p>
          <a:p>
            <a:pPr>
              <a:buFont typeface="Wingdings" panose="05000000000000000000" pitchFamily="2" charset="2"/>
              <a:buChar char="ü"/>
            </a:pPr>
            <a:endParaRPr lang="es-ES" sz="2000" dirty="0"/>
          </a:p>
          <a:p>
            <a:pPr marL="0" indent="0">
              <a:buNone/>
            </a:pPr>
            <a:endParaRPr lang="es-ES" sz="2000" dirty="0"/>
          </a:p>
        </p:txBody>
      </p:sp>
      <p:grpSp>
        <p:nvGrpSpPr>
          <p:cNvPr id="7" name="Grupo 6"/>
          <p:cNvGrpSpPr/>
          <p:nvPr/>
        </p:nvGrpSpPr>
        <p:grpSpPr>
          <a:xfrm>
            <a:off x="621635" y="6185998"/>
            <a:ext cx="10856798" cy="580324"/>
            <a:chOff x="621635" y="6185998"/>
            <a:chExt cx="10856798" cy="580324"/>
          </a:xfrm>
        </p:grpSpPr>
        <p:pic>
          <p:nvPicPr>
            <p:cNvPr id="8" name="Imagen 7"/>
            <p:cNvPicPr/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05" t="11283" r="58196" b="10438"/>
            <a:stretch/>
          </p:blipFill>
          <p:spPr bwMode="auto">
            <a:xfrm>
              <a:off x="5323957" y="6185998"/>
              <a:ext cx="1012536" cy="535626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9" name="Imagen 8" descr="Archivo:Osakidetza.svg - Wikipedia, la enciclopedia libre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635" y="6249023"/>
              <a:ext cx="1156335" cy="409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" name="Imagen 9" descr="salud_lateral_color"/>
            <p:cNvPicPr/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73203" y="6239907"/>
              <a:ext cx="1205230" cy="526415"/>
            </a:xfrm>
            <a:prstGeom prst="rect">
              <a:avLst/>
            </a:prstGeom>
            <a:noFill/>
            <a:ln>
              <a:noFill/>
            </a:ln>
          </p:spPr>
        </p:pic>
      </p:grpSp>
      <p:cxnSp>
        <p:nvCxnSpPr>
          <p:cNvPr id="11" name="Conector recto 10"/>
          <p:cNvCxnSpPr/>
          <p:nvPr/>
        </p:nvCxnSpPr>
        <p:spPr>
          <a:xfrm>
            <a:off x="1777970" y="1097280"/>
            <a:ext cx="9402066" cy="0"/>
          </a:xfrm>
          <a:prstGeom prst="line">
            <a:avLst/>
          </a:prstGeom>
          <a:ln w="25400">
            <a:solidFill>
              <a:srgbClr val="4E9EB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5846438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219498" y="252899"/>
            <a:ext cx="8379229" cy="732155"/>
          </a:xfrm>
        </p:spPr>
        <p:txBody>
          <a:bodyPr>
            <a:normAutofit fontScale="90000"/>
          </a:bodyPr>
          <a:lstStyle/>
          <a:p>
            <a:pPr algn="ctr"/>
            <a:r>
              <a:rPr lang="es-ES" sz="40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IDORRERIA FUNTZIONALA: </a:t>
            </a:r>
            <a:r>
              <a:rPr lang="es-ES" sz="4000" dirty="0" err="1">
                <a:solidFill>
                  <a:srgbClr val="4E9EBA"/>
                </a:solidFill>
                <a:latin typeface="Arial Black" pitchFamily="34" charset="0"/>
              </a:rPr>
              <a:t>Funtsezko</a:t>
            </a:r>
            <a:r>
              <a:rPr lang="es-ES" sz="4000" dirty="0">
                <a:solidFill>
                  <a:srgbClr val="4E9EBA"/>
                </a:solidFill>
                <a:latin typeface="Arial Black" pitchFamily="34" charset="0"/>
              </a:rPr>
              <a:t> </a:t>
            </a:r>
            <a:r>
              <a:rPr lang="es-ES" sz="4000" dirty="0" err="1">
                <a:solidFill>
                  <a:srgbClr val="4E9EBA"/>
                </a:solidFill>
                <a:latin typeface="Arial Black" pitchFamily="34" charset="0"/>
              </a:rPr>
              <a:t>ideiak</a:t>
            </a:r>
            <a:endParaRPr lang="es-ES" sz="4000" dirty="0">
              <a:solidFill>
                <a:srgbClr val="4E9EBA"/>
              </a:solidFill>
              <a:latin typeface="Arial Black" pitchFamily="34" charset="0"/>
              <a:ea typeface="+mn-ea"/>
              <a:cs typeface="+mn-cs"/>
            </a:endParaRP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1903677" cy="2036617"/>
          </a:xfrm>
          <a:prstGeom prst="rect">
            <a:avLst/>
          </a:prstGeom>
        </p:spPr>
      </p:pic>
      <p:sp>
        <p:nvSpPr>
          <p:cNvPr id="6" name="Subtítulo 2"/>
          <p:cNvSpPr txBox="1">
            <a:spLocks/>
          </p:cNvSpPr>
          <p:nvPr/>
        </p:nvSpPr>
        <p:spPr>
          <a:xfrm>
            <a:off x="1351572" y="1508664"/>
            <a:ext cx="10115079" cy="4447997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anose="05000000000000000000" pitchFamily="2" charset="2"/>
              <a:buChar char="ü"/>
            </a:pPr>
            <a:r>
              <a:rPr lang="es-ES" dirty="0" err="1"/>
              <a:t>Idorreriaren</a:t>
            </a:r>
            <a:r>
              <a:rPr lang="es-ES" dirty="0"/>
              <a:t> </a:t>
            </a:r>
            <a:r>
              <a:rPr lang="es-ES" dirty="0" err="1"/>
              <a:t>tratamenduak</a:t>
            </a:r>
            <a:r>
              <a:rPr lang="es-ES" dirty="0"/>
              <a:t> </a:t>
            </a:r>
            <a:r>
              <a:rPr lang="es-ES" dirty="0" err="1"/>
              <a:t>porrot</a:t>
            </a:r>
            <a:r>
              <a:rPr lang="es-ES" dirty="0"/>
              <a:t> </a:t>
            </a:r>
            <a:r>
              <a:rPr lang="es-ES" dirty="0" err="1"/>
              <a:t>egiteko</a:t>
            </a:r>
            <a:r>
              <a:rPr lang="es-ES" dirty="0"/>
              <a:t> </a:t>
            </a:r>
            <a:r>
              <a:rPr lang="es-ES" dirty="0" err="1"/>
              <a:t>arrazoi</a:t>
            </a:r>
            <a:r>
              <a:rPr lang="es-ES" dirty="0"/>
              <a:t> </a:t>
            </a:r>
            <a:r>
              <a:rPr lang="es-ES" dirty="0" err="1"/>
              <a:t>nagusietako</a:t>
            </a:r>
            <a:r>
              <a:rPr lang="es-ES" dirty="0"/>
              <a:t> </a:t>
            </a:r>
            <a:r>
              <a:rPr lang="es-ES" dirty="0" err="1"/>
              <a:t>bat</a:t>
            </a:r>
            <a:r>
              <a:rPr lang="es-ES" dirty="0"/>
              <a:t> </a:t>
            </a:r>
            <a:r>
              <a:rPr lang="es-ES" dirty="0" err="1"/>
              <a:t>aurrez</a:t>
            </a:r>
            <a:r>
              <a:rPr lang="es-ES" dirty="0"/>
              <a:t> </a:t>
            </a:r>
            <a:r>
              <a:rPr lang="es-ES" dirty="0" err="1"/>
              <a:t>desinpaktaziorik</a:t>
            </a:r>
            <a:r>
              <a:rPr lang="es-ES" dirty="0"/>
              <a:t> </a:t>
            </a:r>
            <a:r>
              <a:rPr lang="es-ES" dirty="0" err="1"/>
              <a:t>ez</a:t>
            </a:r>
            <a:r>
              <a:rPr lang="es-ES" dirty="0"/>
              <a:t> </a:t>
            </a:r>
            <a:r>
              <a:rPr lang="es-ES" dirty="0" err="1"/>
              <a:t>egitea</a:t>
            </a:r>
            <a:r>
              <a:rPr lang="es-ES" dirty="0"/>
              <a:t> </a:t>
            </a:r>
            <a:r>
              <a:rPr lang="es-ES" dirty="0" err="1"/>
              <a:t>izaten</a:t>
            </a:r>
            <a:r>
              <a:rPr lang="es-ES" dirty="0"/>
              <a:t> da.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s-ES" dirty="0" err="1"/>
              <a:t>Ahotik</a:t>
            </a:r>
            <a:r>
              <a:rPr lang="es-ES" dirty="0"/>
              <a:t> </a:t>
            </a:r>
            <a:r>
              <a:rPr lang="es-ES" dirty="0" err="1"/>
              <a:t>hartzeko</a:t>
            </a:r>
            <a:r>
              <a:rPr lang="es-ES" dirty="0"/>
              <a:t> </a:t>
            </a:r>
            <a:r>
              <a:rPr lang="es-ES" dirty="0" err="1"/>
              <a:t>PEGa</a:t>
            </a:r>
            <a:r>
              <a:rPr lang="es-ES" dirty="0"/>
              <a:t> da </a:t>
            </a:r>
            <a:r>
              <a:rPr lang="es-ES" dirty="0" err="1"/>
              <a:t>idorreria</a:t>
            </a:r>
            <a:r>
              <a:rPr lang="es-ES" dirty="0"/>
              <a:t> </a:t>
            </a:r>
            <a:r>
              <a:rPr lang="es-ES" dirty="0" err="1"/>
              <a:t>funtzionalaren</a:t>
            </a:r>
            <a:r>
              <a:rPr lang="es-ES" dirty="0"/>
              <a:t> </a:t>
            </a:r>
            <a:r>
              <a:rPr lang="es-ES" dirty="0" err="1"/>
              <a:t>aukerako</a:t>
            </a:r>
            <a:r>
              <a:rPr lang="es-ES" dirty="0"/>
              <a:t> </a:t>
            </a:r>
            <a:r>
              <a:rPr lang="es-ES" dirty="0" err="1"/>
              <a:t>tratamendua</a:t>
            </a:r>
            <a:r>
              <a:rPr lang="es-ES" dirty="0"/>
              <a:t> </a:t>
            </a:r>
            <a:r>
              <a:rPr lang="es-ES" dirty="0" err="1"/>
              <a:t>pediatrian</a:t>
            </a:r>
            <a:r>
              <a:rPr lang="es-ES" dirty="0"/>
              <a:t>, </a:t>
            </a:r>
            <a:r>
              <a:rPr lang="es-ES" dirty="0" err="1"/>
              <a:t>bai</a:t>
            </a:r>
            <a:r>
              <a:rPr lang="es-ES" dirty="0"/>
              <a:t> </a:t>
            </a:r>
            <a:r>
              <a:rPr lang="es-ES" dirty="0" err="1"/>
              <a:t>desinpaktaziorako</a:t>
            </a:r>
            <a:r>
              <a:rPr lang="es-ES" dirty="0"/>
              <a:t>, </a:t>
            </a:r>
            <a:r>
              <a:rPr lang="es-ES" dirty="0" err="1"/>
              <a:t>bai</a:t>
            </a:r>
            <a:r>
              <a:rPr lang="es-ES" dirty="0"/>
              <a:t> </a:t>
            </a:r>
            <a:r>
              <a:rPr lang="es-ES" dirty="0" err="1"/>
              <a:t>mantentze-tratamendurako</a:t>
            </a:r>
            <a:r>
              <a:rPr lang="es-ES" dirty="0"/>
              <a:t>.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s-ES" dirty="0" err="1"/>
              <a:t>Idorreria</a:t>
            </a:r>
            <a:r>
              <a:rPr lang="es-ES" dirty="0"/>
              <a:t> </a:t>
            </a:r>
            <a:r>
              <a:rPr lang="es-ES" dirty="0" err="1"/>
              <a:t>funtzionaleko</a:t>
            </a:r>
            <a:r>
              <a:rPr lang="es-ES" dirty="0"/>
              <a:t> </a:t>
            </a:r>
            <a:r>
              <a:rPr lang="es-ES" dirty="0" err="1"/>
              <a:t>kasu</a:t>
            </a:r>
            <a:r>
              <a:rPr lang="es-ES" dirty="0"/>
              <a:t> </a:t>
            </a:r>
            <a:r>
              <a:rPr lang="es-ES" dirty="0" err="1"/>
              <a:t>erresistenteenetan</a:t>
            </a:r>
            <a:r>
              <a:rPr lang="es-ES" dirty="0"/>
              <a:t>, </a:t>
            </a:r>
            <a:r>
              <a:rPr lang="es-ES" dirty="0" err="1"/>
              <a:t>beharrezkoa</a:t>
            </a:r>
            <a:r>
              <a:rPr lang="es-ES" dirty="0"/>
              <a:t> izan </a:t>
            </a:r>
            <a:r>
              <a:rPr lang="es-ES" dirty="0" err="1"/>
              <a:t>daiteke</a:t>
            </a:r>
            <a:r>
              <a:rPr lang="es-ES" dirty="0"/>
              <a:t> </a:t>
            </a:r>
            <a:r>
              <a:rPr lang="es-ES" dirty="0" err="1"/>
              <a:t>libragarri</a:t>
            </a:r>
            <a:r>
              <a:rPr lang="es-ES" dirty="0"/>
              <a:t> </a:t>
            </a:r>
            <a:r>
              <a:rPr lang="es-ES" dirty="0" err="1"/>
              <a:t>estimulatzaileak</a:t>
            </a:r>
            <a:r>
              <a:rPr lang="es-ES" dirty="0"/>
              <a:t> </a:t>
            </a:r>
            <a:r>
              <a:rPr lang="es-ES" dirty="0" err="1"/>
              <a:t>erabiltzea</a:t>
            </a:r>
            <a:r>
              <a:rPr lang="es-ES" dirty="0"/>
              <a:t> </a:t>
            </a:r>
            <a:r>
              <a:rPr lang="es-ES" dirty="0" err="1"/>
              <a:t>epe</a:t>
            </a:r>
            <a:r>
              <a:rPr lang="es-ES" dirty="0"/>
              <a:t> </a:t>
            </a:r>
            <a:r>
              <a:rPr lang="es-ES" dirty="0" err="1"/>
              <a:t>motzera</a:t>
            </a:r>
            <a:r>
              <a:rPr lang="es-ES" dirty="0"/>
              <a:t>.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s-ES" dirty="0" err="1"/>
              <a:t>Birgaixotzeko</a:t>
            </a:r>
            <a:r>
              <a:rPr lang="es-ES" dirty="0"/>
              <a:t> </a:t>
            </a:r>
            <a:r>
              <a:rPr lang="es-ES" dirty="0" err="1"/>
              <a:t>arrazoi</a:t>
            </a:r>
            <a:r>
              <a:rPr lang="es-ES" dirty="0"/>
              <a:t> </a:t>
            </a:r>
            <a:r>
              <a:rPr lang="es-ES" dirty="0" err="1"/>
              <a:t>ohikoena</a:t>
            </a:r>
            <a:r>
              <a:rPr lang="es-ES" dirty="0"/>
              <a:t> terapia </a:t>
            </a:r>
            <a:r>
              <a:rPr lang="es-ES" dirty="0" err="1"/>
              <a:t>ez</a:t>
            </a:r>
            <a:r>
              <a:rPr lang="es-ES" dirty="0"/>
              <a:t> </a:t>
            </a:r>
            <a:r>
              <a:rPr lang="es-ES" dirty="0" err="1"/>
              <a:t>betetzea</a:t>
            </a:r>
            <a:r>
              <a:rPr lang="es-ES" dirty="0"/>
              <a:t> </a:t>
            </a:r>
            <a:r>
              <a:rPr lang="es-ES" dirty="0" err="1"/>
              <a:t>izaten</a:t>
            </a:r>
            <a:r>
              <a:rPr lang="es-ES" dirty="0"/>
              <a:t> da; </a:t>
            </a:r>
            <a:r>
              <a:rPr lang="es-ES" dirty="0" err="1"/>
              <a:t>beraz</a:t>
            </a:r>
            <a:r>
              <a:rPr lang="es-ES" dirty="0"/>
              <a:t>, </a:t>
            </a:r>
            <a:r>
              <a:rPr lang="es-ES" dirty="0" err="1"/>
              <a:t>garrantzitsua</a:t>
            </a:r>
            <a:r>
              <a:rPr lang="es-ES" dirty="0"/>
              <a:t> da </a:t>
            </a:r>
            <a:r>
              <a:rPr lang="es-ES" dirty="0" err="1"/>
              <a:t>azpimarratzea</a:t>
            </a:r>
            <a:r>
              <a:rPr lang="es-ES" dirty="0"/>
              <a:t> </a:t>
            </a:r>
            <a:r>
              <a:rPr lang="es-ES" dirty="0" err="1"/>
              <a:t>libragarrien</a:t>
            </a:r>
            <a:r>
              <a:rPr lang="es-ES" dirty="0"/>
              <a:t> </a:t>
            </a:r>
            <a:r>
              <a:rPr lang="es-ES" dirty="0" err="1"/>
              <a:t>dosi</a:t>
            </a:r>
            <a:r>
              <a:rPr lang="es-ES" dirty="0"/>
              <a:t> </a:t>
            </a:r>
            <a:r>
              <a:rPr lang="es-ES" dirty="0" err="1"/>
              <a:t>egokiak</a:t>
            </a:r>
            <a:r>
              <a:rPr lang="es-ES" dirty="0"/>
              <a:t> </a:t>
            </a:r>
            <a:r>
              <a:rPr lang="es-ES" dirty="0" err="1"/>
              <a:t>hartu</a:t>
            </a:r>
            <a:r>
              <a:rPr lang="es-ES" dirty="0"/>
              <a:t> </a:t>
            </a:r>
            <a:r>
              <a:rPr lang="es-ES" dirty="0" err="1"/>
              <a:t>behar</a:t>
            </a:r>
            <a:r>
              <a:rPr lang="es-ES" dirty="0"/>
              <a:t> </a:t>
            </a:r>
            <a:r>
              <a:rPr lang="es-ES" dirty="0" err="1"/>
              <a:t>direla</a:t>
            </a:r>
            <a:r>
              <a:rPr lang="es-ES" dirty="0"/>
              <a:t>, eta </a:t>
            </a:r>
            <a:r>
              <a:rPr lang="es-ES" dirty="0" err="1"/>
              <a:t>gomendatutako</a:t>
            </a:r>
            <a:r>
              <a:rPr lang="es-ES" dirty="0"/>
              <a:t> </a:t>
            </a:r>
            <a:r>
              <a:rPr lang="es-ES" dirty="0" err="1"/>
              <a:t>denbora-tartean</a:t>
            </a:r>
            <a:r>
              <a:rPr lang="es-ES" dirty="0"/>
              <a:t>.</a:t>
            </a:r>
          </a:p>
          <a:p>
            <a:pPr>
              <a:buFont typeface="Wingdings" panose="05000000000000000000" pitchFamily="2" charset="2"/>
              <a:buChar char="ü"/>
            </a:pPr>
            <a:endParaRPr lang="es-ES" dirty="0"/>
          </a:p>
          <a:p>
            <a:endParaRPr lang="es-ES" dirty="0"/>
          </a:p>
          <a:p>
            <a:pPr>
              <a:buFont typeface="Wingdings" panose="05000000000000000000" pitchFamily="2" charset="2"/>
              <a:buChar char="ü"/>
            </a:pPr>
            <a:endParaRPr lang="es-ES" dirty="0"/>
          </a:p>
          <a:p>
            <a:pPr>
              <a:buFont typeface="Wingdings" panose="05000000000000000000" pitchFamily="2" charset="2"/>
              <a:buChar char="ü"/>
            </a:pPr>
            <a:endParaRPr lang="es-ES" sz="2000" dirty="0"/>
          </a:p>
          <a:p>
            <a:pPr marL="0" indent="0">
              <a:buNone/>
            </a:pPr>
            <a:endParaRPr lang="es-ES" sz="2000" dirty="0"/>
          </a:p>
        </p:txBody>
      </p:sp>
      <p:grpSp>
        <p:nvGrpSpPr>
          <p:cNvPr id="7" name="Grupo 6"/>
          <p:cNvGrpSpPr/>
          <p:nvPr/>
        </p:nvGrpSpPr>
        <p:grpSpPr>
          <a:xfrm>
            <a:off x="621635" y="6185998"/>
            <a:ext cx="10856798" cy="580324"/>
            <a:chOff x="621635" y="6185998"/>
            <a:chExt cx="10856798" cy="580324"/>
          </a:xfrm>
        </p:grpSpPr>
        <p:pic>
          <p:nvPicPr>
            <p:cNvPr id="8" name="Imagen 7"/>
            <p:cNvPicPr/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05" t="11283" r="58196" b="10438"/>
            <a:stretch/>
          </p:blipFill>
          <p:spPr bwMode="auto">
            <a:xfrm>
              <a:off x="5323957" y="6185998"/>
              <a:ext cx="1012536" cy="535626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9" name="Imagen 8" descr="Archivo:Osakidetza.svg - Wikipedia, la enciclopedia libre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635" y="6249023"/>
              <a:ext cx="1156335" cy="409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" name="Imagen 9" descr="salud_lateral_color"/>
            <p:cNvPicPr/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73203" y="6239907"/>
              <a:ext cx="1205230" cy="526415"/>
            </a:xfrm>
            <a:prstGeom prst="rect">
              <a:avLst/>
            </a:prstGeom>
            <a:noFill/>
            <a:ln>
              <a:noFill/>
            </a:ln>
          </p:spPr>
        </p:pic>
      </p:grpSp>
      <p:cxnSp>
        <p:nvCxnSpPr>
          <p:cNvPr id="11" name="Conector recto 10"/>
          <p:cNvCxnSpPr/>
          <p:nvPr/>
        </p:nvCxnSpPr>
        <p:spPr>
          <a:xfrm>
            <a:off x="1777970" y="1097280"/>
            <a:ext cx="9402066" cy="0"/>
          </a:xfrm>
          <a:prstGeom prst="line">
            <a:avLst/>
          </a:prstGeom>
          <a:ln w="25400">
            <a:solidFill>
              <a:srgbClr val="4E9EB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6843756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32155"/>
          </a:xfrm>
        </p:spPr>
        <p:txBody>
          <a:bodyPr/>
          <a:lstStyle/>
          <a:p>
            <a:pPr algn="ctr"/>
            <a:r>
              <a:rPr lang="es-ES" sz="40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EZTUL AKUTUA. </a:t>
            </a:r>
            <a:r>
              <a:rPr lang="es-ES" sz="4000" dirty="0" err="1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Sarrera</a:t>
            </a:r>
            <a:endParaRPr lang="es-ES" sz="4000" dirty="0">
              <a:solidFill>
                <a:srgbClr val="4E9EBA"/>
              </a:solidFill>
              <a:latin typeface="Arial Black" pitchFamily="34" charset="0"/>
              <a:ea typeface="+mn-ea"/>
              <a:cs typeface="+mn-cs"/>
            </a:endParaRPr>
          </a:p>
        </p:txBody>
      </p:sp>
      <p:sp>
        <p:nvSpPr>
          <p:cNvPr id="6" name="Subtítulo 2"/>
          <p:cNvSpPr txBox="1">
            <a:spLocks/>
          </p:cNvSpPr>
          <p:nvPr/>
        </p:nvSpPr>
        <p:spPr>
          <a:xfrm>
            <a:off x="1184758" y="1393371"/>
            <a:ext cx="9953412" cy="4169229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sz="2000" dirty="0" err="1"/>
              <a:t>Arnasbideak</a:t>
            </a:r>
            <a:r>
              <a:rPr lang="es-ES" sz="2000" dirty="0"/>
              <a:t> </a:t>
            </a:r>
            <a:r>
              <a:rPr lang="es-ES" sz="2000" b="1" dirty="0" err="1">
                <a:solidFill>
                  <a:srgbClr val="4E9EBA"/>
                </a:solidFill>
              </a:rPr>
              <a:t>babesteko</a:t>
            </a:r>
            <a:r>
              <a:rPr lang="es-ES" sz="2000" b="1" dirty="0">
                <a:solidFill>
                  <a:srgbClr val="4E9EBA"/>
                </a:solidFill>
              </a:rPr>
              <a:t> </a:t>
            </a:r>
            <a:r>
              <a:rPr lang="es-ES" sz="2000" b="1" dirty="0" err="1">
                <a:solidFill>
                  <a:srgbClr val="4E9EBA"/>
                </a:solidFill>
              </a:rPr>
              <a:t>erreflexua</a:t>
            </a:r>
            <a:r>
              <a:rPr lang="es-ES" sz="2000" dirty="0"/>
              <a:t>, </a:t>
            </a:r>
            <a:r>
              <a:rPr lang="es-ES" sz="2000" dirty="0" err="1"/>
              <a:t>jariakinak</a:t>
            </a:r>
            <a:r>
              <a:rPr lang="es-ES" sz="2000" dirty="0"/>
              <a:t> </a:t>
            </a:r>
            <a:r>
              <a:rPr lang="es-ES" sz="2000" dirty="0" err="1"/>
              <a:t>edo</a:t>
            </a:r>
            <a:r>
              <a:rPr lang="es-ES" sz="2000" dirty="0"/>
              <a:t> </a:t>
            </a:r>
            <a:r>
              <a:rPr lang="es-ES" sz="2000" dirty="0" err="1"/>
              <a:t>partikula</a:t>
            </a:r>
            <a:r>
              <a:rPr lang="es-ES" sz="2000" dirty="0"/>
              <a:t> </a:t>
            </a:r>
            <a:r>
              <a:rPr lang="es-ES" sz="2000" dirty="0" err="1"/>
              <a:t>arrotzak</a:t>
            </a:r>
            <a:r>
              <a:rPr lang="es-ES" sz="2000" dirty="0"/>
              <a:t> </a:t>
            </a:r>
            <a:r>
              <a:rPr lang="es-ES" sz="2000" dirty="0" err="1"/>
              <a:t>kanporatu</a:t>
            </a:r>
            <a:r>
              <a:rPr lang="es-ES" sz="2000" dirty="0"/>
              <a:t> </a:t>
            </a:r>
            <a:r>
              <a:rPr lang="es-ES" sz="2000" dirty="0" err="1"/>
              <a:t>ahal</a:t>
            </a:r>
            <a:r>
              <a:rPr lang="es-ES" sz="2000" dirty="0"/>
              <a:t> </a:t>
            </a:r>
            <a:r>
              <a:rPr lang="es-ES" sz="2000" dirty="0" err="1"/>
              <a:t>izateko</a:t>
            </a:r>
            <a:r>
              <a:rPr lang="es-ES" sz="2000" dirty="0"/>
              <a:t>. </a:t>
            </a:r>
          </a:p>
          <a:p>
            <a:r>
              <a:rPr lang="es-ES" sz="2000" b="1" dirty="0" err="1">
                <a:solidFill>
                  <a:srgbClr val="4E9EBA"/>
                </a:solidFill>
              </a:rPr>
              <a:t>Hiruzpalau</a:t>
            </a:r>
            <a:r>
              <a:rPr lang="es-ES" sz="2000" b="1" dirty="0">
                <a:solidFill>
                  <a:srgbClr val="4E9EBA"/>
                </a:solidFill>
              </a:rPr>
              <a:t> </a:t>
            </a:r>
            <a:r>
              <a:rPr lang="es-ES" sz="2000" b="1" dirty="0" err="1">
                <a:solidFill>
                  <a:srgbClr val="4E9EBA"/>
                </a:solidFill>
              </a:rPr>
              <a:t>aste</a:t>
            </a:r>
            <a:r>
              <a:rPr lang="es-ES" sz="2000" b="1" dirty="0">
                <a:solidFill>
                  <a:srgbClr val="4E9EBA"/>
                </a:solidFill>
              </a:rPr>
              <a:t> </a:t>
            </a:r>
            <a:r>
              <a:rPr lang="es-ES" sz="2000" b="1" dirty="0" err="1">
                <a:solidFill>
                  <a:srgbClr val="4E9EBA"/>
                </a:solidFill>
              </a:rPr>
              <a:t>baino</a:t>
            </a:r>
            <a:r>
              <a:rPr lang="es-ES" sz="2000" b="1" dirty="0">
                <a:solidFill>
                  <a:srgbClr val="4E9EBA"/>
                </a:solidFill>
              </a:rPr>
              <a:t> </a:t>
            </a:r>
            <a:r>
              <a:rPr lang="es-ES" sz="2000" b="1" dirty="0" err="1">
                <a:solidFill>
                  <a:srgbClr val="4E9EBA"/>
                </a:solidFill>
              </a:rPr>
              <a:t>gehiago</a:t>
            </a:r>
            <a:r>
              <a:rPr lang="es-ES" sz="2000" b="1" dirty="0">
                <a:solidFill>
                  <a:srgbClr val="4E9EBA"/>
                </a:solidFill>
              </a:rPr>
              <a:t> </a:t>
            </a:r>
            <a:r>
              <a:rPr lang="es-ES" sz="2000" dirty="0" err="1"/>
              <a:t>irauteak</a:t>
            </a:r>
            <a:r>
              <a:rPr lang="es-ES" sz="2000" dirty="0"/>
              <a:t> </a:t>
            </a:r>
            <a:r>
              <a:rPr lang="es-ES" sz="2000" dirty="0" err="1"/>
              <a:t>ezartzen</a:t>
            </a:r>
            <a:r>
              <a:rPr lang="es-ES" sz="2000" dirty="0"/>
              <a:t> du muga </a:t>
            </a:r>
            <a:r>
              <a:rPr lang="es-ES" sz="2000" dirty="0" err="1"/>
              <a:t>eztul</a:t>
            </a:r>
            <a:r>
              <a:rPr lang="es-ES" sz="2000" dirty="0"/>
              <a:t> </a:t>
            </a:r>
            <a:r>
              <a:rPr lang="es-ES" sz="2000" dirty="0" err="1"/>
              <a:t>akutua</a:t>
            </a:r>
            <a:r>
              <a:rPr lang="es-ES" sz="2000" dirty="0"/>
              <a:t> </a:t>
            </a:r>
            <a:r>
              <a:rPr lang="es-ES" sz="2000" dirty="0" err="1"/>
              <a:t>iraupen</a:t>
            </a:r>
            <a:r>
              <a:rPr lang="es-ES" sz="2000" dirty="0"/>
              <a:t> </a:t>
            </a:r>
            <a:r>
              <a:rPr lang="es-ES" sz="2000" dirty="0" err="1"/>
              <a:t>luzeko</a:t>
            </a:r>
            <a:r>
              <a:rPr lang="es-ES" sz="2000" dirty="0"/>
              <a:t> </a:t>
            </a:r>
            <a:r>
              <a:rPr lang="es-ES" sz="2000" dirty="0" err="1"/>
              <a:t>eztuletik</a:t>
            </a:r>
            <a:r>
              <a:rPr lang="es-ES" sz="2000" dirty="0"/>
              <a:t> </a:t>
            </a:r>
            <a:r>
              <a:rPr lang="es-ES" sz="2000" dirty="0" err="1"/>
              <a:t>edo</a:t>
            </a:r>
            <a:r>
              <a:rPr lang="es-ES" sz="2000" dirty="0"/>
              <a:t> </a:t>
            </a:r>
            <a:r>
              <a:rPr lang="es-ES" sz="2000" dirty="0" err="1"/>
              <a:t>eztul</a:t>
            </a:r>
            <a:r>
              <a:rPr lang="es-ES" sz="2000" dirty="0"/>
              <a:t> </a:t>
            </a:r>
            <a:r>
              <a:rPr lang="es-ES" sz="2000" dirty="0" err="1"/>
              <a:t>kronikotik</a:t>
            </a:r>
            <a:r>
              <a:rPr lang="es-ES" sz="2000" dirty="0"/>
              <a:t> </a:t>
            </a:r>
            <a:r>
              <a:rPr lang="es-ES" sz="2000" dirty="0" err="1"/>
              <a:t>ezberdintzeko</a:t>
            </a:r>
            <a:r>
              <a:rPr lang="es-ES" sz="2000" dirty="0"/>
              <a:t>.</a:t>
            </a:r>
            <a:r>
              <a:rPr lang="es-ES" dirty="0"/>
              <a:t> </a:t>
            </a:r>
            <a:endParaRPr lang="es-ES" sz="2000" dirty="0"/>
          </a:p>
          <a:p>
            <a:r>
              <a:rPr lang="es-ES" sz="2000" dirty="0" err="1"/>
              <a:t>Arrazoi</a:t>
            </a:r>
            <a:r>
              <a:rPr lang="es-ES" sz="2000" dirty="0"/>
              <a:t> </a:t>
            </a:r>
            <a:r>
              <a:rPr lang="es-ES" sz="2000" dirty="0" err="1"/>
              <a:t>ohikoena</a:t>
            </a:r>
            <a:r>
              <a:rPr lang="es-ES" sz="2000" dirty="0"/>
              <a:t> </a:t>
            </a:r>
            <a:r>
              <a:rPr lang="es-ES" sz="2000" dirty="0" err="1"/>
              <a:t>goiko</a:t>
            </a:r>
            <a:r>
              <a:rPr lang="es-ES" sz="2000" dirty="0"/>
              <a:t> </a:t>
            </a:r>
            <a:r>
              <a:rPr lang="es-ES" sz="2000" dirty="0" err="1"/>
              <a:t>arnasbideetako</a:t>
            </a:r>
            <a:r>
              <a:rPr lang="es-ES" sz="2000" dirty="0"/>
              <a:t> </a:t>
            </a:r>
            <a:r>
              <a:rPr lang="es-ES" sz="2000" b="1" dirty="0" err="1">
                <a:solidFill>
                  <a:srgbClr val="4E9EBA"/>
                </a:solidFill>
              </a:rPr>
              <a:t>infekzio</a:t>
            </a:r>
            <a:r>
              <a:rPr lang="es-ES" sz="2000" b="1" dirty="0">
                <a:solidFill>
                  <a:srgbClr val="4E9EBA"/>
                </a:solidFill>
              </a:rPr>
              <a:t> </a:t>
            </a:r>
            <a:r>
              <a:rPr lang="es-ES" sz="2000" b="1" dirty="0" err="1">
                <a:solidFill>
                  <a:srgbClr val="4E9EBA"/>
                </a:solidFill>
              </a:rPr>
              <a:t>biralak</a:t>
            </a:r>
            <a:r>
              <a:rPr lang="es-ES" sz="2000" b="1" dirty="0">
                <a:solidFill>
                  <a:srgbClr val="4E9EBA"/>
                </a:solidFill>
              </a:rPr>
              <a:t> </a:t>
            </a:r>
            <a:r>
              <a:rPr lang="es-ES" sz="2000" dirty="0" err="1"/>
              <a:t>izaten</a:t>
            </a:r>
            <a:r>
              <a:rPr lang="es-ES" sz="2000" dirty="0"/>
              <a:t> </a:t>
            </a:r>
            <a:r>
              <a:rPr lang="es-ES" sz="2000" dirty="0" err="1"/>
              <a:t>dira</a:t>
            </a:r>
            <a:r>
              <a:rPr lang="es-ES" sz="2000" dirty="0"/>
              <a:t>, </a:t>
            </a:r>
            <a:r>
              <a:rPr lang="es-ES" sz="2000" dirty="0" err="1"/>
              <a:t>edo</a:t>
            </a:r>
            <a:r>
              <a:rPr lang="es-ES" sz="2000" dirty="0"/>
              <a:t>, </a:t>
            </a:r>
            <a:r>
              <a:rPr lang="es-ES" sz="2000" dirty="0" err="1"/>
              <a:t>azpian</a:t>
            </a:r>
            <a:r>
              <a:rPr lang="es-ES" sz="2000" dirty="0"/>
              <a:t> </a:t>
            </a:r>
            <a:r>
              <a:rPr lang="es-ES" sz="2000" dirty="0" err="1"/>
              <a:t>dagoen</a:t>
            </a:r>
            <a:r>
              <a:rPr lang="es-ES" sz="2000" dirty="0"/>
              <a:t> </a:t>
            </a:r>
            <a:r>
              <a:rPr lang="es-ES" sz="2000" dirty="0" err="1"/>
              <a:t>patologia</a:t>
            </a:r>
            <a:r>
              <a:rPr lang="es-ES" sz="2000" dirty="0"/>
              <a:t> baten </a:t>
            </a:r>
            <a:r>
              <a:rPr lang="es-ES" sz="2000" dirty="0" err="1"/>
              <a:t>exazerbazioa</a:t>
            </a:r>
            <a:r>
              <a:rPr lang="es-ES" sz="2000" dirty="0"/>
              <a:t>, hala </a:t>
            </a:r>
            <a:r>
              <a:rPr lang="es-ES" sz="2000" dirty="0" err="1"/>
              <a:t>nola</a:t>
            </a:r>
            <a:r>
              <a:rPr lang="es-ES" sz="2000" dirty="0"/>
              <a:t> </a:t>
            </a:r>
            <a:r>
              <a:rPr lang="es-ES" sz="2000" dirty="0" err="1"/>
              <a:t>asmarena</a:t>
            </a:r>
            <a:r>
              <a:rPr lang="es-ES" sz="2000" dirty="0"/>
              <a:t>. </a:t>
            </a:r>
          </a:p>
          <a:p>
            <a:r>
              <a:rPr lang="es-ES" sz="2000" b="1" dirty="0" err="1">
                <a:solidFill>
                  <a:srgbClr val="4E9EBA"/>
                </a:solidFill>
              </a:rPr>
              <a:t>Automugatua</a:t>
            </a:r>
            <a:r>
              <a:rPr lang="es-ES" sz="2000" dirty="0"/>
              <a:t> </a:t>
            </a:r>
            <a:r>
              <a:rPr lang="es-ES" sz="2000" dirty="0" err="1"/>
              <a:t>izaten</a:t>
            </a:r>
            <a:r>
              <a:rPr lang="es-ES" sz="2000" dirty="0"/>
              <a:t> da </a:t>
            </a:r>
            <a:r>
              <a:rPr lang="es-ES" sz="2000" dirty="0" err="1"/>
              <a:t>gehienetan</a:t>
            </a:r>
            <a:r>
              <a:rPr lang="es-ES" sz="2000" dirty="0"/>
              <a:t>, eta 7-10 </a:t>
            </a:r>
            <a:r>
              <a:rPr lang="es-ES" sz="2000" dirty="0" err="1"/>
              <a:t>egunen</a:t>
            </a:r>
            <a:r>
              <a:rPr lang="es-ES" sz="2000" dirty="0"/>
              <a:t> </a:t>
            </a:r>
            <a:r>
              <a:rPr lang="es-ES" sz="2000" dirty="0" err="1"/>
              <a:t>buruan</a:t>
            </a:r>
            <a:r>
              <a:rPr lang="es-ES" sz="2000" dirty="0"/>
              <a:t> </a:t>
            </a:r>
            <a:r>
              <a:rPr lang="es-ES" sz="2000" dirty="0" err="1"/>
              <a:t>sendatzen</a:t>
            </a:r>
            <a:r>
              <a:rPr lang="es-ES" sz="2000" dirty="0"/>
              <a:t> da, </a:t>
            </a:r>
            <a:r>
              <a:rPr lang="es-ES" sz="2000" dirty="0" err="1"/>
              <a:t>nahiz</a:t>
            </a:r>
            <a:r>
              <a:rPr lang="es-ES" sz="2000" dirty="0"/>
              <a:t> eta </a:t>
            </a:r>
            <a:r>
              <a:rPr lang="es-ES" sz="2000" dirty="0" err="1"/>
              <a:t>batzuetan</a:t>
            </a:r>
            <a:r>
              <a:rPr lang="es-ES" sz="2000" dirty="0"/>
              <a:t>, </a:t>
            </a:r>
            <a:r>
              <a:rPr lang="es-ES" sz="2000" dirty="0" err="1"/>
              <a:t>sintomek</a:t>
            </a:r>
            <a:r>
              <a:rPr lang="es-ES" sz="2000" dirty="0"/>
              <a:t> </a:t>
            </a:r>
            <a:r>
              <a:rPr lang="es-ES" sz="2000" dirty="0" err="1"/>
              <a:t>zenbait</a:t>
            </a:r>
            <a:r>
              <a:rPr lang="es-ES" sz="2000" dirty="0"/>
              <a:t> </a:t>
            </a:r>
            <a:r>
              <a:rPr lang="es-ES" sz="2000" dirty="0" err="1"/>
              <a:t>aste</a:t>
            </a:r>
            <a:r>
              <a:rPr lang="es-ES" sz="2000" dirty="0"/>
              <a:t> </a:t>
            </a:r>
            <a:r>
              <a:rPr lang="es-ES" sz="2000" dirty="0" err="1"/>
              <a:t>iraun</a:t>
            </a:r>
            <a:r>
              <a:rPr lang="es-ES" sz="2000" dirty="0"/>
              <a:t>.</a:t>
            </a:r>
          </a:p>
          <a:p>
            <a:r>
              <a:rPr lang="es-ES" sz="2000" dirty="0" err="1"/>
              <a:t>Osakidetzak</a:t>
            </a:r>
            <a:r>
              <a:rPr lang="es-ES" sz="2000" dirty="0"/>
              <a:t> </a:t>
            </a:r>
            <a:r>
              <a:rPr lang="es-ES" sz="2000" dirty="0" err="1">
                <a:hlinkClick r:id="rId2"/>
              </a:rPr>
              <a:t>katarroari</a:t>
            </a:r>
            <a:r>
              <a:rPr lang="es-ES" sz="2000" dirty="0">
                <a:hlinkClick r:id="rId2"/>
              </a:rPr>
              <a:t> </a:t>
            </a:r>
            <a:r>
              <a:rPr lang="es-ES" sz="2000" dirty="0" err="1">
                <a:hlinkClick r:id="rId2"/>
              </a:rPr>
              <a:t>buruzko</a:t>
            </a:r>
            <a:r>
              <a:rPr lang="es-ES" sz="2000" dirty="0">
                <a:hlinkClick r:id="rId2"/>
              </a:rPr>
              <a:t> </a:t>
            </a:r>
            <a:r>
              <a:rPr lang="es-ES" sz="2000" dirty="0" err="1">
                <a:hlinkClick r:id="rId2"/>
              </a:rPr>
              <a:t>pediatriarako</a:t>
            </a:r>
            <a:r>
              <a:rPr lang="es-ES" sz="2000" dirty="0">
                <a:hlinkClick r:id="rId2"/>
              </a:rPr>
              <a:t> PAA </a:t>
            </a:r>
            <a:r>
              <a:rPr lang="es-ES" sz="2000" dirty="0" err="1">
                <a:hlinkClick r:id="rId2"/>
              </a:rPr>
              <a:t>protokoloa</a:t>
            </a:r>
            <a:r>
              <a:rPr lang="es-ES" sz="2000" dirty="0">
                <a:hlinkClick r:id="rId2"/>
              </a:rPr>
              <a:t> </a:t>
            </a:r>
            <a:r>
              <a:rPr lang="es-ES" sz="2000" dirty="0" err="1"/>
              <a:t>dauka</a:t>
            </a:r>
            <a:r>
              <a:rPr lang="es-ES" sz="2000" dirty="0"/>
              <a:t>, tresna </a:t>
            </a:r>
            <a:r>
              <a:rPr lang="es-ES" sz="2000" dirty="0" err="1"/>
              <a:t>egokia</a:t>
            </a:r>
            <a:r>
              <a:rPr lang="es-ES" sz="2000" dirty="0"/>
              <a:t> </a:t>
            </a:r>
            <a:r>
              <a:rPr lang="es-ES" sz="2000" dirty="0" err="1"/>
              <a:t>halako</a:t>
            </a:r>
            <a:r>
              <a:rPr lang="es-ES" sz="2000" dirty="0"/>
              <a:t> </a:t>
            </a:r>
            <a:r>
              <a:rPr lang="es-ES" sz="2000" dirty="0" err="1"/>
              <a:t>prozesuei</a:t>
            </a:r>
            <a:r>
              <a:rPr lang="es-ES" sz="2000" dirty="0"/>
              <a:t> </a:t>
            </a:r>
            <a:r>
              <a:rPr lang="es-ES" sz="2000" dirty="0" err="1"/>
              <a:t>diziplina</a:t>
            </a:r>
            <a:r>
              <a:rPr lang="es-ES" sz="2000" dirty="0"/>
              <a:t> </a:t>
            </a:r>
            <a:r>
              <a:rPr lang="es-ES" sz="2000" dirty="0" err="1"/>
              <a:t>anitzetatik</a:t>
            </a:r>
            <a:r>
              <a:rPr lang="es-ES" sz="2000" dirty="0"/>
              <a:t> </a:t>
            </a:r>
            <a:r>
              <a:rPr lang="es-ES" sz="2000" dirty="0" err="1"/>
              <a:t>heltzeko</a:t>
            </a:r>
            <a:r>
              <a:rPr lang="es-ES" sz="2000" dirty="0"/>
              <a:t>.</a:t>
            </a:r>
          </a:p>
        </p:txBody>
      </p:sp>
      <p:grpSp>
        <p:nvGrpSpPr>
          <p:cNvPr id="7" name="Grupo 6"/>
          <p:cNvGrpSpPr/>
          <p:nvPr/>
        </p:nvGrpSpPr>
        <p:grpSpPr>
          <a:xfrm>
            <a:off x="621635" y="6185998"/>
            <a:ext cx="10856798" cy="580324"/>
            <a:chOff x="621635" y="6185998"/>
            <a:chExt cx="10856798" cy="580324"/>
          </a:xfrm>
        </p:grpSpPr>
        <p:pic>
          <p:nvPicPr>
            <p:cNvPr id="8" name="Imagen 7"/>
            <p:cNvPicPr/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05" t="11283" r="58196" b="10438"/>
            <a:stretch/>
          </p:blipFill>
          <p:spPr bwMode="auto">
            <a:xfrm>
              <a:off x="5323957" y="6185998"/>
              <a:ext cx="1012536" cy="535626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9" name="Imagen 8" descr="Archivo:Osakidetza.svg - Wikipedia, la enciclopedia libre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635" y="6249023"/>
              <a:ext cx="1156335" cy="409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" name="Imagen 9" descr="salud_lateral_color"/>
            <p:cNvPicPr/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73203" y="6239907"/>
              <a:ext cx="1205230" cy="526415"/>
            </a:xfrm>
            <a:prstGeom prst="rect">
              <a:avLst/>
            </a:prstGeom>
            <a:noFill/>
            <a:ln>
              <a:noFill/>
            </a:ln>
          </p:spPr>
        </p:pic>
      </p:grpSp>
      <p:cxnSp>
        <p:nvCxnSpPr>
          <p:cNvPr id="12" name="Conector recto 11"/>
          <p:cNvCxnSpPr/>
          <p:nvPr/>
        </p:nvCxnSpPr>
        <p:spPr>
          <a:xfrm>
            <a:off x="433802" y="1090023"/>
            <a:ext cx="11161486" cy="7257"/>
          </a:xfrm>
          <a:prstGeom prst="line">
            <a:avLst/>
          </a:prstGeom>
          <a:ln w="25400">
            <a:solidFill>
              <a:srgbClr val="4E9EB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6760948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32155"/>
          </a:xfrm>
        </p:spPr>
        <p:txBody>
          <a:bodyPr/>
          <a:lstStyle/>
          <a:p>
            <a:pPr algn="ctr"/>
            <a:r>
              <a:rPr lang="es-ES" sz="40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EZTUL AKUTUA. </a:t>
            </a:r>
            <a:r>
              <a:rPr lang="es-ES" sz="4000" dirty="0" err="1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Diagnostikoa</a:t>
            </a:r>
            <a:endParaRPr lang="es-ES" sz="4000" dirty="0">
              <a:solidFill>
                <a:srgbClr val="4E9EBA"/>
              </a:solidFill>
              <a:latin typeface="Arial Black" pitchFamily="34" charset="0"/>
              <a:ea typeface="+mn-ea"/>
              <a:cs typeface="+mn-cs"/>
            </a:endParaRPr>
          </a:p>
        </p:txBody>
      </p:sp>
      <p:sp>
        <p:nvSpPr>
          <p:cNvPr id="6" name="Subtítulo 2"/>
          <p:cNvSpPr txBox="1">
            <a:spLocks/>
          </p:cNvSpPr>
          <p:nvPr/>
        </p:nvSpPr>
        <p:spPr>
          <a:xfrm>
            <a:off x="1184758" y="1393371"/>
            <a:ext cx="9088445" cy="4692797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sz="2000" b="1" dirty="0" err="1">
                <a:solidFill>
                  <a:srgbClr val="4E9EBA"/>
                </a:solidFill>
              </a:rPr>
              <a:t>Anamnesi</a:t>
            </a:r>
            <a:r>
              <a:rPr lang="es-ES" sz="2000" dirty="0"/>
              <a:t> </a:t>
            </a:r>
            <a:r>
              <a:rPr lang="es-ES" sz="2000" dirty="0" err="1"/>
              <a:t>on</a:t>
            </a:r>
            <a:r>
              <a:rPr lang="es-ES" sz="2000" dirty="0"/>
              <a:t> </a:t>
            </a:r>
            <a:r>
              <a:rPr lang="es-ES" sz="2000" dirty="0" err="1"/>
              <a:t>bat</a:t>
            </a:r>
            <a:r>
              <a:rPr lang="es-ES" sz="2000" dirty="0"/>
              <a:t> </a:t>
            </a:r>
            <a:r>
              <a:rPr lang="es-ES" sz="2000" dirty="0" err="1"/>
              <a:t>egin</a:t>
            </a:r>
            <a:r>
              <a:rPr lang="es-ES" sz="2000" dirty="0"/>
              <a:t>: </a:t>
            </a:r>
            <a:r>
              <a:rPr lang="es-ES" sz="2000" dirty="0" err="1"/>
              <a:t>eztularen</a:t>
            </a:r>
            <a:r>
              <a:rPr lang="es-ES" sz="2000" dirty="0"/>
              <a:t> </a:t>
            </a:r>
            <a:r>
              <a:rPr lang="es-ES" sz="2000" dirty="0" err="1"/>
              <a:t>ezaugarriak</a:t>
            </a:r>
            <a:r>
              <a:rPr lang="es-ES" sz="2000" dirty="0"/>
              <a:t>, </a:t>
            </a:r>
            <a:r>
              <a:rPr lang="es-ES" sz="2000" dirty="0" err="1"/>
              <a:t>zerk</a:t>
            </a:r>
            <a:r>
              <a:rPr lang="es-ES" sz="2000" dirty="0"/>
              <a:t> </a:t>
            </a:r>
            <a:r>
              <a:rPr lang="es-ES" sz="2000" dirty="0" err="1"/>
              <a:t>abiarazten</a:t>
            </a:r>
            <a:r>
              <a:rPr lang="es-ES" sz="2000" dirty="0"/>
              <a:t> </a:t>
            </a:r>
            <a:r>
              <a:rPr lang="es-ES" sz="2000" dirty="0" err="1"/>
              <a:t>duen</a:t>
            </a:r>
            <a:r>
              <a:rPr lang="es-ES" sz="2000" dirty="0"/>
              <a:t>, </a:t>
            </a:r>
            <a:r>
              <a:rPr lang="es-ES" sz="2000" dirty="0" err="1"/>
              <a:t>gauez</a:t>
            </a:r>
            <a:r>
              <a:rPr lang="es-ES" sz="2000" dirty="0"/>
              <a:t> ala </a:t>
            </a:r>
            <a:r>
              <a:rPr lang="es-ES" sz="2000" dirty="0" err="1"/>
              <a:t>egunez</a:t>
            </a:r>
            <a:r>
              <a:rPr lang="es-ES" sz="2000" dirty="0"/>
              <a:t> </a:t>
            </a:r>
            <a:r>
              <a:rPr lang="es-ES" sz="2000" dirty="0" err="1"/>
              <a:t>agertzen</a:t>
            </a:r>
            <a:r>
              <a:rPr lang="es-ES" sz="2000" dirty="0"/>
              <a:t> den, </a:t>
            </a:r>
            <a:r>
              <a:rPr lang="es-ES" sz="2000" dirty="0" err="1"/>
              <a:t>emankorra</a:t>
            </a:r>
            <a:r>
              <a:rPr lang="es-ES" sz="2000" dirty="0"/>
              <a:t> ala </a:t>
            </a:r>
            <a:r>
              <a:rPr lang="es-ES" sz="2000" dirty="0" err="1"/>
              <a:t>lehorra</a:t>
            </a:r>
            <a:r>
              <a:rPr lang="es-ES" sz="2000" dirty="0"/>
              <a:t> den, eta </a:t>
            </a:r>
            <a:r>
              <a:rPr lang="es-ES" sz="2000" dirty="0" err="1"/>
              <a:t>beste</a:t>
            </a:r>
            <a:r>
              <a:rPr lang="es-ES" sz="2000" dirty="0"/>
              <a:t> </a:t>
            </a:r>
            <a:r>
              <a:rPr lang="es-ES" sz="2000" dirty="0" err="1"/>
              <a:t>sintoma</a:t>
            </a:r>
            <a:r>
              <a:rPr lang="es-ES" sz="2000" dirty="0"/>
              <a:t> </a:t>
            </a:r>
            <a:r>
              <a:rPr lang="es-ES" sz="2000" dirty="0" err="1"/>
              <a:t>batzuekin</a:t>
            </a:r>
            <a:r>
              <a:rPr lang="es-ES" sz="2000" dirty="0"/>
              <a:t> batera </a:t>
            </a:r>
            <a:r>
              <a:rPr lang="es-ES" sz="2000" dirty="0" err="1"/>
              <a:t>agertzen</a:t>
            </a:r>
            <a:r>
              <a:rPr lang="es-ES" sz="2000" dirty="0"/>
              <a:t> den ala </a:t>
            </a:r>
            <a:r>
              <a:rPr lang="es-ES" sz="2000" dirty="0" err="1"/>
              <a:t>ez</a:t>
            </a:r>
            <a:endParaRPr lang="es-ES" sz="2000" dirty="0"/>
          </a:p>
          <a:p>
            <a:r>
              <a:rPr lang="es-ES" sz="2000" dirty="0" err="1"/>
              <a:t>I</a:t>
            </a:r>
            <a:r>
              <a:rPr lang="es-ES" sz="2000" b="1" dirty="0" err="1">
                <a:solidFill>
                  <a:srgbClr val="4E9EBA"/>
                </a:solidFill>
              </a:rPr>
              <a:t>mmunizazio-egoera</a:t>
            </a:r>
            <a:r>
              <a:rPr lang="es-ES" dirty="0"/>
              <a:t> </a:t>
            </a:r>
            <a:r>
              <a:rPr lang="es-ES" sz="2000" dirty="0" err="1"/>
              <a:t>berraztertu</a:t>
            </a:r>
            <a:r>
              <a:rPr lang="es-ES" sz="2000" dirty="0"/>
              <a:t> </a:t>
            </a:r>
          </a:p>
          <a:p>
            <a:r>
              <a:rPr lang="es-ES" sz="2000" b="1" dirty="0" err="1">
                <a:solidFill>
                  <a:srgbClr val="4E9EBA"/>
                </a:solidFill>
              </a:rPr>
              <a:t>Ingurumen-faktoreekiko</a:t>
            </a:r>
            <a:r>
              <a:rPr lang="es-ES" sz="2000" b="1" dirty="0">
                <a:solidFill>
                  <a:srgbClr val="4E9EBA"/>
                </a:solidFill>
              </a:rPr>
              <a:t> </a:t>
            </a:r>
            <a:r>
              <a:rPr lang="es-ES" sz="2000" b="1" dirty="0" err="1">
                <a:solidFill>
                  <a:srgbClr val="4E9EBA"/>
                </a:solidFill>
              </a:rPr>
              <a:t>esposizioa</a:t>
            </a:r>
            <a:r>
              <a:rPr lang="es-ES" sz="2000" dirty="0"/>
              <a:t> </a:t>
            </a:r>
            <a:r>
              <a:rPr lang="es-ES" sz="2000" dirty="0" err="1"/>
              <a:t>baloratu</a:t>
            </a:r>
            <a:r>
              <a:rPr lang="es-ES" sz="2000" dirty="0"/>
              <a:t> (</a:t>
            </a:r>
            <a:r>
              <a:rPr lang="es-ES" sz="2000" dirty="0" err="1"/>
              <a:t>adib</a:t>
            </a:r>
            <a:r>
              <a:rPr lang="es-ES" sz="2000" dirty="0"/>
              <a:t>., kea </a:t>
            </a:r>
            <a:r>
              <a:rPr lang="es-ES" sz="2000" dirty="0" err="1"/>
              <a:t>edo</a:t>
            </a:r>
            <a:r>
              <a:rPr lang="es-ES" sz="2000" dirty="0"/>
              <a:t> </a:t>
            </a:r>
            <a:r>
              <a:rPr lang="es-ES" sz="2000" dirty="0" err="1"/>
              <a:t>narritagarriak</a:t>
            </a:r>
            <a:r>
              <a:rPr lang="es-ES" sz="2000" dirty="0"/>
              <a:t>) </a:t>
            </a:r>
          </a:p>
          <a:p>
            <a:endParaRPr lang="es-ES" sz="2000" dirty="0"/>
          </a:p>
          <a:p>
            <a:r>
              <a:rPr lang="es-ES" sz="2000" dirty="0" err="1"/>
              <a:t>Diagnostiko</a:t>
            </a:r>
            <a:r>
              <a:rPr lang="es-ES" sz="2000" dirty="0"/>
              <a:t> </a:t>
            </a:r>
            <a:r>
              <a:rPr lang="es-ES" sz="2000" dirty="0" err="1"/>
              <a:t>bereizgarria</a:t>
            </a:r>
            <a:r>
              <a:rPr lang="es-ES" sz="2000" dirty="0"/>
              <a:t>: </a:t>
            </a:r>
            <a:endParaRPr lang="es-ES" sz="2000" b="1" dirty="0">
              <a:solidFill>
                <a:srgbClr val="4E9EBA"/>
              </a:solidFill>
            </a:endParaRPr>
          </a:p>
          <a:p>
            <a:pPr lvl="1">
              <a:buFont typeface="Courier New" panose="02070309020205020404" pitchFamily="49" charset="0"/>
              <a:buChar char="o"/>
            </a:pPr>
            <a:r>
              <a:rPr lang="es-ES" sz="2000" dirty="0" err="1"/>
              <a:t>Kontuan</a:t>
            </a:r>
            <a:r>
              <a:rPr lang="es-ES" sz="2000" dirty="0"/>
              <a:t> </a:t>
            </a:r>
            <a:r>
              <a:rPr lang="es-ES" sz="2000" dirty="0" err="1"/>
              <a:t>hartu</a:t>
            </a:r>
            <a:r>
              <a:rPr lang="es-ES" sz="2000" dirty="0"/>
              <a:t> </a:t>
            </a:r>
            <a:r>
              <a:rPr lang="es-ES" sz="2000" dirty="0" err="1"/>
              <a:t>ea</a:t>
            </a:r>
            <a:r>
              <a:rPr lang="es-ES" sz="2000" dirty="0"/>
              <a:t> </a:t>
            </a:r>
            <a:r>
              <a:rPr lang="es-ES" sz="2000" dirty="0" err="1"/>
              <a:t>gorputz</a:t>
            </a:r>
            <a:r>
              <a:rPr lang="es-ES" sz="2000" dirty="0"/>
              <a:t> </a:t>
            </a:r>
            <a:r>
              <a:rPr lang="es-ES" sz="2000" dirty="0" err="1"/>
              <a:t>arrotzik</a:t>
            </a:r>
            <a:r>
              <a:rPr lang="es-ES" sz="2000" dirty="0"/>
              <a:t> </a:t>
            </a:r>
            <a:r>
              <a:rPr lang="es-ES" sz="2000" dirty="0" err="1"/>
              <a:t>dagoen</a:t>
            </a:r>
            <a:r>
              <a:rPr lang="es-ES" sz="2000" dirty="0"/>
              <a:t>, </a:t>
            </a:r>
            <a:r>
              <a:rPr lang="es-ES" sz="2000" dirty="0" err="1"/>
              <a:t>pneumoniarik</a:t>
            </a:r>
            <a:r>
              <a:rPr lang="es-ES" sz="2000" dirty="0"/>
              <a:t> </a:t>
            </a:r>
            <a:r>
              <a:rPr lang="es-ES" sz="2000" dirty="0" err="1"/>
              <a:t>edo</a:t>
            </a:r>
            <a:r>
              <a:rPr lang="es-ES" sz="2000" dirty="0"/>
              <a:t> </a:t>
            </a:r>
            <a:r>
              <a:rPr lang="es-ES" sz="2000" dirty="0" err="1"/>
              <a:t>bestelako</a:t>
            </a:r>
            <a:r>
              <a:rPr lang="es-ES" sz="2000" dirty="0"/>
              <a:t> </a:t>
            </a:r>
            <a:r>
              <a:rPr lang="es-ES" sz="2000" dirty="0" err="1"/>
              <a:t>infekziorik</a:t>
            </a:r>
            <a:r>
              <a:rPr lang="es-ES" sz="2000" dirty="0"/>
              <a:t> </a:t>
            </a:r>
            <a:r>
              <a:rPr lang="es-ES" sz="2000" dirty="0" err="1"/>
              <a:t>baden</a:t>
            </a:r>
            <a:r>
              <a:rPr lang="es-ES" sz="2000" dirty="0"/>
              <a:t> (hala </a:t>
            </a:r>
            <a:r>
              <a:rPr lang="es-ES" sz="2000" dirty="0" err="1"/>
              <a:t>nola</a:t>
            </a:r>
            <a:r>
              <a:rPr lang="es-ES" sz="2000" dirty="0"/>
              <a:t> </a:t>
            </a:r>
            <a:r>
              <a:rPr lang="es-ES" sz="2000" dirty="0" err="1"/>
              <a:t>kukutxeztula</a:t>
            </a:r>
            <a:r>
              <a:rPr lang="es-ES" sz="2000" dirty="0"/>
              <a:t>) </a:t>
            </a:r>
            <a:r>
              <a:rPr lang="es-ES" sz="2000" dirty="0" err="1"/>
              <a:t>edo</a:t>
            </a:r>
            <a:r>
              <a:rPr lang="es-ES" sz="2000" dirty="0"/>
              <a:t> </a:t>
            </a:r>
            <a:r>
              <a:rPr lang="es-ES" sz="2000" dirty="0" err="1"/>
              <a:t>azpian</a:t>
            </a:r>
            <a:r>
              <a:rPr lang="es-ES" sz="2000" dirty="0"/>
              <a:t> </a:t>
            </a:r>
            <a:r>
              <a:rPr lang="es-ES" sz="2000" dirty="0" err="1"/>
              <a:t>biriketako</a:t>
            </a:r>
            <a:r>
              <a:rPr lang="es-ES" sz="2000" dirty="0"/>
              <a:t> </a:t>
            </a:r>
            <a:r>
              <a:rPr lang="es-ES" sz="2000" dirty="0" err="1"/>
              <a:t>gaixotasunik</a:t>
            </a:r>
            <a:r>
              <a:rPr lang="es-ES" sz="2000" dirty="0"/>
              <a:t> </a:t>
            </a:r>
            <a:r>
              <a:rPr lang="es-ES" sz="2000" dirty="0" err="1"/>
              <a:t>badagoen</a:t>
            </a:r>
            <a:r>
              <a:rPr lang="es-ES" sz="2000" dirty="0"/>
              <a:t> (hala </a:t>
            </a:r>
            <a:r>
              <a:rPr lang="es-ES" sz="2000" dirty="0" err="1"/>
              <a:t>nola</a:t>
            </a:r>
            <a:r>
              <a:rPr lang="es-ES" sz="2000" dirty="0"/>
              <a:t> </a:t>
            </a:r>
            <a:r>
              <a:rPr lang="es-ES" sz="2000" dirty="0" err="1"/>
              <a:t>bronkiektasia</a:t>
            </a:r>
            <a:r>
              <a:rPr lang="es-ES" sz="2000" dirty="0"/>
              <a:t>)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s-ES" sz="2000" dirty="0" err="1"/>
              <a:t>Gaur</a:t>
            </a:r>
            <a:r>
              <a:rPr lang="es-ES" sz="2000" dirty="0"/>
              <a:t> </a:t>
            </a:r>
            <a:r>
              <a:rPr lang="es-ES" sz="2000" dirty="0" err="1"/>
              <a:t>egun</a:t>
            </a:r>
            <a:r>
              <a:rPr lang="es-ES" sz="2000" dirty="0"/>
              <a:t>, </a:t>
            </a:r>
            <a:r>
              <a:rPr lang="es-ES" sz="2000" dirty="0" err="1"/>
              <a:t>gero</a:t>
            </a:r>
            <a:r>
              <a:rPr lang="es-ES" sz="2000" dirty="0"/>
              <a:t> eta </a:t>
            </a:r>
            <a:r>
              <a:rPr lang="es-ES" sz="2000" dirty="0" err="1"/>
              <a:t>ugariagoak</a:t>
            </a:r>
            <a:r>
              <a:rPr lang="es-ES" sz="2000" dirty="0"/>
              <a:t> </a:t>
            </a:r>
            <a:r>
              <a:rPr lang="es-ES" sz="2000" dirty="0" err="1"/>
              <a:t>dira</a:t>
            </a:r>
            <a:r>
              <a:rPr lang="es-ES" sz="2000" dirty="0"/>
              <a:t> </a:t>
            </a:r>
            <a:r>
              <a:rPr lang="es-ES" sz="2000" dirty="0" err="1"/>
              <a:t>kukutxeztul-kasuak</a:t>
            </a:r>
            <a:r>
              <a:rPr lang="es-ES" sz="2000" dirty="0"/>
              <a:t>. </a:t>
            </a:r>
            <a:r>
              <a:rPr lang="es-ES" sz="2000" dirty="0" err="1"/>
              <a:t>Egoera</a:t>
            </a:r>
            <a:r>
              <a:rPr lang="es-ES" sz="2000" dirty="0"/>
              <a:t> </a:t>
            </a:r>
            <a:r>
              <a:rPr lang="es-ES" sz="2000" dirty="0" err="1"/>
              <a:t>epidemiologiko</a:t>
            </a:r>
            <a:r>
              <a:rPr lang="es-ES" sz="2000" dirty="0"/>
              <a:t> </a:t>
            </a:r>
            <a:r>
              <a:rPr lang="es-ES" sz="2000" dirty="0" err="1"/>
              <a:t>horretan</a:t>
            </a:r>
            <a:r>
              <a:rPr lang="es-ES" sz="2000" dirty="0"/>
              <a:t>, </a:t>
            </a:r>
            <a:r>
              <a:rPr lang="es-ES" sz="2000" dirty="0" err="1"/>
              <a:t>kontuan</a:t>
            </a:r>
            <a:r>
              <a:rPr lang="es-ES" sz="2000" dirty="0"/>
              <a:t> </a:t>
            </a:r>
            <a:r>
              <a:rPr lang="es-ES" sz="2000" dirty="0" err="1"/>
              <a:t>hartu</a:t>
            </a:r>
            <a:r>
              <a:rPr lang="es-ES" sz="2000" dirty="0"/>
              <a:t> </a:t>
            </a:r>
            <a:r>
              <a:rPr lang="es-ES" sz="2000" dirty="0" err="1"/>
              <a:t>diagnostiko</a:t>
            </a:r>
            <a:r>
              <a:rPr lang="es-ES" sz="2000" dirty="0"/>
              <a:t> </a:t>
            </a:r>
            <a:r>
              <a:rPr lang="es-ES" sz="2000" dirty="0" err="1"/>
              <a:t>hori</a:t>
            </a:r>
            <a:r>
              <a:rPr lang="es-ES" sz="2000" dirty="0"/>
              <a:t>, </a:t>
            </a:r>
            <a:r>
              <a:rPr lang="es-ES" sz="2000" dirty="0" err="1"/>
              <a:t>batez</a:t>
            </a:r>
            <a:r>
              <a:rPr lang="es-ES" sz="2000" dirty="0"/>
              <a:t> ere </a:t>
            </a:r>
            <a:r>
              <a:rPr lang="es-ES" sz="2000" dirty="0" err="1"/>
              <a:t>eztul</a:t>
            </a:r>
            <a:r>
              <a:rPr lang="es-ES" sz="2000" dirty="0"/>
              <a:t> </a:t>
            </a:r>
            <a:r>
              <a:rPr lang="es-ES" sz="2000" dirty="0" err="1"/>
              <a:t>pertusoidea</a:t>
            </a:r>
            <a:r>
              <a:rPr lang="es-ES" sz="2000" dirty="0"/>
              <a:t> </a:t>
            </a:r>
            <a:r>
              <a:rPr lang="es-ES" sz="2000" dirty="0" err="1"/>
              <a:t>edo</a:t>
            </a:r>
            <a:r>
              <a:rPr lang="es-ES" sz="2000" dirty="0"/>
              <a:t> </a:t>
            </a:r>
            <a:r>
              <a:rPr lang="es-ES" sz="2000" dirty="0" err="1"/>
              <a:t>emetikoa</a:t>
            </a:r>
            <a:r>
              <a:rPr lang="es-ES" sz="2000" dirty="0"/>
              <a:t> </a:t>
            </a:r>
            <a:r>
              <a:rPr lang="es-ES" sz="2000" dirty="0" err="1"/>
              <a:t>agertzen</a:t>
            </a:r>
            <a:r>
              <a:rPr lang="es-ES" sz="2000" dirty="0"/>
              <a:t> </a:t>
            </a:r>
            <a:r>
              <a:rPr lang="es-ES" sz="2000" dirty="0" err="1"/>
              <a:t>denean</a:t>
            </a:r>
            <a:r>
              <a:rPr lang="es-ES" sz="2000" dirty="0"/>
              <a:t>, </a:t>
            </a:r>
            <a:r>
              <a:rPr lang="es-ES" sz="2000" dirty="0" err="1"/>
              <a:t>nagusiki</a:t>
            </a:r>
            <a:r>
              <a:rPr lang="es-ES" sz="2000" dirty="0"/>
              <a:t> </a:t>
            </a:r>
            <a:r>
              <a:rPr lang="es-ES" sz="2000" dirty="0" err="1"/>
              <a:t>gauez</a:t>
            </a:r>
            <a:r>
              <a:rPr lang="es-ES" sz="2000" dirty="0"/>
              <a:t>; </a:t>
            </a:r>
            <a:r>
              <a:rPr lang="es-ES" sz="2000" dirty="0" err="1"/>
              <a:t>haurra</a:t>
            </a:r>
            <a:r>
              <a:rPr lang="es-ES" sz="2000" dirty="0"/>
              <a:t> </a:t>
            </a:r>
            <a:r>
              <a:rPr lang="es-ES" sz="2000" dirty="0" err="1"/>
              <a:t>behar</a:t>
            </a:r>
            <a:r>
              <a:rPr lang="es-ES" sz="2000" dirty="0"/>
              <a:t> </a:t>
            </a:r>
            <a:r>
              <a:rPr lang="es-ES" sz="2000" dirty="0" err="1"/>
              <a:t>bezala</a:t>
            </a:r>
            <a:r>
              <a:rPr lang="es-ES" sz="2000" dirty="0"/>
              <a:t> </a:t>
            </a:r>
            <a:r>
              <a:rPr lang="es-ES" sz="2000" dirty="0" err="1"/>
              <a:t>txertatuta</a:t>
            </a:r>
            <a:r>
              <a:rPr lang="es-ES" sz="2000" dirty="0"/>
              <a:t> </a:t>
            </a:r>
            <a:r>
              <a:rPr lang="es-ES" sz="2000" dirty="0" err="1"/>
              <a:t>egonda</a:t>
            </a:r>
            <a:r>
              <a:rPr lang="es-ES" sz="2000" dirty="0"/>
              <a:t> ere</a:t>
            </a:r>
          </a:p>
        </p:txBody>
      </p:sp>
      <p:grpSp>
        <p:nvGrpSpPr>
          <p:cNvPr id="7" name="Grupo 6"/>
          <p:cNvGrpSpPr/>
          <p:nvPr/>
        </p:nvGrpSpPr>
        <p:grpSpPr>
          <a:xfrm>
            <a:off x="621635" y="6185998"/>
            <a:ext cx="10856798" cy="580324"/>
            <a:chOff x="621635" y="6185998"/>
            <a:chExt cx="10856798" cy="580324"/>
          </a:xfrm>
        </p:grpSpPr>
        <p:pic>
          <p:nvPicPr>
            <p:cNvPr id="8" name="Imagen 7"/>
            <p:cNvPicPr/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05" t="11283" r="58196" b="10438"/>
            <a:stretch/>
          </p:blipFill>
          <p:spPr bwMode="auto">
            <a:xfrm>
              <a:off x="5323957" y="6185998"/>
              <a:ext cx="1012536" cy="535626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9" name="Imagen 8" descr="Archivo:Osakidetza.svg - Wikipedia, la enciclopedia libre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635" y="6249023"/>
              <a:ext cx="1156335" cy="409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" name="Imagen 9" descr="salud_lateral_color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73203" y="6239907"/>
              <a:ext cx="1205230" cy="526415"/>
            </a:xfrm>
            <a:prstGeom prst="rect">
              <a:avLst/>
            </a:prstGeom>
            <a:noFill/>
            <a:ln>
              <a:noFill/>
            </a:ln>
          </p:spPr>
        </p:pic>
      </p:grpSp>
      <p:cxnSp>
        <p:nvCxnSpPr>
          <p:cNvPr id="12" name="Conector recto 11"/>
          <p:cNvCxnSpPr/>
          <p:nvPr/>
        </p:nvCxnSpPr>
        <p:spPr>
          <a:xfrm>
            <a:off x="433802" y="1090023"/>
            <a:ext cx="11161486" cy="7257"/>
          </a:xfrm>
          <a:prstGeom prst="line">
            <a:avLst/>
          </a:prstGeom>
          <a:ln w="25400">
            <a:solidFill>
              <a:srgbClr val="4E9EB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5514709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32155"/>
          </a:xfrm>
        </p:spPr>
        <p:txBody>
          <a:bodyPr/>
          <a:lstStyle/>
          <a:p>
            <a:pPr algn="ctr"/>
            <a:r>
              <a:rPr lang="es-ES" sz="40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EZTUL AKUTUA. </a:t>
            </a:r>
            <a:r>
              <a:rPr lang="es-ES" sz="4000" dirty="0" err="1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Tratamendua</a:t>
            </a:r>
            <a:endParaRPr lang="es-ES" sz="4000" dirty="0">
              <a:solidFill>
                <a:srgbClr val="4E9EBA"/>
              </a:solidFill>
              <a:latin typeface="Arial Black" pitchFamily="34" charset="0"/>
              <a:ea typeface="+mn-ea"/>
              <a:cs typeface="+mn-cs"/>
            </a:endParaRPr>
          </a:p>
        </p:txBody>
      </p:sp>
      <p:sp>
        <p:nvSpPr>
          <p:cNvPr id="6" name="Subtítulo 2"/>
          <p:cNvSpPr txBox="1">
            <a:spLocks/>
          </p:cNvSpPr>
          <p:nvPr/>
        </p:nvSpPr>
        <p:spPr>
          <a:xfrm>
            <a:off x="1184758" y="1393371"/>
            <a:ext cx="9088445" cy="4169229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sz="2000" dirty="0" err="1"/>
              <a:t>Garrantzitsua</a:t>
            </a:r>
            <a:r>
              <a:rPr lang="es-ES" sz="2000" dirty="0"/>
              <a:t> da </a:t>
            </a:r>
            <a:r>
              <a:rPr lang="es-ES" sz="2000" dirty="0" err="1"/>
              <a:t>aintzat</a:t>
            </a:r>
            <a:r>
              <a:rPr lang="es-ES" sz="2000" dirty="0"/>
              <a:t> </a:t>
            </a:r>
            <a:r>
              <a:rPr lang="es-ES" sz="2000" dirty="0" err="1"/>
              <a:t>hartzea</a:t>
            </a:r>
            <a:r>
              <a:rPr lang="es-ES" sz="2000" dirty="0"/>
              <a:t> </a:t>
            </a:r>
            <a:r>
              <a:rPr lang="es-ES" sz="2000" dirty="0" err="1"/>
              <a:t>eztulak</a:t>
            </a:r>
            <a:r>
              <a:rPr lang="es-ES" sz="2000" dirty="0"/>
              <a:t> </a:t>
            </a:r>
            <a:r>
              <a:rPr lang="es-ES" sz="2000" dirty="0" err="1"/>
              <a:t>jariakinak</a:t>
            </a:r>
            <a:r>
              <a:rPr lang="es-ES" sz="2000" dirty="0"/>
              <a:t> </a:t>
            </a:r>
            <a:r>
              <a:rPr lang="es-ES" sz="2000" dirty="0" err="1"/>
              <a:t>kanporatzen</a:t>
            </a:r>
            <a:r>
              <a:rPr lang="es-ES" sz="2000" dirty="0"/>
              <a:t> </a:t>
            </a:r>
            <a:r>
              <a:rPr lang="es-ES" sz="2000" dirty="0" err="1"/>
              <a:t>dituela</a:t>
            </a:r>
            <a:r>
              <a:rPr lang="es-ES" sz="2000" dirty="0"/>
              <a:t> arnas </a:t>
            </a:r>
            <a:r>
              <a:rPr lang="es-ES" sz="2000" dirty="0" err="1"/>
              <a:t>traktutik</a:t>
            </a:r>
            <a:r>
              <a:rPr lang="es-ES" sz="2000" dirty="0"/>
              <a:t>, eta, </a:t>
            </a:r>
            <a:r>
              <a:rPr lang="es-ES" sz="2000" dirty="0" err="1"/>
              <a:t>beraz</a:t>
            </a:r>
            <a:r>
              <a:rPr lang="es-ES" sz="2000" dirty="0"/>
              <a:t>, </a:t>
            </a:r>
            <a:r>
              <a:rPr lang="es-ES" sz="2000" dirty="0" err="1"/>
              <a:t>eztula</a:t>
            </a:r>
            <a:r>
              <a:rPr lang="es-ES" sz="2000" dirty="0"/>
              <a:t> </a:t>
            </a:r>
            <a:r>
              <a:rPr lang="es-ES" sz="2000" dirty="0" err="1"/>
              <a:t>ezabatuz</a:t>
            </a:r>
            <a:r>
              <a:rPr lang="es-ES" sz="2000" dirty="0"/>
              <a:t> </a:t>
            </a:r>
            <a:r>
              <a:rPr lang="es-ES" sz="2000" dirty="0" err="1"/>
              <a:t>gero</a:t>
            </a:r>
            <a:r>
              <a:rPr lang="es-ES" sz="2000" dirty="0"/>
              <a:t>, </a:t>
            </a:r>
            <a:r>
              <a:rPr lang="es-ES" sz="2000" dirty="0" err="1"/>
              <a:t>jariakinak</a:t>
            </a:r>
            <a:r>
              <a:rPr lang="es-ES" sz="2000" dirty="0"/>
              <a:t> </a:t>
            </a:r>
            <a:r>
              <a:rPr lang="es-ES" sz="2000" dirty="0" err="1"/>
              <a:t>atxikita</a:t>
            </a:r>
            <a:r>
              <a:rPr lang="es-ES" sz="2000" dirty="0"/>
              <a:t> </a:t>
            </a:r>
            <a:r>
              <a:rPr lang="es-ES" sz="2000" dirty="0" err="1"/>
              <a:t>gera</a:t>
            </a:r>
            <a:r>
              <a:rPr lang="es-ES" sz="2000" dirty="0"/>
              <a:t> </a:t>
            </a:r>
            <a:r>
              <a:rPr lang="es-ES" sz="2000" dirty="0" err="1"/>
              <a:t>daitezkeela</a:t>
            </a:r>
            <a:r>
              <a:rPr lang="es-ES" sz="2000" dirty="0"/>
              <a:t>, eta </a:t>
            </a:r>
            <a:r>
              <a:rPr lang="es-ES" sz="2000" dirty="0" err="1"/>
              <a:t>arnasbideak</a:t>
            </a:r>
            <a:r>
              <a:rPr lang="es-ES" sz="2000" dirty="0"/>
              <a:t> </a:t>
            </a:r>
            <a:r>
              <a:rPr lang="es-ES" sz="2000" dirty="0" err="1"/>
              <a:t>buxatu</a:t>
            </a:r>
            <a:r>
              <a:rPr lang="es-ES" sz="2000" dirty="0"/>
              <a:t>, </a:t>
            </a:r>
            <a:r>
              <a:rPr lang="es-ES" sz="2000" dirty="0" err="1"/>
              <a:t>kalteak</a:t>
            </a:r>
            <a:r>
              <a:rPr lang="es-ES" sz="2000" dirty="0"/>
              <a:t> </a:t>
            </a:r>
            <a:r>
              <a:rPr lang="es-ES" sz="2000" dirty="0" err="1"/>
              <a:t>eragiteraino</a:t>
            </a:r>
            <a:r>
              <a:rPr lang="es-ES" sz="2000" dirty="0"/>
              <a:t>. </a:t>
            </a:r>
          </a:p>
          <a:p>
            <a:r>
              <a:rPr lang="es-ES" sz="2000" dirty="0" err="1"/>
              <a:t>Eztul</a:t>
            </a:r>
            <a:r>
              <a:rPr lang="es-ES" sz="2000" dirty="0"/>
              <a:t> </a:t>
            </a:r>
            <a:r>
              <a:rPr lang="es-ES" sz="2000" dirty="0" err="1"/>
              <a:t>akutua</a:t>
            </a:r>
            <a:r>
              <a:rPr lang="es-ES" sz="2000" dirty="0"/>
              <a:t> </a:t>
            </a:r>
            <a:r>
              <a:rPr lang="es-ES" sz="2000" dirty="0" err="1"/>
              <a:t>maneiatzeko</a:t>
            </a:r>
            <a:r>
              <a:rPr lang="es-ES" sz="2000" dirty="0"/>
              <a:t>, </a:t>
            </a:r>
            <a:r>
              <a:rPr lang="es-ES" sz="2000" b="1" dirty="0" err="1">
                <a:solidFill>
                  <a:srgbClr val="4E9EBA"/>
                </a:solidFill>
              </a:rPr>
              <a:t>familiakoei</a:t>
            </a:r>
            <a:r>
              <a:rPr lang="es-ES" sz="2000" b="1" dirty="0">
                <a:solidFill>
                  <a:srgbClr val="4E9EBA"/>
                </a:solidFill>
              </a:rPr>
              <a:t> </a:t>
            </a:r>
            <a:r>
              <a:rPr lang="es-ES" sz="2000" b="1" dirty="0" err="1">
                <a:solidFill>
                  <a:srgbClr val="4E9EBA"/>
                </a:solidFill>
              </a:rPr>
              <a:t>heziketa</a:t>
            </a:r>
            <a:r>
              <a:rPr lang="es-ES" sz="2000" b="1" dirty="0">
                <a:solidFill>
                  <a:srgbClr val="4E9EBA"/>
                </a:solidFill>
              </a:rPr>
              <a:t> </a:t>
            </a:r>
            <a:r>
              <a:rPr lang="es-ES" sz="2000" b="1" dirty="0" err="1">
                <a:solidFill>
                  <a:srgbClr val="4E9EBA"/>
                </a:solidFill>
              </a:rPr>
              <a:t>sanitarioa</a:t>
            </a:r>
            <a:r>
              <a:rPr lang="es-ES" sz="2000" b="1" dirty="0">
                <a:solidFill>
                  <a:srgbClr val="4E9EBA"/>
                </a:solidFill>
              </a:rPr>
              <a:t> </a:t>
            </a:r>
            <a:r>
              <a:rPr lang="es-ES" sz="2000" dirty="0" err="1"/>
              <a:t>eskaini</a:t>
            </a:r>
            <a:r>
              <a:rPr lang="es-ES" sz="2000" dirty="0"/>
              <a:t> </a:t>
            </a:r>
            <a:r>
              <a:rPr lang="es-ES" sz="2000" dirty="0" err="1"/>
              <a:t>behar</a:t>
            </a:r>
            <a:r>
              <a:rPr lang="es-ES" sz="2000" dirty="0"/>
              <a:t> </a:t>
            </a:r>
            <a:r>
              <a:rPr lang="es-ES" sz="2000" dirty="0" err="1"/>
              <a:t>zaie</a:t>
            </a:r>
            <a:r>
              <a:rPr lang="es-ES" sz="2000" dirty="0"/>
              <a:t>, eta 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s-ES" sz="2000" dirty="0" err="1"/>
              <a:t>aholkuak</a:t>
            </a:r>
            <a:r>
              <a:rPr lang="es-ES" sz="2000" dirty="0"/>
              <a:t> eta </a:t>
            </a:r>
            <a:r>
              <a:rPr lang="es-ES" sz="2000" dirty="0" err="1"/>
              <a:t>gomendioak</a:t>
            </a:r>
            <a:r>
              <a:rPr lang="es-ES" sz="2000" dirty="0"/>
              <a:t> </a:t>
            </a:r>
            <a:r>
              <a:rPr lang="es-ES" sz="2000" dirty="0" err="1"/>
              <a:t>eman</a:t>
            </a:r>
            <a:r>
              <a:rPr lang="es-ES" sz="2000" dirty="0"/>
              <a:t> </a:t>
            </a:r>
            <a:r>
              <a:rPr lang="es-ES" sz="2000" dirty="0" err="1"/>
              <a:t>behar</a:t>
            </a:r>
            <a:r>
              <a:rPr lang="es-ES" sz="2000" dirty="0"/>
              <a:t> </a:t>
            </a:r>
            <a:r>
              <a:rPr lang="es-ES" sz="2000" dirty="0" err="1"/>
              <a:t>zaizkie</a:t>
            </a:r>
            <a:r>
              <a:rPr lang="es-ES" sz="2000" dirty="0"/>
              <a:t>, </a:t>
            </a:r>
            <a:r>
              <a:rPr lang="es-ES" sz="2000" dirty="0" err="1"/>
              <a:t>jakin</a:t>
            </a:r>
            <a:r>
              <a:rPr lang="es-ES" sz="2000" dirty="0"/>
              <a:t> </a:t>
            </a:r>
            <a:r>
              <a:rPr lang="es-ES" sz="2000" dirty="0" err="1"/>
              <a:t>dezaten</a:t>
            </a:r>
            <a:r>
              <a:rPr lang="es-ES" sz="2000" dirty="0"/>
              <a:t> </a:t>
            </a:r>
            <a:r>
              <a:rPr lang="es-ES" sz="2000" b="1" dirty="0" err="1">
                <a:solidFill>
                  <a:srgbClr val="4E9EBA"/>
                </a:solidFill>
              </a:rPr>
              <a:t>zenbat</a:t>
            </a:r>
            <a:r>
              <a:rPr lang="es-ES" sz="2000" b="1" dirty="0">
                <a:solidFill>
                  <a:srgbClr val="4E9EBA"/>
                </a:solidFill>
              </a:rPr>
              <a:t> </a:t>
            </a:r>
            <a:r>
              <a:rPr lang="es-ES" sz="2000" b="1" dirty="0" err="1">
                <a:solidFill>
                  <a:srgbClr val="4E9EBA"/>
                </a:solidFill>
              </a:rPr>
              <a:t>irauten</a:t>
            </a:r>
            <a:r>
              <a:rPr lang="es-ES" sz="2000" b="1" dirty="0">
                <a:solidFill>
                  <a:srgbClr val="4E9EBA"/>
                </a:solidFill>
              </a:rPr>
              <a:t> </a:t>
            </a:r>
            <a:r>
              <a:rPr lang="es-ES" sz="2000" b="1" dirty="0" err="1">
                <a:solidFill>
                  <a:srgbClr val="4E9EBA"/>
                </a:solidFill>
              </a:rPr>
              <a:t>duen</a:t>
            </a:r>
            <a:r>
              <a:rPr lang="es-ES" sz="2000" b="1" dirty="0">
                <a:solidFill>
                  <a:srgbClr val="4E9EBA"/>
                </a:solidFill>
              </a:rPr>
              <a:t> </a:t>
            </a:r>
            <a:r>
              <a:rPr lang="es-ES" sz="2000" b="1" dirty="0" err="1">
                <a:solidFill>
                  <a:srgbClr val="4E9EBA"/>
                </a:solidFill>
              </a:rPr>
              <a:t>eztulak</a:t>
            </a:r>
            <a:endParaRPr lang="es-ES" sz="2000" b="1" dirty="0">
              <a:solidFill>
                <a:srgbClr val="4E9EBA"/>
              </a:solidFill>
            </a:endParaRPr>
          </a:p>
          <a:p>
            <a:pPr lvl="1">
              <a:buFont typeface="Courier New" panose="02070309020205020404" pitchFamily="49" charset="0"/>
              <a:buChar char="o"/>
            </a:pPr>
            <a:r>
              <a:rPr lang="es-ES" sz="2000" b="1" dirty="0" err="1">
                <a:solidFill>
                  <a:srgbClr val="4E9EBA"/>
                </a:solidFill>
              </a:rPr>
              <a:t>noiz</a:t>
            </a:r>
            <a:r>
              <a:rPr lang="es-ES" sz="2000" b="1" dirty="0">
                <a:solidFill>
                  <a:srgbClr val="4E9EBA"/>
                </a:solidFill>
              </a:rPr>
              <a:t> </a:t>
            </a:r>
            <a:r>
              <a:rPr lang="es-ES" sz="2000" b="1" dirty="0" err="1">
                <a:solidFill>
                  <a:srgbClr val="4E9EBA"/>
                </a:solidFill>
              </a:rPr>
              <a:t>joan</a:t>
            </a:r>
            <a:r>
              <a:rPr lang="es-ES" sz="2000" b="1" dirty="0">
                <a:solidFill>
                  <a:srgbClr val="4E9EBA"/>
                </a:solidFill>
              </a:rPr>
              <a:t> </a:t>
            </a:r>
            <a:r>
              <a:rPr lang="es-ES" sz="2000" b="1" dirty="0" err="1">
                <a:solidFill>
                  <a:srgbClr val="4E9EBA"/>
                </a:solidFill>
              </a:rPr>
              <a:t>behar</a:t>
            </a:r>
            <a:r>
              <a:rPr lang="es-ES" sz="2000" b="1" dirty="0">
                <a:solidFill>
                  <a:srgbClr val="4E9EBA"/>
                </a:solidFill>
              </a:rPr>
              <a:t> </a:t>
            </a:r>
            <a:r>
              <a:rPr lang="es-ES" sz="2000" b="1" dirty="0" err="1">
                <a:solidFill>
                  <a:srgbClr val="4E9EBA"/>
                </a:solidFill>
              </a:rPr>
              <a:t>duten</a:t>
            </a:r>
            <a:r>
              <a:rPr lang="es-ES" sz="2000" b="1" dirty="0">
                <a:solidFill>
                  <a:srgbClr val="4E9EBA"/>
                </a:solidFill>
              </a:rPr>
              <a:t> </a:t>
            </a:r>
            <a:r>
              <a:rPr lang="es-ES" sz="2000" b="1" dirty="0" err="1">
                <a:solidFill>
                  <a:srgbClr val="4E9EBA"/>
                </a:solidFill>
              </a:rPr>
              <a:t>berriro</a:t>
            </a:r>
            <a:r>
              <a:rPr lang="es-ES" sz="2000" b="1" dirty="0">
                <a:solidFill>
                  <a:srgbClr val="4E9EBA"/>
                </a:solidFill>
              </a:rPr>
              <a:t> </a:t>
            </a:r>
            <a:r>
              <a:rPr lang="es-ES" sz="2000" b="1" dirty="0" err="1">
                <a:solidFill>
                  <a:srgbClr val="4E9EBA"/>
                </a:solidFill>
              </a:rPr>
              <a:t>kontsultara</a:t>
            </a:r>
            <a:r>
              <a:rPr lang="es-ES" sz="2000" dirty="0"/>
              <a:t> </a:t>
            </a:r>
            <a:r>
              <a:rPr lang="es-ES" sz="2000" dirty="0" err="1"/>
              <a:t>edo</a:t>
            </a:r>
            <a:r>
              <a:rPr lang="es-ES" sz="2000" dirty="0"/>
              <a:t> </a:t>
            </a:r>
            <a:r>
              <a:rPr lang="es-ES" sz="2000" dirty="0" err="1"/>
              <a:t>noiz</a:t>
            </a:r>
            <a:r>
              <a:rPr lang="es-ES" sz="2000" dirty="0"/>
              <a:t> </a:t>
            </a:r>
            <a:r>
              <a:rPr lang="es-ES" sz="2000" dirty="0" err="1"/>
              <a:t>eskatu</a:t>
            </a:r>
            <a:r>
              <a:rPr lang="es-ES" sz="2000" dirty="0"/>
              <a:t> </a:t>
            </a:r>
            <a:r>
              <a:rPr lang="es-ES" sz="2000" dirty="0" err="1"/>
              <a:t>behar</a:t>
            </a:r>
            <a:r>
              <a:rPr lang="es-ES" sz="2000" dirty="0"/>
              <a:t> </a:t>
            </a:r>
            <a:r>
              <a:rPr lang="es-ES" sz="2000" dirty="0" err="1"/>
              <a:t>duten</a:t>
            </a:r>
            <a:r>
              <a:rPr lang="es-ES" sz="2000" dirty="0"/>
              <a:t> </a:t>
            </a:r>
            <a:r>
              <a:rPr lang="es-ES" sz="2000" dirty="0" err="1"/>
              <a:t>premiazko</a:t>
            </a:r>
            <a:r>
              <a:rPr lang="es-ES" sz="2000" dirty="0"/>
              <a:t> </a:t>
            </a:r>
            <a:r>
              <a:rPr lang="es-ES" sz="2000" dirty="0" err="1"/>
              <a:t>azterketa</a:t>
            </a:r>
            <a:r>
              <a:rPr lang="es-ES" sz="2000" dirty="0"/>
              <a:t> </a:t>
            </a:r>
            <a:r>
              <a:rPr lang="es-ES" sz="2000" dirty="0" err="1"/>
              <a:t>medikoa</a:t>
            </a:r>
            <a:r>
              <a:rPr lang="es-ES" sz="2000" dirty="0"/>
              <a:t> (</a:t>
            </a:r>
            <a:r>
              <a:rPr lang="es-ES" sz="2000" dirty="0" err="1"/>
              <a:t>esaterako</a:t>
            </a:r>
            <a:r>
              <a:rPr lang="es-ES" sz="2000" dirty="0"/>
              <a:t>, </a:t>
            </a:r>
            <a:r>
              <a:rPr lang="es-ES" sz="2000" dirty="0" err="1"/>
              <a:t>gorputz</a:t>
            </a:r>
            <a:r>
              <a:rPr lang="es-ES" sz="2000" dirty="0"/>
              <a:t> </a:t>
            </a:r>
            <a:r>
              <a:rPr lang="es-ES" sz="2000" dirty="0" err="1"/>
              <a:t>arrotzaren</a:t>
            </a:r>
            <a:r>
              <a:rPr lang="es-ES" sz="2000" dirty="0"/>
              <a:t> </a:t>
            </a:r>
            <a:r>
              <a:rPr lang="es-ES" sz="2000" dirty="0" err="1"/>
              <a:t>susmoa</a:t>
            </a:r>
            <a:r>
              <a:rPr lang="es-ES" sz="2000" dirty="0"/>
              <a:t> </a:t>
            </a:r>
            <a:r>
              <a:rPr lang="es-ES" sz="2000" dirty="0" err="1"/>
              <a:t>dagoenean</a:t>
            </a:r>
            <a:r>
              <a:rPr lang="es-ES" sz="2000" dirty="0"/>
              <a:t>, </a:t>
            </a:r>
            <a:r>
              <a:rPr lang="es-ES" sz="2000" dirty="0" err="1"/>
              <a:t>edo</a:t>
            </a:r>
            <a:r>
              <a:rPr lang="es-ES" sz="2000" dirty="0"/>
              <a:t> </a:t>
            </a:r>
            <a:r>
              <a:rPr lang="es-ES" sz="2000" dirty="0" err="1"/>
              <a:t>takipnea</a:t>
            </a:r>
            <a:r>
              <a:rPr lang="es-ES" sz="2000" dirty="0"/>
              <a:t>, disnea, </a:t>
            </a:r>
            <a:r>
              <a:rPr lang="es-ES" sz="2000" dirty="0" err="1"/>
              <a:t>gorakoa</a:t>
            </a:r>
            <a:r>
              <a:rPr lang="es-ES" sz="2000" dirty="0"/>
              <a:t>, </a:t>
            </a:r>
            <a:r>
              <a:rPr lang="es-ES" sz="2000" dirty="0" err="1"/>
              <a:t>jateko</a:t>
            </a:r>
            <a:r>
              <a:rPr lang="es-ES" sz="2000" dirty="0"/>
              <a:t> </a:t>
            </a:r>
            <a:r>
              <a:rPr lang="es-ES" sz="2000" dirty="0" err="1"/>
              <a:t>ezintasuna</a:t>
            </a:r>
            <a:r>
              <a:rPr lang="es-ES" sz="2000" dirty="0"/>
              <a:t>, </a:t>
            </a:r>
            <a:r>
              <a:rPr lang="es-ES" sz="2000" dirty="0" err="1"/>
              <a:t>sukar</a:t>
            </a:r>
            <a:r>
              <a:rPr lang="es-ES" sz="2000" dirty="0"/>
              <a:t> </a:t>
            </a:r>
            <a:r>
              <a:rPr lang="es-ES" sz="2000" dirty="0" err="1"/>
              <a:t>iraunkorra</a:t>
            </a:r>
            <a:r>
              <a:rPr lang="es-ES" sz="2000" dirty="0"/>
              <a:t> </a:t>
            </a:r>
            <a:r>
              <a:rPr lang="es-ES" sz="2000" dirty="0" err="1"/>
              <a:t>edo</a:t>
            </a:r>
            <a:r>
              <a:rPr lang="es-ES" sz="2000" dirty="0"/>
              <a:t> letargia)</a:t>
            </a:r>
            <a:endParaRPr lang="es-ES" b="1" dirty="0">
              <a:solidFill>
                <a:srgbClr val="4E9EBA"/>
              </a:solidFill>
            </a:endParaRPr>
          </a:p>
        </p:txBody>
      </p:sp>
      <p:grpSp>
        <p:nvGrpSpPr>
          <p:cNvPr id="7" name="Grupo 6"/>
          <p:cNvGrpSpPr/>
          <p:nvPr/>
        </p:nvGrpSpPr>
        <p:grpSpPr>
          <a:xfrm>
            <a:off x="621635" y="6185998"/>
            <a:ext cx="10856798" cy="580324"/>
            <a:chOff x="621635" y="6185998"/>
            <a:chExt cx="10856798" cy="580324"/>
          </a:xfrm>
        </p:grpSpPr>
        <p:pic>
          <p:nvPicPr>
            <p:cNvPr id="8" name="Imagen 7"/>
            <p:cNvPicPr/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05" t="11283" r="58196" b="10438"/>
            <a:stretch/>
          </p:blipFill>
          <p:spPr bwMode="auto">
            <a:xfrm>
              <a:off x="5323957" y="6185998"/>
              <a:ext cx="1012536" cy="535626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9" name="Imagen 8" descr="Archivo:Osakidetza.svg - Wikipedia, la enciclopedia libre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635" y="6249023"/>
              <a:ext cx="1156335" cy="409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" name="Imagen 9" descr="salud_lateral_color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73203" y="6239907"/>
              <a:ext cx="1205230" cy="526415"/>
            </a:xfrm>
            <a:prstGeom prst="rect">
              <a:avLst/>
            </a:prstGeom>
            <a:noFill/>
            <a:ln>
              <a:noFill/>
            </a:ln>
          </p:spPr>
        </p:pic>
      </p:grpSp>
      <p:cxnSp>
        <p:nvCxnSpPr>
          <p:cNvPr id="12" name="Conector recto 11"/>
          <p:cNvCxnSpPr/>
          <p:nvPr/>
        </p:nvCxnSpPr>
        <p:spPr>
          <a:xfrm>
            <a:off x="433802" y="1090023"/>
            <a:ext cx="11161486" cy="7257"/>
          </a:xfrm>
          <a:prstGeom prst="line">
            <a:avLst/>
          </a:prstGeom>
          <a:ln w="25400">
            <a:solidFill>
              <a:srgbClr val="4E9EB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5938968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32155"/>
          </a:xfrm>
        </p:spPr>
        <p:txBody>
          <a:bodyPr/>
          <a:lstStyle/>
          <a:p>
            <a:pPr algn="ctr"/>
            <a:r>
              <a:rPr lang="es-ES" sz="40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EZTUL AKUTUA. </a:t>
            </a:r>
            <a:r>
              <a:rPr lang="es-ES" sz="4000" dirty="0" err="1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Tratamendua</a:t>
            </a:r>
            <a:endParaRPr lang="es-ES" sz="4000" dirty="0">
              <a:solidFill>
                <a:srgbClr val="4E9EBA"/>
              </a:solidFill>
              <a:latin typeface="Arial Black" pitchFamily="34" charset="0"/>
              <a:ea typeface="+mn-ea"/>
              <a:cs typeface="+mn-cs"/>
            </a:endParaRPr>
          </a:p>
        </p:txBody>
      </p:sp>
      <p:sp>
        <p:nvSpPr>
          <p:cNvPr id="6" name="Subtítulo 2"/>
          <p:cNvSpPr txBox="1">
            <a:spLocks/>
          </p:cNvSpPr>
          <p:nvPr/>
        </p:nvSpPr>
        <p:spPr>
          <a:xfrm>
            <a:off x="621635" y="1201478"/>
            <a:ext cx="11149571" cy="5624344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anose="05000000000000000000" pitchFamily="2" charset="2"/>
              <a:buChar char="q"/>
            </a:pPr>
            <a:r>
              <a:rPr lang="es-ES" sz="2400" b="1" dirty="0" err="1">
                <a:solidFill>
                  <a:srgbClr val="4E9EBA"/>
                </a:solidFill>
              </a:rPr>
              <a:t>Esku-hartze</a:t>
            </a:r>
            <a:r>
              <a:rPr lang="es-ES" sz="2400" b="1" dirty="0">
                <a:solidFill>
                  <a:srgbClr val="4E9EBA"/>
                </a:solidFill>
              </a:rPr>
              <a:t> </a:t>
            </a:r>
            <a:r>
              <a:rPr lang="es-ES" sz="2400" b="1" dirty="0" err="1">
                <a:solidFill>
                  <a:srgbClr val="4E9EBA"/>
                </a:solidFill>
              </a:rPr>
              <a:t>ez-farmakologikoak</a:t>
            </a:r>
            <a:endParaRPr lang="es-ES" sz="2400" b="1" dirty="0">
              <a:solidFill>
                <a:srgbClr val="4E9EBA"/>
              </a:solidFill>
            </a:endParaRPr>
          </a:p>
          <a:p>
            <a:r>
              <a:rPr lang="es-ES" sz="2000" b="1" dirty="0">
                <a:solidFill>
                  <a:srgbClr val="4E9EBA"/>
                </a:solidFill>
              </a:rPr>
              <a:t>Ez </a:t>
            </a:r>
            <a:r>
              <a:rPr lang="es-ES" sz="2000" b="1" dirty="0" err="1">
                <a:solidFill>
                  <a:srgbClr val="4E9EBA"/>
                </a:solidFill>
              </a:rPr>
              <a:t>jarri</a:t>
            </a:r>
            <a:r>
              <a:rPr lang="es-ES" sz="2000" b="1" dirty="0">
                <a:solidFill>
                  <a:srgbClr val="4E9EBA"/>
                </a:solidFill>
              </a:rPr>
              <a:t> </a:t>
            </a:r>
            <a:r>
              <a:rPr lang="es-ES" sz="2000" b="1" dirty="0" err="1">
                <a:solidFill>
                  <a:srgbClr val="4E9EBA"/>
                </a:solidFill>
              </a:rPr>
              <a:t>tabakoaren</a:t>
            </a:r>
            <a:r>
              <a:rPr lang="es-ES" sz="2000" b="1" dirty="0">
                <a:solidFill>
                  <a:srgbClr val="4E9EBA"/>
                </a:solidFill>
              </a:rPr>
              <a:t> </a:t>
            </a:r>
            <a:r>
              <a:rPr lang="es-ES" sz="2000" b="1" dirty="0" err="1">
                <a:solidFill>
                  <a:srgbClr val="4E9EBA"/>
                </a:solidFill>
              </a:rPr>
              <a:t>kearen</a:t>
            </a:r>
            <a:r>
              <a:rPr lang="es-ES" sz="2000" b="1" dirty="0">
                <a:solidFill>
                  <a:srgbClr val="4E9EBA"/>
                </a:solidFill>
              </a:rPr>
              <a:t> </a:t>
            </a:r>
            <a:r>
              <a:rPr lang="es-ES" sz="2000" b="1" dirty="0" err="1">
                <a:solidFill>
                  <a:srgbClr val="4E9EBA"/>
                </a:solidFill>
              </a:rPr>
              <a:t>esposiziopean</a:t>
            </a:r>
            <a:r>
              <a:rPr lang="es-ES" sz="2000" b="1" dirty="0">
                <a:solidFill>
                  <a:srgbClr val="4E9EBA"/>
                </a:solidFill>
              </a:rPr>
              <a:t>: </a:t>
            </a:r>
            <a:r>
              <a:rPr lang="es-ES" sz="1800" dirty="0" err="1"/>
              <a:t>erretzaileekin</a:t>
            </a:r>
            <a:r>
              <a:rPr lang="es-ES" sz="1800" dirty="0"/>
              <a:t> </a:t>
            </a:r>
            <a:r>
              <a:rPr lang="es-ES" sz="1800" dirty="0" err="1"/>
              <a:t>bizi</a:t>
            </a:r>
            <a:r>
              <a:rPr lang="es-ES" sz="1800" dirty="0"/>
              <a:t> </a:t>
            </a:r>
            <a:r>
              <a:rPr lang="es-ES" sz="1800" dirty="0" err="1"/>
              <a:t>diren</a:t>
            </a:r>
            <a:r>
              <a:rPr lang="es-ES" sz="1800" dirty="0"/>
              <a:t> </a:t>
            </a:r>
            <a:r>
              <a:rPr lang="es-ES" sz="1800" dirty="0" err="1"/>
              <a:t>haurren</a:t>
            </a:r>
            <a:r>
              <a:rPr lang="es-ES" sz="1800" dirty="0"/>
              <a:t> </a:t>
            </a:r>
            <a:r>
              <a:rPr lang="es-ES" sz="1800" dirty="0" err="1"/>
              <a:t>eztulak</a:t>
            </a:r>
            <a:r>
              <a:rPr lang="es-ES" sz="1800" dirty="0"/>
              <a:t> </a:t>
            </a:r>
            <a:r>
              <a:rPr lang="es-ES" sz="1800" dirty="0" err="1"/>
              <a:t>gehiago</a:t>
            </a:r>
            <a:r>
              <a:rPr lang="es-ES" sz="1800" dirty="0"/>
              <a:t> </a:t>
            </a:r>
            <a:r>
              <a:rPr lang="es-ES" sz="1800" dirty="0" err="1"/>
              <a:t>irauten</a:t>
            </a:r>
            <a:r>
              <a:rPr lang="es-ES" sz="1800" dirty="0"/>
              <a:t> du. </a:t>
            </a:r>
          </a:p>
          <a:p>
            <a:r>
              <a:rPr lang="es-ES" sz="2000" b="1" dirty="0" err="1">
                <a:solidFill>
                  <a:srgbClr val="4E9EBA"/>
                </a:solidFill>
              </a:rPr>
              <a:t>Eztia</a:t>
            </a:r>
            <a:r>
              <a:rPr lang="es-ES" sz="2000" b="1" dirty="0">
                <a:solidFill>
                  <a:srgbClr val="4E9EBA"/>
                </a:solidFill>
              </a:rPr>
              <a:t>: </a:t>
            </a:r>
            <a:r>
              <a:rPr lang="es-ES" sz="1800" dirty="0" err="1"/>
              <a:t>eztul-gertakariak</a:t>
            </a:r>
            <a:r>
              <a:rPr lang="es-ES" sz="1800" dirty="0"/>
              <a:t> </a:t>
            </a:r>
            <a:r>
              <a:rPr lang="es-ES" sz="1800" dirty="0" err="1"/>
              <a:t>hobetzen</a:t>
            </a:r>
            <a:r>
              <a:rPr lang="es-ES" sz="1800" dirty="0"/>
              <a:t> </a:t>
            </a:r>
            <a:r>
              <a:rPr lang="es-ES" sz="1800" dirty="0" err="1"/>
              <a:t>lagundu</a:t>
            </a:r>
            <a:r>
              <a:rPr lang="es-ES" sz="1800" dirty="0"/>
              <a:t> </a:t>
            </a:r>
            <a:r>
              <a:rPr lang="es-ES" sz="1800" dirty="0" err="1"/>
              <a:t>dezake</a:t>
            </a:r>
            <a:r>
              <a:rPr lang="es-ES" sz="1800" dirty="0"/>
              <a:t>; </a:t>
            </a:r>
            <a:r>
              <a:rPr lang="es-ES" sz="1800" dirty="0" err="1"/>
              <a:t>ez</a:t>
            </a:r>
            <a:r>
              <a:rPr lang="es-ES" sz="1800" dirty="0"/>
              <a:t> </a:t>
            </a:r>
            <a:r>
              <a:rPr lang="es-ES" sz="1800" dirty="0" err="1"/>
              <a:t>eman</a:t>
            </a:r>
            <a:r>
              <a:rPr lang="es-ES" sz="1800" dirty="0"/>
              <a:t> </a:t>
            </a:r>
            <a:r>
              <a:rPr lang="es-ES" sz="1800" dirty="0" err="1"/>
              <a:t>urtebete</a:t>
            </a:r>
            <a:r>
              <a:rPr lang="es-ES" sz="1800" dirty="0"/>
              <a:t> </a:t>
            </a:r>
            <a:r>
              <a:rPr lang="es-ES" sz="1800" dirty="0" err="1"/>
              <a:t>baino</a:t>
            </a:r>
            <a:r>
              <a:rPr lang="es-ES" sz="1800" dirty="0"/>
              <a:t> </a:t>
            </a:r>
            <a:r>
              <a:rPr lang="es-ES" sz="1800" dirty="0" err="1"/>
              <a:t>gutxiagoko</a:t>
            </a:r>
            <a:r>
              <a:rPr lang="es-ES" sz="1800" dirty="0"/>
              <a:t> </a:t>
            </a:r>
            <a:r>
              <a:rPr lang="es-ES" sz="1800" dirty="0" err="1"/>
              <a:t>haurrei</a:t>
            </a:r>
            <a:r>
              <a:rPr lang="es-ES" sz="1800" dirty="0"/>
              <a:t> (botulismo-</a:t>
            </a:r>
            <a:r>
              <a:rPr lang="es-ES" sz="1800" dirty="0" err="1"/>
              <a:t>arriskua</a:t>
            </a:r>
            <a:r>
              <a:rPr lang="es-ES" sz="1800" dirty="0"/>
              <a:t>). </a:t>
            </a:r>
            <a:r>
              <a:rPr lang="es-ES" sz="1800" dirty="0" err="1"/>
              <a:t>Difenhidraminak</a:t>
            </a:r>
            <a:r>
              <a:rPr lang="es-ES" sz="1800" dirty="0"/>
              <a:t> </a:t>
            </a:r>
            <a:r>
              <a:rPr lang="es-ES" sz="1800" dirty="0" err="1"/>
              <a:t>baino</a:t>
            </a:r>
            <a:r>
              <a:rPr lang="es-ES" sz="1800" dirty="0"/>
              <a:t> </a:t>
            </a:r>
            <a:r>
              <a:rPr lang="es-ES" sz="1800" dirty="0" err="1"/>
              <a:t>efektu</a:t>
            </a:r>
            <a:r>
              <a:rPr lang="es-ES" sz="1800" dirty="0"/>
              <a:t> </a:t>
            </a:r>
            <a:r>
              <a:rPr lang="es-ES" sz="1800" dirty="0" err="1"/>
              <a:t>handiagoa</a:t>
            </a:r>
            <a:r>
              <a:rPr lang="es-ES" sz="1800" dirty="0"/>
              <a:t> du </a:t>
            </a:r>
            <a:r>
              <a:rPr lang="es-ES" sz="1800" dirty="0" err="1"/>
              <a:t>eztulean</a:t>
            </a:r>
            <a:r>
              <a:rPr lang="es-ES" sz="1800" dirty="0"/>
              <a:t>, eta </a:t>
            </a:r>
            <a:r>
              <a:rPr lang="es-ES" sz="1800" dirty="0" err="1"/>
              <a:t>destrometorfanoak</a:t>
            </a:r>
            <a:r>
              <a:rPr lang="es-ES" sz="1800" dirty="0"/>
              <a:t> </a:t>
            </a:r>
            <a:r>
              <a:rPr lang="es-ES" sz="1800" dirty="0" err="1"/>
              <a:t>duenaren</a:t>
            </a:r>
            <a:r>
              <a:rPr lang="es-ES" sz="1800" dirty="0"/>
              <a:t> </a:t>
            </a:r>
            <a:r>
              <a:rPr lang="es-ES" sz="1800" dirty="0" err="1"/>
              <a:t>antzekoa</a:t>
            </a:r>
            <a:r>
              <a:rPr lang="es-ES" sz="1800" dirty="0"/>
              <a:t>. </a:t>
            </a:r>
          </a:p>
          <a:p>
            <a:r>
              <a:rPr lang="es-ES" sz="2000" b="1" dirty="0" err="1">
                <a:solidFill>
                  <a:srgbClr val="4E9EBA"/>
                </a:solidFill>
              </a:rPr>
              <a:t>Likidoak</a:t>
            </a:r>
            <a:r>
              <a:rPr lang="es-ES" sz="2000" b="1" dirty="0">
                <a:solidFill>
                  <a:srgbClr val="4E9EBA"/>
                </a:solidFill>
              </a:rPr>
              <a:t> </a:t>
            </a:r>
            <a:r>
              <a:rPr lang="es-ES" sz="2000" b="1" dirty="0" err="1">
                <a:solidFill>
                  <a:srgbClr val="4E9EBA"/>
                </a:solidFill>
              </a:rPr>
              <a:t>hartzea</a:t>
            </a:r>
            <a:r>
              <a:rPr lang="es-ES" sz="2000" b="1" dirty="0">
                <a:solidFill>
                  <a:srgbClr val="4E9EBA"/>
                </a:solidFill>
              </a:rPr>
              <a:t>: </a:t>
            </a:r>
            <a:r>
              <a:rPr lang="es-ES" sz="1800" dirty="0" err="1"/>
              <a:t>ongi</a:t>
            </a:r>
            <a:r>
              <a:rPr lang="es-ES" sz="1800" dirty="0"/>
              <a:t> </a:t>
            </a:r>
            <a:r>
              <a:rPr lang="es-ES" sz="1800" dirty="0" err="1"/>
              <a:t>hidratatzea</a:t>
            </a:r>
            <a:r>
              <a:rPr lang="es-ES" sz="1800" dirty="0"/>
              <a:t> </a:t>
            </a:r>
            <a:r>
              <a:rPr lang="es-ES" sz="1800" dirty="0" err="1"/>
              <a:t>lagungarria</a:t>
            </a:r>
            <a:r>
              <a:rPr lang="es-ES" sz="1800" dirty="0"/>
              <a:t> izan </a:t>
            </a:r>
            <a:r>
              <a:rPr lang="es-ES" sz="1800" dirty="0" err="1"/>
              <a:t>daiteke</a:t>
            </a:r>
            <a:r>
              <a:rPr lang="es-ES" sz="1800" dirty="0"/>
              <a:t> </a:t>
            </a:r>
            <a:r>
              <a:rPr lang="es-ES" sz="1800" dirty="0" err="1"/>
              <a:t>jariakinak</a:t>
            </a:r>
            <a:r>
              <a:rPr lang="es-ES" sz="1800" dirty="0"/>
              <a:t> </a:t>
            </a:r>
            <a:r>
              <a:rPr lang="es-ES" sz="1800" dirty="0" err="1"/>
              <a:t>diluitzeko</a:t>
            </a:r>
            <a:r>
              <a:rPr lang="es-ES" sz="1800" dirty="0"/>
              <a:t> eta arnas </a:t>
            </a:r>
            <a:r>
              <a:rPr lang="es-ES" sz="1800" dirty="0" err="1"/>
              <a:t>mukosa</a:t>
            </a:r>
            <a:r>
              <a:rPr lang="es-ES" sz="1800" dirty="0"/>
              <a:t> </a:t>
            </a:r>
            <a:r>
              <a:rPr lang="es-ES" sz="1800" dirty="0" err="1"/>
              <a:t>baretzeko</a:t>
            </a:r>
            <a:r>
              <a:rPr lang="es-ES" sz="1800" dirty="0"/>
              <a:t>. </a:t>
            </a:r>
          </a:p>
          <a:p>
            <a:r>
              <a:rPr lang="es-ES" sz="2000" b="1" dirty="0" err="1">
                <a:solidFill>
                  <a:srgbClr val="4E9EBA"/>
                </a:solidFill>
              </a:rPr>
              <a:t>Eztularen</a:t>
            </a:r>
            <a:r>
              <a:rPr lang="es-ES" sz="2000" b="1" dirty="0">
                <a:solidFill>
                  <a:srgbClr val="4E9EBA"/>
                </a:solidFill>
              </a:rPr>
              <a:t> </a:t>
            </a:r>
            <a:r>
              <a:rPr lang="es-ES" sz="2000" b="1" dirty="0" err="1">
                <a:solidFill>
                  <a:srgbClr val="4E9EBA"/>
                </a:solidFill>
              </a:rPr>
              <a:t>kontrako</a:t>
            </a:r>
            <a:r>
              <a:rPr lang="es-ES" sz="2000" b="1" dirty="0">
                <a:solidFill>
                  <a:srgbClr val="4E9EBA"/>
                </a:solidFill>
              </a:rPr>
              <a:t> </a:t>
            </a:r>
            <a:r>
              <a:rPr lang="es-ES" sz="2000" b="1" dirty="0" err="1">
                <a:solidFill>
                  <a:srgbClr val="4E9EBA"/>
                </a:solidFill>
              </a:rPr>
              <a:t>pilulak</a:t>
            </a:r>
            <a:r>
              <a:rPr lang="es-ES" sz="2000" b="1" dirty="0">
                <a:solidFill>
                  <a:srgbClr val="4E9EBA"/>
                </a:solidFill>
              </a:rPr>
              <a:t> </a:t>
            </a:r>
            <a:r>
              <a:rPr lang="es-ES" sz="2000" b="1" dirty="0" err="1">
                <a:solidFill>
                  <a:srgbClr val="4E9EBA"/>
                </a:solidFill>
              </a:rPr>
              <a:t>edo</a:t>
            </a:r>
            <a:r>
              <a:rPr lang="es-ES" sz="2000" b="1" dirty="0">
                <a:solidFill>
                  <a:srgbClr val="4E9EBA"/>
                </a:solidFill>
              </a:rPr>
              <a:t> </a:t>
            </a:r>
            <a:r>
              <a:rPr lang="es-ES" sz="2000" b="1" dirty="0" err="1">
                <a:solidFill>
                  <a:srgbClr val="4E9EBA"/>
                </a:solidFill>
              </a:rPr>
              <a:t>karameluak</a:t>
            </a:r>
            <a:r>
              <a:rPr lang="es-ES" sz="2000" b="1" dirty="0">
                <a:solidFill>
                  <a:srgbClr val="4E9EBA"/>
                </a:solidFill>
              </a:rPr>
              <a:t>: </a:t>
            </a:r>
            <a:r>
              <a:rPr lang="es-ES" sz="1800" dirty="0" err="1"/>
              <a:t>erabilgarriak</a:t>
            </a:r>
            <a:r>
              <a:rPr lang="es-ES" sz="1800" dirty="0"/>
              <a:t> </a:t>
            </a:r>
            <a:r>
              <a:rPr lang="es-ES" sz="1800" dirty="0" err="1"/>
              <a:t>narritadurazko</a:t>
            </a:r>
            <a:r>
              <a:rPr lang="es-ES" sz="1800" dirty="0"/>
              <a:t> </a:t>
            </a:r>
            <a:r>
              <a:rPr lang="es-ES" sz="1800" dirty="0" err="1"/>
              <a:t>eztul</a:t>
            </a:r>
            <a:r>
              <a:rPr lang="es-ES" sz="1800" dirty="0"/>
              <a:t> </a:t>
            </a:r>
            <a:r>
              <a:rPr lang="es-ES" sz="1800" dirty="0" err="1"/>
              <a:t>lehorrean</a:t>
            </a:r>
            <a:r>
              <a:rPr lang="es-ES" sz="1800" dirty="0"/>
              <a:t>. Ez da </a:t>
            </a:r>
            <a:r>
              <a:rPr lang="es-ES" sz="1800" dirty="0" err="1"/>
              <a:t>komeni</a:t>
            </a:r>
            <a:r>
              <a:rPr lang="es-ES" sz="1800" dirty="0"/>
              <a:t> 5-6 </a:t>
            </a:r>
            <a:r>
              <a:rPr lang="es-ES" sz="1800" dirty="0" err="1"/>
              <a:t>urtetik</a:t>
            </a:r>
            <a:r>
              <a:rPr lang="es-ES" sz="1800" dirty="0"/>
              <a:t> </a:t>
            </a:r>
            <a:r>
              <a:rPr lang="es-ES" sz="1800" dirty="0" err="1"/>
              <a:t>beherako</a:t>
            </a:r>
            <a:r>
              <a:rPr lang="es-ES" sz="1800" dirty="0"/>
              <a:t> </a:t>
            </a:r>
            <a:r>
              <a:rPr lang="es-ES" sz="1800" dirty="0" err="1"/>
              <a:t>haurrek</a:t>
            </a:r>
            <a:r>
              <a:rPr lang="es-ES" sz="1800" dirty="0"/>
              <a:t> </a:t>
            </a:r>
            <a:r>
              <a:rPr lang="es-ES" sz="1800" dirty="0" err="1"/>
              <a:t>karamelu</a:t>
            </a:r>
            <a:r>
              <a:rPr lang="es-ES" sz="1800" dirty="0"/>
              <a:t> </a:t>
            </a:r>
            <a:r>
              <a:rPr lang="es-ES" sz="1800" dirty="0" err="1"/>
              <a:t>gogorrak</a:t>
            </a:r>
            <a:r>
              <a:rPr lang="es-ES" sz="1800" dirty="0"/>
              <a:t> </a:t>
            </a:r>
            <a:r>
              <a:rPr lang="es-ES" sz="1800" dirty="0" err="1"/>
              <a:t>hartzea</a:t>
            </a:r>
            <a:r>
              <a:rPr lang="es-ES" sz="1800" dirty="0"/>
              <a:t>, </a:t>
            </a:r>
            <a:r>
              <a:rPr lang="es-ES" sz="1800" dirty="0" err="1"/>
              <a:t>eztarri-trabatzea</a:t>
            </a:r>
            <a:r>
              <a:rPr lang="es-ES" sz="1800" dirty="0"/>
              <a:t> </a:t>
            </a:r>
            <a:r>
              <a:rPr lang="es-ES" sz="1800" dirty="0" err="1"/>
              <a:t>gertatzeko</a:t>
            </a:r>
            <a:r>
              <a:rPr lang="es-ES" sz="1800" dirty="0"/>
              <a:t> </a:t>
            </a:r>
            <a:r>
              <a:rPr lang="es-ES" sz="1800" dirty="0" err="1"/>
              <a:t>arriskuagatik</a:t>
            </a:r>
            <a:r>
              <a:rPr lang="es-ES" sz="1800" dirty="0"/>
              <a:t>. </a:t>
            </a:r>
          </a:p>
          <a:p>
            <a:r>
              <a:rPr lang="es-ES" sz="2000" b="1" dirty="0" err="1">
                <a:solidFill>
                  <a:srgbClr val="4E9EBA"/>
                </a:solidFill>
              </a:rPr>
              <a:t>Sudurra</a:t>
            </a:r>
            <a:r>
              <a:rPr lang="es-ES" sz="2000" b="1" dirty="0">
                <a:solidFill>
                  <a:srgbClr val="4E9EBA"/>
                </a:solidFill>
              </a:rPr>
              <a:t> </a:t>
            </a:r>
            <a:r>
              <a:rPr lang="es-ES" sz="2000" b="1" dirty="0" err="1">
                <a:solidFill>
                  <a:srgbClr val="4E9EBA"/>
                </a:solidFill>
              </a:rPr>
              <a:t>gatz-disoluzioarekin</a:t>
            </a:r>
            <a:r>
              <a:rPr lang="es-ES" sz="2000" b="1" dirty="0">
                <a:solidFill>
                  <a:srgbClr val="4E9EBA"/>
                </a:solidFill>
              </a:rPr>
              <a:t> </a:t>
            </a:r>
            <a:r>
              <a:rPr lang="es-ES" sz="2000" b="1" dirty="0" err="1">
                <a:solidFill>
                  <a:srgbClr val="4E9EBA"/>
                </a:solidFill>
              </a:rPr>
              <a:t>garbitzea</a:t>
            </a:r>
            <a:r>
              <a:rPr lang="es-ES" sz="2000" dirty="0"/>
              <a:t>: </a:t>
            </a:r>
            <a:r>
              <a:rPr lang="es-ES" sz="1800" dirty="0" err="1"/>
              <a:t>sudurreko</a:t>
            </a:r>
            <a:r>
              <a:rPr lang="es-ES" sz="1800" dirty="0"/>
              <a:t> </a:t>
            </a:r>
            <a:r>
              <a:rPr lang="es-ES" sz="1800" dirty="0" err="1"/>
              <a:t>jariakinak</a:t>
            </a:r>
            <a:r>
              <a:rPr lang="es-ES" sz="1800" dirty="0"/>
              <a:t> </a:t>
            </a:r>
            <a:r>
              <a:rPr lang="es-ES" sz="1800" dirty="0" err="1"/>
              <a:t>aldi</a:t>
            </a:r>
            <a:r>
              <a:rPr lang="es-ES" sz="1800" dirty="0"/>
              <a:t> </a:t>
            </a:r>
            <a:r>
              <a:rPr lang="es-ES" sz="1800" dirty="0" err="1"/>
              <a:t>baterako</a:t>
            </a:r>
            <a:r>
              <a:rPr lang="es-ES" sz="1800" dirty="0"/>
              <a:t> </a:t>
            </a:r>
            <a:r>
              <a:rPr lang="es-ES" sz="1800" dirty="0" err="1"/>
              <a:t>ezaba</a:t>
            </a:r>
            <a:r>
              <a:rPr lang="es-ES" sz="1800" dirty="0"/>
              <a:t> </a:t>
            </a:r>
            <a:r>
              <a:rPr lang="es-ES" sz="1800" dirty="0" err="1"/>
              <a:t>daitezke</a:t>
            </a:r>
            <a:r>
              <a:rPr lang="es-ES" sz="1800" dirty="0"/>
              <a:t>, </a:t>
            </a:r>
            <a:r>
              <a:rPr lang="es-ES" sz="1800" dirty="0" err="1"/>
              <a:t>garbiketa</a:t>
            </a:r>
            <a:r>
              <a:rPr lang="es-ES" sz="1800" dirty="0"/>
              <a:t> </a:t>
            </a:r>
            <a:r>
              <a:rPr lang="es-ES" sz="1800" dirty="0" err="1"/>
              <a:t>mukoziliarra</a:t>
            </a:r>
            <a:r>
              <a:rPr lang="es-ES" sz="1800" dirty="0"/>
              <a:t> </a:t>
            </a:r>
            <a:r>
              <a:rPr lang="es-ES" sz="1800" dirty="0" err="1"/>
              <a:t>hobetu</a:t>
            </a:r>
            <a:r>
              <a:rPr lang="es-ES" sz="1800" dirty="0"/>
              <a:t> eta </a:t>
            </a:r>
            <a:r>
              <a:rPr lang="es-ES" sz="1800" dirty="0" err="1"/>
              <a:t>deskongestionatu</a:t>
            </a:r>
            <a:r>
              <a:rPr lang="es-ES" sz="1800" dirty="0"/>
              <a:t>. </a:t>
            </a:r>
          </a:p>
          <a:p>
            <a:r>
              <a:rPr lang="es-ES" sz="2000" b="1" dirty="0" err="1">
                <a:solidFill>
                  <a:srgbClr val="4E9EBA"/>
                </a:solidFill>
              </a:rPr>
              <a:t>Sendabelarrak</a:t>
            </a:r>
            <a:r>
              <a:rPr lang="es-ES" sz="2000" b="1" dirty="0">
                <a:solidFill>
                  <a:srgbClr val="4E9EBA"/>
                </a:solidFill>
              </a:rPr>
              <a:t>: </a:t>
            </a:r>
            <a:r>
              <a:rPr lang="es-ES" sz="1800" dirty="0" err="1"/>
              <a:t>ebidentzia</a:t>
            </a:r>
            <a:r>
              <a:rPr lang="es-ES" sz="1800" dirty="0"/>
              <a:t> </a:t>
            </a:r>
            <a:r>
              <a:rPr lang="es-ES" sz="1800" dirty="0" err="1"/>
              <a:t>mugatua</a:t>
            </a:r>
            <a:r>
              <a:rPr lang="es-ES" sz="1800" dirty="0"/>
              <a:t> </a:t>
            </a:r>
            <a:r>
              <a:rPr lang="es-ES" sz="1800" dirty="0" err="1"/>
              <a:t>dute</a:t>
            </a:r>
            <a:r>
              <a:rPr lang="es-ES" sz="1800" dirty="0"/>
              <a:t> </a:t>
            </a:r>
            <a:r>
              <a:rPr lang="es-ES" sz="1800" dirty="0" err="1"/>
              <a:t>eztul</a:t>
            </a:r>
            <a:r>
              <a:rPr lang="es-ES" sz="1800" dirty="0"/>
              <a:t> </a:t>
            </a:r>
            <a:r>
              <a:rPr lang="es-ES" sz="1800" dirty="0" err="1"/>
              <a:t>akutuaren</a:t>
            </a:r>
            <a:r>
              <a:rPr lang="es-ES" sz="1800" dirty="0"/>
              <a:t> </a:t>
            </a:r>
            <a:r>
              <a:rPr lang="es-ES" sz="1800" dirty="0" err="1"/>
              <a:t>tratamendurako</a:t>
            </a:r>
            <a:r>
              <a:rPr lang="es-ES" sz="1800" dirty="0"/>
              <a:t>. </a:t>
            </a:r>
          </a:p>
          <a:p>
            <a:r>
              <a:rPr lang="es-ES" sz="2000" b="1" dirty="0" err="1">
                <a:solidFill>
                  <a:srgbClr val="4E9EBA"/>
                </a:solidFill>
              </a:rPr>
              <a:t>Tipula</a:t>
            </a:r>
            <a:r>
              <a:rPr lang="es-ES" sz="2000" b="1" dirty="0">
                <a:solidFill>
                  <a:srgbClr val="4E9EBA"/>
                </a:solidFill>
              </a:rPr>
              <a:t>: </a:t>
            </a:r>
            <a:r>
              <a:rPr lang="es-ES" sz="1800" dirty="0" err="1"/>
              <a:t>eztula</a:t>
            </a:r>
            <a:r>
              <a:rPr lang="es-ES" sz="1800" dirty="0"/>
              <a:t> </a:t>
            </a:r>
            <a:r>
              <a:rPr lang="es-ES" sz="1800" dirty="0" err="1"/>
              <a:t>arintzeko</a:t>
            </a:r>
            <a:r>
              <a:rPr lang="es-ES" sz="1800" dirty="0"/>
              <a:t> </a:t>
            </a:r>
            <a:r>
              <a:rPr lang="es-ES" sz="1800" dirty="0" err="1"/>
              <a:t>erabili</a:t>
            </a:r>
            <a:r>
              <a:rPr lang="es-ES" sz="1800" dirty="0"/>
              <a:t> izan da </a:t>
            </a:r>
            <a:r>
              <a:rPr lang="es-ES" sz="1800" dirty="0" err="1"/>
              <a:t>tradizioz</a:t>
            </a:r>
            <a:r>
              <a:rPr lang="es-ES" sz="1800" dirty="0"/>
              <a:t>, </a:t>
            </a:r>
            <a:r>
              <a:rPr lang="es-ES" sz="1800" dirty="0" err="1"/>
              <a:t>baina</a:t>
            </a:r>
            <a:r>
              <a:rPr lang="es-ES" sz="1800" dirty="0"/>
              <a:t> </a:t>
            </a:r>
            <a:r>
              <a:rPr lang="es-ES" sz="1800" dirty="0" err="1"/>
              <a:t>ez</a:t>
            </a:r>
            <a:r>
              <a:rPr lang="es-ES" sz="1800" dirty="0"/>
              <a:t> </a:t>
            </a:r>
            <a:r>
              <a:rPr lang="es-ES" sz="1800" dirty="0" err="1"/>
              <a:t>dago</a:t>
            </a:r>
            <a:r>
              <a:rPr lang="es-ES" sz="1800" dirty="0"/>
              <a:t> </a:t>
            </a:r>
            <a:r>
              <a:rPr lang="es-ES" sz="1800" dirty="0" err="1"/>
              <a:t>hori</a:t>
            </a:r>
            <a:r>
              <a:rPr lang="es-ES" sz="1800" dirty="0"/>
              <a:t> </a:t>
            </a:r>
            <a:r>
              <a:rPr lang="es-ES" sz="1800" dirty="0" err="1"/>
              <a:t>babesteko</a:t>
            </a:r>
            <a:r>
              <a:rPr lang="es-ES" sz="1800" dirty="0"/>
              <a:t> </a:t>
            </a:r>
            <a:r>
              <a:rPr lang="es-ES" sz="1800" dirty="0" err="1"/>
              <a:t>ebidentzia</a:t>
            </a:r>
            <a:r>
              <a:rPr lang="es-ES" sz="1800" dirty="0"/>
              <a:t> </a:t>
            </a:r>
            <a:r>
              <a:rPr lang="es-ES" sz="1800" dirty="0" err="1"/>
              <a:t>zientifikorik</a:t>
            </a:r>
            <a:r>
              <a:rPr lang="es-ES" sz="1800" dirty="0"/>
              <a:t>. </a:t>
            </a:r>
          </a:p>
          <a:p>
            <a:r>
              <a:rPr lang="es-ES" sz="2000" b="1" dirty="0" err="1">
                <a:solidFill>
                  <a:srgbClr val="4E9EBA"/>
                </a:solidFill>
              </a:rPr>
              <a:t>Hezegailuak</a:t>
            </a:r>
            <a:r>
              <a:rPr lang="es-ES" sz="2000" b="1" dirty="0">
                <a:solidFill>
                  <a:srgbClr val="4E9EBA"/>
                </a:solidFill>
              </a:rPr>
              <a:t> eta </a:t>
            </a:r>
            <a:r>
              <a:rPr lang="es-ES" sz="2000" b="1" dirty="0" err="1">
                <a:solidFill>
                  <a:srgbClr val="4E9EBA"/>
                </a:solidFill>
              </a:rPr>
              <a:t>lurruna</a:t>
            </a:r>
            <a:r>
              <a:rPr lang="es-ES" sz="2000" b="1" dirty="0">
                <a:solidFill>
                  <a:srgbClr val="4E9EBA"/>
                </a:solidFill>
              </a:rPr>
              <a:t> </a:t>
            </a:r>
            <a:r>
              <a:rPr lang="es-ES" sz="2000" b="1" dirty="0" err="1">
                <a:solidFill>
                  <a:srgbClr val="4E9EBA"/>
                </a:solidFill>
              </a:rPr>
              <a:t>inhalatzea</a:t>
            </a:r>
            <a:r>
              <a:rPr lang="es-ES" sz="2000" b="1" dirty="0">
                <a:solidFill>
                  <a:srgbClr val="4E9EBA"/>
                </a:solidFill>
              </a:rPr>
              <a:t>: </a:t>
            </a:r>
            <a:r>
              <a:rPr lang="es-ES" sz="1800" dirty="0" err="1"/>
              <a:t>ez</a:t>
            </a:r>
            <a:r>
              <a:rPr lang="es-ES" sz="1800" dirty="0"/>
              <a:t> </a:t>
            </a:r>
            <a:r>
              <a:rPr lang="es-ES" sz="1800" dirty="0" err="1"/>
              <a:t>dira</a:t>
            </a:r>
            <a:r>
              <a:rPr lang="es-ES" sz="1800" dirty="0"/>
              <a:t> </a:t>
            </a:r>
            <a:r>
              <a:rPr lang="es-ES" sz="1800" dirty="0" err="1"/>
              <a:t>gomendatzen</a:t>
            </a:r>
            <a:r>
              <a:rPr lang="es-ES" sz="1800" dirty="0"/>
              <a:t>. </a:t>
            </a:r>
            <a:r>
              <a:rPr lang="es-ES" sz="1800" dirty="0" err="1"/>
              <a:t>Lurruna</a:t>
            </a:r>
            <a:r>
              <a:rPr lang="es-ES" sz="1800" dirty="0"/>
              <a:t> </a:t>
            </a:r>
            <a:r>
              <a:rPr lang="es-ES" sz="1800" dirty="0" err="1"/>
              <a:t>edo</a:t>
            </a:r>
            <a:r>
              <a:rPr lang="es-ES" sz="1800" dirty="0"/>
              <a:t> aire </a:t>
            </a:r>
            <a:r>
              <a:rPr lang="es-ES" sz="1800" dirty="0" err="1"/>
              <a:t>bero</a:t>
            </a:r>
            <a:r>
              <a:rPr lang="es-ES" sz="1800" dirty="0"/>
              <a:t> </a:t>
            </a:r>
            <a:r>
              <a:rPr lang="es-ES" sz="1800" dirty="0" err="1"/>
              <a:t>hezetua</a:t>
            </a:r>
            <a:r>
              <a:rPr lang="es-ES" sz="1800" dirty="0"/>
              <a:t> </a:t>
            </a:r>
            <a:r>
              <a:rPr lang="es-ES" sz="1800" dirty="0" err="1"/>
              <a:t>inhalatzeak</a:t>
            </a:r>
            <a:r>
              <a:rPr lang="es-ES" sz="1800" dirty="0"/>
              <a:t> </a:t>
            </a:r>
            <a:r>
              <a:rPr lang="es-ES" sz="1800" dirty="0" err="1"/>
              <a:t>edo</a:t>
            </a:r>
            <a:r>
              <a:rPr lang="es-ES" sz="1800" dirty="0"/>
              <a:t> </a:t>
            </a:r>
            <a:r>
              <a:rPr lang="es-ES" sz="1800" dirty="0" err="1"/>
              <a:t>lurrunak</a:t>
            </a:r>
            <a:r>
              <a:rPr lang="es-ES" sz="1800" dirty="0"/>
              <a:t> </a:t>
            </a:r>
            <a:r>
              <a:rPr lang="es-ES" sz="1800" dirty="0" err="1"/>
              <a:t>egiteko</a:t>
            </a:r>
            <a:r>
              <a:rPr lang="es-ES" sz="1800" dirty="0"/>
              <a:t> </a:t>
            </a:r>
            <a:r>
              <a:rPr lang="es-ES" sz="1800" dirty="0" err="1"/>
              <a:t>ur</a:t>
            </a:r>
            <a:r>
              <a:rPr lang="es-ES" sz="1800" dirty="0"/>
              <a:t> </a:t>
            </a:r>
            <a:r>
              <a:rPr lang="es-ES" sz="1800" dirty="0" err="1"/>
              <a:t>irakina</a:t>
            </a:r>
            <a:r>
              <a:rPr lang="es-ES" sz="1800" dirty="0"/>
              <a:t> </a:t>
            </a:r>
            <a:r>
              <a:rPr lang="es-ES" sz="1800" dirty="0" err="1"/>
              <a:t>manipulatzeak</a:t>
            </a:r>
            <a:r>
              <a:rPr lang="es-ES" sz="1800" dirty="0"/>
              <a:t> </a:t>
            </a:r>
            <a:r>
              <a:rPr lang="es-ES" sz="1800" dirty="0" err="1"/>
              <a:t>erredurak</a:t>
            </a:r>
            <a:r>
              <a:rPr lang="es-ES" sz="1800" dirty="0"/>
              <a:t> </a:t>
            </a:r>
            <a:r>
              <a:rPr lang="es-ES" sz="1800" dirty="0" err="1"/>
              <a:t>eragiteko</a:t>
            </a:r>
            <a:r>
              <a:rPr lang="es-ES" sz="1800" dirty="0"/>
              <a:t> </a:t>
            </a:r>
            <a:r>
              <a:rPr lang="es-ES" sz="1800" dirty="0" err="1"/>
              <a:t>arriskua</a:t>
            </a:r>
            <a:r>
              <a:rPr lang="es-ES" sz="1800" dirty="0"/>
              <a:t> </a:t>
            </a:r>
            <a:r>
              <a:rPr lang="es-ES" sz="1800" dirty="0" err="1"/>
              <a:t>dakar</a:t>
            </a:r>
            <a:r>
              <a:rPr lang="es-ES" sz="1800" dirty="0"/>
              <a:t>.</a:t>
            </a:r>
            <a:endParaRPr lang="es-ES" sz="2000" dirty="0"/>
          </a:p>
          <a:p>
            <a:pPr marL="0" indent="0">
              <a:buNone/>
            </a:pPr>
            <a:endParaRPr lang="es-ES" sz="2000" dirty="0"/>
          </a:p>
        </p:txBody>
      </p:sp>
      <p:grpSp>
        <p:nvGrpSpPr>
          <p:cNvPr id="7" name="Grupo 6"/>
          <p:cNvGrpSpPr/>
          <p:nvPr/>
        </p:nvGrpSpPr>
        <p:grpSpPr>
          <a:xfrm>
            <a:off x="621635" y="6185998"/>
            <a:ext cx="10856798" cy="580324"/>
            <a:chOff x="621635" y="6185998"/>
            <a:chExt cx="10856798" cy="580324"/>
          </a:xfrm>
        </p:grpSpPr>
        <p:pic>
          <p:nvPicPr>
            <p:cNvPr id="8" name="Imagen 7"/>
            <p:cNvPicPr/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05" t="11283" r="58196" b="10438"/>
            <a:stretch/>
          </p:blipFill>
          <p:spPr bwMode="auto">
            <a:xfrm>
              <a:off x="5323957" y="6185998"/>
              <a:ext cx="1012536" cy="535626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9" name="Imagen 8" descr="Archivo:Osakidetza.svg - Wikipedia, la enciclopedia libre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635" y="6249023"/>
              <a:ext cx="1156335" cy="409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" name="Imagen 9" descr="salud_lateral_color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73203" y="6239907"/>
              <a:ext cx="1205230" cy="526415"/>
            </a:xfrm>
            <a:prstGeom prst="rect">
              <a:avLst/>
            </a:prstGeom>
            <a:noFill/>
            <a:ln>
              <a:noFill/>
            </a:ln>
          </p:spPr>
        </p:pic>
      </p:grpSp>
      <p:cxnSp>
        <p:nvCxnSpPr>
          <p:cNvPr id="12" name="Conector recto 11"/>
          <p:cNvCxnSpPr/>
          <p:nvPr/>
        </p:nvCxnSpPr>
        <p:spPr>
          <a:xfrm>
            <a:off x="433802" y="1090023"/>
            <a:ext cx="11161486" cy="7257"/>
          </a:xfrm>
          <a:prstGeom prst="line">
            <a:avLst/>
          </a:prstGeom>
          <a:ln w="25400">
            <a:solidFill>
              <a:srgbClr val="4E9EB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6013389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32155"/>
          </a:xfrm>
        </p:spPr>
        <p:txBody>
          <a:bodyPr/>
          <a:lstStyle/>
          <a:p>
            <a:pPr algn="ctr"/>
            <a:r>
              <a:rPr lang="es-ES" sz="40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EZTUL AKUTUA. </a:t>
            </a:r>
            <a:r>
              <a:rPr lang="es-ES" sz="4000" dirty="0" err="1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Tratamendua</a:t>
            </a:r>
            <a:endParaRPr lang="es-ES" sz="4000" dirty="0">
              <a:solidFill>
                <a:srgbClr val="4E9EBA"/>
              </a:solidFill>
              <a:latin typeface="Arial Black" pitchFamily="34" charset="0"/>
              <a:ea typeface="+mn-ea"/>
              <a:cs typeface="+mn-cs"/>
            </a:endParaRPr>
          </a:p>
        </p:txBody>
      </p:sp>
      <p:sp>
        <p:nvSpPr>
          <p:cNvPr id="6" name="Subtítulo 2"/>
          <p:cNvSpPr txBox="1">
            <a:spLocks/>
          </p:cNvSpPr>
          <p:nvPr/>
        </p:nvSpPr>
        <p:spPr>
          <a:xfrm>
            <a:off x="1184757" y="1156705"/>
            <a:ext cx="10293676" cy="5095919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anose="05000000000000000000" pitchFamily="2" charset="2"/>
              <a:buChar char="q"/>
            </a:pPr>
            <a:r>
              <a:rPr lang="es-ES" sz="2400" b="1" dirty="0" err="1">
                <a:solidFill>
                  <a:srgbClr val="4E9EBA"/>
                </a:solidFill>
              </a:rPr>
              <a:t>Tratamendu</a:t>
            </a:r>
            <a:r>
              <a:rPr lang="es-ES" sz="2400" b="1" dirty="0">
                <a:solidFill>
                  <a:srgbClr val="4E9EBA"/>
                </a:solidFill>
              </a:rPr>
              <a:t> </a:t>
            </a:r>
            <a:r>
              <a:rPr lang="es-ES" sz="2400" b="1" dirty="0" err="1">
                <a:solidFill>
                  <a:srgbClr val="4E9EBA"/>
                </a:solidFill>
              </a:rPr>
              <a:t>farmakologikoa</a:t>
            </a:r>
            <a:endParaRPr lang="es-ES" sz="2400" b="1" dirty="0">
              <a:solidFill>
                <a:srgbClr val="4E9EBA"/>
              </a:solidFill>
            </a:endParaRPr>
          </a:p>
          <a:p>
            <a:pPr marL="0" indent="0">
              <a:buNone/>
            </a:pPr>
            <a:r>
              <a:rPr lang="es-ES" sz="2000" dirty="0" err="1"/>
              <a:t>Eztul</a:t>
            </a:r>
            <a:r>
              <a:rPr lang="es-ES" sz="2000" dirty="0"/>
              <a:t> </a:t>
            </a:r>
            <a:r>
              <a:rPr lang="es-ES" sz="2000" dirty="0" err="1"/>
              <a:t>akutuaren</a:t>
            </a:r>
            <a:r>
              <a:rPr lang="es-ES" sz="2000" dirty="0"/>
              <a:t> </a:t>
            </a:r>
            <a:r>
              <a:rPr lang="es-ES" sz="2000" dirty="0" err="1"/>
              <a:t>kasu</a:t>
            </a:r>
            <a:r>
              <a:rPr lang="es-ES" sz="2000" dirty="0"/>
              <a:t> </a:t>
            </a:r>
            <a:r>
              <a:rPr lang="es-ES" sz="2000" dirty="0" err="1"/>
              <a:t>gehienak</a:t>
            </a:r>
            <a:r>
              <a:rPr lang="es-ES" sz="2000" dirty="0"/>
              <a:t> </a:t>
            </a:r>
            <a:r>
              <a:rPr lang="es-ES" sz="2000" b="1" dirty="0" err="1">
                <a:solidFill>
                  <a:srgbClr val="4E9EBA"/>
                </a:solidFill>
              </a:rPr>
              <a:t>onberak</a:t>
            </a:r>
            <a:r>
              <a:rPr lang="es-ES" sz="2000" dirty="0"/>
              <a:t> eta </a:t>
            </a:r>
            <a:r>
              <a:rPr lang="es-ES" sz="2000" b="1" dirty="0" err="1">
                <a:solidFill>
                  <a:srgbClr val="4E9EBA"/>
                </a:solidFill>
              </a:rPr>
              <a:t>automugatuak</a:t>
            </a:r>
            <a:r>
              <a:rPr lang="es-ES" sz="2000" dirty="0"/>
              <a:t> </a:t>
            </a:r>
            <a:r>
              <a:rPr lang="es-ES" sz="2000" dirty="0" err="1"/>
              <a:t>izaten</a:t>
            </a:r>
            <a:r>
              <a:rPr lang="es-ES" sz="2000" dirty="0"/>
              <a:t> </a:t>
            </a:r>
            <a:r>
              <a:rPr lang="es-ES" sz="2000" dirty="0" err="1"/>
              <a:t>dira</a:t>
            </a:r>
            <a:r>
              <a:rPr lang="es-ES" sz="2000" dirty="0"/>
              <a:t>. </a:t>
            </a:r>
            <a:r>
              <a:rPr lang="es-ES" sz="2000" dirty="0" err="1"/>
              <a:t>Eskuarki</a:t>
            </a:r>
            <a:r>
              <a:rPr lang="es-ES" sz="2000" dirty="0"/>
              <a:t>, </a:t>
            </a:r>
            <a:r>
              <a:rPr lang="es-ES" sz="2000" dirty="0" err="1"/>
              <a:t>goiko</a:t>
            </a:r>
            <a:r>
              <a:rPr lang="es-ES" sz="2000" dirty="0"/>
              <a:t> </a:t>
            </a:r>
            <a:r>
              <a:rPr lang="es-ES" sz="2000" dirty="0" err="1"/>
              <a:t>arnasbideetako</a:t>
            </a:r>
            <a:r>
              <a:rPr lang="es-ES" sz="2000" dirty="0"/>
              <a:t> </a:t>
            </a:r>
            <a:r>
              <a:rPr lang="es-ES" sz="2000" b="1" dirty="0" err="1">
                <a:solidFill>
                  <a:srgbClr val="4E9EBA"/>
                </a:solidFill>
              </a:rPr>
              <a:t>infekzio</a:t>
            </a:r>
            <a:r>
              <a:rPr lang="es-ES" sz="2000" b="1" dirty="0">
                <a:solidFill>
                  <a:srgbClr val="4E9EBA"/>
                </a:solidFill>
              </a:rPr>
              <a:t> </a:t>
            </a:r>
            <a:r>
              <a:rPr lang="es-ES" sz="2000" b="1" dirty="0" err="1">
                <a:solidFill>
                  <a:srgbClr val="4E9EBA"/>
                </a:solidFill>
              </a:rPr>
              <a:t>biralen</a:t>
            </a:r>
            <a:r>
              <a:rPr lang="es-ES" sz="2000" b="1" dirty="0">
                <a:solidFill>
                  <a:srgbClr val="4E9EBA"/>
                </a:solidFill>
              </a:rPr>
              <a:t> </a:t>
            </a:r>
            <a:r>
              <a:rPr lang="es-ES" sz="2000" b="1" dirty="0" err="1">
                <a:solidFill>
                  <a:srgbClr val="4E9EBA"/>
                </a:solidFill>
              </a:rPr>
              <a:t>ondoriozkoak</a:t>
            </a:r>
            <a:r>
              <a:rPr lang="es-ES" sz="2000" b="1" dirty="0">
                <a:solidFill>
                  <a:srgbClr val="4E9EBA"/>
                </a:solidFill>
              </a:rPr>
              <a:t>. </a:t>
            </a:r>
            <a:r>
              <a:rPr lang="es-ES" sz="2000" b="1" dirty="0" err="1">
                <a:solidFill>
                  <a:srgbClr val="4E9EBA"/>
                </a:solidFill>
              </a:rPr>
              <a:t>Tratamendu</a:t>
            </a:r>
            <a:r>
              <a:rPr lang="es-ES" sz="2000" b="1" dirty="0">
                <a:solidFill>
                  <a:srgbClr val="4E9EBA"/>
                </a:solidFill>
              </a:rPr>
              <a:t> </a:t>
            </a:r>
            <a:r>
              <a:rPr lang="es-ES" sz="2000" b="1" dirty="0" err="1">
                <a:solidFill>
                  <a:srgbClr val="4E9EBA"/>
                </a:solidFill>
              </a:rPr>
              <a:t>farmakologikoa</a:t>
            </a:r>
            <a:r>
              <a:rPr lang="es-ES" sz="2000" b="1" dirty="0">
                <a:solidFill>
                  <a:srgbClr val="4E9EBA"/>
                </a:solidFill>
              </a:rPr>
              <a:t> </a:t>
            </a:r>
            <a:r>
              <a:rPr lang="es-ES" sz="2000" b="1" dirty="0" err="1">
                <a:solidFill>
                  <a:srgbClr val="4E9EBA"/>
                </a:solidFill>
              </a:rPr>
              <a:t>saihestu</a:t>
            </a:r>
            <a:r>
              <a:rPr lang="es-ES" sz="2000" b="1" dirty="0">
                <a:solidFill>
                  <a:srgbClr val="4E9EBA"/>
                </a:solidFill>
              </a:rPr>
              <a:t> </a:t>
            </a:r>
            <a:r>
              <a:rPr lang="es-ES" sz="2000" b="1" dirty="0" err="1">
                <a:solidFill>
                  <a:srgbClr val="4E9EBA"/>
                </a:solidFill>
              </a:rPr>
              <a:t>behar</a:t>
            </a:r>
            <a:r>
              <a:rPr lang="es-ES" sz="2000" b="1" dirty="0">
                <a:solidFill>
                  <a:srgbClr val="4E9EBA"/>
                </a:solidFill>
              </a:rPr>
              <a:t> da.</a:t>
            </a:r>
            <a:r>
              <a:rPr lang="es-ES" sz="2000" dirty="0"/>
              <a:t> </a:t>
            </a:r>
            <a:endParaRPr lang="es-ES" sz="2000" b="1" dirty="0">
              <a:solidFill>
                <a:srgbClr val="4E9EBA"/>
              </a:solidFill>
            </a:endParaRPr>
          </a:p>
          <a:p>
            <a:r>
              <a:rPr lang="es-ES" sz="2000" b="1" dirty="0" err="1">
                <a:solidFill>
                  <a:srgbClr val="4E9EBA"/>
                </a:solidFill>
              </a:rPr>
              <a:t>Eztularen</a:t>
            </a:r>
            <a:r>
              <a:rPr lang="es-ES" sz="2000" b="1" dirty="0">
                <a:solidFill>
                  <a:srgbClr val="4E9EBA"/>
                </a:solidFill>
              </a:rPr>
              <a:t> eta </a:t>
            </a:r>
            <a:r>
              <a:rPr lang="es-ES" sz="2000" b="1" dirty="0" err="1">
                <a:solidFill>
                  <a:srgbClr val="4E9EBA"/>
                </a:solidFill>
              </a:rPr>
              <a:t>hotzeriaren</a:t>
            </a:r>
            <a:r>
              <a:rPr lang="es-ES" sz="2000" b="1" dirty="0">
                <a:solidFill>
                  <a:srgbClr val="4E9EBA"/>
                </a:solidFill>
              </a:rPr>
              <a:t> </a:t>
            </a:r>
            <a:r>
              <a:rPr lang="es-ES" sz="2000" b="1" dirty="0" err="1">
                <a:solidFill>
                  <a:srgbClr val="4E9EBA"/>
                </a:solidFill>
              </a:rPr>
              <a:t>kontrako</a:t>
            </a:r>
            <a:r>
              <a:rPr lang="es-ES" sz="2000" b="1" dirty="0">
                <a:solidFill>
                  <a:srgbClr val="4E9EBA"/>
                </a:solidFill>
              </a:rPr>
              <a:t> </a:t>
            </a:r>
            <a:r>
              <a:rPr lang="es-ES" sz="2000" b="1" dirty="0" err="1">
                <a:solidFill>
                  <a:srgbClr val="4E9EBA"/>
                </a:solidFill>
              </a:rPr>
              <a:t>salmenta</a:t>
            </a:r>
            <a:r>
              <a:rPr lang="es-ES" sz="2000" b="1" dirty="0">
                <a:solidFill>
                  <a:srgbClr val="4E9EBA"/>
                </a:solidFill>
              </a:rPr>
              <a:t> </a:t>
            </a:r>
            <a:r>
              <a:rPr lang="es-ES" sz="2000" b="1" dirty="0" err="1">
                <a:solidFill>
                  <a:srgbClr val="4E9EBA"/>
                </a:solidFill>
              </a:rPr>
              <a:t>libreko</a:t>
            </a:r>
            <a:r>
              <a:rPr lang="es-ES" sz="2000" b="1" dirty="0">
                <a:solidFill>
                  <a:srgbClr val="4E9EBA"/>
                </a:solidFill>
              </a:rPr>
              <a:t> </a:t>
            </a:r>
            <a:r>
              <a:rPr lang="es-ES" sz="2000" b="1" dirty="0" err="1">
                <a:solidFill>
                  <a:srgbClr val="4E9EBA"/>
                </a:solidFill>
              </a:rPr>
              <a:t>medikamentuak</a:t>
            </a:r>
            <a:r>
              <a:rPr lang="es-ES" sz="2000" b="1" dirty="0">
                <a:solidFill>
                  <a:srgbClr val="4E9EBA"/>
                </a:solidFill>
              </a:rPr>
              <a:t> (OTC)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s-ES" sz="2000" dirty="0"/>
              <a:t>Ez da </a:t>
            </a:r>
            <a:r>
              <a:rPr lang="es-ES" sz="2000" dirty="0" err="1"/>
              <a:t>frogatu</a:t>
            </a:r>
            <a:r>
              <a:rPr lang="es-ES" sz="2000" dirty="0"/>
              <a:t> </a:t>
            </a:r>
            <a:r>
              <a:rPr lang="es-ES" sz="2000" dirty="0" err="1"/>
              <a:t>antitusiboak</a:t>
            </a:r>
            <a:r>
              <a:rPr lang="es-ES" sz="2000" dirty="0"/>
              <a:t>, </a:t>
            </a:r>
            <a:r>
              <a:rPr lang="es-ES" sz="2000" dirty="0" err="1"/>
              <a:t>antihistaminikoak</a:t>
            </a:r>
            <a:r>
              <a:rPr lang="es-ES" sz="2000" dirty="0"/>
              <a:t>, </a:t>
            </a:r>
            <a:r>
              <a:rPr lang="es-ES" sz="2000" dirty="0" err="1"/>
              <a:t>espektoratzaileak</a:t>
            </a:r>
            <a:r>
              <a:rPr lang="es-ES" sz="2000" dirty="0"/>
              <a:t>, </a:t>
            </a:r>
            <a:r>
              <a:rPr lang="es-ES" sz="2000" dirty="0" err="1"/>
              <a:t>mukolitikoak</a:t>
            </a:r>
            <a:r>
              <a:rPr lang="es-ES" sz="2000" dirty="0"/>
              <a:t>, </a:t>
            </a:r>
            <a:r>
              <a:rPr lang="es-ES" sz="2000" dirty="0" err="1"/>
              <a:t>deskongestionatzaileak</a:t>
            </a:r>
            <a:r>
              <a:rPr lang="es-ES" sz="2000" dirty="0"/>
              <a:t>, </a:t>
            </a:r>
            <a:r>
              <a:rPr lang="es-ES" sz="2000" dirty="0" err="1"/>
              <a:t>antipiretikoak</a:t>
            </a:r>
            <a:r>
              <a:rPr lang="es-ES" sz="2000" dirty="0"/>
              <a:t>/</a:t>
            </a:r>
            <a:r>
              <a:rPr lang="es-ES" sz="2000" dirty="0" err="1"/>
              <a:t>analgesikoak</a:t>
            </a:r>
            <a:r>
              <a:rPr lang="es-ES" sz="2000" dirty="0"/>
              <a:t> eta </a:t>
            </a:r>
            <a:r>
              <a:rPr lang="es-ES" sz="2000" dirty="0" err="1"/>
              <a:t>horien</a:t>
            </a:r>
            <a:r>
              <a:rPr lang="es-ES" sz="2000" dirty="0"/>
              <a:t> </a:t>
            </a:r>
            <a:r>
              <a:rPr lang="es-ES" sz="2000" dirty="0" err="1"/>
              <a:t>konbinazioak</a:t>
            </a:r>
            <a:r>
              <a:rPr lang="es-ES" sz="2000" dirty="0"/>
              <a:t> </a:t>
            </a:r>
            <a:r>
              <a:rPr lang="es-ES" sz="2000" dirty="0" err="1"/>
              <a:t>plazeboa</a:t>
            </a:r>
            <a:r>
              <a:rPr lang="es-ES" sz="2000" dirty="0"/>
              <a:t> </a:t>
            </a:r>
            <a:r>
              <a:rPr lang="es-ES" sz="2000" dirty="0" err="1"/>
              <a:t>baino</a:t>
            </a:r>
            <a:r>
              <a:rPr lang="es-ES" sz="2000" dirty="0"/>
              <a:t> </a:t>
            </a:r>
            <a:r>
              <a:rPr lang="es-ES" sz="2000" dirty="0" err="1"/>
              <a:t>eraginkorragoak</a:t>
            </a:r>
            <a:r>
              <a:rPr lang="es-ES" sz="2000" dirty="0"/>
              <a:t> </a:t>
            </a:r>
            <a:r>
              <a:rPr lang="es-ES" sz="2000" dirty="0" err="1"/>
              <a:t>direnik</a:t>
            </a:r>
            <a:r>
              <a:rPr lang="es-ES" sz="2000" dirty="0"/>
              <a:t> </a:t>
            </a:r>
            <a:r>
              <a:rPr lang="es-ES" sz="2000" dirty="0" err="1"/>
              <a:t>eztula</a:t>
            </a:r>
            <a:r>
              <a:rPr lang="es-ES" sz="2000" dirty="0"/>
              <a:t> </a:t>
            </a:r>
            <a:r>
              <a:rPr lang="es-ES" sz="2000" dirty="0" err="1"/>
              <a:t>tratatzeko</a:t>
            </a:r>
            <a:r>
              <a:rPr lang="es-ES" sz="2000" dirty="0"/>
              <a:t> </a:t>
            </a:r>
            <a:r>
              <a:rPr lang="es-ES" sz="2000" dirty="0" err="1"/>
              <a:t>pediatriako</a:t>
            </a:r>
            <a:r>
              <a:rPr lang="es-ES" sz="2000" dirty="0"/>
              <a:t> </a:t>
            </a:r>
            <a:r>
              <a:rPr lang="es-ES" sz="2000" dirty="0" err="1"/>
              <a:t>populazioan</a:t>
            </a:r>
            <a:endParaRPr lang="es-ES" sz="2000" dirty="0"/>
          </a:p>
          <a:p>
            <a:pPr lvl="1">
              <a:buFont typeface="Courier New" panose="02070309020205020404" pitchFamily="49" charset="0"/>
              <a:buChar char="o"/>
            </a:pPr>
            <a:r>
              <a:rPr lang="es-ES" sz="2000" dirty="0"/>
              <a:t>Ez da </a:t>
            </a:r>
            <a:r>
              <a:rPr lang="es-ES" sz="2000" dirty="0" err="1"/>
              <a:t>gomendatzen</a:t>
            </a:r>
            <a:r>
              <a:rPr lang="es-ES" sz="2000" dirty="0"/>
              <a:t> 6 </a:t>
            </a:r>
            <a:r>
              <a:rPr lang="es-ES" sz="2000" dirty="0" err="1"/>
              <a:t>urtetik</a:t>
            </a:r>
            <a:r>
              <a:rPr lang="es-ES" sz="2000" dirty="0"/>
              <a:t> </a:t>
            </a:r>
            <a:r>
              <a:rPr lang="es-ES" sz="2000" dirty="0" err="1"/>
              <a:t>beherako</a:t>
            </a:r>
            <a:r>
              <a:rPr lang="es-ES" sz="2000" dirty="0"/>
              <a:t> </a:t>
            </a:r>
            <a:r>
              <a:rPr lang="es-ES" sz="2000" dirty="0" err="1"/>
              <a:t>haurrekin</a:t>
            </a:r>
            <a:r>
              <a:rPr lang="es-ES" sz="2000" dirty="0"/>
              <a:t> </a:t>
            </a:r>
            <a:r>
              <a:rPr lang="es-ES" sz="2000" dirty="0" err="1"/>
              <a:t>erabiltzea</a:t>
            </a:r>
            <a:r>
              <a:rPr lang="es-ES" sz="2000" dirty="0"/>
              <a:t>; 6-12 </a:t>
            </a:r>
            <a:r>
              <a:rPr lang="es-ES" sz="2000" dirty="0" err="1"/>
              <a:t>urteko</a:t>
            </a:r>
            <a:r>
              <a:rPr lang="es-ES" sz="2000" dirty="0"/>
              <a:t> </a:t>
            </a:r>
            <a:r>
              <a:rPr lang="es-ES" sz="2000" dirty="0" err="1"/>
              <a:t>haurrekin</a:t>
            </a:r>
            <a:r>
              <a:rPr lang="es-ES" sz="2000" dirty="0"/>
              <a:t> </a:t>
            </a:r>
            <a:r>
              <a:rPr lang="es-ES" sz="2000" dirty="0" err="1"/>
              <a:t>ez</a:t>
            </a:r>
            <a:r>
              <a:rPr lang="es-ES" sz="2000" dirty="0"/>
              <a:t> </a:t>
            </a:r>
            <a:r>
              <a:rPr lang="es-ES" sz="2000" dirty="0" err="1"/>
              <a:t>erabiltzea</a:t>
            </a:r>
            <a:r>
              <a:rPr lang="es-ES" sz="2000" dirty="0"/>
              <a:t> </a:t>
            </a:r>
            <a:r>
              <a:rPr lang="es-ES" sz="2000" dirty="0" err="1"/>
              <a:t>proposatu</a:t>
            </a:r>
            <a:r>
              <a:rPr lang="es-ES" sz="2000" dirty="0"/>
              <a:t> </a:t>
            </a:r>
            <a:r>
              <a:rPr lang="es-ES" sz="2000" dirty="0" err="1"/>
              <a:t>dute</a:t>
            </a:r>
            <a:r>
              <a:rPr lang="es-ES" sz="2000" dirty="0"/>
              <a:t> </a:t>
            </a:r>
            <a:r>
              <a:rPr lang="es-ES" sz="2000" dirty="0" err="1"/>
              <a:t>adituek</a:t>
            </a:r>
            <a:r>
              <a:rPr lang="es-ES" sz="2000" dirty="0"/>
              <a:t> 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s-ES" sz="2000" dirty="0"/>
              <a:t>Bi </a:t>
            </a:r>
            <a:r>
              <a:rPr lang="es-ES" sz="2000" dirty="0" err="1"/>
              <a:t>urtetik</a:t>
            </a:r>
            <a:r>
              <a:rPr lang="es-ES" sz="2000" dirty="0"/>
              <a:t> </a:t>
            </a:r>
            <a:r>
              <a:rPr lang="es-ES" sz="2000" dirty="0" err="1"/>
              <a:t>beherako</a:t>
            </a:r>
            <a:r>
              <a:rPr lang="es-ES" sz="2000" dirty="0"/>
              <a:t> </a:t>
            </a:r>
            <a:r>
              <a:rPr lang="es-ES" sz="2000" dirty="0" err="1"/>
              <a:t>haurren</a:t>
            </a:r>
            <a:r>
              <a:rPr lang="es-ES" sz="2000" dirty="0"/>
              <a:t> </a:t>
            </a:r>
            <a:r>
              <a:rPr lang="es-ES" sz="2000" dirty="0" err="1"/>
              <a:t>gaindosi</a:t>
            </a:r>
            <a:r>
              <a:rPr lang="es-ES" sz="2000" dirty="0"/>
              <a:t> </a:t>
            </a:r>
            <a:r>
              <a:rPr lang="es-ES" sz="2000" dirty="0" err="1"/>
              <a:t>hilgarriekin</a:t>
            </a:r>
            <a:r>
              <a:rPr lang="es-ES" sz="2000" dirty="0"/>
              <a:t> </a:t>
            </a:r>
            <a:r>
              <a:rPr lang="es-ES" sz="2000" dirty="0" err="1"/>
              <a:t>lotu</a:t>
            </a:r>
            <a:r>
              <a:rPr lang="es-ES" sz="2000" dirty="0"/>
              <a:t> izan </a:t>
            </a:r>
            <a:r>
              <a:rPr lang="es-ES" sz="2000" dirty="0" err="1"/>
              <a:t>dira</a:t>
            </a:r>
            <a:r>
              <a:rPr lang="es-ES" sz="2000" dirty="0"/>
              <a:t>, </a:t>
            </a:r>
            <a:r>
              <a:rPr lang="es-ES" sz="2000" dirty="0" err="1"/>
              <a:t>haur</a:t>
            </a:r>
            <a:r>
              <a:rPr lang="es-ES" sz="2000" dirty="0"/>
              <a:t> </a:t>
            </a:r>
            <a:r>
              <a:rPr lang="es-ES" sz="2000" dirty="0" err="1"/>
              <a:t>txikietan</a:t>
            </a:r>
            <a:r>
              <a:rPr lang="es-ES" sz="2000" dirty="0"/>
              <a:t> </a:t>
            </a:r>
            <a:r>
              <a:rPr lang="es-ES" sz="2000" dirty="0" err="1"/>
              <a:t>toxikotasun</a:t>
            </a:r>
            <a:r>
              <a:rPr lang="es-ES" sz="2000" dirty="0"/>
              <a:t> </a:t>
            </a:r>
            <a:r>
              <a:rPr lang="es-ES" sz="2000" dirty="0" err="1"/>
              <a:t>areagotuaren</a:t>
            </a:r>
            <a:r>
              <a:rPr lang="es-ES" sz="2000" dirty="0"/>
              <a:t> </a:t>
            </a:r>
            <a:r>
              <a:rPr lang="es-ES" sz="2000" dirty="0" err="1"/>
              <a:t>arriskua</a:t>
            </a:r>
            <a:r>
              <a:rPr lang="es-ES" sz="2000" dirty="0"/>
              <a:t> </a:t>
            </a:r>
            <a:r>
              <a:rPr lang="es-ES" sz="2000" dirty="0" err="1"/>
              <a:t>dakarte</a:t>
            </a:r>
            <a:r>
              <a:rPr lang="es-ES" sz="2000" dirty="0"/>
              <a:t>. Ez da </a:t>
            </a:r>
            <a:r>
              <a:rPr lang="es-ES" sz="2000" dirty="0" err="1"/>
              <a:t>ezarri</a:t>
            </a:r>
            <a:r>
              <a:rPr lang="es-ES" sz="2000" dirty="0"/>
              <a:t> </a:t>
            </a:r>
            <a:r>
              <a:rPr lang="es-ES" sz="2000" dirty="0" err="1"/>
              <a:t>dosifikazio-gomendio</a:t>
            </a:r>
            <a:r>
              <a:rPr lang="es-ES" sz="2000" dirty="0"/>
              <a:t> </a:t>
            </a:r>
            <a:r>
              <a:rPr lang="es-ES" sz="2000" dirty="0" err="1"/>
              <a:t>segururik</a:t>
            </a:r>
            <a:r>
              <a:rPr lang="es-ES" sz="2000" dirty="0"/>
              <a:t> </a:t>
            </a:r>
            <a:r>
              <a:rPr lang="es-ES" sz="2000" dirty="0" err="1"/>
              <a:t>populazio</a:t>
            </a:r>
            <a:r>
              <a:rPr lang="es-ES" sz="2000" dirty="0"/>
              <a:t> </a:t>
            </a:r>
            <a:r>
              <a:rPr lang="es-ES" sz="2000" dirty="0" err="1"/>
              <a:t>horrentzat</a:t>
            </a:r>
            <a:r>
              <a:rPr lang="es-ES" sz="2000" dirty="0"/>
              <a:t> 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s-ES" sz="2000" dirty="0" err="1"/>
              <a:t>Hainbat</a:t>
            </a:r>
            <a:r>
              <a:rPr lang="es-ES" sz="2000" dirty="0"/>
              <a:t> </a:t>
            </a:r>
            <a:r>
              <a:rPr lang="es-ES" sz="2000" dirty="0" err="1"/>
              <a:t>printzipio</a:t>
            </a:r>
            <a:r>
              <a:rPr lang="es-ES" sz="2000" dirty="0"/>
              <a:t> </a:t>
            </a:r>
            <a:r>
              <a:rPr lang="es-ES" sz="2000" dirty="0" err="1"/>
              <a:t>aktiborekin</a:t>
            </a:r>
            <a:r>
              <a:rPr lang="es-ES" sz="2000" dirty="0"/>
              <a:t> </a:t>
            </a:r>
            <a:r>
              <a:rPr lang="es-ES" sz="2000" dirty="0" err="1"/>
              <a:t>osatuta</a:t>
            </a:r>
            <a:r>
              <a:rPr lang="es-ES" sz="2000" dirty="0"/>
              <a:t> </a:t>
            </a:r>
            <a:r>
              <a:rPr lang="es-ES" sz="2000" dirty="0" err="1"/>
              <a:t>dauden</a:t>
            </a:r>
            <a:r>
              <a:rPr lang="es-ES" sz="2000" dirty="0"/>
              <a:t> </a:t>
            </a:r>
            <a:r>
              <a:rPr lang="es-ES" sz="2000" dirty="0" err="1"/>
              <a:t>medikamentuek</a:t>
            </a:r>
            <a:r>
              <a:rPr lang="es-ES" sz="2000" dirty="0"/>
              <a:t> </a:t>
            </a:r>
            <a:r>
              <a:rPr lang="es-ES" sz="2000" dirty="0" err="1"/>
              <a:t>paziente</a:t>
            </a:r>
            <a:r>
              <a:rPr lang="es-ES" sz="2000" dirty="0"/>
              <a:t> </a:t>
            </a:r>
            <a:r>
              <a:rPr lang="es-ES" sz="2000" dirty="0" err="1"/>
              <a:t>pediatrikoen</a:t>
            </a:r>
            <a:r>
              <a:rPr lang="es-ES" sz="2000" dirty="0"/>
              <a:t> </a:t>
            </a:r>
            <a:r>
              <a:rPr lang="es-ES" sz="2000" dirty="0" err="1"/>
              <a:t>intoxikazio-arriskua</a:t>
            </a:r>
            <a:r>
              <a:rPr lang="es-ES" sz="2000" dirty="0"/>
              <a:t> </a:t>
            </a:r>
            <a:r>
              <a:rPr lang="es-ES" sz="2000" dirty="0" err="1"/>
              <a:t>areagotu</a:t>
            </a:r>
            <a:r>
              <a:rPr lang="es-ES" sz="2000" dirty="0"/>
              <a:t> </a:t>
            </a:r>
            <a:r>
              <a:rPr lang="es-ES" sz="2000" dirty="0" err="1"/>
              <a:t>dezakete</a:t>
            </a:r>
            <a:r>
              <a:rPr lang="es-ES" sz="2000" dirty="0"/>
              <a:t>. </a:t>
            </a:r>
            <a:r>
              <a:rPr lang="es-ES" sz="2000" dirty="0" err="1"/>
              <a:t>Komeni</a:t>
            </a:r>
            <a:r>
              <a:rPr lang="es-ES" sz="2000" dirty="0"/>
              <a:t> da </a:t>
            </a:r>
            <a:r>
              <a:rPr lang="es-ES" sz="2000" dirty="0" err="1"/>
              <a:t>gurasoei</a:t>
            </a:r>
            <a:r>
              <a:rPr lang="es-ES" sz="2000" dirty="0"/>
              <a:t> </a:t>
            </a:r>
            <a:r>
              <a:rPr lang="es-ES" sz="2000" dirty="0" err="1"/>
              <a:t>informatzea</a:t>
            </a:r>
            <a:r>
              <a:rPr lang="es-ES" sz="2000" dirty="0"/>
              <a:t> OTC </a:t>
            </a:r>
            <a:r>
              <a:rPr lang="es-ES" sz="2000" dirty="0" err="1"/>
              <a:t>medikamentuak</a:t>
            </a:r>
            <a:r>
              <a:rPr lang="es-ES" sz="2000" dirty="0"/>
              <a:t> </a:t>
            </a:r>
            <a:r>
              <a:rPr lang="es-ES" sz="2000" dirty="0" err="1"/>
              <a:t>erabiltzearen</a:t>
            </a:r>
            <a:r>
              <a:rPr lang="es-ES" sz="2000" dirty="0"/>
              <a:t> </a:t>
            </a:r>
            <a:r>
              <a:rPr lang="es-ES" sz="2000" dirty="0" err="1"/>
              <a:t>arriskuez</a:t>
            </a:r>
            <a:r>
              <a:rPr lang="es-ES" sz="2000" dirty="0"/>
              <a:t> eta </a:t>
            </a:r>
            <a:r>
              <a:rPr lang="es-ES" sz="2000" dirty="0" err="1"/>
              <a:t>haien</a:t>
            </a:r>
            <a:r>
              <a:rPr lang="es-ES" sz="2000" dirty="0"/>
              <a:t> </a:t>
            </a:r>
            <a:r>
              <a:rPr lang="es-ES" sz="2000" dirty="0" err="1"/>
              <a:t>eraginkortasunari</a:t>
            </a:r>
            <a:r>
              <a:rPr lang="es-ES" sz="2000" dirty="0"/>
              <a:t> </a:t>
            </a:r>
            <a:r>
              <a:rPr lang="es-ES" sz="2000" dirty="0" err="1"/>
              <a:t>buruz</a:t>
            </a:r>
            <a:r>
              <a:rPr lang="es-ES" sz="2000" dirty="0"/>
              <a:t> </a:t>
            </a:r>
            <a:r>
              <a:rPr lang="es-ES" sz="2000" dirty="0" err="1"/>
              <a:t>dagoen</a:t>
            </a:r>
            <a:r>
              <a:rPr lang="es-ES" sz="2000" dirty="0"/>
              <a:t> </a:t>
            </a:r>
            <a:r>
              <a:rPr lang="es-ES" sz="2000" dirty="0" err="1"/>
              <a:t>ebidentzia</a:t>
            </a:r>
            <a:r>
              <a:rPr lang="es-ES" sz="2000" dirty="0"/>
              <a:t> </a:t>
            </a:r>
            <a:r>
              <a:rPr lang="es-ES" sz="2000" dirty="0" err="1"/>
              <a:t>eskasaz</a:t>
            </a:r>
            <a:endParaRPr lang="es-ES" sz="2000" dirty="0"/>
          </a:p>
        </p:txBody>
      </p:sp>
      <p:grpSp>
        <p:nvGrpSpPr>
          <p:cNvPr id="7" name="Grupo 6"/>
          <p:cNvGrpSpPr/>
          <p:nvPr/>
        </p:nvGrpSpPr>
        <p:grpSpPr>
          <a:xfrm>
            <a:off x="621635" y="6185998"/>
            <a:ext cx="10856798" cy="580324"/>
            <a:chOff x="621635" y="6185998"/>
            <a:chExt cx="10856798" cy="580324"/>
          </a:xfrm>
        </p:grpSpPr>
        <p:pic>
          <p:nvPicPr>
            <p:cNvPr id="8" name="Imagen 7"/>
            <p:cNvPicPr/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05" t="11283" r="58196" b="10438"/>
            <a:stretch/>
          </p:blipFill>
          <p:spPr bwMode="auto">
            <a:xfrm>
              <a:off x="5323957" y="6185998"/>
              <a:ext cx="1012536" cy="535626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9" name="Imagen 8" descr="Archivo:Osakidetza.svg - Wikipedia, la enciclopedia libre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635" y="6249023"/>
              <a:ext cx="1156335" cy="409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" name="Imagen 9" descr="salud_lateral_color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73203" y="6239907"/>
              <a:ext cx="1205230" cy="526415"/>
            </a:xfrm>
            <a:prstGeom prst="rect">
              <a:avLst/>
            </a:prstGeom>
            <a:noFill/>
            <a:ln>
              <a:noFill/>
            </a:ln>
          </p:spPr>
        </p:pic>
      </p:grpSp>
      <p:cxnSp>
        <p:nvCxnSpPr>
          <p:cNvPr id="12" name="Conector recto 11"/>
          <p:cNvCxnSpPr/>
          <p:nvPr/>
        </p:nvCxnSpPr>
        <p:spPr>
          <a:xfrm>
            <a:off x="433802" y="1090023"/>
            <a:ext cx="11161486" cy="7257"/>
          </a:xfrm>
          <a:prstGeom prst="line">
            <a:avLst/>
          </a:prstGeom>
          <a:ln w="25400">
            <a:solidFill>
              <a:srgbClr val="4E9EB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247232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1635" y="356090"/>
            <a:ext cx="10515600" cy="732155"/>
          </a:xfrm>
        </p:spPr>
        <p:txBody>
          <a:bodyPr/>
          <a:lstStyle/>
          <a:p>
            <a:pPr algn="ctr"/>
            <a:r>
              <a:rPr lang="es-ES" sz="4000" dirty="0" err="1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Aurkibidea</a:t>
            </a:r>
            <a:endParaRPr lang="es-ES" sz="4000" dirty="0">
              <a:solidFill>
                <a:srgbClr val="4E9EBA"/>
              </a:solidFill>
              <a:latin typeface="Arial Black" pitchFamily="34" charset="0"/>
              <a:ea typeface="+mn-ea"/>
              <a:cs typeface="+mn-cs"/>
            </a:endParaRPr>
          </a:p>
        </p:txBody>
      </p:sp>
      <p:sp>
        <p:nvSpPr>
          <p:cNvPr id="4" name="Subtítulo 2"/>
          <p:cNvSpPr txBox="1">
            <a:spLocks/>
          </p:cNvSpPr>
          <p:nvPr/>
        </p:nvSpPr>
        <p:spPr>
          <a:xfrm>
            <a:off x="1274618" y="1332096"/>
            <a:ext cx="9601200" cy="4672995"/>
          </a:xfrm>
          <a:prstGeom prst="rect">
            <a:avLst/>
          </a:prstGeom>
          <a:solidFill>
            <a:srgbClr val="5FACBC"/>
          </a:solidFill>
        </p:spPr>
        <p:txBody>
          <a:bodyPr vert="horz" lIns="91440" tIns="45720" rIns="91440" bIns="45720" rtlCol="0">
            <a:normAutofit fontScale="700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just">
              <a:lnSpc>
                <a:spcPct val="110000"/>
              </a:lnSpc>
            </a:pPr>
            <a:r>
              <a:rPr lang="es-ES" sz="3400" dirty="0">
                <a:solidFill>
                  <a:schemeClr val="bg1"/>
                </a:solidFill>
              </a:rPr>
              <a:t>SARRERA</a:t>
            </a:r>
          </a:p>
          <a:p>
            <a:pPr marL="342900" indent="-342900" algn="just">
              <a:lnSpc>
                <a:spcPct val="110000"/>
              </a:lnSpc>
            </a:pPr>
            <a:r>
              <a:rPr lang="es-ES" sz="3400" dirty="0">
                <a:solidFill>
                  <a:schemeClr val="bg1"/>
                </a:solidFill>
              </a:rPr>
              <a:t>IDORRERIA</a:t>
            </a:r>
          </a:p>
          <a:p>
            <a:pPr marL="800100" lvl="1" indent="-342900" algn="just">
              <a:lnSpc>
                <a:spcPct val="110000"/>
              </a:lnSpc>
            </a:pPr>
            <a:r>
              <a:rPr lang="es-ES" sz="2600" dirty="0" err="1">
                <a:solidFill>
                  <a:schemeClr val="bg1"/>
                </a:solidFill>
              </a:rPr>
              <a:t>Diagnostikoa</a:t>
            </a:r>
            <a:endParaRPr lang="es-ES" sz="2600" dirty="0">
              <a:solidFill>
                <a:schemeClr val="bg1"/>
              </a:solidFill>
            </a:endParaRPr>
          </a:p>
          <a:p>
            <a:pPr marL="800100" lvl="1" indent="-342900" algn="just">
              <a:lnSpc>
                <a:spcPct val="110000"/>
              </a:lnSpc>
            </a:pPr>
            <a:r>
              <a:rPr lang="es-ES" sz="2600" dirty="0" err="1">
                <a:solidFill>
                  <a:schemeClr val="bg1"/>
                </a:solidFill>
              </a:rPr>
              <a:t>Tratamendua</a:t>
            </a:r>
            <a:endParaRPr lang="es-ES" sz="2600" dirty="0">
              <a:solidFill>
                <a:schemeClr val="bg1"/>
              </a:solidFill>
            </a:endParaRPr>
          </a:p>
          <a:p>
            <a:pPr lvl="2" algn="just">
              <a:lnSpc>
                <a:spcPct val="110000"/>
              </a:lnSpc>
            </a:pPr>
            <a:r>
              <a:rPr lang="es-ES" sz="2300" dirty="0" err="1">
                <a:solidFill>
                  <a:schemeClr val="bg1"/>
                </a:solidFill>
              </a:rPr>
              <a:t>Esku-hartze</a:t>
            </a:r>
            <a:r>
              <a:rPr lang="es-ES" sz="2300" dirty="0">
                <a:solidFill>
                  <a:schemeClr val="bg1"/>
                </a:solidFill>
              </a:rPr>
              <a:t> </a:t>
            </a:r>
            <a:r>
              <a:rPr lang="es-ES" sz="2300" dirty="0" err="1">
                <a:solidFill>
                  <a:schemeClr val="bg1"/>
                </a:solidFill>
              </a:rPr>
              <a:t>ez-farmakologikoak</a:t>
            </a:r>
            <a:endParaRPr lang="es-ES" sz="2300" dirty="0">
              <a:solidFill>
                <a:schemeClr val="bg1"/>
              </a:solidFill>
            </a:endParaRPr>
          </a:p>
          <a:p>
            <a:pPr lvl="2" algn="just">
              <a:lnSpc>
                <a:spcPct val="110000"/>
              </a:lnSpc>
            </a:pPr>
            <a:r>
              <a:rPr lang="es-ES" sz="2300" dirty="0" err="1">
                <a:solidFill>
                  <a:schemeClr val="bg1"/>
                </a:solidFill>
              </a:rPr>
              <a:t>Tratamendu</a:t>
            </a:r>
            <a:r>
              <a:rPr lang="es-ES" sz="2300" dirty="0">
                <a:solidFill>
                  <a:schemeClr val="bg1"/>
                </a:solidFill>
              </a:rPr>
              <a:t> </a:t>
            </a:r>
            <a:r>
              <a:rPr lang="es-ES" sz="2300" dirty="0" err="1">
                <a:solidFill>
                  <a:schemeClr val="bg1"/>
                </a:solidFill>
              </a:rPr>
              <a:t>farmakologikoa</a:t>
            </a:r>
            <a:endParaRPr lang="es-ES" sz="2300" dirty="0">
              <a:solidFill>
                <a:schemeClr val="bg1"/>
              </a:solidFill>
            </a:endParaRPr>
          </a:p>
          <a:p>
            <a:pPr marL="800100" lvl="1" indent="-342900" algn="just">
              <a:lnSpc>
                <a:spcPct val="110000"/>
              </a:lnSpc>
            </a:pPr>
            <a:r>
              <a:rPr lang="es-ES" sz="2600" dirty="0" err="1">
                <a:solidFill>
                  <a:schemeClr val="bg1"/>
                </a:solidFill>
              </a:rPr>
              <a:t>Konplikazioak</a:t>
            </a:r>
            <a:endParaRPr lang="es-ES" sz="2600" dirty="0">
              <a:solidFill>
                <a:schemeClr val="bg1"/>
              </a:solidFill>
            </a:endParaRPr>
          </a:p>
          <a:p>
            <a:pPr marL="800100" lvl="1" indent="-342900" algn="just">
              <a:lnSpc>
                <a:spcPct val="110000"/>
              </a:lnSpc>
            </a:pPr>
            <a:r>
              <a:rPr lang="es-ES" sz="2600" dirty="0" err="1">
                <a:solidFill>
                  <a:schemeClr val="bg1"/>
                </a:solidFill>
              </a:rPr>
              <a:t>Funtsezko</a:t>
            </a:r>
            <a:r>
              <a:rPr lang="es-ES" sz="2600" dirty="0">
                <a:solidFill>
                  <a:schemeClr val="bg1"/>
                </a:solidFill>
              </a:rPr>
              <a:t> </a:t>
            </a:r>
            <a:r>
              <a:rPr lang="es-ES" sz="2600" dirty="0" err="1">
                <a:solidFill>
                  <a:schemeClr val="bg1"/>
                </a:solidFill>
              </a:rPr>
              <a:t>ideiak</a:t>
            </a:r>
            <a:endParaRPr lang="es-ES" sz="2600" dirty="0">
              <a:solidFill>
                <a:schemeClr val="bg1"/>
              </a:solidFill>
            </a:endParaRPr>
          </a:p>
          <a:p>
            <a:pPr marL="342900" indent="-342900" algn="just">
              <a:lnSpc>
                <a:spcPct val="110000"/>
              </a:lnSpc>
            </a:pPr>
            <a:r>
              <a:rPr lang="es-ES" sz="3400" dirty="0">
                <a:solidFill>
                  <a:schemeClr val="bg1"/>
                </a:solidFill>
              </a:rPr>
              <a:t>EZTUL AKUTUA</a:t>
            </a:r>
          </a:p>
          <a:p>
            <a:pPr marL="800100" lvl="1" indent="-342900" algn="just">
              <a:lnSpc>
                <a:spcPct val="110000"/>
              </a:lnSpc>
            </a:pPr>
            <a:r>
              <a:rPr lang="es-ES" sz="2600" dirty="0" err="1">
                <a:solidFill>
                  <a:schemeClr val="bg1"/>
                </a:solidFill>
              </a:rPr>
              <a:t>Diagnostikoa</a:t>
            </a:r>
            <a:endParaRPr lang="es-ES" sz="2600" dirty="0">
              <a:solidFill>
                <a:schemeClr val="bg1"/>
              </a:solidFill>
            </a:endParaRPr>
          </a:p>
          <a:p>
            <a:pPr marL="800100" lvl="1" indent="-342900" algn="just">
              <a:lnSpc>
                <a:spcPct val="110000"/>
              </a:lnSpc>
            </a:pPr>
            <a:r>
              <a:rPr lang="es-ES" sz="2600" dirty="0" err="1">
                <a:solidFill>
                  <a:schemeClr val="bg1"/>
                </a:solidFill>
              </a:rPr>
              <a:t>Tratamendua</a:t>
            </a:r>
            <a:endParaRPr lang="es-ES" sz="2600" dirty="0">
              <a:solidFill>
                <a:schemeClr val="bg1"/>
              </a:solidFill>
            </a:endParaRPr>
          </a:p>
          <a:p>
            <a:pPr lvl="2" algn="just">
              <a:lnSpc>
                <a:spcPct val="110000"/>
              </a:lnSpc>
            </a:pPr>
            <a:r>
              <a:rPr lang="es-ES" sz="2300" dirty="0" err="1">
                <a:solidFill>
                  <a:schemeClr val="bg1"/>
                </a:solidFill>
              </a:rPr>
              <a:t>Esku-hartze</a:t>
            </a:r>
            <a:r>
              <a:rPr lang="es-ES" sz="2300" dirty="0">
                <a:solidFill>
                  <a:schemeClr val="bg1"/>
                </a:solidFill>
              </a:rPr>
              <a:t> </a:t>
            </a:r>
            <a:r>
              <a:rPr lang="es-ES" sz="2300" dirty="0" err="1">
                <a:solidFill>
                  <a:schemeClr val="bg1"/>
                </a:solidFill>
              </a:rPr>
              <a:t>ez-farmakologikoak</a:t>
            </a:r>
            <a:endParaRPr lang="es-ES" sz="2300" dirty="0">
              <a:solidFill>
                <a:schemeClr val="bg1"/>
              </a:solidFill>
            </a:endParaRPr>
          </a:p>
          <a:p>
            <a:pPr lvl="2" algn="just">
              <a:lnSpc>
                <a:spcPct val="110000"/>
              </a:lnSpc>
            </a:pPr>
            <a:r>
              <a:rPr lang="es-ES" sz="2300" dirty="0" err="1">
                <a:solidFill>
                  <a:schemeClr val="bg1"/>
                </a:solidFill>
              </a:rPr>
              <a:t>Tratamendu</a:t>
            </a:r>
            <a:r>
              <a:rPr lang="es-ES" sz="2300" dirty="0">
                <a:solidFill>
                  <a:schemeClr val="bg1"/>
                </a:solidFill>
              </a:rPr>
              <a:t> </a:t>
            </a:r>
            <a:r>
              <a:rPr lang="es-ES" sz="2300" dirty="0" err="1">
                <a:solidFill>
                  <a:schemeClr val="bg1"/>
                </a:solidFill>
              </a:rPr>
              <a:t>farmakologikoa</a:t>
            </a:r>
            <a:endParaRPr lang="es-ES" sz="2300" dirty="0">
              <a:solidFill>
                <a:schemeClr val="bg1"/>
              </a:solidFill>
            </a:endParaRPr>
          </a:p>
          <a:p>
            <a:pPr marL="800100" lvl="1" indent="-342900" algn="just">
              <a:lnSpc>
                <a:spcPct val="110000"/>
              </a:lnSpc>
            </a:pPr>
            <a:r>
              <a:rPr lang="es-ES" sz="2700" dirty="0" err="1">
                <a:solidFill>
                  <a:schemeClr val="bg1"/>
                </a:solidFill>
              </a:rPr>
              <a:t>Funtsezko</a:t>
            </a:r>
            <a:r>
              <a:rPr lang="es-ES" sz="2700" dirty="0">
                <a:solidFill>
                  <a:schemeClr val="bg1"/>
                </a:solidFill>
              </a:rPr>
              <a:t> </a:t>
            </a:r>
            <a:r>
              <a:rPr lang="es-ES" sz="2700" dirty="0" err="1">
                <a:solidFill>
                  <a:schemeClr val="bg1"/>
                </a:solidFill>
              </a:rPr>
              <a:t>ideiak</a:t>
            </a:r>
            <a:endParaRPr lang="es-ES" sz="2700" dirty="0">
              <a:solidFill>
                <a:schemeClr val="bg1"/>
              </a:solidFill>
            </a:endParaRPr>
          </a:p>
          <a:p>
            <a:pPr marL="342900" indent="-342900" algn="just">
              <a:lnSpc>
                <a:spcPct val="110000"/>
              </a:lnSpc>
            </a:pPr>
            <a:endParaRPr lang="es-ES" sz="2600" dirty="0">
              <a:solidFill>
                <a:schemeClr val="bg1"/>
              </a:solidFill>
            </a:endParaRPr>
          </a:p>
        </p:txBody>
      </p:sp>
      <p:grpSp>
        <p:nvGrpSpPr>
          <p:cNvPr id="6" name="Grupo 5"/>
          <p:cNvGrpSpPr/>
          <p:nvPr/>
        </p:nvGrpSpPr>
        <p:grpSpPr>
          <a:xfrm>
            <a:off x="621635" y="6185998"/>
            <a:ext cx="10856798" cy="580324"/>
            <a:chOff x="621635" y="6185998"/>
            <a:chExt cx="10856798" cy="580324"/>
          </a:xfrm>
        </p:grpSpPr>
        <p:pic>
          <p:nvPicPr>
            <p:cNvPr id="7" name="Imagen 6"/>
            <p:cNvPicPr/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05" t="11283" r="58196" b="10438"/>
            <a:stretch/>
          </p:blipFill>
          <p:spPr bwMode="auto">
            <a:xfrm>
              <a:off x="5323957" y="6185998"/>
              <a:ext cx="1012536" cy="535626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8" name="Imagen 7" descr="Archivo:Osakidetza.svg - Wikipedia, la enciclopedia libre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635" y="6249023"/>
              <a:ext cx="1156335" cy="409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9" name="Imagen 8" descr="salud_lateral_color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73203" y="6239907"/>
              <a:ext cx="1205230" cy="526415"/>
            </a:xfrm>
            <a:prstGeom prst="rect">
              <a:avLst/>
            </a:prstGeom>
            <a:noFill/>
            <a:ln>
              <a:noFill/>
            </a:ln>
          </p:spPr>
        </p:pic>
      </p:grpSp>
      <p:cxnSp>
        <p:nvCxnSpPr>
          <p:cNvPr id="14" name="Conector recto 13"/>
          <p:cNvCxnSpPr/>
          <p:nvPr/>
        </p:nvCxnSpPr>
        <p:spPr>
          <a:xfrm>
            <a:off x="433802" y="1090023"/>
            <a:ext cx="11161486" cy="7257"/>
          </a:xfrm>
          <a:prstGeom prst="line">
            <a:avLst/>
          </a:prstGeom>
          <a:ln w="25400">
            <a:solidFill>
              <a:srgbClr val="4E9EB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9371967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32155"/>
          </a:xfrm>
        </p:spPr>
        <p:txBody>
          <a:bodyPr/>
          <a:lstStyle/>
          <a:p>
            <a:pPr algn="ctr"/>
            <a:r>
              <a:rPr lang="es-ES" sz="40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EZTUL AKUTUA. </a:t>
            </a:r>
            <a:r>
              <a:rPr lang="es-ES" sz="4000" dirty="0" err="1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Tratamendua</a:t>
            </a:r>
            <a:endParaRPr lang="es-ES" sz="4000" dirty="0">
              <a:solidFill>
                <a:srgbClr val="4E9EBA"/>
              </a:solidFill>
              <a:latin typeface="Arial Black" pitchFamily="34" charset="0"/>
              <a:ea typeface="+mn-ea"/>
              <a:cs typeface="+mn-cs"/>
            </a:endParaRPr>
          </a:p>
        </p:txBody>
      </p:sp>
      <p:sp>
        <p:nvSpPr>
          <p:cNvPr id="6" name="Subtítulo 2"/>
          <p:cNvSpPr txBox="1">
            <a:spLocks/>
          </p:cNvSpPr>
          <p:nvPr/>
        </p:nvSpPr>
        <p:spPr>
          <a:xfrm>
            <a:off x="1067920" y="1065589"/>
            <a:ext cx="10814929" cy="5250621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anose="05000000000000000000" pitchFamily="2" charset="2"/>
              <a:buChar char="q"/>
            </a:pPr>
            <a:r>
              <a:rPr lang="es-ES" sz="2400" b="1" dirty="0" err="1">
                <a:solidFill>
                  <a:srgbClr val="4E9EBA"/>
                </a:solidFill>
              </a:rPr>
              <a:t>Tratamendu</a:t>
            </a:r>
            <a:r>
              <a:rPr lang="es-ES" sz="2400" b="1" dirty="0">
                <a:solidFill>
                  <a:srgbClr val="4E9EBA"/>
                </a:solidFill>
              </a:rPr>
              <a:t> </a:t>
            </a:r>
            <a:r>
              <a:rPr lang="es-ES" sz="2400" b="1" dirty="0" err="1">
                <a:solidFill>
                  <a:srgbClr val="4E9EBA"/>
                </a:solidFill>
              </a:rPr>
              <a:t>farmakologikoa</a:t>
            </a:r>
            <a:endParaRPr lang="es-ES" sz="2400" b="1" dirty="0">
              <a:solidFill>
                <a:srgbClr val="4E9EBA"/>
              </a:solidFill>
            </a:endParaRPr>
          </a:p>
          <a:p>
            <a:r>
              <a:rPr lang="es-ES" sz="2000" b="1" dirty="0" err="1">
                <a:solidFill>
                  <a:srgbClr val="4E9EBA"/>
                </a:solidFill>
              </a:rPr>
              <a:t>Antitusiboak</a:t>
            </a:r>
            <a:r>
              <a:rPr lang="es-ES" sz="2000" b="1" dirty="0">
                <a:solidFill>
                  <a:srgbClr val="4E9EBA"/>
                </a:solidFill>
              </a:rPr>
              <a:t>:</a:t>
            </a:r>
            <a:endParaRPr lang="es-ES" sz="2000" dirty="0"/>
          </a:p>
          <a:p>
            <a:pPr lvl="1">
              <a:buFont typeface="Courier New" panose="02070309020205020404" pitchFamily="49" charset="0"/>
              <a:buChar char="o"/>
            </a:pPr>
            <a:r>
              <a:rPr lang="es-ES" sz="1800" dirty="0" err="1"/>
              <a:t>Behar-beharrezkoa</a:t>
            </a:r>
            <a:r>
              <a:rPr lang="es-ES" sz="1800" dirty="0"/>
              <a:t> </a:t>
            </a:r>
            <a:r>
              <a:rPr lang="es-ES" sz="1800" dirty="0" err="1"/>
              <a:t>bada</a:t>
            </a:r>
            <a:r>
              <a:rPr lang="es-ES" sz="1800" dirty="0"/>
              <a:t> </a:t>
            </a:r>
            <a:r>
              <a:rPr lang="es-ES" sz="1800" dirty="0" err="1"/>
              <a:t>eztularen</a:t>
            </a:r>
            <a:r>
              <a:rPr lang="es-ES" sz="1800" dirty="0"/>
              <a:t> </a:t>
            </a:r>
            <a:r>
              <a:rPr lang="es-ES" sz="1800" dirty="0" err="1"/>
              <a:t>kontrako</a:t>
            </a:r>
            <a:r>
              <a:rPr lang="es-ES" sz="1800" dirty="0"/>
              <a:t> </a:t>
            </a:r>
            <a:r>
              <a:rPr lang="es-ES" sz="1800" dirty="0" err="1"/>
              <a:t>medikamenturen</a:t>
            </a:r>
            <a:r>
              <a:rPr lang="es-ES" sz="1800" dirty="0"/>
              <a:t> </a:t>
            </a:r>
            <a:r>
              <a:rPr lang="es-ES" sz="1800" dirty="0" err="1"/>
              <a:t>bat</a:t>
            </a:r>
            <a:r>
              <a:rPr lang="es-ES" sz="1800" dirty="0"/>
              <a:t> </a:t>
            </a:r>
            <a:r>
              <a:rPr lang="es-ES" sz="1800" dirty="0" err="1"/>
              <a:t>erabiltzea</a:t>
            </a:r>
            <a:r>
              <a:rPr lang="es-ES" sz="1800" dirty="0"/>
              <a:t>, </a:t>
            </a:r>
            <a:r>
              <a:rPr lang="es-ES" sz="1800" b="1" dirty="0" err="1">
                <a:solidFill>
                  <a:srgbClr val="4E9EBA"/>
                </a:solidFill>
              </a:rPr>
              <a:t>destrometorfanoa</a:t>
            </a:r>
            <a:r>
              <a:rPr lang="es-ES" sz="1800" dirty="0"/>
              <a:t> </a:t>
            </a:r>
            <a:r>
              <a:rPr lang="es-ES" sz="1800" dirty="0" err="1"/>
              <a:t>izango</a:t>
            </a:r>
            <a:r>
              <a:rPr lang="es-ES" sz="1800" dirty="0"/>
              <a:t> </a:t>
            </a:r>
            <a:r>
              <a:rPr lang="es-ES" sz="1800" dirty="0" err="1"/>
              <a:t>litzateke</a:t>
            </a:r>
            <a:r>
              <a:rPr lang="es-ES" sz="1800" dirty="0"/>
              <a:t> </a:t>
            </a:r>
            <a:r>
              <a:rPr lang="es-ES" sz="1800" dirty="0" err="1"/>
              <a:t>aukeretako</a:t>
            </a:r>
            <a:r>
              <a:rPr lang="es-ES" sz="1800" dirty="0"/>
              <a:t> </a:t>
            </a:r>
            <a:r>
              <a:rPr lang="es-ES" sz="1800" dirty="0" err="1"/>
              <a:t>bat</a:t>
            </a:r>
            <a:r>
              <a:rPr lang="es-ES" sz="1800" dirty="0"/>
              <a:t> </a:t>
            </a:r>
            <a:r>
              <a:rPr lang="es-ES" sz="1800" dirty="0" err="1"/>
              <a:t>bi</a:t>
            </a:r>
            <a:r>
              <a:rPr lang="es-ES" sz="1800" dirty="0"/>
              <a:t> </a:t>
            </a:r>
            <a:r>
              <a:rPr lang="es-ES" sz="1800" dirty="0" err="1"/>
              <a:t>urtetik</a:t>
            </a:r>
            <a:r>
              <a:rPr lang="es-ES" sz="1800" dirty="0"/>
              <a:t> </a:t>
            </a:r>
            <a:r>
              <a:rPr lang="es-ES" sz="1800" dirty="0" err="1"/>
              <a:t>gorakoentzat</a:t>
            </a:r>
            <a:r>
              <a:rPr lang="es-ES" sz="1800" dirty="0"/>
              <a:t>. CYP2D6 </a:t>
            </a:r>
            <a:r>
              <a:rPr lang="es-ES" sz="1800" dirty="0" err="1"/>
              <a:t>bidez</a:t>
            </a:r>
            <a:r>
              <a:rPr lang="es-ES" sz="1800" dirty="0"/>
              <a:t> motel </a:t>
            </a:r>
            <a:r>
              <a:rPr lang="es-ES" sz="1800" dirty="0" err="1"/>
              <a:t>metabolizatzen</a:t>
            </a:r>
            <a:r>
              <a:rPr lang="es-ES" sz="1800" dirty="0"/>
              <a:t> </a:t>
            </a:r>
            <a:r>
              <a:rPr lang="es-ES" sz="1800" dirty="0" err="1"/>
              <a:t>duten</a:t>
            </a:r>
            <a:r>
              <a:rPr lang="es-ES" sz="1800" dirty="0"/>
              <a:t> </a:t>
            </a:r>
            <a:r>
              <a:rPr lang="es-ES" sz="1800" dirty="0" err="1"/>
              <a:t>pertsonengan</a:t>
            </a:r>
            <a:r>
              <a:rPr lang="es-ES" sz="1800" dirty="0"/>
              <a:t> </a:t>
            </a:r>
            <a:r>
              <a:rPr lang="es-ES" sz="1800" dirty="0" err="1"/>
              <a:t>toxikotasuna</a:t>
            </a:r>
            <a:r>
              <a:rPr lang="es-ES" sz="1800" dirty="0"/>
              <a:t> </a:t>
            </a:r>
            <a:r>
              <a:rPr lang="es-ES" sz="1800" dirty="0" err="1"/>
              <a:t>eragin</a:t>
            </a:r>
            <a:r>
              <a:rPr lang="es-ES" sz="1800" dirty="0"/>
              <a:t> </a:t>
            </a:r>
            <a:r>
              <a:rPr lang="es-ES" sz="1800" dirty="0" err="1"/>
              <a:t>dezake</a:t>
            </a:r>
            <a:r>
              <a:rPr lang="es-ES" sz="1800" dirty="0"/>
              <a:t>, </a:t>
            </a:r>
            <a:r>
              <a:rPr lang="es-ES" sz="1800" dirty="0" err="1"/>
              <a:t>baita</a:t>
            </a:r>
            <a:r>
              <a:rPr lang="es-ES" sz="1800" dirty="0"/>
              <a:t> </a:t>
            </a:r>
            <a:r>
              <a:rPr lang="es-ES" sz="1800" dirty="0" err="1"/>
              <a:t>dosi</a:t>
            </a:r>
            <a:r>
              <a:rPr lang="es-ES" sz="1800" dirty="0"/>
              <a:t> </a:t>
            </a:r>
            <a:r>
              <a:rPr lang="es-ES" sz="1800" dirty="0" err="1"/>
              <a:t>baxuetan</a:t>
            </a:r>
            <a:r>
              <a:rPr lang="es-ES" sz="1800" dirty="0"/>
              <a:t> ere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s-ES" sz="1800" dirty="0" err="1"/>
              <a:t>AEMPSek</a:t>
            </a:r>
            <a:r>
              <a:rPr lang="es-ES" sz="1800" dirty="0"/>
              <a:t> </a:t>
            </a:r>
            <a:r>
              <a:rPr lang="es-ES" sz="1800" b="1" dirty="0" err="1">
                <a:solidFill>
                  <a:srgbClr val="4E9EBA"/>
                </a:solidFill>
              </a:rPr>
              <a:t>kodeina</a:t>
            </a:r>
            <a:r>
              <a:rPr lang="es-ES" sz="1800" b="1" dirty="0">
                <a:solidFill>
                  <a:srgbClr val="4E9EBA"/>
                </a:solidFill>
              </a:rPr>
              <a:t> </a:t>
            </a:r>
            <a:r>
              <a:rPr lang="es-ES" sz="1800" b="1" dirty="0" err="1">
                <a:solidFill>
                  <a:srgbClr val="4E9EBA"/>
                </a:solidFill>
              </a:rPr>
              <a:t>ez</a:t>
            </a:r>
            <a:r>
              <a:rPr lang="es-ES" sz="1800" b="1" dirty="0">
                <a:solidFill>
                  <a:srgbClr val="4E9EBA"/>
                </a:solidFill>
              </a:rPr>
              <a:t> </a:t>
            </a:r>
            <a:r>
              <a:rPr lang="es-ES" sz="1800" b="1" dirty="0" err="1">
                <a:solidFill>
                  <a:srgbClr val="4E9EBA"/>
                </a:solidFill>
              </a:rPr>
              <a:t>erabiltzea</a:t>
            </a:r>
            <a:r>
              <a:rPr lang="es-ES" sz="1800" b="1" dirty="0">
                <a:solidFill>
                  <a:srgbClr val="4E9EBA"/>
                </a:solidFill>
              </a:rPr>
              <a:t> </a:t>
            </a:r>
            <a:r>
              <a:rPr lang="es-ES" sz="1800" dirty="0" err="1"/>
              <a:t>gomendatzen</a:t>
            </a:r>
            <a:r>
              <a:rPr lang="es-ES" sz="1800" dirty="0"/>
              <a:t> du </a:t>
            </a:r>
            <a:r>
              <a:rPr lang="es-ES" sz="1800" dirty="0" err="1"/>
              <a:t>kasu</a:t>
            </a:r>
            <a:r>
              <a:rPr lang="es-ES" sz="1800" dirty="0"/>
              <a:t> </a:t>
            </a:r>
            <a:r>
              <a:rPr lang="es-ES" sz="1800" dirty="0" err="1"/>
              <a:t>hauetan</a:t>
            </a:r>
            <a:r>
              <a:rPr lang="es-ES" sz="1800" dirty="0"/>
              <a:t>: 12 </a:t>
            </a:r>
            <a:r>
              <a:rPr lang="es-ES" sz="1800" dirty="0" err="1"/>
              <a:t>urtetik</a:t>
            </a:r>
            <a:r>
              <a:rPr lang="es-ES" sz="1800" dirty="0"/>
              <a:t> </a:t>
            </a:r>
            <a:r>
              <a:rPr lang="es-ES" sz="1800" dirty="0" err="1"/>
              <a:t>beherako</a:t>
            </a:r>
            <a:r>
              <a:rPr lang="es-ES" sz="1800" dirty="0"/>
              <a:t> </a:t>
            </a:r>
            <a:r>
              <a:rPr lang="es-ES" sz="1800" dirty="0" err="1"/>
              <a:t>haurretan</a:t>
            </a:r>
            <a:r>
              <a:rPr lang="es-ES" sz="1800" dirty="0"/>
              <a:t>, </a:t>
            </a:r>
            <a:r>
              <a:rPr lang="es-ES" sz="1800" dirty="0" err="1"/>
              <a:t>katarro-prozesuei</a:t>
            </a:r>
            <a:r>
              <a:rPr lang="es-ES" sz="1800" dirty="0"/>
              <a:t> </a:t>
            </a:r>
            <a:r>
              <a:rPr lang="es-ES" sz="1800" dirty="0" err="1"/>
              <a:t>lotutako</a:t>
            </a:r>
            <a:r>
              <a:rPr lang="es-ES" sz="1800" dirty="0"/>
              <a:t> </a:t>
            </a:r>
            <a:r>
              <a:rPr lang="es-ES" sz="1800" dirty="0" err="1"/>
              <a:t>eztula</a:t>
            </a:r>
            <a:r>
              <a:rPr lang="es-ES" sz="1800" dirty="0"/>
              <a:t> </a:t>
            </a:r>
            <a:r>
              <a:rPr lang="es-ES" sz="1800" dirty="0" err="1"/>
              <a:t>tratatzeko</a:t>
            </a:r>
            <a:r>
              <a:rPr lang="es-ES" sz="1800" dirty="0"/>
              <a:t>, eta arnas </a:t>
            </a:r>
            <a:r>
              <a:rPr lang="es-ES" sz="1800" dirty="0" err="1"/>
              <a:t>funtzioa</a:t>
            </a:r>
            <a:r>
              <a:rPr lang="es-ES" sz="1800" dirty="0"/>
              <a:t> </a:t>
            </a:r>
            <a:r>
              <a:rPr lang="es-ES" sz="1800" dirty="0" err="1"/>
              <a:t>arriskuan</a:t>
            </a:r>
            <a:r>
              <a:rPr lang="es-ES" sz="1800" dirty="0"/>
              <a:t> </a:t>
            </a:r>
            <a:r>
              <a:rPr lang="es-ES" sz="1800" dirty="0" err="1"/>
              <a:t>duten</a:t>
            </a:r>
            <a:r>
              <a:rPr lang="es-ES" sz="1800" dirty="0"/>
              <a:t> 12-18 </a:t>
            </a:r>
            <a:r>
              <a:rPr lang="es-ES" sz="1800" dirty="0" err="1"/>
              <a:t>urteko</a:t>
            </a:r>
            <a:r>
              <a:rPr lang="es-ES" sz="1800" dirty="0"/>
              <a:t> </a:t>
            </a:r>
            <a:r>
              <a:rPr lang="es-ES" sz="1800" dirty="0" err="1"/>
              <a:t>populazioan</a:t>
            </a:r>
            <a:r>
              <a:rPr lang="es-ES" sz="1800" dirty="0"/>
              <a:t> </a:t>
            </a:r>
          </a:p>
          <a:p>
            <a:r>
              <a:rPr lang="es-ES" sz="2000" b="1" dirty="0" err="1">
                <a:solidFill>
                  <a:srgbClr val="4E9EBA"/>
                </a:solidFill>
              </a:rPr>
              <a:t>Antihistaminikoak</a:t>
            </a:r>
            <a:r>
              <a:rPr lang="es-ES" sz="2000" b="1" dirty="0">
                <a:solidFill>
                  <a:srgbClr val="4E9EBA"/>
                </a:solidFill>
              </a:rPr>
              <a:t>: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s-ES" sz="1800" dirty="0" err="1"/>
              <a:t>Saiakuntza</a:t>
            </a:r>
            <a:r>
              <a:rPr lang="es-ES" sz="1800" dirty="0"/>
              <a:t> </a:t>
            </a:r>
            <a:r>
              <a:rPr lang="es-ES" sz="1800" dirty="0" err="1"/>
              <a:t>ausazkotuetan</a:t>
            </a:r>
            <a:r>
              <a:rPr lang="es-ES" sz="1800" dirty="0"/>
              <a:t>, </a:t>
            </a:r>
            <a:r>
              <a:rPr lang="es-ES" sz="1800" dirty="0" err="1"/>
              <a:t>antihistaminikoak</a:t>
            </a:r>
            <a:r>
              <a:rPr lang="es-ES" sz="1800" dirty="0"/>
              <a:t> eta </a:t>
            </a:r>
            <a:r>
              <a:rPr lang="es-ES" sz="1800" dirty="0" err="1"/>
              <a:t>antihistaminikoen</a:t>
            </a:r>
            <a:r>
              <a:rPr lang="es-ES" sz="1800" dirty="0"/>
              <a:t>/</a:t>
            </a:r>
            <a:r>
              <a:rPr lang="es-ES" sz="1800" dirty="0" err="1"/>
              <a:t>deskongestionatzaileen</a:t>
            </a:r>
            <a:r>
              <a:rPr lang="es-ES" sz="1800" dirty="0"/>
              <a:t> </a:t>
            </a:r>
            <a:r>
              <a:rPr lang="es-ES" sz="1800" dirty="0" err="1"/>
              <a:t>konbinazioak</a:t>
            </a:r>
            <a:r>
              <a:rPr lang="es-ES" sz="1800" dirty="0"/>
              <a:t> </a:t>
            </a:r>
            <a:r>
              <a:rPr lang="es-ES" sz="1800" dirty="0" err="1"/>
              <a:t>ez</a:t>
            </a:r>
            <a:r>
              <a:rPr lang="es-ES" sz="1800" dirty="0"/>
              <a:t> </a:t>
            </a:r>
            <a:r>
              <a:rPr lang="es-ES" sz="1800" dirty="0" err="1"/>
              <a:t>dira</a:t>
            </a:r>
            <a:r>
              <a:rPr lang="es-ES" sz="1800" dirty="0"/>
              <a:t> </a:t>
            </a:r>
            <a:r>
              <a:rPr lang="es-ES" sz="1800" dirty="0" err="1"/>
              <a:t>eraginkorrak</a:t>
            </a:r>
            <a:r>
              <a:rPr lang="es-ES" sz="1800" dirty="0"/>
              <a:t> izan </a:t>
            </a:r>
            <a:r>
              <a:rPr lang="es-ES" sz="1800" dirty="0" err="1"/>
              <a:t>hotzeri</a:t>
            </a:r>
            <a:r>
              <a:rPr lang="es-ES" sz="1800" dirty="0"/>
              <a:t> </a:t>
            </a:r>
            <a:r>
              <a:rPr lang="es-ES" sz="1800" dirty="0" err="1"/>
              <a:t>arrunta</a:t>
            </a:r>
            <a:r>
              <a:rPr lang="es-ES" sz="1800" dirty="0"/>
              <a:t> </a:t>
            </a:r>
            <a:r>
              <a:rPr lang="es-ES" sz="1800" dirty="0" err="1"/>
              <a:t>zuten</a:t>
            </a:r>
            <a:r>
              <a:rPr lang="es-ES" sz="1800" dirty="0"/>
              <a:t> </a:t>
            </a:r>
            <a:r>
              <a:rPr lang="es-ES" sz="1800" dirty="0" err="1"/>
              <a:t>haurren</a:t>
            </a:r>
            <a:r>
              <a:rPr lang="es-ES" sz="1800" dirty="0"/>
              <a:t> </a:t>
            </a:r>
            <a:r>
              <a:rPr lang="es-ES" sz="1800" dirty="0" err="1"/>
              <a:t>eztula</a:t>
            </a:r>
            <a:r>
              <a:rPr lang="es-ES" sz="1800" dirty="0"/>
              <a:t> </a:t>
            </a:r>
            <a:r>
              <a:rPr lang="es-ES" sz="1800" dirty="0" err="1"/>
              <a:t>arintzeko</a:t>
            </a:r>
            <a:endParaRPr lang="es-ES" sz="1800" dirty="0"/>
          </a:p>
          <a:p>
            <a:pPr lvl="1">
              <a:buFont typeface="Courier New" panose="02070309020205020404" pitchFamily="49" charset="0"/>
              <a:buChar char="o"/>
            </a:pPr>
            <a:r>
              <a:rPr lang="es-ES" sz="1800" dirty="0" err="1"/>
              <a:t>Ondorio</a:t>
            </a:r>
            <a:r>
              <a:rPr lang="es-ES" sz="1800" dirty="0"/>
              <a:t> </a:t>
            </a:r>
            <a:r>
              <a:rPr lang="es-ES" sz="1800" dirty="0" err="1"/>
              <a:t>kaltegarriak</a:t>
            </a:r>
            <a:r>
              <a:rPr lang="es-ES" sz="1800" dirty="0"/>
              <a:t> izan </a:t>
            </a:r>
            <a:r>
              <a:rPr lang="es-ES" sz="1800" dirty="0" err="1"/>
              <a:t>ditzakete</a:t>
            </a:r>
            <a:r>
              <a:rPr lang="es-ES" sz="1800" dirty="0"/>
              <a:t>, hala </a:t>
            </a:r>
            <a:r>
              <a:rPr lang="es-ES" sz="1800" dirty="0" err="1"/>
              <a:t>nola</a:t>
            </a:r>
            <a:r>
              <a:rPr lang="es-ES" sz="1800" dirty="0"/>
              <a:t> </a:t>
            </a:r>
            <a:r>
              <a:rPr lang="es-ES" sz="1800" dirty="0" err="1"/>
              <a:t>sedazioa</a:t>
            </a:r>
            <a:r>
              <a:rPr lang="es-ES" sz="1800" dirty="0"/>
              <a:t>, </a:t>
            </a:r>
            <a:r>
              <a:rPr lang="es-ES" sz="1800" dirty="0" err="1"/>
              <a:t>kitzikakortasun</a:t>
            </a:r>
            <a:r>
              <a:rPr lang="es-ES" sz="1800" dirty="0"/>
              <a:t> </a:t>
            </a:r>
            <a:r>
              <a:rPr lang="es-ES" sz="1800" dirty="0" err="1"/>
              <a:t>paradoxikoa</a:t>
            </a:r>
            <a:r>
              <a:rPr lang="es-ES" sz="1800" dirty="0"/>
              <a:t>, arnas </a:t>
            </a:r>
            <a:r>
              <a:rPr lang="es-ES" sz="1800" dirty="0" err="1"/>
              <a:t>depresioa</a:t>
            </a:r>
            <a:r>
              <a:rPr lang="es-ES" sz="1800" dirty="0"/>
              <a:t>, </a:t>
            </a:r>
            <a:r>
              <a:rPr lang="es-ES" sz="1800" dirty="0" err="1"/>
              <a:t>haluzinazioak</a:t>
            </a:r>
            <a:r>
              <a:rPr lang="es-ES" sz="1800" dirty="0"/>
              <a:t>, eta </a:t>
            </a:r>
            <a:r>
              <a:rPr lang="es-ES" sz="1800" dirty="0" err="1"/>
              <a:t>konbultsioak</a:t>
            </a:r>
            <a:r>
              <a:rPr lang="es-ES" sz="1800" dirty="0"/>
              <a:t> </a:t>
            </a:r>
            <a:r>
              <a:rPr lang="es-ES" sz="1800" dirty="0" err="1"/>
              <a:t>izateko</a:t>
            </a:r>
            <a:r>
              <a:rPr lang="es-ES" sz="1800" dirty="0"/>
              <a:t> </a:t>
            </a:r>
            <a:r>
              <a:rPr lang="es-ES" sz="1800" dirty="0" err="1"/>
              <a:t>arrisku</a:t>
            </a:r>
            <a:r>
              <a:rPr lang="es-ES" sz="1800" dirty="0"/>
              <a:t> </a:t>
            </a:r>
            <a:r>
              <a:rPr lang="es-ES" sz="1800" dirty="0" err="1"/>
              <a:t>handiagoa</a:t>
            </a:r>
            <a:r>
              <a:rPr lang="es-ES" sz="1800" dirty="0"/>
              <a:t>. </a:t>
            </a:r>
            <a:r>
              <a:rPr lang="es-ES" sz="1800" b="1" dirty="0" err="1">
                <a:solidFill>
                  <a:srgbClr val="4E9EBA"/>
                </a:solidFill>
              </a:rPr>
              <a:t>Difenhidramina</a:t>
            </a:r>
            <a:r>
              <a:rPr lang="es-ES" sz="1800" dirty="0"/>
              <a:t> da </a:t>
            </a:r>
            <a:r>
              <a:rPr lang="es-ES" sz="1800" b="1" dirty="0" err="1">
                <a:solidFill>
                  <a:srgbClr val="4E9EBA"/>
                </a:solidFill>
              </a:rPr>
              <a:t>hilkortasun</a:t>
            </a:r>
            <a:r>
              <a:rPr lang="es-ES" sz="1800" b="1" dirty="0">
                <a:solidFill>
                  <a:srgbClr val="4E9EBA"/>
                </a:solidFill>
              </a:rPr>
              <a:t> </a:t>
            </a:r>
            <a:r>
              <a:rPr lang="es-ES" sz="1800" b="1" dirty="0" err="1">
                <a:solidFill>
                  <a:srgbClr val="4E9EBA"/>
                </a:solidFill>
              </a:rPr>
              <a:t>pediatrikoarekin</a:t>
            </a:r>
            <a:r>
              <a:rPr lang="es-ES" sz="1800" b="1" dirty="0">
                <a:solidFill>
                  <a:srgbClr val="4E9EBA"/>
                </a:solidFill>
              </a:rPr>
              <a:t> </a:t>
            </a:r>
            <a:r>
              <a:rPr lang="es-ES" sz="1800" dirty="0" err="1"/>
              <a:t>lotuen</a:t>
            </a:r>
            <a:r>
              <a:rPr lang="es-ES" sz="1800" dirty="0"/>
              <a:t> </a:t>
            </a:r>
            <a:r>
              <a:rPr lang="es-ES" sz="1800" dirty="0" err="1"/>
              <a:t>dagoen</a:t>
            </a:r>
            <a:r>
              <a:rPr lang="es-ES" sz="1800" dirty="0"/>
              <a:t> </a:t>
            </a:r>
            <a:r>
              <a:rPr lang="es-ES" sz="1800" dirty="0" err="1"/>
              <a:t>salmenta</a:t>
            </a:r>
            <a:r>
              <a:rPr lang="es-ES" sz="1800" dirty="0"/>
              <a:t> </a:t>
            </a:r>
            <a:r>
              <a:rPr lang="es-ES" sz="1800" dirty="0" err="1"/>
              <a:t>libreko</a:t>
            </a:r>
            <a:r>
              <a:rPr lang="es-ES" sz="1800" dirty="0"/>
              <a:t> </a:t>
            </a:r>
            <a:r>
              <a:rPr lang="es-ES" sz="1800" dirty="0" err="1"/>
              <a:t>medikamentu</a:t>
            </a:r>
            <a:r>
              <a:rPr lang="es-ES" sz="1800" dirty="0"/>
              <a:t> </a:t>
            </a:r>
            <a:r>
              <a:rPr lang="es-ES" sz="1800" dirty="0" err="1"/>
              <a:t>ohikoena</a:t>
            </a:r>
            <a:r>
              <a:rPr lang="es-ES" sz="800" dirty="0"/>
              <a:t> </a:t>
            </a:r>
            <a:endParaRPr lang="es-ES" sz="1800" b="1" dirty="0">
              <a:solidFill>
                <a:srgbClr val="4E9EBA"/>
              </a:solidFill>
            </a:endParaRPr>
          </a:p>
          <a:p>
            <a:r>
              <a:rPr lang="es-ES" sz="2000" b="1" dirty="0" err="1">
                <a:solidFill>
                  <a:srgbClr val="4E9EBA"/>
                </a:solidFill>
              </a:rPr>
              <a:t>Expektoratzaileak</a:t>
            </a:r>
            <a:r>
              <a:rPr lang="es-ES" sz="2000" b="1" dirty="0">
                <a:solidFill>
                  <a:srgbClr val="4E9EBA"/>
                </a:solidFill>
              </a:rPr>
              <a:t> eta </a:t>
            </a:r>
            <a:r>
              <a:rPr lang="es-ES" sz="2000" b="1" dirty="0" err="1">
                <a:solidFill>
                  <a:srgbClr val="4E9EBA"/>
                </a:solidFill>
              </a:rPr>
              <a:t>mukolitikoak</a:t>
            </a:r>
            <a:r>
              <a:rPr lang="es-ES" sz="2000" b="1" dirty="0">
                <a:solidFill>
                  <a:srgbClr val="4E9EBA"/>
                </a:solidFill>
              </a:rPr>
              <a:t>: </a:t>
            </a:r>
            <a:r>
              <a:rPr lang="es-ES" sz="1800" dirty="0" err="1"/>
              <a:t>ez</a:t>
            </a:r>
            <a:r>
              <a:rPr lang="es-ES" sz="1800" dirty="0"/>
              <a:t> </a:t>
            </a:r>
            <a:r>
              <a:rPr lang="es-ES" sz="1800" dirty="0" err="1"/>
              <a:t>dira</a:t>
            </a:r>
            <a:r>
              <a:rPr lang="es-ES" sz="1800" dirty="0"/>
              <a:t> </a:t>
            </a:r>
            <a:r>
              <a:rPr lang="es-ES" sz="1800" dirty="0" err="1"/>
              <a:t>gomendatzen</a:t>
            </a:r>
            <a:r>
              <a:rPr lang="es-ES" sz="1800" dirty="0"/>
              <a:t> </a:t>
            </a:r>
            <a:r>
              <a:rPr lang="es-ES" sz="1800" dirty="0" err="1"/>
              <a:t>hotzeri</a:t>
            </a:r>
            <a:r>
              <a:rPr lang="es-ES" sz="1800" dirty="0"/>
              <a:t> </a:t>
            </a:r>
            <a:r>
              <a:rPr lang="es-ES" sz="1800" dirty="0" err="1"/>
              <a:t>arrunta</a:t>
            </a:r>
            <a:r>
              <a:rPr lang="es-ES" sz="1800" dirty="0"/>
              <a:t> </a:t>
            </a:r>
            <a:r>
              <a:rPr lang="es-ES" sz="1800" dirty="0" err="1"/>
              <a:t>duten</a:t>
            </a:r>
            <a:r>
              <a:rPr lang="es-ES" sz="1800" dirty="0"/>
              <a:t> </a:t>
            </a:r>
            <a:r>
              <a:rPr lang="es-ES" sz="1800" dirty="0" err="1"/>
              <a:t>haurren</a:t>
            </a:r>
            <a:r>
              <a:rPr lang="es-ES" sz="1800" dirty="0"/>
              <a:t> </a:t>
            </a:r>
            <a:r>
              <a:rPr lang="es-ES" sz="1800" dirty="0" err="1"/>
              <a:t>eztula</a:t>
            </a:r>
            <a:r>
              <a:rPr lang="es-ES" sz="1800" dirty="0"/>
              <a:t> </a:t>
            </a:r>
            <a:r>
              <a:rPr lang="es-ES" sz="1800" dirty="0" err="1"/>
              <a:t>tratatzeko</a:t>
            </a:r>
            <a:endParaRPr lang="es-ES" sz="1800" dirty="0"/>
          </a:p>
          <a:p>
            <a:r>
              <a:rPr lang="es-ES" sz="2000" b="1" dirty="0">
                <a:solidFill>
                  <a:srgbClr val="4E9EBA"/>
                </a:solidFill>
              </a:rPr>
              <a:t>Mentol, </a:t>
            </a:r>
            <a:r>
              <a:rPr lang="es-ES" sz="2000" b="1" dirty="0" err="1">
                <a:solidFill>
                  <a:srgbClr val="4E9EBA"/>
                </a:solidFill>
              </a:rPr>
              <a:t>kanfor</a:t>
            </a:r>
            <a:r>
              <a:rPr lang="es-ES" sz="2000" b="1" dirty="0">
                <a:solidFill>
                  <a:srgbClr val="4E9EBA"/>
                </a:solidFill>
              </a:rPr>
              <a:t> eta </a:t>
            </a:r>
            <a:r>
              <a:rPr lang="es-ES" sz="2000" b="1" dirty="0" err="1">
                <a:solidFill>
                  <a:srgbClr val="4E9EBA"/>
                </a:solidFill>
              </a:rPr>
              <a:t>eukalipto</a:t>
            </a:r>
            <a:r>
              <a:rPr lang="es-ES" sz="2000" b="1" dirty="0">
                <a:solidFill>
                  <a:srgbClr val="4E9EBA"/>
                </a:solidFill>
              </a:rPr>
              <a:t> </a:t>
            </a:r>
            <a:r>
              <a:rPr lang="es-ES" sz="2000" b="1" dirty="0" err="1">
                <a:solidFill>
                  <a:srgbClr val="4E9EBA"/>
                </a:solidFill>
              </a:rPr>
              <a:t>ukenduak</a:t>
            </a:r>
            <a:r>
              <a:rPr lang="es-ES" sz="2000" b="1" dirty="0">
                <a:solidFill>
                  <a:srgbClr val="4E9EBA"/>
                </a:solidFill>
              </a:rPr>
              <a:t>:</a:t>
            </a:r>
            <a:r>
              <a:rPr lang="es-ES" sz="2000" dirty="0"/>
              <a:t> </a:t>
            </a:r>
            <a:r>
              <a:rPr lang="es-ES" sz="1800" dirty="0" err="1"/>
              <a:t>ez</a:t>
            </a:r>
            <a:r>
              <a:rPr lang="es-ES" sz="1800" dirty="0"/>
              <a:t> </a:t>
            </a:r>
            <a:r>
              <a:rPr lang="es-ES" sz="1800" dirty="0" err="1"/>
              <a:t>dago</a:t>
            </a:r>
            <a:r>
              <a:rPr lang="es-ES" sz="1800" dirty="0"/>
              <a:t> </a:t>
            </a:r>
            <a:r>
              <a:rPr lang="es-ES" sz="1800" dirty="0" err="1"/>
              <a:t>ebidentziarik</a:t>
            </a:r>
            <a:r>
              <a:rPr lang="es-ES" sz="1800" dirty="0"/>
              <a:t> </a:t>
            </a:r>
            <a:r>
              <a:rPr lang="es-ES" sz="1800" dirty="0" err="1"/>
              <a:t>haurren</a:t>
            </a:r>
            <a:r>
              <a:rPr lang="es-ES" sz="1800" dirty="0"/>
              <a:t> </a:t>
            </a:r>
            <a:r>
              <a:rPr lang="es-ES" sz="1800" dirty="0" err="1"/>
              <a:t>eztula</a:t>
            </a:r>
            <a:r>
              <a:rPr lang="es-ES" sz="1800" dirty="0"/>
              <a:t> </a:t>
            </a:r>
            <a:r>
              <a:rPr lang="es-ES" sz="1800" dirty="0" err="1"/>
              <a:t>tratatzeko</a:t>
            </a:r>
            <a:r>
              <a:rPr lang="es-ES" sz="1800" dirty="0"/>
              <a:t> </a:t>
            </a:r>
            <a:r>
              <a:rPr lang="es-ES" sz="1800" dirty="0" err="1"/>
              <a:t>halakoak</a:t>
            </a:r>
            <a:r>
              <a:rPr lang="es-ES" sz="1800" dirty="0"/>
              <a:t> </a:t>
            </a:r>
            <a:r>
              <a:rPr lang="es-ES" sz="1800" dirty="0" err="1"/>
              <a:t>erabil</a:t>
            </a:r>
            <a:r>
              <a:rPr lang="es-ES" sz="1800" dirty="0"/>
              <a:t> </a:t>
            </a:r>
            <a:r>
              <a:rPr lang="es-ES" sz="1800" dirty="0" err="1"/>
              <a:t>daitezen</a:t>
            </a:r>
            <a:r>
              <a:rPr lang="es-ES" sz="1800" dirty="0"/>
              <a:t> </a:t>
            </a:r>
            <a:r>
              <a:rPr lang="es-ES" sz="1800" dirty="0" err="1"/>
              <a:t>gomendatzeko</a:t>
            </a:r>
            <a:r>
              <a:rPr lang="es-ES" sz="1800" dirty="0"/>
              <a:t> (</a:t>
            </a:r>
            <a:r>
              <a:rPr lang="es-ES" sz="1800" dirty="0" err="1"/>
              <a:t>Fitxa</a:t>
            </a:r>
            <a:r>
              <a:rPr lang="es-ES" sz="1800" dirty="0"/>
              <a:t> </a:t>
            </a:r>
            <a:r>
              <a:rPr lang="es-ES" sz="1800" dirty="0" err="1"/>
              <a:t>Teknikoan</a:t>
            </a:r>
            <a:r>
              <a:rPr lang="es-ES" sz="1800" dirty="0"/>
              <a:t>, 6 </a:t>
            </a:r>
            <a:r>
              <a:rPr lang="es-ES" sz="1800" dirty="0" err="1"/>
              <a:t>urtetik</a:t>
            </a:r>
            <a:r>
              <a:rPr lang="es-ES" sz="1800" dirty="0"/>
              <a:t> </a:t>
            </a:r>
            <a:r>
              <a:rPr lang="es-ES" sz="1800" dirty="0" err="1"/>
              <a:t>gorako</a:t>
            </a:r>
            <a:r>
              <a:rPr lang="es-ES" sz="1800" dirty="0"/>
              <a:t> </a:t>
            </a:r>
            <a:r>
              <a:rPr lang="es-ES" sz="1800" dirty="0" err="1"/>
              <a:t>haurrentzat</a:t>
            </a:r>
            <a:r>
              <a:rPr lang="es-ES" sz="1800" dirty="0"/>
              <a:t> </a:t>
            </a:r>
            <a:r>
              <a:rPr lang="es-ES" sz="1800" dirty="0" err="1"/>
              <a:t>gomendatzen</a:t>
            </a:r>
            <a:r>
              <a:rPr lang="es-ES" sz="1800" dirty="0"/>
              <a:t> da). 6 </a:t>
            </a:r>
            <a:r>
              <a:rPr lang="es-ES" sz="1800" dirty="0" err="1"/>
              <a:t>urtetik</a:t>
            </a:r>
            <a:r>
              <a:rPr lang="es-ES" sz="1800" dirty="0"/>
              <a:t> </a:t>
            </a:r>
            <a:r>
              <a:rPr lang="es-ES" sz="1800" dirty="0" err="1"/>
              <a:t>beherakoentzat</a:t>
            </a:r>
            <a:r>
              <a:rPr lang="es-ES" sz="1800" dirty="0"/>
              <a:t> </a:t>
            </a:r>
            <a:r>
              <a:rPr lang="es-ES" sz="1800" dirty="0" err="1"/>
              <a:t>toxikoak</a:t>
            </a:r>
            <a:r>
              <a:rPr lang="es-ES" sz="1800" dirty="0"/>
              <a:t> izan </a:t>
            </a:r>
            <a:r>
              <a:rPr lang="es-ES" sz="1800" dirty="0" err="1"/>
              <a:t>daitezke</a:t>
            </a:r>
            <a:r>
              <a:rPr lang="es-ES" sz="1800" dirty="0"/>
              <a:t>, </a:t>
            </a:r>
            <a:r>
              <a:rPr lang="es-ES" sz="1800" dirty="0" err="1"/>
              <a:t>irentsiz</a:t>
            </a:r>
            <a:r>
              <a:rPr lang="es-ES" sz="1800" dirty="0"/>
              <a:t> </a:t>
            </a:r>
            <a:r>
              <a:rPr lang="es-ES" sz="1800" dirty="0" err="1"/>
              <a:t>gero</a:t>
            </a:r>
            <a:r>
              <a:rPr lang="es-ES" sz="1800" dirty="0"/>
              <a:t> </a:t>
            </a:r>
          </a:p>
          <a:p>
            <a:endParaRPr lang="es-ES" sz="2000" dirty="0"/>
          </a:p>
        </p:txBody>
      </p:sp>
      <p:grpSp>
        <p:nvGrpSpPr>
          <p:cNvPr id="7" name="Grupo 6"/>
          <p:cNvGrpSpPr/>
          <p:nvPr/>
        </p:nvGrpSpPr>
        <p:grpSpPr>
          <a:xfrm>
            <a:off x="621635" y="6185998"/>
            <a:ext cx="10856798" cy="580324"/>
            <a:chOff x="621635" y="6185998"/>
            <a:chExt cx="10856798" cy="580324"/>
          </a:xfrm>
        </p:grpSpPr>
        <p:pic>
          <p:nvPicPr>
            <p:cNvPr id="8" name="Imagen 7"/>
            <p:cNvPicPr/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05" t="11283" r="58196" b="10438"/>
            <a:stretch/>
          </p:blipFill>
          <p:spPr bwMode="auto">
            <a:xfrm>
              <a:off x="5323957" y="6185998"/>
              <a:ext cx="1012536" cy="535626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9" name="Imagen 8" descr="Archivo:Osakidetza.svg - Wikipedia, la enciclopedia libre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635" y="6249023"/>
              <a:ext cx="1156335" cy="409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" name="Imagen 9" descr="salud_lateral_color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73203" y="6239907"/>
              <a:ext cx="1205230" cy="526415"/>
            </a:xfrm>
            <a:prstGeom prst="rect">
              <a:avLst/>
            </a:prstGeom>
            <a:noFill/>
            <a:ln>
              <a:noFill/>
            </a:ln>
          </p:spPr>
        </p:pic>
      </p:grpSp>
      <p:cxnSp>
        <p:nvCxnSpPr>
          <p:cNvPr id="12" name="Conector recto 11"/>
          <p:cNvCxnSpPr/>
          <p:nvPr/>
        </p:nvCxnSpPr>
        <p:spPr>
          <a:xfrm>
            <a:off x="433802" y="1090023"/>
            <a:ext cx="11161486" cy="7257"/>
          </a:xfrm>
          <a:prstGeom prst="line">
            <a:avLst/>
          </a:prstGeom>
          <a:ln w="25400">
            <a:solidFill>
              <a:srgbClr val="4E9EB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0233677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219498" y="365125"/>
            <a:ext cx="8831960" cy="732155"/>
          </a:xfrm>
        </p:spPr>
        <p:txBody>
          <a:bodyPr>
            <a:normAutofit fontScale="90000"/>
          </a:bodyPr>
          <a:lstStyle/>
          <a:p>
            <a:pPr algn="ctr"/>
            <a:r>
              <a:rPr lang="es-ES" sz="40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EZTUL AKUTUA: </a:t>
            </a:r>
            <a:r>
              <a:rPr lang="es-ES" sz="4000" dirty="0" err="1">
                <a:solidFill>
                  <a:srgbClr val="4E9EBA"/>
                </a:solidFill>
                <a:latin typeface="Arial Black" pitchFamily="34" charset="0"/>
              </a:rPr>
              <a:t>Funtsezko</a:t>
            </a:r>
            <a:r>
              <a:rPr lang="es-ES" sz="4000" dirty="0">
                <a:solidFill>
                  <a:srgbClr val="4E9EBA"/>
                </a:solidFill>
                <a:latin typeface="Arial Black" pitchFamily="34" charset="0"/>
              </a:rPr>
              <a:t> </a:t>
            </a:r>
            <a:r>
              <a:rPr lang="es-ES" sz="4000" dirty="0" err="1">
                <a:solidFill>
                  <a:srgbClr val="4E9EBA"/>
                </a:solidFill>
                <a:latin typeface="Arial Black" pitchFamily="34" charset="0"/>
              </a:rPr>
              <a:t>ideiak</a:t>
            </a:r>
            <a:r>
              <a:rPr lang="es-ES" sz="4000" dirty="0">
                <a:solidFill>
                  <a:srgbClr val="4E9EBA"/>
                </a:solidFill>
                <a:latin typeface="Arial Black" pitchFamily="34" charset="0"/>
              </a:rPr>
              <a:t> </a:t>
            </a:r>
            <a:endParaRPr lang="es-ES" sz="4000" dirty="0">
              <a:solidFill>
                <a:srgbClr val="4E9EBA"/>
              </a:solidFill>
              <a:latin typeface="Arial Black" pitchFamily="34" charset="0"/>
              <a:ea typeface="+mn-ea"/>
              <a:cs typeface="+mn-cs"/>
            </a:endParaRP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1903677" cy="2036617"/>
          </a:xfrm>
          <a:prstGeom prst="rect">
            <a:avLst/>
          </a:prstGeom>
        </p:spPr>
      </p:pic>
      <p:sp>
        <p:nvSpPr>
          <p:cNvPr id="6" name="Subtítulo 2"/>
          <p:cNvSpPr txBox="1">
            <a:spLocks/>
          </p:cNvSpPr>
          <p:nvPr/>
        </p:nvSpPr>
        <p:spPr>
          <a:xfrm>
            <a:off x="1745995" y="1282243"/>
            <a:ext cx="9591724" cy="4695770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anose="05000000000000000000" pitchFamily="2" charset="2"/>
              <a:buChar char="ü"/>
            </a:pPr>
            <a:r>
              <a:rPr lang="es-ES" dirty="0" err="1"/>
              <a:t>Eztul</a:t>
            </a:r>
            <a:r>
              <a:rPr lang="es-ES" dirty="0"/>
              <a:t> </a:t>
            </a:r>
            <a:r>
              <a:rPr lang="es-ES" dirty="0" err="1"/>
              <a:t>akutua</a:t>
            </a:r>
            <a:r>
              <a:rPr lang="es-ES" dirty="0"/>
              <a:t>, oro </a:t>
            </a:r>
            <a:r>
              <a:rPr lang="es-ES" dirty="0" err="1"/>
              <a:t>har</a:t>
            </a:r>
            <a:r>
              <a:rPr lang="es-ES" dirty="0"/>
              <a:t>, 7-10 </a:t>
            </a:r>
            <a:r>
              <a:rPr lang="es-ES" dirty="0" err="1"/>
              <a:t>egunen</a:t>
            </a:r>
            <a:r>
              <a:rPr lang="es-ES" dirty="0"/>
              <a:t> </a:t>
            </a:r>
            <a:r>
              <a:rPr lang="es-ES" dirty="0" err="1"/>
              <a:t>buruan</a:t>
            </a:r>
            <a:r>
              <a:rPr lang="es-ES" dirty="0"/>
              <a:t> </a:t>
            </a:r>
            <a:r>
              <a:rPr lang="es-ES" dirty="0" err="1"/>
              <a:t>sendatzen</a:t>
            </a:r>
            <a:r>
              <a:rPr lang="es-ES" dirty="0"/>
              <a:t> da, </a:t>
            </a:r>
            <a:r>
              <a:rPr lang="es-ES" dirty="0" err="1"/>
              <a:t>baldin</a:t>
            </a:r>
            <a:r>
              <a:rPr lang="es-ES" dirty="0"/>
              <a:t> eta </a:t>
            </a:r>
            <a:r>
              <a:rPr lang="es-ES" dirty="0" err="1"/>
              <a:t>goiko</a:t>
            </a:r>
            <a:r>
              <a:rPr lang="es-ES" dirty="0"/>
              <a:t> arnas </a:t>
            </a:r>
            <a:r>
              <a:rPr lang="es-ES" dirty="0" err="1"/>
              <a:t>traktuaren</a:t>
            </a:r>
            <a:r>
              <a:rPr lang="es-ES" dirty="0"/>
              <a:t> </a:t>
            </a:r>
            <a:r>
              <a:rPr lang="es-ES" dirty="0" err="1"/>
              <a:t>infekzio</a:t>
            </a:r>
            <a:r>
              <a:rPr lang="es-ES" dirty="0"/>
              <a:t> </a:t>
            </a:r>
            <a:r>
              <a:rPr lang="es-ES" dirty="0" err="1"/>
              <a:t>batek</a:t>
            </a:r>
            <a:r>
              <a:rPr lang="es-ES" dirty="0"/>
              <a:t> </a:t>
            </a:r>
            <a:r>
              <a:rPr lang="es-ES" dirty="0" err="1"/>
              <a:t>eragin</a:t>
            </a:r>
            <a:r>
              <a:rPr lang="es-ES" dirty="0"/>
              <a:t> </a:t>
            </a:r>
            <a:r>
              <a:rPr lang="es-ES" dirty="0" err="1"/>
              <a:t>badu</a:t>
            </a:r>
            <a:r>
              <a:rPr lang="es-ES" dirty="0"/>
              <a:t>, hala </a:t>
            </a:r>
            <a:r>
              <a:rPr lang="es-ES" dirty="0" err="1"/>
              <a:t>nola</a:t>
            </a:r>
            <a:r>
              <a:rPr lang="es-ES" dirty="0"/>
              <a:t> </a:t>
            </a:r>
            <a:r>
              <a:rPr lang="es-ES" dirty="0" err="1"/>
              <a:t>hotzeri</a:t>
            </a:r>
            <a:r>
              <a:rPr lang="es-ES" dirty="0"/>
              <a:t> </a:t>
            </a:r>
            <a:r>
              <a:rPr lang="es-ES" dirty="0" err="1"/>
              <a:t>arruntak</a:t>
            </a:r>
            <a:r>
              <a:rPr lang="es-ES" dirty="0"/>
              <a:t>.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pt-BR" dirty="0" err="1"/>
              <a:t>Ez</a:t>
            </a:r>
            <a:r>
              <a:rPr lang="pt-BR" dirty="0"/>
              <a:t> da </a:t>
            </a:r>
            <a:r>
              <a:rPr lang="pt-BR" dirty="0" err="1"/>
              <a:t>tratamentu</a:t>
            </a:r>
            <a:r>
              <a:rPr lang="pt-BR" dirty="0"/>
              <a:t> </a:t>
            </a:r>
            <a:r>
              <a:rPr lang="pt-BR" dirty="0" err="1"/>
              <a:t>farmakologikorik</a:t>
            </a:r>
            <a:r>
              <a:rPr lang="pt-BR" dirty="0"/>
              <a:t> </a:t>
            </a:r>
            <a:r>
              <a:rPr lang="pt-BR" dirty="0" err="1"/>
              <a:t>gomendatzen</a:t>
            </a:r>
            <a:r>
              <a:rPr lang="pt-BR" dirty="0"/>
              <a:t> </a:t>
            </a:r>
            <a:r>
              <a:rPr lang="pt-BR" dirty="0" err="1"/>
              <a:t>eztularentzat</a:t>
            </a:r>
            <a:r>
              <a:rPr lang="pt-BR" dirty="0"/>
              <a:t>.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s-ES" dirty="0"/>
              <a:t>Ez da </a:t>
            </a:r>
            <a:r>
              <a:rPr lang="es-ES" dirty="0" err="1"/>
              <a:t>frogatu</a:t>
            </a:r>
            <a:r>
              <a:rPr lang="es-ES" dirty="0"/>
              <a:t> </a:t>
            </a:r>
            <a:r>
              <a:rPr lang="es-ES" dirty="0" err="1"/>
              <a:t>eztularen</a:t>
            </a:r>
            <a:r>
              <a:rPr lang="es-ES" dirty="0"/>
              <a:t> </a:t>
            </a:r>
            <a:r>
              <a:rPr lang="es-ES" dirty="0" err="1"/>
              <a:t>kontrako</a:t>
            </a:r>
            <a:r>
              <a:rPr lang="es-ES" dirty="0"/>
              <a:t> OTC </a:t>
            </a:r>
            <a:r>
              <a:rPr lang="es-ES" dirty="0" err="1"/>
              <a:t>farmakoak</a:t>
            </a:r>
            <a:r>
              <a:rPr lang="es-ES" dirty="0"/>
              <a:t> </a:t>
            </a:r>
            <a:r>
              <a:rPr lang="es-ES" dirty="0" err="1"/>
              <a:t>plazeboa</a:t>
            </a:r>
            <a:r>
              <a:rPr lang="es-ES" dirty="0"/>
              <a:t> </a:t>
            </a:r>
            <a:r>
              <a:rPr lang="es-ES" dirty="0" err="1"/>
              <a:t>baino</a:t>
            </a:r>
            <a:r>
              <a:rPr lang="es-ES" dirty="0"/>
              <a:t> </a:t>
            </a:r>
            <a:r>
              <a:rPr lang="es-ES" dirty="0" err="1"/>
              <a:t>eraginkorragoak</a:t>
            </a:r>
            <a:r>
              <a:rPr lang="es-ES" dirty="0"/>
              <a:t> </a:t>
            </a:r>
            <a:r>
              <a:rPr lang="es-ES" dirty="0" err="1"/>
              <a:t>direnik</a:t>
            </a:r>
            <a:r>
              <a:rPr lang="es-ES" dirty="0"/>
              <a:t>; </a:t>
            </a:r>
            <a:r>
              <a:rPr lang="es-ES" dirty="0" err="1"/>
              <a:t>bestalde</a:t>
            </a:r>
            <a:r>
              <a:rPr lang="es-ES" dirty="0"/>
              <a:t>, </a:t>
            </a:r>
            <a:r>
              <a:rPr lang="es-ES" dirty="0" err="1"/>
              <a:t>hainbat</a:t>
            </a:r>
            <a:r>
              <a:rPr lang="es-ES" dirty="0"/>
              <a:t> </a:t>
            </a:r>
            <a:r>
              <a:rPr lang="es-ES" dirty="0" err="1"/>
              <a:t>printzipio</a:t>
            </a:r>
            <a:r>
              <a:rPr lang="es-ES" dirty="0"/>
              <a:t> </a:t>
            </a:r>
            <a:r>
              <a:rPr lang="es-ES" dirty="0" err="1"/>
              <a:t>aktiborekin</a:t>
            </a:r>
            <a:r>
              <a:rPr lang="es-ES" dirty="0"/>
              <a:t> </a:t>
            </a:r>
            <a:r>
              <a:rPr lang="es-ES" dirty="0" err="1"/>
              <a:t>osatutako</a:t>
            </a:r>
            <a:r>
              <a:rPr lang="es-ES" dirty="0"/>
              <a:t> </a:t>
            </a:r>
            <a:r>
              <a:rPr lang="es-ES" dirty="0" err="1"/>
              <a:t>farmakoek</a:t>
            </a:r>
            <a:r>
              <a:rPr lang="es-ES" dirty="0"/>
              <a:t> </a:t>
            </a:r>
            <a:r>
              <a:rPr lang="es-ES" dirty="0" err="1"/>
              <a:t>paziente</a:t>
            </a:r>
            <a:r>
              <a:rPr lang="es-ES" dirty="0"/>
              <a:t> </a:t>
            </a:r>
            <a:r>
              <a:rPr lang="es-ES" dirty="0" err="1"/>
              <a:t>pediatrikoen</a:t>
            </a:r>
            <a:r>
              <a:rPr lang="es-ES" dirty="0"/>
              <a:t> </a:t>
            </a:r>
            <a:r>
              <a:rPr lang="es-ES" dirty="0" err="1"/>
              <a:t>intoxikazio-arriskua</a:t>
            </a:r>
            <a:r>
              <a:rPr lang="es-ES" dirty="0"/>
              <a:t> </a:t>
            </a:r>
            <a:r>
              <a:rPr lang="es-ES" dirty="0" err="1"/>
              <a:t>areagotu</a:t>
            </a:r>
            <a:r>
              <a:rPr lang="es-ES" dirty="0"/>
              <a:t> </a:t>
            </a:r>
            <a:r>
              <a:rPr lang="es-ES" dirty="0" err="1"/>
              <a:t>dezakete</a:t>
            </a:r>
            <a:r>
              <a:rPr lang="es-ES" dirty="0"/>
              <a:t>.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s-ES" dirty="0" err="1"/>
              <a:t>Eztia</a:t>
            </a:r>
            <a:r>
              <a:rPr lang="es-ES" dirty="0"/>
              <a:t> </a:t>
            </a:r>
            <a:r>
              <a:rPr lang="es-ES" dirty="0" err="1"/>
              <a:t>lagungarria</a:t>
            </a:r>
            <a:r>
              <a:rPr lang="es-ES" dirty="0"/>
              <a:t> izan </a:t>
            </a:r>
            <a:r>
              <a:rPr lang="es-ES" dirty="0" err="1"/>
              <a:t>daiteke</a:t>
            </a:r>
            <a:r>
              <a:rPr lang="es-ES" dirty="0"/>
              <a:t> </a:t>
            </a:r>
            <a:r>
              <a:rPr lang="es-ES" dirty="0" err="1"/>
              <a:t>urtebetetik</a:t>
            </a:r>
            <a:r>
              <a:rPr lang="es-ES" dirty="0"/>
              <a:t> </a:t>
            </a:r>
            <a:r>
              <a:rPr lang="es-ES" dirty="0" err="1"/>
              <a:t>gorako</a:t>
            </a:r>
            <a:r>
              <a:rPr lang="es-ES" dirty="0"/>
              <a:t> </a:t>
            </a:r>
            <a:r>
              <a:rPr lang="es-ES" dirty="0" err="1"/>
              <a:t>haurren</a:t>
            </a:r>
            <a:r>
              <a:rPr lang="es-ES" dirty="0"/>
              <a:t> </a:t>
            </a:r>
            <a:r>
              <a:rPr lang="es-ES" dirty="0" err="1"/>
              <a:t>eztularen</a:t>
            </a:r>
            <a:r>
              <a:rPr lang="es-ES" dirty="0"/>
              <a:t> </a:t>
            </a:r>
            <a:r>
              <a:rPr lang="es-ES" dirty="0" err="1"/>
              <a:t>maiztasuna</a:t>
            </a:r>
            <a:r>
              <a:rPr lang="es-ES" dirty="0"/>
              <a:t> eta </a:t>
            </a:r>
            <a:r>
              <a:rPr lang="es-ES" dirty="0" err="1"/>
              <a:t>larritasuna</a:t>
            </a:r>
            <a:r>
              <a:rPr lang="es-ES" dirty="0"/>
              <a:t> </a:t>
            </a:r>
            <a:r>
              <a:rPr lang="es-ES" dirty="0" err="1"/>
              <a:t>murrizteko</a:t>
            </a:r>
            <a:r>
              <a:rPr lang="es-ES" dirty="0"/>
              <a:t>; </a:t>
            </a:r>
            <a:r>
              <a:rPr lang="es-ES" dirty="0" err="1"/>
              <a:t>eztularen</a:t>
            </a:r>
            <a:r>
              <a:rPr lang="es-ES" dirty="0"/>
              <a:t> </a:t>
            </a:r>
            <a:r>
              <a:rPr lang="es-ES" dirty="0" err="1"/>
              <a:t>kontrako</a:t>
            </a:r>
            <a:r>
              <a:rPr lang="es-ES" dirty="0"/>
              <a:t> </a:t>
            </a:r>
            <a:r>
              <a:rPr lang="es-ES" dirty="0" err="1"/>
              <a:t>karameluak</a:t>
            </a:r>
            <a:r>
              <a:rPr lang="es-ES" dirty="0"/>
              <a:t> 5-6 </a:t>
            </a:r>
            <a:r>
              <a:rPr lang="es-ES" dirty="0" err="1"/>
              <a:t>urtetik</a:t>
            </a:r>
            <a:r>
              <a:rPr lang="es-ES" dirty="0"/>
              <a:t> </a:t>
            </a:r>
            <a:r>
              <a:rPr lang="es-ES" dirty="0" err="1"/>
              <a:t>gorakoek</a:t>
            </a:r>
            <a:r>
              <a:rPr lang="es-ES" dirty="0"/>
              <a:t> </a:t>
            </a:r>
            <a:r>
              <a:rPr lang="es-ES" dirty="0" err="1"/>
              <a:t>erabil</a:t>
            </a:r>
            <a:r>
              <a:rPr lang="es-ES" dirty="0"/>
              <a:t> </a:t>
            </a:r>
            <a:r>
              <a:rPr lang="es-ES" dirty="0" err="1"/>
              <a:t>ditzakete</a:t>
            </a:r>
            <a:r>
              <a:rPr lang="es-ES" dirty="0"/>
              <a:t>.</a:t>
            </a:r>
          </a:p>
          <a:p>
            <a:pPr>
              <a:buFont typeface="Wingdings" panose="05000000000000000000" pitchFamily="2" charset="2"/>
              <a:buChar char="ü"/>
            </a:pPr>
            <a:endParaRPr lang="es-ES" dirty="0"/>
          </a:p>
          <a:p>
            <a:pPr>
              <a:buFont typeface="Wingdings" panose="05000000000000000000" pitchFamily="2" charset="2"/>
              <a:buChar char="ü"/>
            </a:pPr>
            <a:endParaRPr lang="es-ES" dirty="0"/>
          </a:p>
          <a:p>
            <a:pPr marL="0" indent="0">
              <a:buNone/>
            </a:pPr>
            <a:endParaRPr lang="es-ES" sz="2000" dirty="0"/>
          </a:p>
          <a:p>
            <a:pPr marL="0" indent="0">
              <a:buNone/>
            </a:pPr>
            <a:endParaRPr lang="es-ES" sz="2000" dirty="0"/>
          </a:p>
        </p:txBody>
      </p:sp>
      <p:grpSp>
        <p:nvGrpSpPr>
          <p:cNvPr id="7" name="Grupo 6"/>
          <p:cNvGrpSpPr/>
          <p:nvPr/>
        </p:nvGrpSpPr>
        <p:grpSpPr>
          <a:xfrm>
            <a:off x="621635" y="6185998"/>
            <a:ext cx="10856798" cy="580324"/>
            <a:chOff x="621635" y="6185998"/>
            <a:chExt cx="10856798" cy="580324"/>
          </a:xfrm>
        </p:grpSpPr>
        <p:pic>
          <p:nvPicPr>
            <p:cNvPr id="8" name="Imagen 7"/>
            <p:cNvPicPr/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05" t="11283" r="58196" b="10438"/>
            <a:stretch/>
          </p:blipFill>
          <p:spPr bwMode="auto">
            <a:xfrm>
              <a:off x="5323957" y="6185998"/>
              <a:ext cx="1012536" cy="535626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9" name="Imagen 8" descr="Archivo:Osakidetza.svg - Wikipedia, la enciclopedia libre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635" y="6249023"/>
              <a:ext cx="1156335" cy="409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" name="Imagen 9" descr="salud_lateral_color"/>
            <p:cNvPicPr/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73203" y="6239907"/>
              <a:ext cx="1205230" cy="526415"/>
            </a:xfrm>
            <a:prstGeom prst="rect">
              <a:avLst/>
            </a:prstGeom>
            <a:noFill/>
            <a:ln>
              <a:noFill/>
            </a:ln>
          </p:spPr>
        </p:pic>
      </p:grpSp>
      <p:cxnSp>
        <p:nvCxnSpPr>
          <p:cNvPr id="11" name="Conector recto 10"/>
          <p:cNvCxnSpPr/>
          <p:nvPr/>
        </p:nvCxnSpPr>
        <p:spPr>
          <a:xfrm>
            <a:off x="1777970" y="1097280"/>
            <a:ext cx="9402066" cy="0"/>
          </a:xfrm>
          <a:prstGeom prst="line">
            <a:avLst/>
          </a:prstGeom>
          <a:ln w="25400">
            <a:solidFill>
              <a:srgbClr val="4E9EB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9737820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71698" y="1105592"/>
            <a:ext cx="9236826" cy="606829"/>
          </a:xfrm>
        </p:spPr>
        <p:txBody>
          <a:bodyPr>
            <a:normAutofit fontScale="90000"/>
          </a:bodyPr>
          <a:lstStyle/>
          <a:p>
            <a:pPr algn="ctr"/>
            <a:r>
              <a:rPr lang="es-ES" sz="4000" b="1" dirty="0" err="1">
                <a:solidFill>
                  <a:srgbClr val="4BACC6"/>
                </a:solidFill>
                <a:latin typeface="Arial Black" pitchFamily="34" charset="0"/>
              </a:rPr>
              <a:t>Informazio</a:t>
            </a:r>
            <a:r>
              <a:rPr lang="es-ES" sz="4000" b="1" dirty="0">
                <a:solidFill>
                  <a:srgbClr val="4BACC6"/>
                </a:solidFill>
                <a:latin typeface="Arial Black" pitchFamily="34" charset="0"/>
              </a:rPr>
              <a:t> </a:t>
            </a:r>
            <a:r>
              <a:rPr lang="es-ES" sz="4000" b="1" dirty="0" err="1">
                <a:solidFill>
                  <a:srgbClr val="4BACC6"/>
                </a:solidFill>
                <a:latin typeface="Arial Black" pitchFamily="34" charset="0"/>
              </a:rPr>
              <a:t>gehiago</a:t>
            </a:r>
            <a:r>
              <a:rPr lang="es-ES" sz="4000" b="1" dirty="0">
                <a:solidFill>
                  <a:srgbClr val="4BACC6"/>
                </a:solidFill>
                <a:latin typeface="Arial Black" pitchFamily="34" charset="0"/>
              </a:rPr>
              <a:t> eta </a:t>
            </a:r>
            <a:r>
              <a:rPr lang="es-ES" sz="4000" b="1" dirty="0" err="1">
                <a:solidFill>
                  <a:srgbClr val="4BACC6"/>
                </a:solidFill>
                <a:latin typeface="Arial Black" pitchFamily="34" charset="0"/>
              </a:rPr>
              <a:t>bibliografia</a:t>
            </a:r>
            <a:r>
              <a:rPr lang="es-ES" sz="4000" b="1" dirty="0">
                <a:solidFill>
                  <a:srgbClr val="4BACC6"/>
                </a:solidFill>
                <a:latin typeface="Arial Black" pitchFamily="34" charset="0"/>
              </a:rPr>
              <a:t>…</a:t>
            </a:r>
            <a:br>
              <a:rPr lang="es-ES" sz="4000" b="1" dirty="0">
                <a:solidFill>
                  <a:srgbClr val="4BACC6"/>
                </a:solidFill>
                <a:latin typeface="Arial Black" pitchFamily="34" charset="0"/>
              </a:rPr>
            </a:br>
            <a:endParaRPr lang="es-ES" sz="4000" dirty="0">
              <a:solidFill>
                <a:srgbClr val="4E9EBA"/>
              </a:solidFill>
              <a:latin typeface="Arial Black" pitchFamily="34" charset="0"/>
              <a:ea typeface="+mn-ea"/>
              <a:cs typeface="+mn-cs"/>
            </a:endParaRP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47809" y="2095759"/>
            <a:ext cx="3276600" cy="3381375"/>
          </a:xfrm>
          <a:prstGeom prst="rect">
            <a:avLst/>
          </a:prstGeom>
        </p:spPr>
      </p:pic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ES" sz="1400" dirty="0">
                <a:hlinkClick r:id="rId3"/>
              </a:rPr>
              <a:t>https://www.euskadi.eus/contenidos/informacion/cevime_infac_2026/eu_def/INFAC_Vol_34_n-2_idorreria-eta-eztula-pediatrian.pdf</a:t>
            </a:r>
            <a:endParaRPr lang="es-ES" sz="1400" dirty="0"/>
          </a:p>
        </p:txBody>
      </p:sp>
      <p:grpSp>
        <p:nvGrpSpPr>
          <p:cNvPr id="6" name="Grupo 5"/>
          <p:cNvGrpSpPr/>
          <p:nvPr/>
        </p:nvGrpSpPr>
        <p:grpSpPr>
          <a:xfrm>
            <a:off x="621635" y="6185998"/>
            <a:ext cx="10856798" cy="580324"/>
            <a:chOff x="621635" y="6185998"/>
            <a:chExt cx="10856798" cy="580324"/>
          </a:xfrm>
        </p:grpSpPr>
        <p:pic>
          <p:nvPicPr>
            <p:cNvPr id="7" name="Imagen 6"/>
            <p:cNvPicPr/>
            <p:nvPr/>
          </p:nvPicPr>
          <p:blipFill rotWithShape="1"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05" t="11283" r="58196" b="10438"/>
            <a:stretch/>
          </p:blipFill>
          <p:spPr bwMode="auto">
            <a:xfrm>
              <a:off x="5323957" y="6185998"/>
              <a:ext cx="1012536" cy="535626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8" name="Imagen 7" descr="Archivo:Osakidetza.svg - Wikipedia, la enciclopedia libre"/>
            <p:cNvPicPr/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635" y="6249023"/>
              <a:ext cx="1156335" cy="409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9" name="Imagen 8" descr="salud_lateral_color"/>
            <p:cNvPicPr/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73203" y="6239907"/>
              <a:ext cx="1205230" cy="526415"/>
            </a:xfrm>
            <a:prstGeom prst="rect">
              <a:avLst/>
            </a:prstGeom>
            <a:noFill/>
            <a:ln>
              <a:noFill/>
            </a:ln>
          </p:spPr>
        </p:pic>
      </p:grpSp>
    </p:spTree>
    <p:extLst>
      <p:ext uri="{BB962C8B-B14F-4D97-AF65-F5344CB8AC3E}">
        <p14:creationId xmlns:p14="http://schemas.microsoft.com/office/powerpoint/2010/main" val="3194815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32155"/>
          </a:xfrm>
        </p:spPr>
        <p:txBody>
          <a:bodyPr/>
          <a:lstStyle/>
          <a:p>
            <a:pPr algn="ctr"/>
            <a:r>
              <a:rPr lang="es-ES" sz="40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SARRERA</a:t>
            </a:r>
          </a:p>
        </p:txBody>
      </p:sp>
      <p:sp>
        <p:nvSpPr>
          <p:cNvPr id="6" name="Subtítulo 2"/>
          <p:cNvSpPr txBox="1">
            <a:spLocks/>
          </p:cNvSpPr>
          <p:nvPr/>
        </p:nvSpPr>
        <p:spPr>
          <a:xfrm>
            <a:off x="1184758" y="1393371"/>
            <a:ext cx="10092842" cy="4169229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s-ES" sz="2000" dirty="0"/>
          </a:p>
          <a:p>
            <a:r>
              <a:rPr lang="es-ES" sz="2000" dirty="0" err="1"/>
              <a:t>Idorreria</a:t>
            </a:r>
            <a:r>
              <a:rPr lang="es-ES" sz="2000" dirty="0"/>
              <a:t> </a:t>
            </a:r>
            <a:r>
              <a:rPr lang="es-ES" sz="2000" dirty="0" err="1"/>
              <a:t>funtzionala</a:t>
            </a:r>
            <a:r>
              <a:rPr lang="es-ES" sz="2000" dirty="0"/>
              <a:t> (IF) eta </a:t>
            </a:r>
            <a:r>
              <a:rPr lang="es-ES" sz="2000" dirty="0" err="1"/>
              <a:t>eztul</a:t>
            </a:r>
            <a:r>
              <a:rPr lang="es-ES" sz="2000" dirty="0"/>
              <a:t> </a:t>
            </a:r>
            <a:r>
              <a:rPr lang="es-ES" sz="2000" dirty="0" err="1"/>
              <a:t>akutua</a:t>
            </a:r>
            <a:r>
              <a:rPr lang="es-ES" sz="2000" dirty="0"/>
              <a:t>: </a:t>
            </a:r>
            <a:r>
              <a:rPr lang="es-ES" sz="2000" dirty="0" err="1"/>
              <a:t>orokorrean</a:t>
            </a:r>
            <a:r>
              <a:rPr lang="es-ES" sz="2000" dirty="0"/>
              <a:t>, </a:t>
            </a:r>
            <a:r>
              <a:rPr lang="es-ES" sz="2000" dirty="0" err="1"/>
              <a:t>berez</a:t>
            </a:r>
            <a:r>
              <a:rPr lang="es-ES" sz="2000" dirty="0"/>
              <a:t> </a:t>
            </a:r>
            <a:r>
              <a:rPr lang="es-ES" sz="2000" dirty="0" err="1"/>
              <a:t>sendatzen</a:t>
            </a:r>
            <a:r>
              <a:rPr lang="es-ES" sz="2000" dirty="0"/>
              <a:t> </a:t>
            </a:r>
            <a:r>
              <a:rPr lang="es-ES" sz="2000" dirty="0" err="1"/>
              <a:t>diren</a:t>
            </a:r>
            <a:r>
              <a:rPr lang="es-ES" sz="2000" dirty="0"/>
              <a:t> </a:t>
            </a:r>
            <a:r>
              <a:rPr lang="es-ES" sz="2000" b="1" dirty="0" err="1">
                <a:solidFill>
                  <a:srgbClr val="4E9EBA"/>
                </a:solidFill>
              </a:rPr>
              <a:t>prozesu</a:t>
            </a:r>
            <a:r>
              <a:rPr lang="es-ES" sz="2000" b="1" dirty="0">
                <a:solidFill>
                  <a:srgbClr val="4E9EBA"/>
                </a:solidFill>
              </a:rPr>
              <a:t> </a:t>
            </a:r>
            <a:r>
              <a:rPr lang="es-ES" sz="2000" b="1" dirty="0" err="1">
                <a:solidFill>
                  <a:srgbClr val="4E9EBA"/>
                </a:solidFill>
              </a:rPr>
              <a:t>arin</a:t>
            </a:r>
            <a:r>
              <a:rPr lang="es-ES" sz="2000" b="1" dirty="0">
                <a:solidFill>
                  <a:srgbClr val="4E9EBA"/>
                </a:solidFill>
              </a:rPr>
              <a:t> </a:t>
            </a:r>
            <a:r>
              <a:rPr lang="es-ES" sz="2000" b="1" dirty="0" err="1">
                <a:solidFill>
                  <a:srgbClr val="4E9EBA"/>
                </a:solidFill>
              </a:rPr>
              <a:t>automugatuak</a:t>
            </a:r>
            <a:r>
              <a:rPr lang="es-ES" sz="2000" b="1" dirty="0">
                <a:solidFill>
                  <a:srgbClr val="4E9EBA"/>
                </a:solidFill>
              </a:rPr>
              <a:t> (PAA)</a:t>
            </a:r>
            <a:r>
              <a:rPr lang="es-ES" sz="2000" dirty="0"/>
              <a:t>. </a:t>
            </a:r>
            <a:r>
              <a:rPr lang="es-ES" sz="2000" dirty="0" err="1"/>
              <a:t>Beste</a:t>
            </a:r>
            <a:r>
              <a:rPr lang="es-ES" sz="2000" dirty="0"/>
              <a:t> </a:t>
            </a:r>
            <a:r>
              <a:rPr lang="es-ES" sz="2000" dirty="0" err="1"/>
              <a:t>patologia</a:t>
            </a:r>
            <a:r>
              <a:rPr lang="es-ES" sz="2000" dirty="0"/>
              <a:t> </a:t>
            </a:r>
            <a:r>
              <a:rPr lang="es-ES" sz="2000" dirty="0" err="1"/>
              <a:t>konkomitante</a:t>
            </a:r>
            <a:r>
              <a:rPr lang="es-ES" sz="2000" dirty="0"/>
              <a:t> </a:t>
            </a:r>
            <a:r>
              <a:rPr lang="es-ES" sz="2000" dirty="0" err="1"/>
              <a:t>batzuk</a:t>
            </a:r>
            <a:r>
              <a:rPr lang="es-ES" sz="2000" dirty="0"/>
              <a:t> </a:t>
            </a:r>
            <a:r>
              <a:rPr lang="es-ES" sz="2000" dirty="0" err="1"/>
              <a:t>edo</a:t>
            </a:r>
            <a:r>
              <a:rPr lang="es-ES" sz="2000" dirty="0"/>
              <a:t> </a:t>
            </a:r>
            <a:r>
              <a:rPr lang="es-ES" sz="2000" dirty="0" err="1"/>
              <a:t>osasuna</a:t>
            </a:r>
            <a:r>
              <a:rPr lang="es-ES" sz="2000" dirty="0"/>
              <a:t> </a:t>
            </a:r>
            <a:r>
              <a:rPr lang="es-ES" sz="2000" dirty="0" err="1"/>
              <a:t>larriagotzen</a:t>
            </a:r>
            <a:r>
              <a:rPr lang="es-ES" sz="2000" dirty="0"/>
              <a:t> </a:t>
            </a:r>
            <a:r>
              <a:rPr lang="es-ES" sz="2000" dirty="0" err="1"/>
              <a:t>duten</a:t>
            </a:r>
            <a:r>
              <a:rPr lang="es-ES" sz="2000" dirty="0"/>
              <a:t> </a:t>
            </a:r>
            <a:r>
              <a:rPr lang="es-ES" sz="2000" dirty="0" err="1"/>
              <a:t>bestelako</a:t>
            </a:r>
            <a:r>
              <a:rPr lang="es-ES" sz="2000" dirty="0"/>
              <a:t> </a:t>
            </a:r>
            <a:r>
              <a:rPr lang="es-ES" sz="2000" dirty="0" err="1"/>
              <a:t>irizpideak</a:t>
            </a:r>
            <a:r>
              <a:rPr lang="es-ES" sz="2000" dirty="0"/>
              <a:t> </a:t>
            </a:r>
            <a:r>
              <a:rPr lang="es-ES" sz="2000" dirty="0" err="1"/>
              <a:t>aztertu</a:t>
            </a:r>
            <a:r>
              <a:rPr lang="es-ES" sz="2000" dirty="0"/>
              <a:t> </a:t>
            </a:r>
            <a:r>
              <a:rPr lang="es-ES" sz="2000" dirty="0" err="1"/>
              <a:t>behar</a:t>
            </a:r>
            <a:r>
              <a:rPr lang="es-ES" sz="2000" dirty="0"/>
              <a:t> </a:t>
            </a:r>
            <a:r>
              <a:rPr lang="es-ES" sz="2000" dirty="0" err="1"/>
              <a:t>dira</a:t>
            </a:r>
            <a:r>
              <a:rPr lang="es-ES" sz="2000" dirty="0"/>
              <a:t>, </a:t>
            </a:r>
            <a:r>
              <a:rPr lang="es-ES" sz="2000" dirty="0" err="1"/>
              <a:t>kasu</a:t>
            </a:r>
            <a:r>
              <a:rPr lang="es-ES" sz="2000" dirty="0"/>
              <a:t> </a:t>
            </a:r>
            <a:r>
              <a:rPr lang="es-ES" sz="2000" dirty="0" err="1"/>
              <a:t>horietan</a:t>
            </a:r>
            <a:r>
              <a:rPr lang="es-ES" sz="2000" dirty="0"/>
              <a:t> </a:t>
            </a:r>
            <a:r>
              <a:rPr lang="es-ES" sz="2000" dirty="0" err="1"/>
              <a:t>beste</a:t>
            </a:r>
            <a:r>
              <a:rPr lang="es-ES" sz="2000" dirty="0"/>
              <a:t> </a:t>
            </a:r>
            <a:r>
              <a:rPr lang="es-ES" sz="2000" dirty="0" err="1"/>
              <a:t>arreta-maila</a:t>
            </a:r>
            <a:r>
              <a:rPr lang="es-ES" sz="2000" dirty="0"/>
              <a:t> </a:t>
            </a:r>
            <a:r>
              <a:rPr lang="es-ES" sz="2000" dirty="0" err="1"/>
              <a:t>batzuetara</a:t>
            </a:r>
            <a:r>
              <a:rPr lang="es-ES" sz="2000" dirty="0"/>
              <a:t> </a:t>
            </a:r>
            <a:r>
              <a:rPr lang="es-ES" sz="2000" dirty="0" err="1"/>
              <a:t>bideratzea</a:t>
            </a:r>
            <a:r>
              <a:rPr lang="es-ES" sz="2000" dirty="0"/>
              <a:t> </a:t>
            </a:r>
            <a:r>
              <a:rPr lang="es-ES" sz="2000" dirty="0" err="1"/>
              <a:t>beharrezkoa</a:t>
            </a:r>
            <a:r>
              <a:rPr lang="es-ES" sz="2000" dirty="0"/>
              <a:t> </a:t>
            </a:r>
            <a:r>
              <a:rPr lang="es-ES" sz="2000" dirty="0" err="1"/>
              <a:t>izaten</a:t>
            </a:r>
            <a:r>
              <a:rPr lang="es-ES" sz="2000" dirty="0"/>
              <a:t> </a:t>
            </a:r>
            <a:r>
              <a:rPr lang="es-ES" sz="2000" dirty="0" err="1"/>
              <a:t>baita</a:t>
            </a:r>
            <a:r>
              <a:rPr lang="es-ES" sz="2000" dirty="0"/>
              <a:t>. </a:t>
            </a:r>
          </a:p>
          <a:p>
            <a:r>
              <a:rPr lang="es-ES" sz="2000" dirty="0" err="1"/>
              <a:t>PAAetan</a:t>
            </a:r>
            <a:r>
              <a:rPr lang="es-ES" sz="2000" dirty="0"/>
              <a:t> </a:t>
            </a:r>
            <a:r>
              <a:rPr lang="es-ES" sz="2000" dirty="0" err="1"/>
              <a:t>tratamendu</a:t>
            </a:r>
            <a:r>
              <a:rPr lang="es-ES" sz="2000" dirty="0"/>
              <a:t> </a:t>
            </a:r>
            <a:r>
              <a:rPr lang="es-ES" sz="2000" dirty="0" err="1"/>
              <a:t>farmakologikoa</a:t>
            </a:r>
            <a:r>
              <a:rPr lang="es-ES" sz="2000" dirty="0"/>
              <a:t> </a:t>
            </a:r>
            <a:r>
              <a:rPr lang="es-ES" sz="2000" dirty="0" err="1"/>
              <a:t>beti</a:t>
            </a:r>
            <a:r>
              <a:rPr lang="es-ES" sz="2000" dirty="0"/>
              <a:t> </a:t>
            </a:r>
            <a:r>
              <a:rPr lang="es-ES" sz="2000" dirty="0" err="1"/>
              <a:t>ez</a:t>
            </a:r>
            <a:r>
              <a:rPr lang="es-ES" sz="2000" dirty="0"/>
              <a:t> </a:t>
            </a:r>
            <a:r>
              <a:rPr lang="es-ES" sz="2000" dirty="0" err="1"/>
              <a:t>dago</a:t>
            </a:r>
            <a:r>
              <a:rPr lang="es-ES" sz="2000" dirty="0"/>
              <a:t> </a:t>
            </a:r>
            <a:r>
              <a:rPr lang="es-ES" sz="2000" dirty="0" err="1"/>
              <a:t>indikatuta</a:t>
            </a:r>
            <a:r>
              <a:rPr lang="es-ES" sz="2000" dirty="0"/>
              <a:t>. </a:t>
            </a:r>
            <a:r>
              <a:rPr lang="es-ES" sz="2000" dirty="0" err="1"/>
              <a:t>Prozesu</a:t>
            </a:r>
            <a:r>
              <a:rPr lang="es-ES" sz="2000" dirty="0"/>
              <a:t> </a:t>
            </a:r>
            <a:r>
              <a:rPr lang="es-ES" sz="2000" dirty="0" err="1"/>
              <a:t>horiek</a:t>
            </a:r>
            <a:r>
              <a:rPr lang="es-ES" sz="2000" dirty="0"/>
              <a:t> </a:t>
            </a:r>
            <a:r>
              <a:rPr lang="es-ES" sz="2000" dirty="0" err="1"/>
              <a:t>batez</a:t>
            </a:r>
            <a:r>
              <a:rPr lang="es-ES" sz="2000" dirty="0"/>
              <a:t> ere </a:t>
            </a:r>
            <a:r>
              <a:rPr lang="es-ES" sz="2000" dirty="0" err="1"/>
              <a:t>heziketa</a:t>
            </a:r>
            <a:r>
              <a:rPr lang="es-ES" sz="2000" dirty="0"/>
              <a:t> </a:t>
            </a:r>
            <a:r>
              <a:rPr lang="es-ES" sz="2000" dirty="0" err="1"/>
              <a:t>sanitarioaren</a:t>
            </a:r>
            <a:r>
              <a:rPr lang="es-ES" sz="2000" dirty="0"/>
              <a:t> eta </a:t>
            </a:r>
            <a:r>
              <a:rPr lang="es-ES" sz="2000" dirty="0" err="1"/>
              <a:t>autozaintzaren</a:t>
            </a:r>
            <a:r>
              <a:rPr lang="es-ES" sz="2000" dirty="0"/>
              <a:t> </a:t>
            </a:r>
            <a:r>
              <a:rPr lang="es-ES" sz="2000" dirty="0" err="1"/>
              <a:t>bidez</a:t>
            </a:r>
            <a:r>
              <a:rPr lang="es-ES" sz="2000" dirty="0"/>
              <a:t> </a:t>
            </a:r>
            <a:r>
              <a:rPr lang="es-ES" sz="2000" dirty="0" err="1"/>
              <a:t>onbideratau</a:t>
            </a:r>
            <a:r>
              <a:rPr lang="es-ES" sz="2000" dirty="0"/>
              <a:t> </a:t>
            </a:r>
            <a:r>
              <a:rPr lang="es-ES" sz="2000" dirty="0" err="1"/>
              <a:t>behar</a:t>
            </a:r>
            <a:r>
              <a:rPr lang="es-ES" sz="2000" dirty="0"/>
              <a:t> </a:t>
            </a:r>
            <a:r>
              <a:rPr lang="es-ES" sz="2000" dirty="0" err="1"/>
              <a:t>dira</a:t>
            </a:r>
            <a:r>
              <a:rPr lang="es-ES" sz="2000" dirty="0"/>
              <a:t>; </a:t>
            </a:r>
            <a:r>
              <a:rPr lang="es-ES" sz="2000" dirty="0" err="1"/>
              <a:t>ahal</a:t>
            </a:r>
            <a:r>
              <a:rPr lang="es-ES" sz="2000" dirty="0"/>
              <a:t> dela, </a:t>
            </a:r>
            <a:r>
              <a:rPr lang="es-ES" sz="2000" dirty="0" err="1"/>
              <a:t>prozesua</a:t>
            </a:r>
            <a:r>
              <a:rPr lang="es-ES" sz="2000" dirty="0"/>
              <a:t> </a:t>
            </a:r>
            <a:r>
              <a:rPr lang="es-ES" sz="2000" dirty="0" err="1"/>
              <a:t>medikalizatu</a:t>
            </a:r>
            <a:r>
              <a:rPr lang="es-ES" sz="2000" dirty="0"/>
              <a:t> </a:t>
            </a:r>
            <a:r>
              <a:rPr lang="es-ES" sz="2000" dirty="0" err="1"/>
              <a:t>gabe</a:t>
            </a:r>
            <a:r>
              <a:rPr lang="es-ES" sz="2000" dirty="0"/>
              <a:t>. </a:t>
            </a:r>
            <a:endParaRPr lang="es-ES" dirty="0"/>
          </a:p>
          <a:p>
            <a:r>
              <a:rPr lang="es-ES" sz="2000" dirty="0" err="1"/>
              <a:t>Osakidetzaren</a:t>
            </a:r>
            <a:r>
              <a:rPr lang="es-ES" sz="2000" dirty="0"/>
              <a:t> </a:t>
            </a:r>
            <a:r>
              <a:rPr lang="es-ES" sz="2000" dirty="0" err="1"/>
              <a:t>pediatriarako</a:t>
            </a:r>
            <a:r>
              <a:rPr lang="es-ES" sz="2000" dirty="0"/>
              <a:t> </a:t>
            </a:r>
            <a:r>
              <a:rPr lang="es-ES" sz="2000" b="1" dirty="0">
                <a:solidFill>
                  <a:srgbClr val="4E9EBA"/>
                </a:solidFill>
              </a:rPr>
              <a:t>PAA </a:t>
            </a:r>
            <a:r>
              <a:rPr lang="es-ES" sz="2000" b="1" dirty="0" err="1">
                <a:solidFill>
                  <a:srgbClr val="4E9EBA"/>
                </a:solidFill>
              </a:rPr>
              <a:t>protokoloak</a:t>
            </a:r>
            <a:r>
              <a:rPr lang="es-ES" sz="2000" b="1" dirty="0">
                <a:solidFill>
                  <a:srgbClr val="4E9EBA"/>
                </a:solidFill>
              </a:rPr>
              <a:t> </a:t>
            </a:r>
            <a:r>
              <a:rPr lang="es-ES" sz="2000" dirty="0"/>
              <a:t>tresna </a:t>
            </a:r>
            <a:r>
              <a:rPr lang="es-ES" sz="2000" dirty="0" err="1"/>
              <a:t>egokiak</a:t>
            </a:r>
            <a:r>
              <a:rPr lang="es-ES" sz="2000" dirty="0"/>
              <a:t> izan </a:t>
            </a:r>
            <a:r>
              <a:rPr lang="es-ES" sz="2000" dirty="0" err="1"/>
              <a:t>daitezke</a:t>
            </a:r>
            <a:r>
              <a:rPr lang="es-ES" sz="2000" dirty="0"/>
              <a:t> </a:t>
            </a:r>
            <a:r>
              <a:rPr lang="es-ES" sz="2000" dirty="0" err="1"/>
              <a:t>halako</a:t>
            </a:r>
            <a:r>
              <a:rPr lang="es-ES" sz="2000" dirty="0"/>
              <a:t> </a:t>
            </a:r>
            <a:r>
              <a:rPr lang="es-ES" sz="2000" dirty="0" err="1"/>
              <a:t>prozesuei</a:t>
            </a:r>
            <a:r>
              <a:rPr lang="es-ES" sz="2000" dirty="0"/>
              <a:t> </a:t>
            </a:r>
            <a:r>
              <a:rPr lang="es-ES" sz="2000" dirty="0" err="1"/>
              <a:t>diziplina</a:t>
            </a:r>
            <a:r>
              <a:rPr lang="es-ES" sz="2000" dirty="0"/>
              <a:t> </a:t>
            </a:r>
            <a:r>
              <a:rPr lang="es-ES" sz="2000" dirty="0" err="1"/>
              <a:t>anitzetatik</a:t>
            </a:r>
            <a:r>
              <a:rPr lang="es-ES" sz="2000" dirty="0"/>
              <a:t> </a:t>
            </a:r>
            <a:r>
              <a:rPr lang="es-ES" sz="2000" dirty="0" err="1"/>
              <a:t>heltzeko</a:t>
            </a:r>
            <a:r>
              <a:rPr lang="es-ES" sz="2000" dirty="0"/>
              <a:t> (</a:t>
            </a:r>
            <a:r>
              <a:rPr lang="es-ES" sz="2000" b="1" dirty="0" err="1">
                <a:hlinkClick r:id="rId2"/>
              </a:rPr>
              <a:t>PAAetarako</a:t>
            </a:r>
            <a:r>
              <a:rPr lang="es-ES" sz="2000" b="1" dirty="0">
                <a:hlinkClick r:id="rId2"/>
              </a:rPr>
              <a:t> </a:t>
            </a:r>
            <a:r>
              <a:rPr lang="es-ES" sz="2000" b="1" dirty="0" err="1">
                <a:hlinkClick r:id="rId2"/>
              </a:rPr>
              <a:t>esteka</a:t>
            </a:r>
            <a:r>
              <a:rPr lang="es-ES" sz="2000" dirty="0"/>
              <a:t>). </a:t>
            </a:r>
          </a:p>
          <a:p>
            <a:r>
              <a:rPr lang="es-ES" sz="2000" dirty="0" err="1"/>
              <a:t>Buletin</a:t>
            </a:r>
            <a:r>
              <a:rPr lang="es-ES" sz="2000" dirty="0"/>
              <a:t> </a:t>
            </a:r>
            <a:r>
              <a:rPr lang="es-ES" sz="2000" dirty="0" err="1"/>
              <a:t>honen</a:t>
            </a:r>
            <a:r>
              <a:rPr lang="es-ES" sz="2000" dirty="0"/>
              <a:t> </a:t>
            </a:r>
            <a:r>
              <a:rPr lang="es-ES" sz="2000" dirty="0" err="1"/>
              <a:t>helburua</a:t>
            </a:r>
            <a:r>
              <a:rPr lang="es-ES" sz="2000" dirty="0"/>
              <a:t> da </a:t>
            </a:r>
            <a:r>
              <a:rPr lang="es-ES" sz="2000" dirty="0" err="1"/>
              <a:t>idorreriaren</a:t>
            </a:r>
            <a:r>
              <a:rPr lang="es-ES" sz="2000" dirty="0"/>
              <a:t> eta </a:t>
            </a:r>
            <a:r>
              <a:rPr lang="es-ES" sz="2000" dirty="0" err="1"/>
              <a:t>eztul</a:t>
            </a:r>
            <a:r>
              <a:rPr lang="es-ES" sz="2000" dirty="0"/>
              <a:t> </a:t>
            </a:r>
            <a:r>
              <a:rPr lang="es-ES" sz="2000" dirty="0" err="1"/>
              <a:t>akutuaren</a:t>
            </a:r>
            <a:r>
              <a:rPr lang="es-ES" sz="2000" dirty="0"/>
              <a:t> </a:t>
            </a:r>
            <a:r>
              <a:rPr lang="es-ES" sz="2000" dirty="0" err="1"/>
              <a:t>tratamenduaren</a:t>
            </a:r>
            <a:r>
              <a:rPr lang="es-ES" sz="2000" dirty="0"/>
              <a:t> </a:t>
            </a:r>
            <a:r>
              <a:rPr lang="es-ES" sz="2000" dirty="0" err="1"/>
              <a:t>ezaugarriak</a:t>
            </a:r>
            <a:r>
              <a:rPr lang="es-ES" sz="2000" dirty="0"/>
              <a:t> </a:t>
            </a:r>
            <a:r>
              <a:rPr lang="es-ES" sz="2000" dirty="0" err="1"/>
              <a:t>zehaztasun-maila</a:t>
            </a:r>
            <a:r>
              <a:rPr lang="es-ES" sz="2000" dirty="0"/>
              <a:t> </a:t>
            </a:r>
            <a:r>
              <a:rPr lang="es-ES" sz="2000" dirty="0" err="1"/>
              <a:t>handiagoz</a:t>
            </a:r>
            <a:r>
              <a:rPr lang="es-ES" sz="2000" dirty="0"/>
              <a:t> </a:t>
            </a:r>
            <a:r>
              <a:rPr lang="es-ES" sz="2000" dirty="0" err="1"/>
              <a:t>berrikustea</a:t>
            </a:r>
            <a:r>
              <a:rPr lang="es-ES" sz="2000" dirty="0"/>
              <a:t>.</a:t>
            </a:r>
          </a:p>
        </p:txBody>
      </p:sp>
      <p:grpSp>
        <p:nvGrpSpPr>
          <p:cNvPr id="7" name="Grupo 6"/>
          <p:cNvGrpSpPr/>
          <p:nvPr/>
        </p:nvGrpSpPr>
        <p:grpSpPr>
          <a:xfrm>
            <a:off x="621635" y="6185998"/>
            <a:ext cx="10856798" cy="580324"/>
            <a:chOff x="621635" y="6185998"/>
            <a:chExt cx="10856798" cy="580324"/>
          </a:xfrm>
        </p:grpSpPr>
        <p:pic>
          <p:nvPicPr>
            <p:cNvPr id="8" name="Imagen 7"/>
            <p:cNvPicPr/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05" t="11283" r="58196" b="10438"/>
            <a:stretch/>
          </p:blipFill>
          <p:spPr bwMode="auto">
            <a:xfrm>
              <a:off x="5323957" y="6185998"/>
              <a:ext cx="1012536" cy="535626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9" name="Imagen 8" descr="Archivo:Osakidetza.svg - Wikipedia, la enciclopedia libre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635" y="6249023"/>
              <a:ext cx="1156335" cy="409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" name="Imagen 9" descr="salud_lateral_color"/>
            <p:cNvPicPr/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73203" y="6239907"/>
              <a:ext cx="1205230" cy="526415"/>
            </a:xfrm>
            <a:prstGeom prst="rect">
              <a:avLst/>
            </a:prstGeom>
            <a:noFill/>
            <a:ln>
              <a:noFill/>
            </a:ln>
          </p:spPr>
        </p:pic>
      </p:grpSp>
      <p:cxnSp>
        <p:nvCxnSpPr>
          <p:cNvPr id="12" name="Conector recto 11"/>
          <p:cNvCxnSpPr/>
          <p:nvPr/>
        </p:nvCxnSpPr>
        <p:spPr>
          <a:xfrm>
            <a:off x="433802" y="1090023"/>
            <a:ext cx="11161486" cy="7257"/>
          </a:xfrm>
          <a:prstGeom prst="line">
            <a:avLst/>
          </a:prstGeom>
          <a:ln w="25400">
            <a:solidFill>
              <a:srgbClr val="4E9EB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285011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32155"/>
          </a:xfrm>
        </p:spPr>
        <p:txBody>
          <a:bodyPr/>
          <a:lstStyle/>
          <a:p>
            <a:pPr algn="ctr"/>
            <a:r>
              <a:rPr lang="es-ES" sz="40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IDORRERIA. </a:t>
            </a:r>
            <a:r>
              <a:rPr lang="es-ES" sz="4000" dirty="0" err="1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Sarrera</a:t>
            </a:r>
            <a:endParaRPr lang="es-ES" sz="4000" dirty="0">
              <a:solidFill>
                <a:srgbClr val="4E9EBA"/>
              </a:solidFill>
              <a:latin typeface="Arial Black" pitchFamily="34" charset="0"/>
              <a:ea typeface="+mn-ea"/>
              <a:cs typeface="+mn-cs"/>
            </a:endParaRPr>
          </a:p>
        </p:txBody>
      </p:sp>
      <p:sp>
        <p:nvSpPr>
          <p:cNvPr id="6" name="Subtítulo 2"/>
          <p:cNvSpPr txBox="1">
            <a:spLocks/>
          </p:cNvSpPr>
          <p:nvPr/>
        </p:nvSpPr>
        <p:spPr>
          <a:xfrm>
            <a:off x="1184758" y="1393371"/>
            <a:ext cx="9330842" cy="4792627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sz="2000" dirty="0" err="1"/>
              <a:t>Kasuen</a:t>
            </a:r>
            <a:r>
              <a:rPr lang="es-ES" sz="2000" dirty="0"/>
              <a:t> %90ek </a:t>
            </a:r>
            <a:r>
              <a:rPr lang="es-ES" sz="2000" dirty="0" err="1"/>
              <a:t>baino</a:t>
            </a:r>
            <a:r>
              <a:rPr lang="es-ES" sz="2000" dirty="0"/>
              <a:t> </a:t>
            </a:r>
            <a:r>
              <a:rPr lang="es-ES" sz="2000" dirty="0" err="1"/>
              <a:t>gehiagok</a:t>
            </a:r>
            <a:r>
              <a:rPr lang="es-ES" sz="2000" dirty="0"/>
              <a:t> </a:t>
            </a:r>
            <a:r>
              <a:rPr lang="es-ES" sz="2000" b="1" dirty="0" err="1">
                <a:solidFill>
                  <a:srgbClr val="4E9EBA"/>
                </a:solidFill>
              </a:rPr>
              <a:t>jatorri</a:t>
            </a:r>
            <a:r>
              <a:rPr lang="es-ES" sz="2000" b="1" dirty="0">
                <a:solidFill>
                  <a:srgbClr val="4E9EBA"/>
                </a:solidFill>
              </a:rPr>
              <a:t> </a:t>
            </a:r>
            <a:r>
              <a:rPr lang="es-ES" sz="2000" b="1" dirty="0" err="1">
                <a:solidFill>
                  <a:srgbClr val="4E9EBA"/>
                </a:solidFill>
              </a:rPr>
              <a:t>funtzionala</a:t>
            </a:r>
            <a:r>
              <a:rPr lang="es-ES" sz="2000" b="1" dirty="0">
                <a:solidFill>
                  <a:srgbClr val="4E9EBA"/>
                </a:solidFill>
              </a:rPr>
              <a:t>.</a:t>
            </a:r>
            <a:r>
              <a:rPr lang="es-ES" sz="2000" dirty="0"/>
              <a:t> %5-10ek </a:t>
            </a:r>
            <a:r>
              <a:rPr lang="es-ES" sz="2000" dirty="0" err="1"/>
              <a:t>kausa</a:t>
            </a:r>
            <a:r>
              <a:rPr lang="es-ES" sz="2000" dirty="0"/>
              <a:t> </a:t>
            </a:r>
            <a:r>
              <a:rPr lang="es-ES" sz="2000" dirty="0" err="1"/>
              <a:t>organikoak</a:t>
            </a:r>
            <a:r>
              <a:rPr lang="es-ES" sz="2000" dirty="0"/>
              <a:t> (</a:t>
            </a:r>
            <a:r>
              <a:rPr lang="es-ES" sz="2000" dirty="0" err="1"/>
              <a:t>alterazio</a:t>
            </a:r>
            <a:r>
              <a:rPr lang="es-ES" sz="2000" dirty="0"/>
              <a:t> </a:t>
            </a:r>
            <a:r>
              <a:rPr lang="es-ES" sz="2000" dirty="0" err="1"/>
              <a:t>anatomikoak</a:t>
            </a:r>
            <a:r>
              <a:rPr lang="es-ES" sz="2000" dirty="0"/>
              <a:t>, </a:t>
            </a:r>
            <a:r>
              <a:rPr lang="es-ES" sz="2000" dirty="0" err="1"/>
              <a:t>neurologikoak</a:t>
            </a:r>
            <a:r>
              <a:rPr lang="es-ES" sz="2000" dirty="0"/>
              <a:t>, </a:t>
            </a:r>
            <a:r>
              <a:rPr lang="es-ES" sz="2000" dirty="0" err="1"/>
              <a:t>muskularrak</a:t>
            </a:r>
            <a:r>
              <a:rPr lang="es-ES" sz="2000" dirty="0"/>
              <a:t> </a:t>
            </a:r>
            <a:r>
              <a:rPr lang="es-ES" sz="2000" dirty="0" err="1"/>
              <a:t>edo</a:t>
            </a:r>
            <a:r>
              <a:rPr lang="es-ES" sz="2000" dirty="0"/>
              <a:t> </a:t>
            </a:r>
            <a:r>
              <a:rPr lang="es-ES" sz="2000" dirty="0" err="1"/>
              <a:t>libratze-mekanismoaren</a:t>
            </a:r>
            <a:r>
              <a:rPr lang="es-ES" sz="2000" dirty="0"/>
              <a:t> </a:t>
            </a:r>
            <a:r>
              <a:rPr lang="es-ES" sz="2000" dirty="0" err="1"/>
              <a:t>anomaliak</a:t>
            </a:r>
            <a:r>
              <a:rPr lang="es-ES" sz="2000" dirty="0"/>
              <a:t>), </a:t>
            </a:r>
            <a:r>
              <a:rPr lang="es-ES" sz="2000" dirty="0" err="1"/>
              <a:t>tratamendu</a:t>
            </a:r>
            <a:r>
              <a:rPr lang="es-ES" sz="2000" dirty="0"/>
              <a:t> </a:t>
            </a:r>
            <a:r>
              <a:rPr lang="es-ES" sz="2000" dirty="0" err="1"/>
              <a:t>mediko</a:t>
            </a:r>
            <a:r>
              <a:rPr lang="es-ES" sz="2000" dirty="0"/>
              <a:t> </a:t>
            </a:r>
            <a:r>
              <a:rPr lang="es-ES" sz="2000" dirty="0" err="1"/>
              <a:t>edo</a:t>
            </a:r>
            <a:r>
              <a:rPr lang="es-ES" sz="2000" dirty="0"/>
              <a:t> </a:t>
            </a:r>
            <a:r>
              <a:rPr lang="es-ES" sz="2000" dirty="0" err="1"/>
              <a:t>kirurgiko</a:t>
            </a:r>
            <a:r>
              <a:rPr lang="es-ES" sz="2000" dirty="0"/>
              <a:t> </a:t>
            </a:r>
            <a:r>
              <a:rPr lang="es-ES" sz="2000" dirty="0" err="1"/>
              <a:t>espezifikoak</a:t>
            </a:r>
            <a:r>
              <a:rPr lang="es-ES" sz="2000" dirty="0"/>
              <a:t> </a:t>
            </a:r>
            <a:r>
              <a:rPr lang="es-ES" sz="2000" dirty="0" err="1"/>
              <a:t>behar</a:t>
            </a:r>
            <a:r>
              <a:rPr lang="es-ES" sz="2000" dirty="0"/>
              <a:t> </a:t>
            </a:r>
            <a:r>
              <a:rPr lang="es-ES" sz="2000" dirty="0" err="1"/>
              <a:t>dituztenak</a:t>
            </a:r>
            <a:r>
              <a:rPr lang="es-ES" sz="2000" dirty="0"/>
              <a:t>.</a:t>
            </a:r>
          </a:p>
          <a:p>
            <a:r>
              <a:rPr lang="es-ES" sz="2000" dirty="0" err="1"/>
              <a:t>IFren</a:t>
            </a:r>
            <a:r>
              <a:rPr lang="es-ES" sz="2000" b="1" dirty="0">
                <a:solidFill>
                  <a:srgbClr val="4E9EBA"/>
                </a:solidFill>
              </a:rPr>
              <a:t> </a:t>
            </a:r>
            <a:r>
              <a:rPr lang="es-ES" sz="2000" b="1" dirty="0" err="1">
                <a:solidFill>
                  <a:srgbClr val="4E9EBA"/>
                </a:solidFill>
              </a:rPr>
              <a:t>prebalentzia</a:t>
            </a:r>
            <a:r>
              <a:rPr lang="es-ES" sz="2000" b="1" dirty="0">
                <a:solidFill>
                  <a:srgbClr val="4E9EBA"/>
                </a:solidFill>
              </a:rPr>
              <a:t> </a:t>
            </a:r>
            <a:r>
              <a:rPr lang="es-ES" sz="2000" dirty="0" err="1"/>
              <a:t>Europan</a:t>
            </a:r>
            <a:r>
              <a:rPr lang="es-ES" sz="2000" dirty="0"/>
              <a:t>: % 8,17, 4 </a:t>
            </a:r>
            <a:r>
              <a:rPr lang="es-ES" sz="2000" dirty="0" err="1"/>
              <a:t>urtetik</a:t>
            </a:r>
            <a:r>
              <a:rPr lang="es-ES" sz="2000" dirty="0"/>
              <a:t> </a:t>
            </a:r>
            <a:r>
              <a:rPr lang="es-ES" sz="2000" dirty="0" err="1"/>
              <a:t>beherakoetan</a:t>
            </a:r>
            <a:r>
              <a:rPr lang="es-ES" sz="2000" dirty="0"/>
              <a:t>, eta % 11,39, 4-18 </a:t>
            </a:r>
            <a:r>
              <a:rPr lang="es-ES" sz="2000" dirty="0" err="1"/>
              <a:t>urtekoen</a:t>
            </a:r>
            <a:r>
              <a:rPr lang="es-ES" sz="2000" dirty="0"/>
              <a:t> </a:t>
            </a:r>
            <a:r>
              <a:rPr lang="es-ES" sz="2000" dirty="0" err="1"/>
              <a:t>artean</a:t>
            </a:r>
            <a:r>
              <a:rPr lang="es-ES" sz="2000" dirty="0"/>
              <a:t>, </a:t>
            </a:r>
            <a:r>
              <a:rPr lang="es-ES" sz="2000" dirty="0" err="1"/>
              <a:t>sexuari</a:t>
            </a:r>
            <a:r>
              <a:rPr lang="es-ES" sz="2000" dirty="0"/>
              <a:t> </a:t>
            </a:r>
            <a:r>
              <a:rPr lang="es-ES" sz="2000" dirty="0" err="1"/>
              <a:t>dagokionez</a:t>
            </a:r>
            <a:r>
              <a:rPr lang="es-ES" sz="2000" dirty="0"/>
              <a:t> </a:t>
            </a:r>
            <a:r>
              <a:rPr lang="es-ES" sz="2000" dirty="0" err="1"/>
              <a:t>alderik</a:t>
            </a:r>
            <a:r>
              <a:rPr lang="es-ES" sz="2000" dirty="0"/>
              <a:t> </a:t>
            </a:r>
            <a:r>
              <a:rPr lang="es-ES" sz="2000" dirty="0" err="1"/>
              <a:t>gabe</a:t>
            </a:r>
            <a:r>
              <a:rPr lang="es-ES" sz="2000" dirty="0"/>
              <a:t>. </a:t>
            </a:r>
            <a:r>
              <a:rPr lang="es-ES" sz="2000" dirty="0" err="1"/>
              <a:t>Espainian</a:t>
            </a:r>
            <a:r>
              <a:rPr lang="es-ES" sz="2000" dirty="0"/>
              <a:t>, % 16,1.</a:t>
            </a:r>
          </a:p>
          <a:p>
            <a:r>
              <a:rPr lang="es-ES" sz="2000" b="1" dirty="0" err="1">
                <a:solidFill>
                  <a:srgbClr val="4E9EBA"/>
                </a:solidFill>
              </a:rPr>
              <a:t>Libratze-atzerapenak</a:t>
            </a:r>
            <a:r>
              <a:rPr lang="es-ES" sz="2000" b="1" dirty="0">
                <a:solidFill>
                  <a:srgbClr val="4E9EBA"/>
                </a:solidFill>
              </a:rPr>
              <a:t> </a:t>
            </a:r>
            <a:r>
              <a:rPr lang="es-ES" sz="2000" b="1" dirty="0" err="1">
                <a:solidFill>
                  <a:srgbClr val="4E9EBA"/>
                </a:solidFill>
              </a:rPr>
              <a:t>edo</a:t>
            </a:r>
            <a:r>
              <a:rPr lang="es-ES" sz="2000" b="1" dirty="0">
                <a:solidFill>
                  <a:srgbClr val="4E9EBA"/>
                </a:solidFill>
              </a:rPr>
              <a:t> -</a:t>
            </a:r>
            <a:r>
              <a:rPr lang="es-ES" sz="2000" b="1" dirty="0" err="1">
                <a:solidFill>
                  <a:srgbClr val="4E9EBA"/>
                </a:solidFill>
              </a:rPr>
              <a:t>zailtasunak</a:t>
            </a:r>
            <a:r>
              <a:rPr lang="es-ES" sz="2000" b="1" dirty="0">
                <a:solidFill>
                  <a:srgbClr val="4E9EBA"/>
                </a:solidFill>
              </a:rPr>
              <a:t> </a:t>
            </a:r>
            <a:r>
              <a:rPr lang="es-ES" sz="2000" dirty="0" err="1"/>
              <a:t>ezaugarri</a:t>
            </a:r>
            <a:r>
              <a:rPr lang="es-ES" sz="2000" dirty="0"/>
              <a:t> </a:t>
            </a:r>
            <a:r>
              <a:rPr lang="es-ES" sz="2000" dirty="0" err="1"/>
              <a:t>dituen</a:t>
            </a:r>
            <a:r>
              <a:rPr lang="es-ES" sz="2000" dirty="0"/>
              <a:t> </a:t>
            </a:r>
            <a:r>
              <a:rPr lang="es-ES" sz="2000" dirty="0" err="1"/>
              <a:t>sintoma</a:t>
            </a:r>
            <a:r>
              <a:rPr lang="es-ES" sz="2000" dirty="0"/>
              <a:t>, </a:t>
            </a:r>
            <a:r>
              <a:rPr lang="es-ES" sz="2000" dirty="0" err="1"/>
              <a:t>pazientearen</a:t>
            </a:r>
            <a:r>
              <a:rPr lang="es-ES" sz="2000" dirty="0"/>
              <a:t> </a:t>
            </a:r>
            <a:r>
              <a:rPr lang="es-ES" sz="2000" b="1" dirty="0" err="1">
                <a:solidFill>
                  <a:srgbClr val="4E9EBA"/>
                </a:solidFill>
              </a:rPr>
              <a:t>ondoeza</a:t>
            </a:r>
            <a:r>
              <a:rPr lang="es-ES" sz="2000" dirty="0" err="1"/>
              <a:t>rekin</a:t>
            </a:r>
            <a:r>
              <a:rPr lang="es-ES" sz="2000" dirty="0"/>
              <a:t> </a:t>
            </a:r>
            <a:r>
              <a:rPr lang="es-ES" sz="2000" dirty="0" err="1"/>
              <a:t>lotzen</a:t>
            </a:r>
            <a:r>
              <a:rPr lang="es-ES" sz="2000" dirty="0"/>
              <a:t> </a:t>
            </a:r>
            <a:r>
              <a:rPr lang="es-ES" sz="2000" dirty="0" err="1"/>
              <a:t>dena</a:t>
            </a:r>
            <a:r>
              <a:rPr lang="es-ES" sz="2000" dirty="0"/>
              <a:t>.</a:t>
            </a:r>
          </a:p>
          <a:p>
            <a:r>
              <a:rPr lang="es-ES" sz="2000" dirty="0" err="1"/>
              <a:t>Ohiko</a:t>
            </a:r>
            <a:r>
              <a:rPr lang="es-ES" sz="2000" b="1" dirty="0">
                <a:solidFill>
                  <a:srgbClr val="4E9EBA"/>
                </a:solidFill>
              </a:rPr>
              <a:t> </a:t>
            </a:r>
            <a:r>
              <a:rPr lang="es-ES" sz="2000" b="1" dirty="0" err="1">
                <a:solidFill>
                  <a:srgbClr val="4E9EBA"/>
                </a:solidFill>
              </a:rPr>
              <a:t>faktore</a:t>
            </a:r>
            <a:r>
              <a:rPr lang="es-ES" sz="2000" b="1" dirty="0">
                <a:solidFill>
                  <a:srgbClr val="4E9EBA"/>
                </a:solidFill>
              </a:rPr>
              <a:t> </a:t>
            </a:r>
            <a:r>
              <a:rPr lang="es-ES" sz="2000" b="1" dirty="0" err="1">
                <a:solidFill>
                  <a:srgbClr val="4E9EBA"/>
                </a:solidFill>
              </a:rPr>
              <a:t>abiarazleak</a:t>
            </a:r>
            <a:r>
              <a:rPr lang="es-ES" sz="2000" dirty="0"/>
              <a:t>: 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s-ES" sz="2000" dirty="0" err="1"/>
              <a:t>Amagandiko</a:t>
            </a:r>
            <a:r>
              <a:rPr lang="es-ES" sz="2000" dirty="0"/>
              <a:t> </a:t>
            </a:r>
            <a:r>
              <a:rPr lang="es-ES" sz="2000" dirty="0" err="1"/>
              <a:t>edoskitzetik</a:t>
            </a:r>
            <a:r>
              <a:rPr lang="es-ES" sz="2000" dirty="0"/>
              <a:t> </a:t>
            </a:r>
            <a:r>
              <a:rPr lang="es-ES" sz="2000" dirty="0" err="1"/>
              <a:t>formularako</a:t>
            </a:r>
            <a:r>
              <a:rPr lang="es-ES" sz="2000" dirty="0"/>
              <a:t> </a:t>
            </a:r>
            <a:r>
              <a:rPr lang="es-ES" sz="2000" dirty="0" err="1"/>
              <a:t>aldaketa</a:t>
            </a:r>
            <a:endParaRPr lang="es-ES" sz="2000" dirty="0"/>
          </a:p>
          <a:p>
            <a:pPr lvl="1">
              <a:buFont typeface="Courier New" panose="02070309020205020404" pitchFamily="49" charset="0"/>
              <a:buChar char="o"/>
            </a:pPr>
            <a:r>
              <a:rPr lang="es-ES" sz="2000" dirty="0" err="1"/>
              <a:t>Elikagai</a:t>
            </a:r>
            <a:r>
              <a:rPr lang="es-ES" sz="2000" dirty="0"/>
              <a:t> </a:t>
            </a:r>
            <a:r>
              <a:rPr lang="es-ES" sz="2000" dirty="0" err="1"/>
              <a:t>osagarriak</a:t>
            </a:r>
            <a:r>
              <a:rPr lang="es-ES" sz="2000" dirty="0"/>
              <a:t> </a:t>
            </a:r>
            <a:r>
              <a:rPr lang="es-ES" sz="2000" dirty="0" err="1"/>
              <a:t>edo</a:t>
            </a:r>
            <a:r>
              <a:rPr lang="es-ES" sz="2000" dirty="0"/>
              <a:t> </a:t>
            </a:r>
            <a:r>
              <a:rPr lang="es-ES" sz="2000" dirty="0" err="1"/>
              <a:t>behi-esnea</a:t>
            </a:r>
            <a:r>
              <a:rPr lang="es-ES" sz="2000" dirty="0"/>
              <a:t> </a:t>
            </a:r>
            <a:r>
              <a:rPr lang="es-ES" sz="2000" dirty="0" err="1"/>
              <a:t>hartzen</a:t>
            </a:r>
            <a:r>
              <a:rPr lang="es-ES" sz="2000" dirty="0"/>
              <a:t> </a:t>
            </a:r>
            <a:r>
              <a:rPr lang="es-ES" sz="2000" dirty="0" err="1"/>
              <a:t>hastea</a:t>
            </a:r>
            <a:endParaRPr lang="es-ES" sz="2000" dirty="0"/>
          </a:p>
          <a:p>
            <a:pPr lvl="1">
              <a:buFont typeface="Courier New" panose="02070309020205020404" pitchFamily="49" charset="0"/>
              <a:buChar char="o"/>
            </a:pPr>
            <a:r>
              <a:rPr lang="es-ES" sz="2000" dirty="0" err="1"/>
              <a:t>Libratze-ohiturei</a:t>
            </a:r>
            <a:r>
              <a:rPr lang="es-ES" sz="2000" dirty="0"/>
              <a:t> </a:t>
            </a:r>
            <a:r>
              <a:rPr lang="es-ES" sz="2000" dirty="0" err="1"/>
              <a:t>hasiera</a:t>
            </a:r>
            <a:r>
              <a:rPr lang="es-ES" sz="2000" dirty="0"/>
              <a:t> </a:t>
            </a:r>
            <a:r>
              <a:rPr lang="es-ES" sz="2000" dirty="0" err="1"/>
              <a:t>emateko</a:t>
            </a:r>
            <a:r>
              <a:rPr lang="es-ES" sz="2000" dirty="0"/>
              <a:t> </a:t>
            </a:r>
            <a:r>
              <a:rPr lang="es-ES" sz="2000" dirty="0" err="1"/>
              <a:t>garaia</a:t>
            </a:r>
            <a:r>
              <a:rPr lang="es-ES" sz="2000" dirty="0"/>
              <a:t>, </a:t>
            </a:r>
            <a:r>
              <a:rPr lang="es-ES" sz="2000" dirty="0" err="1"/>
              <a:t>haur-ohiala</a:t>
            </a:r>
            <a:r>
              <a:rPr lang="es-ES" sz="2000" dirty="0"/>
              <a:t> </a:t>
            </a:r>
            <a:r>
              <a:rPr lang="es-ES" sz="2000" dirty="0" err="1"/>
              <a:t>kentzean</a:t>
            </a:r>
            <a:endParaRPr lang="es-ES" sz="2000" dirty="0"/>
          </a:p>
          <a:p>
            <a:pPr lvl="1">
              <a:buFont typeface="Courier New" panose="02070309020205020404" pitchFamily="49" charset="0"/>
              <a:buChar char="o"/>
            </a:pPr>
            <a:r>
              <a:rPr lang="es-ES" sz="2000" dirty="0" err="1"/>
              <a:t>Eskola-garaia</a:t>
            </a:r>
            <a:r>
              <a:rPr lang="es-ES" sz="2000" dirty="0"/>
              <a:t> </a:t>
            </a:r>
            <a:r>
              <a:rPr lang="es-ES" sz="2000" dirty="0" err="1"/>
              <a:t>hastea</a:t>
            </a:r>
            <a:endParaRPr lang="es-ES" sz="2000" dirty="0"/>
          </a:p>
          <a:p>
            <a:pPr lvl="1">
              <a:buFont typeface="Courier New" panose="02070309020205020404" pitchFamily="49" charset="0"/>
              <a:buChar char="o"/>
            </a:pPr>
            <a:r>
              <a:rPr lang="es-ES" sz="2000" dirty="0" err="1"/>
              <a:t>Eginkariak</a:t>
            </a:r>
            <a:r>
              <a:rPr lang="es-ES" sz="2000" dirty="0"/>
              <a:t> </a:t>
            </a:r>
            <a:r>
              <a:rPr lang="es-ES" sz="2000" dirty="0" err="1"/>
              <a:t>kanporatu</a:t>
            </a:r>
            <a:r>
              <a:rPr lang="es-ES" sz="2000" dirty="0"/>
              <a:t> </a:t>
            </a:r>
            <a:r>
              <a:rPr lang="es-ES" sz="2000" dirty="0" err="1"/>
              <a:t>aurretik</a:t>
            </a:r>
            <a:r>
              <a:rPr lang="es-ES" sz="2000" dirty="0"/>
              <a:t> mina </a:t>
            </a:r>
            <a:r>
              <a:rPr lang="es-ES" sz="2000" dirty="0" err="1"/>
              <a:t>sentitzea</a:t>
            </a:r>
            <a:endParaRPr lang="es-ES" sz="2000" dirty="0"/>
          </a:p>
        </p:txBody>
      </p:sp>
      <p:grpSp>
        <p:nvGrpSpPr>
          <p:cNvPr id="7" name="Grupo 6"/>
          <p:cNvGrpSpPr/>
          <p:nvPr/>
        </p:nvGrpSpPr>
        <p:grpSpPr>
          <a:xfrm>
            <a:off x="621635" y="6185998"/>
            <a:ext cx="10856798" cy="580324"/>
            <a:chOff x="621635" y="6185998"/>
            <a:chExt cx="10856798" cy="580324"/>
          </a:xfrm>
        </p:grpSpPr>
        <p:pic>
          <p:nvPicPr>
            <p:cNvPr id="8" name="Imagen 7"/>
            <p:cNvPicPr/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05" t="11283" r="58196" b="10438"/>
            <a:stretch/>
          </p:blipFill>
          <p:spPr bwMode="auto">
            <a:xfrm>
              <a:off x="5323957" y="6185998"/>
              <a:ext cx="1012536" cy="535626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9" name="Imagen 8" descr="Archivo:Osakidetza.svg - Wikipedia, la enciclopedia libre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635" y="6249023"/>
              <a:ext cx="1156335" cy="409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" name="Imagen 9" descr="salud_lateral_color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73203" y="6239907"/>
              <a:ext cx="1205230" cy="526415"/>
            </a:xfrm>
            <a:prstGeom prst="rect">
              <a:avLst/>
            </a:prstGeom>
            <a:noFill/>
            <a:ln>
              <a:noFill/>
            </a:ln>
          </p:spPr>
        </p:pic>
      </p:grpSp>
      <p:cxnSp>
        <p:nvCxnSpPr>
          <p:cNvPr id="12" name="Conector recto 11"/>
          <p:cNvCxnSpPr/>
          <p:nvPr/>
        </p:nvCxnSpPr>
        <p:spPr>
          <a:xfrm>
            <a:off x="433802" y="1090023"/>
            <a:ext cx="11161486" cy="7257"/>
          </a:xfrm>
          <a:prstGeom prst="line">
            <a:avLst/>
          </a:prstGeom>
          <a:ln w="25400">
            <a:solidFill>
              <a:srgbClr val="4E9EB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468470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1000362" cy="732155"/>
          </a:xfrm>
        </p:spPr>
        <p:txBody>
          <a:bodyPr>
            <a:normAutofit fontScale="90000"/>
          </a:bodyPr>
          <a:lstStyle/>
          <a:p>
            <a:pPr algn="ctr"/>
            <a:r>
              <a:rPr lang="es-ES" sz="40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IDORRERIA FUNTZIONALA. </a:t>
            </a:r>
            <a:r>
              <a:rPr lang="es-ES" sz="4000" dirty="0" err="1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Diagnostikoa</a:t>
            </a:r>
            <a:endParaRPr lang="es-ES" sz="4000" dirty="0">
              <a:solidFill>
                <a:srgbClr val="4E9EBA"/>
              </a:solidFill>
              <a:latin typeface="Arial Black" pitchFamily="34" charset="0"/>
              <a:ea typeface="+mn-ea"/>
              <a:cs typeface="+mn-cs"/>
            </a:endParaRPr>
          </a:p>
        </p:txBody>
      </p:sp>
      <p:sp>
        <p:nvSpPr>
          <p:cNvPr id="6" name="Subtítulo 2"/>
          <p:cNvSpPr txBox="1">
            <a:spLocks/>
          </p:cNvSpPr>
          <p:nvPr/>
        </p:nvSpPr>
        <p:spPr>
          <a:xfrm>
            <a:off x="1184758" y="1393371"/>
            <a:ext cx="9437846" cy="4792627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sz="2000" dirty="0" err="1"/>
              <a:t>Diagnostikoaren</a:t>
            </a:r>
            <a:r>
              <a:rPr lang="es-ES" sz="2000" dirty="0"/>
              <a:t> </a:t>
            </a:r>
            <a:r>
              <a:rPr lang="es-ES" sz="2000" dirty="0" err="1"/>
              <a:t>oinarri</a:t>
            </a:r>
            <a:r>
              <a:rPr lang="es-ES" sz="2000" dirty="0"/>
              <a:t> </a:t>
            </a:r>
            <a:r>
              <a:rPr lang="es-ES" sz="2000" dirty="0" err="1"/>
              <a:t>dira</a:t>
            </a:r>
            <a:r>
              <a:rPr lang="es-ES" sz="2000" dirty="0"/>
              <a:t>: </a:t>
            </a:r>
          </a:p>
          <a:p>
            <a:pPr lvl="1"/>
            <a:r>
              <a:rPr lang="es-ES" sz="2000" b="1" dirty="0">
                <a:solidFill>
                  <a:srgbClr val="4E9EBA"/>
                </a:solidFill>
              </a:rPr>
              <a:t>historia </a:t>
            </a:r>
            <a:r>
              <a:rPr lang="es-ES" sz="2000" b="1" dirty="0" err="1">
                <a:solidFill>
                  <a:srgbClr val="4E9EBA"/>
                </a:solidFill>
              </a:rPr>
              <a:t>klinikoa</a:t>
            </a:r>
            <a:r>
              <a:rPr lang="es-ES" sz="2000" b="1" dirty="0">
                <a:solidFill>
                  <a:srgbClr val="4E9EBA"/>
                </a:solidFill>
              </a:rPr>
              <a:t>: </a:t>
            </a:r>
            <a:r>
              <a:rPr lang="es-ES" sz="2000" dirty="0" err="1"/>
              <a:t>mekonioa</a:t>
            </a:r>
            <a:r>
              <a:rPr lang="es-ES" sz="2000" dirty="0"/>
              <a:t> </a:t>
            </a:r>
            <a:r>
              <a:rPr lang="es-ES" sz="2000" dirty="0" err="1"/>
              <a:t>kanporatzeko</a:t>
            </a:r>
            <a:r>
              <a:rPr lang="es-ES" sz="2000" dirty="0"/>
              <a:t> </a:t>
            </a:r>
            <a:r>
              <a:rPr lang="es-ES" sz="2000" dirty="0" err="1"/>
              <a:t>unea</a:t>
            </a:r>
            <a:r>
              <a:rPr lang="es-ES" sz="2000" dirty="0"/>
              <a:t>, </a:t>
            </a:r>
            <a:r>
              <a:rPr lang="es-ES" sz="2000" dirty="0" err="1"/>
              <a:t>libratze-maiztasuna</a:t>
            </a:r>
            <a:r>
              <a:rPr lang="es-ES" sz="2000" dirty="0"/>
              <a:t> eta </a:t>
            </a:r>
            <a:r>
              <a:rPr lang="es-ES" sz="2000" dirty="0" err="1"/>
              <a:t>eginkarien</a:t>
            </a:r>
            <a:r>
              <a:rPr lang="es-ES" sz="2000" dirty="0"/>
              <a:t> </a:t>
            </a:r>
            <a:r>
              <a:rPr lang="es-ES" sz="2000" dirty="0" err="1"/>
              <a:t>trinkotasuna</a:t>
            </a:r>
            <a:r>
              <a:rPr lang="es-ES" sz="2000" dirty="0"/>
              <a:t> -Bristol eta </a:t>
            </a:r>
            <a:r>
              <a:rPr lang="es-ES" sz="2000" dirty="0" err="1"/>
              <a:t>Amsterdam</a:t>
            </a:r>
            <a:r>
              <a:rPr lang="es-ES" sz="2000" dirty="0"/>
              <a:t> </a:t>
            </a:r>
            <a:r>
              <a:rPr lang="es-ES" sz="2000" dirty="0" err="1"/>
              <a:t>eskalak</a:t>
            </a:r>
            <a:r>
              <a:rPr lang="es-ES" sz="2000" dirty="0"/>
              <a:t>-, </a:t>
            </a:r>
            <a:r>
              <a:rPr lang="es-ES" sz="2000" dirty="0" err="1"/>
              <a:t>hasiera-adina</a:t>
            </a:r>
            <a:r>
              <a:rPr lang="es-ES" sz="2000" dirty="0"/>
              <a:t>, historia </a:t>
            </a:r>
            <a:r>
              <a:rPr lang="es-ES" sz="2000" dirty="0" err="1"/>
              <a:t>dietetikoa</a:t>
            </a:r>
            <a:r>
              <a:rPr lang="es-ES" sz="2000" dirty="0"/>
              <a:t>, familia-</a:t>
            </a:r>
            <a:r>
              <a:rPr lang="es-ES" sz="2000" dirty="0" err="1"/>
              <a:t>aurrekariak</a:t>
            </a:r>
            <a:r>
              <a:rPr lang="es-ES" sz="2000" dirty="0"/>
              <a:t>, </a:t>
            </a:r>
            <a:r>
              <a:rPr lang="es-ES" sz="2000" dirty="0" err="1"/>
              <a:t>medikazioa</a:t>
            </a:r>
            <a:r>
              <a:rPr lang="es-ES" sz="2000" dirty="0"/>
              <a:t>…   eta  </a:t>
            </a:r>
          </a:p>
          <a:p>
            <a:pPr lvl="1"/>
            <a:r>
              <a:rPr lang="es-ES" sz="2000" b="1" dirty="0" err="1">
                <a:solidFill>
                  <a:srgbClr val="4E9EBA"/>
                </a:solidFill>
              </a:rPr>
              <a:t>miaketa</a:t>
            </a:r>
            <a:r>
              <a:rPr lang="es-ES" sz="2000" b="1" dirty="0">
                <a:solidFill>
                  <a:srgbClr val="4E9EBA"/>
                </a:solidFill>
              </a:rPr>
              <a:t> </a:t>
            </a:r>
            <a:r>
              <a:rPr lang="es-ES" sz="2000" b="1" dirty="0" err="1">
                <a:solidFill>
                  <a:srgbClr val="4E9EBA"/>
                </a:solidFill>
              </a:rPr>
              <a:t>fisikoa</a:t>
            </a:r>
            <a:r>
              <a:rPr lang="es-ES" sz="2000" b="1" dirty="0">
                <a:solidFill>
                  <a:srgbClr val="4E9EBA"/>
                </a:solidFill>
              </a:rPr>
              <a:t>: </a:t>
            </a:r>
            <a:r>
              <a:rPr lang="es-ES" sz="2000" dirty="0" err="1"/>
              <a:t>egoera</a:t>
            </a:r>
            <a:r>
              <a:rPr lang="es-ES" sz="2000" dirty="0"/>
              <a:t> </a:t>
            </a:r>
            <a:r>
              <a:rPr lang="es-ES" sz="2000" dirty="0" err="1"/>
              <a:t>orokorraren</a:t>
            </a:r>
            <a:r>
              <a:rPr lang="es-ES" sz="2000" dirty="0"/>
              <a:t> eta </a:t>
            </a:r>
            <a:r>
              <a:rPr lang="es-ES" sz="2000" dirty="0" err="1"/>
              <a:t>nutrizionalaren</a:t>
            </a:r>
            <a:r>
              <a:rPr lang="es-ES" sz="2000" dirty="0"/>
              <a:t> </a:t>
            </a:r>
            <a:r>
              <a:rPr lang="es-ES" sz="2000" dirty="0" err="1"/>
              <a:t>balorazioa</a:t>
            </a:r>
            <a:r>
              <a:rPr lang="es-ES" sz="2000" dirty="0"/>
              <a:t>, </a:t>
            </a:r>
            <a:r>
              <a:rPr lang="es-ES" sz="2000" dirty="0" err="1"/>
              <a:t>abdomena</a:t>
            </a:r>
            <a:r>
              <a:rPr lang="es-ES" sz="2000" dirty="0"/>
              <a:t> </a:t>
            </a:r>
            <a:r>
              <a:rPr lang="es-ES" sz="2000" dirty="0" err="1"/>
              <a:t>haztatzea</a:t>
            </a:r>
            <a:r>
              <a:rPr lang="es-ES" sz="2000" dirty="0"/>
              <a:t>…</a:t>
            </a:r>
          </a:p>
          <a:p>
            <a:r>
              <a:rPr lang="es-ES" sz="2000" b="1" dirty="0">
                <a:solidFill>
                  <a:srgbClr val="4E9EBA"/>
                </a:solidFill>
              </a:rPr>
              <a:t>Roma IV </a:t>
            </a:r>
            <a:r>
              <a:rPr lang="es-ES" sz="2000" b="1" dirty="0" err="1">
                <a:solidFill>
                  <a:srgbClr val="4E9EBA"/>
                </a:solidFill>
              </a:rPr>
              <a:t>irizpide</a:t>
            </a:r>
            <a:r>
              <a:rPr lang="es-ES" sz="2000" b="1" dirty="0">
                <a:solidFill>
                  <a:srgbClr val="4E9EBA"/>
                </a:solidFill>
              </a:rPr>
              <a:t> </a:t>
            </a:r>
            <a:r>
              <a:rPr lang="es-ES" sz="2000" b="1" dirty="0" err="1">
                <a:solidFill>
                  <a:srgbClr val="4E9EBA"/>
                </a:solidFill>
              </a:rPr>
              <a:t>diagnostikoak</a:t>
            </a:r>
            <a:r>
              <a:rPr lang="es-ES" sz="2000" b="1" dirty="0">
                <a:solidFill>
                  <a:srgbClr val="4E9EBA"/>
                </a:solidFill>
              </a:rPr>
              <a:t> </a:t>
            </a:r>
            <a:r>
              <a:rPr lang="es-ES" sz="2000" dirty="0" err="1"/>
              <a:t>betetzen</a:t>
            </a:r>
            <a:r>
              <a:rPr lang="es-ES" sz="2000" dirty="0"/>
              <a:t> </a:t>
            </a:r>
            <a:r>
              <a:rPr lang="es-ES" sz="2000" dirty="0" err="1"/>
              <a:t>badira</a:t>
            </a:r>
            <a:r>
              <a:rPr lang="es-ES" sz="2000" dirty="0"/>
              <a:t> </a:t>
            </a:r>
            <a:r>
              <a:rPr lang="es-ES" sz="2000" dirty="0" err="1"/>
              <a:t>ezartzen</a:t>
            </a:r>
            <a:r>
              <a:rPr lang="es-ES" sz="2000" dirty="0"/>
              <a:t> da. </a:t>
            </a:r>
            <a:endParaRPr lang="es-ES" sz="2000" b="1" dirty="0">
              <a:solidFill>
                <a:srgbClr val="4E9EBA"/>
              </a:solidFill>
            </a:endParaRPr>
          </a:p>
          <a:p>
            <a:r>
              <a:rPr lang="es-ES" sz="2000" dirty="0" err="1"/>
              <a:t>Kasu</a:t>
            </a:r>
            <a:r>
              <a:rPr lang="es-ES" sz="2000" dirty="0"/>
              <a:t> </a:t>
            </a:r>
            <a:r>
              <a:rPr lang="es-ES" sz="2000" dirty="0" err="1"/>
              <a:t>gehien-gehienetan</a:t>
            </a:r>
            <a:r>
              <a:rPr lang="es-ES" sz="2000" dirty="0"/>
              <a:t> </a:t>
            </a:r>
            <a:r>
              <a:rPr lang="es-ES" sz="2000" b="1" dirty="0" err="1">
                <a:solidFill>
                  <a:srgbClr val="4E9EBA"/>
                </a:solidFill>
              </a:rPr>
              <a:t>ez</a:t>
            </a:r>
            <a:r>
              <a:rPr lang="es-ES" sz="2000" b="1" dirty="0">
                <a:solidFill>
                  <a:srgbClr val="4E9EBA"/>
                </a:solidFill>
              </a:rPr>
              <a:t> da proba </a:t>
            </a:r>
            <a:r>
              <a:rPr lang="es-ES" sz="2000" b="1" dirty="0" err="1">
                <a:solidFill>
                  <a:srgbClr val="4E9EBA"/>
                </a:solidFill>
              </a:rPr>
              <a:t>osagarririk</a:t>
            </a:r>
            <a:r>
              <a:rPr lang="es-ES" sz="2000" b="1" dirty="0">
                <a:solidFill>
                  <a:srgbClr val="4E9EBA"/>
                </a:solidFill>
              </a:rPr>
              <a:t> </a:t>
            </a:r>
            <a:r>
              <a:rPr lang="es-ES" sz="2000" b="1" dirty="0" err="1">
                <a:solidFill>
                  <a:srgbClr val="4E9EBA"/>
                </a:solidFill>
              </a:rPr>
              <a:t>egin</a:t>
            </a:r>
            <a:r>
              <a:rPr lang="es-ES" sz="2000" b="1" dirty="0">
                <a:solidFill>
                  <a:srgbClr val="4E9EBA"/>
                </a:solidFill>
              </a:rPr>
              <a:t> </a:t>
            </a:r>
            <a:r>
              <a:rPr lang="es-ES" sz="2000" b="1" dirty="0" err="1">
                <a:solidFill>
                  <a:srgbClr val="4E9EBA"/>
                </a:solidFill>
              </a:rPr>
              <a:t>behar</a:t>
            </a:r>
            <a:r>
              <a:rPr lang="es-ES" sz="2000" b="1" dirty="0">
                <a:solidFill>
                  <a:srgbClr val="4E9EBA"/>
                </a:solidFill>
              </a:rPr>
              <a:t> </a:t>
            </a:r>
            <a:r>
              <a:rPr lang="es-ES" sz="2000" b="1" dirty="0" err="1">
                <a:solidFill>
                  <a:srgbClr val="4E9EBA"/>
                </a:solidFill>
              </a:rPr>
              <a:t>izaten</a:t>
            </a:r>
            <a:r>
              <a:rPr lang="es-ES" sz="2000" dirty="0"/>
              <a:t>.</a:t>
            </a:r>
          </a:p>
          <a:p>
            <a:r>
              <a:rPr lang="es-ES" sz="2000" b="1" dirty="0">
                <a:solidFill>
                  <a:srgbClr val="4E9EBA"/>
                </a:solidFill>
              </a:rPr>
              <a:t>Alarma-</a:t>
            </a:r>
            <a:r>
              <a:rPr lang="es-ES" sz="2000" b="1" dirty="0" err="1">
                <a:solidFill>
                  <a:srgbClr val="4E9EBA"/>
                </a:solidFill>
              </a:rPr>
              <a:t>zantzuak</a:t>
            </a:r>
            <a:r>
              <a:rPr lang="es-ES" sz="2000" dirty="0"/>
              <a:t>: </a:t>
            </a:r>
            <a:r>
              <a:rPr lang="es-ES" sz="2000" dirty="0" err="1"/>
              <a:t>jaiotzetik</a:t>
            </a:r>
            <a:r>
              <a:rPr lang="es-ES" sz="2000" dirty="0"/>
              <a:t> </a:t>
            </a:r>
            <a:r>
              <a:rPr lang="es-ES" sz="2000" dirty="0" err="1"/>
              <a:t>agertzea</a:t>
            </a:r>
            <a:r>
              <a:rPr lang="es-ES" sz="2000" dirty="0"/>
              <a:t>, </a:t>
            </a:r>
            <a:r>
              <a:rPr lang="es-ES" sz="2000" dirty="0" err="1"/>
              <a:t>mekonioa</a:t>
            </a:r>
            <a:r>
              <a:rPr lang="es-ES" sz="2000" dirty="0"/>
              <a:t> </a:t>
            </a:r>
            <a:r>
              <a:rPr lang="es-ES" sz="2000" dirty="0" err="1"/>
              <a:t>berandu</a:t>
            </a:r>
            <a:r>
              <a:rPr lang="es-ES" sz="2000" dirty="0"/>
              <a:t> </a:t>
            </a:r>
            <a:r>
              <a:rPr lang="es-ES" sz="2000" dirty="0" err="1"/>
              <a:t>kanporatzea</a:t>
            </a:r>
            <a:r>
              <a:rPr lang="es-ES" sz="2000" dirty="0"/>
              <a:t> (&gt;48 </a:t>
            </a:r>
            <a:r>
              <a:rPr lang="es-ES" sz="2000" dirty="0" err="1"/>
              <a:t>ordu</a:t>
            </a:r>
            <a:r>
              <a:rPr lang="es-ES" sz="2000" dirty="0"/>
              <a:t>), </a:t>
            </a:r>
            <a:r>
              <a:rPr lang="es-ES" sz="2000" dirty="0" err="1"/>
              <a:t>Hirschprung</a:t>
            </a:r>
            <a:r>
              <a:rPr lang="es-ES" sz="2000" dirty="0"/>
              <a:t>-en </a:t>
            </a:r>
            <a:r>
              <a:rPr lang="es-ES" sz="2000" dirty="0" err="1"/>
              <a:t>gaixotasunaren</a:t>
            </a:r>
            <a:r>
              <a:rPr lang="es-ES" sz="2000" dirty="0"/>
              <a:t> historia </a:t>
            </a:r>
            <a:r>
              <a:rPr lang="es-ES" sz="2000" dirty="0" err="1"/>
              <a:t>familiarra</a:t>
            </a:r>
            <a:r>
              <a:rPr lang="es-ES" sz="2000" dirty="0"/>
              <a:t>, </a:t>
            </a:r>
            <a:r>
              <a:rPr lang="es-ES" sz="2000" dirty="0" err="1"/>
              <a:t>pisu</a:t>
            </a:r>
            <a:r>
              <a:rPr lang="es-ES" sz="2000" dirty="0"/>
              <a:t> </a:t>
            </a:r>
            <a:r>
              <a:rPr lang="es-ES" sz="2000" dirty="0" err="1"/>
              <a:t>gutxi</a:t>
            </a:r>
            <a:r>
              <a:rPr lang="es-ES" sz="2000" dirty="0"/>
              <a:t> </a:t>
            </a:r>
            <a:r>
              <a:rPr lang="es-ES" sz="2000" dirty="0" err="1"/>
              <a:t>hartzea</a:t>
            </a:r>
            <a:r>
              <a:rPr lang="es-ES" sz="2000" dirty="0"/>
              <a:t>, </a:t>
            </a:r>
            <a:r>
              <a:rPr lang="es-ES" sz="2000" dirty="0" err="1"/>
              <a:t>abdomeneko</a:t>
            </a:r>
            <a:r>
              <a:rPr lang="es-ES" sz="2000" dirty="0"/>
              <a:t> </a:t>
            </a:r>
            <a:r>
              <a:rPr lang="es-ES" sz="2000" dirty="0" err="1"/>
              <a:t>distentsioa</a:t>
            </a:r>
            <a:r>
              <a:rPr lang="es-ES" sz="2000" dirty="0"/>
              <a:t>, </a:t>
            </a:r>
            <a:r>
              <a:rPr lang="es-ES" sz="2000" dirty="0" err="1"/>
              <a:t>gorakoa</a:t>
            </a:r>
            <a:r>
              <a:rPr lang="es-ES" sz="2000" dirty="0"/>
              <a:t>, </a:t>
            </a:r>
            <a:r>
              <a:rPr lang="es-ES" sz="2000" dirty="0" err="1"/>
              <a:t>alterazio</a:t>
            </a:r>
            <a:r>
              <a:rPr lang="es-ES" sz="2000" dirty="0"/>
              <a:t> </a:t>
            </a:r>
            <a:r>
              <a:rPr lang="es-ES" sz="2000" dirty="0" err="1"/>
              <a:t>neurologikoak</a:t>
            </a:r>
            <a:r>
              <a:rPr lang="es-ES" sz="2000" dirty="0"/>
              <a:t>, </a:t>
            </a:r>
            <a:r>
              <a:rPr lang="es-ES" sz="2000" dirty="0" err="1"/>
              <a:t>tratamenduari</a:t>
            </a:r>
            <a:r>
              <a:rPr lang="es-ES" sz="2000" dirty="0"/>
              <a:t> </a:t>
            </a:r>
            <a:r>
              <a:rPr lang="es-ES" sz="2000" dirty="0" err="1"/>
              <a:t>gaizki</a:t>
            </a:r>
            <a:r>
              <a:rPr lang="es-ES" sz="2000" dirty="0"/>
              <a:t> </a:t>
            </a:r>
            <a:r>
              <a:rPr lang="es-ES" sz="2000" dirty="0" err="1"/>
              <a:t>erantzutea</a:t>
            </a:r>
            <a:r>
              <a:rPr lang="es-ES" sz="2000" dirty="0"/>
              <a:t>…</a:t>
            </a:r>
          </a:p>
          <a:p>
            <a:r>
              <a:rPr lang="es-ES" sz="2000" dirty="0" err="1"/>
              <a:t>Diagnostiko</a:t>
            </a:r>
            <a:r>
              <a:rPr lang="es-ES" sz="2000" dirty="0"/>
              <a:t> </a:t>
            </a:r>
            <a:r>
              <a:rPr lang="es-ES" sz="2000" dirty="0" err="1"/>
              <a:t>bereizgarria</a:t>
            </a:r>
            <a:r>
              <a:rPr lang="es-ES" sz="2000" dirty="0"/>
              <a:t>: </a:t>
            </a:r>
            <a:r>
              <a:rPr lang="es-ES" sz="2000" b="1" dirty="0" err="1">
                <a:solidFill>
                  <a:srgbClr val="4E9EBA"/>
                </a:solidFill>
              </a:rPr>
              <a:t>edoskitzailearen</a:t>
            </a:r>
            <a:r>
              <a:rPr lang="es-ES" sz="2000" b="1" dirty="0">
                <a:solidFill>
                  <a:srgbClr val="4E9EBA"/>
                </a:solidFill>
              </a:rPr>
              <a:t> </a:t>
            </a:r>
            <a:r>
              <a:rPr lang="es-ES" sz="2000" b="1" dirty="0" err="1">
                <a:solidFill>
                  <a:srgbClr val="4E9EBA"/>
                </a:solidFill>
              </a:rPr>
              <a:t>diskezia</a:t>
            </a:r>
            <a:r>
              <a:rPr lang="es-ES" sz="2000" dirty="0"/>
              <a:t>. 6-9 </a:t>
            </a:r>
            <a:r>
              <a:rPr lang="es-ES" sz="2000" dirty="0" err="1"/>
              <a:t>hilabetetik</a:t>
            </a:r>
            <a:r>
              <a:rPr lang="es-ES" sz="2000" dirty="0"/>
              <a:t> </a:t>
            </a:r>
            <a:r>
              <a:rPr lang="es-ES" sz="2000" dirty="0" err="1"/>
              <a:t>beherako</a:t>
            </a:r>
            <a:r>
              <a:rPr lang="es-ES" sz="2000" dirty="0"/>
              <a:t> </a:t>
            </a:r>
            <a:r>
              <a:rPr lang="es-ES" sz="2000" dirty="0" err="1"/>
              <a:t>edoskitzaileen</a:t>
            </a:r>
            <a:r>
              <a:rPr lang="es-ES" sz="2000" dirty="0"/>
              <a:t> </a:t>
            </a:r>
            <a:r>
              <a:rPr lang="es-ES" sz="2000" dirty="0" err="1"/>
              <a:t>nahasmendu</a:t>
            </a:r>
            <a:r>
              <a:rPr lang="es-ES" sz="2000" dirty="0"/>
              <a:t> </a:t>
            </a:r>
            <a:r>
              <a:rPr lang="es-ES" sz="2000" dirty="0" err="1"/>
              <a:t>funtzionala</a:t>
            </a:r>
            <a:r>
              <a:rPr lang="es-ES" sz="2000" dirty="0"/>
              <a:t>. </a:t>
            </a:r>
            <a:r>
              <a:rPr lang="es-ES" sz="2000" dirty="0" err="1"/>
              <a:t>Ezaugarriak</a:t>
            </a:r>
            <a:r>
              <a:rPr lang="es-ES" sz="2000" dirty="0"/>
              <a:t>: </a:t>
            </a:r>
            <a:r>
              <a:rPr lang="es-ES" sz="2000" dirty="0" err="1"/>
              <a:t>eginkari</a:t>
            </a:r>
            <a:r>
              <a:rPr lang="es-ES" sz="2000" dirty="0"/>
              <a:t> </a:t>
            </a:r>
            <a:r>
              <a:rPr lang="es-ES" sz="2000" dirty="0" err="1"/>
              <a:t>bigunak</a:t>
            </a:r>
            <a:r>
              <a:rPr lang="es-ES" sz="2000" dirty="0"/>
              <a:t> </a:t>
            </a:r>
            <a:r>
              <a:rPr lang="es-ES" sz="2000" dirty="0" err="1"/>
              <a:t>kanporatu</a:t>
            </a:r>
            <a:r>
              <a:rPr lang="es-ES" sz="2000" dirty="0"/>
              <a:t> </a:t>
            </a:r>
            <a:r>
              <a:rPr lang="es-ES" sz="2000" dirty="0" err="1"/>
              <a:t>aurretik</a:t>
            </a:r>
            <a:r>
              <a:rPr lang="es-ES" sz="2000" dirty="0"/>
              <a:t> </a:t>
            </a:r>
            <a:r>
              <a:rPr lang="es-ES" sz="2000" dirty="0" err="1"/>
              <a:t>gutxienez</a:t>
            </a:r>
            <a:r>
              <a:rPr lang="es-ES" sz="2000" dirty="0"/>
              <a:t> 10 </a:t>
            </a:r>
            <a:r>
              <a:rPr lang="es-ES" sz="2000" dirty="0" err="1"/>
              <a:t>minutuz</a:t>
            </a:r>
            <a:r>
              <a:rPr lang="es-ES" sz="2000" dirty="0"/>
              <a:t> </a:t>
            </a:r>
            <a:r>
              <a:rPr lang="es-ES" sz="2000" dirty="0" err="1"/>
              <a:t>negarrez</a:t>
            </a:r>
            <a:r>
              <a:rPr lang="es-ES" sz="2000" dirty="0"/>
              <a:t> eta </a:t>
            </a:r>
            <a:r>
              <a:rPr lang="es-ES" sz="2000" dirty="0" err="1"/>
              <a:t>ahaleginak</a:t>
            </a:r>
            <a:r>
              <a:rPr lang="es-ES" sz="2000" dirty="0"/>
              <a:t> </a:t>
            </a:r>
            <a:r>
              <a:rPr lang="es-ES" sz="2000" dirty="0" err="1"/>
              <a:t>egiten</a:t>
            </a:r>
            <a:r>
              <a:rPr lang="es-ES" sz="2000" dirty="0"/>
              <a:t> </a:t>
            </a:r>
            <a:r>
              <a:rPr lang="es-ES" sz="2000" dirty="0" err="1"/>
              <a:t>aritzea</a:t>
            </a:r>
            <a:r>
              <a:rPr lang="es-ES" sz="2000" dirty="0"/>
              <a:t>, </a:t>
            </a:r>
            <a:r>
              <a:rPr lang="es-ES" sz="2000" dirty="0" err="1"/>
              <a:t>bestelako</a:t>
            </a:r>
            <a:r>
              <a:rPr lang="es-ES" sz="2000" dirty="0"/>
              <a:t> </a:t>
            </a:r>
            <a:r>
              <a:rPr lang="es-ES" sz="2000" dirty="0" err="1"/>
              <a:t>osasun-arazorik</a:t>
            </a:r>
            <a:r>
              <a:rPr lang="es-ES" sz="2000" dirty="0"/>
              <a:t> izan </a:t>
            </a:r>
            <a:r>
              <a:rPr lang="es-ES" sz="2000" dirty="0" err="1"/>
              <a:t>gabe</a:t>
            </a:r>
            <a:r>
              <a:rPr lang="es-ES" sz="2000" dirty="0"/>
              <a:t>. Bere </a:t>
            </a:r>
            <a:r>
              <a:rPr lang="es-ES" sz="2000" dirty="0" err="1"/>
              <a:t>kabuz</a:t>
            </a:r>
            <a:r>
              <a:rPr lang="es-ES" sz="2000" dirty="0"/>
              <a:t> </a:t>
            </a:r>
            <a:r>
              <a:rPr lang="es-ES" sz="2000" dirty="0" err="1"/>
              <a:t>onbideratzen</a:t>
            </a:r>
            <a:r>
              <a:rPr lang="es-ES" sz="2000" dirty="0"/>
              <a:t> da, </a:t>
            </a:r>
            <a:r>
              <a:rPr lang="es-ES" sz="2000" dirty="0" err="1"/>
              <a:t>ez</a:t>
            </a:r>
            <a:r>
              <a:rPr lang="es-ES" sz="2000" dirty="0"/>
              <a:t> du </a:t>
            </a:r>
            <a:r>
              <a:rPr lang="es-ES" sz="2000" dirty="0" err="1"/>
              <a:t>tratamendurik</a:t>
            </a:r>
            <a:r>
              <a:rPr lang="es-ES" sz="2000" dirty="0"/>
              <a:t> </a:t>
            </a:r>
            <a:r>
              <a:rPr lang="es-ES" sz="2000" dirty="0" err="1"/>
              <a:t>behar</a:t>
            </a:r>
            <a:r>
              <a:rPr lang="es-ES" sz="2000" dirty="0"/>
              <a:t>.</a:t>
            </a:r>
          </a:p>
        </p:txBody>
      </p:sp>
      <p:grpSp>
        <p:nvGrpSpPr>
          <p:cNvPr id="7" name="Grupo 6"/>
          <p:cNvGrpSpPr/>
          <p:nvPr/>
        </p:nvGrpSpPr>
        <p:grpSpPr>
          <a:xfrm>
            <a:off x="621635" y="6185998"/>
            <a:ext cx="10856798" cy="580324"/>
            <a:chOff x="621635" y="6185998"/>
            <a:chExt cx="10856798" cy="580324"/>
          </a:xfrm>
        </p:grpSpPr>
        <p:pic>
          <p:nvPicPr>
            <p:cNvPr id="8" name="Imagen 7"/>
            <p:cNvPicPr/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05" t="11283" r="58196" b="10438"/>
            <a:stretch/>
          </p:blipFill>
          <p:spPr bwMode="auto">
            <a:xfrm>
              <a:off x="5323957" y="6185998"/>
              <a:ext cx="1012536" cy="535626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9" name="Imagen 8" descr="Archivo:Osakidetza.svg - Wikipedia, la enciclopedia libre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635" y="6249023"/>
              <a:ext cx="1156335" cy="409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" name="Imagen 9" descr="salud_lateral_color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73203" y="6239907"/>
              <a:ext cx="1205230" cy="526415"/>
            </a:xfrm>
            <a:prstGeom prst="rect">
              <a:avLst/>
            </a:prstGeom>
            <a:noFill/>
            <a:ln>
              <a:noFill/>
            </a:ln>
          </p:spPr>
        </p:pic>
      </p:grpSp>
      <p:cxnSp>
        <p:nvCxnSpPr>
          <p:cNvPr id="12" name="Conector recto 11"/>
          <p:cNvCxnSpPr/>
          <p:nvPr/>
        </p:nvCxnSpPr>
        <p:spPr>
          <a:xfrm>
            <a:off x="433802" y="1090023"/>
            <a:ext cx="11161486" cy="7257"/>
          </a:xfrm>
          <a:prstGeom prst="line">
            <a:avLst/>
          </a:prstGeom>
          <a:ln w="25400">
            <a:solidFill>
              <a:srgbClr val="4E9EB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562718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59923" y="365125"/>
            <a:ext cx="11371634" cy="732155"/>
          </a:xfrm>
        </p:spPr>
        <p:txBody>
          <a:bodyPr>
            <a:normAutofit fontScale="90000"/>
          </a:bodyPr>
          <a:lstStyle/>
          <a:p>
            <a:pPr algn="ctr"/>
            <a:r>
              <a:rPr lang="es-ES" sz="40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IDORRERIA FUNTZIONALA. </a:t>
            </a:r>
            <a:r>
              <a:rPr lang="es-ES" sz="4000" dirty="0" err="1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Tratamendua</a:t>
            </a:r>
            <a:endParaRPr lang="es-ES" sz="4000" dirty="0">
              <a:solidFill>
                <a:srgbClr val="4E9EBA"/>
              </a:solidFill>
              <a:latin typeface="Arial Black" pitchFamily="34" charset="0"/>
              <a:ea typeface="+mn-ea"/>
              <a:cs typeface="+mn-cs"/>
            </a:endParaRPr>
          </a:p>
        </p:txBody>
      </p:sp>
      <p:sp>
        <p:nvSpPr>
          <p:cNvPr id="6" name="Subtítulo 2"/>
          <p:cNvSpPr txBox="1">
            <a:spLocks/>
          </p:cNvSpPr>
          <p:nvPr/>
        </p:nvSpPr>
        <p:spPr>
          <a:xfrm>
            <a:off x="1438616" y="1245887"/>
            <a:ext cx="9795753" cy="4869778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sz="2000" dirty="0" err="1"/>
              <a:t>Helburuak</a:t>
            </a:r>
            <a:r>
              <a:rPr lang="es-ES" sz="2000" dirty="0"/>
              <a:t>: </a:t>
            </a:r>
          </a:p>
          <a:p>
            <a:pPr lvl="1"/>
            <a:r>
              <a:rPr lang="es-ES" sz="2000" b="1" dirty="0" err="1">
                <a:solidFill>
                  <a:srgbClr val="4E9EBA"/>
                </a:solidFill>
              </a:rPr>
              <a:t>inpaktazio</a:t>
            </a:r>
            <a:r>
              <a:rPr lang="es-ES" sz="2000" b="1" dirty="0">
                <a:solidFill>
                  <a:srgbClr val="4E9EBA"/>
                </a:solidFill>
              </a:rPr>
              <a:t> </a:t>
            </a:r>
            <a:r>
              <a:rPr lang="es-ES" sz="2000" b="1" dirty="0" err="1">
                <a:solidFill>
                  <a:srgbClr val="4E9EBA"/>
                </a:solidFill>
              </a:rPr>
              <a:t>fekala</a:t>
            </a:r>
            <a:r>
              <a:rPr lang="es-ES" sz="2000" b="1" dirty="0">
                <a:solidFill>
                  <a:srgbClr val="4E9EBA"/>
                </a:solidFill>
              </a:rPr>
              <a:t> </a:t>
            </a:r>
            <a:r>
              <a:rPr lang="es-ES" sz="2000" dirty="0" err="1"/>
              <a:t>zuzentzea</a:t>
            </a:r>
            <a:r>
              <a:rPr lang="es-ES" sz="2000" dirty="0"/>
              <a:t>, </a:t>
            </a:r>
            <a:r>
              <a:rPr lang="es-ES" sz="2000" dirty="0" err="1"/>
              <a:t>halakorik</a:t>
            </a:r>
            <a:r>
              <a:rPr lang="es-ES" sz="2000" dirty="0"/>
              <a:t> </a:t>
            </a:r>
            <a:r>
              <a:rPr lang="es-ES" sz="2000" dirty="0" err="1"/>
              <a:t>bada</a:t>
            </a:r>
            <a:r>
              <a:rPr lang="es-ES" sz="2000" dirty="0"/>
              <a:t>, </a:t>
            </a:r>
          </a:p>
          <a:p>
            <a:pPr lvl="1"/>
            <a:r>
              <a:rPr lang="es-ES" sz="2000" b="1" dirty="0" err="1">
                <a:solidFill>
                  <a:srgbClr val="4E9EBA"/>
                </a:solidFill>
              </a:rPr>
              <a:t>mantentze-tratamendua</a:t>
            </a:r>
            <a:r>
              <a:rPr lang="es-ES" sz="2000" b="1" dirty="0">
                <a:solidFill>
                  <a:srgbClr val="4E9EBA"/>
                </a:solidFill>
              </a:rPr>
              <a:t> </a:t>
            </a:r>
            <a:r>
              <a:rPr lang="es-ES" sz="2000" dirty="0" err="1"/>
              <a:t>jartzea</a:t>
            </a:r>
            <a:r>
              <a:rPr lang="es-ES" sz="2000" dirty="0"/>
              <a:t>, </a:t>
            </a:r>
            <a:r>
              <a:rPr lang="es-ES" sz="2000" dirty="0" err="1"/>
              <a:t>hesteetako</a:t>
            </a:r>
            <a:r>
              <a:rPr lang="es-ES" sz="2000" dirty="0"/>
              <a:t> </a:t>
            </a:r>
            <a:r>
              <a:rPr lang="es-ES" sz="2000" dirty="0" err="1"/>
              <a:t>erritmoa</a:t>
            </a:r>
            <a:r>
              <a:rPr lang="es-ES" sz="2000" dirty="0"/>
              <a:t> </a:t>
            </a:r>
            <a:r>
              <a:rPr lang="es-ES" sz="2000" dirty="0" err="1"/>
              <a:t>bere</a:t>
            </a:r>
            <a:r>
              <a:rPr lang="es-ES" sz="2000" dirty="0"/>
              <a:t> </a:t>
            </a:r>
            <a:r>
              <a:rPr lang="es-ES" sz="2000" dirty="0" err="1"/>
              <a:t>onera</a:t>
            </a:r>
            <a:r>
              <a:rPr lang="es-ES" sz="2000" dirty="0"/>
              <a:t> </a:t>
            </a:r>
            <a:r>
              <a:rPr lang="es-ES" sz="2000" dirty="0" err="1"/>
              <a:t>etor</a:t>
            </a:r>
            <a:r>
              <a:rPr lang="es-ES" sz="2000" dirty="0"/>
              <a:t> </a:t>
            </a:r>
            <a:r>
              <a:rPr lang="es-ES" sz="2000" dirty="0" err="1"/>
              <a:t>dadin</a:t>
            </a:r>
            <a:r>
              <a:rPr lang="es-ES" sz="2000" dirty="0"/>
              <a:t>,</a:t>
            </a:r>
          </a:p>
          <a:p>
            <a:pPr lvl="1"/>
            <a:r>
              <a:rPr lang="es-ES" sz="2000" b="1" dirty="0" err="1">
                <a:solidFill>
                  <a:srgbClr val="4E9EBA"/>
                </a:solidFill>
              </a:rPr>
              <a:t>haurrarekin</a:t>
            </a:r>
            <a:r>
              <a:rPr lang="es-ES" sz="2000" b="1" dirty="0">
                <a:solidFill>
                  <a:srgbClr val="4E9EBA"/>
                </a:solidFill>
              </a:rPr>
              <a:t> eta </a:t>
            </a:r>
            <a:r>
              <a:rPr lang="es-ES" sz="2000" b="1" dirty="0" err="1">
                <a:solidFill>
                  <a:srgbClr val="4E9EBA"/>
                </a:solidFill>
              </a:rPr>
              <a:t>familiarekin</a:t>
            </a:r>
            <a:r>
              <a:rPr lang="es-ES" sz="2000" b="1" dirty="0">
                <a:solidFill>
                  <a:srgbClr val="4E9EBA"/>
                </a:solidFill>
              </a:rPr>
              <a:t> </a:t>
            </a:r>
            <a:r>
              <a:rPr lang="es-ES" sz="2000" b="1" dirty="0" err="1">
                <a:solidFill>
                  <a:srgbClr val="4E9EBA"/>
                </a:solidFill>
              </a:rPr>
              <a:t>heziketa</a:t>
            </a:r>
            <a:r>
              <a:rPr lang="es-ES" sz="2000" b="1" dirty="0">
                <a:solidFill>
                  <a:srgbClr val="4E9EBA"/>
                </a:solidFill>
              </a:rPr>
              <a:t>-lana</a:t>
            </a:r>
            <a:r>
              <a:rPr lang="es-ES" sz="2000" dirty="0"/>
              <a:t>, </a:t>
            </a:r>
            <a:r>
              <a:rPr lang="es-ES" sz="2000" dirty="0" err="1"/>
              <a:t>idorreriaren</a:t>
            </a:r>
            <a:r>
              <a:rPr lang="es-ES" sz="2000" dirty="0"/>
              <a:t> </a:t>
            </a:r>
            <a:r>
              <a:rPr lang="es-ES" sz="2000" dirty="0" err="1"/>
              <a:t>fisiopatologia</a:t>
            </a:r>
            <a:r>
              <a:rPr lang="es-ES" sz="2000" dirty="0"/>
              <a:t> </a:t>
            </a:r>
            <a:r>
              <a:rPr lang="es-ES" sz="2000" dirty="0" err="1"/>
              <a:t>uler</a:t>
            </a:r>
            <a:r>
              <a:rPr lang="es-ES" sz="2000" dirty="0"/>
              <a:t> </a:t>
            </a:r>
            <a:r>
              <a:rPr lang="es-ES" sz="2000" dirty="0" err="1"/>
              <a:t>dezaten</a:t>
            </a:r>
            <a:r>
              <a:rPr lang="es-ES" sz="2000" dirty="0"/>
              <a:t> eta </a:t>
            </a:r>
            <a:r>
              <a:rPr lang="es-ES" sz="2000" dirty="0" err="1"/>
              <a:t>ohitura</a:t>
            </a:r>
            <a:r>
              <a:rPr lang="es-ES" sz="2000" dirty="0"/>
              <a:t> </a:t>
            </a:r>
            <a:r>
              <a:rPr lang="es-ES" sz="2000" dirty="0" err="1"/>
              <a:t>dietetiko</a:t>
            </a:r>
            <a:r>
              <a:rPr lang="es-ES" sz="2000" dirty="0"/>
              <a:t> eta </a:t>
            </a:r>
            <a:r>
              <a:rPr lang="es-ES" sz="2000" dirty="0" err="1"/>
              <a:t>libratze-ohitura</a:t>
            </a:r>
            <a:r>
              <a:rPr lang="es-ES" sz="2000" dirty="0"/>
              <a:t> </a:t>
            </a:r>
            <a:r>
              <a:rPr lang="es-ES" sz="2000" dirty="0" err="1"/>
              <a:t>egokiak</a:t>
            </a:r>
            <a:r>
              <a:rPr lang="es-ES" sz="2000" dirty="0"/>
              <a:t> </a:t>
            </a:r>
            <a:r>
              <a:rPr lang="es-ES" sz="2000" dirty="0" err="1"/>
              <a:t>har</a:t>
            </a:r>
            <a:r>
              <a:rPr lang="es-ES" sz="2000" dirty="0"/>
              <a:t> </a:t>
            </a:r>
            <a:r>
              <a:rPr lang="es-ES" sz="2000" dirty="0" err="1"/>
              <a:t>ditzaten</a:t>
            </a:r>
            <a:r>
              <a:rPr lang="es-ES" sz="2000" dirty="0"/>
              <a:t>.</a:t>
            </a:r>
          </a:p>
          <a:p>
            <a:r>
              <a:rPr lang="es-ES" sz="2000" b="1" dirty="0" err="1">
                <a:solidFill>
                  <a:srgbClr val="4E9EBA"/>
                </a:solidFill>
              </a:rPr>
              <a:t>Tratamenduak</a:t>
            </a:r>
            <a:r>
              <a:rPr lang="es-ES" sz="2000" b="1" dirty="0">
                <a:solidFill>
                  <a:srgbClr val="4E9EBA"/>
                </a:solidFill>
              </a:rPr>
              <a:t> </a:t>
            </a:r>
            <a:r>
              <a:rPr lang="es-ES" sz="2000" b="1" dirty="0" err="1">
                <a:solidFill>
                  <a:srgbClr val="4E9EBA"/>
                </a:solidFill>
              </a:rPr>
              <a:t>goiztiarra</a:t>
            </a:r>
            <a:r>
              <a:rPr lang="es-ES" sz="2000" b="1" dirty="0">
                <a:solidFill>
                  <a:srgbClr val="4E9EBA"/>
                </a:solidFill>
              </a:rPr>
              <a:t> izan </a:t>
            </a:r>
            <a:r>
              <a:rPr lang="es-ES" sz="2000" b="1" dirty="0" err="1">
                <a:solidFill>
                  <a:srgbClr val="4E9EBA"/>
                </a:solidFill>
              </a:rPr>
              <a:t>behar</a:t>
            </a:r>
            <a:r>
              <a:rPr lang="es-ES" sz="2000" b="1" dirty="0">
                <a:solidFill>
                  <a:srgbClr val="4E9EBA"/>
                </a:solidFill>
              </a:rPr>
              <a:t> du, </a:t>
            </a:r>
            <a:r>
              <a:rPr lang="es-ES" sz="2000" dirty="0" err="1"/>
              <a:t>idorreria</a:t>
            </a:r>
            <a:r>
              <a:rPr lang="es-ES" sz="2000" dirty="0"/>
              <a:t> </a:t>
            </a:r>
            <a:r>
              <a:rPr lang="es-ES" sz="2000" dirty="0" err="1"/>
              <a:t>kronikoa</a:t>
            </a:r>
            <a:r>
              <a:rPr lang="es-ES" sz="2000" dirty="0"/>
              <a:t> eta </a:t>
            </a:r>
            <a:r>
              <a:rPr lang="es-ES" sz="2000" dirty="0" err="1"/>
              <a:t>haren</a:t>
            </a:r>
            <a:r>
              <a:rPr lang="es-ES" sz="2000" dirty="0"/>
              <a:t> </a:t>
            </a:r>
            <a:r>
              <a:rPr lang="es-ES" sz="2000" dirty="0" err="1"/>
              <a:t>konplikazioak</a:t>
            </a:r>
            <a:r>
              <a:rPr lang="es-ES" sz="2000" dirty="0"/>
              <a:t> </a:t>
            </a:r>
            <a:r>
              <a:rPr lang="es-ES" sz="2000" dirty="0" err="1"/>
              <a:t>ekiditeko</a:t>
            </a:r>
            <a:r>
              <a:rPr lang="es-ES" sz="2000" dirty="0"/>
              <a:t>.</a:t>
            </a:r>
          </a:p>
          <a:p>
            <a:r>
              <a:rPr lang="es-ES" sz="2000" dirty="0" err="1"/>
              <a:t>Kontuan</a:t>
            </a:r>
            <a:r>
              <a:rPr lang="es-ES" sz="2000" dirty="0"/>
              <a:t> </a:t>
            </a:r>
            <a:r>
              <a:rPr lang="es-ES" sz="2000" dirty="0" err="1"/>
              <a:t>hartu</a:t>
            </a:r>
            <a:r>
              <a:rPr lang="es-ES" sz="2000" dirty="0"/>
              <a:t> </a:t>
            </a:r>
            <a:r>
              <a:rPr lang="es-ES" sz="2000" dirty="0" err="1"/>
              <a:t>behar</a:t>
            </a:r>
            <a:r>
              <a:rPr lang="es-ES" sz="2000" dirty="0"/>
              <a:t> </a:t>
            </a:r>
            <a:r>
              <a:rPr lang="es-ES" sz="2000" dirty="0" err="1"/>
              <a:t>ditu</a:t>
            </a:r>
            <a:r>
              <a:rPr lang="es-ES" sz="2000" dirty="0"/>
              <a:t>, </a:t>
            </a:r>
            <a:r>
              <a:rPr lang="es-ES" sz="2000" dirty="0" err="1"/>
              <a:t>bai</a:t>
            </a:r>
            <a:r>
              <a:rPr lang="es-ES" sz="2000" dirty="0"/>
              <a:t> </a:t>
            </a:r>
            <a:r>
              <a:rPr lang="es-ES" sz="2000" b="1" dirty="0" err="1">
                <a:solidFill>
                  <a:srgbClr val="4E9EBA"/>
                </a:solidFill>
              </a:rPr>
              <a:t>alderdi</a:t>
            </a:r>
            <a:r>
              <a:rPr lang="es-ES" sz="2000" b="1" dirty="0">
                <a:solidFill>
                  <a:srgbClr val="4E9EBA"/>
                </a:solidFill>
              </a:rPr>
              <a:t> </a:t>
            </a:r>
            <a:r>
              <a:rPr lang="es-ES" sz="2000" b="1" dirty="0" err="1">
                <a:solidFill>
                  <a:srgbClr val="4E9EBA"/>
                </a:solidFill>
              </a:rPr>
              <a:t>farmakologikoa</a:t>
            </a:r>
            <a:r>
              <a:rPr lang="es-ES" sz="2000" dirty="0"/>
              <a:t>, </a:t>
            </a:r>
            <a:r>
              <a:rPr lang="es-ES" sz="2000" dirty="0" err="1"/>
              <a:t>bai</a:t>
            </a:r>
            <a:r>
              <a:rPr lang="es-ES" sz="2000" dirty="0"/>
              <a:t> </a:t>
            </a:r>
            <a:r>
              <a:rPr lang="es-ES" sz="2000" b="1" dirty="0" err="1">
                <a:solidFill>
                  <a:srgbClr val="4E9EBA"/>
                </a:solidFill>
              </a:rPr>
              <a:t>ohitura</a:t>
            </a:r>
            <a:r>
              <a:rPr lang="es-ES" sz="2000" b="1" dirty="0">
                <a:solidFill>
                  <a:srgbClr val="4E9EBA"/>
                </a:solidFill>
              </a:rPr>
              <a:t> </a:t>
            </a:r>
            <a:r>
              <a:rPr lang="es-ES" sz="2000" b="1" dirty="0" err="1">
                <a:solidFill>
                  <a:srgbClr val="4E9EBA"/>
                </a:solidFill>
              </a:rPr>
              <a:t>dietetiko</a:t>
            </a:r>
            <a:r>
              <a:rPr lang="es-ES" sz="2000" b="1" dirty="0">
                <a:solidFill>
                  <a:srgbClr val="4E9EBA"/>
                </a:solidFill>
              </a:rPr>
              <a:t> eta </a:t>
            </a:r>
            <a:r>
              <a:rPr lang="es-ES" sz="2000" b="1" dirty="0" err="1">
                <a:solidFill>
                  <a:srgbClr val="4E9EBA"/>
                </a:solidFill>
              </a:rPr>
              <a:t>konduktual</a:t>
            </a:r>
            <a:r>
              <a:rPr lang="es-ES" sz="2000" b="1" dirty="0">
                <a:solidFill>
                  <a:srgbClr val="4E9EBA"/>
                </a:solidFill>
              </a:rPr>
              <a:t> </a:t>
            </a:r>
            <a:r>
              <a:rPr lang="es-ES" sz="2000" b="1" dirty="0" err="1">
                <a:solidFill>
                  <a:srgbClr val="4E9EBA"/>
                </a:solidFill>
              </a:rPr>
              <a:t>egokiak</a:t>
            </a:r>
            <a:r>
              <a:rPr lang="es-ES" sz="2000" dirty="0"/>
              <a:t>.</a:t>
            </a:r>
            <a:endParaRPr lang="es-ES" sz="2000" b="1" dirty="0">
              <a:solidFill>
                <a:srgbClr val="4E9EBA"/>
              </a:solidFill>
            </a:endParaRPr>
          </a:p>
          <a:p>
            <a:r>
              <a:rPr lang="es-ES" sz="2000" dirty="0"/>
              <a:t>Ez </a:t>
            </a:r>
            <a:r>
              <a:rPr lang="es-ES" sz="2000" dirty="0" err="1"/>
              <a:t>dira</a:t>
            </a:r>
            <a:r>
              <a:rPr lang="es-ES" sz="2000" dirty="0"/>
              <a:t> </a:t>
            </a:r>
            <a:r>
              <a:rPr lang="es-ES" sz="2000" dirty="0" err="1"/>
              <a:t>neurri</a:t>
            </a:r>
            <a:r>
              <a:rPr lang="es-ES" sz="2000" dirty="0"/>
              <a:t> </a:t>
            </a:r>
            <a:r>
              <a:rPr lang="es-ES" sz="2000" dirty="0" err="1"/>
              <a:t>dietetikoak</a:t>
            </a:r>
            <a:r>
              <a:rPr lang="es-ES" sz="2000" dirty="0"/>
              <a:t> </a:t>
            </a:r>
            <a:r>
              <a:rPr lang="es-ES" sz="2000" dirty="0" err="1"/>
              <a:t>soilik</a:t>
            </a:r>
            <a:r>
              <a:rPr lang="es-ES" sz="2000" dirty="0"/>
              <a:t> </a:t>
            </a:r>
            <a:r>
              <a:rPr lang="es-ES" sz="2000" dirty="0" err="1"/>
              <a:t>erabili</a:t>
            </a:r>
            <a:r>
              <a:rPr lang="es-ES" sz="2000" dirty="0"/>
              <a:t> </a:t>
            </a:r>
            <a:r>
              <a:rPr lang="es-ES" sz="2000" dirty="0" err="1"/>
              <a:t>behar</a:t>
            </a:r>
            <a:r>
              <a:rPr lang="es-ES" sz="2000" dirty="0"/>
              <a:t> </a:t>
            </a:r>
            <a:r>
              <a:rPr lang="es-ES" sz="2000" dirty="0" err="1"/>
              <a:t>lehen</a:t>
            </a:r>
            <a:r>
              <a:rPr lang="es-ES" sz="2000" dirty="0"/>
              <a:t> </a:t>
            </a:r>
            <a:r>
              <a:rPr lang="es-ES" sz="2000" dirty="0" err="1"/>
              <a:t>aukerako</a:t>
            </a:r>
            <a:r>
              <a:rPr lang="es-ES" sz="2000" dirty="0"/>
              <a:t> </a:t>
            </a:r>
            <a:r>
              <a:rPr lang="es-ES" sz="2000" dirty="0" err="1"/>
              <a:t>tratamendu</a:t>
            </a:r>
            <a:r>
              <a:rPr lang="es-ES" sz="2000" dirty="0"/>
              <a:t> </a:t>
            </a:r>
            <a:r>
              <a:rPr lang="es-ES" sz="2000" dirty="0" err="1"/>
              <a:t>gisa</a:t>
            </a:r>
            <a:r>
              <a:rPr lang="es-ES" sz="2000" dirty="0"/>
              <a:t>.</a:t>
            </a:r>
          </a:p>
          <a:p>
            <a:r>
              <a:rPr lang="es-ES" sz="2000" dirty="0" err="1"/>
              <a:t>Tratamendua</a:t>
            </a:r>
            <a:r>
              <a:rPr lang="es-ES" sz="2000" dirty="0"/>
              <a:t> </a:t>
            </a:r>
            <a:r>
              <a:rPr lang="es-ES" sz="2000" dirty="0" err="1"/>
              <a:t>hasi</a:t>
            </a:r>
            <a:r>
              <a:rPr lang="es-ES" sz="2000" dirty="0"/>
              <a:t> </a:t>
            </a:r>
            <a:r>
              <a:rPr lang="es-ES" sz="2000" dirty="0" err="1"/>
              <a:t>aurretik</a:t>
            </a:r>
            <a:r>
              <a:rPr lang="es-ES" sz="2000" dirty="0"/>
              <a:t> </a:t>
            </a:r>
            <a:r>
              <a:rPr lang="es-ES" sz="2000" dirty="0" err="1"/>
              <a:t>idorreria</a:t>
            </a:r>
            <a:r>
              <a:rPr lang="es-ES" sz="2000" dirty="0"/>
              <a:t> </a:t>
            </a:r>
            <a:r>
              <a:rPr lang="es-ES" sz="2000" dirty="0" err="1"/>
              <a:t>garatzea</a:t>
            </a:r>
            <a:r>
              <a:rPr lang="es-ES" sz="2000" dirty="0"/>
              <a:t> eta </a:t>
            </a:r>
            <a:r>
              <a:rPr lang="es-ES" sz="2000" dirty="0" err="1"/>
              <a:t>mantentzea</a:t>
            </a:r>
            <a:r>
              <a:rPr lang="es-ES" sz="2000" dirty="0"/>
              <a:t> </a:t>
            </a:r>
            <a:r>
              <a:rPr lang="es-ES" sz="2000" dirty="0" err="1"/>
              <a:t>eragiten</a:t>
            </a:r>
            <a:r>
              <a:rPr lang="es-ES" sz="2000" dirty="0"/>
              <a:t> </a:t>
            </a:r>
            <a:r>
              <a:rPr lang="es-ES" sz="2000" dirty="0" err="1"/>
              <a:t>duten</a:t>
            </a:r>
            <a:r>
              <a:rPr lang="es-ES" sz="2000" dirty="0"/>
              <a:t> </a:t>
            </a:r>
            <a:r>
              <a:rPr lang="es-ES" sz="2000" dirty="0" err="1"/>
              <a:t>faktoreak</a:t>
            </a:r>
            <a:r>
              <a:rPr lang="es-ES" sz="2000" dirty="0"/>
              <a:t> </a:t>
            </a:r>
            <a:r>
              <a:rPr lang="es-ES" sz="2000" dirty="0" err="1"/>
              <a:t>argi</a:t>
            </a:r>
            <a:r>
              <a:rPr lang="es-ES" sz="2000" dirty="0"/>
              <a:t> </a:t>
            </a:r>
            <a:r>
              <a:rPr lang="es-ES" sz="2000" dirty="0" err="1"/>
              <a:t>azaldu</a:t>
            </a:r>
            <a:r>
              <a:rPr lang="es-ES" sz="2000" dirty="0"/>
              <a:t>. </a:t>
            </a:r>
            <a:r>
              <a:rPr lang="es-ES" sz="2000" b="1" dirty="0" err="1">
                <a:solidFill>
                  <a:srgbClr val="4E9EBA"/>
                </a:solidFill>
              </a:rPr>
              <a:t>Konfiantza</a:t>
            </a:r>
            <a:r>
              <a:rPr lang="es-ES" sz="2000" b="1" dirty="0">
                <a:solidFill>
                  <a:srgbClr val="4E9EBA"/>
                </a:solidFill>
              </a:rPr>
              <a:t> eta </a:t>
            </a:r>
            <a:r>
              <a:rPr lang="es-ES" sz="2000" b="1" dirty="0" err="1">
                <a:solidFill>
                  <a:srgbClr val="4E9EBA"/>
                </a:solidFill>
              </a:rPr>
              <a:t>lasaitasuna</a:t>
            </a:r>
            <a:r>
              <a:rPr lang="es-ES" sz="2000" b="1" dirty="0">
                <a:solidFill>
                  <a:srgbClr val="4E9EBA"/>
                </a:solidFill>
              </a:rPr>
              <a:t> </a:t>
            </a:r>
            <a:r>
              <a:rPr lang="es-ES" sz="2000" b="1" dirty="0" err="1">
                <a:solidFill>
                  <a:srgbClr val="4E9EBA"/>
                </a:solidFill>
              </a:rPr>
              <a:t>helaraztea</a:t>
            </a:r>
            <a:r>
              <a:rPr lang="es-ES" sz="2000" b="1" dirty="0">
                <a:solidFill>
                  <a:srgbClr val="4E9EBA"/>
                </a:solidFill>
              </a:rPr>
              <a:t> </a:t>
            </a:r>
            <a:r>
              <a:rPr lang="es-ES" sz="2000" dirty="0"/>
              <a:t>da </a:t>
            </a:r>
            <a:r>
              <a:rPr lang="es-ES" sz="2000" dirty="0" err="1"/>
              <a:t>helburua</a:t>
            </a:r>
            <a:r>
              <a:rPr lang="es-ES" sz="2000" dirty="0"/>
              <a:t>, </a:t>
            </a:r>
            <a:r>
              <a:rPr lang="es-ES" sz="2000" dirty="0" err="1"/>
              <a:t>bai</a:t>
            </a:r>
            <a:r>
              <a:rPr lang="es-ES" sz="2000" dirty="0"/>
              <a:t> eta </a:t>
            </a:r>
            <a:r>
              <a:rPr lang="es-ES" sz="2000" b="1" dirty="0" err="1">
                <a:solidFill>
                  <a:srgbClr val="4E9EBA"/>
                </a:solidFill>
              </a:rPr>
              <a:t>neurri</a:t>
            </a:r>
            <a:r>
              <a:rPr lang="es-ES" sz="2000" b="1" dirty="0">
                <a:solidFill>
                  <a:srgbClr val="4E9EBA"/>
                </a:solidFill>
              </a:rPr>
              <a:t> </a:t>
            </a:r>
            <a:r>
              <a:rPr lang="es-ES" sz="2000" b="1" dirty="0" err="1">
                <a:solidFill>
                  <a:srgbClr val="4E9EBA"/>
                </a:solidFill>
              </a:rPr>
              <a:t>terapeutikoak</a:t>
            </a:r>
            <a:r>
              <a:rPr lang="es-ES" sz="2000" b="1" dirty="0">
                <a:solidFill>
                  <a:srgbClr val="4E9EBA"/>
                </a:solidFill>
              </a:rPr>
              <a:t> </a:t>
            </a:r>
            <a:r>
              <a:rPr lang="es-ES" sz="2000" dirty="0" err="1"/>
              <a:t>haurrarekin</a:t>
            </a:r>
            <a:r>
              <a:rPr lang="es-ES" sz="2000" dirty="0"/>
              <a:t> eta </a:t>
            </a:r>
            <a:r>
              <a:rPr lang="es-ES" sz="2000" dirty="0" err="1"/>
              <a:t>familiarekin</a:t>
            </a:r>
            <a:r>
              <a:rPr lang="es-ES" sz="2000" dirty="0"/>
              <a:t> </a:t>
            </a:r>
            <a:r>
              <a:rPr lang="es-ES" sz="2000" b="1" dirty="0" err="1">
                <a:solidFill>
                  <a:srgbClr val="4E9EBA"/>
                </a:solidFill>
              </a:rPr>
              <a:t>adostea</a:t>
            </a:r>
            <a:r>
              <a:rPr lang="es-ES" sz="2000" dirty="0"/>
              <a:t> ere, </a:t>
            </a:r>
            <a:r>
              <a:rPr lang="es-ES" sz="2000" dirty="0" err="1"/>
              <a:t>tratamenduari</a:t>
            </a:r>
            <a:r>
              <a:rPr lang="es-ES" sz="2000" dirty="0"/>
              <a:t> </a:t>
            </a:r>
            <a:r>
              <a:rPr lang="es-ES" sz="2000" dirty="0" err="1"/>
              <a:t>ongi</a:t>
            </a:r>
            <a:r>
              <a:rPr lang="es-ES" sz="2000" dirty="0"/>
              <a:t> </a:t>
            </a:r>
            <a:r>
              <a:rPr lang="es-ES" sz="2000" dirty="0" err="1"/>
              <a:t>atxiki</a:t>
            </a:r>
            <a:r>
              <a:rPr lang="es-ES" sz="2000" dirty="0"/>
              <a:t> </a:t>
            </a:r>
            <a:r>
              <a:rPr lang="es-ES" sz="2000" dirty="0" err="1"/>
              <a:t>daitezen</a:t>
            </a:r>
            <a:r>
              <a:rPr lang="es-ES" sz="2000" dirty="0"/>
              <a:t>, </a:t>
            </a:r>
            <a:r>
              <a:rPr lang="es-ES" sz="2000" dirty="0" err="1"/>
              <a:t>baliteke</a:t>
            </a:r>
            <a:r>
              <a:rPr lang="es-ES" sz="2000" dirty="0"/>
              <a:t>-eta </a:t>
            </a:r>
            <a:r>
              <a:rPr lang="es-ES" sz="2000" dirty="0" err="1"/>
              <a:t>tratamenduak</a:t>
            </a:r>
            <a:r>
              <a:rPr lang="es-ES" sz="2000" dirty="0"/>
              <a:t> </a:t>
            </a:r>
            <a:r>
              <a:rPr lang="es-ES" sz="2000" dirty="0" err="1"/>
              <a:t>zenbait</a:t>
            </a:r>
            <a:r>
              <a:rPr lang="es-ES" sz="2000" dirty="0"/>
              <a:t> </a:t>
            </a:r>
            <a:r>
              <a:rPr lang="es-ES" sz="2000" dirty="0" err="1"/>
              <a:t>hilabete</a:t>
            </a:r>
            <a:r>
              <a:rPr lang="es-ES" sz="2000" dirty="0"/>
              <a:t> </a:t>
            </a:r>
            <a:r>
              <a:rPr lang="es-ES" sz="2000" dirty="0" err="1"/>
              <a:t>irautea</a:t>
            </a:r>
            <a:r>
              <a:rPr lang="es-ES" sz="2000" dirty="0"/>
              <a:t>.</a:t>
            </a:r>
          </a:p>
          <a:p>
            <a:pPr lvl="1"/>
            <a:endParaRPr lang="es-ES" sz="2000" dirty="0"/>
          </a:p>
        </p:txBody>
      </p:sp>
      <p:grpSp>
        <p:nvGrpSpPr>
          <p:cNvPr id="7" name="Grupo 6"/>
          <p:cNvGrpSpPr/>
          <p:nvPr/>
        </p:nvGrpSpPr>
        <p:grpSpPr>
          <a:xfrm>
            <a:off x="621635" y="6185998"/>
            <a:ext cx="10856798" cy="580324"/>
            <a:chOff x="621635" y="6185998"/>
            <a:chExt cx="10856798" cy="580324"/>
          </a:xfrm>
        </p:grpSpPr>
        <p:pic>
          <p:nvPicPr>
            <p:cNvPr id="8" name="Imagen 7"/>
            <p:cNvPicPr/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05" t="11283" r="58196" b="10438"/>
            <a:stretch/>
          </p:blipFill>
          <p:spPr bwMode="auto">
            <a:xfrm>
              <a:off x="5323957" y="6185998"/>
              <a:ext cx="1012536" cy="535626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9" name="Imagen 8" descr="Archivo:Osakidetza.svg - Wikipedia, la enciclopedia libre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635" y="6249023"/>
              <a:ext cx="1156335" cy="409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" name="Imagen 9" descr="salud_lateral_color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73203" y="6239907"/>
              <a:ext cx="1205230" cy="526415"/>
            </a:xfrm>
            <a:prstGeom prst="rect">
              <a:avLst/>
            </a:prstGeom>
            <a:noFill/>
            <a:ln>
              <a:noFill/>
            </a:ln>
          </p:spPr>
        </p:pic>
      </p:grpSp>
      <p:cxnSp>
        <p:nvCxnSpPr>
          <p:cNvPr id="12" name="Conector recto 11"/>
          <p:cNvCxnSpPr/>
          <p:nvPr/>
        </p:nvCxnSpPr>
        <p:spPr>
          <a:xfrm>
            <a:off x="433802" y="1090023"/>
            <a:ext cx="11161486" cy="7257"/>
          </a:xfrm>
          <a:prstGeom prst="line">
            <a:avLst/>
          </a:prstGeom>
          <a:ln w="25400">
            <a:solidFill>
              <a:srgbClr val="4E9EB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705525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59923" y="365125"/>
            <a:ext cx="11371634" cy="732155"/>
          </a:xfrm>
        </p:spPr>
        <p:txBody>
          <a:bodyPr>
            <a:normAutofit fontScale="90000"/>
          </a:bodyPr>
          <a:lstStyle/>
          <a:p>
            <a:pPr algn="ctr"/>
            <a:r>
              <a:rPr lang="es-ES" sz="40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IDORRERIA FUNTZIONALA. </a:t>
            </a:r>
            <a:r>
              <a:rPr lang="es-ES" sz="4000" dirty="0" err="1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Tratamendua</a:t>
            </a:r>
            <a:endParaRPr lang="es-ES" sz="4000" dirty="0">
              <a:solidFill>
                <a:srgbClr val="4E9EBA"/>
              </a:solidFill>
              <a:latin typeface="Arial Black" pitchFamily="34" charset="0"/>
              <a:ea typeface="+mn-ea"/>
              <a:cs typeface="+mn-cs"/>
            </a:endParaRPr>
          </a:p>
        </p:txBody>
      </p:sp>
      <p:grpSp>
        <p:nvGrpSpPr>
          <p:cNvPr id="7" name="Grupo 6"/>
          <p:cNvGrpSpPr/>
          <p:nvPr/>
        </p:nvGrpSpPr>
        <p:grpSpPr>
          <a:xfrm>
            <a:off x="621635" y="6185998"/>
            <a:ext cx="10856798" cy="580324"/>
            <a:chOff x="621635" y="6185998"/>
            <a:chExt cx="10856798" cy="580324"/>
          </a:xfrm>
        </p:grpSpPr>
        <p:pic>
          <p:nvPicPr>
            <p:cNvPr id="8" name="Imagen 7"/>
            <p:cNvPicPr/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05" t="11283" r="58196" b="10438"/>
            <a:stretch/>
          </p:blipFill>
          <p:spPr bwMode="auto">
            <a:xfrm>
              <a:off x="5323957" y="6185998"/>
              <a:ext cx="1012536" cy="535626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9" name="Imagen 8" descr="Archivo:Osakidetza.svg - Wikipedia, la enciclopedia libre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635" y="6249023"/>
              <a:ext cx="1156335" cy="409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" name="Imagen 9" descr="salud_lateral_color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73203" y="6239907"/>
              <a:ext cx="1205230" cy="526415"/>
            </a:xfrm>
            <a:prstGeom prst="rect">
              <a:avLst/>
            </a:prstGeom>
            <a:noFill/>
            <a:ln>
              <a:noFill/>
            </a:ln>
          </p:spPr>
        </p:pic>
      </p:grpSp>
      <p:cxnSp>
        <p:nvCxnSpPr>
          <p:cNvPr id="12" name="Conector recto 11"/>
          <p:cNvCxnSpPr/>
          <p:nvPr/>
        </p:nvCxnSpPr>
        <p:spPr>
          <a:xfrm>
            <a:off x="433802" y="1090023"/>
            <a:ext cx="11161486" cy="7257"/>
          </a:xfrm>
          <a:prstGeom prst="line">
            <a:avLst/>
          </a:prstGeom>
          <a:ln w="25400">
            <a:solidFill>
              <a:srgbClr val="4E9EB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Imagen 3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968006" y="1149633"/>
            <a:ext cx="7766461" cy="50363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199635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33802" y="209822"/>
            <a:ext cx="11371634" cy="732155"/>
          </a:xfrm>
        </p:spPr>
        <p:txBody>
          <a:bodyPr>
            <a:normAutofit fontScale="90000"/>
          </a:bodyPr>
          <a:lstStyle/>
          <a:p>
            <a:pPr algn="ctr"/>
            <a:r>
              <a:rPr lang="es-ES" sz="40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IDORRERIA FUNTZIONALA.</a:t>
            </a:r>
            <a:br>
              <a:rPr lang="es-ES" sz="40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</a:br>
            <a:r>
              <a:rPr lang="es-ES" sz="40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 </a:t>
            </a:r>
            <a:r>
              <a:rPr lang="es-ES" sz="4000" dirty="0" err="1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Esku-hartze</a:t>
            </a:r>
            <a:r>
              <a:rPr lang="es-ES" sz="40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 </a:t>
            </a:r>
            <a:r>
              <a:rPr lang="es-ES" sz="4000" dirty="0" err="1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ez</a:t>
            </a:r>
            <a:r>
              <a:rPr lang="es-ES" sz="40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 </a:t>
            </a:r>
            <a:r>
              <a:rPr lang="es-ES" sz="4000" dirty="0" err="1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farmakologikoak</a:t>
            </a:r>
            <a:endParaRPr lang="es-ES" sz="4000" dirty="0">
              <a:solidFill>
                <a:srgbClr val="4E9EBA"/>
              </a:solidFill>
              <a:latin typeface="Arial Black" pitchFamily="34" charset="0"/>
              <a:ea typeface="+mn-ea"/>
              <a:cs typeface="+mn-cs"/>
            </a:endParaRPr>
          </a:p>
        </p:txBody>
      </p:sp>
      <p:sp>
        <p:nvSpPr>
          <p:cNvPr id="6" name="Subtítulo 2"/>
          <p:cNvSpPr txBox="1">
            <a:spLocks/>
          </p:cNvSpPr>
          <p:nvPr/>
        </p:nvSpPr>
        <p:spPr>
          <a:xfrm>
            <a:off x="1184758" y="1097280"/>
            <a:ext cx="9583761" cy="5088718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anose="05000000000000000000" pitchFamily="2" charset="2"/>
              <a:buChar char="q"/>
            </a:pPr>
            <a:r>
              <a:rPr lang="es-ES" sz="2400" b="1" dirty="0" err="1">
                <a:solidFill>
                  <a:srgbClr val="4E9EBA"/>
                </a:solidFill>
              </a:rPr>
              <a:t>Neurri</a:t>
            </a:r>
            <a:r>
              <a:rPr lang="es-ES" sz="2400" b="1" dirty="0">
                <a:solidFill>
                  <a:srgbClr val="4E9EBA"/>
                </a:solidFill>
              </a:rPr>
              <a:t> </a:t>
            </a:r>
            <a:r>
              <a:rPr lang="es-ES" sz="2400" b="1" dirty="0" err="1">
                <a:solidFill>
                  <a:srgbClr val="4E9EBA"/>
                </a:solidFill>
              </a:rPr>
              <a:t>dietetikoak</a:t>
            </a:r>
            <a:endParaRPr lang="es-ES" sz="2400" b="1" dirty="0">
              <a:solidFill>
                <a:srgbClr val="4E9EBA"/>
              </a:solidFill>
            </a:endParaRPr>
          </a:p>
          <a:p>
            <a:pPr lvl="1"/>
            <a:r>
              <a:rPr lang="es-ES" sz="2000" dirty="0" err="1"/>
              <a:t>Desinpaktazio-fasea</a:t>
            </a:r>
            <a:r>
              <a:rPr lang="es-ES" sz="2000" dirty="0"/>
              <a:t>: </a:t>
            </a:r>
            <a:r>
              <a:rPr lang="es-ES" sz="2000" dirty="0" err="1"/>
              <a:t>zuntz</a:t>
            </a:r>
            <a:r>
              <a:rPr lang="es-ES" sz="2000" dirty="0"/>
              <a:t> </a:t>
            </a:r>
            <a:r>
              <a:rPr lang="es-ES" sz="2000" dirty="0" err="1"/>
              <a:t>gutxiko</a:t>
            </a:r>
            <a:r>
              <a:rPr lang="es-ES" sz="2000" dirty="0"/>
              <a:t> </a:t>
            </a:r>
            <a:r>
              <a:rPr lang="es-ES" sz="2000" dirty="0" err="1"/>
              <a:t>edo</a:t>
            </a:r>
            <a:r>
              <a:rPr lang="es-ES" sz="2000" dirty="0"/>
              <a:t> </a:t>
            </a:r>
            <a:r>
              <a:rPr lang="es-ES" sz="2000" dirty="0" err="1"/>
              <a:t>zuntzik</a:t>
            </a:r>
            <a:r>
              <a:rPr lang="es-ES" sz="2000" dirty="0"/>
              <a:t> </a:t>
            </a:r>
            <a:r>
              <a:rPr lang="es-ES" sz="2000" dirty="0" err="1"/>
              <a:t>gabeko</a:t>
            </a:r>
            <a:r>
              <a:rPr lang="es-ES" sz="2000" dirty="0"/>
              <a:t> dieta </a:t>
            </a:r>
            <a:r>
              <a:rPr lang="es-ES" sz="2000" dirty="0" err="1"/>
              <a:t>egitea</a:t>
            </a:r>
            <a:r>
              <a:rPr lang="es-ES" sz="2000" dirty="0"/>
              <a:t> </a:t>
            </a:r>
            <a:r>
              <a:rPr lang="es-ES" sz="2000" dirty="0" err="1"/>
              <a:t>gomendatzen</a:t>
            </a:r>
            <a:r>
              <a:rPr lang="es-ES" sz="2000" dirty="0"/>
              <a:t> da. </a:t>
            </a:r>
            <a:r>
              <a:rPr lang="es-ES" sz="2000" dirty="0" err="1"/>
              <a:t>Nahikoa</a:t>
            </a:r>
            <a:r>
              <a:rPr lang="es-ES" sz="2000" dirty="0"/>
              <a:t> </a:t>
            </a:r>
            <a:r>
              <a:rPr lang="es-ES" sz="2000" dirty="0" err="1"/>
              <a:t>ur</a:t>
            </a:r>
            <a:r>
              <a:rPr lang="es-ES" sz="2000" dirty="0"/>
              <a:t> </a:t>
            </a:r>
            <a:r>
              <a:rPr lang="es-ES" sz="2000" dirty="0" err="1"/>
              <a:t>edaten</a:t>
            </a:r>
            <a:r>
              <a:rPr lang="es-ES" sz="2000" dirty="0"/>
              <a:t> dela </a:t>
            </a:r>
            <a:r>
              <a:rPr lang="es-ES" sz="2000" dirty="0" err="1"/>
              <a:t>ziurtatu</a:t>
            </a:r>
            <a:r>
              <a:rPr lang="es-ES" sz="2000" dirty="0"/>
              <a:t>, </a:t>
            </a:r>
            <a:r>
              <a:rPr lang="es-ES" sz="2000" dirty="0" err="1"/>
              <a:t>eginkariak</a:t>
            </a:r>
            <a:r>
              <a:rPr lang="es-ES" sz="2000" dirty="0"/>
              <a:t> </a:t>
            </a:r>
            <a:r>
              <a:rPr lang="es-ES" sz="2000" dirty="0" err="1"/>
              <a:t>bigunak</a:t>
            </a:r>
            <a:r>
              <a:rPr lang="es-ES" sz="2000" dirty="0"/>
              <a:t> izan </a:t>
            </a:r>
            <a:r>
              <a:rPr lang="es-ES" sz="2000" dirty="0" err="1"/>
              <a:t>daitezen</a:t>
            </a:r>
            <a:r>
              <a:rPr lang="es-ES" sz="2000" dirty="0"/>
              <a:t>.</a:t>
            </a:r>
          </a:p>
          <a:p>
            <a:pPr lvl="1"/>
            <a:r>
              <a:rPr lang="es-ES" sz="2000" dirty="0" err="1"/>
              <a:t>Behin</a:t>
            </a:r>
            <a:r>
              <a:rPr lang="es-ES" sz="2000" dirty="0"/>
              <a:t> </a:t>
            </a:r>
            <a:r>
              <a:rPr lang="es-ES" sz="2000" dirty="0" err="1"/>
              <a:t>desinpaktazioa</a:t>
            </a:r>
            <a:r>
              <a:rPr lang="es-ES" sz="2000" dirty="0"/>
              <a:t> </a:t>
            </a:r>
            <a:r>
              <a:rPr lang="es-ES" sz="2000" dirty="0" err="1"/>
              <a:t>lortuta</a:t>
            </a:r>
            <a:r>
              <a:rPr lang="es-ES" sz="2000" dirty="0"/>
              <a:t>: </a:t>
            </a:r>
            <a:r>
              <a:rPr lang="es-ES" sz="2000" dirty="0" err="1"/>
              <a:t>pixkanaka</a:t>
            </a:r>
            <a:r>
              <a:rPr lang="es-ES" sz="2000" dirty="0"/>
              <a:t> </a:t>
            </a:r>
            <a:r>
              <a:rPr lang="es-ES" sz="2000" dirty="0" err="1"/>
              <a:t>hasi</a:t>
            </a:r>
            <a:r>
              <a:rPr lang="es-ES" sz="2000" dirty="0"/>
              <a:t> </a:t>
            </a:r>
            <a:r>
              <a:rPr lang="es-ES" sz="2000" dirty="0" err="1"/>
              <a:t>zuntz</a:t>
            </a:r>
            <a:r>
              <a:rPr lang="es-ES" sz="2000" dirty="0"/>
              <a:t> </a:t>
            </a:r>
            <a:r>
              <a:rPr lang="es-ES" sz="2000" dirty="0" err="1"/>
              <a:t>ugariko</a:t>
            </a:r>
            <a:r>
              <a:rPr lang="es-ES" sz="2000" dirty="0"/>
              <a:t> dieta </a:t>
            </a:r>
            <a:r>
              <a:rPr lang="es-ES" sz="2000" dirty="0" err="1"/>
              <a:t>egiten</a:t>
            </a:r>
            <a:r>
              <a:rPr lang="es-ES" sz="2000" dirty="0"/>
              <a:t>. Ez </a:t>
            </a:r>
            <a:r>
              <a:rPr lang="es-ES" sz="2000" dirty="0" err="1"/>
              <a:t>dago</a:t>
            </a:r>
            <a:r>
              <a:rPr lang="es-ES" sz="2000" dirty="0"/>
              <a:t> </a:t>
            </a:r>
            <a:r>
              <a:rPr lang="es-ES" sz="2000" dirty="0" err="1"/>
              <a:t>ebidentziarik</a:t>
            </a:r>
            <a:r>
              <a:rPr lang="es-ES" sz="2000" dirty="0"/>
              <a:t> </a:t>
            </a:r>
            <a:r>
              <a:rPr lang="es-ES" sz="2000" dirty="0" err="1"/>
              <a:t>zuntz-osagarriak</a:t>
            </a:r>
            <a:r>
              <a:rPr lang="es-ES" sz="2000" dirty="0"/>
              <a:t> </a:t>
            </a:r>
            <a:r>
              <a:rPr lang="es-ES" sz="2000" dirty="0" err="1"/>
              <a:t>erabiltzea</a:t>
            </a:r>
            <a:r>
              <a:rPr lang="es-ES" sz="2000" dirty="0"/>
              <a:t> </a:t>
            </a:r>
            <a:r>
              <a:rPr lang="es-ES" sz="2000" dirty="0" err="1"/>
              <a:t>gomendatzeko</a:t>
            </a:r>
            <a:r>
              <a:rPr lang="es-ES" sz="2000" dirty="0"/>
              <a:t>. </a:t>
            </a:r>
          </a:p>
          <a:p>
            <a:pPr lvl="1"/>
            <a:r>
              <a:rPr lang="es-ES" sz="2000" dirty="0" err="1"/>
              <a:t>Idorreria</a:t>
            </a:r>
            <a:r>
              <a:rPr lang="es-ES" sz="2000" dirty="0"/>
              <a:t> </a:t>
            </a:r>
            <a:r>
              <a:rPr lang="es-ES" sz="2000" dirty="0" err="1"/>
              <a:t>duten</a:t>
            </a:r>
            <a:r>
              <a:rPr lang="es-ES" sz="2000" dirty="0"/>
              <a:t> </a:t>
            </a:r>
            <a:r>
              <a:rPr lang="es-ES" sz="2000" dirty="0" err="1"/>
              <a:t>haurrek</a:t>
            </a:r>
            <a:r>
              <a:rPr lang="es-ES" sz="2000" dirty="0"/>
              <a:t> fruta, </a:t>
            </a:r>
            <a:r>
              <a:rPr lang="es-ES" sz="2000" dirty="0" err="1"/>
              <a:t>barazki</a:t>
            </a:r>
            <a:r>
              <a:rPr lang="es-ES" sz="2000" dirty="0"/>
              <a:t> eta </a:t>
            </a:r>
            <a:r>
              <a:rPr lang="es-ES" sz="2000" dirty="0" err="1"/>
              <a:t>lekale</a:t>
            </a:r>
            <a:r>
              <a:rPr lang="es-ES" sz="2000" dirty="0"/>
              <a:t> </a:t>
            </a:r>
            <a:r>
              <a:rPr lang="es-ES" sz="2000" dirty="0" err="1"/>
              <a:t>askoko</a:t>
            </a:r>
            <a:r>
              <a:rPr lang="es-ES" sz="2000" dirty="0"/>
              <a:t> dieta </a:t>
            </a:r>
            <a:r>
              <a:rPr lang="es-ES" sz="2000" dirty="0" err="1"/>
              <a:t>orekatua</a:t>
            </a:r>
            <a:r>
              <a:rPr lang="es-ES" sz="2000" dirty="0"/>
              <a:t> </a:t>
            </a:r>
            <a:r>
              <a:rPr lang="es-ES" sz="2000" dirty="0" err="1"/>
              <a:t>egin</a:t>
            </a:r>
            <a:r>
              <a:rPr lang="es-ES" sz="2000" dirty="0"/>
              <a:t> </a:t>
            </a:r>
            <a:r>
              <a:rPr lang="es-ES" sz="2000" dirty="0" err="1"/>
              <a:t>behar</a:t>
            </a:r>
            <a:r>
              <a:rPr lang="es-ES" sz="2000" dirty="0"/>
              <a:t> </a:t>
            </a:r>
            <a:r>
              <a:rPr lang="es-ES" sz="2000" dirty="0" err="1"/>
              <a:t>dute</a:t>
            </a:r>
            <a:r>
              <a:rPr lang="es-ES" sz="2000" dirty="0"/>
              <a:t>. Formula </a:t>
            </a:r>
            <a:r>
              <a:rPr lang="es-ES" sz="2000" dirty="0" err="1"/>
              <a:t>hau</a:t>
            </a:r>
            <a:r>
              <a:rPr lang="es-ES" sz="2000" dirty="0"/>
              <a:t> </a:t>
            </a:r>
            <a:r>
              <a:rPr lang="es-ES" sz="2000" dirty="0" err="1"/>
              <a:t>aplikatuz</a:t>
            </a:r>
            <a:r>
              <a:rPr lang="es-ES" sz="2000" dirty="0"/>
              <a:t> </a:t>
            </a:r>
            <a:r>
              <a:rPr lang="es-ES" sz="2000" dirty="0" err="1"/>
              <a:t>kalkula</a:t>
            </a:r>
            <a:r>
              <a:rPr lang="es-ES" sz="2000" dirty="0"/>
              <a:t> </a:t>
            </a:r>
            <a:r>
              <a:rPr lang="es-ES" sz="2000" dirty="0" err="1"/>
              <a:t>daiteke</a:t>
            </a:r>
            <a:r>
              <a:rPr lang="es-ES" sz="2000" dirty="0"/>
              <a:t> </a:t>
            </a:r>
            <a:r>
              <a:rPr lang="es-ES" sz="2000" dirty="0" err="1"/>
              <a:t>zenbat</a:t>
            </a:r>
            <a:r>
              <a:rPr lang="es-ES" sz="2000" dirty="0"/>
              <a:t> </a:t>
            </a:r>
            <a:r>
              <a:rPr lang="es-ES" sz="2000" dirty="0" err="1"/>
              <a:t>zuntz</a:t>
            </a:r>
            <a:r>
              <a:rPr lang="es-ES" sz="2000" dirty="0"/>
              <a:t> </a:t>
            </a:r>
            <a:r>
              <a:rPr lang="es-ES" sz="2000" dirty="0" err="1"/>
              <a:t>hartzea</a:t>
            </a:r>
            <a:r>
              <a:rPr lang="es-ES" sz="2000" dirty="0"/>
              <a:t> </a:t>
            </a:r>
            <a:r>
              <a:rPr lang="es-ES" sz="2000" dirty="0" err="1"/>
              <a:t>gomendatzen</a:t>
            </a:r>
            <a:r>
              <a:rPr lang="es-ES" sz="2000" dirty="0"/>
              <a:t> den: </a:t>
            </a:r>
            <a:r>
              <a:rPr lang="es-ES" sz="2000" dirty="0" err="1"/>
              <a:t>haurraren</a:t>
            </a:r>
            <a:r>
              <a:rPr lang="es-ES" sz="2000" dirty="0"/>
              <a:t> </a:t>
            </a:r>
            <a:r>
              <a:rPr lang="es-ES" sz="2000" dirty="0" err="1"/>
              <a:t>adina</a:t>
            </a:r>
            <a:r>
              <a:rPr lang="es-ES" sz="2000" dirty="0"/>
              <a:t> (</a:t>
            </a:r>
            <a:r>
              <a:rPr lang="es-ES" sz="2000" dirty="0" err="1"/>
              <a:t>urteak</a:t>
            </a:r>
            <a:r>
              <a:rPr lang="es-ES" sz="2000" dirty="0"/>
              <a:t>) + 5-10 g/</a:t>
            </a:r>
            <a:r>
              <a:rPr lang="es-ES" sz="2000" dirty="0" err="1"/>
              <a:t>egun</a:t>
            </a:r>
            <a:r>
              <a:rPr lang="es-ES" sz="2000" dirty="0"/>
              <a:t>.</a:t>
            </a:r>
          </a:p>
          <a:p>
            <a:pPr lvl="1"/>
            <a:r>
              <a:rPr lang="es-ES" sz="2000" dirty="0"/>
              <a:t>Ez </a:t>
            </a:r>
            <a:r>
              <a:rPr lang="es-ES" sz="2000" dirty="0" err="1"/>
              <a:t>dago</a:t>
            </a:r>
            <a:r>
              <a:rPr lang="es-ES" sz="2000" dirty="0"/>
              <a:t> </a:t>
            </a:r>
            <a:r>
              <a:rPr lang="es-ES" sz="2000" dirty="0" err="1"/>
              <a:t>ebidentziarik</a:t>
            </a:r>
            <a:r>
              <a:rPr lang="es-ES" sz="2000" dirty="0"/>
              <a:t> </a:t>
            </a:r>
            <a:r>
              <a:rPr lang="es-ES" sz="2000" dirty="0" err="1"/>
              <a:t>idorrerian</a:t>
            </a:r>
            <a:r>
              <a:rPr lang="es-ES" sz="2000" dirty="0"/>
              <a:t> </a:t>
            </a:r>
            <a:r>
              <a:rPr lang="es-ES" sz="2000" dirty="0" err="1"/>
              <a:t>prebiotikoen</a:t>
            </a:r>
            <a:r>
              <a:rPr lang="es-ES" sz="2000" dirty="0"/>
              <a:t> eta </a:t>
            </a:r>
            <a:r>
              <a:rPr lang="es-ES" sz="2000" dirty="0" err="1"/>
              <a:t>probiotikoen</a:t>
            </a:r>
            <a:r>
              <a:rPr lang="es-ES" sz="2000" dirty="0"/>
              <a:t> </a:t>
            </a:r>
            <a:r>
              <a:rPr lang="es-ES" sz="2000" dirty="0" err="1"/>
              <a:t>erabilera</a:t>
            </a:r>
            <a:r>
              <a:rPr lang="es-ES" sz="2000" dirty="0"/>
              <a:t> </a:t>
            </a:r>
            <a:r>
              <a:rPr lang="es-ES" sz="2000" dirty="0" err="1"/>
              <a:t>eraginkorra</a:t>
            </a:r>
            <a:r>
              <a:rPr lang="es-ES" sz="2000" dirty="0"/>
              <a:t> </a:t>
            </a:r>
            <a:r>
              <a:rPr lang="es-ES" sz="2000" dirty="0" err="1"/>
              <a:t>denik</a:t>
            </a:r>
            <a:r>
              <a:rPr lang="es-ES" sz="2000" dirty="0"/>
              <a:t>.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s-ES" sz="2400" b="1" dirty="0" err="1">
                <a:solidFill>
                  <a:srgbClr val="4E9EBA"/>
                </a:solidFill>
              </a:rPr>
              <a:t>Hezkuntza</a:t>
            </a:r>
            <a:endParaRPr lang="es-ES" sz="2400" b="1" dirty="0">
              <a:solidFill>
                <a:srgbClr val="4E9EBA"/>
              </a:solidFill>
            </a:endParaRPr>
          </a:p>
          <a:p>
            <a:pPr lvl="1"/>
            <a:r>
              <a:rPr lang="es-ES" sz="2000" b="1" dirty="0" err="1">
                <a:solidFill>
                  <a:srgbClr val="4E9EBA"/>
                </a:solidFill>
              </a:rPr>
              <a:t>Libratze-ohituretan</a:t>
            </a:r>
            <a:r>
              <a:rPr lang="es-ES" sz="2000" b="1" dirty="0">
                <a:solidFill>
                  <a:srgbClr val="4E9EBA"/>
                </a:solidFill>
              </a:rPr>
              <a:t> </a:t>
            </a:r>
            <a:r>
              <a:rPr lang="es-ES" sz="2000" b="1" dirty="0" err="1">
                <a:solidFill>
                  <a:srgbClr val="4E9EBA"/>
                </a:solidFill>
              </a:rPr>
              <a:t>trebatzeko</a:t>
            </a:r>
            <a:r>
              <a:rPr lang="es-ES" sz="2000" b="1" dirty="0">
                <a:solidFill>
                  <a:srgbClr val="4E9EBA"/>
                </a:solidFill>
              </a:rPr>
              <a:t> </a:t>
            </a:r>
            <a:r>
              <a:rPr lang="es-ES" sz="2000" dirty="0"/>
              <a:t>programa </a:t>
            </a:r>
            <a:r>
              <a:rPr lang="es-ES" sz="2000" dirty="0" err="1"/>
              <a:t>abian</a:t>
            </a:r>
            <a:r>
              <a:rPr lang="es-ES" sz="2000" dirty="0"/>
              <a:t> </a:t>
            </a:r>
            <a:r>
              <a:rPr lang="es-ES" sz="2000" dirty="0" err="1"/>
              <a:t>jarri</a:t>
            </a:r>
            <a:r>
              <a:rPr lang="es-ES" sz="2000" dirty="0"/>
              <a:t>, </a:t>
            </a:r>
            <a:r>
              <a:rPr lang="es-ES" sz="2000" dirty="0" err="1"/>
              <a:t>tratamenduak</a:t>
            </a:r>
            <a:r>
              <a:rPr lang="es-ES" sz="2000" dirty="0"/>
              <a:t> </a:t>
            </a:r>
            <a:r>
              <a:rPr lang="es-ES" sz="2000" dirty="0" err="1"/>
              <a:t>epe</a:t>
            </a:r>
            <a:r>
              <a:rPr lang="es-ES" sz="2000" dirty="0"/>
              <a:t> </a:t>
            </a:r>
            <a:r>
              <a:rPr lang="es-ES" sz="2000" dirty="0" err="1"/>
              <a:t>luzera</a:t>
            </a:r>
            <a:r>
              <a:rPr lang="es-ES" sz="2000" dirty="0"/>
              <a:t> </a:t>
            </a:r>
            <a:r>
              <a:rPr lang="es-ES" sz="2000" dirty="0" err="1"/>
              <a:t>arrakasta</a:t>
            </a:r>
            <a:r>
              <a:rPr lang="es-ES" sz="2000" dirty="0"/>
              <a:t> </a:t>
            </a:r>
            <a:r>
              <a:rPr lang="es-ES" sz="2000" dirty="0" err="1"/>
              <a:t>izateko</a:t>
            </a:r>
            <a:r>
              <a:rPr lang="es-ES" sz="2000" dirty="0"/>
              <a:t> </a:t>
            </a:r>
            <a:r>
              <a:rPr lang="es-ES" sz="2000" dirty="0" err="1"/>
              <a:t>giltzarria</a:t>
            </a:r>
            <a:r>
              <a:rPr lang="es-ES" sz="2000" dirty="0"/>
              <a:t>. </a:t>
            </a:r>
          </a:p>
          <a:p>
            <a:pPr lvl="1"/>
            <a:r>
              <a:rPr lang="es-ES" sz="2000" dirty="0" err="1"/>
              <a:t>Haurra</a:t>
            </a:r>
            <a:r>
              <a:rPr lang="es-ES" sz="2000" dirty="0"/>
              <a:t> </a:t>
            </a:r>
            <a:r>
              <a:rPr lang="es-ES" sz="2000" dirty="0" err="1"/>
              <a:t>libratze-ohituretan</a:t>
            </a:r>
            <a:r>
              <a:rPr lang="es-ES" sz="2000" dirty="0"/>
              <a:t> </a:t>
            </a:r>
            <a:r>
              <a:rPr lang="es-ES" sz="2000" dirty="0" err="1"/>
              <a:t>trebatzen</a:t>
            </a:r>
            <a:r>
              <a:rPr lang="es-ES" sz="2000" dirty="0"/>
              <a:t> </a:t>
            </a:r>
            <a:r>
              <a:rPr lang="es-ES" sz="2000" dirty="0" err="1"/>
              <a:t>ari</a:t>
            </a:r>
            <a:r>
              <a:rPr lang="es-ES" sz="2000" dirty="0"/>
              <a:t> den </a:t>
            </a:r>
            <a:r>
              <a:rPr lang="es-ES" sz="2000" dirty="0" err="1"/>
              <a:t>bitartean</a:t>
            </a:r>
            <a:r>
              <a:rPr lang="es-ES" sz="2000" dirty="0"/>
              <a:t> </a:t>
            </a:r>
            <a:r>
              <a:rPr lang="es-ES" sz="2000" dirty="0" err="1"/>
              <a:t>IFa</a:t>
            </a:r>
            <a:r>
              <a:rPr lang="es-ES" sz="2000" dirty="0"/>
              <a:t> </a:t>
            </a:r>
            <a:r>
              <a:rPr lang="es-ES" sz="2000" dirty="0" err="1"/>
              <a:t>agertuz</a:t>
            </a:r>
            <a:r>
              <a:rPr lang="es-ES" sz="2000" dirty="0"/>
              <a:t> </a:t>
            </a:r>
            <a:r>
              <a:rPr lang="es-ES" sz="2000" dirty="0" err="1"/>
              <a:t>gero</a:t>
            </a:r>
            <a:r>
              <a:rPr lang="es-ES" sz="2000" dirty="0"/>
              <a:t>, </a:t>
            </a:r>
            <a:r>
              <a:rPr lang="es-ES" sz="2000" dirty="0" err="1"/>
              <a:t>aldi</a:t>
            </a:r>
            <a:r>
              <a:rPr lang="es-ES" sz="2000" dirty="0"/>
              <a:t> </a:t>
            </a:r>
            <a:r>
              <a:rPr lang="es-ES" sz="2000" dirty="0" err="1"/>
              <a:t>baterako</a:t>
            </a:r>
            <a:r>
              <a:rPr lang="es-ES" sz="2000" dirty="0"/>
              <a:t> </a:t>
            </a:r>
            <a:r>
              <a:rPr lang="es-ES" sz="2000" dirty="0" err="1"/>
              <a:t>eten</a:t>
            </a:r>
            <a:r>
              <a:rPr lang="es-ES" sz="2000" dirty="0"/>
              <a:t> </a:t>
            </a:r>
            <a:r>
              <a:rPr lang="es-ES" sz="2000" dirty="0" err="1"/>
              <a:t>saiakera</a:t>
            </a:r>
            <a:r>
              <a:rPr lang="es-ES" sz="2000" dirty="0"/>
              <a:t>. </a:t>
            </a:r>
            <a:r>
              <a:rPr lang="es-ES" sz="2000" dirty="0" err="1"/>
              <a:t>Berriro</a:t>
            </a:r>
            <a:r>
              <a:rPr lang="es-ES" sz="2000" dirty="0"/>
              <a:t> </a:t>
            </a:r>
            <a:r>
              <a:rPr lang="es-ES" sz="2000" dirty="0" err="1"/>
              <a:t>ekin</a:t>
            </a:r>
            <a:r>
              <a:rPr lang="es-ES" sz="2000" dirty="0"/>
              <a:t> </a:t>
            </a:r>
            <a:r>
              <a:rPr lang="es-ES" sz="2000" dirty="0" err="1"/>
              <a:t>haurraren</a:t>
            </a:r>
            <a:r>
              <a:rPr lang="es-ES" sz="2000" dirty="0"/>
              <a:t> </a:t>
            </a:r>
            <a:r>
              <a:rPr lang="es-ES" sz="2000" dirty="0" err="1"/>
              <a:t>libratze-patroia</a:t>
            </a:r>
            <a:r>
              <a:rPr lang="es-ES" sz="2000" dirty="0"/>
              <a:t> </a:t>
            </a:r>
            <a:r>
              <a:rPr lang="es-ES" sz="2000" dirty="0" err="1"/>
              <a:t>normala</a:t>
            </a:r>
            <a:r>
              <a:rPr lang="es-ES" sz="2000" dirty="0"/>
              <a:t> </a:t>
            </a:r>
            <a:r>
              <a:rPr lang="es-ES" sz="2000" dirty="0" err="1"/>
              <a:t>denean</a:t>
            </a:r>
            <a:r>
              <a:rPr lang="es-ES" sz="2000" dirty="0"/>
              <a:t> eta </a:t>
            </a:r>
            <a:r>
              <a:rPr lang="es-ES" sz="2000" dirty="0" err="1"/>
              <a:t>komunontzian</a:t>
            </a:r>
            <a:r>
              <a:rPr lang="es-ES" sz="2000" dirty="0"/>
              <a:t> </a:t>
            </a:r>
            <a:r>
              <a:rPr lang="es-ES" sz="2000" dirty="0" err="1"/>
              <a:t>esertzeko</a:t>
            </a:r>
            <a:r>
              <a:rPr lang="es-ES" sz="2000" dirty="0"/>
              <a:t> </a:t>
            </a:r>
            <a:r>
              <a:rPr lang="es-ES" sz="2000" dirty="0" err="1"/>
              <a:t>eragozpenik</a:t>
            </a:r>
            <a:r>
              <a:rPr lang="es-ES" sz="2000" dirty="0"/>
              <a:t> </a:t>
            </a:r>
            <a:r>
              <a:rPr lang="es-ES" sz="2000" dirty="0" err="1"/>
              <a:t>jartzen</a:t>
            </a:r>
            <a:r>
              <a:rPr lang="es-ES" sz="2000" dirty="0"/>
              <a:t> </a:t>
            </a:r>
            <a:r>
              <a:rPr lang="es-ES" sz="2000" dirty="0" err="1"/>
              <a:t>ez</a:t>
            </a:r>
            <a:r>
              <a:rPr lang="es-ES" sz="2000" dirty="0"/>
              <a:t> </a:t>
            </a:r>
            <a:r>
              <a:rPr lang="es-ES" sz="2000" dirty="0" err="1"/>
              <a:t>duenean</a:t>
            </a:r>
            <a:r>
              <a:rPr lang="es-ES" sz="2000" dirty="0"/>
              <a:t>.</a:t>
            </a:r>
          </a:p>
          <a:p>
            <a:endParaRPr lang="es-ES" sz="2000" b="1" dirty="0">
              <a:solidFill>
                <a:srgbClr val="4E9EBA"/>
              </a:solidFill>
            </a:endParaRPr>
          </a:p>
          <a:p>
            <a:endParaRPr lang="es-ES" sz="2000" b="1" dirty="0">
              <a:solidFill>
                <a:srgbClr val="4E9EBA"/>
              </a:solidFill>
            </a:endParaRPr>
          </a:p>
        </p:txBody>
      </p:sp>
      <p:grpSp>
        <p:nvGrpSpPr>
          <p:cNvPr id="7" name="Grupo 6"/>
          <p:cNvGrpSpPr/>
          <p:nvPr/>
        </p:nvGrpSpPr>
        <p:grpSpPr>
          <a:xfrm>
            <a:off x="621635" y="6185998"/>
            <a:ext cx="10856798" cy="580324"/>
            <a:chOff x="621635" y="6185998"/>
            <a:chExt cx="10856798" cy="580324"/>
          </a:xfrm>
        </p:grpSpPr>
        <p:pic>
          <p:nvPicPr>
            <p:cNvPr id="8" name="Imagen 7"/>
            <p:cNvPicPr/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05" t="11283" r="58196" b="10438"/>
            <a:stretch/>
          </p:blipFill>
          <p:spPr bwMode="auto">
            <a:xfrm>
              <a:off x="5323957" y="6185998"/>
              <a:ext cx="1012536" cy="535626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9" name="Imagen 8" descr="Archivo:Osakidetza.svg - Wikipedia, la enciclopedia libre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635" y="6249023"/>
              <a:ext cx="1156335" cy="409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" name="Imagen 9" descr="salud_lateral_color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73203" y="6239907"/>
              <a:ext cx="1205230" cy="526415"/>
            </a:xfrm>
            <a:prstGeom prst="rect">
              <a:avLst/>
            </a:prstGeom>
            <a:noFill/>
            <a:ln>
              <a:noFill/>
            </a:ln>
          </p:spPr>
        </p:pic>
      </p:grpSp>
      <p:cxnSp>
        <p:nvCxnSpPr>
          <p:cNvPr id="12" name="Conector recto 11"/>
          <p:cNvCxnSpPr/>
          <p:nvPr/>
        </p:nvCxnSpPr>
        <p:spPr>
          <a:xfrm>
            <a:off x="433802" y="1090023"/>
            <a:ext cx="11161486" cy="7257"/>
          </a:xfrm>
          <a:prstGeom prst="line">
            <a:avLst/>
          </a:prstGeom>
          <a:ln w="25400">
            <a:solidFill>
              <a:srgbClr val="4E9EB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0144272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33802" y="209822"/>
            <a:ext cx="11371634" cy="732155"/>
          </a:xfrm>
        </p:spPr>
        <p:txBody>
          <a:bodyPr>
            <a:normAutofit fontScale="90000"/>
          </a:bodyPr>
          <a:lstStyle/>
          <a:p>
            <a:pPr algn="ctr"/>
            <a:r>
              <a:rPr lang="es-ES" sz="40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IDORRERIA FUNTZIONALA.</a:t>
            </a:r>
            <a:br>
              <a:rPr lang="es-ES" sz="40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</a:br>
            <a:r>
              <a:rPr lang="es-ES" sz="40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 </a:t>
            </a:r>
            <a:r>
              <a:rPr lang="es-ES" sz="4000" dirty="0" err="1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Tratamendu</a:t>
            </a:r>
            <a:r>
              <a:rPr lang="es-ES" sz="40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 </a:t>
            </a:r>
            <a:r>
              <a:rPr lang="es-ES" sz="4000" dirty="0" err="1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farmakologikoa</a:t>
            </a:r>
            <a:endParaRPr lang="es-ES" sz="4000" dirty="0">
              <a:solidFill>
                <a:srgbClr val="4E9EBA"/>
              </a:solidFill>
              <a:latin typeface="Arial Black" pitchFamily="34" charset="0"/>
              <a:ea typeface="+mn-ea"/>
              <a:cs typeface="+mn-cs"/>
            </a:endParaRPr>
          </a:p>
        </p:txBody>
      </p:sp>
      <p:sp>
        <p:nvSpPr>
          <p:cNvPr id="6" name="Subtítulo 2"/>
          <p:cNvSpPr txBox="1">
            <a:spLocks/>
          </p:cNvSpPr>
          <p:nvPr/>
        </p:nvSpPr>
        <p:spPr>
          <a:xfrm>
            <a:off x="989654" y="1099916"/>
            <a:ext cx="10605634" cy="5558682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sz="2000" dirty="0"/>
              <a:t>Bi etapa </a:t>
            </a:r>
            <a:r>
              <a:rPr lang="es-ES" sz="2000" dirty="0" err="1"/>
              <a:t>ditu</a:t>
            </a:r>
            <a:r>
              <a:rPr lang="es-ES" sz="2000" dirty="0"/>
              <a:t>: </a:t>
            </a:r>
            <a:r>
              <a:rPr lang="es-ES" sz="2000" b="1" dirty="0" err="1">
                <a:solidFill>
                  <a:srgbClr val="4E9EBA"/>
                </a:solidFill>
              </a:rPr>
              <a:t>desinpaktazioa</a:t>
            </a:r>
            <a:r>
              <a:rPr lang="es-ES" sz="2000" dirty="0"/>
              <a:t> eta </a:t>
            </a:r>
            <a:r>
              <a:rPr lang="es-ES" sz="2000" b="1" dirty="0" err="1">
                <a:solidFill>
                  <a:srgbClr val="4E9EBA"/>
                </a:solidFill>
              </a:rPr>
              <a:t>mantentzea</a:t>
            </a:r>
            <a:r>
              <a:rPr lang="es-ES" sz="2000" dirty="0"/>
              <a:t>.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s-ES" sz="2400" b="1" dirty="0" err="1">
                <a:solidFill>
                  <a:srgbClr val="4E9EBA"/>
                </a:solidFill>
              </a:rPr>
              <a:t>Desinpaktazioa</a:t>
            </a:r>
            <a:r>
              <a:rPr lang="es-ES" sz="2400" b="1" dirty="0">
                <a:solidFill>
                  <a:srgbClr val="4E9EBA"/>
                </a:solidFill>
              </a:rPr>
              <a:t> </a:t>
            </a:r>
            <a:r>
              <a:rPr lang="es-ES" sz="2000" dirty="0"/>
              <a:t>(</a:t>
            </a:r>
            <a:r>
              <a:rPr lang="es-ES" sz="2000" dirty="0" err="1"/>
              <a:t>ondestean</a:t>
            </a:r>
            <a:r>
              <a:rPr lang="es-ES" sz="2000" dirty="0"/>
              <a:t> eta </a:t>
            </a:r>
            <a:r>
              <a:rPr lang="es-ES" sz="2000" dirty="0" err="1"/>
              <a:t>heste</a:t>
            </a:r>
            <a:r>
              <a:rPr lang="es-ES" sz="2000" dirty="0"/>
              <a:t> </a:t>
            </a:r>
            <a:r>
              <a:rPr lang="es-ES" sz="2000" dirty="0" err="1"/>
              <a:t>lodiaren</a:t>
            </a:r>
            <a:r>
              <a:rPr lang="es-ES" sz="2000" dirty="0"/>
              <a:t> </a:t>
            </a:r>
            <a:r>
              <a:rPr lang="es-ES" sz="2000" dirty="0" err="1"/>
              <a:t>azken</a:t>
            </a:r>
            <a:r>
              <a:rPr lang="es-ES" sz="2000" dirty="0"/>
              <a:t> </a:t>
            </a:r>
            <a:r>
              <a:rPr lang="es-ES" sz="2000" dirty="0" err="1"/>
              <a:t>tartean</a:t>
            </a:r>
            <a:r>
              <a:rPr lang="es-ES" sz="2000" dirty="0"/>
              <a:t> </a:t>
            </a:r>
            <a:r>
              <a:rPr lang="es-ES" sz="2000" dirty="0" err="1"/>
              <a:t>atxikita</a:t>
            </a:r>
            <a:r>
              <a:rPr lang="es-ES" sz="2000" dirty="0"/>
              <a:t> </a:t>
            </a:r>
            <a:r>
              <a:rPr lang="es-ES" sz="2000" dirty="0" err="1"/>
              <a:t>dauden</a:t>
            </a:r>
            <a:r>
              <a:rPr lang="es-ES" sz="2000" dirty="0"/>
              <a:t> eta </a:t>
            </a:r>
            <a:r>
              <a:rPr lang="es-ES" sz="2000" dirty="0" err="1"/>
              <a:t>haurrak</a:t>
            </a:r>
            <a:r>
              <a:rPr lang="es-ES" sz="2000" dirty="0"/>
              <a:t> </a:t>
            </a:r>
            <a:r>
              <a:rPr lang="es-ES" sz="2000" dirty="0" err="1"/>
              <a:t>bere</a:t>
            </a:r>
            <a:r>
              <a:rPr lang="es-ES" sz="2000" dirty="0"/>
              <a:t> </a:t>
            </a:r>
            <a:r>
              <a:rPr lang="es-ES" sz="2000" dirty="0" err="1"/>
              <a:t>kasa</a:t>
            </a:r>
            <a:r>
              <a:rPr lang="es-ES" sz="2000" dirty="0"/>
              <a:t> </a:t>
            </a:r>
            <a:r>
              <a:rPr lang="es-ES" sz="2000" dirty="0" err="1"/>
              <a:t>iraizteko</a:t>
            </a:r>
            <a:r>
              <a:rPr lang="es-ES" sz="2000" dirty="0"/>
              <a:t> </a:t>
            </a:r>
            <a:r>
              <a:rPr lang="es-ES" sz="2000" dirty="0" err="1"/>
              <a:t>zailak</a:t>
            </a:r>
            <a:r>
              <a:rPr lang="es-ES" sz="2000" dirty="0"/>
              <a:t> </a:t>
            </a:r>
            <a:r>
              <a:rPr lang="es-ES" sz="2000" dirty="0" err="1"/>
              <a:t>diren</a:t>
            </a:r>
            <a:r>
              <a:rPr lang="es-ES" sz="2000" dirty="0"/>
              <a:t> </a:t>
            </a:r>
            <a:r>
              <a:rPr lang="es-ES" sz="2000" dirty="0" err="1"/>
              <a:t>eginkari</a:t>
            </a:r>
            <a:r>
              <a:rPr lang="es-ES" sz="2000" dirty="0"/>
              <a:t> </a:t>
            </a:r>
            <a:r>
              <a:rPr lang="es-ES" sz="2000" dirty="0" err="1"/>
              <a:t>gogor</a:t>
            </a:r>
            <a:r>
              <a:rPr lang="es-ES" sz="2000" dirty="0"/>
              <a:t> eta </a:t>
            </a:r>
            <a:r>
              <a:rPr lang="es-ES" sz="2000" dirty="0" err="1"/>
              <a:t>handien</a:t>
            </a:r>
            <a:r>
              <a:rPr lang="es-ES" sz="2000" dirty="0"/>
              <a:t> </a:t>
            </a:r>
            <a:r>
              <a:rPr lang="es-ES" sz="2000" dirty="0" err="1"/>
              <a:t>metaketa</a:t>
            </a:r>
            <a:r>
              <a:rPr lang="es-ES" sz="2000" dirty="0"/>
              <a:t> </a:t>
            </a:r>
            <a:r>
              <a:rPr lang="es-ES" sz="2000" dirty="0" err="1"/>
              <a:t>desagerraraztea</a:t>
            </a:r>
            <a:r>
              <a:rPr lang="es-ES" sz="2000" dirty="0"/>
              <a:t>). </a:t>
            </a:r>
          </a:p>
          <a:p>
            <a:r>
              <a:rPr lang="es-ES" sz="2000" dirty="0" err="1"/>
              <a:t>Ezinbestekoa</a:t>
            </a:r>
            <a:r>
              <a:rPr lang="es-ES" sz="2000" dirty="0"/>
              <a:t> </a:t>
            </a:r>
            <a:r>
              <a:rPr lang="es-ES" sz="2000" dirty="0" err="1"/>
              <a:t>tratamendua</a:t>
            </a:r>
            <a:r>
              <a:rPr lang="es-ES" sz="2000" dirty="0"/>
              <a:t> </a:t>
            </a:r>
            <a:r>
              <a:rPr lang="es-ES" sz="2000" dirty="0" err="1"/>
              <a:t>eraginkorra</a:t>
            </a:r>
            <a:r>
              <a:rPr lang="es-ES" sz="2000" dirty="0"/>
              <a:t> </a:t>
            </a:r>
            <a:r>
              <a:rPr lang="es-ES" sz="2000" dirty="0" err="1"/>
              <a:t>izateko</a:t>
            </a:r>
            <a:r>
              <a:rPr lang="es-ES" sz="2000" dirty="0"/>
              <a:t>. </a:t>
            </a:r>
            <a:r>
              <a:rPr lang="es-ES" sz="2000" dirty="0" err="1"/>
              <a:t>Tratamenduak</a:t>
            </a:r>
            <a:r>
              <a:rPr lang="es-ES" sz="2000" dirty="0"/>
              <a:t> </a:t>
            </a:r>
            <a:r>
              <a:rPr lang="es-ES" sz="2000" dirty="0" err="1"/>
              <a:t>porrot</a:t>
            </a:r>
            <a:r>
              <a:rPr lang="es-ES" sz="2000" dirty="0"/>
              <a:t> </a:t>
            </a:r>
            <a:r>
              <a:rPr lang="es-ES" sz="2000" dirty="0" err="1"/>
              <a:t>egiteko</a:t>
            </a:r>
            <a:r>
              <a:rPr lang="es-ES" sz="2000" dirty="0"/>
              <a:t> </a:t>
            </a:r>
            <a:r>
              <a:rPr lang="es-ES" sz="2000" dirty="0" err="1"/>
              <a:t>arrazoi</a:t>
            </a:r>
            <a:r>
              <a:rPr lang="es-ES" sz="2000" dirty="0"/>
              <a:t> </a:t>
            </a:r>
            <a:r>
              <a:rPr lang="es-ES" sz="2000" dirty="0" err="1"/>
              <a:t>nagusietako</a:t>
            </a:r>
            <a:r>
              <a:rPr lang="es-ES" sz="2000" dirty="0"/>
              <a:t> </a:t>
            </a:r>
            <a:r>
              <a:rPr lang="es-ES" sz="2000" dirty="0" err="1"/>
              <a:t>bat</a:t>
            </a:r>
            <a:r>
              <a:rPr lang="es-ES" sz="2000" dirty="0"/>
              <a:t> </a:t>
            </a:r>
            <a:r>
              <a:rPr lang="es-ES" sz="2000" b="1" dirty="0" err="1">
                <a:solidFill>
                  <a:srgbClr val="4E9EBA"/>
                </a:solidFill>
              </a:rPr>
              <a:t>aurrez</a:t>
            </a:r>
            <a:r>
              <a:rPr lang="es-ES" sz="2000" b="1" dirty="0">
                <a:solidFill>
                  <a:srgbClr val="4E9EBA"/>
                </a:solidFill>
              </a:rPr>
              <a:t> </a:t>
            </a:r>
            <a:r>
              <a:rPr lang="es-ES" sz="2000" b="1" dirty="0" err="1">
                <a:solidFill>
                  <a:srgbClr val="4E9EBA"/>
                </a:solidFill>
              </a:rPr>
              <a:t>desinpaktaziorik</a:t>
            </a:r>
            <a:r>
              <a:rPr lang="es-ES" sz="2000" b="1" dirty="0">
                <a:solidFill>
                  <a:srgbClr val="4E9EBA"/>
                </a:solidFill>
              </a:rPr>
              <a:t> </a:t>
            </a:r>
            <a:r>
              <a:rPr lang="es-ES" sz="2000" b="1" dirty="0" err="1">
                <a:solidFill>
                  <a:srgbClr val="4E9EBA"/>
                </a:solidFill>
              </a:rPr>
              <a:t>ez</a:t>
            </a:r>
            <a:r>
              <a:rPr lang="es-ES" sz="2000" b="1" dirty="0">
                <a:solidFill>
                  <a:srgbClr val="4E9EBA"/>
                </a:solidFill>
              </a:rPr>
              <a:t> </a:t>
            </a:r>
            <a:r>
              <a:rPr lang="es-ES" sz="2000" b="1" dirty="0" err="1">
                <a:solidFill>
                  <a:srgbClr val="4E9EBA"/>
                </a:solidFill>
              </a:rPr>
              <a:t>egitea</a:t>
            </a:r>
            <a:r>
              <a:rPr lang="es-ES" sz="2000" dirty="0"/>
              <a:t> da (</a:t>
            </a:r>
            <a:r>
              <a:rPr lang="es-ES" sz="1600" dirty="0" err="1"/>
              <a:t>horixe</a:t>
            </a:r>
            <a:r>
              <a:rPr lang="es-ES" sz="1600" dirty="0"/>
              <a:t> izan </a:t>
            </a:r>
            <a:r>
              <a:rPr lang="es-ES" sz="1600" dirty="0" err="1"/>
              <a:t>daiteke</a:t>
            </a:r>
            <a:r>
              <a:rPr lang="es-ES" sz="1600" dirty="0"/>
              <a:t> </a:t>
            </a:r>
            <a:r>
              <a:rPr lang="es-ES" sz="1600" dirty="0" err="1"/>
              <a:t>arazoa</a:t>
            </a:r>
            <a:r>
              <a:rPr lang="es-ES" sz="1600" dirty="0"/>
              <a:t> IF </a:t>
            </a:r>
            <a:r>
              <a:rPr lang="es-ES" sz="1600" dirty="0" err="1"/>
              <a:t>kasuen</a:t>
            </a:r>
            <a:r>
              <a:rPr lang="es-ES" sz="1600" dirty="0"/>
              <a:t> % 75ean</a:t>
            </a:r>
            <a:r>
              <a:rPr lang="es-ES" sz="2000" dirty="0"/>
              <a:t>).</a:t>
            </a:r>
            <a:r>
              <a:rPr lang="es-ES" sz="1600" dirty="0"/>
              <a:t> </a:t>
            </a:r>
          </a:p>
          <a:p>
            <a:r>
              <a:rPr lang="es-ES" sz="2000" b="1" dirty="0" err="1">
                <a:solidFill>
                  <a:srgbClr val="4E9EBA"/>
                </a:solidFill>
              </a:rPr>
              <a:t>Polietilen</a:t>
            </a:r>
            <a:r>
              <a:rPr lang="es-ES" sz="2000" b="1" dirty="0">
                <a:solidFill>
                  <a:srgbClr val="4E9EBA"/>
                </a:solidFill>
              </a:rPr>
              <a:t> </a:t>
            </a:r>
            <a:r>
              <a:rPr lang="es-ES" sz="2000" b="1" dirty="0" err="1">
                <a:solidFill>
                  <a:srgbClr val="4E9EBA"/>
                </a:solidFill>
              </a:rPr>
              <a:t>glikola</a:t>
            </a:r>
            <a:r>
              <a:rPr lang="es-ES" sz="2000" b="1" dirty="0">
                <a:solidFill>
                  <a:srgbClr val="4E9EBA"/>
                </a:solidFill>
              </a:rPr>
              <a:t> (PEG) </a:t>
            </a:r>
            <a:r>
              <a:rPr lang="es-ES" sz="2000" b="1" dirty="0" err="1">
                <a:solidFill>
                  <a:srgbClr val="4E9EBA"/>
                </a:solidFill>
              </a:rPr>
              <a:t>elektrolitoekin</a:t>
            </a:r>
            <a:r>
              <a:rPr lang="es-ES" sz="2000" b="1" dirty="0">
                <a:solidFill>
                  <a:srgbClr val="4E9EBA"/>
                </a:solidFill>
              </a:rPr>
              <a:t> </a:t>
            </a:r>
            <a:r>
              <a:rPr lang="es-ES" sz="2000" b="1" dirty="0" err="1">
                <a:solidFill>
                  <a:srgbClr val="4E9EBA"/>
                </a:solidFill>
              </a:rPr>
              <a:t>edo</a:t>
            </a:r>
            <a:r>
              <a:rPr lang="es-ES" sz="2000" b="1" dirty="0">
                <a:solidFill>
                  <a:srgbClr val="4E9EBA"/>
                </a:solidFill>
              </a:rPr>
              <a:t> </a:t>
            </a:r>
            <a:r>
              <a:rPr lang="es-ES" sz="2000" b="1" dirty="0" err="1">
                <a:solidFill>
                  <a:srgbClr val="4E9EBA"/>
                </a:solidFill>
              </a:rPr>
              <a:t>halakorik</a:t>
            </a:r>
            <a:r>
              <a:rPr lang="es-ES" sz="2000" b="1" dirty="0">
                <a:solidFill>
                  <a:srgbClr val="4E9EBA"/>
                </a:solidFill>
              </a:rPr>
              <a:t> </a:t>
            </a:r>
            <a:r>
              <a:rPr lang="es-ES" sz="2000" b="1" dirty="0" err="1">
                <a:solidFill>
                  <a:srgbClr val="4E9EBA"/>
                </a:solidFill>
              </a:rPr>
              <a:t>gabe</a:t>
            </a:r>
            <a:r>
              <a:rPr lang="es-ES" sz="2000" b="1" dirty="0">
                <a:solidFill>
                  <a:srgbClr val="4E9EBA"/>
                </a:solidFill>
              </a:rPr>
              <a:t>, </a:t>
            </a:r>
            <a:r>
              <a:rPr lang="es-ES" sz="2000" dirty="0" err="1"/>
              <a:t>gehienez</a:t>
            </a:r>
            <a:r>
              <a:rPr lang="es-ES" sz="2000" dirty="0"/>
              <a:t> 6-7 </a:t>
            </a:r>
            <a:r>
              <a:rPr lang="es-ES" sz="2000" dirty="0" err="1"/>
              <a:t>egunez</a:t>
            </a:r>
            <a:r>
              <a:rPr lang="es-ES" sz="2000" dirty="0"/>
              <a:t>, da </a:t>
            </a:r>
            <a:r>
              <a:rPr lang="es-ES" sz="2000" dirty="0" err="1"/>
              <a:t>aukerako</a:t>
            </a:r>
            <a:r>
              <a:rPr lang="es-ES" sz="2000" dirty="0"/>
              <a:t> </a:t>
            </a:r>
            <a:r>
              <a:rPr lang="es-ES" sz="2000" dirty="0" err="1"/>
              <a:t>tratamendua</a:t>
            </a:r>
            <a:r>
              <a:rPr lang="es-ES" sz="2000" dirty="0"/>
              <a:t>. </a:t>
            </a:r>
            <a:r>
              <a:rPr lang="es-ES" sz="2000" dirty="0" err="1"/>
              <a:t>Inkontinentzia</a:t>
            </a:r>
            <a:r>
              <a:rPr lang="es-ES" sz="2000" dirty="0"/>
              <a:t> </a:t>
            </a:r>
            <a:r>
              <a:rPr lang="es-ES" sz="2000" dirty="0" err="1"/>
              <a:t>fekala</a:t>
            </a:r>
            <a:r>
              <a:rPr lang="es-ES" sz="2000" dirty="0"/>
              <a:t> </a:t>
            </a:r>
            <a:r>
              <a:rPr lang="es-ES" sz="2000" dirty="0" err="1"/>
              <a:t>areagotu</a:t>
            </a:r>
            <a:r>
              <a:rPr lang="es-ES" sz="2000" dirty="0"/>
              <a:t> </a:t>
            </a:r>
            <a:r>
              <a:rPr lang="es-ES" sz="2000" dirty="0" err="1"/>
              <a:t>dezake</a:t>
            </a:r>
            <a:r>
              <a:rPr lang="es-ES" sz="2000" dirty="0"/>
              <a:t>.</a:t>
            </a:r>
          </a:p>
          <a:p>
            <a:r>
              <a:rPr lang="es-ES" sz="2000" dirty="0" err="1"/>
              <a:t>PEGarekin</a:t>
            </a:r>
            <a:r>
              <a:rPr lang="es-ES" sz="2000" dirty="0"/>
              <a:t> </a:t>
            </a:r>
            <a:r>
              <a:rPr lang="es-ES" sz="2000" dirty="0" err="1"/>
              <a:t>tratatuta</a:t>
            </a:r>
            <a:r>
              <a:rPr lang="es-ES" sz="2000" dirty="0"/>
              <a:t> ere, </a:t>
            </a:r>
            <a:r>
              <a:rPr lang="es-ES" sz="2000" dirty="0" err="1"/>
              <a:t>lortzen</a:t>
            </a:r>
            <a:r>
              <a:rPr lang="es-ES" sz="2000" dirty="0"/>
              <a:t> </a:t>
            </a:r>
            <a:r>
              <a:rPr lang="es-ES" sz="2000" dirty="0" err="1"/>
              <a:t>ez</a:t>
            </a:r>
            <a:r>
              <a:rPr lang="es-ES" sz="2000" dirty="0"/>
              <a:t> </a:t>
            </a:r>
            <a:r>
              <a:rPr lang="es-ES" sz="2000" dirty="0" err="1"/>
              <a:t>bada</a:t>
            </a:r>
            <a:r>
              <a:rPr lang="es-ES" sz="2000" dirty="0"/>
              <a:t>: </a:t>
            </a:r>
            <a:r>
              <a:rPr lang="es-ES" sz="2000" b="1" dirty="0" err="1">
                <a:solidFill>
                  <a:srgbClr val="4E9EBA"/>
                </a:solidFill>
              </a:rPr>
              <a:t>libragarri</a:t>
            </a:r>
            <a:r>
              <a:rPr lang="es-ES" sz="2000" b="1" dirty="0">
                <a:solidFill>
                  <a:srgbClr val="4E9EBA"/>
                </a:solidFill>
              </a:rPr>
              <a:t> </a:t>
            </a:r>
            <a:r>
              <a:rPr lang="es-ES" sz="2000" b="1" dirty="0" err="1">
                <a:solidFill>
                  <a:srgbClr val="4E9EBA"/>
                </a:solidFill>
              </a:rPr>
              <a:t>estimulatzaile</a:t>
            </a:r>
            <a:r>
              <a:rPr lang="es-ES" sz="2000" b="1" dirty="0">
                <a:solidFill>
                  <a:srgbClr val="4E9EBA"/>
                </a:solidFill>
              </a:rPr>
              <a:t> </a:t>
            </a:r>
            <a:r>
              <a:rPr lang="es-ES" sz="2000" dirty="0" err="1"/>
              <a:t>bat</a:t>
            </a:r>
            <a:r>
              <a:rPr lang="es-ES" sz="2000" dirty="0"/>
              <a:t> </a:t>
            </a:r>
            <a:r>
              <a:rPr lang="es-ES" sz="2000" dirty="0" err="1"/>
              <a:t>gehitu</a:t>
            </a:r>
            <a:r>
              <a:rPr lang="es-ES" sz="2000" dirty="0"/>
              <a:t> (</a:t>
            </a:r>
            <a:r>
              <a:rPr lang="es-ES" sz="2000" dirty="0" err="1"/>
              <a:t>bisakodiloa</a:t>
            </a:r>
            <a:r>
              <a:rPr lang="es-ES" sz="2000" dirty="0"/>
              <a:t>, </a:t>
            </a:r>
            <a:r>
              <a:rPr lang="es-ES" sz="2000" dirty="0" err="1"/>
              <a:t>senosidoak</a:t>
            </a:r>
            <a:r>
              <a:rPr lang="es-ES" sz="2000" dirty="0"/>
              <a:t> eta </a:t>
            </a:r>
            <a:r>
              <a:rPr lang="es-ES" sz="2000" dirty="0" err="1"/>
              <a:t>pikosulfatoa</a:t>
            </a:r>
            <a:r>
              <a:rPr lang="es-ES" sz="2000" dirty="0"/>
              <a:t>) </a:t>
            </a:r>
            <a:r>
              <a:rPr lang="es-ES" sz="2000" dirty="0" err="1"/>
              <a:t>egun</a:t>
            </a:r>
            <a:r>
              <a:rPr lang="es-ES" sz="2000" dirty="0"/>
              <a:t> </a:t>
            </a:r>
            <a:r>
              <a:rPr lang="es-ES" sz="2000" dirty="0" err="1"/>
              <a:t>gutxi</a:t>
            </a:r>
            <a:r>
              <a:rPr lang="es-ES" sz="2000" dirty="0"/>
              <a:t> </a:t>
            </a:r>
            <a:r>
              <a:rPr lang="es-ES" sz="2000" dirty="0" err="1"/>
              <a:t>batzuetan</a:t>
            </a:r>
            <a:r>
              <a:rPr lang="es-ES" sz="2000" dirty="0"/>
              <a:t>.</a:t>
            </a:r>
          </a:p>
          <a:p>
            <a:r>
              <a:rPr lang="es-ES" sz="2000" dirty="0" err="1"/>
              <a:t>PEGarekiko</a:t>
            </a:r>
            <a:r>
              <a:rPr lang="es-ES" sz="2000" dirty="0"/>
              <a:t> </a:t>
            </a:r>
            <a:r>
              <a:rPr lang="es-ES" sz="2000" dirty="0" err="1"/>
              <a:t>intolerantzia</a:t>
            </a:r>
            <a:r>
              <a:rPr lang="es-ES" sz="2000" dirty="0"/>
              <a:t> </a:t>
            </a:r>
            <a:r>
              <a:rPr lang="es-ES" sz="2000" dirty="0" err="1"/>
              <a:t>izanez</a:t>
            </a:r>
            <a:r>
              <a:rPr lang="es-ES" sz="2000" dirty="0"/>
              <a:t> </a:t>
            </a:r>
            <a:r>
              <a:rPr lang="es-ES" sz="2000" dirty="0" err="1"/>
              <a:t>gero</a:t>
            </a:r>
            <a:r>
              <a:rPr lang="es-ES" sz="2000" dirty="0"/>
              <a:t>: </a:t>
            </a:r>
            <a:r>
              <a:rPr lang="es-ES" sz="2000" b="1" dirty="0" err="1">
                <a:solidFill>
                  <a:srgbClr val="4E9EBA"/>
                </a:solidFill>
              </a:rPr>
              <a:t>laktulosa</a:t>
            </a:r>
            <a:r>
              <a:rPr lang="es-ES" sz="2000" b="1" dirty="0">
                <a:solidFill>
                  <a:srgbClr val="4E9EBA"/>
                </a:solidFill>
              </a:rPr>
              <a:t>, </a:t>
            </a:r>
            <a:r>
              <a:rPr lang="es-ES" sz="2000" b="1" dirty="0" err="1">
                <a:solidFill>
                  <a:srgbClr val="4E9EBA"/>
                </a:solidFill>
              </a:rPr>
              <a:t>laktitola</a:t>
            </a:r>
            <a:r>
              <a:rPr lang="es-ES" sz="2000" b="1" dirty="0">
                <a:solidFill>
                  <a:srgbClr val="4E9EBA"/>
                </a:solidFill>
              </a:rPr>
              <a:t> eta parafina-</a:t>
            </a:r>
            <a:r>
              <a:rPr lang="es-ES" sz="2000" b="1" dirty="0" err="1">
                <a:solidFill>
                  <a:srgbClr val="4E9EBA"/>
                </a:solidFill>
              </a:rPr>
              <a:t>olioa</a:t>
            </a:r>
            <a:r>
              <a:rPr lang="es-ES" sz="2000" dirty="0"/>
              <a:t> </a:t>
            </a:r>
            <a:r>
              <a:rPr lang="es-ES" sz="2000" dirty="0" err="1"/>
              <a:t>alternatibak</a:t>
            </a:r>
            <a:r>
              <a:rPr lang="es-ES" sz="2000" dirty="0"/>
              <a:t> </a:t>
            </a:r>
            <a:r>
              <a:rPr lang="es-ES" sz="2000" dirty="0" err="1"/>
              <a:t>dira</a:t>
            </a:r>
            <a:r>
              <a:rPr lang="es-ES" sz="2000" dirty="0"/>
              <a:t>. </a:t>
            </a:r>
          </a:p>
          <a:p>
            <a:pPr lvl="1"/>
            <a:r>
              <a:rPr lang="es-ES" sz="1600" dirty="0"/>
              <a:t>Parafina-</a:t>
            </a:r>
            <a:r>
              <a:rPr lang="es-ES" sz="1600" dirty="0" err="1"/>
              <a:t>olioa</a:t>
            </a:r>
            <a:r>
              <a:rPr lang="es-ES" sz="1600" dirty="0"/>
              <a:t> </a:t>
            </a:r>
            <a:r>
              <a:rPr lang="es-ES" sz="1600" dirty="0" err="1"/>
              <a:t>ez</a:t>
            </a:r>
            <a:r>
              <a:rPr lang="es-ES" sz="1600" dirty="0"/>
              <a:t> da </a:t>
            </a:r>
            <a:r>
              <a:rPr lang="es-ES" sz="1600" dirty="0" err="1"/>
              <a:t>indikatu</a:t>
            </a:r>
            <a:r>
              <a:rPr lang="es-ES" sz="1600" dirty="0"/>
              <a:t> </a:t>
            </a:r>
            <a:r>
              <a:rPr lang="es-ES" sz="1600" dirty="0" err="1"/>
              <a:t>behar</a:t>
            </a:r>
            <a:r>
              <a:rPr lang="es-ES" sz="1600" dirty="0"/>
              <a:t> </a:t>
            </a:r>
            <a:r>
              <a:rPr lang="es-ES" sz="1600" dirty="0" err="1"/>
              <a:t>irensketa-nahasmenduak</a:t>
            </a:r>
            <a:r>
              <a:rPr lang="es-ES" sz="1600" dirty="0"/>
              <a:t> </a:t>
            </a:r>
            <a:r>
              <a:rPr lang="es-ES" sz="1600" dirty="0" err="1"/>
              <a:t>daudenean</a:t>
            </a:r>
            <a:r>
              <a:rPr lang="es-ES" sz="1600" dirty="0"/>
              <a:t>; </a:t>
            </a:r>
            <a:r>
              <a:rPr lang="es-ES" sz="1600" dirty="0" err="1"/>
              <a:t>ez</a:t>
            </a:r>
            <a:r>
              <a:rPr lang="es-ES" sz="1600" dirty="0"/>
              <a:t> da </a:t>
            </a:r>
            <a:r>
              <a:rPr lang="es-ES" sz="1600" dirty="0" err="1"/>
              <a:t>hartu</a:t>
            </a:r>
            <a:r>
              <a:rPr lang="es-ES" sz="1600" dirty="0"/>
              <a:t> </a:t>
            </a:r>
            <a:r>
              <a:rPr lang="es-ES" sz="1600" dirty="0" err="1"/>
              <a:t>behar</a:t>
            </a:r>
            <a:r>
              <a:rPr lang="es-ES" sz="1600" dirty="0"/>
              <a:t> </a:t>
            </a:r>
            <a:r>
              <a:rPr lang="es-ES" sz="1600" dirty="0" err="1"/>
              <a:t>etzanda</a:t>
            </a:r>
            <a:r>
              <a:rPr lang="es-ES" sz="1600" dirty="0"/>
              <a:t> </a:t>
            </a:r>
            <a:r>
              <a:rPr lang="es-ES" sz="1600" dirty="0" err="1"/>
              <a:t>egonik</a:t>
            </a:r>
            <a:r>
              <a:rPr lang="es-ES" sz="1600" dirty="0"/>
              <a:t>; </a:t>
            </a:r>
            <a:r>
              <a:rPr lang="es-ES" sz="1600" dirty="0" err="1"/>
              <a:t>orobat</a:t>
            </a:r>
            <a:r>
              <a:rPr lang="es-ES" sz="1600" dirty="0"/>
              <a:t> </a:t>
            </a:r>
            <a:r>
              <a:rPr lang="es-ES" sz="1600" dirty="0" err="1"/>
              <a:t>ez</a:t>
            </a:r>
            <a:r>
              <a:rPr lang="es-ES" sz="1600" dirty="0"/>
              <a:t> </a:t>
            </a:r>
            <a:r>
              <a:rPr lang="es-ES" sz="1600" dirty="0" err="1"/>
              <a:t>zaie</a:t>
            </a:r>
            <a:r>
              <a:rPr lang="es-ES" sz="1600" dirty="0"/>
              <a:t> </a:t>
            </a:r>
            <a:r>
              <a:rPr lang="es-ES" sz="1600" dirty="0" err="1"/>
              <a:t>administratu</a:t>
            </a:r>
            <a:r>
              <a:rPr lang="es-ES" sz="1600" dirty="0"/>
              <a:t> </a:t>
            </a:r>
            <a:r>
              <a:rPr lang="es-ES" sz="1600" dirty="0" err="1"/>
              <a:t>behar</a:t>
            </a:r>
            <a:r>
              <a:rPr lang="es-ES" sz="1600" dirty="0"/>
              <a:t> </a:t>
            </a:r>
            <a:r>
              <a:rPr lang="es-ES" sz="1600" dirty="0" err="1"/>
              <a:t>urtebetetik</a:t>
            </a:r>
            <a:r>
              <a:rPr lang="es-ES" sz="1600" dirty="0"/>
              <a:t> </a:t>
            </a:r>
            <a:r>
              <a:rPr lang="es-ES" sz="1600" dirty="0" err="1"/>
              <a:t>beherako</a:t>
            </a:r>
            <a:r>
              <a:rPr lang="es-ES" sz="1600" dirty="0"/>
              <a:t> </a:t>
            </a:r>
            <a:r>
              <a:rPr lang="es-ES" sz="1600" dirty="0" err="1"/>
              <a:t>haurrei</a:t>
            </a:r>
            <a:r>
              <a:rPr lang="es-ES" sz="1600" dirty="0"/>
              <a:t>, </a:t>
            </a:r>
            <a:r>
              <a:rPr lang="es-ES" sz="1600" dirty="0" err="1"/>
              <a:t>xurgapen-pneumonia</a:t>
            </a:r>
            <a:r>
              <a:rPr lang="es-ES" sz="1600" dirty="0"/>
              <a:t> </a:t>
            </a:r>
            <a:r>
              <a:rPr lang="es-ES" sz="1600" dirty="0" err="1"/>
              <a:t>lipoideoa</a:t>
            </a:r>
            <a:r>
              <a:rPr lang="es-ES" sz="1600" dirty="0"/>
              <a:t> </a:t>
            </a:r>
            <a:r>
              <a:rPr lang="es-ES" sz="1600" dirty="0" err="1"/>
              <a:t>izateko</a:t>
            </a:r>
            <a:r>
              <a:rPr lang="es-ES" sz="1600" dirty="0"/>
              <a:t> </a:t>
            </a:r>
            <a:r>
              <a:rPr lang="es-ES" sz="1600" dirty="0" err="1"/>
              <a:t>arriskuagatik</a:t>
            </a:r>
            <a:r>
              <a:rPr lang="es-ES" sz="1600" dirty="0"/>
              <a:t>.</a:t>
            </a:r>
          </a:p>
          <a:p>
            <a:r>
              <a:rPr lang="es-ES" sz="2000" b="1" dirty="0" err="1">
                <a:solidFill>
                  <a:srgbClr val="4E9EBA"/>
                </a:solidFill>
              </a:rPr>
              <a:t>Ondestetik</a:t>
            </a:r>
            <a:r>
              <a:rPr lang="es-ES" sz="2000" dirty="0"/>
              <a:t>: </a:t>
            </a:r>
            <a:r>
              <a:rPr lang="es-ES" sz="2000" dirty="0" err="1"/>
              <a:t>soilik</a:t>
            </a:r>
            <a:r>
              <a:rPr lang="es-ES" sz="2000" dirty="0"/>
              <a:t> </a:t>
            </a:r>
            <a:r>
              <a:rPr lang="es-ES" sz="2000" dirty="0" err="1"/>
              <a:t>ahotik</a:t>
            </a:r>
            <a:r>
              <a:rPr lang="es-ES" sz="2000" dirty="0"/>
              <a:t> </a:t>
            </a:r>
            <a:r>
              <a:rPr lang="es-ES" sz="2000" dirty="0" err="1"/>
              <a:t>hartuta</a:t>
            </a:r>
            <a:r>
              <a:rPr lang="es-ES" sz="2000" dirty="0"/>
              <a:t> </a:t>
            </a:r>
            <a:r>
              <a:rPr lang="es-ES" sz="2000" dirty="0" err="1"/>
              <a:t>farmakoa</a:t>
            </a:r>
            <a:r>
              <a:rPr lang="es-ES" sz="2000" dirty="0"/>
              <a:t> </a:t>
            </a:r>
            <a:r>
              <a:rPr lang="es-ES" sz="2000" dirty="0" err="1"/>
              <a:t>eraginkorra</a:t>
            </a:r>
            <a:r>
              <a:rPr lang="es-ES" sz="2000" dirty="0"/>
              <a:t> izan </a:t>
            </a:r>
            <a:r>
              <a:rPr lang="es-ES" sz="2000" dirty="0" err="1"/>
              <a:t>ez</a:t>
            </a:r>
            <a:r>
              <a:rPr lang="es-ES" sz="2000" dirty="0"/>
              <a:t> </a:t>
            </a:r>
            <a:r>
              <a:rPr lang="es-ES" sz="2000" dirty="0" err="1"/>
              <a:t>denean</a:t>
            </a:r>
            <a:r>
              <a:rPr lang="es-ES" sz="2000" dirty="0"/>
              <a:t> </a:t>
            </a:r>
            <a:r>
              <a:rPr lang="es-ES" sz="2000" dirty="0" err="1"/>
              <a:t>edo</a:t>
            </a:r>
            <a:r>
              <a:rPr lang="es-ES" sz="2000" dirty="0"/>
              <a:t> </a:t>
            </a:r>
            <a:r>
              <a:rPr lang="es-ES" sz="2000" dirty="0" err="1"/>
              <a:t>bideragarria</a:t>
            </a:r>
            <a:r>
              <a:rPr lang="es-ES" sz="2000" dirty="0"/>
              <a:t> </a:t>
            </a:r>
            <a:r>
              <a:rPr lang="es-ES" sz="2000" dirty="0" err="1"/>
              <a:t>ez</a:t>
            </a:r>
            <a:r>
              <a:rPr lang="es-ES" sz="2000" dirty="0"/>
              <a:t> </a:t>
            </a:r>
            <a:r>
              <a:rPr lang="es-ES" sz="2000" dirty="0" err="1"/>
              <a:t>denean</a:t>
            </a:r>
            <a:r>
              <a:rPr lang="es-ES" sz="2000" dirty="0"/>
              <a:t>. </a:t>
            </a:r>
          </a:p>
          <a:p>
            <a:pPr lvl="1"/>
            <a:r>
              <a:rPr lang="es-ES" sz="1600" b="1" dirty="0" err="1">
                <a:solidFill>
                  <a:srgbClr val="4E9EBA"/>
                </a:solidFill>
              </a:rPr>
              <a:t>Gatz-serum</a:t>
            </a:r>
            <a:r>
              <a:rPr lang="es-ES" sz="1600" b="1" dirty="0">
                <a:solidFill>
                  <a:srgbClr val="4E9EBA"/>
                </a:solidFill>
              </a:rPr>
              <a:t> </a:t>
            </a:r>
            <a:r>
              <a:rPr lang="es-ES" sz="1600" b="1" dirty="0" err="1">
                <a:solidFill>
                  <a:srgbClr val="4E9EBA"/>
                </a:solidFill>
              </a:rPr>
              <a:t>isotonikozko</a:t>
            </a:r>
            <a:r>
              <a:rPr lang="es-ES" sz="1600" b="1" dirty="0">
                <a:solidFill>
                  <a:srgbClr val="4E9EBA"/>
                </a:solidFill>
              </a:rPr>
              <a:t> </a:t>
            </a:r>
            <a:r>
              <a:rPr lang="es-ES" sz="1600" b="1" dirty="0" err="1">
                <a:solidFill>
                  <a:srgbClr val="4E9EBA"/>
                </a:solidFill>
              </a:rPr>
              <a:t>enemak</a:t>
            </a:r>
            <a:r>
              <a:rPr lang="es-ES" sz="1600" b="1" dirty="0">
                <a:solidFill>
                  <a:srgbClr val="4E9EBA"/>
                </a:solidFill>
              </a:rPr>
              <a:t> </a:t>
            </a:r>
            <a:r>
              <a:rPr lang="es-ES" sz="1600" dirty="0" err="1"/>
              <a:t>gomendagarriagoak</a:t>
            </a:r>
            <a:r>
              <a:rPr lang="es-ES" sz="1600" dirty="0"/>
              <a:t> </a:t>
            </a:r>
            <a:r>
              <a:rPr lang="es-ES" sz="1600" dirty="0" err="1"/>
              <a:t>dira</a:t>
            </a:r>
            <a:r>
              <a:rPr lang="es-ES" sz="1600" dirty="0"/>
              <a:t> </a:t>
            </a:r>
            <a:r>
              <a:rPr lang="es-ES" sz="1600" dirty="0" err="1"/>
              <a:t>fosfatozkoak</a:t>
            </a:r>
            <a:r>
              <a:rPr lang="es-ES" sz="1600" dirty="0"/>
              <a:t> </a:t>
            </a:r>
            <a:r>
              <a:rPr lang="es-ES" sz="1600" dirty="0" err="1"/>
              <a:t>baino</a:t>
            </a:r>
            <a:r>
              <a:rPr lang="es-ES" sz="1600" dirty="0"/>
              <a:t> (</a:t>
            </a:r>
            <a:r>
              <a:rPr lang="es-ES" sz="1600" dirty="0" err="1"/>
              <a:t>nahasmendu</a:t>
            </a:r>
            <a:r>
              <a:rPr lang="es-ES" sz="1600" dirty="0"/>
              <a:t> </a:t>
            </a:r>
            <a:r>
              <a:rPr lang="es-ES" sz="1600" dirty="0" err="1"/>
              <a:t>hidroelektrolitikoak</a:t>
            </a:r>
            <a:r>
              <a:rPr lang="es-ES" sz="1600" dirty="0"/>
              <a:t> </a:t>
            </a:r>
            <a:r>
              <a:rPr lang="es-ES" sz="1600" dirty="0" err="1"/>
              <a:t>saihesteko</a:t>
            </a:r>
            <a:r>
              <a:rPr lang="es-ES" sz="1600" dirty="0"/>
              <a:t>, </a:t>
            </a:r>
            <a:r>
              <a:rPr lang="es-ES" sz="1600" dirty="0" err="1"/>
              <a:t>batez</a:t>
            </a:r>
            <a:r>
              <a:rPr lang="es-ES" sz="1600" dirty="0"/>
              <a:t> ere 2 </a:t>
            </a:r>
            <a:r>
              <a:rPr lang="es-ES" sz="1600" dirty="0" err="1"/>
              <a:t>urtetik</a:t>
            </a:r>
            <a:r>
              <a:rPr lang="es-ES" sz="1600" dirty="0"/>
              <a:t> </a:t>
            </a:r>
            <a:r>
              <a:rPr lang="es-ES" sz="1600" dirty="0" err="1"/>
              <a:t>beherako</a:t>
            </a:r>
            <a:r>
              <a:rPr lang="es-ES" sz="1600" dirty="0"/>
              <a:t> </a:t>
            </a:r>
            <a:r>
              <a:rPr lang="es-ES" sz="1600" dirty="0" err="1"/>
              <a:t>haurretan</a:t>
            </a:r>
            <a:r>
              <a:rPr lang="es-ES" sz="1600" dirty="0"/>
              <a:t> eta </a:t>
            </a:r>
            <a:r>
              <a:rPr lang="es-ES" sz="1600" dirty="0" err="1"/>
              <a:t>tratamenduak</a:t>
            </a:r>
            <a:r>
              <a:rPr lang="es-ES" sz="1600" dirty="0"/>
              <a:t> 5 </a:t>
            </a:r>
            <a:r>
              <a:rPr lang="es-ES" sz="1600" dirty="0" err="1"/>
              <a:t>egun</a:t>
            </a:r>
            <a:r>
              <a:rPr lang="es-ES" sz="1600" dirty="0"/>
              <a:t> </a:t>
            </a:r>
            <a:r>
              <a:rPr lang="es-ES" sz="1600" dirty="0" err="1"/>
              <a:t>baino</a:t>
            </a:r>
            <a:r>
              <a:rPr lang="es-ES" sz="1600" dirty="0"/>
              <a:t> </a:t>
            </a:r>
            <a:r>
              <a:rPr lang="es-ES" sz="1600" dirty="0" err="1"/>
              <a:t>gehiago</a:t>
            </a:r>
            <a:r>
              <a:rPr lang="es-ES" sz="1600" dirty="0"/>
              <a:t> </a:t>
            </a:r>
            <a:r>
              <a:rPr lang="es-ES" sz="1600" dirty="0" err="1"/>
              <a:t>irauten</a:t>
            </a:r>
            <a:r>
              <a:rPr lang="es-ES" sz="1600" dirty="0"/>
              <a:t> </a:t>
            </a:r>
            <a:r>
              <a:rPr lang="es-ES" sz="1600" dirty="0" err="1"/>
              <a:t>duenean</a:t>
            </a:r>
            <a:r>
              <a:rPr lang="es-ES" sz="1600" dirty="0"/>
              <a:t>). </a:t>
            </a:r>
          </a:p>
          <a:p>
            <a:pPr lvl="1"/>
            <a:r>
              <a:rPr lang="es-ES" sz="1600" dirty="0" err="1"/>
              <a:t>Edoskitzaileak</a:t>
            </a:r>
            <a:r>
              <a:rPr lang="es-ES" sz="1600" dirty="0"/>
              <a:t>: </a:t>
            </a:r>
            <a:r>
              <a:rPr lang="es-ES" sz="1600" b="1" dirty="0" err="1">
                <a:solidFill>
                  <a:srgbClr val="4E9EBA"/>
                </a:solidFill>
              </a:rPr>
              <a:t>glizerol-enemak</a:t>
            </a:r>
            <a:r>
              <a:rPr lang="es-ES" sz="1600" b="1" dirty="0">
                <a:solidFill>
                  <a:srgbClr val="4E9EBA"/>
                </a:solidFill>
              </a:rPr>
              <a:t> </a:t>
            </a:r>
            <a:r>
              <a:rPr lang="es-ES" sz="1600" b="1" dirty="0" err="1">
                <a:solidFill>
                  <a:srgbClr val="4E9EBA"/>
                </a:solidFill>
              </a:rPr>
              <a:t>edo</a:t>
            </a:r>
            <a:r>
              <a:rPr lang="es-ES" sz="1600" b="1" dirty="0">
                <a:solidFill>
                  <a:srgbClr val="4E9EBA"/>
                </a:solidFill>
              </a:rPr>
              <a:t> -</a:t>
            </a:r>
            <a:r>
              <a:rPr lang="es-ES" sz="1600" b="1" dirty="0" err="1">
                <a:solidFill>
                  <a:srgbClr val="4E9EBA"/>
                </a:solidFill>
              </a:rPr>
              <a:t>supositorioak</a:t>
            </a:r>
            <a:r>
              <a:rPr lang="es-ES" sz="1600" b="1" dirty="0">
                <a:solidFill>
                  <a:srgbClr val="4E9EBA"/>
                </a:solidFill>
              </a:rPr>
              <a:t> </a:t>
            </a:r>
            <a:r>
              <a:rPr lang="es-ES" sz="1600" dirty="0" err="1"/>
              <a:t>erabil</a:t>
            </a:r>
            <a:r>
              <a:rPr lang="es-ES" sz="1600" dirty="0"/>
              <a:t> </a:t>
            </a:r>
            <a:r>
              <a:rPr lang="es-ES" sz="1600" dirty="0" err="1"/>
              <a:t>daitezke</a:t>
            </a:r>
            <a:r>
              <a:rPr lang="es-ES" sz="1600" dirty="0"/>
              <a:t>; </a:t>
            </a:r>
            <a:r>
              <a:rPr lang="es-ES" sz="1600" dirty="0" err="1"/>
              <a:t>hobekuntzarik</a:t>
            </a:r>
            <a:r>
              <a:rPr lang="es-ES" sz="1600" dirty="0"/>
              <a:t> </a:t>
            </a:r>
            <a:r>
              <a:rPr lang="es-ES" sz="1600" dirty="0" err="1"/>
              <a:t>ezean</a:t>
            </a:r>
            <a:r>
              <a:rPr lang="es-ES" sz="1600" dirty="0"/>
              <a:t>, </a:t>
            </a:r>
            <a:r>
              <a:rPr lang="es-ES" sz="1600" dirty="0" err="1"/>
              <a:t>serum</a:t>
            </a:r>
            <a:r>
              <a:rPr lang="es-ES" sz="1600" dirty="0"/>
              <a:t> </a:t>
            </a:r>
            <a:r>
              <a:rPr lang="es-ES" sz="1600" dirty="0" err="1"/>
              <a:t>fisiologikozko</a:t>
            </a:r>
            <a:r>
              <a:rPr lang="es-ES" sz="1600" dirty="0"/>
              <a:t> </a:t>
            </a:r>
            <a:r>
              <a:rPr lang="es-ES" sz="1600" dirty="0" err="1"/>
              <a:t>enemak</a:t>
            </a:r>
            <a:r>
              <a:rPr lang="es-ES" sz="1600" dirty="0"/>
              <a:t>.</a:t>
            </a:r>
            <a:endParaRPr lang="es-ES" sz="1200" dirty="0"/>
          </a:p>
        </p:txBody>
      </p:sp>
      <p:grpSp>
        <p:nvGrpSpPr>
          <p:cNvPr id="7" name="Grupo 6"/>
          <p:cNvGrpSpPr/>
          <p:nvPr/>
        </p:nvGrpSpPr>
        <p:grpSpPr>
          <a:xfrm>
            <a:off x="621635" y="6185998"/>
            <a:ext cx="10856798" cy="580324"/>
            <a:chOff x="621635" y="6185998"/>
            <a:chExt cx="10856798" cy="580324"/>
          </a:xfrm>
        </p:grpSpPr>
        <p:pic>
          <p:nvPicPr>
            <p:cNvPr id="8" name="Imagen 7"/>
            <p:cNvPicPr/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05" t="11283" r="58196" b="10438"/>
            <a:stretch/>
          </p:blipFill>
          <p:spPr bwMode="auto">
            <a:xfrm>
              <a:off x="5323957" y="6185998"/>
              <a:ext cx="1012536" cy="535626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9" name="Imagen 8" descr="Archivo:Osakidetza.svg - Wikipedia, la enciclopedia libre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635" y="6249023"/>
              <a:ext cx="1156335" cy="409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" name="Imagen 9" descr="salud_lateral_color"/>
            <p:cNvPicPr/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73203" y="6239907"/>
              <a:ext cx="1205230" cy="526415"/>
            </a:xfrm>
            <a:prstGeom prst="rect">
              <a:avLst/>
            </a:prstGeom>
            <a:noFill/>
            <a:ln>
              <a:noFill/>
            </a:ln>
          </p:spPr>
        </p:pic>
      </p:grpSp>
      <p:cxnSp>
        <p:nvCxnSpPr>
          <p:cNvPr id="12" name="Conector recto 11"/>
          <p:cNvCxnSpPr/>
          <p:nvPr/>
        </p:nvCxnSpPr>
        <p:spPr>
          <a:xfrm>
            <a:off x="433802" y="1090023"/>
            <a:ext cx="11161486" cy="7257"/>
          </a:xfrm>
          <a:prstGeom prst="line">
            <a:avLst/>
          </a:prstGeom>
          <a:ln w="25400">
            <a:solidFill>
              <a:srgbClr val="4E9EB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9684583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gai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91CD9D10FA1F543857F910471C88E3F" ma:contentTypeVersion="18" ma:contentTypeDescription="Create a new document." ma:contentTypeScope="" ma:versionID="130e9fc52ef3013b92e781837b31915a">
  <xsd:schema xmlns:xsd="http://www.w3.org/2001/XMLSchema" xmlns:xs="http://www.w3.org/2001/XMLSchema" xmlns:p="http://schemas.microsoft.com/office/2006/metadata/properties" xmlns:ns2="1fdafc60-6e87-4fef-9209-278af2a3ac6d" xmlns:ns3="f301a845-6ce7-4628-b9f3-e90712a662a6" targetNamespace="http://schemas.microsoft.com/office/2006/metadata/properties" ma:root="true" ma:fieldsID="236537d2d9ef587f26f671eeb249c1ca" ns2:_="" ns3:_="">
    <xsd:import namespace="1fdafc60-6e87-4fef-9209-278af2a3ac6d"/>
    <xsd:import namespace="f301a845-6ce7-4628-b9f3-e90712a662a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Locatio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fdafc60-6e87-4fef-9209-278af2a3ac6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16238219-447f-418f-809f-6e2596424ee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301a845-6ce7-4628-b9f3-e90712a662a6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3b2c9e86-a5d1-4fbb-99d0-b14c622278c8}" ma:internalName="TaxCatchAll" ma:showField="CatchAllData" ma:web="f301a845-6ce7-4628-b9f3-e90712a662a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f301a845-6ce7-4628-b9f3-e90712a662a6" xsi:nil="true"/>
    <lcf76f155ced4ddcb4097134ff3c332f xmlns="1fdafc60-6e87-4fef-9209-278af2a3ac6d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A6804352-1E38-415A-8601-E7F8DF1B6FFA}"/>
</file>

<file path=customXml/itemProps2.xml><?xml version="1.0" encoding="utf-8"?>
<ds:datastoreItem xmlns:ds="http://schemas.openxmlformats.org/officeDocument/2006/customXml" ds:itemID="{71737D3B-2628-4CB1-A252-A7A3FD4F8197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0C9C0450-BEA5-4695-94A4-D41D36B74154}">
  <ds:schemaRefs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5e0b9f15-b1e2-4f15-91d0-e063c5ba81ff"/>
    <ds:schemaRef ds:uri="http://purl.org/dc/elements/1.1/"/>
    <ds:schemaRef ds:uri="http://schemas.microsoft.com/office/2006/metadata/properties"/>
    <ds:schemaRef ds:uri="http://www.w3.org/XML/1998/namespace"/>
    <ds:schemaRef ds:uri="http://purl.org/dc/dcmitype/"/>
    <ds:schemaRef ds:uri="f301a845-6ce7-4628-b9f3-e90712a662a6"/>
    <ds:schemaRef ds:uri="1fdafc60-6e87-4fef-9209-278af2a3ac6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3571</TotalTime>
  <Words>2280</Words>
  <Application>Microsoft Office PowerPoint</Application>
  <PresentationFormat>Panorámica</PresentationFormat>
  <Paragraphs>162</Paragraphs>
  <Slides>22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22</vt:i4>
      </vt:variant>
    </vt:vector>
  </HeadingPairs>
  <TitlesOfParts>
    <vt:vector size="29" baseType="lpstr">
      <vt:lpstr>Arial</vt:lpstr>
      <vt:lpstr>Arial Black</vt:lpstr>
      <vt:lpstr>Calibri</vt:lpstr>
      <vt:lpstr>Calibri Light</vt:lpstr>
      <vt:lpstr>Courier New</vt:lpstr>
      <vt:lpstr>Wingdings</vt:lpstr>
      <vt:lpstr>Tema de Office</vt:lpstr>
      <vt:lpstr>PEDIATRIAN KONTSULTAK EGITEKO OHIKO ARRAZOIAK:  IDORRERIA ETA EZTUL AKUTUA  34 Liburukia, 2. Zk – 2026</vt:lpstr>
      <vt:lpstr>Aurkibidea</vt:lpstr>
      <vt:lpstr>SARRERA</vt:lpstr>
      <vt:lpstr>IDORRERIA. Sarrera</vt:lpstr>
      <vt:lpstr>IDORRERIA FUNTZIONALA. Diagnostikoa</vt:lpstr>
      <vt:lpstr>IDORRERIA FUNTZIONALA. Tratamendua</vt:lpstr>
      <vt:lpstr>IDORRERIA FUNTZIONALA. Tratamendua</vt:lpstr>
      <vt:lpstr>IDORRERIA FUNTZIONALA.  Esku-hartze ez farmakologikoak</vt:lpstr>
      <vt:lpstr>IDORRERIA FUNTZIONALA.  Tratamendu farmakologikoa</vt:lpstr>
      <vt:lpstr>IDORRERIA FUNTZIONALA.  Tratamendu farmakologikoa</vt:lpstr>
      <vt:lpstr>IDORRERIA FUNTZIONALA.  Tratamendu farmakologikoa</vt:lpstr>
      <vt:lpstr>IDORRERIA FUNTZIONALA.  Konplikazioak</vt:lpstr>
      <vt:lpstr>IDORRERIA FUNTZIONALA: Funtsezko ideiak </vt:lpstr>
      <vt:lpstr>IDORRERIA FUNTZIONALA: Funtsezko ideiak</vt:lpstr>
      <vt:lpstr>EZTUL AKUTUA. Sarrera</vt:lpstr>
      <vt:lpstr>EZTUL AKUTUA. Diagnostikoa</vt:lpstr>
      <vt:lpstr>EZTUL AKUTUA. Tratamendua</vt:lpstr>
      <vt:lpstr>EZTUL AKUTUA. Tratamendua</vt:lpstr>
      <vt:lpstr>EZTUL AKUTUA. Tratamendua</vt:lpstr>
      <vt:lpstr>EZTUL AKUTUA. Tratamendua</vt:lpstr>
      <vt:lpstr>EZTUL AKUTUA: Funtsezko ideiak </vt:lpstr>
      <vt:lpstr>Informazio gehiago eta bibliografia… </vt:lpstr>
    </vt:vector>
  </TitlesOfParts>
  <Company>Eusko Jaurlaritza Gobierno Vasco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Titulo INFAC  Vol xx, nºx año</dc:title>
  <dc:creator>López Varona, Mª José</dc:creator>
  <cp:lastModifiedBy>Zuazo Aguillo, Mª Lourdes</cp:lastModifiedBy>
  <cp:revision>313</cp:revision>
  <cp:lastPrinted>2022-02-23T13:38:32Z</cp:lastPrinted>
  <dcterms:created xsi:type="dcterms:W3CDTF">2022-01-18T07:46:55Z</dcterms:created>
  <dcterms:modified xsi:type="dcterms:W3CDTF">2026-03-26T12:52:32Z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0x010100491CD9D10FA1F543857F910471C88E3F</vt:lpwstr>
  </property>
  <property fmtid="{D5CDD505-2E9C-101B-9397-08002B2CF9AE}" pid="3" name="MediaServiceImageTags">
    <vt:lpwstr/>
  </property>
</Properties>
</file>