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3"/>
  </p:handoutMasterIdLst>
  <p:sldIdLst>
    <p:sldId id="256" r:id="rId5"/>
    <p:sldId id="259" r:id="rId6"/>
    <p:sldId id="262" r:id="rId7"/>
    <p:sldId id="318" r:id="rId8"/>
    <p:sldId id="322" r:id="rId9"/>
    <p:sldId id="324" r:id="rId10"/>
    <p:sldId id="325" r:id="rId11"/>
    <p:sldId id="326" r:id="rId12"/>
    <p:sldId id="327" r:id="rId13"/>
    <p:sldId id="336" r:id="rId14"/>
    <p:sldId id="328" r:id="rId15"/>
    <p:sldId id="329" r:id="rId16"/>
    <p:sldId id="330" r:id="rId17"/>
    <p:sldId id="331" r:id="rId18"/>
    <p:sldId id="337" r:id="rId19"/>
    <p:sldId id="332" r:id="rId20"/>
    <p:sldId id="340" r:id="rId21"/>
    <p:sldId id="292" r:id="rId22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4D96F3-89CE-4B80-A216-F99A21FB3DDD}" v="1" dt="2025-11-10T13:09:01.874"/>
    <p1510:client id="{A2649A17-FD09-4B61-B9D5-5352C83B9C35}" v="28" dt="2025-11-10T11:08:13.5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2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0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ópez Varona, Mª José" userId="6b80e222-923f-4be5-9ffe-77a4b7672272" providerId="ADAL" clId="{61926041-B499-4E3F-8170-9C5DC28280BC}"/>
    <pc:docChg chg="custSel modSld">
      <pc:chgData name="López Varona, Mª José" userId="6b80e222-923f-4be5-9ffe-77a4b7672272" providerId="ADAL" clId="{61926041-B499-4E3F-8170-9C5DC28280BC}" dt="2025-06-16T06:16:21.455" v="0" actId="3626"/>
      <pc:docMkLst>
        <pc:docMk/>
      </pc:docMkLst>
      <pc:sldChg chg="modSp mod">
        <pc:chgData name="López Varona, Mª José" userId="6b80e222-923f-4be5-9ffe-77a4b7672272" providerId="ADAL" clId="{61926041-B499-4E3F-8170-9C5DC28280BC}" dt="2025-06-16T06:16:21.455" v="0" actId="3626"/>
        <pc:sldMkLst>
          <pc:docMk/>
          <pc:sldMk cId="1947134294" sldId="335"/>
        </pc:sldMkLst>
      </pc:sldChg>
    </pc:docChg>
  </pc:docChgLst>
  <pc:docChgLst>
    <pc:chgData name="López Varona, Mª José" userId="6b80e222-923f-4be5-9ffe-77a4b7672272" providerId="ADAL" clId="{A2649A17-FD09-4B61-B9D5-5352C83B9C35}"/>
    <pc:docChg chg="undo custSel modSld">
      <pc:chgData name="López Varona, Mª José" userId="6b80e222-923f-4be5-9ffe-77a4b7672272" providerId="ADAL" clId="{A2649A17-FD09-4B61-B9D5-5352C83B9C35}" dt="2025-11-10T11:09:38.931" v="9449" actId="115"/>
      <pc:docMkLst>
        <pc:docMk/>
      </pc:docMkLst>
      <pc:sldChg chg="modSp mod">
        <pc:chgData name="López Varona, Mª José" userId="6b80e222-923f-4be5-9ffe-77a4b7672272" providerId="ADAL" clId="{A2649A17-FD09-4B61-B9D5-5352C83B9C35}" dt="2025-10-30T09:50:19.056" v="104" actId="20577"/>
        <pc:sldMkLst>
          <pc:docMk/>
          <pc:sldMk cId="1752585274" sldId="256"/>
        </pc:sldMkLst>
        <pc:spChg chg="mod">
          <ac:chgData name="López Varona, Mª José" userId="6b80e222-923f-4be5-9ffe-77a4b7672272" providerId="ADAL" clId="{A2649A17-FD09-4B61-B9D5-5352C83B9C35}" dt="2025-10-30T09:50:19.056" v="104" actId="20577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0-30T09:54:01.216" v="287" actId="20577"/>
        <pc:sldMkLst>
          <pc:docMk/>
          <pc:sldMk cId="3993719675" sldId="259"/>
        </pc:sldMkLst>
        <pc:spChg chg="mod">
          <ac:chgData name="López Varona, Mª José" userId="6b80e222-923f-4be5-9ffe-77a4b7672272" providerId="ADAL" clId="{A2649A17-FD09-4B61-B9D5-5352C83B9C35}" dt="2025-10-30T09:50:35.953" v="116" actId="20577"/>
          <ac:spMkLst>
            <pc:docMk/>
            <pc:sldMk cId="3993719675" sldId="259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0-30T09:54:01.216" v="287" actId="20577"/>
          <ac:spMkLst>
            <pc:docMk/>
            <pc:sldMk cId="3993719675" sldId="259"/>
            <ac:spMk id="4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07T08:43:09.045" v="9423" actId="20577"/>
        <pc:sldMkLst>
          <pc:docMk/>
          <pc:sldMk cId="628501172" sldId="262"/>
        </pc:sldMkLst>
        <pc:spChg chg="mod">
          <ac:chgData name="López Varona, Mª José" userId="6b80e222-923f-4be5-9ffe-77a4b7672272" providerId="ADAL" clId="{A2649A17-FD09-4B61-B9D5-5352C83B9C35}" dt="2025-10-30T09:53:23.514" v="284" actId="20577"/>
          <ac:spMkLst>
            <pc:docMk/>
            <pc:sldMk cId="628501172" sldId="26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07T08:43:09.045" v="9423" actId="20577"/>
          <ac:spMkLst>
            <pc:docMk/>
            <pc:sldMk cId="628501172" sldId="26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0-30T09:59:28.782" v="464" actId="14100"/>
        <pc:sldMkLst>
          <pc:docMk/>
          <pc:sldMk cId="1571040085" sldId="292"/>
        </pc:sldMkLst>
        <pc:spChg chg="mod">
          <ac:chgData name="López Varona, Mª José" userId="6b80e222-923f-4be5-9ffe-77a4b7672272" providerId="ADAL" clId="{A2649A17-FD09-4B61-B9D5-5352C83B9C35}" dt="2025-10-30T09:59:28.782" v="464" actId="14100"/>
          <ac:spMkLst>
            <pc:docMk/>
            <pc:sldMk cId="1571040085" sldId="292"/>
            <ac:spMk id="3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0-30T09:59:00.123" v="444" actId="20577"/>
        <pc:sldMkLst>
          <pc:docMk/>
          <pc:sldMk cId="729334962" sldId="317"/>
        </pc:sldMkLst>
      </pc:sldChg>
      <pc:sldChg chg="modSp mod">
        <pc:chgData name="López Varona, Mª José" userId="6b80e222-923f-4be5-9ffe-77a4b7672272" providerId="ADAL" clId="{A2649A17-FD09-4B61-B9D5-5352C83B9C35}" dt="2025-11-07T07:31:06.188" v="9133" actId="20577"/>
        <pc:sldMkLst>
          <pc:docMk/>
          <pc:sldMk cId="2778783636" sldId="318"/>
        </pc:sldMkLst>
        <pc:spChg chg="mod">
          <ac:chgData name="López Varona, Mª José" userId="6b80e222-923f-4be5-9ffe-77a4b7672272" providerId="ADAL" clId="{A2649A17-FD09-4B61-B9D5-5352C83B9C35}" dt="2025-10-30T09:53:49.634" v="285"/>
          <ac:spMkLst>
            <pc:docMk/>
            <pc:sldMk cId="2778783636" sldId="31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07T07:31:06.188" v="9133" actId="20577"/>
          <ac:spMkLst>
            <pc:docMk/>
            <pc:sldMk cId="2778783636" sldId="318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07T07:31:41.522" v="9138" actId="20577"/>
        <pc:sldMkLst>
          <pc:docMk/>
          <pc:sldMk cId="425272887" sldId="322"/>
        </pc:sldMkLst>
        <pc:spChg chg="mod">
          <ac:chgData name="López Varona, Mª José" userId="6b80e222-923f-4be5-9ffe-77a4b7672272" providerId="ADAL" clId="{A2649A17-FD09-4B61-B9D5-5352C83B9C35}" dt="2025-10-30T09:54:41.484" v="306" actId="20577"/>
          <ac:spMkLst>
            <pc:docMk/>
            <pc:sldMk cId="425272887" sldId="32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07T07:31:41.522" v="9138" actId="20577"/>
          <ac:spMkLst>
            <pc:docMk/>
            <pc:sldMk cId="425272887" sldId="32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10T11:09:12.403" v="9444" actId="115"/>
        <pc:sldMkLst>
          <pc:docMk/>
          <pc:sldMk cId="911916884" sldId="324"/>
        </pc:sldMkLst>
        <pc:spChg chg="mod">
          <ac:chgData name="López Varona, Mª José" userId="6b80e222-923f-4be5-9ffe-77a4b7672272" providerId="ADAL" clId="{A2649A17-FD09-4B61-B9D5-5352C83B9C35}" dt="2025-10-30T09:54:27.910" v="304" actId="20577"/>
          <ac:spMkLst>
            <pc:docMk/>
            <pc:sldMk cId="911916884" sldId="324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10T11:09:12.403" v="9444" actId="115"/>
          <ac:spMkLst>
            <pc:docMk/>
            <pc:sldMk cId="911916884" sldId="324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10T11:08:54.546" v="9440" actId="115"/>
        <pc:sldMkLst>
          <pc:docMk/>
          <pc:sldMk cId="2963620611" sldId="325"/>
        </pc:sldMkLst>
        <pc:spChg chg="mod">
          <ac:chgData name="López Varona, Mª José" userId="6b80e222-923f-4be5-9ffe-77a4b7672272" providerId="ADAL" clId="{A2649A17-FD09-4B61-B9D5-5352C83B9C35}" dt="2025-10-30T09:54:54.093" v="308" actId="20577"/>
          <ac:spMkLst>
            <pc:docMk/>
            <pc:sldMk cId="2963620611" sldId="325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10T11:08:54.546" v="9440" actId="115"/>
          <ac:spMkLst>
            <pc:docMk/>
            <pc:sldMk cId="2963620611" sldId="325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10T11:09:07.882" v="9443" actId="115"/>
        <pc:sldMkLst>
          <pc:docMk/>
          <pc:sldMk cId="4203669347" sldId="326"/>
        </pc:sldMkLst>
        <pc:spChg chg="mod">
          <ac:chgData name="López Varona, Mª José" userId="6b80e222-923f-4be5-9ffe-77a4b7672272" providerId="ADAL" clId="{A2649A17-FD09-4B61-B9D5-5352C83B9C35}" dt="2025-10-30T09:55:13.337" v="337" actId="20577"/>
          <ac:spMkLst>
            <pc:docMk/>
            <pc:sldMk cId="4203669347" sldId="326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10T11:09:07.882" v="9443" actId="115"/>
          <ac:spMkLst>
            <pc:docMk/>
            <pc:sldMk cId="4203669347" sldId="326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10T11:09:17.827" v="9445" actId="115"/>
        <pc:sldMkLst>
          <pc:docMk/>
          <pc:sldMk cId="3607745184" sldId="327"/>
        </pc:sldMkLst>
        <pc:spChg chg="mod">
          <ac:chgData name="López Varona, Mª José" userId="6b80e222-923f-4be5-9ffe-77a4b7672272" providerId="ADAL" clId="{A2649A17-FD09-4B61-B9D5-5352C83B9C35}" dt="2025-10-30T09:55:29.604" v="339" actId="20577"/>
          <ac:spMkLst>
            <pc:docMk/>
            <pc:sldMk cId="3607745184" sldId="327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10T11:09:17.827" v="9445" actId="115"/>
          <ac:spMkLst>
            <pc:docMk/>
            <pc:sldMk cId="3607745184" sldId="327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10T11:09:33.354" v="9448" actId="115"/>
        <pc:sldMkLst>
          <pc:docMk/>
          <pc:sldMk cId="2247796241" sldId="328"/>
        </pc:sldMkLst>
        <pc:spChg chg="mod">
          <ac:chgData name="López Varona, Mª José" userId="6b80e222-923f-4be5-9ffe-77a4b7672272" providerId="ADAL" clId="{A2649A17-FD09-4B61-B9D5-5352C83B9C35}" dt="2025-10-30T09:57:02.480" v="382" actId="20577"/>
          <ac:spMkLst>
            <pc:docMk/>
            <pc:sldMk cId="2247796241" sldId="32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10T11:09:33.354" v="9448" actId="115"/>
          <ac:spMkLst>
            <pc:docMk/>
            <pc:sldMk cId="2247796241" sldId="328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10T11:09:38.931" v="9449" actId="115"/>
        <pc:sldMkLst>
          <pc:docMk/>
          <pc:sldMk cId="1886687087" sldId="329"/>
        </pc:sldMkLst>
        <pc:spChg chg="mod">
          <ac:chgData name="López Varona, Mª José" userId="6b80e222-923f-4be5-9ffe-77a4b7672272" providerId="ADAL" clId="{A2649A17-FD09-4B61-B9D5-5352C83B9C35}" dt="2025-10-30T09:57:13.884" v="384" actId="20577"/>
          <ac:spMkLst>
            <pc:docMk/>
            <pc:sldMk cId="1886687087" sldId="329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10T11:09:38.931" v="9449" actId="115"/>
          <ac:spMkLst>
            <pc:docMk/>
            <pc:sldMk cId="1886687087" sldId="329"/>
            <ac:spMk id="6" creationId="{00000000-0000-0000-0000-000000000000}"/>
          </ac:spMkLst>
        </pc:spChg>
      </pc:sldChg>
      <pc:sldChg chg="addSp delSp modSp mod">
        <pc:chgData name="López Varona, Mª José" userId="6b80e222-923f-4be5-9ffe-77a4b7672272" providerId="ADAL" clId="{A2649A17-FD09-4B61-B9D5-5352C83B9C35}" dt="2025-11-07T07:57:49.780" v="9419" actId="20577"/>
        <pc:sldMkLst>
          <pc:docMk/>
          <pc:sldMk cId="465116228" sldId="330"/>
        </pc:sldMkLst>
        <pc:spChg chg="mod">
          <ac:chgData name="López Varona, Mª José" userId="6b80e222-923f-4be5-9ffe-77a4b7672272" providerId="ADAL" clId="{A2649A17-FD09-4B61-B9D5-5352C83B9C35}" dt="2025-10-30T09:58:20.359" v="407" actId="20577"/>
          <ac:spMkLst>
            <pc:docMk/>
            <pc:sldMk cId="465116228" sldId="330"/>
            <ac:spMk id="2" creationId="{00000000-0000-0000-0000-000000000000}"/>
          </ac:spMkLst>
        </pc:spChg>
        <pc:spChg chg="add mod">
          <ac:chgData name="López Varona, Mª José" userId="6b80e222-923f-4be5-9ffe-77a4b7672272" providerId="ADAL" clId="{A2649A17-FD09-4B61-B9D5-5352C83B9C35}" dt="2025-11-07T07:57:49.780" v="9419" actId="20577"/>
          <ac:spMkLst>
            <pc:docMk/>
            <pc:sldMk cId="465116228" sldId="330"/>
            <ac:spMk id="4" creationId="{EDAD15CF-EC06-8706-4FFE-600970AA3F65}"/>
          </ac:spMkLst>
        </pc:spChg>
        <pc:picChg chg="mod">
          <ac:chgData name="López Varona, Mª José" userId="6b80e222-923f-4be5-9ffe-77a4b7672272" providerId="ADAL" clId="{A2649A17-FD09-4B61-B9D5-5352C83B9C35}" dt="2025-11-07T07:57:19.765" v="9379" actId="14100"/>
          <ac:picMkLst>
            <pc:docMk/>
            <pc:sldMk cId="465116228" sldId="330"/>
            <ac:picMk id="5" creationId="{C1F45777-71A7-59E1-A1DB-15321010266C}"/>
          </ac:picMkLst>
        </pc:picChg>
      </pc:sldChg>
      <pc:sldChg chg="modSp mod">
        <pc:chgData name="López Varona, Mª José" userId="6b80e222-923f-4be5-9ffe-77a4b7672272" providerId="ADAL" clId="{A2649A17-FD09-4B61-B9D5-5352C83B9C35}" dt="2025-11-07T08:46:29.964" v="9434" actId="115"/>
        <pc:sldMkLst>
          <pc:docMk/>
          <pc:sldMk cId="366806882" sldId="332"/>
        </pc:sldMkLst>
        <pc:spChg chg="mod">
          <ac:chgData name="López Varona, Mª José" userId="6b80e222-923f-4be5-9ffe-77a4b7672272" providerId="ADAL" clId="{A2649A17-FD09-4B61-B9D5-5352C83B9C35}" dt="2025-11-04T12:27:43.776" v="473" actId="13926"/>
          <ac:spMkLst>
            <pc:docMk/>
            <pc:sldMk cId="366806882" sldId="33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2649A17-FD09-4B61-B9D5-5352C83B9C35}" dt="2025-11-07T08:46:29.964" v="9434" actId="115"/>
          <ac:spMkLst>
            <pc:docMk/>
            <pc:sldMk cId="366806882" sldId="33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2649A17-FD09-4B61-B9D5-5352C83B9C35}" dt="2025-11-10T11:07:24.666" v="9437" actId="13926"/>
        <pc:sldMkLst>
          <pc:docMk/>
          <pc:sldMk cId="2661049968" sldId="336"/>
        </pc:sldMkLst>
        <pc:spChg chg="mod">
          <ac:chgData name="López Varona, Mª José" userId="6b80e222-923f-4be5-9ffe-77a4b7672272" providerId="ADAL" clId="{A2649A17-FD09-4B61-B9D5-5352C83B9C35}" dt="2025-10-30T09:55:58.532" v="365" actId="20577"/>
          <ac:spMkLst>
            <pc:docMk/>
            <pc:sldMk cId="2661049968" sldId="336"/>
            <ac:spMk id="2" creationId="{61CB768D-98AF-1082-C17C-05C5A3CE8A33}"/>
          </ac:spMkLst>
        </pc:spChg>
        <pc:spChg chg="mod">
          <ac:chgData name="López Varona, Mª José" userId="6b80e222-923f-4be5-9ffe-77a4b7672272" providerId="ADAL" clId="{A2649A17-FD09-4B61-B9D5-5352C83B9C35}" dt="2025-11-10T11:07:24.666" v="9437" actId="13926"/>
          <ac:spMkLst>
            <pc:docMk/>
            <pc:sldMk cId="2661049968" sldId="336"/>
            <ac:spMk id="6" creationId="{F3FE976B-83BF-BED3-93B0-444D597F9050}"/>
          </ac:spMkLst>
        </pc:spChg>
      </pc:sldChg>
      <pc:sldChg chg="modSp mod">
        <pc:chgData name="López Varona, Mª José" userId="6b80e222-923f-4be5-9ffe-77a4b7672272" providerId="ADAL" clId="{A2649A17-FD09-4B61-B9D5-5352C83B9C35}" dt="2025-11-07T07:58:11.457" v="9420" actId="20577"/>
        <pc:sldMkLst>
          <pc:docMk/>
          <pc:sldMk cId="2547941458" sldId="337"/>
        </pc:sldMkLst>
        <pc:spChg chg="mod">
          <ac:chgData name="López Varona, Mª José" userId="6b80e222-923f-4be5-9ffe-77a4b7672272" providerId="ADAL" clId="{A2649A17-FD09-4B61-B9D5-5352C83B9C35}" dt="2025-11-07T07:58:11.457" v="9420" actId="20577"/>
          <ac:spMkLst>
            <pc:docMk/>
            <pc:sldMk cId="2547941458" sldId="337"/>
            <ac:spMk id="2" creationId="{1A5F7FD2-FB21-251A-A081-B92F6F937853}"/>
          </ac:spMkLst>
        </pc:spChg>
      </pc:sldChg>
    </pc:docChg>
  </pc:docChgLst>
  <pc:docChgLst>
    <pc:chgData name="Aizpurua Imaz, Iñigo" userId="347bdf36-c90d-4ea8-b6d0-d99e7dd85547" providerId="ADAL" clId="{7024F125-76B2-435A-836A-F1FEF432EEA3}"/>
    <pc:docChg chg="undo custSel addSld delSld modSld">
      <pc:chgData name="Aizpurua Imaz, Iñigo" userId="347bdf36-c90d-4ea8-b6d0-d99e7dd85547" providerId="ADAL" clId="{7024F125-76B2-435A-836A-F1FEF432EEA3}" dt="2025-11-07T09:19:27.811" v="2809" actId="47"/>
      <pc:docMkLst>
        <pc:docMk/>
      </pc:docMkLst>
      <pc:sldChg chg="modSp mod">
        <pc:chgData name="Aizpurua Imaz, Iñigo" userId="347bdf36-c90d-4ea8-b6d0-d99e7dd85547" providerId="ADAL" clId="{7024F125-76B2-435A-836A-F1FEF432EEA3}" dt="2025-11-07T08:07:45.091" v="2680" actId="20577"/>
        <pc:sldMkLst>
          <pc:docMk/>
          <pc:sldMk cId="3993719675" sldId="259"/>
        </pc:sldMkLst>
        <pc:spChg chg="mod">
          <ac:chgData name="Aizpurua Imaz, Iñigo" userId="347bdf36-c90d-4ea8-b6d0-d99e7dd85547" providerId="ADAL" clId="{7024F125-76B2-435A-836A-F1FEF432EEA3}" dt="2025-11-07T08:07:45.091" v="2680" actId="20577"/>
          <ac:spMkLst>
            <pc:docMk/>
            <pc:sldMk cId="3993719675" sldId="259"/>
            <ac:spMk id="4" creationId="{00000000-0000-0000-0000-000000000000}"/>
          </ac:spMkLst>
        </pc:spChg>
      </pc:sldChg>
      <pc:sldChg chg="modSp mod">
        <pc:chgData name="Aizpurua Imaz, Iñigo" userId="347bdf36-c90d-4ea8-b6d0-d99e7dd85547" providerId="ADAL" clId="{7024F125-76B2-435A-836A-F1FEF432EEA3}" dt="2025-11-07T08:09:40.414" v="2684" actId="207"/>
        <pc:sldMkLst>
          <pc:docMk/>
          <pc:sldMk cId="628501172" sldId="262"/>
        </pc:sldMkLst>
        <pc:spChg chg="mod">
          <ac:chgData name="Aizpurua Imaz, Iñigo" userId="347bdf36-c90d-4ea8-b6d0-d99e7dd85547" providerId="ADAL" clId="{7024F125-76B2-435A-836A-F1FEF432EEA3}" dt="2025-11-07T08:09:40.414" v="2684" actId="207"/>
          <ac:spMkLst>
            <pc:docMk/>
            <pc:sldMk cId="628501172" sldId="262"/>
            <ac:spMk id="6" creationId="{00000000-0000-0000-0000-000000000000}"/>
          </ac:spMkLst>
        </pc:spChg>
      </pc:sldChg>
      <pc:sldChg chg="modSp mod">
        <pc:chgData name="Aizpurua Imaz, Iñigo" userId="347bdf36-c90d-4ea8-b6d0-d99e7dd85547" providerId="ADAL" clId="{7024F125-76B2-435A-836A-F1FEF432EEA3}" dt="2025-11-06T08:57:48.543" v="2670" actId="20577"/>
        <pc:sldMkLst>
          <pc:docMk/>
          <pc:sldMk cId="1571040085" sldId="292"/>
        </pc:sldMkLst>
        <pc:spChg chg="mod">
          <ac:chgData name="Aizpurua Imaz, Iñigo" userId="347bdf36-c90d-4ea8-b6d0-d99e7dd85547" providerId="ADAL" clId="{7024F125-76B2-435A-836A-F1FEF432EEA3}" dt="2025-11-06T08:57:48.543" v="2670" actId="20577"/>
          <ac:spMkLst>
            <pc:docMk/>
            <pc:sldMk cId="1571040085" sldId="292"/>
            <ac:spMk id="5" creationId="{00000000-0000-0000-0000-000000000000}"/>
          </ac:spMkLst>
        </pc:spChg>
      </pc:sldChg>
      <pc:sldChg chg="addSp delSp modSp del mod setBg">
        <pc:chgData name="Aizpurua Imaz, Iñigo" userId="347bdf36-c90d-4ea8-b6d0-d99e7dd85547" providerId="ADAL" clId="{7024F125-76B2-435A-836A-F1FEF432EEA3}" dt="2025-11-07T09:08:37.311" v="2731" actId="2696"/>
        <pc:sldMkLst>
          <pc:docMk/>
          <pc:sldMk cId="729334962" sldId="317"/>
        </pc:sldMkLst>
      </pc:sldChg>
      <pc:sldChg chg="modSp mod">
        <pc:chgData name="Aizpurua Imaz, Iñigo" userId="347bdf36-c90d-4ea8-b6d0-d99e7dd85547" providerId="ADAL" clId="{7024F125-76B2-435A-836A-F1FEF432EEA3}" dt="2025-11-05T15:26:15.198" v="35" actId="20577"/>
        <pc:sldMkLst>
          <pc:docMk/>
          <pc:sldMk cId="2963620611" sldId="325"/>
        </pc:sldMkLst>
        <pc:spChg chg="mod">
          <ac:chgData name="Aizpurua Imaz, Iñigo" userId="347bdf36-c90d-4ea8-b6d0-d99e7dd85547" providerId="ADAL" clId="{7024F125-76B2-435A-836A-F1FEF432EEA3}" dt="2025-11-05T15:26:15.198" v="35" actId="20577"/>
          <ac:spMkLst>
            <pc:docMk/>
            <pc:sldMk cId="2963620611" sldId="325"/>
            <ac:spMk id="6" creationId="{00000000-0000-0000-0000-000000000000}"/>
          </ac:spMkLst>
        </pc:spChg>
      </pc:sldChg>
      <pc:sldChg chg="modSp mod">
        <pc:chgData name="Aizpurua Imaz, Iñigo" userId="347bdf36-c90d-4ea8-b6d0-d99e7dd85547" providerId="ADAL" clId="{7024F125-76B2-435A-836A-F1FEF432EEA3}" dt="2025-11-07T08:20:49.616" v="2686" actId="207"/>
        <pc:sldMkLst>
          <pc:docMk/>
          <pc:sldMk cId="4203669347" sldId="326"/>
        </pc:sldMkLst>
        <pc:spChg chg="mod">
          <ac:chgData name="Aizpurua Imaz, Iñigo" userId="347bdf36-c90d-4ea8-b6d0-d99e7dd85547" providerId="ADAL" clId="{7024F125-76B2-435A-836A-F1FEF432EEA3}" dt="2025-11-07T08:20:49.616" v="2686" actId="207"/>
          <ac:spMkLst>
            <pc:docMk/>
            <pc:sldMk cId="4203669347" sldId="326"/>
            <ac:spMk id="6" creationId="{00000000-0000-0000-0000-000000000000}"/>
          </ac:spMkLst>
        </pc:spChg>
        <pc:grpChg chg="mod">
          <ac:chgData name="Aizpurua Imaz, Iñigo" userId="347bdf36-c90d-4ea8-b6d0-d99e7dd85547" providerId="ADAL" clId="{7024F125-76B2-435A-836A-F1FEF432EEA3}" dt="2025-11-05T16:06:08.572" v="454" actId="14100"/>
          <ac:grpSpMkLst>
            <pc:docMk/>
            <pc:sldMk cId="4203669347" sldId="326"/>
            <ac:grpSpMk id="7" creationId="{00000000-0000-0000-0000-000000000000}"/>
          </ac:grpSpMkLst>
        </pc:grpChg>
      </pc:sldChg>
      <pc:sldChg chg="modSp mod">
        <pc:chgData name="Aizpurua Imaz, Iñigo" userId="347bdf36-c90d-4ea8-b6d0-d99e7dd85547" providerId="ADAL" clId="{7024F125-76B2-435A-836A-F1FEF432EEA3}" dt="2025-11-05T16:19:02.475" v="920" actId="6549"/>
        <pc:sldMkLst>
          <pc:docMk/>
          <pc:sldMk cId="3607745184" sldId="327"/>
        </pc:sldMkLst>
        <pc:spChg chg="mod">
          <ac:chgData name="Aizpurua Imaz, Iñigo" userId="347bdf36-c90d-4ea8-b6d0-d99e7dd85547" providerId="ADAL" clId="{7024F125-76B2-435A-836A-F1FEF432EEA3}" dt="2025-11-05T16:19:02.475" v="920" actId="6549"/>
          <ac:spMkLst>
            <pc:docMk/>
            <pc:sldMk cId="3607745184" sldId="327"/>
            <ac:spMk id="6" creationId="{00000000-0000-0000-0000-000000000000}"/>
          </ac:spMkLst>
        </pc:spChg>
      </pc:sldChg>
      <pc:sldChg chg="modSp mod">
        <pc:chgData name="Aizpurua Imaz, Iñigo" userId="347bdf36-c90d-4ea8-b6d0-d99e7dd85547" providerId="ADAL" clId="{7024F125-76B2-435A-836A-F1FEF432EEA3}" dt="2025-11-05T16:45:38.549" v="1604" actId="20577"/>
        <pc:sldMkLst>
          <pc:docMk/>
          <pc:sldMk cId="2247796241" sldId="328"/>
        </pc:sldMkLst>
        <pc:spChg chg="mod">
          <ac:chgData name="Aizpurua Imaz, Iñigo" userId="347bdf36-c90d-4ea8-b6d0-d99e7dd85547" providerId="ADAL" clId="{7024F125-76B2-435A-836A-F1FEF432EEA3}" dt="2025-11-05T16:45:38.549" v="1604" actId="20577"/>
          <ac:spMkLst>
            <pc:docMk/>
            <pc:sldMk cId="2247796241" sldId="328"/>
            <ac:spMk id="6" creationId="{00000000-0000-0000-0000-000000000000}"/>
          </ac:spMkLst>
        </pc:spChg>
      </pc:sldChg>
      <pc:sldChg chg="modSp mod">
        <pc:chgData name="Aizpurua Imaz, Iñigo" userId="347bdf36-c90d-4ea8-b6d0-d99e7dd85547" providerId="ADAL" clId="{7024F125-76B2-435A-836A-F1FEF432EEA3}" dt="2025-11-07T08:32:07.334" v="2687" actId="20577"/>
        <pc:sldMkLst>
          <pc:docMk/>
          <pc:sldMk cId="1886687087" sldId="329"/>
        </pc:sldMkLst>
        <pc:spChg chg="mod">
          <ac:chgData name="Aizpurua Imaz, Iñigo" userId="347bdf36-c90d-4ea8-b6d0-d99e7dd85547" providerId="ADAL" clId="{7024F125-76B2-435A-836A-F1FEF432EEA3}" dt="2025-11-07T08:32:07.334" v="2687" actId="20577"/>
          <ac:spMkLst>
            <pc:docMk/>
            <pc:sldMk cId="1886687087" sldId="329"/>
            <ac:spMk id="6" creationId="{00000000-0000-0000-0000-000000000000}"/>
          </ac:spMkLst>
        </pc:spChg>
      </pc:sldChg>
      <pc:sldChg chg="addSp delSp modSp mod">
        <pc:chgData name="Aizpurua Imaz, Iñigo" userId="347bdf36-c90d-4ea8-b6d0-d99e7dd85547" providerId="ADAL" clId="{7024F125-76B2-435A-836A-F1FEF432EEA3}" dt="2025-11-06T08:23:48.695" v="2103" actId="1035"/>
        <pc:sldMkLst>
          <pc:docMk/>
          <pc:sldMk cId="465116228" sldId="330"/>
        </pc:sldMkLst>
        <pc:picChg chg="add mod">
          <ac:chgData name="Aizpurua Imaz, Iñigo" userId="347bdf36-c90d-4ea8-b6d0-d99e7dd85547" providerId="ADAL" clId="{7024F125-76B2-435A-836A-F1FEF432EEA3}" dt="2025-11-06T08:23:48.695" v="2103" actId="1035"/>
          <ac:picMkLst>
            <pc:docMk/>
            <pc:sldMk cId="465116228" sldId="330"/>
            <ac:picMk id="5" creationId="{C1F45777-71A7-59E1-A1DB-15321010266C}"/>
          </ac:picMkLst>
        </pc:picChg>
      </pc:sldChg>
      <pc:sldChg chg="addSp delSp modSp mod">
        <pc:chgData name="Aizpurua Imaz, Iñigo" userId="347bdf36-c90d-4ea8-b6d0-d99e7dd85547" providerId="ADAL" clId="{7024F125-76B2-435A-836A-F1FEF432EEA3}" dt="2025-11-06T08:28:58.495" v="2189" actId="1038"/>
        <pc:sldMkLst>
          <pc:docMk/>
          <pc:sldMk cId="3331863698" sldId="331"/>
        </pc:sldMkLst>
        <pc:spChg chg="mod">
          <ac:chgData name="Aizpurua Imaz, Iñigo" userId="347bdf36-c90d-4ea8-b6d0-d99e7dd85547" providerId="ADAL" clId="{7024F125-76B2-435A-836A-F1FEF432EEA3}" dt="2025-11-06T08:24:42.377" v="2105" actId="20577"/>
          <ac:spMkLst>
            <pc:docMk/>
            <pc:sldMk cId="3331863698" sldId="331"/>
            <ac:spMk id="2" creationId="{00000000-0000-0000-0000-000000000000}"/>
          </ac:spMkLst>
        </pc:spChg>
        <pc:picChg chg="add mod">
          <ac:chgData name="Aizpurua Imaz, Iñigo" userId="347bdf36-c90d-4ea8-b6d0-d99e7dd85547" providerId="ADAL" clId="{7024F125-76B2-435A-836A-F1FEF432EEA3}" dt="2025-11-06T08:27:43.907" v="2113" actId="1076"/>
          <ac:picMkLst>
            <pc:docMk/>
            <pc:sldMk cId="3331863698" sldId="331"/>
            <ac:picMk id="13" creationId="{29CB4818-0105-CD0B-423E-F3ED50B34F32}"/>
          </ac:picMkLst>
        </pc:picChg>
        <pc:picChg chg="add mod">
          <ac:chgData name="Aizpurua Imaz, Iñigo" userId="347bdf36-c90d-4ea8-b6d0-d99e7dd85547" providerId="ADAL" clId="{7024F125-76B2-435A-836A-F1FEF432EEA3}" dt="2025-11-06T08:28:58.495" v="2189" actId="1038"/>
          <ac:picMkLst>
            <pc:docMk/>
            <pc:sldMk cId="3331863698" sldId="331"/>
            <ac:picMk id="17" creationId="{91D9D90D-784E-B36F-3DE0-F360C1AB42AE}"/>
          </ac:picMkLst>
        </pc:picChg>
      </pc:sldChg>
      <pc:sldChg chg="addSp delSp modSp mod">
        <pc:chgData name="Aizpurua Imaz, Iñigo" userId="347bdf36-c90d-4ea8-b6d0-d99e7dd85547" providerId="ADAL" clId="{7024F125-76B2-435A-836A-F1FEF432EEA3}" dt="2025-11-06T08:49:14.566" v="2566" actId="6549"/>
        <pc:sldMkLst>
          <pc:docMk/>
          <pc:sldMk cId="366806882" sldId="332"/>
        </pc:sldMkLst>
        <pc:spChg chg="mod">
          <ac:chgData name="Aizpurua Imaz, Iñigo" userId="347bdf36-c90d-4ea8-b6d0-d99e7dd85547" providerId="ADAL" clId="{7024F125-76B2-435A-836A-F1FEF432EEA3}" dt="2025-11-06T08:49:14.566" v="2566" actId="6549"/>
          <ac:spMkLst>
            <pc:docMk/>
            <pc:sldMk cId="366806882" sldId="332"/>
            <ac:spMk id="2" creationId="{00000000-0000-0000-0000-000000000000}"/>
          </ac:spMkLst>
        </pc:spChg>
        <pc:spChg chg="mod">
          <ac:chgData name="Aizpurua Imaz, Iñigo" userId="347bdf36-c90d-4ea8-b6d0-d99e7dd85547" providerId="ADAL" clId="{7024F125-76B2-435A-836A-F1FEF432EEA3}" dt="2025-11-06T08:48:37.471" v="2565" actId="13926"/>
          <ac:spMkLst>
            <pc:docMk/>
            <pc:sldMk cId="366806882" sldId="332"/>
            <ac:spMk id="6" creationId="{00000000-0000-0000-0000-000000000000}"/>
          </ac:spMkLst>
        </pc:spChg>
      </pc:sldChg>
      <pc:sldChg chg="modSp mod">
        <pc:chgData name="Aizpurua Imaz, Iñigo" userId="347bdf36-c90d-4ea8-b6d0-d99e7dd85547" providerId="ADAL" clId="{7024F125-76B2-435A-836A-F1FEF432EEA3}" dt="2025-11-05T16:24:17.331" v="966" actId="5793"/>
        <pc:sldMkLst>
          <pc:docMk/>
          <pc:sldMk cId="2661049968" sldId="336"/>
        </pc:sldMkLst>
        <pc:spChg chg="mod">
          <ac:chgData name="Aizpurua Imaz, Iñigo" userId="347bdf36-c90d-4ea8-b6d0-d99e7dd85547" providerId="ADAL" clId="{7024F125-76B2-435A-836A-F1FEF432EEA3}" dt="2025-11-05T16:24:17.331" v="966" actId="5793"/>
          <ac:spMkLst>
            <pc:docMk/>
            <pc:sldMk cId="2661049968" sldId="336"/>
            <ac:spMk id="6" creationId="{F3FE976B-83BF-BED3-93B0-444D597F9050}"/>
          </ac:spMkLst>
        </pc:spChg>
      </pc:sldChg>
      <pc:sldChg chg="addSp delSp modSp add mod">
        <pc:chgData name="Aizpurua Imaz, Iñigo" userId="347bdf36-c90d-4ea8-b6d0-d99e7dd85547" providerId="ADAL" clId="{7024F125-76B2-435A-836A-F1FEF432EEA3}" dt="2025-11-06T08:30:26.618" v="2194" actId="14100"/>
        <pc:sldMkLst>
          <pc:docMk/>
          <pc:sldMk cId="2547941458" sldId="337"/>
        </pc:sldMkLst>
        <pc:picChg chg="add mod">
          <ac:chgData name="Aizpurua Imaz, Iñigo" userId="347bdf36-c90d-4ea8-b6d0-d99e7dd85547" providerId="ADAL" clId="{7024F125-76B2-435A-836A-F1FEF432EEA3}" dt="2025-11-06T08:30:26.618" v="2194" actId="14100"/>
          <ac:picMkLst>
            <pc:docMk/>
            <pc:sldMk cId="2547941458" sldId="337"/>
            <ac:picMk id="4" creationId="{9577751A-2DF7-D8E6-AD2D-CC408174F00C}"/>
          </ac:picMkLst>
        </pc:picChg>
      </pc:sldChg>
      <pc:sldChg chg="addSp new del">
        <pc:chgData name="Aizpurua Imaz, Iñigo" userId="347bdf36-c90d-4ea8-b6d0-d99e7dd85547" providerId="ADAL" clId="{7024F125-76B2-435A-836A-F1FEF432EEA3}" dt="2025-11-07T09:12:52.620" v="2746" actId="47"/>
        <pc:sldMkLst>
          <pc:docMk/>
          <pc:sldMk cId="3672344692" sldId="338"/>
        </pc:sldMkLst>
      </pc:sldChg>
      <pc:sldChg chg="addSp delSp modSp new del mod">
        <pc:chgData name="Aizpurua Imaz, Iñigo" userId="347bdf36-c90d-4ea8-b6d0-d99e7dd85547" providerId="ADAL" clId="{7024F125-76B2-435A-836A-F1FEF432EEA3}" dt="2025-11-07T09:19:27.811" v="2809" actId="47"/>
        <pc:sldMkLst>
          <pc:docMk/>
          <pc:sldMk cId="4215894492" sldId="339"/>
        </pc:sldMkLst>
      </pc:sldChg>
      <pc:sldChg chg="addSp delSp modSp add mod">
        <pc:chgData name="Aizpurua Imaz, Iñigo" userId="347bdf36-c90d-4ea8-b6d0-d99e7dd85547" providerId="ADAL" clId="{7024F125-76B2-435A-836A-F1FEF432EEA3}" dt="2025-11-07T09:19:21.948" v="2808" actId="14100"/>
        <pc:sldMkLst>
          <pc:docMk/>
          <pc:sldMk cId="4100967016" sldId="340"/>
        </pc:sldMkLst>
        <pc:spChg chg="mod">
          <ac:chgData name="Aizpurua Imaz, Iñigo" userId="347bdf36-c90d-4ea8-b6d0-d99e7dd85547" providerId="ADAL" clId="{7024F125-76B2-435A-836A-F1FEF432EEA3}" dt="2025-11-07T09:13:34.002" v="2783" actId="20577"/>
          <ac:spMkLst>
            <pc:docMk/>
            <pc:sldMk cId="4100967016" sldId="340"/>
            <ac:spMk id="2" creationId="{E040D95C-98FE-FBE2-195A-BBFB6546D4D1}"/>
          </ac:spMkLst>
        </pc:spChg>
        <pc:spChg chg="add mod">
          <ac:chgData name="Aizpurua Imaz, Iñigo" userId="347bdf36-c90d-4ea8-b6d0-d99e7dd85547" providerId="ADAL" clId="{7024F125-76B2-435A-836A-F1FEF432EEA3}" dt="2025-11-07T09:19:21.948" v="2808" actId="14100"/>
          <ac:spMkLst>
            <pc:docMk/>
            <pc:sldMk cId="4100967016" sldId="340"/>
            <ac:spMk id="5" creationId="{F018AD1E-6467-9C66-F164-6164ABE13904}"/>
          </ac:spMkLst>
        </pc:spChg>
        <pc:spChg chg="mod">
          <ac:chgData name="Aizpurua Imaz, Iñigo" userId="347bdf36-c90d-4ea8-b6d0-d99e7dd85547" providerId="ADAL" clId="{7024F125-76B2-435A-836A-F1FEF432EEA3}" dt="2025-11-07T09:15:57.813" v="2787" actId="14100"/>
          <ac:spMkLst>
            <pc:docMk/>
            <pc:sldMk cId="4100967016" sldId="340"/>
            <ac:spMk id="6" creationId="{E81450EF-617B-F20E-209C-90599B012E05}"/>
          </ac:spMkLst>
        </pc:spChg>
        <pc:picChg chg="add mod">
          <ac:chgData name="Aizpurua Imaz, Iñigo" userId="347bdf36-c90d-4ea8-b6d0-d99e7dd85547" providerId="ADAL" clId="{7024F125-76B2-435A-836A-F1FEF432EEA3}" dt="2025-11-07T09:14:31.472" v="2785" actId="14100"/>
          <ac:picMkLst>
            <pc:docMk/>
            <pc:sldMk cId="4100967016" sldId="340"/>
            <ac:picMk id="3" creationId="{430588E9-F506-4FE5-5BF6-C2A8CCD09A97}"/>
          </ac:picMkLst>
        </pc:picChg>
      </pc:sldChg>
    </pc:docChg>
  </pc:docChgLst>
  <pc:docChgLst>
    <pc:chgData name="López Varona, Mª José" userId="6b80e222-923f-4be5-9ffe-77a4b7672272" providerId="ADAL" clId="{51BCF3DD-D5CE-492B-9466-4F674A5DEBC2}"/>
    <pc:docChg chg="undo redo custSel addSld delSld modSld">
      <pc:chgData name="López Varona, Mª José" userId="6b80e222-923f-4be5-9ffe-77a4b7672272" providerId="ADAL" clId="{51BCF3DD-D5CE-492B-9466-4F674A5DEBC2}" dt="2025-10-28T12:12:20.185" v="15179" actId="20577"/>
      <pc:docMkLst>
        <pc:docMk/>
      </pc:docMkLst>
      <pc:sldChg chg="modSp mod">
        <pc:chgData name="López Varona, Mª José" userId="6b80e222-923f-4be5-9ffe-77a4b7672272" providerId="ADAL" clId="{51BCF3DD-D5CE-492B-9466-4F674A5DEBC2}" dt="2025-10-22T07:45:24.928" v="4" actId="20577"/>
        <pc:sldMkLst>
          <pc:docMk/>
          <pc:sldMk cId="1752585274" sldId="256"/>
        </pc:sldMkLst>
        <pc:spChg chg="mod">
          <ac:chgData name="López Varona, Mª José" userId="6b80e222-923f-4be5-9ffe-77a4b7672272" providerId="ADAL" clId="{51BCF3DD-D5CE-492B-9466-4F674A5DEBC2}" dt="2025-10-22T07:45:24.928" v="4" actId="20577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08:31:04.847" v="352" actId="20577"/>
        <pc:sldMkLst>
          <pc:docMk/>
          <pc:sldMk cId="3993719675" sldId="259"/>
        </pc:sldMkLst>
        <pc:spChg chg="mod">
          <ac:chgData name="López Varona, Mª José" userId="6b80e222-923f-4be5-9ffe-77a4b7672272" providerId="ADAL" clId="{51BCF3DD-D5CE-492B-9466-4F674A5DEBC2}" dt="2025-10-28T08:31:04.847" v="352" actId="20577"/>
          <ac:spMkLst>
            <pc:docMk/>
            <pc:sldMk cId="3993719675" sldId="259"/>
            <ac:spMk id="4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08:40:35.914" v="1110" actId="948"/>
        <pc:sldMkLst>
          <pc:docMk/>
          <pc:sldMk cId="628501172" sldId="262"/>
        </pc:sldMkLst>
        <pc:spChg chg="mod">
          <ac:chgData name="López Varona, Mª José" userId="6b80e222-923f-4be5-9ffe-77a4b7672272" providerId="ADAL" clId="{51BCF3DD-D5CE-492B-9466-4F674A5DEBC2}" dt="2025-10-28T08:40:35.914" v="1110" actId="948"/>
          <ac:spMkLst>
            <pc:docMk/>
            <pc:sldMk cId="628501172" sldId="26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11:51:16.952" v="12862" actId="20577"/>
        <pc:sldMkLst>
          <pc:docMk/>
          <pc:sldMk cId="1571040085" sldId="292"/>
        </pc:sldMkLst>
        <pc:spChg chg="mod">
          <ac:chgData name="López Varona, Mª José" userId="6b80e222-923f-4be5-9ffe-77a4b7672272" providerId="ADAL" clId="{51BCF3DD-D5CE-492B-9466-4F674A5DEBC2}" dt="2025-10-28T11:51:16.952" v="12862" actId="20577"/>
          <ac:spMkLst>
            <pc:docMk/>
            <pc:sldMk cId="1571040085" sldId="292"/>
            <ac:spMk id="3" creationId="{00000000-0000-0000-0000-000000000000}"/>
          </ac:spMkLst>
        </pc:spChg>
      </pc:sldChg>
      <pc:sldChg chg="del">
        <pc:chgData name="López Varona, Mª José" userId="6b80e222-923f-4be5-9ffe-77a4b7672272" providerId="ADAL" clId="{51BCF3DD-D5CE-492B-9466-4F674A5DEBC2}" dt="2025-10-28T09:27:02.419" v="6083" actId="2696"/>
        <pc:sldMkLst>
          <pc:docMk/>
          <pc:sldMk cId="2003791541" sldId="305"/>
        </pc:sldMkLst>
      </pc:sldChg>
      <pc:sldChg chg="del">
        <pc:chgData name="López Varona, Mª José" userId="6b80e222-923f-4be5-9ffe-77a4b7672272" providerId="ADAL" clId="{51BCF3DD-D5CE-492B-9466-4F674A5DEBC2}" dt="2025-10-28T11:17:02.679" v="11634" actId="2696"/>
        <pc:sldMkLst>
          <pc:docMk/>
          <pc:sldMk cId="612248406" sldId="314"/>
        </pc:sldMkLst>
      </pc:sldChg>
      <pc:sldChg chg="addSp delSp modSp mod">
        <pc:chgData name="López Varona, Mª José" userId="6b80e222-923f-4be5-9ffe-77a4b7672272" providerId="ADAL" clId="{51BCF3DD-D5CE-492B-9466-4F674A5DEBC2}" dt="2025-10-28T12:12:20.185" v="15179" actId="20577"/>
        <pc:sldMkLst>
          <pc:docMk/>
          <pc:sldMk cId="729334962" sldId="317"/>
        </pc:sldMkLst>
      </pc:sldChg>
      <pc:sldChg chg="modSp mod">
        <pc:chgData name="López Varona, Mª José" userId="6b80e222-923f-4be5-9ffe-77a4b7672272" providerId="ADAL" clId="{51BCF3DD-D5CE-492B-9466-4F674A5DEBC2}" dt="2025-10-28T08:51:15.425" v="2522" actId="20577"/>
        <pc:sldMkLst>
          <pc:docMk/>
          <pc:sldMk cId="2778783636" sldId="318"/>
        </pc:sldMkLst>
        <pc:spChg chg="mod">
          <ac:chgData name="López Varona, Mª José" userId="6b80e222-923f-4be5-9ffe-77a4b7672272" providerId="ADAL" clId="{51BCF3DD-D5CE-492B-9466-4F674A5DEBC2}" dt="2025-10-22T07:57:24.613" v="267" actId="20577"/>
          <ac:spMkLst>
            <pc:docMk/>
            <pc:sldMk cId="2778783636" sldId="31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08:51:15.425" v="2522" actId="20577"/>
          <ac:spMkLst>
            <pc:docMk/>
            <pc:sldMk cId="2778783636" sldId="318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09:08:32.700" v="3989" actId="20577"/>
        <pc:sldMkLst>
          <pc:docMk/>
          <pc:sldMk cId="425272887" sldId="322"/>
        </pc:sldMkLst>
        <pc:spChg chg="mod">
          <ac:chgData name="López Varona, Mª José" userId="6b80e222-923f-4be5-9ffe-77a4b7672272" providerId="ADAL" clId="{51BCF3DD-D5CE-492B-9466-4F674A5DEBC2}" dt="2025-10-28T08:51:52.884" v="2531" actId="20577"/>
          <ac:spMkLst>
            <pc:docMk/>
            <pc:sldMk cId="425272887" sldId="32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09:08:32.700" v="3989" actId="20577"/>
          <ac:spMkLst>
            <pc:docMk/>
            <pc:sldMk cId="425272887" sldId="322"/>
            <ac:spMk id="6" creationId="{00000000-0000-0000-0000-000000000000}"/>
          </ac:spMkLst>
        </pc:spChg>
      </pc:sldChg>
      <pc:sldChg chg="addSp delSp del mod">
        <pc:chgData name="López Varona, Mª José" userId="6b80e222-923f-4be5-9ffe-77a4b7672272" providerId="ADAL" clId="{51BCF3DD-D5CE-492B-9466-4F674A5DEBC2}" dt="2025-10-28T08:51:43.508" v="2525" actId="2696"/>
        <pc:sldMkLst>
          <pc:docMk/>
          <pc:sldMk cId="522307972" sldId="323"/>
        </pc:sldMkLst>
      </pc:sldChg>
      <pc:sldChg chg="modSp mod">
        <pc:chgData name="López Varona, Mª José" userId="6b80e222-923f-4be5-9ffe-77a4b7672272" providerId="ADAL" clId="{51BCF3DD-D5CE-492B-9466-4F674A5DEBC2}" dt="2025-10-28T09:39:12.070" v="7247" actId="113"/>
        <pc:sldMkLst>
          <pc:docMk/>
          <pc:sldMk cId="911916884" sldId="324"/>
        </pc:sldMkLst>
        <pc:spChg chg="mod">
          <ac:chgData name="López Varona, Mª José" userId="6b80e222-923f-4be5-9ffe-77a4b7672272" providerId="ADAL" clId="{51BCF3DD-D5CE-492B-9466-4F674A5DEBC2}" dt="2025-10-28T09:27:25.939" v="6085" actId="20577"/>
          <ac:spMkLst>
            <pc:docMk/>
            <pc:sldMk cId="911916884" sldId="324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09:39:12.070" v="7247" actId="113"/>
          <ac:spMkLst>
            <pc:docMk/>
            <pc:sldMk cId="911916884" sldId="324"/>
            <ac:spMk id="6" creationId="{00000000-0000-0000-0000-000000000000}"/>
          </ac:spMkLst>
        </pc:spChg>
        <pc:cxnChg chg="mod">
          <ac:chgData name="López Varona, Mª José" userId="6b80e222-923f-4be5-9ffe-77a4b7672272" providerId="ADAL" clId="{51BCF3DD-D5CE-492B-9466-4F674A5DEBC2}" dt="2025-10-28T09:09:23.066" v="4050" actId="1076"/>
          <ac:cxnSpMkLst>
            <pc:docMk/>
            <pc:sldMk cId="911916884" sldId="324"/>
            <ac:cxnSpMk id="12" creationId="{00000000-0000-0000-0000-000000000000}"/>
          </ac:cxnSpMkLst>
        </pc:cxnChg>
      </pc:sldChg>
      <pc:sldChg chg="modSp mod">
        <pc:chgData name="López Varona, Mª José" userId="6b80e222-923f-4be5-9ffe-77a4b7672272" providerId="ADAL" clId="{51BCF3DD-D5CE-492B-9466-4F674A5DEBC2}" dt="2025-10-28T09:34:02.240" v="6871" actId="14100"/>
        <pc:sldMkLst>
          <pc:docMk/>
          <pc:sldMk cId="2963620611" sldId="325"/>
        </pc:sldMkLst>
        <pc:spChg chg="mod">
          <ac:chgData name="López Varona, Mª José" userId="6b80e222-923f-4be5-9ffe-77a4b7672272" providerId="ADAL" clId="{51BCF3DD-D5CE-492B-9466-4F674A5DEBC2}" dt="2025-10-28T09:27:32.065" v="6089" actId="20577"/>
          <ac:spMkLst>
            <pc:docMk/>
            <pc:sldMk cId="2963620611" sldId="325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09:34:02.240" v="6871" actId="14100"/>
          <ac:spMkLst>
            <pc:docMk/>
            <pc:sldMk cId="2963620611" sldId="325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10:09:32.337" v="8927" actId="948"/>
        <pc:sldMkLst>
          <pc:docMk/>
          <pc:sldMk cId="4203669347" sldId="326"/>
        </pc:sldMkLst>
        <pc:spChg chg="mod">
          <ac:chgData name="López Varona, Mª José" userId="6b80e222-923f-4be5-9ffe-77a4b7672272" providerId="ADAL" clId="{51BCF3DD-D5CE-492B-9466-4F674A5DEBC2}" dt="2025-10-28T09:34:29.610" v="6904" actId="20577"/>
          <ac:spMkLst>
            <pc:docMk/>
            <pc:sldMk cId="4203669347" sldId="326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10:09:32.337" v="8927" actId="948"/>
          <ac:spMkLst>
            <pc:docMk/>
            <pc:sldMk cId="4203669347" sldId="326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10:54:41.578" v="9804" actId="20577"/>
        <pc:sldMkLst>
          <pc:docMk/>
          <pc:sldMk cId="3607745184" sldId="327"/>
        </pc:sldMkLst>
        <pc:spChg chg="mod">
          <ac:chgData name="López Varona, Mª José" userId="6b80e222-923f-4be5-9ffe-77a4b7672272" providerId="ADAL" clId="{51BCF3DD-D5CE-492B-9466-4F674A5DEBC2}" dt="2025-10-28T10:09:55.071" v="8929"/>
          <ac:spMkLst>
            <pc:docMk/>
            <pc:sldMk cId="3607745184" sldId="327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10:54:41.578" v="9804" actId="20577"/>
          <ac:spMkLst>
            <pc:docMk/>
            <pc:sldMk cId="3607745184" sldId="327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11:16:55.165" v="11633" actId="6549"/>
        <pc:sldMkLst>
          <pc:docMk/>
          <pc:sldMk cId="2247796241" sldId="328"/>
        </pc:sldMkLst>
        <pc:spChg chg="mod">
          <ac:chgData name="López Varona, Mª José" userId="6b80e222-923f-4be5-9ffe-77a4b7672272" providerId="ADAL" clId="{51BCF3DD-D5CE-492B-9466-4F674A5DEBC2}" dt="2025-10-28T10:55:05.883" v="9838" actId="6549"/>
          <ac:spMkLst>
            <pc:docMk/>
            <pc:sldMk cId="2247796241" sldId="32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11:16:55.165" v="11633" actId="6549"/>
          <ac:spMkLst>
            <pc:docMk/>
            <pc:sldMk cId="2247796241" sldId="328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51BCF3DD-D5CE-492B-9466-4F674A5DEBC2}" dt="2025-10-28T11:24:19.918" v="12582" actId="20577"/>
        <pc:sldMkLst>
          <pc:docMk/>
          <pc:sldMk cId="1886687087" sldId="329"/>
        </pc:sldMkLst>
        <pc:spChg chg="mod">
          <ac:chgData name="López Varona, Mª José" userId="6b80e222-923f-4be5-9ffe-77a4b7672272" providerId="ADAL" clId="{51BCF3DD-D5CE-492B-9466-4F674A5DEBC2}" dt="2025-10-28T11:17:26.981" v="11640" actId="20577"/>
          <ac:spMkLst>
            <pc:docMk/>
            <pc:sldMk cId="1886687087" sldId="329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11:24:19.918" v="12582" actId="20577"/>
          <ac:spMkLst>
            <pc:docMk/>
            <pc:sldMk cId="1886687087" sldId="329"/>
            <ac:spMk id="6" creationId="{00000000-0000-0000-0000-000000000000}"/>
          </ac:spMkLst>
        </pc:spChg>
      </pc:sldChg>
      <pc:sldChg chg="addSp modSp mod">
        <pc:chgData name="López Varona, Mª José" userId="6b80e222-923f-4be5-9ffe-77a4b7672272" providerId="ADAL" clId="{51BCF3DD-D5CE-492B-9466-4F674A5DEBC2}" dt="2025-10-28T11:43:35.913" v="12692" actId="14100"/>
        <pc:sldMkLst>
          <pc:docMk/>
          <pc:sldMk cId="465116228" sldId="330"/>
        </pc:sldMkLst>
        <pc:spChg chg="mod">
          <ac:chgData name="López Varona, Mª José" userId="6b80e222-923f-4be5-9ffe-77a4b7672272" providerId="ADAL" clId="{51BCF3DD-D5CE-492B-9466-4F674A5DEBC2}" dt="2025-10-28T11:25:11.026" v="12633" actId="14100"/>
          <ac:spMkLst>
            <pc:docMk/>
            <pc:sldMk cId="465116228" sldId="330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11:25:44.226" v="12638" actId="6549"/>
          <ac:spMkLst>
            <pc:docMk/>
            <pc:sldMk cId="465116228" sldId="330"/>
            <ac:spMk id="6" creationId="{00000000-0000-0000-0000-000000000000}"/>
          </ac:spMkLst>
        </pc:spChg>
        <pc:cxnChg chg="mod">
          <ac:chgData name="López Varona, Mª José" userId="6b80e222-923f-4be5-9ffe-77a4b7672272" providerId="ADAL" clId="{51BCF3DD-D5CE-492B-9466-4F674A5DEBC2}" dt="2025-10-28T11:25:19.723" v="12635" actId="1076"/>
          <ac:cxnSpMkLst>
            <pc:docMk/>
            <pc:sldMk cId="465116228" sldId="330"/>
            <ac:cxnSpMk id="12" creationId="{00000000-0000-0000-0000-000000000000}"/>
          </ac:cxnSpMkLst>
        </pc:cxnChg>
      </pc:sldChg>
      <pc:sldChg chg="addSp delSp modSp mod">
        <pc:chgData name="López Varona, Mª José" userId="6b80e222-923f-4be5-9ffe-77a4b7672272" providerId="ADAL" clId="{51BCF3DD-D5CE-492B-9466-4F674A5DEBC2}" dt="2025-10-28T11:50:24.409" v="12859" actId="1076"/>
        <pc:sldMkLst>
          <pc:docMk/>
          <pc:sldMk cId="3331863698" sldId="331"/>
        </pc:sldMkLst>
        <pc:spChg chg="mod">
          <ac:chgData name="López Varona, Mª José" userId="6b80e222-923f-4be5-9ffe-77a4b7672272" providerId="ADAL" clId="{51BCF3DD-D5CE-492B-9466-4F674A5DEBC2}" dt="2025-10-28T11:30:00.089" v="12660" actId="20577"/>
          <ac:spMkLst>
            <pc:docMk/>
            <pc:sldMk cId="3331863698" sldId="331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11:29:47.714" v="12659" actId="14100"/>
          <ac:spMkLst>
            <pc:docMk/>
            <pc:sldMk cId="3331863698" sldId="331"/>
            <ac:spMk id="6" creationId="{00000000-0000-0000-0000-000000000000}"/>
          </ac:spMkLst>
        </pc:spChg>
        <pc:cxnChg chg="mod">
          <ac:chgData name="López Varona, Mª José" userId="6b80e222-923f-4be5-9ffe-77a4b7672272" providerId="ADAL" clId="{51BCF3DD-D5CE-492B-9466-4F674A5DEBC2}" dt="2025-10-28T11:29:30.034" v="12656" actId="1076"/>
          <ac:cxnSpMkLst>
            <pc:docMk/>
            <pc:sldMk cId="3331863698" sldId="331"/>
            <ac:cxnSpMk id="12" creationId="{00000000-0000-0000-0000-000000000000}"/>
          </ac:cxnSpMkLst>
        </pc:cxnChg>
      </pc:sldChg>
      <pc:sldChg chg="modSp mod">
        <pc:chgData name="López Varona, Mª José" userId="6b80e222-923f-4be5-9ffe-77a4b7672272" providerId="ADAL" clId="{51BCF3DD-D5CE-492B-9466-4F674A5DEBC2}" dt="2025-10-28T12:01:45.600" v="13394" actId="14100"/>
        <pc:sldMkLst>
          <pc:docMk/>
          <pc:sldMk cId="366806882" sldId="332"/>
        </pc:sldMkLst>
        <pc:spChg chg="mod">
          <ac:chgData name="López Varona, Mª José" userId="6b80e222-923f-4be5-9ffe-77a4b7672272" providerId="ADAL" clId="{51BCF3DD-D5CE-492B-9466-4F674A5DEBC2}" dt="2025-10-28T11:48:30.006" v="12776" actId="20577"/>
          <ac:spMkLst>
            <pc:docMk/>
            <pc:sldMk cId="366806882" sldId="33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51BCF3DD-D5CE-492B-9466-4F674A5DEBC2}" dt="2025-10-28T12:01:45.600" v="13394" actId="14100"/>
          <ac:spMkLst>
            <pc:docMk/>
            <pc:sldMk cId="366806882" sldId="332"/>
            <ac:spMk id="6" creationId="{00000000-0000-0000-0000-000000000000}"/>
          </ac:spMkLst>
        </pc:spChg>
      </pc:sldChg>
      <pc:sldChg chg="del">
        <pc:chgData name="López Varona, Mª José" userId="6b80e222-923f-4be5-9ffe-77a4b7672272" providerId="ADAL" clId="{51BCF3DD-D5CE-492B-9466-4F674A5DEBC2}" dt="2025-10-28T11:46:25.766" v="12742" actId="2696"/>
        <pc:sldMkLst>
          <pc:docMk/>
          <pc:sldMk cId="2907434822" sldId="333"/>
        </pc:sldMkLst>
      </pc:sldChg>
      <pc:sldChg chg="del">
        <pc:chgData name="López Varona, Mª José" userId="6b80e222-923f-4be5-9ffe-77a4b7672272" providerId="ADAL" clId="{51BCF3DD-D5CE-492B-9466-4F674A5DEBC2}" dt="2025-10-28T11:46:29.845" v="12743" actId="2696"/>
        <pc:sldMkLst>
          <pc:docMk/>
          <pc:sldMk cId="1947134294" sldId="335"/>
        </pc:sldMkLst>
      </pc:sldChg>
      <pc:sldChg chg="add del">
        <pc:chgData name="López Varona, Mª José" userId="6b80e222-923f-4be5-9ffe-77a4b7672272" providerId="ADAL" clId="{51BCF3DD-D5CE-492B-9466-4F674A5DEBC2}" dt="2025-10-28T08:40:55.445" v="1111" actId="2696"/>
        <pc:sldMkLst>
          <pc:docMk/>
          <pc:sldMk cId="902006437" sldId="336"/>
        </pc:sldMkLst>
      </pc:sldChg>
      <pc:sldChg chg="modSp add mod">
        <pc:chgData name="López Varona, Mª José" userId="6b80e222-923f-4be5-9ffe-77a4b7672272" providerId="ADAL" clId="{51BCF3DD-D5CE-492B-9466-4F674A5DEBC2}" dt="2025-10-28T11:19:26.080" v="11861" actId="20577"/>
        <pc:sldMkLst>
          <pc:docMk/>
          <pc:sldMk cId="2661049968" sldId="336"/>
        </pc:sldMkLst>
        <pc:spChg chg="mod">
          <ac:chgData name="López Varona, Mª José" userId="6b80e222-923f-4be5-9ffe-77a4b7672272" providerId="ADAL" clId="{51BCF3DD-D5CE-492B-9466-4F674A5DEBC2}" dt="2025-10-28T10:56:11.178" v="9892" actId="20577"/>
          <ac:spMkLst>
            <pc:docMk/>
            <pc:sldMk cId="2661049968" sldId="336"/>
            <ac:spMk id="2" creationId="{61CB768D-98AF-1082-C17C-05C5A3CE8A33}"/>
          </ac:spMkLst>
        </pc:spChg>
        <pc:spChg chg="mod">
          <ac:chgData name="López Varona, Mª José" userId="6b80e222-923f-4be5-9ffe-77a4b7672272" providerId="ADAL" clId="{51BCF3DD-D5CE-492B-9466-4F674A5DEBC2}" dt="2025-10-28T11:19:26.080" v="11861" actId="20577"/>
          <ac:spMkLst>
            <pc:docMk/>
            <pc:sldMk cId="2661049968" sldId="336"/>
            <ac:spMk id="6" creationId="{F3FE976B-83BF-BED3-93B0-444D597F905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10/11/2025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5/eu_def/adjuntos/INFAC-Vol-33-n-7_1.-taula-SKA.pdf" TargetMode="External"/><Relationship Id="rId2" Type="http://schemas.openxmlformats.org/officeDocument/2006/relationships/hyperlink" Target="https://www.euskadi.eus/contenidos/informacion/cevime_infac_2021/eu_def/adjuntos/INFAC_Vol-29-n-8-Medicamentu-biologikoak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euskadi.eus/contenidos/informacion/cevime_infac_2025/eu_def/adjuntos/INFAC-Vol-33-n-7_1.-taula-SK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skadi.eus/contenidos/informacion/cevime_infac_2025/eu_def/adjuntos/INFAC-Vol-33-n-7_2.-taula-SKA.pdf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uskadi.eus/contenidos/informacion/cevime_infac_2025/eu_def/adjuntos/INFAC_Vol_33_7_hipolipemiatzaile-berriak.pdf" TargetMode="Externa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uskadi.eus/contenidos/informacion/cevime_infac_2025/eu_def/adjuntos/INFAC-Vol-33-n-7_1.-taula-SKA.pdf" TargetMode="Externa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euskadi.eus/contenidos/informacion/cevime_infac_2025/eu_def/adjuntos/INFAC-Vol-33-n-7_1.-taula-SK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4485" y="1542361"/>
            <a:ext cx="10752083" cy="3485690"/>
          </a:xfrm>
        </p:spPr>
        <p:txBody>
          <a:bodyPr>
            <a:noAutofit/>
          </a:bodyPr>
          <a:lstStyle/>
          <a:p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 HIPOLIPEMIATZAILE BERRIAK: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azido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bempedoikoa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etil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ikosapentoa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inklisirana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…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33.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7.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2025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14010-5BF0-0092-2D0D-C66DF22A0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CB768D-98AF-1082-C17C-05C5A3CE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PCSK9ren INHIBITZAILEAK (PCSK9-i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3FE976B-83BF-BED3-93B0-444D597F9050}"/>
              </a:ext>
            </a:extLst>
          </p:cNvPr>
          <p:cNvSpPr txBox="1">
            <a:spLocks/>
          </p:cNvSpPr>
          <p:nvPr/>
        </p:nvSpPr>
        <p:spPr>
          <a:xfrm>
            <a:off x="360217" y="1280579"/>
            <a:ext cx="11161486" cy="331834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dirty="0" err="1"/>
              <a:t>Ikusi</a:t>
            </a:r>
            <a:r>
              <a:rPr lang="es-ES" sz="1800" dirty="0"/>
              <a:t> 2021eko 8. </a:t>
            </a:r>
            <a:r>
              <a:rPr lang="es-ES" sz="1800" dirty="0" err="1"/>
              <a:t>zk</a:t>
            </a:r>
            <a:r>
              <a:rPr lang="es-ES" sz="1800" dirty="0"/>
              <a:t>., </a:t>
            </a:r>
            <a:r>
              <a:rPr lang="es-ES" sz="1800" dirty="0" err="1">
                <a:hlinkClick r:id="rId2"/>
              </a:rPr>
              <a:t>Medikamentu</a:t>
            </a:r>
            <a:r>
              <a:rPr lang="es-ES" sz="1800" dirty="0">
                <a:hlinkClick r:id="rId2"/>
              </a:rPr>
              <a:t> </a:t>
            </a:r>
            <a:r>
              <a:rPr lang="es-ES" sz="1800" dirty="0" err="1">
                <a:hlinkClick r:id="rId2"/>
              </a:rPr>
              <a:t>biologikoa</a:t>
            </a:r>
            <a:r>
              <a:rPr lang="es-ES" sz="1800" dirty="0">
                <a:hlinkClick r:id="rId2"/>
              </a:rPr>
              <a:t>, </a:t>
            </a:r>
            <a:r>
              <a:rPr lang="es-ES" sz="1800" dirty="0" err="1">
                <a:hlinkClick r:id="rId2"/>
              </a:rPr>
              <a:t>migraina</a:t>
            </a:r>
            <a:r>
              <a:rPr lang="es-ES" sz="1800" dirty="0">
                <a:hlinkClick r:id="rId2"/>
              </a:rPr>
              <a:t>, hiperlipemia eta asma </a:t>
            </a:r>
            <a:r>
              <a:rPr lang="es-ES" sz="1800" dirty="0" err="1">
                <a:hlinkClick r:id="rId2"/>
              </a:rPr>
              <a:t>tratatzeko</a:t>
            </a:r>
            <a:r>
              <a:rPr lang="es-ES" sz="1800" dirty="0">
                <a:hlinkClick r:id="rId2"/>
              </a:rPr>
              <a:t> </a:t>
            </a:r>
            <a:r>
              <a:rPr lang="es-ES" sz="1800" dirty="0"/>
              <a:t>INFAC </a:t>
            </a:r>
            <a:r>
              <a:rPr lang="es-ES" sz="1800" dirty="0" err="1"/>
              <a:t>buletina</a:t>
            </a: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dirty="0" err="1">
                <a:hlinkClick r:id="rId3"/>
              </a:rPr>
              <a:t>Ikusi</a:t>
            </a:r>
            <a:r>
              <a:rPr lang="es-ES" sz="1800" dirty="0">
                <a:hlinkClick r:id="rId3"/>
              </a:rPr>
              <a:t> </a:t>
            </a:r>
            <a:r>
              <a:rPr lang="es-ES" sz="1800" dirty="0" err="1">
                <a:hlinkClick r:id="rId3"/>
              </a:rPr>
              <a:t>SKAen</a:t>
            </a:r>
            <a:r>
              <a:rPr lang="es-ES" sz="1800" dirty="0">
                <a:hlinkClick r:id="rId3"/>
              </a:rPr>
              <a:t> taula </a:t>
            </a:r>
            <a:r>
              <a:rPr lang="es-ES" sz="1800" dirty="0"/>
              <a:t> 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ES" sz="1200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2BC97BA-526B-6FF3-C0F3-8B3FBEFD966D}"/>
              </a:ext>
            </a:extLst>
          </p:cNvPr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BD2F0369-8BF5-A582-8BAA-868C072E9F2C}"/>
                </a:ext>
              </a:extLst>
            </p:cNvPr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>
              <a:extLst>
                <a:ext uri="{FF2B5EF4-FFF2-40B4-BE49-F238E27FC236}">
                  <a16:creationId xmlns:a16="http://schemas.microsoft.com/office/drawing/2014/main" id="{40181517-B13A-E63D-16D7-F7A9B1D3C027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>
              <a:extLst>
                <a:ext uri="{FF2B5EF4-FFF2-40B4-BE49-F238E27FC236}">
                  <a16:creationId xmlns:a16="http://schemas.microsoft.com/office/drawing/2014/main" id="{F1614CD1-3040-CC51-BE19-8DD0227EEB05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2CA58EE-7B6F-E2C3-A4CD-C72E6B1BD9EF}"/>
              </a:ext>
            </a:extLst>
          </p:cNvPr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049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INKLISIRANA (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Leqvio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®)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0"/>
            <a:ext cx="11161486" cy="5418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u="sng" dirty="0" err="1"/>
              <a:t>Ekintza-mekanismoa</a:t>
            </a:r>
            <a:r>
              <a:rPr lang="es-ES" sz="1800" dirty="0"/>
              <a:t>: </a:t>
            </a:r>
            <a:r>
              <a:rPr lang="es-ES" sz="1800" dirty="0" err="1"/>
              <a:t>Interferentziako</a:t>
            </a:r>
            <a:r>
              <a:rPr lang="es-ES" sz="1800" dirty="0"/>
              <a:t> </a:t>
            </a:r>
            <a:r>
              <a:rPr lang="es-ES" sz="1800" dirty="0" err="1"/>
              <a:t>azido</a:t>
            </a:r>
            <a:r>
              <a:rPr lang="es-ES" sz="1800" dirty="0"/>
              <a:t> </a:t>
            </a:r>
            <a:r>
              <a:rPr lang="es-ES" sz="1800" dirty="0" err="1"/>
              <a:t>erribonukleiko</a:t>
            </a:r>
            <a:r>
              <a:rPr lang="es-ES" sz="1800" dirty="0"/>
              <a:t> </a:t>
            </a:r>
            <a:r>
              <a:rPr lang="es-ES" sz="1800" dirty="0" err="1"/>
              <a:t>txikia</a:t>
            </a:r>
            <a:r>
              <a:rPr lang="es-ES" sz="1800" dirty="0"/>
              <a:t> da (</a:t>
            </a:r>
            <a:r>
              <a:rPr lang="es-ES" sz="1800" dirty="0" err="1"/>
              <a:t>siRNA</a:t>
            </a:r>
            <a:r>
              <a:rPr lang="es-ES" sz="1800" dirty="0"/>
              <a:t>), </a:t>
            </a:r>
            <a:r>
              <a:rPr lang="es-ES" sz="1800" dirty="0" err="1"/>
              <a:t>kate</a:t>
            </a:r>
            <a:r>
              <a:rPr lang="es-ES" sz="1800" dirty="0"/>
              <a:t> </a:t>
            </a:r>
            <a:r>
              <a:rPr lang="es-ES" sz="1800" dirty="0" err="1"/>
              <a:t>bikoitzekoa</a:t>
            </a:r>
            <a:r>
              <a:rPr lang="es-ES" sz="1800" dirty="0"/>
              <a:t>, LDL </a:t>
            </a:r>
            <a:r>
              <a:rPr lang="es-ES" sz="1800" dirty="0" err="1"/>
              <a:t>kolesterolaren</a:t>
            </a:r>
            <a:r>
              <a:rPr lang="es-ES" sz="1800" dirty="0"/>
              <a:t> </a:t>
            </a:r>
            <a:r>
              <a:rPr lang="es-ES" sz="1800" dirty="0" err="1"/>
              <a:t>birkaptazioa</a:t>
            </a:r>
            <a:r>
              <a:rPr lang="es-ES" sz="1800" dirty="0"/>
              <a:t> </a:t>
            </a:r>
            <a:r>
              <a:rPr lang="es-ES" sz="1800" dirty="0" err="1"/>
              <a:t>areagotu</a:t>
            </a:r>
            <a:r>
              <a:rPr lang="es-ES" sz="1800" dirty="0"/>
              <a:t> eta </a:t>
            </a:r>
            <a:r>
              <a:rPr lang="es-ES" sz="1800" dirty="0" err="1"/>
              <a:t>inguruko</a:t>
            </a:r>
            <a:r>
              <a:rPr lang="es-ES" sz="1800" dirty="0"/>
              <a:t> </a:t>
            </a:r>
            <a:r>
              <a:rPr lang="es-ES" sz="1800" dirty="0" err="1"/>
              <a:t>mailak</a:t>
            </a:r>
            <a:r>
              <a:rPr lang="es-ES" sz="1800" dirty="0"/>
              <a:t> </a:t>
            </a:r>
            <a:r>
              <a:rPr lang="es-ES" sz="1800" dirty="0" err="1"/>
              <a:t>murrizten</a:t>
            </a:r>
            <a:r>
              <a:rPr lang="es-ES" sz="1800" dirty="0"/>
              <a:t> </a:t>
            </a:r>
            <a:r>
              <a:rPr lang="es-ES" sz="1800" dirty="0" err="1"/>
              <a:t>dituena</a:t>
            </a:r>
            <a:r>
              <a:rPr lang="es-ES" sz="1800" dirty="0"/>
              <a:t>, </a:t>
            </a:r>
            <a:r>
              <a:rPr lang="es-ES" sz="1800" dirty="0" err="1"/>
              <a:t>hepatozito-zelulen</a:t>
            </a:r>
            <a:r>
              <a:rPr lang="es-ES" sz="1800" dirty="0"/>
              <a:t> </a:t>
            </a:r>
            <a:r>
              <a:rPr lang="es-ES" sz="1800" dirty="0" err="1"/>
              <a:t>gainazalean</a:t>
            </a:r>
            <a:r>
              <a:rPr lang="es-ES" sz="1800" dirty="0"/>
              <a:t> LDL </a:t>
            </a:r>
            <a:r>
              <a:rPr lang="es-ES" sz="1800" dirty="0" err="1"/>
              <a:t>kolesterolaren</a:t>
            </a:r>
            <a:r>
              <a:rPr lang="es-ES" sz="1800" dirty="0"/>
              <a:t> </a:t>
            </a:r>
            <a:r>
              <a:rPr lang="es-ES" sz="1800" dirty="0" err="1"/>
              <a:t>hartzaileak</a:t>
            </a:r>
            <a:r>
              <a:rPr lang="es-ES" sz="1800" dirty="0"/>
              <a:t> </a:t>
            </a:r>
            <a:r>
              <a:rPr lang="es-ES" sz="1800" dirty="0" err="1"/>
              <a:t>ugarituz</a:t>
            </a: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u="sng" dirty="0" err="1"/>
              <a:t>Indikazioak</a:t>
            </a:r>
            <a:r>
              <a:rPr lang="es-ES" sz="1800" dirty="0"/>
              <a:t>: </a:t>
            </a:r>
            <a:r>
              <a:rPr lang="es-ES" sz="1800" dirty="0" err="1"/>
              <a:t>hiperkolesterolemia</a:t>
            </a:r>
            <a:r>
              <a:rPr lang="es-ES" sz="1800" dirty="0"/>
              <a:t> </a:t>
            </a:r>
            <a:r>
              <a:rPr lang="es-ES" sz="1800" dirty="0" err="1"/>
              <a:t>primarioa</a:t>
            </a:r>
            <a:r>
              <a:rPr lang="es-ES" sz="1800" dirty="0"/>
              <a:t> (</a:t>
            </a:r>
            <a:r>
              <a:rPr lang="es-ES" sz="1800" dirty="0" err="1"/>
              <a:t>hiperkolesterolemia</a:t>
            </a:r>
            <a:r>
              <a:rPr lang="es-ES" sz="1800" dirty="0"/>
              <a:t> </a:t>
            </a:r>
            <a:r>
              <a:rPr lang="es-ES" sz="1800" dirty="0" err="1"/>
              <a:t>heterozigotiko</a:t>
            </a:r>
            <a:r>
              <a:rPr lang="es-ES" sz="1800" dirty="0"/>
              <a:t> </a:t>
            </a:r>
            <a:r>
              <a:rPr lang="es-ES" sz="1800" dirty="0" err="1"/>
              <a:t>familiarra</a:t>
            </a:r>
            <a:r>
              <a:rPr lang="es-ES" sz="1800" dirty="0"/>
              <a:t> –</a:t>
            </a:r>
            <a:r>
              <a:rPr lang="es-ES" sz="1800" dirty="0" err="1"/>
              <a:t>HFHe</a:t>
            </a:r>
            <a:r>
              <a:rPr lang="es-ES" sz="1800" dirty="0"/>
              <a:t>– eta </a:t>
            </a:r>
            <a:r>
              <a:rPr lang="es-ES" sz="1800" dirty="0" err="1"/>
              <a:t>ez-familiarra</a:t>
            </a:r>
            <a:r>
              <a:rPr lang="es-ES" sz="1800" dirty="0"/>
              <a:t>) </a:t>
            </a:r>
            <a:r>
              <a:rPr lang="es-ES" sz="1800" dirty="0" err="1"/>
              <a:t>edo</a:t>
            </a:r>
            <a:r>
              <a:rPr lang="es-ES" sz="1800" dirty="0"/>
              <a:t> dislipidemia </a:t>
            </a:r>
            <a:r>
              <a:rPr lang="es-ES" sz="1800" dirty="0" err="1"/>
              <a:t>mistoa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helduentzat</a:t>
            </a:r>
            <a:r>
              <a:rPr lang="es-ES" sz="1800" dirty="0"/>
              <a:t> </a:t>
            </a:r>
            <a:r>
              <a:rPr lang="es-ES" sz="1800" dirty="0" err="1"/>
              <a:t>baimendua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, dietaren </a:t>
            </a:r>
            <a:r>
              <a:rPr lang="es-ES" sz="1800" dirty="0" err="1"/>
              <a:t>adjubante</a:t>
            </a:r>
            <a:r>
              <a:rPr lang="es-ES" sz="1800" dirty="0"/>
              <a:t> </a:t>
            </a:r>
            <a:r>
              <a:rPr lang="es-ES" sz="1800" dirty="0" err="1"/>
              <a:t>gisa</a:t>
            </a:r>
            <a:r>
              <a:rPr lang="es-ES" sz="1800" dirty="0"/>
              <a:t>: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es-ES" sz="1400" dirty="0"/>
              <a:t>Estatina </a:t>
            </a:r>
            <a:r>
              <a:rPr lang="es-ES" sz="1400" dirty="0" err="1"/>
              <a:t>batekin</a:t>
            </a:r>
            <a:r>
              <a:rPr lang="es-ES" sz="1400" dirty="0"/>
              <a:t> </a:t>
            </a:r>
            <a:r>
              <a:rPr lang="es-ES" sz="1400" dirty="0" err="1"/>
              <a:t>konbinatuta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estatina </a:t>
            </a:r>
            <a:r>
              <a:rPr lang="es-ES" sz="1400" dirty="0" err="1"/>
              <a:t>batekin</a:t>
            </a:r>
            <a:r>
              <a:rPr lang="es-ES" sz="1400" dirty="0"/>
              <a:t> eta </a:t>
            </a:r>
            <a:r>
              <a:rPr lang="es-ES" sz="1400" dirty="0" err="1"/>
              <a:t>beste</a:t>
            </a:r>
            <a:r>
              <a:rPr lang="es-ES" sz="1400" dirty="0"/>
              <a:t> </a:t>
            </a:r>
            <a:r>
              <a:rPr lang="es-ES" sz="1400" dirty="0" err="1"/>
              <a:t>tratamendu</a:t>
            </a:r>
            <a:r>
              <a:rPr lang="es-ES" sz="1400" dirty="0"/>
              <a:t> </a:t>
            </a:r>
            <a:r>
              <a:rPr lang="es-ES" sz="1400" dirty="0" err="1"/>
              <a:t>hipolipemiatzaile</a:t>
            </a:r>
            <a:r>
              <a:rPr lang="es-ES" sz="1400" dirty="0"/>
              <a:t> </a:t>
            </a:r>
            <a:r>
              <a:rPr lang="es-ES" sz="1400" dirty="0" err="1"/>
              <a:t>batzuekin</a:t>
            </a:r>
            <a:r>
              <a:rPr lang="es-ES" sz="1400" dirty="0"/>
              <a:t> batera, </a:t>
            </a:r>
            <a:r>
              <a:rPr lang="es-ES" sz="1400" dirty="0" err="1"/>
              <a:t>gehieneko</a:t>
            </a:r>
            <a:r>
              <a:rPr lang="es-ES" sz="1400" dirty="0"/>
              <a:t> estatina-</a:t>
            </a:r>
            <a:r>
              <a:rPr lang="es-ES" sz="1400" dirty="0" err="1"/>
              <a:t>dosiarekin</a:t>
            </a:r>
            <a:r>
              <a:rPr lang="es-ES" sz="1400" dirty="0"/>
              <a:t> LDL </a:t>
            </a:r>
            <a:r>
              <a:rPr lang="es-ES" sz="1400" dirty="0" err="1"/>
              <a:t>kolesterolaren</a:t>
            </a:r>
            <a:r>
              <a:rPr lang="es-ES" sz="1400" dirty="0"/>
              <a:t> </a:t>
            </a:r>
            <a:r>
              <a:rPr lang="es-ES" sz="1400" dirty="0" err="1"/>
              <a:t>helburuak</a:t>
            </a:r>
            <a:r>
              <a:rPr lang="es-ES" sz="1400" dirty="0"/>
              <a:t> </a:t>
            </a:r>
            <a:r>
              <a:rPr lang="es-ES" sz="1400" dirty="0" err="1"/>
              <a:t>lortzen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dituzten</a:t>
            </a:r>
            <a:r>
              <a:rPr lang="es-ES" sz="1400" dirty="0"/>
              <a:t> </a:t>
            </a:r>
            <a:r>
              <a:rPr lang="es-ES" sz="1400" dirty="0" err="1"/>
              <a:t>pazienteen</a:t>
            </a:r>
            <a:r>
              <a:rPr lang="es-ES" sz="1400" dirty="0"/>
              <a:t> </a:t>
            </a:r>
            <a:r>
              <a:rPr lang="es-ES" sz="1400" dirty="0" err="1"/>
              <a:t>kasuan</a:t>
            </a:r>
            <a:r>
              <a:rPr lang="es-ES" sz="1400" dirty="0"/>
              <a:t>; </a:t>
            </a:r>
            <a:r>
              <a:rPr lang="es-ES" sz="1400" dirty="0" err="1"/>
              <a:t>edo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es-ES" sz="1400" dirty="0"/>
              <a:t>Hura </a:t>
            </a:r>
            <a:r>
              <a:rPr lang="es-ES" sz="1400" dirty="0" err="1"/>
              <a:t>bakarrik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beste</a:t>
            </a:r>
            <a:r>
              <a:rPr lang="es-ES" sz="1400" dirty="0"/>
              <a:t> </a:t>
            </a:r>
            <a:r>
              <a:rPr lang="es-ES" sz="1400" dirty="0" err="1"/>
              <a:t>tratamendu</a:t>
            </a:r>
            <a:r>
              <a:rPr lang="es-ES" sz="1400" dirty="0"/>
              <a:t> </a:t>
            </a:r>
            <a:r>
              <a:rPr lang="es-ES" sz="1400" dirty="0" err="1"/>
              <a:t>hipolipemiatzaile</a:t>
            </a:r>
            <a:r>
              <a:rPr lang="es-ES" sz="1400" dirty="0"/>
              <a:t> </a:t>
            </a:r>
            <a:r>
              <a:rPr lang="es-ES" sz="1400" dirty="0" err="1"/>
              <a:t>batzuekin</a:t>
            </a:r>
            <a:r>
              <a:rPr lang="es-ES" sz="1400" dirty="0"/>
              <a:t> batera, </a:t>
            </a:r>
            <a:r>
              <a:rPr lang="es-ES" sz="1400" dirty="0" err="1"/>
              <a:t>estatinak</a:t>
            </a:r>
            <a:r>
              <a:rPr lang="es-ES" sz="1400" dirty="0"/>
              <a:t> </a:t>
            </a:r>
            <a:r>
              <a:rPr lang="es-ES" sz="1400" dirty="0" err="1"/>
              <a:t>toleratzen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dituzten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kontraindikatuta</a:t>
            </a:r>
            <a:r>
              <a:rPr lang="es-ES" sz="1400" dirty="0"/>
              <a:t> </a:t>
            </a:r>
            <a:r>
              <a:rPr lang="es-ES" sz="1400" dirty="0" err="1"/>
              <a:t>dituzten</a:t>
            </a:r>
            <a:r>
              <a:rPr lang="es-ES" sz="1400" dirty="0"/>
              <a:t> </a:t>
            </a:r>
            <a:r>
              <a:rPr lang="es-ES" sz="1400" dirty="0" err="1"/>
              <a:t>pazienteen</a:t>
            </a:r>
            <a:r>
              <a:rPr lang="es-ES" sz="1400" dirty="0"/>
              <a:t> </a:t>
            </a:r>
            <a:r>
              <a:rPr lang="es-ES" sz="1400" dirty="0" err="1"/>
              <a:t>kasuan</a:t>
            </a:r>
            <a:r>
              <a:rPr lang="es-ES" sz="1400" dirty="0"/>
              <a:t>.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400" b="1" dirty="0" err="1"/>
              <a:t>Ospitalean</a:t>
            </a:r>
            <a:r>
              <a:rPr lang="es-ES" sz="1400" b="1" dirty="0"/>
              <a:t> </a:t>
            </a:r>
            <a:r>
              <a:rPr lang="es-ES" sz="1400" b="1" dirty="0" err="1"/>
              <a:t>preskribatu</a:t>
            </a:r>
            <a:r>
              <a:rPr lang="es-ES" sz="1400" b="1" dirty="0"/>
              <a:t> eta </a:t>
            </a:r>
            <a:r>
              <a:rPr lang="es-ES" sz="1400" b="1" dirty="0" err="1"/>
              <a:t>dispentsatzen</a:t>
            </a:r>
            <a:r>
              <a:rPr lang="es-ES" sz="1400" b="1" dirty="0"/>
              <a:t> den </a:t>
            </a:r>
            <a:r>
              <a:rPr lang="es-ES" sz="1400" b="1" dirty="0" err="1"/>
              <a:t>medikamentua</a:t>
            </a:r>
            <a:r>
              <a:rPr lang="es-ES" sz="1400" b="1" dirty="0"/>
              <a:t> da. Profesional sanitario </a:t>
            </a:r>
            <a:r>
              <a:rPr lang="es-ES" sz="1400" b="1" dirty="0" err="1"/>
              <a:t>batek</a:t>
            </a:r>
            <a:r>
              <a:rPr lang="es-ES" sz="1400" b="1" dirty="0"/>
              <a:t> </a:t>
            </a:r>
            <a:r>
              <a:rPr lang="es-ES" sz="1400" b="1" dirty="0" err="1"/>
              <a:t>administratu</a:t>
            </a:r>
            <a:r>
              <a:rPr lang="es-ES" sz="1400" b="1" dirty="0"/>
              <a:t> </a:t>
            </a:r>
            <a:r>
              <a:rPr lang="es-ES" sz="1400" b="1" dirty="0" err="1"/>
              <a:t>behar</a:t>
            </a:r>
            <a:r>
              <a:rPr lang="es-ES" sz="1400" b="1" dirty="0"/>
              <a:t> du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u="sng" dirty="0" err="1"/>
              <a:t>Eranginkortasuna</a:t>
            </a:r>
            <a:r>
              <a:rPr lang="es-ES" sz="1800" dirty="0"/>
              <a:t> (</a:t>
            </a:r>
            <a:r>
              <a:rPr lang="es-ES" sz="1800" dirty="0" err="1">
                <a:hlinkClick r:id="rId2"/>
              </a:rPr>
              <a:t>ikusi</a:t>
            </a:r>
            <a:r>
              <a:rPr lang="es-ES" sz="1800" dirty="0">
                <a:hlinkClick r:id="rId2"/>
              </a:rPr>
              <a:t> </a:t>
            </a:r>
            <a:r>
              <a:rPr lang="es-ES" sz="1800" dirty="0" err="1">
                <a:hlinkClick r:id="rId2"/>
              </a:rPr>
              <a:t>SKAen</a:t>
            </a:r>
            <a:r>
              <a:rPr lang="es-ES" sz="1800" dirty="0">
                <a:hlinkClick r:id="rId2"/>
              </a:rPr>
              <a:t> taula</a:t>
            </a:r>
            <a:r>
              <a:rPr lang="es-ES" sz="1800" dirty="0"/>
              <a:t>): 3. </a:t>
            </a:r>
            <a:r>
              <a:rPr lang="es-ES" sz="1800" dirty="0" err="1"/>
              <a:t>faseko</a:t>
            </a:r>
            <a:r>
              <a:rPr lang="es-ES" sz="1800" dirty="0"/>
              <a:t> </a:t>
            </a:r>
            <a:r>
              <a:rPr lang="es-ES" sz="1800" dirty="0" err="1"/>
              <a:t>hiru</a:t>
            </a:r>
            <a:r>
              <a:rPr lang="es-ES" sz="1800" dirty="0"/>
              <a:t> </a:t>
            </a:r>
            <a:r>
              <a:rPr lang="es-ES" sz="1800" dirty="0" err="1"/>
              <a:t>saiakuntza</a:t>
            </a:r>
            <a:r>
              <a:rPr lang="es-ES" sz="1800" dirty="0"/>
              <a:t> </a:t>
            </a:r>
            <a:r>
              <a:rPr lang="es-ES" sz="1800" dirty="0" err="1"/>
              <a:t>kliniko</a:t>
            </a:r>
            <a:r>
              <a:rPr lang="es-ES" sz="1800" dirty="0"/>
              <a:t> </a:t>
            </a:r>
            <a:r>
              <a:rPr lang="es-ES" sz="1800" dirty="0" err="1"/>
              <a:t>ausazkotutan</a:t>
            </a:r>
            <a:r>
              <a:rPr lang="es-ES" sz="1800" dirty="0"/>
              <a:t> </a:t>
            </a:r>
            <a:r>
              <a:rPr lang="es-ES" sz="1800" dirty="0" err="1"/>
              <a:t>ebaluatu</a:t>
            </a:r>
            <a:r>
              <a:rPr lang="es-ES" sz="1800" dirty="0"/>
              <a:t> zen (ORION)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Alderatzailea</a:t>
            </a:r>
            <a:r>
              <a:rPr lang="es-ES" sz="1400" dirty="0"/>
              <a:t>: </a:t>
            </a:r>
            <a:r>
              <a:rPr lang="es-ES" sz="1400" dirty="0" err="1"/>
              <a:t>plazeboa</a:t>
            </a:r>
            <a:r>
              <a:rPr lang="es-ES" sz="14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/>
              <a:t>Parte </a:t>
            </a:r>
            <a:r>
              <a:rPr lang="es-ES" sz="1400" dirty="0" err="1"/>
              <a:t>hartzaileak</a:t>
            </a:r>
            <a:r>
              <a:rPr lang="es-ES" sz="1400" dirty="0"/>
              <a:t>: </a:t>
            </a:r>
            <a:r>
              <a:rPr lang="es-ES" sz="1400" dirty="0" err="1"/>
              <a:t>estatinen</a:t>
            </a:r>
            <a:r>
              <a:rPr lang="es-ES" sz="1400" dirty="0"/>
              <a:t> </a:t>
            </a:r>
            <a:r>
              <a:rPr lang="es-ES" sz="1400" dirty="0" err="1"/>
              <a:t>gehieneko</a:t>
            </a:r>
            <a:r>
              <a:rPr lang="es-ES" sz="1400" dirty="0"/>
              <a:t> </a:t>
            </a:r>
            <a:r>
              <a:rPr lang="es-ES" sz="1400" dirty="0" err="1"/>
              <a:t>dosi</a:t>
            </a:r>
            <a:r>
              <a:rPr lang="es-ES" sz="1400" dirty="0"/>
              <a:t> </a:t>
            </a:r>
            <a:r>
              <a:rPr lang="es-ES" sz="1400" dirty="0" err="1"/>
              <a:t>onargarriarekin</a:t>
            </a:r>
            <a:r>
              <a:rPr lang="es-ES" sz="1400" dirty="0"/>
              <a:t> </a:t>
            </a:r>
            <a:r>
              <a:rPr lang="es-ES" sz="1400" dirty="0" err="1"/>
              <a:t>tratatuta</a:t>
            </a:r>
            <a:r>
              <a:rPr lang="es-ES" sz="1400" dirty="0"/>
              <a:t> </a:t>
            </a:r>
            <a:r>
              <a:rPr lang="es-ES" sz="1400" dirty="0" err="1"/>
              <a:t>egon</a:t>
            </a:r>
            <a:r>
              <a:rPr lang="es-ES" sz="1400" dirty="0"/>
              <a:t> </a:t>
            </a:r>
            <a:r>
              <a:rPr lang="es-ES" sz="1400" dirty="0" err="1"/>
              <a:t>arren</a:t>
            </a:r>
            <a:r>
              <a:rPr lang="es-ES" sz="1400" dirty="0"/>
              <a:t> LDL </a:t>
            </a:r>
            <a:r>
              <a:rPr lang="es-ES" sz="1400" dirty="0" err="1"/>
              <a:t>kolesterolaren</a:t>
            </a:r>
            <a:r>
              <a:rPr lang="es-ES" sz="1400" dirty="0"/>
              <a:t> </a:t>
            </a:r>
            <a:r>
              <a:rPr lang="es-ES" sz="1400" dirty="0" err="1"/>
              <a:t>maila</a:t>
            </a:r>
            <a:r>
              <a:rPr lang="es-ES" sz="1400" dirty="0"/>
              <a:t> </a:t>
            </a:r>
            <a:r>
              <a:rPr lang="es-ES" sz="1400" u="sng" dirty="0"/>
              <a:t>&gt;</a:t>
            </a:r>
            <a:r>
              <a:rPr lang="es-ES" sz="1400" dirty="0"/>
              <a:t> 70 mg/dl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u="sng" dirty="0"/>
              <a:t>&gt;</a:t>
            </a:r>
            <a:r>
              <a:rPr lang="es-ES" sz="1400" dirty="0"/>
              <a:t> 100 mg/dl </a:t>
            </a:r>
            <a:r>
              <a:rPr lang="es-ES" sz="1400" dirty="0" err="1"/>
              <a:t>zuten</a:t>
            </a:r>
            <a:r>
              <a:rPr lang="es-ES" sz="1400" dirty="0"/>
              <a:t> </a:t>
            </a:r>
            <a:r>
              <a:rPr lang="es-ES" sz="1400" dirty="0" err="1"/>
              <a:t>pazienteak</a:t>
            </a:r>
            <a:r>
              <a:rPr lang="es-ES" sz="1400" dirty="0"/>
              <a:t> izan </a:t>
            </a:r>
            <a:r>
              <a:rPr lang="es-ES" sz="1400" dirty="0" err="1"/>
              <a:t>ziren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Aldagai</a:t>
            </a:r>
            <a:r>
              <a:rPr lang="es-ES" sz="1400" dirty="0"/>
              <a:t> </a:t>
            </a:r>
            <a:r>
              <a:rPr lang="es-ES" sz="1400" dirty="0" err="1"/>
              <a:t>nagusia</a:t>
            </a:r>
            <a:r>
              <a:rPr lang="es-ES" sz="1400" dirty="0"/>
              <a:t>: </a:t>
            </a:r>
            <a:r>
              <a:rPr lang="es-ES" sz="1400" dirty="0" err="1"/>
              <a:t>bi</a:t>
            </a:r>
            <a:r>
              <a:rPr lang="es-ES" sz="1400" dirty="0"/>
              <a:t> </a:t>
            </a:r>
            <a:r>
              <a:rPr lang="es-ES" sz="1400" dirty="0" err="1"/>
              <a:t>aldagai</a:t>
            </a:r>
            <a:r>
              <a:rPr lang="es-ES" sz="1400" dirty="0"/>
              <a:t>; 510. </a:t>
            </a:r>
            <a:r>
              <a:rPr lang="es-ES" sz="1400" dirty="0" err="1"/>
              <a:t>egunean</a:t>
            </a:r>
            <a:r>
              <a:rPr lang="es-ES" sz="1400" dirty="0"/>
              <a:t> LDL </a:t>
            </a:r>
            <a:r>
              <a:rPr lang="es-ES" sz="1400" dirty="0" err="1"/>
              <a:t>kolesterolak</a:t>
            </a:r>
            <a:r>
              <a:rPr lang="es-ES" sz="1400" dirty="0"/>
              <a:t> </a:t>
            </a:r>
            <a:r>
              <a:rPr lang="es-ES" sz="1400" dirty="0" err="1"/>
              <a:t>balio</a:t>
            </a:r>
            <a:r>
              <a:rPr lang="es-ES" sz="1400" dirty="0"/>
              <a:t> </a:t>
            </a:r>
            <a:r>
              <a:rPr lang="es-ES" sz="1400" dirty="0" err="1"/>
              <a:t>basalarekiko</a:t>
            </a:r>
            <a:r>
              <a:rPr lang="es-ES" sz="1400" dirty="0"/>
              <a:t> </a:t>
            </a:r>
            <a:r>
              <a:rPr lang="es-ES" sz="1400" dirty="0" err="1"/>
              <a:t>izandako</a:t>
            </a:r>
            <a:r>
              <a:rPr lang="es-ES" sz="1400" dirty="0"/>
              <a:t> </a:t>
            </a:r>
            <a:r>
              <a:rPr lang="es-ES" sz="1400" dirty="0" err="1"/>
              <a:t>aldaketaren</a:t>
            </a:r>
            <a:r>
              <a:rPr lang="es-ES" sz="1400" dirty="0"/>
              <a:t> </a:t>
            </a:r>
            <a:r>
              <a:rPr lang="es-ES" sz="1400" dirty="0" err="1"/>
              <a:t>ehunekoa</a:t>
            </a:r>
            <a:r>
              <a:rPr lang="es-ES" sz="1400" dirty="0"/>
              <a:t>, eta LDL </a:t>
            </a:r>
            <a:r>
              <a:rPr lang="es-ES" sz="1400" dirty="0" err="1"/>
              <a:t>kolesterolak</a:t>
            </a:r>
            <a:r>
              <a:rPr lang="es-ES" sz="1400" dirty="0"/>
              <a:t> </a:t>
            </a:r>
            <a:r>
              <a:rPr lang="es-ES" sz="1400" dirty="0" err="1"/>
              <a:t>izandako</a:t>
            </a:r>
            <a:r>
              <a:rPr lang="es-ES" sz="1400" dirty="0"/>
              <a:t> </a:t>
            </a:r>
            <a:r>
              <a:rPr lang="es-ES" sz="1400" dirty="0" err="1"/>
              <a:t>aldaketaren</a:t>
            </a:r>
            <a:r>
              <a:rPr lang="es-ES" sz="1400" dirty="0"/>
              <a:t> </a:t>
            </a:r>
            <a:r>
              <a:rPr lang="es-ES" sz="1400" dirty="0" err="1"/>
              <a:t>ehunekoa</a:t>
            </a:r>
            <a:r>
              <a:rPr lang="es-ES" sz="1400" dirty="0"/>
              <a:t>, </a:t>
            </a:r>
            <a:r>
              <a:rPr lang="es-ES" sz="1400" dirty="0" err="1"/>
              <a:t>denboraren</a:t>
            </a:r>
            <a:r>
              <a:rPr lang="es-ES" sz="1400" dirty="0"/>
              <a:t> </a:t>
            </a:r>
            <a:r>
              <a:rPr lang="es-ES" sz="1400" dirty="0" err="1"/>
              <a:t>arabera</a:t>
            </a:r>
            <a:r>
              <a:rPr lang="es-ES" sz="1400" dirty="0"/>
              <a:t> </a:t>
            </a:r>
            <a:r>
              <a:rPr lang="es-ES" sz="1400" dirty="0" err="1"/>
              <a:t>doitua</a:t>
            </a:r>
            <a:r>
              <a:rPr lang="es-ES" sz="1400" dirty="0"/>
              <a:t>, 90. </a:t>
            </a:r>
            <a:r>
              <a:rPr lang="es-ES" sz="1400" dirty="0" err="1"/>
              <a:t>egunetik</a:t>
            </a:r>
            <a:r>
              <a:rPr lang="es-ES" sz="1400" dirty="0"/>
              <a:t> 540. </a:t>
            </a:r>
            <a:r>
              <a:rPr lang="es-ES" sz="1400" dirty="0" err="1"/>
              <a:t>egunera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Esplorazio-aldagaia</a:t>
            </a:r>
            <a:r>
              <a:rPr lang="es-ES" sz="1400" dirty="0"/>
              <a:t>: </a:t>
            </a:r>
            <a:r>
              <a:rPr lang="es-ES" sz="1400" dirty="0" err="1"/>
              <a:t>gertaera</a:t>
            </a:r>
            <a:r>
              <a:rPr lang="es-ES" sz="1400" dirty="0"/>
              <a:t> </a:t>
            </a:r>
            <a:r>
              <a:rPr lang="es-ES" sz="1400" dirty="0" err="1"/>
              <a:t>kardiobaskularrak</a:t>
            </a:r>
            <a:r>
              <a:rPr lang="es-ES" sz="1400" dirty="0"/>
              <a:t> (</a:t>
            </a:r>
            <a:r>
              <a:rPr lang="es-ES" sz="1400" dirty="0" err="1"/>
              <a:t>arrazoi</a:t>
            </a:r>
            <a:r>
              <a:rPr lang="es-ES" sz="1400" dirty="0"/>
              <a:t> </a:t>
            </a:r>
            <a:r>
              <a:rPr lang="es-ES" sz="1400" dirty="0" err="1"/>
              <a:t>kardiobaskularrak</a:t>
            </a:r>
            <a:r>
              <a:rPr lang="es-ES" sz="1400" dirty="0"/>
              <a:t> </a:t>
            </a:r>
            <a:r>
              <a:rPr lang="es-ES" sz="1400" dirty="0" err="1"/>
              <a:t>eragindako</a:t>
            </a:r>
            <a:r>
              <a:rPr lang="es-ES" sz="1400" dirty="0"/>
              <a:t> </a:t>
            </a:r>
            <a:r>
              <a:rPr lang="es-ES" sz="1400" dirty="0" err="1"/>
              <a:t>heriotza</a:t>
            </a:r>
            <a:r>
              <a:rPr lang="es-ES" sz="1400" dirty="0"/>
              <a:t>, </a:t>
            </a:r>
            <a:r>
              <a:rPr lang="es-ES" sz="1400" dirty="0" err="1"/>
              <a:t>bihotz-geldialdia</a:t>
            </a:r>
            <a:r>
              <a:rPr lang="es-ES" sz="1400" dirty="0"/>
              <a:t>, </a:t>
            </a:r>
            <a:r>
              <a:rPr lang="es-ES" sz="1400" dirty="0" err="1"/>
              <a:t>miokardio-infartua</a:t>
            </a:r>
            <a:r>
              <a:rPr lang="es-ES" sz="1400" dirty="0"/>
              <a:t> eta </a:t>
            </a:r>
            <a:r>
              <a:rPr lang="es-ES" sz="1400" dirty="0" err="1"/>
              <a:t>iktusa</a:t>
            </a:r>
            <a:r>
              <a:rPr lang="es-ES" sz="1400" dirty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Emaitzak</a:t>
            </a:r>
            <a:r>
              <a:rPr lang="es-ES" sz="1400" dirty="0"/>
              <a:t>: </a:t>
            </a:r>
            <a:r>
              <a:rPr lang="es-ES" sz="1400" dirty="0" err="1"/>
              <a:t>kolesterol-kontzentrazioen</a:t>
            </a:r>
            <a:r>
              <a:rPr lang="es-ES" sz="1400" dirty="0"/>
              <a:t> % 40-50 </a:t>
            </a:r>
            <a:r>
              <a:rPr lang="es-ES" sz="1400" dirty="0" err="1"/>
              <a:t>inguruko</a:t>
            </a:r>
            <a:r>
              <a:rPr lang="es-ES" sz="1400" dirty="0"/>
              <a:t> </a:t>
            </a:r>
            <a:r>
              <a:rPr lang="es-ES" sz="1400" dirty="0" err="1"/>
              <a:t>murrizketa</a:t>
            </a:r>
            <a:r>
              <a:rPr lang="es-ES" sz="1400" dirty="0"/>
              <a:t> </a:t>
            </a:r>
            <a:r>
              <a:rPr lang="es-ES" sz="1400" dirty="0" err="1"/>
              <a:t>esanguratsuak</a:t>
            </a:r>
            <a:r>
              <a:rPr lang="es-ES" sz="1400" dirty="0"/>
              <a:t> </a:t>
            </a:r>
            <a:r>
              <a:rPr lang="es-ES" sz="1400" dirty="0" err="1"/>
              <a:t>egon</a:t>
            </a:r>
            <a:r>
              <a:rPr lang="es-ES" sz="1400" dirty="0"/>
              <a:t> </a:t>
            </a:r>
            <a:r>
              <a:rPr lang="es-ES" sz="1400" dirty="0" err="1"/>
              <a:t>ziren</a:t>
            </a:r>
            <a:r>
              <a:rPr lang="es-ES" sz="1400" dirty="0"/>
              <a:t> </a:t>
            </a:r>
            <a:r>
              <a:rPr lang="es-ES" sz="1400" dirty="0" err="1"/>
              <a:t>bi</a:t>
            </a:r>
            <a:r>
              <a:rPr lang="es-ES" sz="1400" dirty="0"/>
              <a:t> </a:t>
            </a:r>
            <a:r>
              <a:rPr lang="es-ES" sz="1400" dirty="0" err="1"/>
              <a:t>aldagaietan</a:t>
            </a:r>
            <a:endParaRPr lang="es-ES" sz="14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400" dirty="0"/>
              <a:t>      </a:t>
            </a:r>
            <a:r>
              <a:rPr lang="es-ES" sz="1400" dirty="0" err="1"/>
              <a:t>Orobat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zen </a:t>
            </a:r>
            <a:r>
              <a:rPr lang="es-ES" sz="1400" dirty="0" err="1"/>
              <a:t>estatistikoki</a:t>
            </a:r>
            <a:r>
              <a:rPr lang="es-ES" sz="1400" dirty="0"/>
              <a:t> </a:t>
            </a:r>
            <a:r>
              <a:rPr lang="es-ES" sz="1400" dirty="0" err="1"/>
              <a:t>esanguratsua</a:t>
            </a:r>
            <a:r>
              <a:rPr lang="es-ES" sz="1400" dirty="0"/>
              <a:t> zen </a:t>
            </a:r>
            <a:r>
              <a:rPr lang="es-ES" sz="1400" dirty="0" err="1"/>
              <a:t>alderik</a:t>
            </a:r>
            <a:r>
              <a:rPr lang="es-ES" sz="1400" dirty="0"/>
              <a:t> </a:t>
            </a:r>
            <a:r>
              <a:rPr lang="es-ES" sz="1400" dirty="0" err="1"/>
              <a:t>egon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edozein</a:t>
            </a:r>
            <a:r>
              <a:rPr lang="es-ES" sz="1400" dirty="0"/>
              <a:t> </a:t>
            </a:r>
            <a:r>
              <a:rPr lang="es-ES" sz="1400" dirty="0" err="1"/>
              <a:t>kausak</a:t>
            </a:r>
            <a:r>
              <a:rPr lang="es-ES" sz="1400" dirty="0"/>
              <a:t> </a:t>
            </a:r>
            <a:r>
              <a:rPr lang="es-ES" sz="1400" dirty="0" err="1"/>
              <a:t>eragindako</a:t>
            </a:r>
            <a:r>
              <a:rPr lang="es-ES" sz="1400" dirty="0"/>
              <a:t> </a:t>
            </a:r>
            <a:r>
              <a:rPr lang="es-ES" sz="1400" dirty="0" err="1"/>
              <a:t>hilkortasunean</a:t>
            </a:r>
            <a:r>
              <a:rPr lang="es-ES" sz="1400" dirty="0"/>
              <a:t>,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arrazoi</a:t>
            </a:r>
            <a:r>
              <a:rPr lang="es-ES" sz="1400" dirty="0"/>
              <a:t> </a:t>
            </a:r>
            <a:r>
              <a:rPr lang="es-ES" sz="1400" dirty="0" err="1"/>
              <a:t>kardiobaskularrak</a:t>
            </a:r>
            <a:r>
              <a:rPr lang="es-ES" sz="1400" dirty="0"/>
              <a:t>       </a:t>
            </a:r>
            <a:r>
              <a:rPr lang="es-ES" sz="1400" dirty="0" err="1"/>
              <a:t>eragindako</a:t>
            </a:r>
            <a:r>
              <a:rPr lang="es-ES" sz="1400" dirty="0"/>
              <a:t> </a:t>
            </a:r>
            <a:r>
              <a:rPr lang="es-ES" sz="1400" dirty="0" err="1"/>
              <a:t>hilkortasunean</a:t>
            </a:r>
            <a:r>
              <a:rPr lang="es-ES" sz="1400" dirty="0"/>
              <a:t>. Hala ere, </a:t>
            </a:r>
            <a:r>
              <a:rPr lang="es-ES" sz="1400" dirty="0" err="1"/>
              <a:t>gogoan</a:t>
            </a:r>
            <a:r>
              <a:rPr lang="es-ES" sz="1400" dirty="0"/>
              <a:t> izan </a:t>
            </a:r>
            <a:r>
              <a:rPr lang="es-ES" sz="1400" dirty="0" err="1"/>
              <a:t>behar</a:t>
            </a:r>
            <a:r>
              <a:rPr lang="es-ES" sz="1400" dirty="0"/>
              <a:t> da </a:t>
            </a:r>
            <a:r>
              <a:rPr lang="es-ES" sz="1400" dirty="0" err="1"/>
              <a:t>esplorazio-analisiak</a:t>
            </a:r>
            <a:r>
              <a:rPr lang="es-ES" sz="1400" dirty="0"/>
              <a:t> </a:t>
            </a:r>
            <a:r>
              <a:rPr lang="es-ES" sz="1400" dirty="0" err="1"/>
              <a:t>direla</a:t>
            </a:r>
            <a:endParaRPr lang="es-ES" sz="14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400" dirty="0">
                <a:solidFill>
                  <a:srgbClr val="FF0000"/>
                </a:solidFill>
              </a:rPr>
              <a:t>	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796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INKLISIRANA (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Leqvio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®)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864958"/>
            <a:ext cx="11161486" cy="466417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u="sng" dirty="0" err="1"/>
              <a:t>Segurtasuna</a:t>
            </a:r>
            <a:r>
              <a:rPr lang="es-ES" sz="1800" dirty="0"/>
              <a:t>: </a:t>
            </a:r>
            <a:r>
              <a:rPr lang="es-ES" sz="1800" dirty="0" err="1"/>
              <a:t>gertaera</a:t>
            </a:r>
            <a:r>
              <a:rPr lang="es-ES" sz="1800" dirty="0"/>
              <a:t> </a:t>
            </a:r>
            <a:r>
              <a:rPr lang="es-ES" sz="1800" dirty="0" err="1"/>
              <a:t>kaltegarrien</a:t>
            </a:r>
            <a:r>
              <a:rPr lang="es-ES" sz="1800" dirty="0"/>
              <a:t> </a:t>
            </a:r>
            <a:r>
              <a:rPr lang="es-ES" sz="1800" dirty="0" err="1"/>
              <a:t>motak</a:t>
            </a:r>
            <a:r>
              <a:rPr lang="es-ES" sz="1800" dirty="0"/>
              <a:t> eta </a:t>
            </a:r>
            <a:r>
              <a:rPr lang="es-ES" sz="1800" dirty="0" err="1"/>
              <a:t>intzidentzia</a:t>
            </a:r>
            <a:r>
              <a:rPr lang="es-ES" sz="1800" dirty="0"/>
              <a:t> </a:t>
            </a:r>
            <a:r>
              <a:rPr lang="es-ES" sz="1800" dirty="0" err="1"/>
              <a:t>antzekoak</a:t>
            </a:r>
            <a:r>
              <a:rPr lang="es-ES" sz="1800" dirty="0"/>
              <a:t> izan </a:t>
            </a:r>
            <a:r>
              <a:rPr lang="es-ES" sz="1800" dirty="0" err="1"/>
              <a:t>ziren</a:t>
            </a:r>
            <a:r>
              <a:rPr lang="es-ES" sz="1800" dirty="0"/>
              <a:t> </a:t>
            </a:r>
            <a:r>
              <a:rPr lang="es-ES" sz="1800" dirty="0" err="1"/>
              <a:t>bi</a:t>
            </a:r>
            <a:r>
              <a:rPr lang="es-ES" sz="1800" dirty="0"/>
              <a:t> </a:t>
            </a:r>
            <a:r>
              <a:rPr lang="es-ES" sz="1800" dirty="0" err="1"/>
              <a:t>tratamendu-taldeetan</a:t>
            </a:r>
            <a:r>
              <a:rPr lang="es-ES" sz="1800" dirty="0"/>
              <a:t>. </a:t>
            </a:r>
            <a:r>
              <a:rPr lang="es-ES" sz="1800" dirty="0" err="1"/>
              <a:t>Aldeak</a:t>
            </a:r>
            <a:r>
              <a:rPr lang="es-ES" sz="1800" dirty="0"/>
              <a:t> </a:t>
            </a:r>
            <a:r>
              <a:rPr lang="es-ES" sz="1800" dirty="0" err="1"/>
              <a:t>egon</a:t>
            </a:r>
            <a:r>
              <a:rPr lang="es-ES" sz="1800" dirty="0"/>
              <a:t> </a:t>
            </a:r>
            <a:r>
              <a:rPr lang="es-ES" sz="1800" dirty="0" err="1"/>
              <a:t>ziren</a:t>
            </a:r>
            <a:r>
              <a:rPr lang="es-ES" sz="1800" dirty="0"/>
              <a:t> </a:t>
            </a:r>
            <a:r>
              <a:rPr lang="es-ES" sz="1800" dirty="0" err="1"/>
              <a:t>injekzio-puntuko</a:t>
            </a:r>
            <a:r>
              <a:rPr lang="es-ES" sz="1800" dirty="0"/>
              <a:t> </a:t>
            </a:r>
            <a:r>
              <a:rPr lang="es-ES" sz="1800" dirty="0" err="1"/>
              <a:t>erreakzio</a:t>
            </a:r>
            <a:r>
              <a:rPr lang="es-ES" sz="1800" dirty="0"/>
              <a:t> </a:t>
            </a:r>
            <a:r>
              <a:rPr lang="es-ES" sz="1800" dirty="0" err="1"/>
              <a:t>lokaletan</a:t>
            </a:r>
            <a:r>
              <a:rPr lang="es-ES" sz="1800" dirty="0"/>
              <a:t>: (% 8,2 </a:t>
            </a:r>
            <a:r>
              <a:rPr lang="es-ES" sz="1800" dirty="0" err="1"/>
              <a:t>inklisiranaren</a:t>
            </a:r>
            <a:r>
              <a:rPr lang="es-ES" sz="1800" dirty="0"/>
              <a:t> </a:t>
            </a:r>
            <a:r>
              <a:rPr lang="es-ES" sz="1800" dirty="0" err="1"/>
              <a:t>kasuan</a:t>
            </a:r>
            <a:r>
              <a:rPr lang="es-ES" sz="1800" dirty="0"/>
              <a:t>, % 1,8 </a:t>
            </a:r>
            <a:r>
              <a:rPr lang="es-ES" sz="1800" dirty="0" err="1"/>
              <a:t>plazeboarenean</a:t>
            </a:r>
            <a:r>
              <a:rPr lang="es-ES" sz="1800" dirty="0"/>
              <a:t>)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b="1" dirty="0" err="1"/>
              <a:t>Terapeutikan</a:t>
            </a:r>
            <a:r>
              <a:rPr lang="es-ES" sz="1800" b="1" dirty="0"/>
              <a:t> </a:t>
            </a:r>
            <a:r>
              <a:rPr lang="es-ES" sz="1800" b="1" dirty="0" err="1"/>
              <a:t>duen</a:t>
            </a:r>
            <a:r>
              <a:rPr lang="es-ES" sz="1800" b="1" dirty="0"/>
              <a:t> </a:t>
            </a:r>
            <a:r>
              <a:rPr lang="es-ES" sz="1800" b="1" dirty="0" err="1"/>
              <a:t>tokia</a:t>
            </a:r>
            <a:r>
              <a:rPr lang="es-ES" sz="1800" dirty="0"/>
              <a:t>: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800" dirty="0"/>
              <a:t>    Ez da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farmako</a:t>
            </a:r>
            <a:r>
              <a:rPr lang="es-ES" sz="1800" dirty="0"/>
              <a:t> </a:t>
            </a:r>
            <a:r>
              <a:rPr lang="es-ES" sz="1800" dirty="0" err="1"/>
              <a:t>batzuekin</a:t>
            </a:r>
            <a:r>
              <a:rPr lang="es-ES" sz="1800" dirty="0"/>
              <a:t> </a:t>
            </a:r>
            <a:r>
              <a:rPr lang="es-ES" sz="1800" dirty="0" err="1"/>
              <a:t>zuzenean</a:t>
            </a:r>
            <a:r>
              <a:rPr lang="es-ES" sz="1800" dirty="0"/>
              <a:t> </a:t>
            </a:r>
            <a:r>
              <a:rPr lang="es-ES" sz="1800" dirty="0" err="1"/>
              <a:t>alderatu</a:t>
            </a:r>
            <a:r>
              <a:rPr lang="es-ES" sz="1800" dirty="0"/>
              <a:t> (</a:t>
            </a:r>
            <a:r>
              <a:rPr lang="es-ES" sz="1800" dirty="0" err="1"/>
              <a:t>ebolocumaba</a:t>
            </a:r>
            <a:r>
              <a:rPr lang="es-ES" sz="1800" dirty="0"/>
              <a:t> eta </a:t>
            </a:r>
            <a:r>
              <a:rPr lang="es-ES" sz="1800" dirty="0" err="1"/>
              <a:t>alirokumaba</a:t>
            </a:r>
            <a:r>
              <a:rPr lang="es-ES" sz="1800" dirty="0"/>
              <a:t>)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800" dirty="0"/>
              <a:t>    Ez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esperientziarik</a:t>
            </a:r>
            <a:r>
              <a:rPr lang="es-ES" sz="1800" dirty="0"/>
              <a:t> </a:t>
            </a:r>
            <a:r>
              <a:rPr lang="es-ES" sz="1800" dirty="0" err="1"/>
              <a:t>haren</a:t>
            </a:r>
            <a:r>
              <a:rPr lang="es-ES" sz="1800" dirty="0"/>
              <a:t>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luzeko</a:t>
            </a:r>
            <a:r>
              <a:rPr lang="es-ES" sz="1800" dirty="0"/>
              <a:t> </a:t>
            </a:r>
            <a:r>
              <a:rPr lang="es-ES" sz="1800" dirty="0" err="1"/>
              <a:t>erabileran</a:t>
            </a:r>
            <a:r>
              <a:rPr lang="es-ES" sz="1800" dirty="0"/>
              <a:t>, 18 </a:t>
            </a:r>
            <a:r>
              <a:rPr lang="es-ES" sz="1800" dirty="0" err="1"/>
              <a:t>hilabeteko</a:t>
            </a:r>
            <a:r>
              <a:rPr lang="es-ES" sz="1800" dirty="0"/>
              <a:t> </a:t>
            </a:r>
            <a:r>
              <a:rPr lang="es-ES" sz="1800" dirty="0" err="1"/>
              <a:t>tratamenduaz</a:t>
            </a:r>
            <a:r>
              <a:rPr lang="es-ES" sz="1800" dirty="0"/>
              <a:t> </a:t>
            </a:r>
            <a:r>
              <a:rPr lang="es-ES" sz="1800" dirty="0" err="1"/>
              <a:t>harago</a:t>
            </a: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800" dirty="0"/>
              <a:t>    </a:t>
            </a:r>
            <a:r>
              <a:rPr lang="es-ES" sz="1800" dirty="0" err="1"/>
              <a:t>Alirokumabaren</a:t>
            </a:r>
            <a:r>
              <a:rPr lang="es-ES" sz="1800" dirty="0"/>
              <a:t> eta </a:t>
            </a:r>
            <a:r>
              <a:rPr lang="es-ES" sz="1800" dirty="0" err="1"/>
              <a:t>ebolokumabaren</a:t>
            </a:r>
            <a:r>
              <a:rPr lang="es-ES" sz="1800" dirty="0"/>
              <a:t> </a:t>
            </a:r>
            <a:r>
              <a:rPr lang="es-ES" sz="1800" dirty="0" err="1"/>
              <a:t>kasuetan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bezala</a:t>
            </a:r>
            <a:r>
              <a:rPr lang="es-ES" sz="1800" dirty="0"/>
              <a:t>,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inklisiranaren</a:t>
            </a:r>
            <a:r>
              <a:rPr lang="es-ES" sz="1800" dirty="0"/>
              <a:t> </a:t>
            </a:r>
            <a:r>
              <a:rPr lang="es-ES" sz="1800" dirty="0" err="1"/>
              <a:t>morbimortalitate</a:t>
            </a:r>
            <a:r>
              <a:rPr lang="es-ES" sz="1800" dirty="0"/>
              <a:t> </a:t>
            </a:r>
            <a:r>
              <a:rPr lang="es-ES" sz="1800" dirty="0" err="1"/>
              <a:t>kardiobaskularrari</a:t>
            </a:r>
            <a:r>
              <a:rPr lang="es-ES" sz="1800" dirty="0"/>
              <a:t>        </a:t>
            </a:r>
            <a:r>
              <a:rPr lang="es-ES" sz="1800" dirty="0" err="1"/>
              <a:t>buruzko</a:t>
            </a:r>
            <a:r>
              <a:rPr lang="es-ES" sz="1800" dirty="0"/>
              <a:t> </a:t>
            </a:r>
            <a:r>
              <a:rPr lang="es-ES" sz="1800" dirty="0" err="1"/>
              <a:t>daturik</a:t>
            </a:r>
            <a:r>
              <a:rPr lang="es-ES" sz="1800" dirty="0"/>
              <a:t>. Bi </a:t>
            </a:r>
            <a:r>
              <a:rPr lang="es-ES" sz="1800" dirty="0" err="1"/>
              <a:t>estsegu</a:t>
            </a:r>
            <a:r>
              <a:rPr lang="es-ES" sz="1800" dirty="0"/>
              <a:t> </a:t>
            </a:r>
            <a:r>
              <a:rPr lang="es-ES" sz="1800" dirty="0" err="1"/>
              <a:t>kliniko</a:t>
            </a:r>
            <a:r>
              <a:rPr lang="es-ES" sz="1800" dirty="0"/>
              <a:t> </a:t>
            </a:r>
            <a:r>
              <a:rPr lang="es-ES" sz="1800" dirty="0" err="1"/>
              <a:t>abian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(ORION-4 y VICTORION 2P).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800" dirty="0" err="1"/>
              <a:t>Inklisirana</a:t>
            </a:r>
            <a:r>
              <a:rPr lang="es-ES" sz="1800" dirty="0"/>
              <a:t> </a:t>
            </a:r>
            <a:r>
              <a:rPr lang="es-ES" sz="1800" dirty="0" err="1"/>
              <a:t>tratamendu-aukera</a:t>
            </a:r>
            <a:r>
              <a:rPr lang="es-ES" sz="1800" dirty="0"/>
              <a:t> bat izan </a:t>
            </a:r>
            <a:r>
              <a:rPr lang="es-ES" sz="1800" dirty="0" err="1"/>
              <a:t>daiteke</a:t>
            </a:r>
            <a:r>
              <a:rPr lang="es-ES" sz="1800" dirty="0"/>
              <a:t> AKB </a:t>
            </a:r>
            <a:r>
              <a:rPr lang="es-ES" sz="1800" dirty="0" err="1"/>
              <a:t>handia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oso </a:t>
            </a:r>
            <a:r>
              <a:rPr lang="es-ES" sz="1800" dirty="0" err="1"/>
              <a:t>handia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pazienteentzat</a:t>
            </a:r>
            <a:r>
              <a:rPr lang="es-ES" sz="1800" dirty="0"/>
              <a:t> (</a:t>
            </a:r>
            <a:r>
              <a:rPr lang="es-ES" sz="1800" dirty="0" err="1"/>
              <a:t>gaixotasun</a:t>
            </a:r>
            <a:r>
              <a:rPr lang="es-ES" sz="1800" dirty="0"/>
              <a:t> </a:t>
            </a:r>
            <a:r>
              <a:rPr lang="es-ES" sz="1800" dirty="0" err="1"/>
              <a:t>baskular</a:t>
            </a:r>
            <a:r>
              <a:rPr lang="es-ES" sz="1800" dirty="0"/>
              <a:t> </a:t>
            </a:r>
            <a:r>
              <a:rPr lang="es-ES" sz="1800" dirty="0" err="1"/>
              <a:t>aterosklerotiko</a:t>
            </a:r>
            <a:r>
              <a:rPr lang="es-ES" sz="1800" dirty="0"/>
              <a:t> </a:t>
            </a:r>
            <a:r>
              <a:rPr lang="es-ES" sz="1800" dirty="0" err="1"/>
              <a:t>ezarria</a:t>
            </a:r>
            <a:r>
              <a:rPr lang="es-ES" sz="1800" dirty="0"/>
              <a:t>, </a:t>
            </a:r>
            <a:r>
              <a:rPr lang="es-ES" sz="1800" dirty="0" err="1"/>
              <a:t>hiperkolesterolemia</a:t>
            </a:r>
            <a:r>
              <a:rPr lang="es-ES" sz="1800" dirty="0"/>
              <a:t> familiar </a:t>
            </a:r>
            <a:r>
              <a:rPr lang="es-ES" sz="1800" dirty="0" err="1"/>
              <a:t>heterozigotikoa</a:t>
            </a:r>
            <a:r>
              <a:rPr lang="es-ES" sz="1800" dirty="0"/>
              <a:t>), </a:t>
            </a:r>
            <a:r>
              <a:rPr lang="es-ES" sz="1800" dirty="0" err="1"/>
              <a:t>estatinekin</a:t>
            </a:r>
            <a:r>
              <a:rPr lang="es-ES" sz="1800" dirty="0"/>
              <a:t> —</a:t>
            </a:r>
            <a:r>
              <a:rPr lang="es-ES" sz="1800" dirty="0" err="1"/>
              <a:t>ezetimibarekin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hipolipemiatzaile</a:t>
            </a:r>
            <a:r>
              <a:rPr lang="es-ES" sz="1800" dirty="0"/>
              <a:t> </a:t>
            </a:r>
            <a:r>
              <a:rPr lang="es-ES" sz="1800" dirty="0" err="1"/>
              <a:t>batzuekin</a:t>
            </a:r>
            <a:r>
              <a:rPr lang="es-ES" sz="1800" dirty="0"/>
              <a:t> batera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halakorik</a:t>
            </a:r>
            <a:r>
              <a:rPr lang="es-ES" sz="1800" dirty="0"/>
              <a:t> gabe — eta </a:t>
            </a:r>
            <a:r>
              <a:rPr lang="es-ES" sz="1800" dirty="0" err="1"/>
              <a:t>ezin</a:t>
            </a:r>
            <a:r>
              <a:rPr lang="es-ES" sz="1800" dirty="0"/>
              <a:t> </a:t>
            </a:r>
            <a:r>
              <a:rPr lang="es-ES" sz="1800" dirty="0" err="1"/>
              <a:t>badira</a:t>
            </a:r>
            <a:r>
              <a:rPr lang="es-ES" sz="1800" dirty="0"/>
              <a:t> </a:t>
            </a:r>
            <a:r>
              <a:rPr lang="es-ES" sz="1800" dirty="0" err="1"/>
              <a:t>erabili</a:t>
            </a:r>
            <a:r>
              <a:rPr lang="es-ES" sz="1800" dirty="0"/>
              <a:t> PCSK9aren </a:t>
            </a:r>
            <a:r>
              <a:rPr lang="es-ES" sz="1800" dirty="0" err="1"/>
              <a:t>inhibitzaileak</a:t>
            </a:r>
            <a:r>
              <a:rPr lang="es-ES" sz="180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85072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687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1022781" cy="8836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 BATZUK: LOMITAPIDA, EBINACUMABA, BOLASENORSENA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384418"/>
            <a:ext cx="11022781" cy="48015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110993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>
            <a:extLst>
              <a:ext uri="{FF2B5EF4-FFF2-40B4-BE49-F238E27FC236}">
                <a16:creationId xmlns:a16="http://schemas.microsoft.com/office/drawing/2014/main" id="{C1F45777-71A7-59E1-A1DB-1532101026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4533" y="1043319"/>
            <a:ext cx="7510758" cy="476410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AD15CF-EC06-8706-4FFE-600970AA3F65}"/>
              </a:ext>
            </a:extLst>
          </p:cNvPr>
          <p:cNvSpPr txBox="1"/>
          <p:nvPr/>
        </p:nvSpPr>
        <p:spPr>
          <a:xfrm>
            <a:off x="9545652" y="3119215"/>
            <a:ext cx="1837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>
                <a:hlinkClick r:id="rId6"/>
              </a:rPr>
              <a:t>Ikusi</a:t>
            </a:r>
            <a:r>
              <a:rPr lang="es-ES" dirty="0">
                <a:hlinkClick r:id="rId6"/>
              </a:rPr>
              <a:t> </a:t>
            </a:r>
            <a:r>
              <a:rPr lang="es-ES" dirty="0" err="1">
                <a:hlinkClick r:id="rId6"/>
              </a:rPr>
              <a:t>SKAen</a:t>
            </a:r>
            <a:r>
              <a:rPr lang="es-ES" dirty="0">
                <a:hlinkClick r:id="rId6"/>
              </a:rPr>
              <a:t> taula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65116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BESTE BATZUK: LOMITAPIDA, EBINACUMABA, BOLASENORSENA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16947" y="1145136"/>
            <a:ext cx="11204756" cy="51038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endParaRPr lang="es-ES" sz="1800" b="1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8250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n 12">
            <a:extLst>
              <a:ext uri="{FF2B5EF4-FFF2-40B4-BE49-F238E27FC236}">
                <a16:creationId xmlns:a16="http://schemas.microsoft.com/office/drawing/2014/main" id="{29CB4818-0105-CD0B-423E-F3ED50B34F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8787" y="1072194"/>
            <a:ext cx="8734425" cy="352425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91D9D90D-784E-B36F-3DE0-F360C1AB42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23447" y="1432084"/>
            <a:ext cx="8782050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63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2B053-BA73-38DE-A557-DB90BD8A7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F7FD2-FB21-251A-A081-B92F6F937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BESTE BATZUK: LOMITAPIDA, EBINACUMABA, BOLASENORSENA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(III)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1C1009E0-5E77-CB94-2234-E6D55281F290}"/>
              </a:ext>
            </a:extLst>
          </p:cNvPr>
          <p:cNvSpPr txBox="1">
            <a:spLocks/>
          </p:cNvSpPr>
          <p:nvPr/>
        </p:nvSpPr>
        <p:spPr>
          <a:xfrm>
            <a:off x="316947" y="1145136"/>
            <a:ext cx="11204756" cy="51038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endParaRPr lang="es-ES" sz="1800" b="1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B8D67DC-31E7-68FC-BF69-B9F7D67D1C01}"/>
              </a:ext>
            </a:extLst>
          </p:cNvPr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D0D2FEFC-E447-14C1-959E-3307A27D7B81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>
              <a:extLst>
                <a:ext uri="{FF2B5EF4-FFF2-40B4-BE49-F238E27FC236}">
                  <a16:creationId xmlns:a16="http://schemas.microsoft.com/office/drawing/2014/main" id="{ECECB289-C1ED-5AC0-F4E4-8C97B38FA343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>
              <a:extLst>
                <a:ext uri="{FF2B5EF4-FFF2-40B4-BE49-F238E27FC236}">
                  <a16:creationId xmlns:a16="http://schemas.microsoft.com/office/drawing/2014/main" id="{4859C389-5E9E-7950-EED9-B06B17F0F8B0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9452D5CF-0177-B0B3-21CD-D261FA349703}"/>
              </a:ext>
            </a:extLst>
          </p:cNvPr>
          <p:cNvCxnSpPr/>
          <p:nvPr/>
        </p:nvCxnSpPr>
        <p:spPr>
          <a:xfrm>
            <a:off x="360217" y="98250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9577751A-2DF7-D8E6-AD2D-CC408174F0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0599" y="1190624"/>
            <a:ext cx="8861664" cy="4522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941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LIPOPROTEINA(a) BESTE AKB FAKTOREA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076770"/>
            <a:ext cx="11262578" cy="428144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/>
              <a:t>ARTERIOESKLEROSIAREN ESPAINIAKO ELKARTEAREN ADOSTASUNA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Lipoproteina</a:t>
            </a:r>
            <a:r>
              <a:rPr lang="es-ES" sz="1800" dirty="0"/>
              <a:t> (a)-</a:t>
            </a:r>
            <a:r>
              <a:rPr lang="es-ES" sz="1800" dirty="0" err="1"/>
              <a:t>ren</a:t>
            </a:r>
            <a:r>
              <a:rPr lang="es-ES" sz="1800" dirty="0"/>
              <a:t> </a:t>
            </a:r>
            <a:r>
              <a:rPr lang="es-ES" sz="1800" dirty="0" err="1"/>
              <a:t>kontzentrazioa</a:t>
            </a:r>
            <a:r>
              <a:rPr lang="es-ES" sz="1800" dirty="0"/>
              <a:t> (</a:t>
            </a:r>
            <a:r>
              <a:rPr lang="es-ES" sz="1800" dirty="0" err="1"/>
              <a:t>maila</a:t>
            </a:r>
            <a:r>
              <a:rPr lang="es-ES" sz="1800" dirty="0"/>
              <a:t> oso </a:t>
            </a:r>
            <a:r>
              <a:rPr lang="es-ES" sz="1800" dirty="0" err="1"/>
              <a:t>altuak</a:t>
            </a:r>
            <a:r>
              <a:rPr lang="es-ES" sz="1800" dirty="0"/>
              <a:t>, </a:t>
            </a:r>
            <a:r>
              <a:rPr lang="es-ES" sz="1800" dirty="0" err="1"/>
              <a:t>bereziki</a:t>
            </a:r>
            <a:r>
              <a:rPr lang="es-ES" sz="1800" dirty="0"/>
              <a:t>) </a:t>
            </a:r>
            <a:r>
              <a:rPr lang="es-ES" sz="1800" dirty="0" err="1"/>
              <a:t>zenbait</a:t>
            </a:r>
            <a:r>
              <a:rPr lang="es-ES" sz="1800" dirty="0"/>
              <a:t> </a:t>
            </a:r>
            <a:r>
              <a:rPr lang="es-ES" sz="1800" dirty="0" err="1"/>
              <a:t>konplikazio</a:t>
            </a:r>
            <a:r>
              <a:rPr lang="es-ES" sz="1800" dirty="0"/>
              <a:t> </a:t>
            </a:r>
            <a:r>
              <a:rPr lang="es-ES" sz="1800" dirty="0" err="1"/>
              <a:t>kardiobaskularrekin</a:t>
            </a:r>
            <a:r>
              <a:rPr lang="es-ES" sz="1800" dirty="0"/>
              <a:t> </a:t>
            </a:r>
            <a:r>
              <a:rPr lang="es-ES" sz="1800" dirty="0" err="1"/>
              <a:t>lotuta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Hala ere, muga </a:t>
            </a:r>
            <a:r>
              <a:rPr lang="es-ES" sz="1800" dirty="0" err="1"/>
              <a:t>batzuk</a:t>
            </a:r>
            <a:r>
              <a:rPr lang="es-ES" sz="1800" dirty="0"/>
              <a:t> </a:t>
            </a:r>
            <a:r>
              <a:rPr lang="es-ES" sz="1800" dirty="0" err="1"/>
              <a:t>daude</a:t>
            </a:r>
            <a:r>
              <a:rPr lang="es-ES" sz="1800" dirty="0"/>
              <a:t>, bai </a:t>
            </a:r>
            <a:r>
              <a:rPr lang="es-ES" sz="1800" dirty="0" err="1"/>
              <a:t>lotura</a:t>
            </a:r>
            <a:r>
              <a:rPr lang="es-ES" sz="1800" dirty="0"/>
              <a:t> </a:t>
            </a:r>
            <a:r>
              <a:rPr lang="es-ES" sz="1800" dirty="0" err="1"/>
              <a:t>epidemiologikoak</a:t>
            </a:r>
            <a:r>
              <a:rPr lang="es-ES" sz="1800" dirty="0"/>
              <a:t> </a:t>
            </a:r>
            <a:r>
              <a:rPr lang="es-ES" sz="1800" dirty="0" err="1"/>
              <a:t>ezartzeko</a:t>
            </a:r>
            <a:r>
              <a:rPr lang="es-ES" sz="1800" dirty="0"/>
              <a:t>, bai </a:t>
            </a: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farmakologiko</a:t>
            </a:r>
            <a:r>
              <a:rPr lang="es-ES" sz="1800" dirty="0"/>
              <a:t> </a:t>
            </a:r>
            <a:r>
              <a:rPr lang="es-ES" sz="1800" dirty="0" err="1"/>
              <a:t>espezifiko</a:t>
            </a:r>
            <a:r>
              <a:rPr lang="es-ES" sz="1800" dirty="0"/>
              <a:t> bat </a:t>
            </a:r>
            <a:r>
              <a:rPr lang="es-ES" sz="1800" dirty="0" err="1"/>
              <a:t>emateko</a:t>
            </a:r>
            <a:r>
              <a:rPr lang="es-ES" sz="1800" dirty="0"/>
              <a:t>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it-IT" sz="1400" dirty="0"/>
              <a:t>Lp(a)-ren neurketa erabilitako testaren mende dago neurri handi batean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Lp</a:t>
            </a:r>
            <a:r>
              <a:rPr lang="es-ES" sz="1400" dirty="0"/>
              <a:t>(a)-</a:t>
            </a:r>
            <a:r>
              <a:rPr lang="es-ES" sz="1400" dirty="0" err="1"/>
              <a:t>ren</a:t>
            </a:r>
            <a:r>
              <a:rPr lang="es-ES" sz="1400" dirty="0"/>
              <a:t> </a:t>
            </a:r>
            <a:r>
              <a:rPr lang="es-ES" sz="1400" dirty="0" err="1"/>
              <a:t>kontzentrazioan</a:t>
            </a:r>
            <a:r>
              <a:rPr lang="es-ES" sz="1400" dirty="0"/>
              <a:t> </a:t>
            </a:r>
            <a:r>
              <a:rPr lang="es-ES" sz="1400" dirty="0" err="1"/>
              <a:t>genetikak</a:t>
            </a:r>
            <a:r>
              <a:rPr lang="es-ES" sz="1400" dirty="0"/>
              <a:t> </a:t>
            </a:r>
            <a:r>
              <a:rPr lang="es-ES" sz="1400" dirty="0" err="1"/>
              <a:t>agintzen</a:t>
            </a:r>
            <a:r>
              <a:rPr lang="es-ES" sz="1400" dirty="0"/>
              <a:t> du </a:t>
            </a:r>
            <a:r>
              <a:rPr lang="es-ES" sz="1400" dirty="0" err="1"/>
              <a:t>gehien</a:t>
            </a:r>
            <a:r>
              <a:rPr lang="es-ES" sz="1400" dirty="0"/>
              <a:t> bat (% 80 </a:t>
            </a:r>
            <a:r>
              <a:rPr lang="es-ES" sz="1400" dirty="0" err="1"/>
              <a:t>baino</a:t>
            </a:r>
            <a:r>
              <a:rPr lang="es-ES" sz="1400" dirty="0"/>
              <a:t> </a:t>
            </a:r>
            <a:r>
              <a:rPr lang="es-ES" sz="1400" dirty="0" err="1"/>
              <a:t>gehiago</a:t>
            </a:r>
            <a:r>
              <a:rPr lang="es-ES" sz="1400" dirty="0"/>
              <a:t>); </a:t>
            </a:r>
            <a:r>
              <a:rPr lang="es-ES" sz="1400" dirty="0" err="1"/>
              <a:t>hortaz</a:t>
            </a:r>
            <a:r>
              <a:rPr lang="es-ES" sz="1400" dirty="0"/>
              <a:t>, </a:t>
            </a:r>
            <a:r>
              <a:rPr lang="es-ES" sz="1400" dirty="0" err="1"/>
              <a:t>arrisku</a:t>
            </a:r>
            <a:r>
              <a:rPr lang="es-ES" sz="1400" dirty="0"/>
              <a:t> </a:t>
            </a:r>
            <a:r>
              <a:rPr lang="es-ES" sz="1400" dirty="0" err="1"/>
              <a:t>kardiobaskularreko</a:t>
            </a:r>
            <a:r>
              <a:rPr lang="es-ES" sz="1400" dirty="0"/>
              <a:t> </a:t>
            </a:r>
            <a:r>
              <a:rPr lang="es-ES" sz="1400" dirty="0" err="1"/>
              <a:t>beste</a:t>
            </a:r>
            <a:r>
              <a:rPr lang="es-ES" sz="1400" dirty="0"/>
              <a:t> </a:t>
            </a:r>
            <a:r>
              <a:rPr lang="es-ES" sz="1400" dirty="0" err="1"/>
              <a:t>faktore</a:t>
            </a:r>
            <a:r>
              <a:rPr lang="es-ES" sz="1400" dirty="0"/>
              <a:t> </a:t>
            </a:r>
            <a:r>
              <a:rPr lang="es-ES" sz="1400" dirty="0" err="1"/>
              <a:t>batzuetan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bezala</a:t>
            </a:r>
            <a:r>
              <a:rPr lang="es-ES" sz="1400" dirty="0"/>
              <a:t>, </a:t>
            </a:r>
            <a:r>
              <a:rPr lang="es-ES" sz="1400" dirty="0" err="1"/>
              <a:t>ezin</a:t>
            </a:r>
            <a:r>
              <a:rPr lang="es-ES" sz="1400" dirty="0"/>
              <a:t> da </a:t>
            </a:r>
            <a:r>
              <a:rPr lang="es-ES" sz="1400" dirty="0" err="1"/>
              <a:t>Lp</a:t>
            </a:r>
            <a:r>
              <a:rPr lang="es-ES" sz="1400" dirty="0"/>
              <a:t>(a)-</a:t>
            </a:r>
            <a:r>
              <a:rPr lang="es-ES" sz="1400" dirty="0" err="1"/>
              <a:t>ren</a:t>
            </a:r>
            <a:r>
              <a:rPr lang="es-ES" sz="1400" dirty="0"/>
              <a:t> </a:t>
            </a:r>
            <a:r>
              <a:rPr lang="es-ES" sz="1400" dirty="0" err="1"/>
              <a:t>kontzentrazioa</a:t>
            </a:r>
            <a:r>
              <a:rPr lang="es-ES" sz="1400" dirty="0"/>
              <a:t> </a:t>
            </a:r>
            <a:r>
              <a:rPr lang="es-ES" sz="1400" dirty="0" err="1"/>
              <a:t>aldatu</a:t>
            </a:r>
            <a:r>
              <a:rPr lang="es-ES" sz="1400" dirty="0"/>
              <a:t> </a:t>
            </a:r>
            <a:r>
              <a:rPr lang="es-ES" sz="1400" dirty="0" err="1"/>
              <a:t>bizi-estiloa</a:t>
            </a:r>
            <a:r>
              <a:rPr lang="es-ES" sz="1400" dirty="0"/>
              <a:t> </a:t>
            </a:r>
            <a:r>
              <a:rPr lang="es-ES" sz="1400" dirty="0" err="1"/>
              <a:t>aldatuta</a:t>
            </a: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Lp</a:t>
            </a:r>
            <a:r>
              <a:rPr lang="es-ES" sz="1800" dirty="0"/>
              <a:t>(a) </a:t>
            </a:r>
            <a:r>
              <a:rPr lang="es-ES" sz="1800" dirty="0" err="1"/>
              <a:t>mailak</a:t>
            </a:r>
            <a:r>
              <a:rPr lang="es-ES" sz="18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/>
              <a:t>&lt; 30 mg/dl: </a:t>
            </a:r>
            <a:r>
              <a:rPr lang="es-ES" sz="1400" dirty="0" err="1"/>
              <a:t>arrisku</a:t>
            </a:r>
            <a:r>
              <a:rPr lang="es-ES" sz="1400" dirty="0"/>
              <a:t> </a:t>
            </a:r>
            <a:r>
              <a:rPr lang="es-ES" sz="1400" dirty="0" err="1"/>
              <a:t>txikia</a:t>
            </a:r>
            <a:r>
              <a:rPr lang="es-ES" sz="14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/>
              <a:t>&gt; 50 mg/dl: </a:t>
            </a:r>
            <a:r>
              <a:rPr lang="es-ES" sz="1400" dirty="0" err="1"/>
              <a:t>tarteko</a:t>
            </a:r>
            <a:r>
              <a:rPr lang="es-ES" sz="1400" dirty="0"/>
              <a:t> </a:t>
            </a:r>
            <a:r>
              <a:rPr lang="es-ES" sz="1400" dirty="0" err="1"/>
              <a:t>arriskua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u="sng" dirty="0"/>
              <a:t>&gt;</a:t>
            </a:r>
            <a:r>
              <a:rPr lang="es-ES" sz="1400" dirty="0"/>
              <a:t>180 mg/dl: </a:t>
            </a:r>
            <a:r>
              <a:rPr lang="es-ES" sz="1400" dirty="0" err="1"/>
              <a:t>arrisku</a:t>
            </a:r>
            <a:r>
              <a:rPr lang="es-ES" sz="1400" dirty="0"/>
              <a:t> oso </a:t>
            </a:r>
            <a:r>
              <a:rPr lang="es-ES" sz="1400" dirty="0" err="1"/>
              <a:t>handia</a:t>
            </a:r>
            <a:endParaRPr lang="es-ES" sz="18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06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21D82-711A-C13A-A846-3EB31BA64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0D95C-98FE-FBE2-195A-BBFB6546D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u-ES" sz="28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UNTSEZKO IDEIAK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81450EF-617B-F20E-209C-90599B012E05}"/>
              </a:ext>
            </a:extLst>
          </p:cNvPr>
          <p:cNvSpPr txBox="1">
            <a:spLocks/>
          </p:cNvSpPr>
          <p:nvPr/>
        </p:nvSpPr>
        <p:spPr>
          <a:xfrm>
            <a:off x="360217" y="1076770"/>
            <a:ext cx="11262578" cy="48602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E3E546E-B27B-8302-6FF0-216E97515F73}"/>
              </a:ext>
            </a:extLst>
          </p:cNvPr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32E4AAEB-F83F-EA57-C4EC-D5CBF2E84976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>
              <a:extLst>
                <a:ext uri="{FF2B5EF4-FFF2-40B4-BE49-F238E27FC236}">
                  <a16:creationId xmlns:a16="http://schemas.microsoft.com/office/drawing/2014/main" id="{AD7B5C9E-F111-581A-8560-D9F3F47B1417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>
              <a:extLst>
                <a:ext uri="{FF2B5EF4-FFF2-40B4-BE49-F238E27FC236}">
                  <a16:creationId xmlns:a16="http://schemas.microsoft.com/office/drawing/2014/main" id="{A05B3D63-EC14-3B41-A82F-849FF43E1681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2984CCFE-81FB-6B54-1DB9-F8EE566A6BF5}"/>
              </a:ext>
            </a:extLst>
          </p:cNvPr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>
            <a:extLst>
              <a:ext uri="{FF2B5EF4-FFF2-40B4-BE49-F238E27FC236}">
                <a16:creationId xmlns:a16="http://schemas.microsoft.com/office/drawing/2014/main" id="{430588E9-F506-4FE5-5BF6-C2A8CCD09A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" y="-57149"/>
            <a:ext cx="1477108" cy="1580259"/>
          </a:xfrm>
          <a:prstGeom prst="rect">
            <a:avLst/>
          </a:prstGeom>
        </p:spPr>
      </p:pic>
      <p:sp>
        <p:nvSpPr>
          <p:cNvPr id="5" name="Subtítulo 2">
            <a:extLst>
              <a:ext uri="{FF2B5EF4-FFF2-40B4-BE49-F238E27FC236}">
                <a16:creationId xmlns:a16="http://schemas.microsoft.com/office/drawing/2014/main" id="{F018AD1E-6467-9C66-F164-6164ABE13904}"/>
              </a:ext>
            </a:extLst>
          </p:cNvPr>
          <p:cNvSpPr txBox="1">
            <a:spLocks/>
          </p:cNvSpPr>
          <p:nvPr/>
        </p:nvSpPr>
        <p:spPr>
          <a:xfrm>
            <a:off x="1213083" y="928267"/>
            <a:ext cx="10618699" cy="52504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hipolipemiatzailearen</a:t>
            </a:r>
            <a:r>
              <a:rPr lang="es-ES" sz="1600" dirty="0"/>
              <a:t> </a:t>
            </a:r>
            <a:r>
              <a:rPr lang="es-ES" sz="1600" dirty="0" err="1"/>
              <a:t>helburua</a:t>
            </a:r>
            <a:r>
              <a:rPr lang="es-ES" sz="1600" dirty="0"/>
              <a:t> </a:t>
            </a:r>
            <a:r>
              <a:rPr lang="es-ES" sz="1600" dirty="0" err="1"/>
              <a:t>gertaera</a:t>
            </a:r>
            <a:r>
              <a:rPr lang="es-ES" sz="1600" dirty="0"/>
              <a:t> </a:t>
            </a:r>
            <a:r>
              <a:rPr lang="es-ES" sz="1600" dirty="0" err="1"/>
              <a:t>kardiobaskularrak</a:t>
            </a:r>
            <a:r>
              <a:rPr lang="es-ES" sz="1600" dirty="0"/>
              <a:t> </a:t>
            </a:r>
            <a:r>
              <a:rPr lang="es-ES" sz="1600" dirty="0" err="1"/>
              <a:t>gutxitzea</a:t>
            </a:r>
            <a:r>
              <a:rPr lang="es-ES" sz="1600" dirty="0"/>
              <a:t> da. </a:t>
            </a:r>
            <a:r>
              <a:rPr lang="es-ES" sz="1600" dirty="0" err="1"/>
              <a:t>Adituak</a:t>
            </a:r>
            <a:r>
              <a:rPr lang="es-ES" sz="1600" dirty="0"/>
              <a:t> </a:t>
            </a:r>
            <a:r>
              <a:rPr lang="es-ES" sz="1600" dirty="0" err="1"/>
              <a:t>oraindik</a:t>
            </a:r>
            <a:r>
              <a:rPr lang="es-ES" sz="1600" dirty="0"/>
              <a:t> </a:t>
            </a:r>
            <a:r>
              <a:rPr lang="es-ES" sz="1600" dirty="0" err="1"/>
              <a:t>eztabaidatzen</a:t>
            </a:r>
            <a:r>
              <a:rPr lang="es-ES" sz="1600" dirty="0"/>
              <a:t> </a:t>
            </a:r>
            <a:r>
              <a:rPr lang="es-ES" sz="1600" dirty="0" err="1"/>
              <a:t>ari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zein</a:t>
            </a:r>
            <a:r>
              <a:rPr lang="es-ES" sz="1600" dirty="0"/>
              <a:t> den </a:t>
            </a:r>
            <a:r>
              <a:rPr lang="es-ES" sz="1600" dirty="0" err="1"/>
              <a:t>kolesterol-mailaren</a:t>
            </a:r>
            <a:r>
              <a:rPr lang="es-ES" sz="1600" dirty="0"/>
              <a:t> </a:t>
            </a:r>
            <a:r>
              <a:rPr lang="es-ES" sz="1600" dirty="0" err="1"/>
              <a:t>murrizketa</a:t>
            </a:r>
            <a:r>
              <a:rPr lang="es-ES" sz="1600" dirty="0"/>
              <a:t> </a:t>
            </a:r>
            <a:r>
              <a:rPr lang="es-ES" sz="1600" dirty="0" err="1"/>
              <a:t>optimoa</a:t>
            </a:r>
            <a:r>
              <a:rPr lang="es-ES" sz="1600" dirty="0"/>
              <a:t>, </a:t>
            </a:r>
            <a:r>
              <a:rPr lang="es-ES" sz="1600" dirty="0" err="1"/>
              <a:t>onura</a:t>
            </a:r>
            <a:r>
              <a:rPr lang="es-ES" sz="1600" dirty="0"/>
              <a:t> </a:t>
            </a:r>
            <a:r>
              <a:rPr lang="es-ES" sz="1600" dirty="0" err="1"/>
              <a:t>esanguratsua</a:t>
            </a:r>
            <a:r>
              <a:rPr lang="es-ES" sz="1600" dirty="0"/>
              <a:t> </a:t>
            </a:r>
            <a:r>
              <a:rPr lang="es-ES" sz="1600" dirty="0" err="1"/>
              <a:t>izaten</a:t>
            </a:r>
            <a:r>
              <a:rPr lang="es-ES" sz="1600" dirty="0"/>
              <a:t> </a:t>
            </a:r>
            <a:r>
              <a:rPr lang="es-ES" sz="1600" dirty="0" err="1"/>
              <a:t>hasteko</a:t>
            </a:r>
            <a:r>
              <a:rPr lang="es-ES" sz="1600" dirty="0"/>
              <a:t>. Ez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argi</a:t>
            </a:r>
            <a:r>
              <a:rPr lang="es-ES" sz="1600" dirty="0"/>
              <a:t> LDL </a:t>
            </a:r>
            <a:r>
              <a:rPr lang="es-ES" sz="1600" dirty="0" err="1"/>
              <a:t>kolesterol-mailen</a:t>
            </a:r>
            <a:r>
              <a:rPr lang="es-ES" sz="1600" dirty="0"/>
              <a:t> eta </a:t>
            </a:r>
            <a:r>
              <a:rPr lang="es-ES" sz="1600" dirty="0" err="1"/>
              <a:t>hilkortasun</a:t>
            </a:r>
            <a:r>
              <a:rPr lang="es-ES" sz="1600" dirty="0"/>
              <a:t> eta </a:t>
            </a:r>
            <a:r>
              <a:rPr lang="es-ES" sz="1600" dirty="0" err="1"/>
              <a:t>morbilitate</a:t>
            </a:r>
            <a:r>
              <a:rPr lang="es-ES" sz="1600" dirty="0"/>
              <a:t> </a:t>
            </a:r>
            <a:r>
              <a:rPr lang="es-ES" sz="1600" dirty="0" err="1"/>
              <a:t>kardiobaskularra</a:t>
            </a:r>
            <a:r>
              <a:rPr lang="es-ES" sz="1600" dirty="0"/>
              <a:t> </a:t>
            </a:r>
            <a:r>
              <a:rPr lang="es-ES" sz="1600" dirty="0" err="1"/>
              <a:t>murriztearen</a:t>
            </a:r>
            <a:r>
              <a:rPr lang="es-ES" sz="1600" dirty="0"/>
              <a:t> </a:t>
            </a:r>
            <a:r>
              <a:rPr lang="es-ES" sz="1600" dirty="0" err="1"/>
              <a:t>arteko</a:t>
            </a:r>
            <a:r>
              <a:rPr lang="es-ES" sz="1600" dirty="0"/>
              <a:t> </a:t>
            </a:r>
            <a:r>
              <a:rPr lang="es-ES" sz="1600" dirty="0" err="1"/>
              <a:t>korrelazioa</a:t>
            </a:r>
            <a:r>
              <a:rPr lang="es-ES" sz="1600" dirty="0"/>
              <a:t>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600" dirty="0" err="1"/>
              <a:t>Estatinak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aukerako</a:t>
            </a:r>
            <a:r>
              <a:rPr lang="es-ES" sz="1600" dirty="0"/>
              <a:t>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farmakologikoa</a:t>
            </a:r>
            <a:r>
              <a:rPr lang="es-ES" sz="1600" dirty="0"/>
              <a:t>. LDL </a:t>
            </a:r>
            <a:r>
              <a:rPr lang="es-ES" sz="1600" dirty="0" err="1"/>
              <a:t>kolesterola</a:t>
            </a:r>
            <a:r>
              <a:rPr lang="es-ES" sz="1600" dirty="0"/>
              <a:t> </a:t>
            </a:r>
            <a:r>
              <a:rPr lang="es-ES" sz="1600" dirty="0" err="1"/>
              <a:t>murrizketa</a:t>
            </a:r>
            <a:r>
              <a:rPr lang="es-ES" sz="1600" dirty="0"/>
              <a:t> </a:t>
            </a:r>
            <a:r>
              <a:rPr lang="es-ES" sz="1600" dirty="0" err="1"/>
              <a:t>haundiagoa</a:t>
            </a:r>
            <a:r>
              <a:rPr lang="es-ES" sz="1600" dirty="0"/>
              <a:t> </a:t>
            </a:r>
            <a:r>
              <a:rPr lang="es-ES" sz="1600" dirty="0" err="1"/>
              <a:t>lortzea</a:t>
            </a:r>
            <a:r>
              <a:rPr lang="es-ES" sz="1600" dirty="0"/>
              <a:t> </a:t>
            </a:r>
            <a:r>
              <a:rPr lang="es-ES" sz="1600" dirty="0" err="1"/>
              <a:t>nahi</a:t>
            </a:r>
            <a:r>
              <a:rPr lang="es-ES" sz="1600" dirty="0"/>
              <a:t> </a:t>
            </a:r>
            <a:r>
              <a:rPr lang="es-ES" sz="1600" dirty="0" err="1"/>
              <a:t>denean</a:t>
            </a:r>
            <a:r>
              <a:rPr lang="es-ES" sz="1600" dirty="0"/>
              <a:t>, </a:t>
            </a:r>
            <a:r>
              <a:rPr lang="es-ES" sz="1600" dirty="0" err="1"/>
              <a:t>jardunbide</a:t>
            </a:r>
            <a:r>
              <a:rPr lang="es-ES" sz="1600" dirty="0"/>
              <a:t> </a:t>
            </a:r>
            <a:r>
              <a:rPr lang="es-ES" sz="1600" dirty="0" err="1"/>
              <a:t>klinikoaren</a:t>
            </a:r>
            <a:r>
              <a:rPr lang="es-ES" sz="1600" dirty="0"/>
              <a:t> </a:t>
            </a:r>
            <a:r>
              <a:rPr lang="es-ES" sz="1600" dirty="0" err="1"/>
              <a:t>gidek</a:t>
            </a:r>
            <a:r>
              <a:rPr lang="es-ES" sz="1600" dirty="0"/>
              <a:t> </a:t>
            </a:r>
            <a:r>
              <a:rPr lang="es-ES" sz="1600" dirty="0" err="1"/>
              <a:t>ezetimiba</a:t>
            </a:r>
            <a:r>
              <a:rPr lang="es-ES" sz="1600" dirty="0"/>
              <a:t> </a:t>
            </a:r>
            <a:r>
              <a:rPr lang="es-ES" sz="1600" dirty="0" err="1"/>
              <a:t>gehitzea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, </a:t>
            </a:r>
            <a:r>
              <a:rPr lang="es-ES" sz="1600" dirty="0" err="1"/>
              <a:t>nahiz</a:t>
            </a:r>
            <a:r>
              <a:rPr lang="es-ES" sz="1600" dirty="0"/>
              <a:t> eta </a:t>
            </a:r>
            <a:r>
              <a:rPr lang="es-ES" sz="1600" dirty="0" err="1"/>
              <a:t>gertaera</a:t>
            </a:r>
            <a:r>
              <a:rPr lang="es-ES" sz="1600" dirty="0"/>
              <a:t> </a:t>
            </a:r>
            <a:r>
              <a:rPr lang="es-ES" sz="1600" dirty="0" err="1"/>
              <a:t>kardiobaskularrei</a:t>
            </a:r>
            <a:r>
              <a:rPr lang="es-ES" sz="1600" dirty="0"/>
              <a:t> </a:t>
            </a:r>
            <a:r>
              <a:rPr lang="es-ES" sz="1600" dirty="0" err="1"/>
              <a:t>begira</a:t>
            </a:r>
            <a:r>
              <a:rPr lang="es-ES" sz="1600" dirty="0"/>
              <a:t> </a:t>
            </a:r>
            <a:r>
              <a:rPr lang="es-ES" sz="1600" dirty="0" err="1"/>
              <a:t>dakarren</a:t>
            </a:r>
            <a:r>
              <a:rPr lang="es-ES" sz="1600" dirty="0"/>
              <a:t> </a:t>
            </a:r>
            <a:r>
              <a:rPr lang="es-ES" sz="1600" dirty="0" err="1"/>
              <a:t>onura</a:t>
            </a:r>
            <a:r>
              <a:rPr lang="es-ES" sz="1600" dirty="0"/>
              <a:t> </a:t>
            </a:r>
            <a:r>
              <a:rPr lang="es-ES" sz="1600" dirty="0" err="1"/>
              <a:t>txikia</a:t>
            </a:r>
            <a:r>
              <a:rPr lang="es-ES" sz="1600" dirty="0"/>
              <a:t> izan eta </a:t>
            </a:r>
            <a:r>
              <a:rPr lang="es-ES" sz="1600" dirty="0" err="1"/>
              <a:t>nagusiki</a:t>
            </a:r>
            <a:r>
              <a:rPr lang="es-ES" sz="1600" dirty="0"/>
              <a:t> </a:t>
            </a:r>
            <a:r>
              <a:rPr lang="es-ES" sz="1600" dirty="0" err="1"/>
              <a:t>tentu</a:t>
            </a:r>
            <a:r>
              <a:rPr lang="es-ES" sz="1600" dirty="0"/>
              <a:t> </a:t>
            </a:r>
            <a:r>
              <a:rPr lang="es-ES" sz="1600" dirty="0" err="1"/>
              <a:t>handiz</a:t>
            </a:r>
            <a:r>
              <a:rPr lang="es-ES" sz="1600" dirty="0"/>
              <a:t> </a:t>
            </a:r>
            <a:r>
              <a:rPr lang="es-ES" sz="1600" dirty="0" err="1"/>
              <a:t>hautatutako</a:t>
            </a:r>
            <a:r>
              <a:rPr lang="es-ES" sz="1600" dirty="0"/>
              <a:t> </a:t>
            </a:r>
            <a:r>
              <a:rPr lang="es-ES" sz="1600" dirty="0" err="1"/>
              <a:t>populazioarekin</a:t>
            </a:r>
            <a:r>
              <a:rPr lang="es-ES" sz="1600" dirty="0"/>
              <a:t> </a:t>
            </a:r>
            <a:r>
              <a:rPr lang="es-ES" sz="1600" dirty="0" err="1"/>
              <a:t>lortu</a:t>
            </a:r>
            <a:r>
              <a:rPr lang="es-ES" sz="1600" dirty="0"/>
              <a:t> den..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600" dirty="0" err="1"/>
              <a:t>Azido</a:t>
            </a:r>
            <a:r>
              <a:rPr lang="es-ES" sz="1600" dirty="0"/>
              <a:t> </a:t>
            </a:r>
            <a:r>
              <a:rPr lang="es-ES" sz="1600" dirty="0" err="1"/>
              <a:t>benpedoikoak</a:t>
            </a:r>
            <a:r>
              <a:rPr lang="es-ES" sz="1600" dirty="0"/>
              <a:t> </a:t>
            </a:r>
            <a:r>
              <a:rPr lang="es-ES" sz="1600" dirty="0" err="1"/>
              <a:t>onura</a:t>
            </a:r>
            <a:r>
              <a:rPr lang="es-ES" sz="1600" dirty="0"/>
              <a:t> apala </a:t>
            </a:r>
            <a:r>
              <a:rPr lang="es-ES" sz="1600" dirty="0" err="1"/>
              <a:t>erakutsi</a:t>
            </a:r>
            <a:r>
              <a:rPr lang="es-ES" sz="1600" dirty="0"/>
              <a:t> du </a:t>
            </a:r>
            <a:r>
              <a:rPr lang="es-ES" sz="1600" dirty="0" err="1"/>
              <a:t>hilkortasun</a:t>
            </a:r>
            <a:r>
              <a:rPr lang="es-ES" sz="1600" dirty="0"/>
              <a:t> </a:t>
            </a:r>
            <a:r>
              <a:rPr lang="es-ES" sz="1600" dirty="0" err="1"/>
              <a:t>kardiobaskularra</a:t>
            </a:r>
            <a:r>
              <a:rPr lang="es-ES" sz="1600" dirty="0"/>
              <a:t> </a:t>
            </a:r>
            <a:r>
              <a:rPr lang="es-ES" sz="1600" dirty="0" err="1"/>
              <a:t>murrizteari</a:t>
            </a:r>
            <a:r>
              <a:rPr lang="es-ES" sz="1600" dirty="0"/>
              <a:t> </a:t>
            </a:r>
            <a:r>
              <a:rPr lang="es-ES" sz="1600" dirty="0" err="1"/>
              <a:t>begira</a:t>
            </a:r>
            <a:r>
              <a:rPr lang="es-ES" sz="1600" dirty="0"/>
              <a:t>, AKB </a:t>
            </a:r>
            <a:r>
              <a:rPr lang="es-ES" sz="1600" dirty="0" err="1"/>
              <a:t>handia</a:t>
            </a:r>
            <a:r>
              <a:rPr lang="es-ES" sz="1600" dirty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pazienteen</a:t>
            </a:r>
            <a:r>
              <a:rPr lang="es-ES" sz="1600" dirty="0"/>
              <a:t> </a:t>
            </a:r>
            <a:r>
              <a:rPr lang="es-ES" sz="1600" dirty="0" err="1"/>
              <a:t>artean</a:t>
            </a:r>
            <a:r>
              <a:rPr lang="es-ES" sz="1600" dirty="0"/>
              <a:t>, </a:t>
            </a:r>
            <a:r>
              <a:rPr lang="es-ES" sz="1600" dirty="0" err="1"/>
              <a:t>baldin</a:t>
            </a:r>
            <a:r>
              <a:rPr lang="es-ES" sz="1600" dirty="0"/>
              <a:t> eta estatina </a:t>
            </a:r>
            <a:r>
              <a:rPr lang="es-ES" sz="1600" dirty="0" err="1"/>
              <a:t>tratamendurik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badute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oso 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txikiak</a:t>
            </a:r>
            <a:r>
              <a:rPr lang="es-ES" sz="1600" dirty="0"/>
              <a:t> </a:t>
            </a:r>
            <a:r>
              <a:rPr lang="es-ES" sz="1600" dirty="0" err="1"/>
              <a:t>hartzen</a:t>
            </a:r>
            <a:r>
              <a:rPr lang="es-ES" sz="1600" dirty="0"/>
              <a:t> </a:t>
            </a:r>
            <a:r>
              <a:rPr lang="es-ES" sz="1600" dirty="0" err="1"/>
              <a:t>badituzte</a:t>
            </a:r>
            <a:r>
              <a:rPr lang="es-ES" sz="1600" dirty="0"/>
              <a:t>. Ez da </a:t>
            </a:r>
            <a:r>
              <a:rPr lang="es-ES" sz="1600" dirty="0" err="1"/>
              <a:t>frogatu</a:t>
            </a:r>
            <a:r>
              <a:rPr lang="es-ES" sz="1600" dirty="0"/>
              <a:t> </a:t>
            </a:r>
            <a:r>
              <a:rPr lang="es-ES" sz="1600" dirty="0" err="1"/>
              <a:t>efekturik</a:t>
            </a:r>
            <a:r>
              <a:rPr lang="es-ES" sz="1600" dirty="0"/>
              <a:t> </a:t>
            </a:r>
            <a:r>
              <a:rPr lang="es-ES" sz="1600" dirty="0" err="1"/>
              <a:t>duenik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hilkortasun</a:t>
            </a:r>
            <a:r>
              <a:rPr lang="es-ES" sz="1600" dirty="0"/>
              <a:t> </a:t>
            </a:r>
            <a:r>
              <a:rPr lang="es-ES" sz="1600" dirty="0" err="1"/>
              <a:t>kardiobaskularrean</a:t>
            </a:r>
            <a:r>
              <a:rPr lang="es-ES" sz="1600" dirty="0"/>
              <a:t>,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guztizko</a:t>
            </a:r>
            <a:r>
              <a:rPr lang="es-ES" sz="1600" dirty="0"/>
              <a:t> </a:t>
            </a:r>
            <a:r>
              <a:rPr lang="es-ES" sz="1600" dirty="0" err="1"/>
              <a:t>hilkortasunean</a:t>
            </a:r>
            <a:r>
              <a:rPr lang="es-ES" sz="1600" dirty="0"/>
              <a:t>, </a:t>
            </a:r>
            <a:r>
              <a:rPr lang="es-ES" sz="1600" dirty="0" err="1"/>
              <a:t>ez</a:t>
            </a:r>
            <a:r>
              <a:rPr lang="es-ES" sz="1600" dirty="0"/>
              <a:t> eta </a:t>
            </a:r>
            <a:r>
              <a:rPr lang="es-ES" sz="1600" dirty="0" err="1"/>
              <a:t>iktusen</a:t>
            </a:r>
            <a:r>
              <a:rPr lang="es-ES" sz="1600" dirty="0"/>
              <a:t> </a:t>
            </a:r>
            <a:r>
              <a:rPr lang="es-ES" sz="1600" dirty="0" err="1"/>
              <a:t>murrizketan</a:t>
            </a:r>
            <a:r>
              <a:rPr lang="es-ES" sz="1600" dirty="0"/>
              <a:t> ere. Ez da </a:t>
            </a:r>
            <a:r>
              <a:rPr lang="es-ES" sz="1600" dirty="0" err="1"/>
              <a:t>ikertu</a:t>
            </a:r>
            <a:r>
              <a:rPr lang="es-ES" sz="1600" dirty="0"/>
              <a:t> </a:t>
            </a:r>
            <a:r>
              <a:rPr lang="es-ES" sz="1600" dirty="0" err="1"/>
              <a:t>zer-nolako</a:t>
            </a:r>
            <a:r>
              <a:rPr lang="es-ES" sz="1600" dirty="0"/>
              <a:t> </a:t>
            </a:r>
            <a:r>
              <a:rPr lang="es-ES" sz="1600" dirty="0" err="1"/>
              <a:t>onura</a:t>
            </a:r>
            <a:r>
              <a:rPr lang="es-ES" sz="1600" dirty="0"/>
              <a:t> </a:t>
            </a:r>
            <a:r>
              <a:rPr lang="es-ES" sz="1600" dirty="0" err="1"/>
              <a:t>klinikoa</a:t>
            </a:r>
            <a:r>
              <a:rPr lang="es-ES" sz="1600" dirty="0"/>
              <a:t> </a:t>
            </a:r>
            <a:r>
              <a:rPr lang="es-ES" sz="1600" dirty="0" err="1"/>
              <a:t>duen</a:t>
            </a:r>
            <a:r>
              <a:rPr lang="es-ES" sz="1600" dirty="0"/>
              <a:t> estatina-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estandarreko</a:t>
            </a:r>
            <a:r>
              <a:rPr lang="es-ES" sz="1600" dirty="0"/>
              <a:t> </a:t>
            </a:r>
            <a:r>
              <a:rPr lang="es-ES" sz="1600" dirty="0" err="1"/>
              <a:t>tratamenduetan</a:t>
            </a:r>
            <a:r>
              <a:rPr lang="es-ES" sz="1600" dirty="0"/>
              <a:t> </a:t>
            </a:r>
            <a:r>
              <a:rPr lang="es-ES" sz="1600" dirty="0" err="1"/>
              <a:t>azido</a:t>
            </a:r>
            <a:r>
              <a:rPr lang="es-ES" sz="1600" dirty="0"/>
              <a:t> </a:t>
            </a:r>
            <a:r>
              <a:rPr lang="es-ES" sz="1600" dirty="0" err="1"/>
              <a:t>benpedoikoa</a:t>
            </a:r>
            <a:r>
              <a:rPr lang="es-ES" sz="1600" dirty="0"/>
              <a:t> </a:t>
            </a:r>
            <a:r>
              <a:rPr lang="es-ES" sz="1600" dirty="0" err="1"/>
              <a:t>gehitzeak</a:t>
            </a:r>
            <a:r>
              <a:rPr lang="es-ES" sz="1600" dirty="0"/>
              <a:t>. </a:t>
            </a:r>
            <a:r>
              <a:rPr lang="es-ES" sz="1600" dirty="0" err="1"/>
              <a:t>Arrazoizkoa</a:t>
            </a:r>
            <a:r>
              <a:rPr lang="es-ES" sz="1600" dirty="0"/>
              <a:t> izan </a:t>
            </a:r>
            <a:r>
              <a:rPr lang="es-ES" sz="1600" dirty="0" err="1"/>
              <a:t>liteke</a:t>
            </a:r>
            <a:r>
              <a:rPr lang="es-ES" sz="1600" dirty="0"/>
              <a:t> </a:t>
            </a:r>
            <a:r>
              <a:rPr lang="es-ES" sz="1600" dirty="0" err="1"/>
              <a:t>estatinekiko</a:t>
            </a:r>
            <a:r>
              <a:rPr lang="es-ES" sz="1600" dirty="0"/>
              <a:t> </a:t>
            </a:r>
            <a:r>
              <a:rPr lang="es-ES" sz="1600" dirty="0" err="1"/>
              <a:t>intoleranteak</a:t>
            </a:r>
            <a:r>
              <a:rPr lang="es-ES" sz="1600" dirty="0"/>
              <a:t> </a:t>
            </a:r>
            <a:r>
              <a:rPr lang="es-ES" sz="1600" dirty="0" err="1"/>
              <a:t>diren</a:t>
            </a:r>
            <a:r>
              <a:rPr lang="es-ES" sz="1600" dirty="0"/>
              <a:t> </a:t>
            </a:r>
            <a:r>
              <a:rPr lang="es-ES" sz="1600" dirty="0" err="1"/>
              <a:t>pazienteekin</a:t>
            </a:r>
            <a:r>
              <a:rPr lang="es-ES" sz="1600" dirty="0"/>
              <a:t> </a:t>
            </a:r>
            <a:r>
              <a:rPr lang="es-ES" sz="1600" dirty="0" err="1"/>
              <a:t>erabiltzea</a:t>
            </a:r>
            <a:r>
              <a:rPr lang="es-ES" sz="1600" dirty="0"/>
              <a:t>, </a:t>
            </a:r>
            <a:r>
              <a:rPr lang="es-ES" sz="1600" dirty="0" err="1"/>
              <a:t>ezetimibarekin</a:t>
            </a:r>
            <a:r>
              <a:rPr lang="es-ES" sz="1600" dirty="0"/>
              <a:t> </a:t>
            </a:r>
            <a:r>
              <a:rPr lang="es-ES" sz="1600" dirty="0" err="1"/>
              <a:t>tratatu</a:t>
            </a:r>
            <a:r>
              <a:rPr lang="es-ES" sz="1600" dirty="0"/>
              <a:t> </a:t>
            </a:r>
            <a:r>
              <a:rPr lang="es-ES" sz="1600" dirty="0" err="1"/>
              <a:t>ondoren</a:t>
            </a:r>
            <a:r>
              <a:rPr lang="es-ES" sz="1600" dirty="0"/>
              <a:t>, PCSK9aren </a:t>
            </a:r>
            <a:r>
              <a:rPr lang="es-ES" sz="1600" dirty="0" err="1"/>
              <a:t>inhibitzaileak</a:t>
            </a:r>
            <a:r>
              <a:rPr lang="es-ES" sz="1600" dirty="0"/>
              <a:t> </a:t>
            </a:r>
            <a:r>
              <a:rPr lang="es-ES" sz="1600" dirty="0" err="1"/>
              <a:t>preskribatu</a:t>
            </a:r>
            <a:r>
              <a:rPr lang="es-ES" sz="1600" dirty="0"/>
              <a:t> </a:t>
            </a:r>
            <a:r>
              <a:rPr lang="es-ES" sz="1600" dirty="0" err="1"/>
              <a:t>aurretik</a:t>
            </a:r>
            <a:r>
              <a:rPr lang="es-ES" sz="1600" dirty="0"/>
              <a:t>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600" dirty="0" err="1"/>
              <a:t>Etil</a:t>
            </a:r>
            <a:r>
              <a:rPr lang="es-ES" sz="1600" dirty="0"/>
              <a:t> </a:t>
            </a:r>
            <a:r>
              <a:rPr lang="es-ES" sz="1600" dirty="0" err="1"/>
              <a:t>ikosapentoak</a:t>
            </a:r>
            <a:r>
              <a:rPr lang="es-ES" sz="1600" dirty="0"/>
              <a:t> </a:t>
            </a:r>
            <a:r>
              <a:rPr lang="es-ES" sz="1600" dirty="0" err="1"/>
              <a:t>gertaera</a:t>
            </a:r>
            <a:r>
              <a:rPr lang="es-ES" sz="1600" dirty="0"/>
              <a:t> </a:t>
            </a:r>
            <a:r>
              <a:rPr lang="es-ES" sz="1600" dirty="0" err="1"/>
              <a:t>kardiobaskularren</a:t>
            </a:r>
            <a:r>
              <a:rPr lang="es-ES" sz="1600" dirty="0"/>
              <a:t> </a:t>
            </a:r>
            <a:r>
              <a:rPr lang="es-ES" sz="1600" dirty="0" err="1"/>
              <a:t>murrizketan</a:t>
            </a:r>
            <a:r>
              <a:rPr lang="es-ES" sz="1600" dirty="0"/>
              <a:t> 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onuragarria</a:t>
            </a:r>
            <a:r>
              <a:rPr lang="es-ES" sz="1600" dirty="0"/>
              <a:t> </a:t>
            </a:r>
            <a:r>
              <a:rPr lang="es-ES" sz="1600" dirty="0" err="1"/>
              <a:t>erakutsi</a:t>
            </a:r>
            <a:r>
              <a:rPr lang="es-ES" sz="1600" dirty="0"/>
              <a:t> du, </a:t>
            </a:r>
            <a:r>
              <a:rPr lang="es-ES" sz="1600" dirty="0" err="1"/>
              <a:t>zenbait</a:t>
            </a:r>
            <a:r>
              <a:rPr lang="es-ES" sz="1600" dirty="0"/>
              <a:t> muga </a:t>
            </a:r>
            <a:r>
              <a:rPr lang="es-ES" sz="1600" dirty="0" err="1"/>
              <a:t>metodologikorekin</a:t>
            </a:r>
            <a:r>
              <a:rPr lang="es-ES" sz="1600" dirty="0"/>
              <a:t> eta </a:t>
            </a:r>
            <a:r>
              <a:rPr lang="es-ES" sz="1600" dirty="0" err="1"/>
              <a:t>hautatutako</a:t>
            </a:r>
            <a:r>
              <a:rPr lang="es-ES" sz="1600" dirty="0"/>
              <a:t> </a:t>
            </a:r>
            <a:r>
              <a:rPr lang="es-ES" sz="1600" dirty="0" err="1"/>
              <a:t>pazienteekin</a:t>
            </a:r>
            <a:r>
              <a:rPr lang="es-ES" sz="1600" dirty="0"/>
              <a:t> </a:t>
            </a:r>
            <a:r>
              <a:rPr lang="es-ES" sz="1600" dirty="0" err="1"/>
              <a:t>egindako</a:t>
            </a:r>
            <a:r>
              <a:rPr lang="es-ES" sz="1600" dirty="0"/>
              <a:t> </a:t>
            </a:r>
            <a:r>
              <a:rPr lang="es-ES" sz="1600" dirty="0" err="1"/>
              <a:t>azterlan</a:t>
            </a:r>
            <a:r>
              <a:rPr lang="es-ES" sz="1600" dirty="0"/>
              <a:t> batean. </a:t>
            </a:r>
            <a:r>
              <a:rPr lang="es-ES" sz="1600" dirty="0" err="1"/>
              <a:t>Kezkagarriak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behatutako</a:t>
            </a:r>
            <a:r>
              <a:rPr lang="es-ES" sz="1600" dirty="0"/>
              <a:t> </a:t>
            </a:r>
            <a:r>
              <a:rPr lang="es-ES" sz="1600" dirty="0" err="1"/>
              <a:t>erreakzio</a:t>
            </a:r>
            <a:r>
              <a:rPr lang="es-ES" sz="1600" dirty="0"/>
              <a:t> </a:t>
            </a:r>
            <a:r>
              <a:rPr lang="es-ES" sz="1600" dirty="0" err="1"/>
              <a:t>kaltegarriak</a:t>
            </a:r>
            <a:r>
              <a:rPr lang="es-ES" sz="1600" dirty="0"/>
              <a:t>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600" dirty="0"/>
              <a:t>PCSK9aren </a:t>
            </a:r>
            <a:r>
              <a:rPr lang="es-ES" sz="1600" dirty="0" err="1"/>
              <a:t>inhibitzaileek</a:t>
            </a:r>
            <a:r>
              <a:rPr lang="es-ES" sz="1600" dirty="0"/>
              <a:t> (</a:t>
            </a:r>
            <a:r>
              <a:rPr lang="es-ES" sz="1600" dirty="0" err="1"/>
              <a:t>alirokumaba</a:t>
            </a:r>
            <a:r>
              <a:rPr lang="es-ES" sz="1600" dirty="0"/>
              <a:t> eta </a:t>
            </a:r>
            <a:r>
              <a:rPr lang="es-ES" sz="1600" dirty="0" err="1"/>
              <a:t>ebolokumaba</a:t>
            </a:r>
            <a:r>
              <a:rPr lang="es-ES" sz="1600" dirty="0"/>
              <a:t>) LDL </a:t>
            </a:r>
            <a:r>
              <a:rPr lang="es-ES" sz="1600" dirty="0" err="1"/>
              <a:t>kolesterolaren</a:t>
            </a:r>
            <a:r>
              <a:rPr lang="es-ES" sz="1600" dirty="0"/>
              <a:t> </a:t>
            </a:r>
            <a:r>
              <a:rPr lang="es-ES" sz="1600" dirty="0" err="1"/>
              <a:t>murrizketa</a:t>
            </a:r>
            <a:r>
              <a:rPr lang="es-ES" sz="1600" dirty="0"/>
              <a:t> </a:t>
            </a:r>
            <a:r>
              <a:rPr lang="es-ES" sz="1600" dirty="0" err="1"/>
              <a:t>handiak</a:t>
            </a:r>
            <a:r>
              <a:rPr lang="es-ES" sz="1600" dirty="0"/>
              <a:t> </a:t>
            </a:r>
            <a:r>
              <a:rPr lang="es-ES" sz="1600" dirty="0" err="1"/>
              <a:t>eragiten</a:t>
            </a:r>
            <a:r>
              <a:rPr lang="es-ES" sz="1600" dirty="0"/>
              <a:t> </a:t>
            </a:r>
            <a:r>
              <a:rPr lang="es-ES" sz="1600" dirty="0" err="1"/>
              <a:t>dituzte</a:t>
            </a:r>
            <a:r>
              <a:rPr lang="es-ES" sz="1600" dirty="0"/>
              <a:t> </a:t>
            </a:r>
            <a:r>
              <a:rPr lang="es-ES" sz="1600" dirty="0" err="1"/>
              <a:t>prebentzio</a:t>
            </a:r>
            <a:r>
              <a:rPr lang="es-ES" sz="1600" dirty="0"/>
              <a:t> </a:t>
            </a:r>
            <a:r>
              <a:rPr lang="es-ES" sz="1600" dirty="0" err="1"/>
              <a:t>sekundarioan</a:t>
            </a:r>
            <a:r>
              <a:rPr lang="es-ES" sz="1600" dirty="0"/>
              <a:t>; </a:t>
            </a:r>
            <a:r>
              <a:rPr lang="es-ES" sz="1600" dirty="0" err="1"/>
              <a:t>horrek</a:t>
            </a:r>
            <a:r>
              <a:rPr lang="es-ES" sz="1600" dirty="0"/>
              <a:t> </a:t>
            </a:r>
            <a:r>
              <a:rPr lang="es-ES" sz="1600" dirty="0" err="1"/>
              <a:t>gertaera</a:t>
            </a:r>
            <a:r>
              <a:rPr lang="es-ES" sz="1600" dirty="0"/>
              <a:t> </a:t>
            </a:r>
            <a:r>
              <a:rPr lang="es-ES" sz="1600" dirty="0" err="1"/>
              <a:t>kardiobaskularren</a:t>
            </a:r>
            <a:r>
              <a:rPr lang="es-ES" sz="1600" dirty="0"/>
              <a:t> </a:t>
            </a:r>
            <a:r>
              <a:rPr lang="es-ES" sz="1600" dirty="0" err="1"/>
              <a:t>murrizketa</a:t>
            </a:r>
            <a:r>
              <a:rPr lang="es-ES" sz="1600" dirty="0"/>
              <a:t> </a:t>
            </a:r>
            <a:r>
              <a:rPr lang="es-ES" sz="1600" dirty="0" err="1"/>
              <a:t>txiki</a:t>
            </a:r>
            <a:r>
              <a:rPr lang="es-ES" sz="1600" dirty="0"/>
              <a:t> bat </a:t>
            </a:r>
            <a:r>
              <a:rPr lang="es-ES" sz="1600" dirty="0" err="1"/>
              <a:t>dakar</a:t>
            </a:r>
            <a:r>
              <a:rPr lang="es-ES" sz="1600" dirty="0"/>
              <a:t> </a:t>
            </a:r>
            <a:r>
              <a:rPr lang="es-ES" sz="1600" dirty="0" err="1"/>
              <a:t>berekin</a:t>
            </a:r>
            <a:r>
              <a:rPr lang="es-ES" sz="1600" dirty="0"/>
              <a:t>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600" dirty="0" err="1"/>
              <a:t>Inklisiranak</a:t>
            </a:r>
            <a:r>
              <a:rPr lang="es-ES" sz="1600" dirty="0"/>
              <a:t> PCSK9aren </a:t>
            </a:r>
            <a:r>
              <a:rPr lang="es-ES" sz="1600" dirty="0" err="1"/>
              <a:t>inhibitzaileek</a:t>
            </a:r>
            <a:r>
              <a:rPr lang="es-ES" sz="1600" dirty="0"/>
              <a:t> </a:t>
            </a:r>
            <a:r>
              <a:rPr lang="es-ES" sz="1600" dirty="0" err="1"/>
              <a:t>eragiten</a:t>
            </a:r>
            <a:r>
              <a:rPr lang="es-ES" sz="1600" dirty="0"/>
              <a:t> </a:t>
            </a:r>
            <a:r>
              <a:rPr lang="es-ES" sz="1600" dirty="0" err="1"/>
              <a:t>duten</a:t>
            </a:r>
            <a:r>
              <a:rPr lang="es-ES" sz="1600" dirty="0"/>
              <a:t> LDL </a:t>
            </a:r>
            <a:r>
              <a:rPr lang="es-ES" sz="1600" dirty="0" err="1"/>
              <a:t>kolesterolaren</a:t>
            </a:r>
            <a:r>
              <a:rPr lang="es-ES" sz="1600" dirty="0"/>
              <a:t> </a:t>
            </a:r>
            <a:r>
              <a:rPr lang="es-ES" sz="1600" dirty="0" err="1"/>
              <a:t>antzeko</a:t>
            </a:r>
            <a:r>
              <a:rPr lang="es-ES" sz="1600" dirty="0"/>
              <a:t> </a:t>
            </a:r>
            <a:r>
              <a:rPr lang="es-ES" sz="1600" dirty="0" err="1"/>
              <a:t>murrizketa-mailak</a:t>
            </a:r>
            <a:r>
              <a:rPr lang="es-ES" sz="1600" dirty="0"/>
              <a:t> </a:t>
            </a:r>
            <a:r>
              <a:rPr lang="es-ES" sz="1600" dirty="0" err="1"/>
              <a:t>erakutsi</a:t>
            </a:r>
            <a:r>
              <a:rPr lang="es-ES" sz="1600" dirty="0"/>
              <a:t> </a:t>
            </a:r>
            <a:r>
              <a:rPr lang="es-ES" sz="1600" dirty="0" err="1"/>
              <a:t>ditu</a:t>
            </a:r>
            <a:r>
              <a:rPr lang="es-ES" sz="1600" dirty="0"/>
              <a:t>, </a:t>
            </a:r>
            <a:r>
              <a:rPr lang="es-ES" sz="1600" dirty="0" err="1"/>
              <a:t>baina</a:t>
            </a:r>
            <a:r>
              <a:rPr lang="es-ES" sz="1600" dirty="0"/>
              <a:t>, PCSK9aren </a:t>
            </a:r>
            <a:r>
              <a:rPr lang="es-ES" sz="1600" dirty="0" err="1"/>
              <a:t>inhibitzaileen</a:t>
            </a:r>
            <a:r>
              <a:rPr lang="es-ES" sz="1600" dirty="0"/>
              <a:t> </a:t>
            </a:r>
            <a:r>
              <a:rPr lang="es-ES" sz="1600" dirty="0" err="1"/>
              <a:t>kasuan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bezala</a:t>
            </a:r>
            <a:r>
              <a:rPr lang="es-ES" sz="1600" dirty="0"/>
              <a:t>, </a:t>
            </a:r>
            <a:r>
              <a:rPr lang="es-ES" sz="1600" dirty="0" err="1"/>
              <a:t>oraindik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inklisiranaren</a:t>
            </a:r>
            <a:r>
              <a:rPr lang="es-ES" sz="1600" dirty="0"/>
              <a:t> </a:t>
            </a:r>
            <a:r>
              <a:rPr lang="es-ES" sz="1600" dirty="0" err="1"/>
              <a:t>morbimortalitate</a:t>
            </a:r>
            <a:r>
              <a:rPr lang="es-ES" sz="1600" dirty="0"/>
              <a:t> </a:t>
            </a:r>
            <a:r>
              <a:rPr lang="es-ES" sz="1600" dirty="0" err="1"/>
              <a:t>kardiobaskularrari</a:t>
            </a:r>
            <a:r>
              <a:rPr lang="es-ES" sz="1600" dirty="0"/>
              <a:t> </a:t>
            </a:r>
            <a:r>
              <a:rPr lang="es-ES" sz="1600" dirty="0" err="1"/>
              <a:t>buruzko</a:t>
            </a:r>
            <a:r>
              <a:rPr lang="es-ES" sz="1600" dirty="0"/>
              <a:t> </a:t>
            </a:r>
            <a:r>
              <a:rPr lang="es-ES" sz="1600" dirty="0" err="1"/>
              <a:t>daturik</a:t>
            </a:r>
            <a:r>
              <a:rPr lang="es-E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0967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914401" y="861400"/>
            <a:ext cx="104788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gehiago</a:t>
            </a:r>
            <a:endParaRPr lang="es-ES" sz="4000" b="1">
              <a:solidFill>
                <a:srgbClr val="4BACC6"/>
              </a:solidFill>
              <a:latin typeface="Arial Black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eta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…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uadroTexto 2"/>
          <p:cNvSpPr txBox="1"/>
          <p:nvPr/>
        </p:nvSpPr>
        <p:spPr>
          <a:xfrm>
            <a:off x="815249" y="3246701"/>
            <a:ext cx="5756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hlinkClick r:id="rId5"/>
              </a:rPr>
              <a:t>INFAC 33. </a:t>
            </a:r>
            <a:r>
              <a:rPr lang="es-ES" sz="3200" b="1" dirty="0" err="1">
                <a:hlinkClick r:id="rId5"/>
              </a:rPr>
              <a:t>liburukia</a:t>
            </a:r>
            <a:r>
              <a:rPr lang="es-ES" sz="3200" b="1" dirty="0">
                <a:hlinkClick r:id="rId5"/>
              </a:rPr>
              <a:t>, 7. </a:t>
            </a:r>
            <a:r>
              <a:rPr lang="es-ES" sz="3200" b="1" dirty="0" err="1">
                <a:hlinkClick r:id="rId5"/>
              </a:rPr>
              <a:t>zk</a:t>
            </a:r>
            <a:r>
              <a:rPr lang="es-ES" sz="3200" b="1" dirty="0">
                <a:hlinkClick r:id="rId5"/>
              </a:rPr>
              <a:t> - 2025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600" dirty="0" err="1">
                <a:solidFill>
                  <a:srgbClr val="4E9EBA"/>
                </a:solidFill>
                <a:latin typeface="Arial Black" pitchFamily="34" charset="0"/>
              </a:rPr>
              <a:t>Aurkibidea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52840" y="1280037"/>
            <a:ext cx="9554769" cy="4723203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SARRERA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KOLESTEROL-MAILA, ZENBAT ETA BAXUAGO, HOBETO?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AZIDO BEMPEDOIKOA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ETIL IKOSAPENTOA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PCSK9-ren INHIBITZAILEAK (PCSK9-i)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INKLISIRANA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BESTE BATZUK: LOMITAPIDA, EBINACUMABA, BOLANESORSENA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 A LIPOPROTEINA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FUNTSEZKO IDEIAK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051659"/>
            <a:ext cx="11161486" cy="513434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 err="1"/>
              <a:t>Gaixotasun</a:t>
            </a:r>
            <a:r>
              <a:rPr lang="es-ES" sz="1800" dirty="0"/>
              <a:t> </a:t>
            </a:r>
            <a:r>
              <a:rPr lang="es-ES" sz="1800" dirty="0" err="1"/>
              <a:t>kardiobaskularrak</a:t>
            </a:r>
            <a:r>
              <a:rPr lang="es-ES" sz="1800" dirty="0"/>
              <a:t> (GKB): </a:t>
            </a:r>
            <a:r>
              <a:rPr lang="es-ES" sz="1800" dirty="0" err="1"/>
              <a:t>morbilitate-kausa</a:t>
            </a:r>
            <a:r>
              <a:rPr lang="es-ES" sz="1800" dirty="0"/>
              <a:t> </a:t>
            </a:r>
            <a:r>
              <a:rPr lang="es-ES" sz="1800" dirty="0" err="1"/>
              <a:t>nagusienetako</a:t>
            </a:r>
            <a:r>
              <a:rPr lang="es-ES" sz="1800" dirty="0"/>
              <a:t> bat eta </a:t>
            </a:r>
            <a:r>
              <a:rPr lang="es-ES" sz="1800" dirty="0" err="1"/>
              <a:t>lehenengo</a:t>
            </a:r>
            <a:r>
              <a:rPr lang="es-ES" sz="1800" dirty="0"/>
              <a:t> </a:t>
            </a:r>
            <a:r>
              <a:rPr lang="es-ES" sz="1800" dirty="0" err="1"/>
              <a:t>heriotza-arrazoia</a:t>
            </a:r>
            <a:r>
              <a:rPr lang="es-ES" sz="1800" dirty="0"/>
              <a:t> </a:t>
            </a:r>
            <a:r>
              <a:rPr lang="es-ES" sz="1800" dirty="0" err="1"/>
              <a:t>Espainian</a:t>
            </a:r>
            <a:r>
              <a:rPr lang="es-ES" sz="1800" dirty="0"/>
              <a:t>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 err="1"/>
              <a:t>EAEn</a:t>
            </a:r>
            <a:r>
              <a:rPr lang="es-ES" sz="1800" dirty="0"/>
              <a:t>, 2023. </a:t>
            </a:r>
            <a:r>
              <a:rPr lang="es-ES" sz="1800" dirty="0" err="1"/>
              <a:t>urtean</a:t>
            </a:r>
            <a:r>
              <a:rPr lang="es-ES" sz="1800" dirty="0"/>
              <a:t>, </a:t>
            </a:r>
            <a:r>
              <a:rPr lang="es-ES" sz="1800" dirty="0" err="1"/>
              <a:t>zirkulazio-sistemako</a:t>
            </a:r>
            <a:r>
              <a:rPr lang="es-ES" sz="1800" dirty="0"/>
              <a:t> </a:t>
            </a:r>
            <a:r>
              <a:rPr lang="es-ES" sz="1800" dirty="0" err="1"/>
              <a:t>gaixotasunak</a:t>
            </a:r>
            <a:r>
              <a:rPr lang="es-ES" sz="1800" dirty="0"/>
              <a:t> izan </a:t>
            </a:r>
            <a:r>
              <a:rPr lang="es-ES" sz="1800" dirty="0" err="1"/>
              <a:t>ziren</a:t>
            </a:r>
            <a:r>
              <a:rPr lang="es-ES" sz="1800" dirty="0"/>
              <a:t> </a:t>
            </a:r>
            <a:r>
              <a:rPr lang="es-ES" sz="1800" dirty="0" err="1"/>
              <a:t>emakumeen</a:t>
            </a:r>
            <a:r>
              <a:rPr lang="es-ES" sz="1800" dirty="0"/>
              <a:t> </a:t>
            </a:r>
            <a:r>
              <a:rPr lang="es-ES" sz="1800" dirty="0" err="1"/>
              <a:t>lehenengo</a:t>
            </a:r>
            <a:r>
              <a:rPr lang="es-ES" sz="1800" dirty="0"/>
              <a:t> </a:t>
            </a:r>
            <a:r>
              <a:rPr lang="es-ES" sz="1800" dirty="0" err="1"/>
              <a:t>heriotza-kausa</a:t>
            </a:r>
            <a:r>
              <a:rPr lang="es-ES" sz="1800" dirty="0"/>
              <a:t> (% 26,3) eta </a:t>
            </a:r>
            <a:r>
              <a:rPr lang="es-ES" sz="1800" dirty="0" err="1"/>
              <a:t>gizonezkoen</a:t>
            </a:r>
            <a:r>
              <a:rPr lang="es-ES" sz="1800" dirty="0"/>
              <a:t> </a:t>
            </a:r>
            <a:r>
              <a:rPr lang="es-ES" sz="1800" dirty="0" err="1"/>
              <a:t>bigarrena</a:t>
            </a:r>
            <a:r>
              <a:rPr lang="es-ES" sz="1800" dirty="0"/>
              <a:t> (% 24,4), </a:t>
            </a:r>
            <a:r>
              <a:rPr lang="es-ES" sz="1800" dirty="0" err="1"/>
              <a:t>minbiziaren</a:t>
            </a:r>
            <a:r>
              <a:rPr lang="es-ES" sz="1800" dirty="0"/>
              <a:t> </a:t>
            </a:r>
            <a:r>
              <a:rPr lang="es-ES" sz="1800" dirty="0" err="1"/>
              <a:t>atzetik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/>
              <a:t>GKB </a:t>
            </a:r>
            <a:r>
              <a:rPr lang="es-ES" sz="1800" dirty="0" err="1"/>
              <a:t>gehienen</a:t>
            </a:r>
            <a:r>
              <a:rPr lang="es-ES" sz="1800" dirty="0"/>
              <a:t> </a:t>
            </a:r>
            <a:r>
              <a:rPr lang="es-ES" sz="1800" dirty="0" err="1"/>
              <a:t>oinarri</a:t>
            </a:r>
            <a:r>
              <a:rPr lang="es-ES" sz="1800" dirty="0"/>
              <a:t> </a:t>
            </a:r>
            <a:r>
              <a:rPr lang="es-ES" sz="1800" dirty="0" err="1"/>
              <a:t>patogeniko</a:t>
            </a:r>
            <a:r>
              <a:rPr lang="es-ES" sz="1800" dirty="0"/>
              <a:t> </a:t>
            </a:r>
            <a:r>
              <a:rPr lang="es-ES" sz="1800" dirty="0" err="1"/>
              <a:t>komuna</a:t>
            </a:r>
            <a:r>
              <a:rPr lang="es-ES" sz="1800" dirty="0"/>
              <a:t> </a:t>
            </a:r>
            <a:r>
              <a:rPr lang="es-ES" sz="1800" dirty="0" err="1"/>
              <a:t>arteriosklerosia</a:t>
            </a:r>
            <a:r>
              <a:rPr lang="es-ES" sz="1800" dirty="0"/>
              <a:t> da </a:t>
            </a:r>
            <a:r>
              <a:rPr lang="es-ES" sz="1800" dirty="0" err="1"/>
              <a:t>zeinaren</a:t>
            </a:r>
            <a:r>
              <a:rPr lang="es-ES" sz="1800" dirty="0"/>
              <a:t> </a:t>
            </a:r>
            <a:r>
              <a:rPr lang="es-ES" sz="1800" dirty="0" err="1"/>
              <a:t>genesian</a:t>
            </a:r>
            <a:r>
              <a:rPr lang="es-ES" sz="1800" dirty="0"/>
              <a:t> </a:t>
            </a:r>
            <a:r>
              <a:rPr lang="es-ES" sz="1800" dirty="0" err="1"/>
              <a:t>arrisku</a:t>
            </a:r>
            <a:r>
              <a:rPr lang="es-ES" sz="1800" dirty="0"/>
              <a:t> </a:t>
            </a:r>
            <a:r>
              <a:rPr lang="es-ES" sz="1800" dirty="0" err="1"/>
              <a:t>kardiobaskularreko</a:t>
            </a:r>
            <a:r>
              <a:rPr lang="es-ES" sz="1800" dirty="0"/>
              <a:t> (AKB) </a:t>
            </a:r>
            <a:r>
              <a:rPr lang="es-ES" sz="1800" dirty="0" err="1"/>
              <a:t>zenbait</a:t>
            </a:r>
            <a:r>
              <a:rPr lang="es-ES" sz="1800" dirty="0"/>
              <a:t> </a:t>
            </a:r>
            <a:r>
              <a:rPr lang="es-ES" sz="1800" dirty="0" err="1"/>
              <a:t>faktore</a:t>
            </a:r>
            <a:r>
              <a:rPr lang="es-ES" sz="1800" dirty="0"/>
              <a:t> </a:t>
            </a:r>
            <a:r>
              <a:rPr lang="es-ES" sz="1800" dirty="0" err="1"/>
              <a:t>aldagarriak</a:t>
            </a:r>
            <a:r>
              <a:rPr lang="es-ES" sz="1800" dirty="0"/>
              <a:t> </a:t>
            </a:r>
            <a:r>
              <a:rPr lang="es-ES" sz="1800" dirty="0" err="1"/>
              <a:t>eragin</a:t>
            </a:r>
            <a:r>
              <a:rPr lang="es-ES" sz="1800" dirty="0"/>
              <a:t> </a:t>
            </a:r>
            <a:r>
              <a:rPr lang="es-ES" sz="1800" dirty="0" err="1"/>
              <a:t>baitute</a:t>
            </a:r>
            <a:r>
              <a:rPr lang="es-ES" sz="1800" dirty="0"/>
              <a:t>: </a:t>
            </a:r>
            <a:r>
              <a:rPr lang="es-ES" sz="1800" dirty="0" err="1"/>
              <a:t>hipertentsio</a:t>
            </a:r>
            <a:r>
              <a:rPr lang="es-ES" sz="1800" dirty="0"/>
              <a:t> </a:t>
            </a:r>
            <a:r>
              <a:rPr lang="es-ES" sz="1800" dirty="0" err="1"/>
              <a:t>arterialak</a:t>
            </a:r>
            <a:r>
              <a:rPr lang="es-ES" sz="1800" dirty="0"/>
              <a:t>, diabetes </a:t>
            </a:r>
            <a:r>
              <a:rPr lang="es-ES" sz="1800" dirty="0" err="1"/>
              <a:t>mellitusak</a:t>
            </a:r>
            <a:r>
              <a:rPr lang="es-ES" sz="1800" dirty="0"/>
              <a:t>, </a:t>
            </a:r>
            <a:r>
              <a:rPr lang="es-ES" sz="1800" dirty="0" err="1"/>
              <a:t>tabakismoak</a:t>
            </a:r>
            <a:r>
              <a:rPr lang="es-ES" sz="1800" dirty="0"/>
              <a:t> eta </a:t>
            </a:r>
            <a:r>
              <a:rPr lang="es-ES" sz="1800" dirty="0" err="1"/>
              <a:t>dislipemiek</a:t>
            </a:r>
            <a:r>
              <a:rPr lang="es-ES" sz="1800" dirty="0"/>
              <a:t> (</a:t>
            </a:r>
            <a:r>
              <a:rPr lang="es-ES" sz="1800" dirty="0" err="1"/>
              <a:t>hiperkolesterolemia</a:t>
            </a:r>
            <a:r>
              <a:rPr lang="es-ES" sz="1800" dirty="0"/>
              <a:t>).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 err="1"/>
              <a:t>Modu</a:t>
            </a:r>
            <a:r>
              <a:rPr lang="es-ES" sz="1800" dirty="0"/>
              <a:t> </a:t>
            </a:r>
            <a:r>
              <a:rPr lang="es-ES" sz="1800" dirty="0" err="1"/>
              <a:t>integralean</a:t>
            </a:r>
            <a:r>
              <a:rPr lang="es-ES" sz="1800" dirty="0"/>
              <a:t> </a:t>
            </a:r>
            <a:r>
              <a:rPr lang="es-ES" sz="1800" dirty="0" err="1"/>
              <a:t>heldu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zaie</a:t>
            </a:r>
            <a:r>
              <a:rPr lang="es-ES" sz="1800" dirty="0"/>
              <a:t> GKB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arrisku-faktoreei</a:t>
            </a:r>
            <a:r>
              <a:rPr lang="es-ES" sz="1800" dirty="0"/>
              <a:t>. </a:t>
            </a:r>
            <a:r>
              <a:rPr lang="es-ES" sz="1800" dirty="0" err="1"/>
              <a:t>Aintzat</a:t>
            </a:r>
            <a:r>
              <a:rPr lang="es-ES" sz="1800" dirty="0"/>
              <a:t> </a:t>
            </a:r>
            <a:r>
              <a:rPr lang="es-ES" sz="1800" dirty="0" err="1"/>
              <a:t>hartu</a:t>
            </a:r>
            <a:r>
              <a:rPr lang="es-ES" sz="1800" dirty="0"/>
              <a:t> </a:t>
            </a:r>
            <a:r>
              <a:rPr lang="es-ES" sz="1800" dirty="0" err="1"/>
              <a:t>beharra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osasuna</a:t>
            </a:r>
            <a:r>
              <a:rPr lang="es-ES" sz="1800" dirty="0"/>
              <a:t> </a:t>
            </a:r>
            <a:r>
              <a:rPr lang="es-ES" sz="1800" dirty="0" err="1"/>
              <a:t>baldintzatzen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alderdi</a:t>
            </a:r>
            <a:r>
              <a:rPr lang="es-ES" sz="1800" dirty="0"/>
              <a:t> </a:t>
            </a:r>
            <a:r>
              <a:rPr lang="es-ES" sz="1800" dirty="0" err="1"/>
              <a:t>sozialek</a:t>
            </a:r>
            <a:r>
              <a:rPr lang="es-ES" sz="1800" dirty="0"/>
              <a:t>. Ez da </a:t>
            </a:r>
            <a:r>
              <a:rPr lang="es-ES" sz="1800" dirty="0" err="1"/>
              <a:t>gomendagarria</a:t>
            </a:r>
            <a:r>
              <a:rPr lang="es-ES" sz="1800" dirty="0"/>
              <a:t> </a:t>
            </a:r>
            <a:r>
              <a:rPr lang="es-ES" sz="1800" dirty="0" err="1"/>
              <a:t>hiperkolesterolemia</a:t>
            </a:r>
            <a:r>
              <a:rPr lang="es-ES" sz="1800" dirty="0"/>
              <a:t> </a:t>
            </a:r>
            <a:r>
              <a:rPr lang="es-ES" sz="1800" dirty="0" err="1"/>
              <a:t>farmakoen</a:t>
            </a:r>
            <a:r>
              <a:rPr lang="es-ES" sz="1800" dirty="0"/>
              <a:t> </a:t>
            </a:r>
            <a:r>
              <a:rPr lang="es-ES" sz="1800" dirty="0" err="1"/>
              <a:t>bidez</a:t>
            </a:r>
            <a:r>
              <a:rPr lang="es-ES" sz="1800" dirty="0"/>
              <a:t> </a:t>
            </a:r>
            <a:r>
              <a:rPr lang="es-ES" sz="1800" dirty="0" err="1"/>
              <a:t>modu</a:t>
            </a:r>
            <a:r>
              <a:rPr lang="es-ES" sz="1800" dirty="0"/>
              <a:t> </a:t>
            </a:r>
            <a:r>
              <a:rPr lang="es-ES" sz="1800" dirty="0" err="1"/>
              <a:t>isolatuan</a:t>
            </a:r>
            <a:r>
              <a:rPr lang="es-ES" sz="1800" dirty="0"/>
              <a:t> </a:t>
            </a:r>
            <a:r>
              <a:rPr lang="es-ES" sz="1800" dirty="0" err="1"/>
              <a:t>tratatzea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/>
              <a:t>Estrategia </a:t>
            </a:r>
            <a:r>
              <a:rPr lang="es-ES" sz="1800" dirty="0" err="1"/>
              <a:t>nagusia</a:t>
            </a:r>
            <a:r>
              <a:rPr lang="es-ES" sz="1800" dirty="0"/>
              <a:t>: </a:t>
            </a:r>
            <a:r>
              <a:rPr lang="es-ES" sz="1800" dirty="0" err="1"/>
              <a:t>bizi-estiloa</a:t>
            </a:r>
            <a:r>
              <a:rPr lang="es-ES" sz="1800" dirty="0"/>
              <a:t> </a:t>
            </a:r>
            <a:r>
              <a:rPr lang="es-ES" sz="1800" dirty="0" err="1"/>
              <a:t>aldatzea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farmakologikoa</a:t>
            </a:r>
            <a:r>
              <a:rPr lang="es-ES" sz="1800" dirty="0"/>
              <a:t>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Estatinak</a:t>
            </a:r>
            <a:r>
              <a:rPr lang="es-ES" sz="1400" dirty="0"/>
              <a:t>: </a:t>
            </a:r>
            <a:r>
              <a:rPr lang="es-ES" sz="1400" dirty="0" err="1"/>
              <a:t>aukerako</a:t>
            </a:r>
            <a:r>
              <a:rPr lang="es-ES" sz="1400" dirty="0"/>
              <a:t> </a:t>
            </a:r>
            <a:r>
              <a:rPr lang="es-ES" sz="1400" dirty="0" err="1"/>
              <a:t>farmakoak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Ezetimiba</a:t>
            </a:r>
            <a:r>
              <a:rPr lang="es-ES" sz="1400" dirty="0"/>
              <a:t>: </a:t>
            </a:r>
            <a:r>
              <a:rPr lang="es-ES" sz="1400" dirty="0" err="1"/>
              <a:t>estatinak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badira</a:t>
            </a:r>
            <a:r>
              <a:rPr lang="es-ES" sz="1400" dirty="0"/>
              <a:t> </a:t>
            </a:r>
            <a:r>
              <a:rPr lang="es-ES" sz="1400" dirty="0" err="1"/>
              <a:t>toleratzen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ezbada</a:t>
            </a:r>
            <a:r>
              <a:rPr lang="es-ES" sz="1400" dirty="0"/>
              <a:t> </a:t>
            </a:r>
            <a:r>
              <a:rPr lang="es-ES" sz="1400" dirty="0" err="1"/>
              <a:t>lortzen</a:t>
            </a:r>
            <a:r>
              <a:rPr lang="es-ES" sz="1400" dirty="0"/>
              <a:t> </a:t>
            </a:r>
            <a:r>
              <a:rPr lang="es-ES" sz="1400" dirty="0" err="1"/>
              <a:t>helburu</a:t>
            </a:r>
            <a:r>
              <a:rPr lang="es-ES" sz="1400" dirty="0"/>
              <a:t> </a:t>
            </a:r>
            <a:r>
              <a:rPr lang="es-ES" sz="1400" dirty="0" err="1"/>
              <a:t>gisa</a:t>
            </a:r>
            <a:r>
              <a:rPr lang="es-ES" sz="1400" dirty="0"/>
              <a:t> </a:t>
            </a:r>
            <a:r>
              <a:rPr lang="es-ES" sz="1400" dirty="0" err="1"/>
              <a:t>ezarritako</a:t>
            </a:r>
            <a:r>
              <a:rPr lang="es-ES" sz="1400" dirty="0"/>
              <a:t> LDL </a:t>
            </a:r>
            <a:r>
              <a:rPr lang="es-ES" sz="1400" dirty="0" err="1"/>
              <a:t>kolesterol-mailara</a:t>
            </a:r>
            <a:r>
              <a:rPr lang="es-ES" sz="1400" dirty="0"/>
              <a:t> </a:t>
            </a:r>
            <a:r>
              <a:rPr lang="es-ES" sz="1400" dirty="0" err="1"/>
              <a:t>iristea</a:t>
            </a:r>
            <a:r>
              <a:rPr lang="es-ES" sz="1400" dirty="0"/>
              <a:t>. </a:t>
            </a:r>
            <a:r>
              <a:rPr lang="es-ES" sz="1400" dirty="0" err="1"/>
              <a:t>Onura</a:t>
            </a:r>
            <a:r>
              <a:rPr lang="es-ES" sz="1400" dirty="0"/>
              <a:t> </a:t>
            </a:r>
            <a:r>
              <a:rPr lang="es-ES" sz="1400" dirty="0" err="1"/>
              <a:t>apalak</a:t>
            </a:r>
            <a:r>
              <a:rPr lang="es-ES" sz="1400" dirty="0"/>
              <a:t> </a:t>
            </a:r>
            <a:r>
              <a:rPr lang="es-ES" sz="1400" dirty="0" err="1"/>
              <a:t>gertaera</a:t>
            </a:r>
            <a:r>
              <a:rPr lang="es-ES" sz="1400" dirty="0"/>
              <a:t> </a:t>
            </a:r>
            <a:r>
              <a:rPr lang="es-ES" sz="1400" dirty="0" err="1"/>
              <a:t>kardiobaskularrei</a:t>
            </a:r>
            <a:r>
              <a:rPr lang="es-ES" sz="1400" dirty="0"/>
              <a:t> </a:t>
            </a:r>
            <a:r>
              <a:rPr lang="es-ES" sz="1400" dirty="0" err="1"/>
              <a:t>begira</a:t>
            </a:r>
            <a:r>
              <a:rPr lang="es-ES" sz="1400" dirty="0"/>
              <a:t>, </a:t>
            </a:r>
            <a:r>
              <a:rPr lang="es-ES" sz="1400" dirty="0" err="1"/>
              <a:t>arrisku</a:t>
            </a:r>
            <a:r>
              <a:rPr lang="es-ES" sz="1400" dirty="0"/>
              <a:t> </a:t>
            </a:r>
            <a:r>
              <a:rPr lang="es-ES" sz="1400" dirty="0" err="1"/>
              <a:t>erlatiboaren</a:t>
            </a:r>
            <a:r>
              <a:rPr lang="es-ES" sz="1400" dirty="0"/>
              <a:t> % 6 </a:t>
            </a:r>
            <a:r>
              <a:rPr lang="es-ES" sz="1400" dirty="0" err="1"/>
              <a:t>murrizketa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/>
              <a:t>PCSK9-i, </a:t>
            </a:r>
            <a:r>
              <a:rPr lang="es-ES" sz="1400" dirty="0" err="1"/>
              <a:t>azido</a:t>
            </a:r>
            <a:r>
              <a:rPr lang="es-ES" sz="1400" dirty="0"/>
              <a:t> </a:t>
            </a:r>
            <a:r>
              <a:rPr lang="es-ES" sz="1400" dirty="0" err="1"/>
              <a:t>bempedoikoa</a:t>
            </a:r>
            <a:r>
              <a:rPr lang="es-ES" sz="1400" dirty="0"/>
              <a:t> (</a:t>
            </a:r>
            <a:r>
              <a:rPr lang="es-ES" sz="1400" dirty="0" err="1"/>
              <a:t>bakarrik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ezetimibari</a:t>
            </a:r>
            <a:r>
              <a:rPr lang="es-ES" sz="1400" dirty="0"/>
              <a:t> </a:t>
            </a:r>
            <a:r>
              <a:rPr lang="es-ES" sz="1400" dirty="0" err="1"/>
              <a:t>loturik</a:t>
            </a:r>
            <a:r>
              <a:rPr lang="es-ES" sz="1400" dirty="0"/>
              <a:t>), </a:t>
            </a:r>
            <a:r>
              <a:rPr lang="es-ES" sz="1400" dirty="0" err="1"/>
              <a:t>etil</a:t>
            </a:r>
            <a:r>
              <a:rPr lang="es-ES" sz="1400" dirty="0"/>
              <a:t> </a:t>
            </a:r>
            <a:r>
              <a:rPr lang="es-ES" sz="1400" dirty="0" err="1"/>
              <a:t>ikosapentoa</a:t>
            </a:r>
            <a:r>
              <a:rPr lang="es-ES" sz="1400" dirty="0"/>
              <a:t>, </a:t>
            </a:r>
            <a:r>
              <a:rPr lang="es-ES" sz="1400" dirty="0" err="1"/>
              <a:t>inclisirana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Ebinacumaba</a:t>
            </a:r>
            <a:r>
              <a:rPr lang="es-ES" sz="1400" dirty="0"/>
              <a:t>, </a:t>
            </a:r>
            <a:r>
              <a:rPr lang="es-ES" sz="1400" dirty="0" err="1"/>
              <a:t>lomitapida</a:t>
            </a:r>
            <a:r>
              <a:rPr lang="es-ES" sz="1400" dirty="0"/>
              <a:t>: </a:t>
            </a:r>
            <a:r>
              <a:rPr lang="es-ES" sz="1400" dirty="0" err="1"/>
              <a:t>hiperkolesterolemia</a:t>
            </a:r>
            <a:r>
              <a:rPr lang="es-ES" sz="1400" dirty="0"/>
              <a:t> familiar </a:t>
            </a:r>
            <a:r>
              <a:rPr lang="es-ES" sz="1400" dirty="0" err="1"/>
              <a:t>homozigotikoa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Bolasenorsena</a:t>
            </a:r>
            <a:r>
              <a:rPr lang="es-ES" sz="1400" dirty="0"/>
              <a:t>: </a:t>
            </a:r>
            <a:r>
              <a:rPr lang="es-ES" sz="1400" dirty="0" err="1"/>
              <a:t>kilomikronemia</a:t>
            </a:r>
            <a:r>
              <a:rPr lang="es-ES" sz="1400" dirty="0"/>
              <a:t> </a:t>
            </a:r>
            <a:r>
              <a:rPr lang="es-ES" sz="1400" dirty="0" err="1"/>
              <a:t>familiarraren</a:t>
            </a:r>
            <a:r>
              <a:rPr lang="es-ES" sz="1400" dirty="0"/>
              <a:t> </a:t>
            </a:r>
            <a:r>
              <a:rPr lang="es-ES" sz="1400" dirty="0" err="1"/>
              <a:t>sindromea</a:t>
            </a:r>
            <a:endParaRPr lang="es-E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KOLESTEROL-MAILA, ZENBAT ETA BAXUAGO, HOBETO?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289126"/>
            <a:ext cx="11161486" cy="467712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 err="1"/>
              <a:t>Oraindik</a:t>
            </a:r>
            <a:r>
              <a:rPr lang="es-ES" sz="1800" dirty="0"/>
              <a:t> </a:t>
            </a:r>
            <a:r>
              <a:rPr lang="es-ES" sz="1800" dirty="0" err="1"/>
              <a:t>eztabaidatzen</a:t>
            </a:r>
            <a:r>
              <a:rPr lang="es-ES" sz="1800" dirty="0"/>
              <a:t> </a:t>
            </a:r>
            <a:r>
              <a:rPr lang="es-ES" sz="1800" dirty="0" err="1"/>
              <a:t>ari</a:t>
            </a:r>
            <a:r>
              <a:rPr lang="es-ES" sz="1800" dirty="0"/>
              <a:t> da </a:t>
            </a:r>
            <a:r>
              <a:rPr lang="es-ES" sz="1800" dirty="0" err="1"/>
              <a:t>zein</a:t>
            </a:r>
            <a:r>
              <a:rPr lang="es-ES" sz="1800" dirty="0"/>
              <a:t> den </a:t>
            </a:r>
            <a:r>
              <a:rPr lang="es-ES" sz="1800" dirty="0" err="1"/>
              <a:t>kolesterol-mailaren</a:t>
            </a:r>
            <a:r>
              <a:rPr lang="es-ES" sz="1800" dirty="0"/>
              <a:t> </a:t>
            </a:r>
            <a:r>
              <a:rPr lang="es-ES" sz="1800" dirty="0" err="1"/>
              <a:t>murrizketa</a:t>
            </a:r>
            <a:r>
              <a:rPr lang="es-ES" sz="1800" dirty="0"/>
              <a:t> </a:t>
            </a:r>
            <a:r>
              <a:rPr lang="es-ES" sz="1800" dirty="0" err="1"/>
              <a:t>optimoa</a:t>
            </a:r>
            <a:r>
              <a:rPr lang="es-ES" sz="1800" dirty="0"/>
              <a:t> </a:t>
            </a:r>
            <a:r>
              <a:rPr lang="es-ES" sz="1800" dirty="0" err="1"/>
              <a:t>onura</a:t>
            </a:r>
            <a:r>
              <a:rPr lang="es-ES" sz="1800" dirty="0"/>
              <a:t> </a:t>
            </a:r>
            <a:r>
              <a:rPr lang="es-ES" sz="1800" dirty="0" err="1"/>
              <a:t>esanguratsua</a:t>
            </a:r>
            <a:r>
              <a:rPr lang="es-ES" sz="1800" dirty="0"/>
              <a:t> </a:t>
            </a:r>
            <a:r>
              <a:rPr lang="es-ES" sz="1800" dirty="0" err="1"/>
              <a:t>izaten</a:t>
            </a:r>
            <a:r>
              <a:rPr lang="es-ES" sz="1800" dirty="0"/>
              <a:t> </a:t>
            </a:r>
            <a:r>
              <a:rPr lang="es-ES" sz="1800" dirty="0" err="1"/>
              <a:t>hasteko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 err="1"/>
              <a:t>Giden</a:t>
            </a:r>
            <a:r>
              <a:rPr lang="es-ES" sz="1800" dirty="0"/>
              <a:t> </a:t>
            </a:r>
            <a:r>
              <a:rPr lang="es-ES" sz="1800" dirty="0" err="1"/>
              <a:t>gomendioak</a:t>
            </a:r>
            <a:r>
              <a:rPr lang="es-ES" sz="1800" dirty="0"/>
              <a:t>: 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400" dirty="0"/>
              <a:t>AHA/ACC 2018, ESC 2019 y eta 2025eko ESC </a:t>
            </a:r>
            <a:r>
              <a:rPr lang="es-ES" sz="1400" dirty="0" err="1"/>
              <a:t>eguneratzea</a:t>
            </a:r>
            <a:r>
              <a:rPr lang="es-ES" sz="1400" dirty="0"/>
              <a:t>: “</a:t>
            </a:r>
            <a:r>
              <a:rPr lang="es-ES" sz="1400" dirty="0" err="1"/>
              <a:t>kolesterola</a:t>
            </a:r>
            <a:r>
              <a:rPr lang="es-ES" sz="1400" dirty="0"/>
              <a:t>: </a:t>
            </a:r>
            <a:r>
              <a:rPr lang="es-ES" sz="1400" dirty="0" err="1"/>
              <a:t>zenbat</a:t>
            </a:r>
            <a:r>
              <a:rPr lang="es-ES" sz="1400" dirty="0"/>
              <a:t> eta </a:t>
            </a:r>
            <a:r>
              <a:rPr lang="es-ES" sz="1400" dirty="0" err="1"/>
              <a:t>baxuago</a:t>
            </a:r>
            <a:r>
              <a:rPr lang="es-ES" sz="1400" dirty="0"/>
              <a:t>, </a:t>
            </a:r>
            <a:r>
              <a:rPr lang="es-ES" sz="1400" dirty="0" err="1"/>
              <a:t>hobeto</a:t>
            </a:r>
            <a:r>
              <a:rPr lang="es-ES" sz="1400" dirty="0"/>
              <a:t>” </a:t>
            </a:r>
            <a:r>
              <a:rPr lang="es-ES" sz="1400" dirty="0" err="1"/>
              <a:t>printzipioan</a:t>
            </a:r>
            <a:r>
              <a:rPr lang="es-ES" sz="1400" dirty="0"/>
              <a:t> </a:t>
            </a:r>
            <a:r>
              <a:rPr lang="es-ES" sz="1400" dirty="0" err="1"/>
              <a:t>oinarritzen</a:t>
            </a:r>
            <a:r>
              <a:rPr lang="es-ES" sz="1400" dirty="0"/>
              <a:t> </a:t>
            </a:r>
            <a:r>
              <a:rPr lang="es-ES" sz="1400" dirty="0" err="1"/>
              <a:t>dira</a:t>
            </a:r>
            <a:r>
              <a:rPr lang="es-ES" sz="1400" dirty="0"/>
              <a:t>. </a:t>
            </a:r>
            <a:r>
              <a:rPr lang="es-ES" sz="1400" dirty="0" err="1"/>
              <a:t>AKBaren</a:t>
            </a:r>
            <a:r>
              <a:rPr lang="es-ES" sz="1400" dirty="0"/>
              <a:t> </a:t>
            </a:r>
            <a:r>
              <a:rPr lang="es-ES" sz="1400" dirty="0" err="1"/>
              <a:t>murrizketa</a:t>
            </a:r>
            <a:r>
              <a:rPr lang="es-ES" sz="1400" dirty="0"/>
              <a:t> </a:t>
            </a:r>
            <a:r>
              <a:rPr lang="es-ES" sz="1400" dirty="0" err="1"/>
              <a:t>erlatiboa</a:t>
            </a:r>
            <a:r>
              <a:rPr lang="es-ES" sz="1400" dirty="0"/>
              <a:t> </a:t>
            </a:r>
            <a:r>
              <a:rPr lang="es-ES" sz="1400" dirty="0" err="1"/>
              <a:t>proportzionala</a:t>
            </a:r>
            <a:r>
              <a:rPr lang="es-ES" sz="1400" dirty="0"/>
              <a:t> da LDL </a:t>
            </a:r>
            <a:r>
              <a:rPr lang="es-ES" sz="1400" dirty="0" err="1"/>
              <a:t>kolesterol-mailaren</a:t>
            </a:r>
            <a:r>
              <a:rPr lang="es-ES" sz="1400" dirty="0"/>
              <a:t> </a:t>
            </a:r>
            <a:r>
              <a:rPr lang="es-ES" sz="1400" dirty="0" err="1"/>
              <a:t>murrizketa</a:t>
            </a:r>
            <a:r>
              <a:rPr lang="es-ES" sz="1400" dirty="0"/>
              <a:t> </a:t>
            </a:r>
            <a:r>
              <a:rPr lang="es-ES" sz="1400" dirty="0" err="1"/>
              <a:t>absolutuarekiko</a:t>
            </a:r>
            <a:r>
              <a:rPr lang="es-ES" sz="1400" dirty="0"/>
              <a:t>. LDL-</a:t>
            </a:r>
            <a:r>
              <a:rPr lang="es-ES" sz="1400" dirty="0" err="1"/>
              <a:t>kolesterola</a:t>
            </a:r>
            <a:r>
              <a:rPr lang="es-ES" sz="1400" dirty="0"/>
              <a:t> </a:t>
            </a:r>
            <a:r>
              <a:rPr lang="es-ES" sz="1400" dirty="0" err="1"/>
              <a:t>murrizten</a:t>
            </a:r>
            <a:r>
              <a:rPr lang="es-ES" sz="1400" dirty="0"/>
              <a:t> den 1 mmol/L (38,7 mg/</a:t>
            </a:r>
            <a:r>
              <a:rPr lang="es-ES" sz="1400" dirty="0" err="1"/>
              <a:t>dL</a:t>
            </a:r>
            <a:r>
              <a:rPr lang="es-ES" sz="1400" dirty="0"/>
              <a:t> </a:t>
            </a:r>
            <a:r>
              <a:rPr lang="es-ES" sz="1400" dirty="0" err="1"/>
              <a:t>bakoitzeko</a:t>
            </a:r>
            <a:r>
              <a:rPr lang="es-ES" sz="1400" dirty="0"/>
              <a:t>, % 21 </a:t>
            </a:r>
            <a:r>
              <a:rPr lang="es-ES" sz="1400" dirty="0" err="1"/>
              <a:t>murrizten</a:t>
            </a:r>
            <a:r>
              <a:rPr lang="es-ES" sz="1400" dirty="0"/>
              <a:t> da </a:t>
            </a:r>
            <a:r>
              <a:rPr lang="es-ES" sz="1400" dirty="0" err="1"/>
              <a:t>gertaera</a:t>
            </a:r>
            <a:r>
              <a:rPr lang="es-ES" sz="1400" dirty="0"/>
              <a:t> </a:t>
            </a:r>
            <a:r>
              <a:rPr lang="es-ES" sz="1400" dirty="0" err="1"/>
              <a:t>KBak</a:t>
            </a:r>
            <a:r>
              <a:rPr lang="es-ES" sz="1400" dirty="0"/>
              <a:t> </a:t>
            </a:r>
            <a:r>
              <a:rPr lang="es-ES" sz="1400" dirty="0" err="1"/>
              <a:t>izateko</a:t>
            </a:r>
            <a:r>
              <a:rPr lang="es-ES" sz="1400" dirty="0"/>
              <a:t> </a:t>
            </a:r>
            <a:r>
              <a:rPr lang="es-ES" sz="1400" dirty="0" err="1"/>
              <a:t>arrisku</a:t>
            </a:r>
            <a:r>
              <a:rPr lang="es-ES" sz="1400" dirty="0"/>
              <a:t> </a:t>
            </a:r>
            <a:r>
              <a:rPr lang="es-ES" sz="1400" dirty="0" err="1"/>
              <a:t>erlatiboa</a:t>
            </a:r>
            <a:r>
              <a:rPr lang="es-ES" sz="1400" dirty="0"/>
              <a:t> (</a:t>
            </a:r>
            <a:r>
              <a:rPr lang="es-ES" sz="1400" dirty="0" err="1"/>
              <a:t>hipotesi</a:t>
            </a:r>
            <a:r>
              <a:rPr lang="es-ES" sz="1400" dirty="0"/>
              <a:t> </a:t>
            </a:r>
            <a:r>
              <a:rPr lang="es-ES" sz="1400" dirty="0" err="1"/>
              <a:t>lineala</a:t>
            </a:r>
            <a:r>
              <a:rPr lang="es-ES" sz="1400" dirty="0"/>
              <a:t>). </a:t>
            </a:r>
            <a:r>
              <a:rPr lang="es-ES" sz="1400" dirty="0" err="1"/>
              <a:t>Arriskuaren</a:t>
            </a:r>
            <a:r>
              <a:rPr lang="es-ES" sz="1400" dirty="0"/>
              <a:t> </a:t>
            </a:r>
            <a:r>
              <a:rPr lang="es-ES" sz="1400" dirty="0" err="1"/>
              <a:t>murrizketa</a:t>
            </a:r>
            <a:r>
              <a:rPr lang="es-ES" sz="1400" dirty="0"/>
              <a:t> </a:t>
            </a:r>
            <a:r>
              <a:rPr lang="es-ES" sz="1400" dirty="0" err="1"/>
              <a:t>hori</a:t>
            </a:r>
            <a:r>
              <a:rPr lang="es-ES" sz="1400" dirty="0"/>
              <a:t> </a:t>
            </a:r>
            <a:r>
              <a:rPr lang="es-ES" sz="1400" dirty="0" err="1"/>
              <a:t>antzekoa</a:t>
            </a:r>
            <a:r>
              <a:rPr lang="es-ES" sz="1400" dirty="0"/>
              <a:t> da </a:t>
            </a:r>
            <a:r>
              <a:rPr lang="es-ES" sz="1400" dirty="0" err="1"/>
              <a:t>arrisku</a:t>
            </a:r>
            <a:r>
              <a:rPr lang="es-ES" sz="1400" dirty="0"/>
              <a:t> </a:t>
            </a:r>
            <a:r>
              <a:rPr lang="es-ES" sz="1400" dirty="0" err="1"/>
              <a:t>basaleko</a:t>
            </a:r>
            <a:r>
              <a:rPr lang="es-ES" sz="1400" dirty="0"/>
              <a:t> tarte </a:t>
            </a:r>
            <a:r>
              <a:rPr lang="es-ES" sz="1400" dirty="0" err="1"/>
              <a:t>guztietan</a:t>
            </a:r>
            <a:r>
              <a:rPr lang="es-ES" sz="1400" dirty="0"/>
              <a:t>. Ez </a:t>
            </a:r>
            <a:r>
              <a:rPr lang="es-ES" sz="1400" dirty="0" err="1"/>
              <a:t>dago</a:t>
            </a:r>
            <a:r>
              <a:rPr lang="es-ES" sz="1400" dirty="0"/>
              <a:t> </a:t>
            </a:r>
            <a:r>
              <a:rPr lang="es-ES" sz="1400" dirty="0" err="1"/>
              <a:t>ebidentziarik</a:t>
            </a:r>
            <a:r>
              <a:rPr lang="es-ES" sz="1400" dirty="0"/>
              <a:t> </a:t>
            </a:r>
            <a:r>
              <a:rPr lang="es-ES" sz="1400" dirty="0" err="1"/>
              <a:t>esateko</a:t>
            </a:r>
            <a:r>
              <a:rPr lang="es-ES" sz="1400" dirty="0"/>
              <a:t> LDL </a:t>
            </a:r>
            <a:r>
              <a:rPr lang="es-ES" sz="1400" dirty="0" err="1"/>
              <a:t>kolesterolaren</a:t>
            </a:r>
            <a:r>
              <a:rPr lang="es-ES" sz="1400" dirty="0"/>
              <a:t> muga </a:t>
            </a:r>
            <a:r>
              <a:rPr lang="es-ES" sz="1400" dirty="0" err="1"/>
              <a:t>baxuagoa</a:t>
            </a:r>
            <a:r>
              <a:rPr lang="es-ES" sz="1400" dirty="0"/>
              <a:t> </a:t>
            </a:r>
            <a:r>
              <a:rPr lang="es-ES" sz="1400" dirty="0" err="1"/>
              <a:t>izatea</a:t>
            </a:r>
            <a:r>
              <a:rPr lang="es-ES" sz="1400" dirty="0"/>
              <a:t> </a:t>
            </a:r>
            <a:r>
              <a:rPr lang="es-ES" sz="1400" dirty="0" err="1"/>
              <a:t>kaltegarria</a:t>
            </a:r>
            <a:r>
              <a:rPr lang="es-ES" sz="1400" dirty="0"/>
              <a:t> </a:t>
            </a:r>
            <a:r>
              <a:rPr lang="es-ES" sz="1400" dirty="0" err="1"/>
              <a:t>denik</a:t>
            </a:r>
            <a:r>
              <a:rPr lang="es-ES" sz="1400" dirty="0"/>
              <a:t>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400" dirty="0" err="1"/>
              <a:t>Lipid</a:t>
            </a:r>
            <a:r>
              <a:rPr lang="es-ES" sz="1400" dirty="0"/>
              <a:t> Expert Panel 2024: “</a:t>
            </a:r>
            <a:r>
              <a:rPr lang="es-ES" sz="1400" dirty="0" err="1"/>
              <a:t>kolesterola</a:t>
            </a:r>
            <a:r>
              <a:rPr lang="es-ES" sz="1400" dirty="0"/>
              <a:t>: </a:t>
            </a:r>
            <a:r>
              <a:rPr lang="es-ES" sz="1400" dirty="0" err="1"/>
              <a:t>zenbat</a:t>
            </a:r>
            <a:r>
              <a:rPr lang="es-ES" sz="1400" dirty="0"/>
              <a:t> eta </a:t>
            </a:r>
            <a:r>
              <a:rPr lang="es-ES" sz="1400" dirty="0" err="1"/>
              <a:t>baxuago</a:t>
            </a:r>
            <a:r>
              <a:rPr lang="es-ES" sz="1400" dirty="0"/>
              <a:t>, </a:t>
            </a:r>
            <a:r>
              <a:rPr lang="es-ES" sz="1400" dirty="0" err="1"/>
              <a:t>hobeto</a:t>
            </a:r>
            <a:r>
              <a:rPr lang="es-ES" sz="1400" dirty="0"/>
              <a:t>” </a:t>
            </a:r>
            <a:r>
              <a:rPr lang="es-ES" sz="1400" dirty="0" err="1"/>
              <a:t>oinarritzeaz</a:t>
            </a:r>
            <a:r>
              <a:rPr lang="es-ES" sz="1400" dirty="0"/>
              <a:t> </a:t>
            </a:r>
            <a:r>
              <a:rPr lang="es-ES" sz="1400" dirty="0" err="1"/>
              <a:t>gain</a:t>
            </a:r>
            <a:r>
              <a:rPr lang="es-ES" sz="1400" dirty="0"/>
              <a:t>, “</a:t>
            </a:r>
            <a:r>
              <a:rPr lang="es-ES" sz="1400" dirty="0" err="1"/>
              <a:t>lehenbailehen</a:t>
            </a:r>
            <a:r>
              <a:rPr lang="es-ES" sz="1400" dirty="0"/>
              <a:t> </a:t>
            </a:r>
            <a:r>
              <a:rPr lang="es-ES" sz="1400" dirty="0" err="1"/>
              <a:t>bada</a:t>
            </a:r>
            <a:r>
              <a:rPr lang="es-ES" sz="1400" dirty="0"/>
              <a:t>, </a:t>
            </a:r>
            <a:r>
              <a:rPr lang="es-ES" sz="1400" dirty="0" err="1"/>
              <a:t>hobe</a:t>
            </a:r>
            <a:r>
              <a:rPr lang="es-ES" sz="1400" dirty="0"/>
              <a:t>” </a:t>
            </a:r>
            <a:r>
              <a:rPr lang="es-ES" sz="1400" dirty="0" err="1"/>
              <a:t>leloa</a:t>
            </a:r>
            <a:r>
              <a:rPr lang="es-ES" sz="1400" dirty="0"/>
              <a:t> </a:t>
            </a:r>
            <a:r>
              <a:rPr lang="es-ES" sz="1400" dirty="0" err="1"/>
              <a:t>bultzatzen</a:t>
            </a:r>
            <a:r>
              <a:rPr lang="es-ES" sz="1400" dirty="0"/>
              <a:t> du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 err="1"/>
              <a:t>Saiakuntza</a:t>
            </a:r>
            <a:r>
              <a:rPr lang="es-ES" sz="1800" dirty="0"/>
              <a:t> </a:t>
            </a:r>
            <a:r>
              <a:rPr lang="es-ES" sz="1800" dirty="0" err="1"/>
              <a:t>klinikoen</a:t>
            </a:r>
            <a:r>
              <a:rPr lang="es-ES" sz="1800" dirty="0"/>
              <a:t> eta </a:t>
            </a:r>
            <a:r>
              <a:rPr lang="es-ES" sz="1800" dirty="0" err="1"/>
              <a:t>berrikuspen</a:t>
            </a:r>
            <a:r>
              <a:rPr lang="es-ES" sz="1800" dirty="0"/>
              <a:t> </a:t>
            </a:r>
            <a:r>
              <a:rPr lang="es-ES" sz="1800" dirty="0" err="1"/>
              <a:t>sistematikoen</a:t>
            </a:r>
            <a:r>
              <a:rPr lang="es-ES" sz="1800" dirty="0"/>
              <a:t> </a:t>
            </a:r>
            <a:r>
              <a:rPr lang="es-ES" sz="1800" dirty="0" err="1"/>
              <a:t>datuak</a:t>
            </a:r>
            <a:r>
              <a:rPr lang="es-ES" sz="1800" dirty="0"/>
              <a:t>: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400" dirty="0"/>
              <a:t>35 </a:t>
            </a:r>
            <a:r>
              <a:rPr lang="es-ES" sz="1400" dirty="0" err="1"/>
              <a:t>saiakuntza</a:t>
            </a:r>
            <a:r>
              <a:rPr lang="es-ES" sz="1400" dirty="0"/>
              <a:t> </a:t>
            </a:r>
            <a:r>
              <a:rPr lang="es-ES" sz="1400" dirty="0" err="1"/>
              <a:t>kliniko</a:t>
            </a:r>
            <a:r>
              <a:rPr lang="es-ES" sz="1400" dirty="0"/>
              <a:t> </a:t>
            </a:r>
            <a:r>
              <a:rPr lang="es-ES" sz="1400" dirty="0" err="1"/>
              <a:t>ausazkoturen</a:t>
            </a:r>
            <a:r>
              <a:rPr lang="es-ES" sz="1400" dirty="0"/>
              <a:t> </a:t>
            </a:r>
            <a:r>
              <a:rPr lang="es-ES" sz="1400" dirty="0" err="1"/>
              <a:t>berrikuspen</a:t>
            </a:r>
            <a:r>
              <a:rPr lang="es-ES" sz="1400" dirty="0"/>
              <a:t> </a:t>
            </a:r>
            <a:r>
              <a:rPr lang="es-ES" sz="1400" dirty="0" err="1"/>
              <a:t>sitematiko</a:t>
            </a:r>
            <a:r>
              <a:rPr lang="es-ES" sz="1400" dirty="0"/>
              <a:t> </a:t>
            </a:r>
            <a:r>
              <a:rPr lang="es-ES" sz="1400" dirty="0" err="1"/>
              <a:t>batek</a:t>
            </a:r>
            <a:r>
              <a:rPr lang="es-ES" sz="1400" dirty="0"/>
              <a:t> </a:t>
            </a:r>
            <a:r>
              <a:rPr lang="es-ES" sz="1400" dirty="0" err="1"/>
              <a:t>aztertu</a:t>
            </a:r>
            <a:r>
              <a:rPr lang="es-ES" sz="1400" dirty="0"/>
              <a:t> </a:t>
            </a:r>
            <a:r>
              <a:rPr lang="es-ES" sz="1400" dirty="0" err="1"/>
              <a:t>zuen</a:t>
            </a:r>
            <a:r>
              <a:rPr lang="es-ES" sz="1400" dirty="0"/>
              <a:t> </a:t>
            </a:r>
            <a:r>
              <a:rPr lang="es-ES" sz="1400" dirty="0" err="1"/>
              <a:t>ea</a:t>
            </a:r>
            <a:r>
              <a:rPr lang="es-ES" sz="1400" dirty="0"/>
              <a:t> </a:t>
            </a:r>
            <a:r>
              <a:rPr lang="es-ES" sz="1400" dirty="0" err="1"/>
              <a:t>zenbateraino</a:t>
            </a:r>
            <a:r>
              <a:rPr lang="es-ES" sz="1400" dirty="0"/>
              <a:t> </a:t>
            </a:r>
            <a:r>
              <a:rPr lang="es-ES" sz="1400" dirty="0" err="1"/>
              <a:t>gutxitzen</a:t>
            </a:r>
            <a:r>
              <a:rPr lang="es-ES" sz="1400" dirty="0"/>
              <a:t> </a:t>
            </a:r>
            <a:r>
              <a:rPr lang="es-ES" sz="1400" dirty="0" err="1"/>
              <a:t>ziren</a:t>
            </a:r>
            <a:r>
              <a:rPr lang="es-ES" sz="1400" dirty="0"/>
              <a:t> </a:t>
            </a:r>
            <a:r>
              <a:rPr lang="es-ES" sz="1400" dirty="0" err="1"/>
              <a:t>pazienteen</a:t>
            </a:r>
            <a:r>
              <a:rPr lang="es-ES" sz="1400" dirty="0"/>
              <a:t> </a:t>
            </a:r>
            <a:r>
              <a:rPr lang="es-ES" sz="1400" dirty="0" err="1"/>
              <a:t>gertaera</a:t>
            </a:r>
            <a:r>
              <a:rPr lang="es-ES" sz="1400" dirty="0"/>
              <a:t> </a:t>
            </a:r>
            <a:r>
              <a:rPr lang="es-ES" sz="1400" dirty="0" err="1"/>
              <a:t>kardiobaskularrak</a:t>
            </a:r>
            <a:r>
              <a:rPr lang="es-ES" sz="1400" dirty="0"/>
              <a:t> LDL </a:t>
            </a:r>
            <a:r>
              <a:rPr lang="es-ES" sz="1400" dirty="0" err="1"/>
              <a:t>kolesterolaren</a:t>
            </a:r>
            <a:r>
              <a:rPr lang="es-ES" sz="1400" dirty="0"/>
              <a:t> % 30 </a:t>
            </a:r>
            <a:r>
              <a:rPr lang="es-ES" sz="1400" dirty="0" err="1"/>
              <a:t>murrizketa</a:t>
            </a:r>
            <a:r>
              <a:rPr lang="es-ES" sz="1400" dirty="0"/>
              <a:t>, </a:t>
            </a:r>
            <a:r>
              <a:rPr lang="es-ES" sz="1400" dirty="0" err="1"/>
              <a:t>arrisku</a:t>
            </a:r>
            <a:r>
              <a:rPr lang="es-ES" sz="1400" dirty="0"/>
              <a:t> </a:t>
            </a:r>
            <a:r>
              <a:rPr lang="es-ES" sz="1400" dirty="0" err="1"/>
              <a:t>ertaineko</a:t>
            </a:r>
            <a:r>
              <a:rPr lang="es-ES" sz="1400" dirty="0"/>
              <a:t> </a:t>
            </a:r>
            <a:r>
              <a:rPr lang="es-ES" sz="1400" dirty="0" err="1"/>
              <a:t>pazienteetan</a:t>
            </a:r>
            <a:r>
              <a:rPr lang="es-ES" sz="1400" dirty="0"/>
              <a:t>, eta % 50ekoa </a:t>
            </a:r>
            <a:r>
              <a:rPr lang="es-ES" sz="1400" dirty="0" err="1"/>
              <a:t>arrisku</a:t>
            </a:r>
            <a:r>
              <a:rPr lang="es-ES" sz="1400" dirty="0"/>
              <a:t> </a:t>
            </a:r>
            <a:r>
              <a:rPr lang="es-ES" sz="1400" dirty="0" err="1"/>
              <a:t>handiko</a:t>
            </a:r>
            <a:r>
              <a:rPr lang="es-ES" sz="1400" dirty="0"/>
              <a:t> </a:t>
            </a:r>
            <a:r>
              <a:rPr lang="es-ES" sz="1400" dirty="0" err="1"/>
              <a:t>pazienteetan</a:t>
            </a:r>
            <a:r>
              <a:rPr lang="es-ES" sz="1400" dirty="0"/>
              <a:t> (AHA </a:t>
            </a:r>
            <a:r>
              <a:rPr lang="es-ES" sz="1400" dirty="0" err="1"/>
              <a:t>gidan</a:t>
            </a:r>
            <a:r>
              <a:rPr lang="es-ES" sz="1400" dirty="0"/>
              <a:t> </a:t>
            </a:r>
            <a:r>
              <a:rPr lang="es-ES" sz="1400" dirty="0" err="1"/>
              <a:t>proposatutako</a:t>
            </a:r>
            <a:r>
              <a:rPr lang="es-ES" sz="1400" dirty="0"/>
              <a:t> </a:t>
            </a:r>
            <a:r>
              <a:rPr lang="es-ES" sz="1400" dirty="0" err="1"/>
              <a:t>helburuak</a:t>
            </a:r>
            <a:r>
              <a:rPr lang="es-ES" sz="1400" dirty="0"/>
              <a:t>) </a:t>
            </a:r>
            <a:r>
              <a:rPr lang="es-ES" sz="1400" dirty="0" err="1"/>
              <a:t>lortzen</a:t>
            </a:r>
            <a:r>
              <a:rPr lang="es-ES" sz="1400" dirty="0"/>
              <a:t> </a:t>
            </a:r>
            <a:r>
              <a:rPr lang="es-ES" sz="1400" dirty="0" err="1"/>
              <a:t>baziren</a:t>
            </a:r>
            <a:r>
              <a:rPr lang="es-ES" sz="1400" dirty="0"/>
              <a:t>. </a:t>
            </a:r>
            <a:r>
              <a:rPr lang="es-ES" sz="1400" dirty="0" err="1"/>
              <a:t>Emaitzak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zetozen</a:t>
            </a:r>
            <a:r>
              <a:rPr lang="es-ES" sz="1400" dirty="0"/>
              <a:t> bat: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200" dirty="0"/>
              <a:t>13 </a:t>
            </a:r>
            <a:r>
              <a:rPr lang="es-ES" sz="1200" dirty="0" err="1"/>
              <a:t>SKAtan</a:t>
            </a:r>
            <a:r>
              <a:rPr lang="es-ES" sz="1200" dirty="0"/>
              <a:t> </a:t>
            </a:r>
            <a:r>
              <a:rPr lang="es-ES" sz="1200" dirty="0" err="1"/>
              <a:t>nahi</a:t>
            </a:r>
            <a:r>
              <a:rPr lang="es-ES" sz="1200" dirty="0"/>
              <a:t> zen LDL </a:t>
            </a:r>
            <a:r>
              <a:rPr lang="es-ES" sz="1200" dirty="0" err="1"/>
              <a:t>kolesterol</a:t>
            </a:r>
            <a:r>
              <a:rPr lang="es-ES" sz="1200" dirty="0"/>
              <a:t> </a:t>
            </a:r>
            <a:r>
              <a:rPr lang="es-ES" sz="1200" dirty="0" err="1"/>
              <a:t>murrizketa</a:t>
            </a:r>
            <a:r>
              <a:rPr lang="es-ES" sz="1200" dirty="0"/>
              <a:t> </a:t>
            </a:r>
            <a:r>
              <a:rPr lang="es-ES" sz="1200" dirty="0" err="1"/>
              <a:t>lortu</a:t>
            </a:r>
            <a:r>
              <a:rPr lang="es-ES" sz="1200" dirty="0"/>
              <a:t> zen. </a:t>
            </a:r>
            <a:r>
              <a:rPr lang="es-ES" sz="1200" dirty="0" err="1"/>
              <a:t>Soilik</a:t>
            </a:r>
            <a:r>
              <a:rPr lang="es-ES" sz="1200" dirty="0"/>
              <a:t> batean </a:t>
            </a:r>
            <a:r>
              <a:rPr lang="es-ES" sz="1200" dirty="0" err="1"/>
              <a:t>murriztu</a:t>
            </a:r>
            <a:r>
              <a:rPr lang="es-ES" sz="1200" dirty="0"/>
              <a:t> zen </a:t>
            </a:r>
            <a:r>
              <a:rPr lang="es-ES" sz="1200" dirty="0" err="1"/>
              <a:t>heriotza</a:t>
            </a:r>
            <a:r>
              <a:rPr lang="es-ES" sz="1200" dirty="0"/>
              <a:t>-tasa, </a:t>
            </a:r>
            <a:r>
              <a:rPr lang="es-ES" sz="1200" dirty="0" err="1"/>
              <a:t>bosten</a:t>
            </a:r>
            <a:r>
              <a:rPr lang="es-ES" sz="1200" dirty="0"/>
              <a:t> </a:t>
            </a:r>
            <a:r>
              <a:rPr lang="es-ES" sz="1200" dirty="0" err="1"/>
              <a:t>kasuan</a:t>
            </a:r>
            <a:r>
              <a:rPr lang="es-ES" sz="1200" dirty="0"/>
              <a:t> </a:t>
            </a:r>
            <a:r>
              <a:rPr lang="es-ES" sz="1200" dirty="0" err="1"/>
              <a:t>gertaera</a:t>
            </a:r>
            <a:r>
              <a:rPr lang="es-ES" sz="1200" dirty="0"/>
              <a:t> </a:t>
            </a:r>
            <a:r>
              <a:rPr lang="es-ES" sz="1200" dirty="0" err="1"/>
              <a:t>baskularrak</a:t>
            </a:r>
            <a:r>
              <a:rPr lang="es-ES" sz="1200" dirty="0"/>
              <a:t> </a:t>
            </a:r>
            <a:r>
              <a:rPr lang="es-ES" sz="1200" dirty="0" err="1"/>
              <a:t>murriztu</a:t>
            </a:r>
            <a:r>
              <a:rPr lang="es-ES" sz="1200" dirty="0"/>
              <a:t> </a:t>
            </a:r>
            <a:r>
              <a:rPr lang="es-ES" sz="1200" dirty="0" err="1"/>
              <a:t>ziren</a:t>
            </a:r>
            <a:r>
              <a:rPr lang="es-ES" sz="1200" dirty="0"/>
              <a:t>.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200" dirty="0" err="1"/>
              <a:t>Beste</a:t>
            </a:r>
            <a:r>
              <a:rPr lang="es-ES" sz="1200" dirty="0"/>
              <a:t> 22 </a:t>
            </a:r>
            <a:r>
              <a:rPr lang="es-ES" sz="1200" dirty="0" err="1"/>
              <a:t>SKAetan</a:t>
            </a:r>
            <a:r>
              <a:rPr lang="es-ES" sz="1200" dirty="0"/>
              <a:t> </a:t>
            </a:r>
            <a:r>
              <a:rPr lang="es-ES" sz="1200" dirty="0" err="1"/>
              <a:t>ez</a:t>
            </a:r>
            <a:r>
              <a:rPr lang="es-ES" sz="1200" dirty="0"/>
              <a:t> </a:t>
            </a:r>
            <a:r>
              <a:rPr lang="es-ES" sz="1200" dirty="0" err="1"/>
              <a:t>ziren</a:t>
            </a:r>
            <a:r>
              <a:rPr lang="es-ES" sz="1200" dirty="0"/>
              <a:t> </a:t>
            </a:r>
            <a:r>
              <a:rPr lang="es-ES" sz="1200" dirty="0" err="1"/>
              <a:t>xede-zifrak</a:t>
            </a:r>
            <a:r>
              <a:rPr lang="es-ES" sz="1200" dirty="0"/>
              <a:t> </a:t>
            </a:r>
            <a:r>
              <a:rPr lang="es-ES" sz="1200" dirty="0" err="1"/>
              <a:t>lortu</a:t>
            </a:r>
            <a:r>
              <a:rPr lang="es-ES" sz="1200" dirty="0"/>
              <a:t>. 4 </a:t>
            </a:r>
            <a:r>
              <a:rPr lang="es-ES" sz="1200" dirty="0" err="1"/>
              <a:t>SKAtan</a:t>
            </a:r>
            <a:r>
              <a:rPr lang="es-ES" sz="1200" dirty="0"/>
              <a:t> </a:t>
            </a:r>
            <a:r>
              <a:rPr lang="es-ES" sz="1200" dirty="0" err="1"/>
              <a:t>heriotza</a:t>
            </a:r>
            <a:r>
              <a:rPr lang="es-ES" sz="1200" dirty="0"/>
              <a:t>-tasa </a:t>
            </a:r>
            <a:r>
              <a:rPr lang="es-ES" sz="1200" dirty="0" err="1"/>
              <a:t>murriztu</a:t>
            </a:r>
            <a:r>
              <a:rPr lang="es-ES" sz="1200" dirty="0"/>
              <a:t> zen eta 14 </a:t>
            </a:r>
            <a:r>
              <a:rPr lang="es-ES" sz="1200" dirty="0" err="1"/>
              <a:t>kasutan</a:t>
            </a:r>
            <a:r>
              <a:rPr lang="es-ES" sz="1200" dirty="0"/>
              <a:t> </a:t>
            </a:r>
            <a:r>
              <a:rPr lang="es-ES" sz="1200" dirty="0" err="1"/>
              <a:t>gertaera</a:t>
            </a:r>
            <a:r>
              <a:rPr lang="es-ES" sz="1200" dirty="0"/>
              <a:t> </a:t>
            </a:r>
            <a:r>
              <a:rPr lang="es-ES" sz="1200" dirty="0" err="1"/>
              <a:t>baskularrak</a:t>
            </a:r>
            <a:r>
              <a:rPr lang="es-ES" sz="1200" dirty="0"/>
              <a:t> </a:t>
            </a:r>
            <a:r>
              <a:rPr lang="es-ES" sz="1200" dirty="0" err="1"/>
              <a:t>murriztu</a:t>
            </a:r>
            <a:r>
              <a:rPr lang="es-ES" sz="1200" dirty="0"/>
              <a:t> </a:t>
            </a:r>
            <a:r>
              <a:rPr lang="es-ES" sz="1200" dirty="0" err="1"/>
              <a:t>ziren</a:t>
            </a:r>
            <a:r>
              <a:rPr lang="es-ES" sz="1200" dirty="0"/>
              <a:t>.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s-ES" sz="1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18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8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KOLESTEROL-MAILA, ZENBAT ETA BAXUAGO, HOBETO? (II)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42112"/>
            <a:ext cx="11161486" cy="4716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400" dirty="0" err="1"/>
              <a:t>Berrikuspen</a:t>
            </a:r>
            <a:r>
              <a:rPr lang="es-ES" sz="1400" dirty="0"/>
              <a:t> </a:t>
            </a:r>
            <a:r>
              <a:rPr lang="es-ES" sz="1400" dirty="0" err="1"/>
              <a:t>sistematikoa</a:t>
            </a:r>
            <a:r>
              <a:rPr lang="es-ES" sz="1400" dirty="0"/>
              <a:t> 60 </a:t>
            </a:r>
            <a:r>
              <a:rPr lang="es-ES" sz="1400" dirty="0" err="1"/>
              <a:t>saiakuntzekin</a:t>
            </a:r>
            <a:r>
              <a:rPr lang="es-ES" sz="1400" dirty="0"/>
              <a:t>. </a:t>
            </a:r>
            <a:r>
              <a:rPr lang="es-ES" sz="1400" dirty="0" err="1"/>
              <a:t>Helburua</a:t>
            </a:r>
            <a:r>
              <a:rPr lang="es-ES" sz="1400" dirty="0"/>
              <a:t>: </a:t>
            </a:r>
            <a:r>
              <a:rPr lang="es-ES" sz="1400" dirty="0" err="1"/>
              <a:t>zehaztea</a:t>
            </a:r>
            <a:r>
              <a:rPr lang="es-ES" sz="1400" dirty="0"/>
              <a:t> </a:t>
            </a:r>
            <a:r>
              <a:rPr lang="es-ES" sz="1400" dirty="0" err="1"/>
              <a:t>ea</a:t>
            </a:r>
            <a:r>
              <a:rPr lang="es-ES" sz="1400" dirty="0"/>
              <a:t> </a:t>
            </a:r>
            <a:r>
              <a:rPr lang="es-ES" sz="1400" dirty="0" err="1"/>
              <a:t>edozein</a:t>
            </a:r>
            <a:r>
              <a:rPr lang="es-ES" sz="1400" dirty="0"/>
              <a:t> </a:t>
            </a:r>
            <a:r>
              <a:rPr lang="es-ES" sz="1400" dirty="0" err="1"/>
              <a:t>kausak</a:t>
            </a:r>
            <a:r>
              <a:rPr lang="es-ES" sz="1400" dirty="0"/>
              <a:t> </a:t>
            </a:r>
            <a:r>
              <a:rPr lang="es-ES" sz="1400" dirty="0" err="1"/>
              <a:t>eragindako</a:t>
            </a:r>
            <a:r>
              <a:rPr lang="es-ES" sz="1400" dirty="0"/>
              <a:t> </a:t>
            </a:r>
            <a:r>
              <a:rPr lang="es-ES" sz="1400" dirty="0" err="1"/>
              <a:t>hilkortasunean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hilkortasun</a:t>
            </a:r>
            <a:r>
              <a:rPr lang="es-ES" sz="1400" dirty="0"/>
              <a:t> </a:t>
            </a:r>
            <a:r>
              <a:rPr lang="es-ES" sz="1400" dirty="0" err="1"/>
              <a:t>kardiobaskularrean</a:t>
            </a:r>
            <a:r>
              <a:rPr lang="es-ES" sz="1400" dirty="0"/>
              <a:t> </a:t>
            </a:r>
            <a:r>
              <a:rPr lang="es-ES" sz="1400" dirty="0" err="1"/>
              <a:t>aldakuntzarik</a:t>
            </a:r>
            <a:r>
              <a:rPr lang="es-ES" sz="1400" dirty="0"/>
              <a:t> </a:t>
            </a:r>
            <a:r>
              <a:rPr lang="es-ES" sz="1400" dirty="0" err="1"/>
              <a:t>gertatzen</a:t>
            </a:r>
            <a:r>
              <a:rPr lang="es-ES" sz="1400" dirty="0"/>
              <a:t> zen </a:t>
            </a:r>
            <a:r>
              <a:rPr lang="es-ES" sz="1400" dirty="0" err="1"/>
              <a:t>kontuan</a:t>
            </a:r>
            <a:r>
              <a:rPr lang="es-ES" sz="1400" dirty="0"/>
              <a:t> </a:t>
            </a:r>
            <a:r>
              <a:rPr lang="es-ES" sz="1400" dirty="0" err="1"/>
              <a:t>harturik</a:t>
            </a:r>
            <a:r>
              <a:rPr lang="es-ES" sz="1400" dirty="0"/>
              <a:t> </a:t>
            </a:r>
            <a:r>
              <a:rPr lang="es-ES" sz="1400" dirty="0" err="1"/>
              <a:t>zenbat</a:t>
            </a:r>
            <a:r>
              <a:rPr lang="es-ES" sz="1400" dirty="0"/>
              <a:t> </a:t>
            </a:r>
            <a:r>
              <a:rPr lang="es-ES" sz="1400" dirty="0" err="1"/>
              <a:t>murriztu</a:t>
            </a:r>
            <a:r>
              <a:rPr lang="es-ES" sz="1400" dirty="0"/>
              <a:t> zen LDL </a:t>
            </a:r>
            <a:r>
              <a:rPr lang="es-ES" sz="1400" dirty="0" err="1"/>
              <a:t>kolesterola</a:t>
            </a:r>
            <a:r>
              <a:rPr lang="es-ES" sz="1400" dirty="0"/>
              <a:t>. </a:t>
            </a:r>
            <a:r>
              <a:rPr lang="es-ES" sz="1400" dirty="0" err="1"/>
              <a:t>Emaitzak</a:t>
            </a:r>
            <a:r>
              <a:rPr lang="es-ES" sz="1400" dirty="0"/>
              <a:t>: LDL </a:t>
            </a:r>
            <a:r>
              <a:rPr lang="es-ES" sz="1400" dirty="0" err="1"/>
              <a:t>kolesterolaren</a:t>
            </a:r>
            <a:r>
              <a:rPr lang="es-ES" sz="1400" dirty="0"/>
              <a:t> % 50etik </a:t>
            </a:r>
            <a:r>
              <a:rPr lang="es-ES" sz="1400" dirty="0" err="1"/>
              <a:t>gorako</a:t>
            </a:r>
            <a:r>
              <a:rPr lang="es-ES" sz="1400" dirty="0"/>
              <a:t> </a:t>
            </a:r>
            <a:r>
              <a:rPr lang="es-ES" sz="1400" dirty="0" err="1"/>
              <a:t>murrizketak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ziren</a:t>
            </a:r>
            <a:r>
              <a:rPr lang="es-ES" sz="1400" dirty="0"/>
              <a:t> </a:t>
            </a:r>
            <a:r>
              <a:rPr lang="es-ES" sz="1400" dirty="0" err="1"/>
              <a:t>lotu</a:t>
            </a:r>
            <a:r>
              <a:rPr lang="es-ES" sz="1400" dirty="0"/>
              <a:t> </a:t>
            </a:r>
            <a:r>
              <a:rPr lang="es-ES" sz="1400" dirty="0" err="1"/>
              <a:t>edozein</a:t>
            </a:r>
            <a:r>
              <a:rPr lang="es-ES" sz="1400" dirty="0"/>
              <a:t> </a:t>
            </a:r>
            <a:r>
              <a:rPr lang="es-ES" sz="1400" dirty="0" err="1"/>
              <a:t>kausak</a:t>
            </a:r>
            <a:r>
              <a:rPr lang="es-ES" sz="1400" dirty="0"/>
              <a:t> </a:t>
            </a:r>
            <a:r>
              <a:rPr lang="es-ES" sz="1400" dirty="0" err="1"/>
              <a:t>eragindako</a:t>
            </a:r>
            <a:r>
              <a:rPr lang="es-ES" sz="1400" dirty="0"/>
              <a:t> </a:t>
            </a:r>
            <a:r>
              <a:rPr lang="es-ES" sz="1400" dirty="0" err="1"/>
              <a:t>hilkortasunaren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hilkortasun</a:t>
            </a:r>
            <a:r>
              <a:rPr lang="es-ES" sz="1400" dirty="0"/>
              <a:t> </a:t>
            </a:r>
            <a:r>
              <a:rPr lang="es-ES" sz="1400" dirty="0" err="1"/>
              <a:t>kardiobaskularraren</a:t>
            </a:r>
            <a:r>
              <a:rPr lang="es-ES" sz="1400" dirty="0"/>
              <a:t> </a:t>
            </a:r>
            <a:r>
              <a:rPr lang="es-ES" sz="1400" dirty="0" err="1"/>
              <a:t>murrizketa</a:t>
            </a:r>
            <a:r>
              <a:rPr lang="es-ES" sz="1400" dirty="0"/>
              <a:t> </a:t>
            </a:r>
            <a:r>
              <a:rPr lang="es-ES" sz="1400" dirty="0" err="1"/>
              <a:t>handiagoekin</a:t>
            </a:r>
            <a:r>
              <a:rPr lang="es-ES" sz="1400" dirty="0"/>
              <a:t>. </a:t>
            </a:r>
            <a:r>
              <a:rPr lang="es-ES" sz="1400" dirty="0" err="1"/>
              <a:t>Miokardio-infartuko</a:t>
            </a:r>
            <a:r>
              <a:rPr lang="es-ES" sz="1400" dirty="0"/>
              <a:t> </a:t>
            </a:r>
            <a:r>
              <a:rPr lang="es-ES" sz="1400" dirty="0" err="1"/>
              <a:t>arriskua</a:t>
            </a:r>
            <a:r>
              <a:rPr lang="es-ES" sz="1400" dirty="0"/>
              <a:t> </a:t>
            </a:r>
            <a:r>
              <a:rPr lang="es-ES" sz="1400" dirty="0" err="1"/>
              <a:t>murriztu</a:t>
            </a:r>
            <a:r>
              <a:rPr lang="es-ES" sz="1400" dirty="0"/>
              <a:t> zen (TBK = 363).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400" dirty="0" err="1"/>
              <a:t>SKAk</a:t>
            </a:r>
            <a:r>
              <a:rPr lang="es-ES" sz="1400" dirty="0"/>
              <a:t> PCSK9 </a:t>
            </a:r>
            <a:r>
              <a:rPr lang="es-ES" sz="1400" dirty="0" err="1"/>
              <a:t>inhibitzaileekin</a:t>
            </a:r>
            <a:r>
              <a:rPr lang="es-ES" sz="1400" dirty="0"/>
              <a:t> : LDL </a:t>
            </a:r>
            <a:r>
              <a:rPr lang="es-ES" sz="1400" dirty="0" err="1"/>
              <a:t>kolesterolaren</a:t>
            </a:r>
            <a:r>
              <a:rPr lang="es-ES" sz="1400" dirty="0"/>
              <a:t> % 50eko </a:t>
            </a:r>
            <a:r>
              <a:rPr lang="es-ES" sz="1400" dirty="0" err="1"/>
              <a:t>murrizketek</a:t>
            </a:r>
            <a:r>
              <a:rPr lang="es-ES" sz="1400" dirty="0"/>
              <a:t> 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zuten</a:t>
            </a:r>
            <a:r>
              <a:rPr lang="es-ES" sz="1400" dirty="0"/>
              <a:t> </a:t>
            </a:r>
            <a:r>
              <a:rPr lang="es-ES" sz="1400" dirty="0" err="1"/>
              <a:t>lortu</a:t>
            </a:r>
            <a:r>
              <a:rPr lang="es-ES" sz="1400" dirty="0"/>
              <a:t> </a:t>
            </a:r>
            <a:r>
              <a:rPr lang="es-ES" sz="1400" dirty="0" err="1"/>
              <a:t>gertakari</a:t>
            </a:r>
            <a:r>
              <a:rPr lang="es-ES" sz="1400" dirty="0"/>
              <a:t> </a:t>
            </a:r>
            <a:r>
              <a:rPr lang="es-ES" sz="1400" dirty="0" err="1"/>
              <a:t>kardiobaskularren</a:t>
            </a:r>
            <a:r>
              <a:rPr lang="es-ES" sz="1400" dirty="0"/>
              <a:t> </a:t>
            </a:r>
            <a:r>
              <a:rPr lang="es-ES" sz="1400" dirty="0" err="1"/>
              <a:t>murrizketa</a:t>
            </a:r>
            <a:r>
              <a:rPr lang="es-ES" sz="1400" dirty="0"/>
              <a:t> </a:t>
            </a:r>
            <a:r>
              <a:rPr lang="es-ES" sz="1400" dirty="0" err="1"/>
              <a:t>proportzionalik</a:t>
            </a:r>
            <a:r>
              <a:rPr lang="es-ES" sz="1400" dirty="0"/>
              <a:t>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400" dirty="0" err="1"/>
              <a:t>Inklisirana</a:t>
            </a:r>
            <a:r>
              <a:rPr lang="es-ES" sz="1400" dirty="0"/>
              <a:t>, </a:t>
            </a:r>
            <a:r>
              <a:rPr lang="es-ES" sz="1400" dirty="0" err="1"/>
              <a:t>ebinacumaba</a:t>
            </a:r>
            <a:r>
              <a:rPr lang="es-ES" sz="1400" dirty="0"/>
              <a:t>, </a:t>
            </a:r>
            <a:r>
              <a:rPr lang="es-ES" sz="1400" dirty="0" err="1"/>
              <a:t>lomitapida</a:t>
            </a:r>
            <a:r>
              <a:rPr lang="es-ES" sz="1400" dirty="0"/>
              <a:t>: LDL </a:t>
            </a:r>
            <a:r>
              <a:rPr lang="es-ES" sz="1400" dirty="0" err="1"/>
              <a:t>kolesterolaren</a:t>
            </a:r>
            <a:r>
              <a:rPr lang="es-ES" sz="1400" dirty="0"/>
              <a:t> % 40-50eko </a:t>
            </a:r>
            <a:r>
              <a:rPr lang="es-ES" sz="1400" dirty="0" err="1"/>
              <a:t>murrizketak</a:t>
            </a:r>
            <a:r>
              <a:rPr lang="es-ES" sz="1400" dirty="0"/>
              <a:t> </a:t>
            </a:r>
            <a:r>
              <a:rPr lang="es-ES" sz="1400" dirty="0" err="1"/>
              <a:t>lortzen</a:t>
            </a:r>
            <a:r>
              <a:rPr lang="es-ES" sz="1400" dirty="0"/>
              <a:t> </a:t>
            </a:r>
            <a:r>
              <a:rPr lang="es-ES" sz="1400" dirty="0" err="1"/>
              <a:t>dituzte</a:t>
            </a:r>
            <a:r>
              <a:rPr lang="es-ES" sz="1400" dirty="0"/>
              <a:t>, </a:t>
            </a:r>
            <a:r>
              <a:rPr lang="es-ES" sz="1400" dirty="0" err="1"/>
              <a:t>baina</a:t>
            </a:r>
            <a:r>
              <a:rPr lang="es-ES" sz="1400" dirty="0"/>
              <a:t> </a:t>
            </a:r>
            <a:r>
              <a:rPr lang="es-ES" sz="1400" dirty="0" err="1"/>
              <a:t>oraingoz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dituzte</a:t>
            </a:r>
            <a:r>
              <a:rPr lang="es-ES" sz="1400" dirty="0"/>
              <a:t> </a:t>
            </a:r>
            <a:r>
              <a:rPr lang="es-ES" sz="1400" dirty="0" err="1"/>
              <a:t>frogatu</a:t>
            </a:r>
            <a:r>
              <a:rPr lang="es-ES" sz="1400" dirty="0"/>
              <a:t> </a:t>
            </a:r>
            <a:r>
              <a:rPr lang="es-ES" sz="1400" dirty="0" err="1"/>
              <a:t>morbimortalitate</a:t>
            </a:r>
            <a:r>
              <a:rPr lang="es-ES" sz="1400" dirty="0"/>
              <a:t> </a:t>
            </a:r>
            <a:r>
              <a:rPr lang="es-ES" sz="1400" dirty="0" err="1"/>
              <a:t>kardiobaskularraren</a:t>
            </a:r>
            <a:r>
              <a:rPr lang="es-ES" sz="1400" dirty="0"/>
              <a:t> </a:t>
            </a:r>
            <a:r>
              <a:rPr lang="es-ES" sz="1400" dirty="0" err="1"/>
              <a:t>murrizketak</a:t>
            </a:r>
            <a:r>
              <a:rPr lang="es-ES" sz="1400" dirty="0"/>
              <a:t> </a:t>
            </a:r>
            <a:r>
              <a:rPr lang="es-ES" sz="1400" dirty="0" err="1"/>
              <a:t>SKAetan</a:t>
            </a:r>
            <a:r>
              <a:rPr lang="es-ES" sz="1400" dirty="0"/>
              <a:t>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400" dirty="0" err="1"/>
              <a:t>Azido</a:t>
            </a:r>
            <a:r>
              <a:rPr lang="es-ES" sz="1400" dirty="0"/>
              <a:t> </a:t>
            </a:r>
            <a:r>
              <a:rPr lang="es-ES" sz="1400" dirty="0" err="1"/>
              <a:t>bempedoikoa</a:t>
            </a:r>
            <a:r>
              <a:rPr lang="es-ES" sz="1400" dirty="0"/>
              <a:t>: LDL </a:t>
            </a:r>
            <a:r>
              <a:rPr lang="es-ES" sz="1400" dirty="0" err="1"/>
              <a:t>kolesterolaren</a:t>
            </a:r>
            <a:r>
              <a:rPr lang="es-ES" sz="1400" dirty="0"/>
              <a:t> % 20ko </a:t>
            </a:r>
            <a:r>
              <a:rPr lang="es-ES" sz="1400" dirty="0" err="1"/>
              <a:t>murrizketak</a:t>
            </a:r>
            <a:r>
              <a:rPr lang="es-ES" sz="1400" dirty="0"/>
              <a:t> eta </a:t>
            </a:r>
            <a:r>
              <a:rPr lang="es-ES" sz="1400" dirty="0" err="1"/>
              <a:t>morbimortalitatearen</a:t>
            </a:r>
            <a:r>
              <a:rPr lang="es-ES" sz="1400" dirty="0"/>
              <a:t> </a:t>
            </a:r>
            <a:r>
              <a:rPr lang="es-ES" sz="1400" dirty="0" err="1"/>
              <a:t>aldagaietan</a:t>
            </a:r>
            <a:r>
              <a:rPr lang="es-ES" sz="1400" dirty="0"/>
              <a:t> </a:t>
            </a:r>
            <a:r>
              <a:rPr lang="es-ES" sz="1400" dirty="0" err="1"/>
              <a:t>desberdintasun</a:t>
            </a:r>
            <a:r>
              <a:rPr lang="es-ES" sz="1400" dirty="0"/>
              <a:t> </a:t>
            </a:r>
            <a:r>
              <a:rPr lang="es-ES" sz="1400" dirty="0" err="1"/>
              <a:t>estatistikoki</a:t>
            </a:r>
            <a:r>
              <a:rPr lang="es-ES" sz="1400" dirty="0"/>
              <a:t> </a:t>
            </a:r>
            <a:r>
              <a:rPr lang="es-ES" sz="1400" dirty="0" err="1"/>
              <a:t>esanguratsuak</a:t>
            </a:r>
            <a:r>
              <a:rPr lang="es-ES" sz="1400" dirty="0"/>
              <a:t> </a:t>
            </a:r>
            <a:r>
              <a:rPr lang="es-ES" sz="1400" dirty="0" err="1"/>
              <a:t>ikusi</a:t>
            </a:r>
            <a:r>
              <a:rPr lang="es-ES" sz="1400" dirty="0"/>
              <a:t> </a:t>
            </a:r>
            <a:r>
              <a:rPr lang="es-ES" sz="1400" dirty="0" err="1"/>
              <a:t>dira</a:t>
            </a:r>
            <a:r>
              <a:rPr lang="es-ES" sz="1400" dirty="0"/>
              <a:t> (CLEAR OUTCOMES). </a:t>
            </a:r>
            <a:r>
              <a:rPr lang="es-ES" sz="1400" dirty="0" err="1"/>
              <a:t>Onura</a:t>
            </a:r>
            <a:r>
              <a:rPr lang="es-ES" sz="1400" dirty="0"/>
              <a:t> </a:t>
            </a:r>
            <a:r>
              <a:rPr lang="es-ES" sz="1400" dirty="0" err="1"/>
              <a:t>kliniko</a:t>
            </a:r>
            <a:r>
              <a:rPr lang="es-ES" sz="1400" dirty="0"/>
              <a:t> apala.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hipolipemiatzailearen</a:t>
            </a:r>
            <a:r>
              <a:rPr lang="es-ES" sz="1800" dirty="0"/>
              <a:t> </a:t>
            </a:r>
            <a:r>
              <a:rPr lang="es-ES" sz="1800" dirty="0" err="1"/>
              <a:t>helburu</a:t>
            </a:r>
            <a:r>
              <a:rPr lang="es-ES" sz="1800" dirty="0"/>
              <a:t> </a:t>
            </a:r>
            <a:r>
              <a:rPr lang="es-ES" sz="1800" dirty="0" err="1"/>
              <a:t>nagusia</a:t>
            </a:r>
            <a:r>
              <a:rPr lang="es-ES" sz="1800" dirty="0"/>
              <a:t> </a:t>
            </a:r>
            <a:r>
              <a:rPr lang="es-ES" sz="1800" dirty="0" err="1"/>
              <a:t>hilkortasun</a:t>
            </a:r>
            <a:r>
              <a:rPr lang="es-ES" sz="1800" dirty="0"/>
              <a:t> eta </a:t>
            </a:r>
            <a:r>
              <a:rPr lang="es-ES" sz="1800" dirty="0" err="1"/>
              <a:t>morbilitate</a:t>
            </a:r>
            <a:r>
              <a:rPr lang="es-ES" sz="1800" dirty="0"/>
              <a:t> </a:t>
            </a:r>
            <a:r>
              <a:rPr lang="es-ES" sz="1800" dirty="0" err="1"/>
              <a:t>kardiobaskularra</a:t>
            </a:r>
            <a:r>
              <a:rPr lang="es-ES" sz="1800" dirty="0"/>
              <a:t> </a:t>
            </a:r>
            <a:r>
              <a:rPr lang="es-ES" sz="1800" dirty="0" err="1"/>
              <a:t>prebenitzea</a:t>
            </a:r>
            <a:r>
              <a:rPr lang="es-ES" sz="1800" dirty="0"/>
              <a:t> da. </a:t>
            </a:r>
            <a:r>
              <a:rPr lang="es-ES" sz="1800" dirty="0" err="1"/>
              <a:t>Gaurdaino</a:t>
            </a:r>
            <a:r>
              <a:rPr lang="es-ES" sz="1800" dirty="0"/>
              <a:t>, </a:t>
            </a:r>
            <a:r>
              <a:rPr lang="es-ES" sz="1800" dirty="0" err="1"/>
              <a:t>saiakuntza</a:t>
            </a:r>
            <a:r>
              <a:rPr lang="es-ES" sz="1800" dirty="0"/>
              <a:t> </a:t>
            </a:r>
            <a:r>
              <a:rPr lang="es-ES" sz="1800" dirty="0" err="1"/>
              <a:t>klinikoetan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/>
              <a:t>frogatu</a:t>
            </a:r>
            <a:r>
              <a:rPr lang="es-ES" sz="1800" dirty="0"/>
              <a:t> </a:t>
            </a:r>
            <a:r>
              <a:rPr lang="es-ES" sz="1800" dirty="0" err="1"/>
              <a:t>morbimortalitatearen</a:t>
            </a:r>
            <a:r>
              <a:rPr lang="es-ES" sz="1800" dirty="0"/>
              <a:t> </a:t>
            </a:r>
            <a:r>
              <a:rPr lang="es-ES" sz="1800" dirty="0" err="1"/>
              <a:t>murrizketa</a:t>
            </a:r>
            <a:r>
              <a:rPr lang="es-ES" sz="1800" dirty="0"/>
              <a:t> </a:t>
            </a:r>
            <a:r>
              <a:rPr lang="es-ES" sz="1800" dirty="0" err="1"/>
              <a:t>handirik</a:t>
            </a:r>
            <a:r>
              <a:rPr lang="es-ES" sz="1800" dirty="0"/>
              <a:t>, </a:t>
            </a:r>
            <a:r>
              <a:rPr lang="es-ES" sz="1800" dirty="0" err="1"/>
              <a:t>ezta</a:t>
            </a:r>
            <a:r>
              <a:rPr lang="es-ES" sz="1800" dirty="0"/>
              <a:t> LDL </a:t>
            </a:r>
            <a:r>
              <a:rPr lang="es-ES" sz="1800" dirty="0" err="1"/>
              <a:t>kolesterol-maila</a:t>
            </a:r>
            <a:r>
              <a:rPr lang="es-ES" sz="1800" dirty="0"/>
              <a:t> </a:t>
            </a:r>
            <a:r>
              <a:rPr lang="es-ES" sz="1800" dirty="0" err="1"/>
              <a:t>asko</a:t>
            </a:r>
            <a:r>
              <a:rPr lang="es-ES" sz="1800" dirty="0"/>
              <a:t> </a:t>
            </a:r>
            <a:r>
              <a:rPr lang="es-ES" sz="1800" dirty="0" err="1"/>
              <a:t>jaistea</a:t>
            </a:r>
            <a:r>
              <a:rPr lang="es-ES" sz="1800" dirty="0"/>
              <a:t> </a:t>
            </a:r>
            <a:r>
              <a:rPr lang="es-ES" sz="1800" dirty="0" err="1"/>
              <a:t>lortzen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farmakoekin</a:t>
            </a:r>
            <a:r>
              <a:rPr lang="es-ES" sz="1800" dirty="0"/>
              <a:t>. </a:t>
            </a:r>
            <a:r>
              <a:rPr lang="es-ES" sz="1800" dirty="0" err="1"/>
              <a:t>Abian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zenbait</a:t>
            </a:r>
            <a:r>
              <a:rPr lang="es-ES" sz="1800" dirty="0"/>
              <a:t> </a:t>
            </a:r>
            <a:r>
              <a:rPr lang="es-ES" sz="1800" dirty="0" err="1"/>
              <a:t>medikamenturen</a:t>
            </a:r>
            <a:r>
              <a:rPr lang="es-ES" sz="1800" dirty="0"/>
              <a:t> (</a:t>
            </a:r>
            <a:r>
              <a:rPr lang="es-ES" sz="1800" dirty="0" err="1"/>
              <a:t>adibidez</a:t>
            </a:r>
            <a:r>
              <a:rPr lang="es-ES" sz="1800" dirty="0"/>
              <a:t>, </a:t>
            </a:r>
            <a:r>
              <a:rPr lang="es-ES" sz="1800" dirty="0" err="1"/>
              <a:t>inklisiranaren</a:t>
            </a:r>
            <a:r>
              <a:rPr lang="es-ES" sz="1800" dirty="0"/>
              <a:t>) </a:t>
            </a:r>
            <a:r>
              <a:rPr lang="es-ES" sz="1800" dirty="0" err="1"/>
              <a:t>morbimortalitate</a:t>
            </a:r>
            <a:r>
              <a:rPr lang="es-ES" sz="1800" dirty="0"/>
              <a:t> </a:t>
            </a:r>
            <a:r>
              <a:rPr lang="es-ES" sz="1800" dirty="0" err="1"/>
              <a:t>saiakuntzak</a:t>
            </a:r>
            <a:r>
              <a:rPr lang="es-ES" sz="1800" dirty="0"/>
              <a:t>. </a:t>
            </a:r>
            <a:r>
              <a:rPr lang="es-ES" sz="1800" dirty="0" err="1"/>
              <a:t>Horiek</a:t>
            </a:r>
            <a:r>
              <a:rPr lang="es-ES" sz="1800" dirty="0"/>
              <a:t> </a:t>
            </a:r>
            <a:r>
              <a:rPr lang="es-ES" sz="1800" dirty="0" err="1"/>
              <a:t>amaitu</a:t>
            </a:r>
            <a:r>
              <a:rPr lang="es-ES" sz="1800" dirty="0"/>
              <a:t> arte </a:t>
            </a:r>
            <a:r>
              <a:rPr lang="es-ES" sz="1800" dirty="0" err="1"/>
              <a:t>itxaron</a:t>
            </a:r>
            <a:r>
              <a:rPr lang="es-ES" sz="1800" dirty="0"/>
              <a:t> </a:t>
            </a:r>
            <a:r>
              <a:rPr lang="es-ES" sz="1800" dirty="0" err="1"/>
              <a:t>beharko</a:t>
            </a:r>
            <a:r>
              <a:rPr lang="es-ES" sz="1800" dirty="0"/>
              <a:t> da </a:t>
            </a:r>
            <a:r>
              <a:rPr lang="es-ES" sz="1800" dirty="0" err="1"/>
              <a:t>onurak</a:t>
            </a:r>
            <a:r>
              <a:rPr lang="es-ES" sz="1800" dirty="0"/>
              <a:t> </a:t>
            </a:r>
            <a:r>
              <a:rPr lang="es-ES" sz="1800" dirty="0" err="1"/>
              <a:t>ezagutzeko</a:t>
            </a:r>
            <a:r>
              <a:rPr lang="es-ES" sz="1800" dirty="0"/>
              <a:t>.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" sz="1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2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AZIDO BEMPEDOIKOA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Nilemdo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®,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Nustendi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®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ezetimibarekin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129202"/>
            <a:ext cx="11161486" cy="498074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u="sng" dirty="0" err="1"/>
              <a:t>Ekintza-mekanismoa</a:t>
            </a:r>
            <a:r>
              <a:rPr lang="es-ES" sz="1800" dirty="0"/>
              <a:t>: </a:t>
            </a:r>
            <a:r>
              <a:rPr lang="es-ES" sz="1800" dirty="0" err="1"/>
              <a:t>ahotik</a:t>
            </a:r>
            <a:r>
              <a:rPr lang="es-ES" sz="1800" dirty="0"/>
              <a:t> </a:t>
            </a:r>
            <a:r>
              <a:rPr lang="es-ES" sz="1800" dirty="0" err="1"/>
              <a:t>ematen</a:t>
            </a:r>
            <a:r>
              <a:rPr lang="es-ES" sz="1800" dirty="0"/>
              <a:t> den </a:t>
            </a:r>
            <a:r>
              <a:rPr lang="es-ES" sz="1800" dirty="0" err="1"/>
              <a:t>profarmako</a:t>
            </a:r>
            <a:r>
              <a:rPr lang="es-ES" sz="1800" dirty="0"/>
              <a:t> bat da, adenosina </a:t>
            </a:r>
            <a:r>
              <a:rPr lang="es-ES" sz="1800" dirty="0" err="1"/>
              <a:t>trifostato-zitrato</a:t>
            </a:r>
            <a:r>
              <a:rPr lang="es-ES" sz="1800" dirty="0"/>
              <a:t> </a:t>
            </a:r>
            <a:r>
              <a:rPr lang="es-ES" sz="1800" dirty="0" err="1"/>
              <a:t>liasaren</a:t>
            </a:r>
            <a:r>
              <a:rPr lang="es-ES" sz="1800" dirty="0"/>
              <a:t> </a:t>
            </a:r>
            <a:r>
              <a:rPr lang="es-ES" sz="1800" dirty="0" err="1"/>
              <a:t>inhibitzailea</a:t>
            </a:r>
            <a:r>
              <a:rPr lang="es-ES" sz="1800" dirty="0"/>
              <a:t>. LDL </a:t>
            </a:r>
            <a:r>
              <a:rPr lang="es-ES" sz="1800" dirty="0" err="1"/>
              <a:t>kolesterola</a:t>
            </a:r>
            <a:r>
              <a:rPr lang="es-ES" sz="1800" dirty="0"/>
              <a:t> </a:t>
            </a:r>
            <a:r>
              <a:rPr lang="es-ES" sz="1800" dirty="0" err="1"/>
              <a:t>murrizten</a:t>
            </a:r>
            <a:r>
              <a:rPr lang="es-ES" sz="1800" dirty="0"/>
              <a:t> </a:t>
            </a:r>
            <a:r>
              <a:rPr lang="es-ES" sz="1800" dirty="0" err="1"/>
              <a:t>duena</a:t>
            </a:r>
            <a:r>
              <a:rPr lang="es-ES" sz="1800" dirty="0"/>
              <a:t> </a:t>
            </a:r>
            <a:r>
              <a:rPr lang="es-ES" sz="1800" dirty="0" err="1"/>
              <a:t>kolesterolaren</a:t>
            </a:r>
            <a:r>
              <a:rPr lang="es-ES" sz="1800" dirty="0"/>
              <a:t> </a:t>
            </a:r>
            <a:r>
              <a:rPr lang="es-ES" sz="1800" dirty="0" err="1"/>
              <a:t>gibeleko</a:t>
            </a:r>
            <a:r>
              <a:rPr lang="es-ES" sz="1800" dirty="0"/>
              <a:t> </a:t>
            </a:r>
            <a:r>
              <a:rPr lang="es-ES" sz="1800" dirty="0" err="1"/>
              <a:t>sintesia</a:t>
            </a:r>
            <a:r>
              <a:rPr lang="es-ES" sz="1800" dirty="0"/>
              <a:t> </a:t>
            </a:r>
            <a:r>
              <a:rPr lang="es-ES" sz="1800" dirty="0" err="1"/>
              <a:t>inhibituz</a:t>
            </a:r>
            <a:r>
              <a:rPr lang="es-ES" sz="1800" dirty="0"/>
              <a:t>.</a:t>
            </a:r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u="sng" dirty="0" err="1"/>
              <a:t>Indikazioak</a:t>
            </a:r>
            <a:r>
              <a:rPr lang="es-ES" sz="1800" dirty="0"/>
              <a:t>: </a:t>
            </a:r>
            <a:r>
              <a:rPr lang="es-ES" sz="1800" dirty="0" err="1"/>
              <a:t>hiperkolesterolemia</a:t>
            </a:r>
            <a:r>
              <a:rPr lang="es-ES" sz="1800" dirty="0"/>
              <a:t> familiar </a:t>
            </a:r>
            <a:r>
              <a:rPr lang="es-ES" sz="1800" dirty="0" err="1"/>
              <a:t>heterozigotikoa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pazienteentzat</a:t>
            </a:r>
            <a:r>
              <a:rPr lang="es-ES" sz="1800" dirty="0"/>
              <a:t> (</a:t>
            </a:r>
            <a:r>
              <a:rPr lang="es-ES" sz="1800" dirty="0" err="1"/>
              <a:t>HFHe</a:t>
            </a:r>
            <a:r>
              <a:rPr lang="es-ES" sz="1800" dirty="0"/>
              <a:t>)*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gaixotasun</a:t>
            </a:r>
            <a:r>
              <a:rPr lang="es-ES" sz="1800" dirty="0"/>
              <a:t> </a:t>
            </a:r>
            <a:r>
              <a:rPr lang="es-ES" sz="1800" dirty="0" err="1"/>
              <a:t>baskular</a:t>
            </a:r>
            <a:r>
              <a:rPr lang="es-ES" sz="1800" dirty="0"/>
              <a:t> </a:t>
            </a:r>
            <a:r>
              <a:rPr lang="es-ES" sz="1800" dirty="0" err="1"/>
              <a:t>aterosklerotikoa</a:t>
            </a:r>
            <a:r>
              <a:rPr lang="es-ES" sz="1800" dirty="0"/>
              <a:t> (GBA)**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pazienteentzat</a:t>
            </a:r>
            <a:r>
              <a:rPr lang="es-ES" sz="1800" dirty="0"/>
              <a:t>, </a:t>
            </a:r>
            <a:r>
              <a:rPr lang="es-ES" sz="1800" dirty="0" err="1"/>
              <a:t>baldin</a:t>
            </a:r>
            <a:r>
              <a:rPr lang="es-ES" sz="1800" dirty="0"/>
              <a:t> eta </a:t>
            </a:r>
            <a:r>
              <a:rPr lang="es-ES" sz="1800" dirty="0" err="1"/>
              <a:t>gaixotasuna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bada</a:t>
            </a:r>
            <a:r>
              <a:rPr lang="es-ES" sz="1800" dirty="0"/>
              <a:t> </a:t>
            </a:r>
            <a:r>
              <a:rPr lang="es-ES" sz="1800" dirty="0" err="1"/>
              <a:t>kontrolatzen</a:t>
            </a:r>
            <a:r>
              <a:rPr lang="es-ES" sz="1800" dirty="0"/>
              <a:t> </a:t>
            </a:r>
            <a:r>
              <a:rPr lang="es-ES" sz="1800" dirty="0" err="1"/>
              <a:t>gehieneko</a:t>
            </a:r>
            <a:r>
              <a:rPr lang="es-ES" sz="1800" dirty="0"/>
              <a:t> estatina-</a:t>
            </a:r>
            <a:r>
              <a:rPr lang="es-ES" sz="1800" dirty="0" err="1"/>
              <a:t>dosia</a:t>
            </a:r>
            <a:r>
              <a:rPr lang="es-ES" sz="1800" dirty="0"/>
              <a:t> +  </a:t>
            </a:r>
            <a:r>
              <a:rPr lang="es-ES" sz="1800" dirty="0" err="1"/>
              <a:t>ezetimibarekin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ezetimibarekin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, </a:t>
            </a:r>
            <a:r>
              <a:rPr lang="es-ES" sz="1800" dirty="0" err="1"/>
              <a:t>estatinekiko</a:t>
            </a:r>
            <a:r>
              <a:rPr lang="es-ES" sz="1800" dirty="0"/>
              <a:t> </a:t>
            </a:r>
            <a:r>
              <a:rPr lang="es-ES" sz="1800" dirty="0" err="1"/>
              <a:t>intolerantzia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kontraindikazioa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pazienteen</a:t>
            </a:r>
            <a:r>
              <a:rPr lang="es-ES" sz="1800" dirty="0"/>
              <a:t> </a:t>
            </a:r>
            <a:r>
              <a:rPr lang="es-ES" sz="1800" dirty="0" err="1"/>
              <a:t>kasuan</a:t>
            </a:r>
            <a:r>
              <a:rPr lang="es-ES" sz="1800" dirty="0"/>
              <a:t>.</a:t>
            </a:r>
          </a:p>
          <a:p>
            <a:pPr marL="1092200" lvl="3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200" dirty="0"/>
              <a:t>*</a:t>
            </a:r>
            <a:r>
              <a:rPr lang="es-ES" sz="1200" dirty="0" err="1"/>
              <a:t>Endokrinologiako</a:t>
            </a:r>
            <a:r>
              <a:rPr lang="es-ES" sz="1200" dirty="0"/>
              <a:t> eta </a:t>
            </a:r>
            <a:r>
              <a:rPr lang="es-ES" sz="1200" dirty="0" err="1"/>
              <a:t>barne-medikuntzako</a:t>
            </a:r>
            <a:r>
              <a:rPr lang="es-ES" sz="1200" dirty="0"/>
              <a:t> </a:t>
            </a:r>
            <a:r>
              <a:rPr lang="es-ES" sz="1200" dirty="0" err="1"/>
              <a:t>espezialistaren</a:t>
            </a:r>
            <a:r>
              <a:rPr lang="es-ES" sz="1200" dirty="0"/>
              <a:t> </a:t>
            </a:r>
            <a:r>
              <a:rPr lang="es-ES" sz="1200" dirty="0" err="1"/>
              <a:t>preskripzio</a:t>
            </a:r>
            <a:r>
              <a:rPr lang="es-ES" sz="1200" dirty="0"/>
              <a:t>- eta </a:t>
            </a:r>
            <a:r>
              <a:rPr lang="es-ES" sz="1200" dirty="0" err="1"/>
              <a:t>diagnostiko-txostena</a:t>
            </a:r>
            <a:endParaRPr lang="es-ES" sz="1200" dirty="0"/>
          </a:p>
          <a:p>
            <a:pPr marL="1092200" lvl="3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200" dirty="0"/>
              <a:t>** </a:t>
            </a:r>
            <a:r>
              <a:rPr lang="es-ES" sz="1200" dirty="0" err="1"/>
              <a:t>Patologia</a:t>
            </a:r>
            <a:r>
              <a:rPr lang="es-ES" sz="1200" dirty="0"/>
              <a:t> </a:t>
            </a:r>
            <a:r>
              <a:rPr lang="es-ES" sz="1200" dirty="0" err="1"/>
              <a:t>hori</a:t>
            </a:r>
            <a:r>
              <a:rPr lang="es-ES" sz="1200" dirty="0"/>
              <a:t> </a:t>
            </a:r>
            <a:r>
              <a:rPr lang="es-ES" sz="1200" dirty="0" err="1"/>
              <a:t>tratatzen</a:t>
            </a:r>
            <a:r>
              <a:rPr lang="es-ES" sz="1200" dirty="0"/>
              <a:t> </a:t>
            </a:r>
            <a:r>
              <a:rPr lang="es-ES" sz="1200" dirty="0" err="1"/>
              <a:t>duen</a:t>
            </a:r>
            <a:r>
              <a:rPr lang="es-ES" sz="1200" dirty="0"/>
              <a:t> </a:t>
            </a:r>
            <a:r>
              <a:rPr lang="es-ES" sz="1200" dirty="0" err="1"/>
              <a:t>espezialistaren</a:t>
            </a:r>
            <a:r>
              <a:rPr lang="es-ES" sz="1200" dirty="0"/>
              <a:t> </a:t>
            </a:r>
            <a:r>
              <a:rPr lang="es-ES" sz="1200" dirty="0" err="1"/>
              <a:t>preskripzio</a:t>
            </a:r>
            <a:r>
              <a:rPr lang="es-ES" sz="1200" dirty="0"/>
              <a:t>- eta </a:t>
            </a:r>
            <a:r>
              <a:rPr lang="es-ES" sz="1200" dirty="0" err="1"/>
              <a:t>diagnostiko-txostena</a:t>
            </a:r>
            <a:endParaRPr lang="es-ES" sz="1200" dirty="0"/>
          </a:p>
          <a:p>
            <a:pPr marL="635000" lvl="2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400" b="1" dirty="0" err="1"/>
              <a:t>Bisatua</a:t>
            </a:r>
            <a:r>
              <a:rPr lang="es-ES" sz="1400" b="1" dirty="0"/>
              <a:t> </a:t>
            </a:r>
            <a:r>
              <a:rPr lang="es-ES" sz="1400" b="1" dirty="0" err="1"/>
              <a:t>behar</a:t>
            </a:r>
            <a:r>
              <a:rPr lang="es-ES" sz="1400" b="1" dirty="0"/>
              <a:t> du</a:t>
            </a:r>
            <a:endParaRPr lang="es-ES" sz="2200" b="1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u="sng" dirty="0" err="1"/>
              <a:t>Eraginkortasuna</a:t>
            </a:r>
            <a:r>
              <a:rPr lang="es-ES" sz="1800" dirty="0"/>
              <a:t> (</a:t>
            </a:r>
            <a:r>
              <a:rPr lang="es-ES" sz="1800" dirty="0" err="1">
                <a:hlinkClick r:id="rId5"/>
              </a:rPr>
              <a:t>ikusi</a:t>
            </a:r>
            <a:r>
              <a:rPr lang="es-ES" sz="1800" dirty="0">
                <a:hlinkClick r:id="rId5"/>
              </a:rPr>
              <a:t> </a:t>
            </a:r>
            <a:r>
              <a:rPr lang="es-ES" sz="1800" dirty="0" err="1">
                <a:hlinkClick r:id="rId5"/>
              </a:rPr>
              <a:t>SKAen</a:t>
            </a:r>
            <a:r>
              <a:rPr lang="es-ES" sz="1800" dirty="0">
                <a:hlinkClick r:id="rId5"/>
              </a:rPr>
              <a:t> taula</a:t>
            </a:r>
            <a:r>
              <a:rPr lang="es-ES" sz="1800" dirty="0"/>
              <a:t>): </a:t>
            </a:r>
            <a:r>
              <a:rPr lang="es-ES" sz="1800" dirty="0" err="1"/>
              <a:t>lau</a:t>
            </a:r>
            <a:r>
              <a:rPr lang="es-ES" sz="1800" dirty="0"/>
              <a:t> </a:t>
            </a:r>
            <a:r>
              <a:rPr lang="es-ES" sz="1800" dirty="0" err="1"/>
              <a:t>saiakuntza</a:t>
            </a:r>
            <a:r>
              <a:rPr lang="es-ES" sz="1800" dirty="0"/>
              <a:t> </a:t>
            </a:r>
            <a:r>
              <a:rPr lang="es-ES" sz="1800" dirty="0" err="1"/>
              <a:t>klinikotan</a:t>
            </a:r>
            <a:r>
              <a:rPr lang="es-ES" sz="1800" dirty="0"/>
              <a:t> </a:t>
            </a:r>
            <a:r>
              <a:rPr lang="es-ES" sz="1800" dirty="0" err="1"/>
              <a:t>ikusi</a:t>
            </a:r>
            <a:r>
              <a:rPr lang="es-ES" sz="1800" dirty="0"/>
              <a:t> zen LDL </a:t>
            </a:r>
            <a:r>
              <a:rPr lang="es-ES" sz="1800" dirty="0" err="1"/>
              <a:t>kolesterola</a:t>
            </a:r>
            <a:r>
              <a:rPr lang="es-ES" sz="1800" dirty="0"/>
              <a:t> % 20 </a:t>
            </a:r>
            <a:r>
              <a:rPr lang="es-ES" sz="1800" dirty="0" err="1"/>
              <a:t>inguruko</a:t>
            </a:r>
            <a:r>
              <a:rPr lang="es-ES" sz="1800" dirty="0"/>
              <a:t> </a:t>
            </a:r>
            <a:r>
              <a:rPr lang="es-ES" sz="1800" dirty="0" err="1"/>
              <a:t>murrizten</a:t>
            </a:r>
            <a:r>
              <a:rPr lang="es-ES" sz="1800" dirty="0"/>
              <a:t> </a:t>
            </a:r>
            <a:r>
              <a:rPr lang="es-ES" sz="1800" dirty="0" err="1"/>
              <a:t>zela</a:t>
            </a:r>
            <a:r>
              <a:rPr lang="es-ES" sz="1800" dirty="0"/>
              <a:t> 12 </a:t>
            </a:r>
            <a:r>
              <a:rPr lang="es-ES" sz="1800" dirty="0" err="1"/>
              <a:t>asteren</a:t>
            </a:r>
            <a:r>
              <a:rPr lang="es-ES" sz="1800" dirty="0"/>
              <a:t> </a:t>
            </a:r>
            <a:r>
              <a:rPr lang="es-ES" sz="1800" dirty="0" err="1"/>
              <a:t>ondoren</a:t>
            </a:r>
            <a:r>
              <a:rPr lang="es-ES" sz="1800" dirty="0"/>
              <a:t>. </a:t>
            </a:r>
            <a:r>
              <a:rPr lang="es-ES" sz="1800" dirty="0" err="1"/>
              <a:t>Murrizketa</a:t>
            </a:r>
            <a:r>
              <a:rPr lang="es-ES" sz="1800" dirty="0"/>
              <a:t> </a:t>
            </a:r>
            <a:r>
              <a:rPr lang="es-ES" sz="1800" dirty="0" err="1"/>
              <a:t>hori</a:t>
            </a:r>
            <a:r>
              <a:rPr lang="es-ES" sz="1800" dirty="0"/>
              <a:t> </a:t>
            </a:r>
            <a:r>
              <a:rPr lang="es-ES" sz="1800" dirty="0" err="1"/>
              <a:t>estatistikoki</a:t>
            </a:r>
            <a:r>
              <a:rPr lang="es-ES" sz="1800" dirty="0"/>
              <a:t> </a:t>
            </a:r>
            <a:r>
              <a:rPr lang="es-ES" sz="1800" dirty="0" err="1"/>
              <a:t>esanguratsua</a:t>
            </a:r>
            <a:r>
              <a:rPr lang="es-ES" sz="1800" dirty="0"/>
              <a:t> izan zen. CLEAR OUTCOMES </a:t>
            </a:r>
            <a:r>
              <a:rPr lang="es-ES" sz="1800" dirty="0" err="1"/>
              <a:t>azterlanak</a:t>
            </a:r>
            <a:r>
              <a:rPr lang="es-ES" sz="1800" dirty="0"/>
              <a:t> </a:t>
            </a:r>
            <a:r>
              <a:rPr lang="es-ES" sz="1800" dirty="0" err="1"/>
              <a:t>gertaera</a:t>
            </a:r>
            <a:r>
              <a:rPr lang="es-ES" sz="1800" dirty="0"/>
              <a:t> </a:t>
            </a:r>
            <a:r>
              <a:rPr lang="es-ES" sz="1800" dirty="0" err="1"/>
              <a:t>baskularrak</a:t>
            </a:r>
            <a:r>
              <a:rPr lang="es-ES" sz="1800" dirty="0"/>
              <a:t> </a:t>
            </a:r>
            <a:r>
              <a:rPr lang="es-ES" sz="1800" dirty="0" err="1"/>
              <a:t>baloratu</a:t>
            </a:r>
            <a:r>
              <a:rPr lang="es-ES" sz="1800" dirty="0"/>
              <a:t> </a:t>
            </a:r>
            <a:r>
              <a:rPr lang="es-ES" sz="1800" dirty="0" err="1"/>
              <a:t>zituen</a:t>
            </a:r>
            <a:r>
              <a:rPr lang="es-ES" sz="1800" dirty="0"/>
              <a:t>. </a:t>
            </a:r>
          </a:p>
          <a:p>
            <a:pPr marL="892175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CLEAR OUTCOMES</a:t>
            </a:r>
          </a:p>
          <a:p>
            <a:pPr marL="1349375" lvl="3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Alderatzailea</a:t>
            </a:r>
            <a:r>
              <a:rPr lang="es-ES" sz="1400" dirty="0"/>
              <a:t>: </a:t>
            </a:r>
            <a:r>
              <a:rPr lang="es-ES" sz="1400" dirty="0" err="1"/>
              <a:t>plazeboa</a:t>
            </a:r>
            <a:endParaRPr lang="es-ES" sz="1400" dirty="0"/>
          </a:p>
          <a:p>
            <a:pPr marL="1349375" lvl="3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/>
              <a:t>Parte </a:t>
            </a:r>
            <a:r>
              <a:rPr lang="es-ES" sz="1400" dirty="0" err="1"/>
              <a:t>hartzaileak</a:t>
            </a:r>
            <a:r>
              <a:rPr lang="es-ES" sz="1400" dirty="0"/>
              <a:t>: </a:t>
            </a:r>
            <a:r>
              <a:rPr lang="es-ES" sz="1400" dirty="0" err="1"/>
              <a:t>estatinekiko</a:t>
            </a:r>
            <a:r>
              <a:rPr lang="es-ES" sz="1400" dirty="0"/>
              <a:t> </a:t>
            </a:r>
            <a:r>
              <a:rPr lang="es-ES" sz="1400" dirty="0" err="1"/>
              <a:t>intolerantzia</a:t>
            </a:r>
            <a:r>
              <a:rPr lang="es-ES" sz="1400" dirty="0"/>
              <a:t> </a:t>
            </a:r>
            <a:r>
              <a:rPr lang="es-ES" sz="1400" dirty="0" err="1"/>
              <a:t>zuten</a:t>
            </a:r>
            <a:r>
              <a:rPr lang="es-ES" sz="1400" dirty="0"/>
              <a:t> </a:t>
            </a:r>
            <a:r>
              <a:rPr lang="es-ES" sz="1400" dirty="0" err="1"/>
              <a:t>pazienteak</a:t>
            </a:r>
            <a:r>
              <a:rPr lang="es-ES" sz="1400" dirty="0"/>
              <a:t> (% 22k estatina-</a:t>
            </a:r>
            <a:r>
              <a:rPr lang="es-ES" sz="1400" dirty="0" err="1"/>
              <a:t>dosi</a:t>
            </a:r>
            <a:r>
              <a:rPr lang="es-ES" sz="1400" dirty="0"/>
              <a:t> oso </a:t>
            </a:r>
            <a:r>
              <a:rPr lang="es-ES" sz="1400" dirty="0" err="1"/>
              <a:t>baxuak</a:t>
            </a:r>
            <a:r>
              <a:rPr lang="es-ES" sz="1400" dirty="0"/>
              <a:t> </a:t>
            </a:r>
            <a:r>
              <a:rPr lang="es-ES" sz="1400" dirty="0" err="1"/>
              <a:t>hartzen</a:t>
            </a:r>
            <a:r>
              <a:rPr lang="es-ES" sz="1400" dirty="0"/>
              <a:t> </a:t>
            </a:r>
            <a:r>
              <a:rPr lang="es-ES" sz="1400" dirty="0" err="1"/>
              <a:t>zituzten</a:t>
            </a:r>
            <a:r>
              <a:rPr lang="es-ES" sz="1400" dirty="0"/>
              <a:t>)</a:t>
            </a:r>
          </a:p>
          <a:p>
            <a:pPr marL="1349375" lvl="3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Aldagai</a:t>
            </a:r>
            <a:r>
              <a:rPr lang="es-ES" sz="1400" dirty="0"/>
              <a:t> </a:t>
            </a:r>
            <a:r>
              <a:rPr lang="es-ES" sz="1400" dirty="0" err="1"/>
              <a:t>nagusia</a:t>
            </a:r>
            <a:r>
              <a:rPr lang="es-ES" sz="1400" dirty="0"/>
              <a:t>: MACE 4 </a:t>
            </a:r>
            <a:r>
              <a:rPr lang="es-ES" sz="1200" dirty="0"/>
              <a:t>(</a:t>
            </a:r>
            <a:r>
              <a:rPr lang="es-ES" sz="1200" dirty="0" err="1"/>
              <a:t>heriotza</a:t>
            </a:r>
            <a:r>
              <a:rPr lang="es-ES" sz="1200" dirty="0"/>
              <a:t> </a:t>
            </a:r>
            <a:r>
              <a:rPr lang="es-ES" sz="1200" dirty="0" err="1"/>
              <a:t>kardioibaskularra</a:t>
            </a:r>
            <a:r>
              <a:rPr lang="es-ES" sz="1200" dirty="0"/>
              <a:t>, </a:t>
            </a:r>
            <a:r>
              <a:rPr lang="es-ES" sz="1200" dirty="0" err="1"/>
              <a:t>miokardio-infartu</a:t>
            </a:r>
            <a:r>
              <a:rPr lang="es-ES" sz="1200" dirty="0"/>
              <a:t> </a:t>
            </a:r>
            <a:r>
              <a:rPr lang="es-ES" sz="1200" dirty="0" err="1"/>
              <a:t>ez-hilgarria</a:t>
            </a:r>
            <a:r>
              <a:rPr lang="es-ES" sz="1200" dirty="0"/>
              <a:t>, </a:t>
            </a:r>
            <a:r>
              <a:rPr lang="es-ES" sz="1200" dirty="0" err="1"/>
              <a:t>iktus</a:t>
            </a:r>
            <a:r>
              <a:rPr lang="es-ES" sz="1200" dirty="0"/>
              <a:t> </a:t>
            </a:r>
            <a:r>
              <a:rPr lang="es-ES" sz="1200" dirty="0" err="1"/>
              <a:t>ez</a:t>
            </a:r>
            <a:r>
              <a:rPr lang="es-ES" sz="1200" dirty="0"/>
              <a:t> </a:t>
            </a:r>
            <a:r>
              <a:rPr lang="es-ES" sz="1200" dirty="0" err="1"/>
              <a:t>hilgarria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birbaskularizazio</a:t>
            </a:r>
            <a:r>
              <a:rPr lang="es-ES" sz="1200" dirty="0"/>
              <a:t> </a:t>
            </a:r>
            <a:r>
              <a:rPr lang="es-ES" sz="1200" dirty="0" err="1"/>
              <a:t>koronarioa</a:t>
            </a:r>
            <a:r>
              <a:rPr lang="es-ES" sz="1200" dirty="0"/>
              <a:t>)</a:t>
            </a:r>
          </a:p>
          <a:p>
            <a:pPr marL="1349375" lvl="3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Emaitzak</a:t>
            </a:r>
            <a:r>
              <a:rPr lang="es-ES" sz="1400" dirty="0"/>
              <a:t>: AMA % 1,57 (% 95eko KT: % 0,47tik % 2,07ra) TBK= 64 (% 95eko KT: 38tik 211ra). Ez </a:t>
            </a:r>
            <a:r>
              <a:rPr lang="es-ES" sz="1400" dirty="0" err="1"/>
              <a:t>zuen</a:t>
            </a:r>
            <a:r>
              <a:rPr lang="es-ES" sz="1400" dirty="0"/>
              <a:t> </a:t>
            </a:r>
            <a:r>
              <a:rPr lang="es-ES" sz="1400" dirty="0" err="1"/>
              <a:t>murriztu</a:t>
            </a:r>
            <a:r>
              <a:rPr lang="es-ES" sz="1400" dirty="0"/>
              <a:t> </a:t>
            </a:r>
            <a:r>
              <a:rPr lang="es-ES" sz="1400" dirty="0" err="1"/>
              <a:t>hilkortasun</a:t>
            </a:r>
            <a:r>
              <a:rPr lang="es-ES" sz="1400" dirty="0"/>
              <a:t> </a:t>
            </a:r>
            <a:r>
              <a:rPr lang="es-ES" sz="1400" dirty="0" err="1"/>
              <a:t>kardiobaskularra</a:t>
            </a:r>
            <a:r>
              <a:rPr lang="es-ES" sz="1400" dirty="0"/>
              <a:t>,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guztizko</a:t>
            </a:r>
            <a:r>
              <a:rPr lang="es-ES" sz="1400" dirty="0"/>
              <a:t> </a:t>
            </a:r>
            <a:r>
              <a:rPr lang="es-ES" sz="1400" dirty="0" err="1"/>
              <a:t>hilkortasuna</a:t>
            </a:r>
            <a:r>
              <a:rPr lang="es-ES" sz="1400" dirty="0"/>
              <a:t>, </a:t>
            </a:r>
            <a:r>
              <a:rPr lang="es-ES" sz="1400" dirty="0" err="1"/>
              <a:t>ezta</a:t>
            </a:r>
            <a:r>
              <a:rPr lang="es-ES" sz="1400" dirty="0"/>
              <a:t> </a:t>
            </a:r>
            <a:r>
              <a:rPr lang="es-ES" sz="1400" dirty="0" err="1"/>
              <a:t>iktus</a:t>
            </a:r>
            <a:r>
              <a:rPr lang="es-ES" sz="1400" dirty="0"/>
              <a:t> </a:t>
            </a:r>
            <a:r>
              <a:rPr lang="es-ES" sz="1400" dirty="0" err="1"/>
              <a:t>hilgarriaren</a:t>
            </a:r>
            <a:r>
              <a:rPr lang="es-ES" sz="1400" dirty="0"/>
              <a:t> eta </a:t>
            </a:r>
            <a:r>
              <a:rPr lang="es-ES" sz="1400" dirty="0" err="1"/>
              <a:t>ez-hilgarriaren</a:t>
            </a:r>
            <a:r>
              <a:rPr lang="es-ES" sz="1400" dirty="0"/>
              <a:t> </a:t>
            </a:r>
            <a:r>
              <a:rPr lang="es-ES" sz="1400" dirty="0" err="1"/>
              <a:t>intzidentzia</a:t>
            </a:r>
            <a:r>
              <a:rPr lang="es-ES" sz="1400" dirty="0"/>
              <a:t> ere.</a:t>
            </a:r>
          </a:p>
          <a:p>
            <a:pPr marL="617537" lvl="2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	</a:t>
            </a:r>
            <a:r>
              <a:rPr lang="es-ES" sz="1400" dirty="0"/>
              <a:t>          </a:t>
            </a:r>
            <a:r>
              <a:rPr lang="es-ES" sz="1400" dirty="0" err="1"/>
              <a:t>Azpitaldeen</a:t>
            </a:r>
            <a:r>
              <a:rPr lang="es-ES" sz="1400" dirty="0"/>
              <a:t> </a:t>
            </a:r>
            <a:r>
              <a:rPr lang="es-ES" sz="1400" dirty="0" err="1"/>
              <a:t>analisia</a:t>
            </a:r>
            <a:r>
              <a:rPr lang="es-ES" sz="1400" dirty="0"/>
              <a:t>: </a:t>
            </a:r>
            <a:r>
              <a:rPr lang="es-ES" sz="1400" dirty="0" err="1"/>
              <a:t>prebentzio</a:t>
            </a:r>
            <a:r>
              <a:rPr lang="es-ES" sz="1400" dirty="0"/>
              <a:t> </a:t>
            </a:r>
            <a:r>
              <a:rPr lang="es-ES" sz="1400" dirty="0" err="1"/>
              <a:t>primarioan</a:t>
            </a:r>
            <a:r>
              <a:rPr lang="es-ES" sz="1400" dirty="0"/>
              <a:t> </a:t>
            </a:r>
            <a:r>
              <a:rPr lang="es-ES" sz="1400" dirty="0" err="1"/>
              <a:t>bakarrik</a:t>
            </a:r>
            <a:r>
              <a:rPr lang="es-ES" sz="1400" dirty="0"/>
              <a:t> </a:t>
            </a:r>
            <a:r>
              <a:rPr lang="es-ES" sz="1400" dirty="0" err="1"/>
              <a:t>atzeman</a:t>
            </a:r>
            <a:r>
              <a:rPr lang="es-ES" sz="1400" dirty="0"/>
              <a:t> </a:t>
            </a:r>
            <a:r>
              <a:rPr lang="es-ES" sz="1400" dirty="0" err="1"/>
              <a:t>ziren</a:t>
            </a:r>
            <a:r>
              <a:rPr lang="es-ES" sz="1400" dirty="0"/>
              <a:t> </a:t>
            </a:r>
            <a:r>
              <a:rPr lang="es-ES" sz="1400" dirty="0" err="1"/>
              <a:t>ondorioak</a:t>
            </a:r>
            <a:r>
              <a:rPr lang="es-ES" sz="1400" dirty="0"/>
              <a:t> (</a:t>
            </a:r>
            <a:r>
              <a:rPr lang="es-ES" sz="1400" dirty="0" err="1"/>
              <a:t>sekundarioan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) eta </a:t>
            </a:r>
            <a:r>
              <a:rPr lang="es-ES" sz="1400" dirty="0" err="1"/>
              <a:t>estatinarik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ezetimibarik</a:t>
            </a:r>
            <a:r>
              <a:rPr lang="es-ES" sz="1400" dirty="0"/>
              <a:t>                         	          </a:t>
            </a:r>
            <a:r>
              <a:rPr lang="es-ES" sz="1400" dirty="0" err="1"/>
              <a:t>hartzen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zuten</a:t>
            </a:r>
            <a:r>
              <a:rPr lang="es-ES" sz="1400" dirty="0"/>
              <a:t> </a:t>
            </a:r>
            <a:r>
              <a:rPr lang="es-ES" sz="1400" dirty="0" err="1"/>
              <a:t>pazienteetan</a:t>
            </a:r>
            <a:r>
              <a:rPr lang="es-ES" sz="1400" dirty="0"/>
              <a:t>.</a:t>
            </a:r>
          </a:p>
          <a:p>
            <a:pPr marL="1531937" lvl="4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marL="452438" lvl="2" indent="-274638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lvl="2" algn="just">
              <a:lnSpc>
                <a:spcPct val="100000"/>
              </a:lnSpc>
              <a:spcBef>
                <a:spcPts val="0"/>
              </a:spcBef>
            </a:pPr>
            <a:endParaRPr lang="es-ES" sz="1600" dirty="0"/>
          </a:p>
        </p:txBody>
      </p:sp>
      <p:cxnSp>
        <p:nvCxnSpPr>
          <p:cNvPr id="12" name="Conector recto 11"/>
          <p:cNvCxnSpPr/>
          <p:nvPr/>
        </p:nvCxnSpPr>
        <p:spPr>
          <a:xfrm>
            <a:off x="515257" y="105315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916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AZIDO BEMPEDOIKOA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</a:rPr>
            </a:b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(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Nilemdo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®,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Nustendi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®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ezetimibarekin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) II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129202"/>
            <a:ext cx="11161486" cy="463877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700" u="sng" dirty="0" err="1"/>
              <a:t>Segurtasuna</a:t>
            </a:r>
            <a:r>
              <a:rPr lang="es-ES" sz="1700" dirty="0"/>
              <a:t>:  </a:t>
            </a:r>
            <a:r>
              <a:rPr lang="es-ES" sz="1700" dirty="0" err="1"/>
              <a:t>hiperurizemia</a:t>
            </a:r>
            <a:r>
              <a:rPr lang="es-ES" sz="1700" dirty="0"/>
              <a:t> (% 3,8), </a:t>
            </a:r>
            <a:r>
              <a:rPr lang="es-ES" sz="1700" dirty="0" err="1"/>
              <a:t>gorputz-adarretako</a:t>
            </a:r>
            <a:r>
              <a:rPr lang="es-ES" sz="1700" dirty="0"/>
              <a:t> mina (% 3,1) eta anemia (% 2,5). </a:t>
            </a:r>
            <a:r>
              <a:rPr lang="es-ES" sz="1700" dirty="0" err="1"/>
              <a:t>Interakzioa</a:t>
            </a:r>
            <a:r>
              <a:rPr lang="es-ES" sz="1700" dirty="0"/>
              <a:t> du </a:t>
            </a:r>
            <a:r>
              <a:rPr lang="es-ES" sz="1700" dirty="0" err="1"/>
              <a:t>estatinekin</a:t>
            </a:r>
            <a:r>
              <a:rPr lang="es-ES" sz="1700" dirty="0"/>
              <a:t>. </a:t>
            </a:r>
            <a:r>
              <a:rPr lang="es-ES" sz="1700" dirty="0" err="1"/>
              <a:t>Tratamendu</a:t>
            </a:r>
            <a:r>
              <a:rPr lang="es-ES" sz="1700" dirty="0"/>
              <a:t> </a:t>
            </a:r>
            <a:r>
              <a:rPr lang="es-ES" sz="1700" dirty="0" err="1"/>
              <a:t>konbinatuetan</a:t>
            </a:r>
            <a:r>
              <a:rPr lang="es-ES" sz="1700" dirty="0"/>
              <a:t>, </a:t>
            </a:r>
            <a:r>
              <a:rPr lang="es-ES" sz="1700" dirty="0" err="1"/>
              <a:t>sinbastatinaren</a:t>
            </a:r>
            <a:r>
              <a:rPr lang="es-ES" sz="1700" dirty="0"/>
              <a:t> </a:t>
            </a:r>
            <a:r>
              <a:rPr lang="es-ES" sz="1700" dirty="0" err="1"/>
              <a:t>gehieneko</a:t>
            </a:r>
            <a:r>
              <a:rPr lang="es-ES" sz="1700" dirty="0"/>
              <a:t> </a:t>
            </a:r>
            <a:r>
              <a:rPr lang="es-ES" sz="1700" dirty="0" err="1"/>
              <a:t>dosia</a:t>
            </a:r>
            <a:r>
              <a:rPr lang="es-ES" sz="1700" dirty="0"/>
              <a:t> </a:t>
            </a:r>
            <a:r>
              <a:rPr lang="es-ES" sz="1700" dirty="0" err="1"/>
              <a:t>mugatu</a:t>
            </a:r>
            <a:r>
              <a:rPr lang="es-ES" sz="1700" dirty="0"/>
              <a:t> </a:t>
            </a:r>
            <a:r>
              <a:rPr lang="es-ES" sz="1700" dirty="0" err="1"/>
              <a:t>behar</a:t>
            </a:r>
            <a:r>
              <a:rPr lang="es-ES" sz="1700" dirty="0"/>
              <a:t> da. </a:t>
            </a:r>
            <a:r>
              <a:rPr lang="es-ES" sz="1700" dirty="0" err="1"/>
              <a:t>Kontraindikatuta</a:t>
            </a:r>
            <a:r>
              <a:rPr lang="es-ES" sz="1700" dirty="0"/>
              <a:t> </a:t>
            </a:r>
            <a:r>
              <a:rPr lang="es-ES" sz="1700" dirty="0" err="1"/>
              <a:t>dago</a:t>
            </a:r>
            <a:r>
              <a:rPr lang="es-ES" sz="1700" dirty="0"/>
              <a:t> </a:t>
            </a:r>
            <a:r>
              <a:rPr lang="es-ES" sz="1700" dirty="0" err="1"/>
              <a:t>aldi</a:t>
            </a:r>
            <a:r>
              <a:rPr lang="es-ES" sz="1700" dirty="0"/>
              <a:t> </a:t>
            </a:r>
            <a:r>
              <a:rPr lang="es-ES" sz="1700" dirty="0" err="1"/>
              <a:t>berean</a:t>
            </a:r>
            <a:r>
              <a:rPr lang="es-ES" sz="1700" dirty="0"/>
              <a:t> </a:t>
            </a:r>
            <a:r>
              <a:rPr lang="es-ES" sz="1700" dirty="0" err="1"/>
              <a:t>sinbastatina</a:t>
            </a:r>
            <a:r>
              <a:rPr lang="es-ES" sz="1700" dirty="0"/>
              <a:t> &gt;40 mg/</a:t>
            </a:r>
            <a:r>
              <a:rPr lang="es-ES" sz="1700" dirty="0" err="1"/>
              <a:t>egun</a:t>
            </a:r>
            <a:r>
              <a:rPr lang="es-ES" sz="1700" dirty="0"/>
              <a:t> </a:t>
            </a:r>
            <a:r>
              <a:rPr lang="es-ES" sz="1700" dirty="0" err="1"/>
              <a:t>hartzea</a:t>
            </a:r>
            <a:r>
              <a:rPr lang="es-ES" sz="170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7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700" b="1" dirty="0" err="1"/>
              <a:t>Terapeutikan</a:t>
            </a:r>
            <a:r>
              <a:rPr lang="es-ES" sz="1700" b="1" dirty="0"/>
              <a:t> </a:t>
            </a:r>
            <a:r>
              <a:rPr lang="es-ES" sz="1700" b="1" dirty="0" err="1"/>
              <a:t>duen</a:t>
            </a:r>
            <a:r>
              <a:rPr lang="es-ES" sz="1700" b="1" dirty="0"/>
              <a:t> </a:t>
            </a:r>
            <a:r>
              <a:rPr lang="es-ES" sz="1700" b="1" dirty="0" err="1"/>
              <a:t>tokia</a:t>
            </a:r>
            <a:r>
              <a:rPr lang="es-ES" sz="1700" dirty="0"/>
              <a:t>: 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700" dirty="0"/>
              <a:t>CLEAR OUTCOMES </a:t>
            </a:r>
            <a:r>
              <a:rPr lang="es-ES" sz="1700" dirty="0" err="1"/>
              <a:t>azterlanak</a:t>
            </a:r>
            <a:r>
              <a:rPr lang="es-ES" sz="1700" dirty="0"/>
              <a:t> </a:t>
            </a:r>
            <a:r>
              <a:rPr lang="es-ES" sz="1700" dirty="0" err="1"/>
              <a:t>efektu</a:t>
            </a:r>
            <a:r>
              <a:rPr lang="es-ES" sz="1700" dirty="0"/>
              <a:t> apala duela LDL </a:t>
            </a:r>
            <a:r>
              <a:rPr lang="es-ES" sz="1700" dirty="0" err="1"/>
              <a:t>kolesterola</a:t>
            </a:r>
            <a:r>
              <a:rPr lang="es-ES" sz="1700" dirty="0"/>
              <a:t> </a:t>
            </a:r>
            <a:r>
              <a:rPr lang="es-ES" sz="1700" dirty="0" err="1"/>
              <a:t>jaisteko</a:t>
            </a:r>
            <a:r>
              <a:rPr lang="es-ES" sz="1700" dirty="0"/>
              <a:t> eta </a:t>
            </a:r>
            <a:r>
              <a:rPr lang="es-ES" sz="1700" dirty="0" err="1"/>
              <a:t>hilkortasun</a:t>
            </a:r>
            <a:r>
              <a:rPr lang="es-ES" sz="1700" dirty="0"/>
              <a:t> </a:t>
            </a:r>
            <a:r>
              <a:rPr lang="es-ES" sz="1700" dirty="0" err="1"/>
              <a:t>kardiobaskularra</a:t>
            </a:r>
            <a:r>
              <a:rPr lang="es-ES" sz="1700" dirty="0"/>
              <a:t> </a:t>
            </a:r>
            <a:r>
              <a:rPr lang="es-ES" sz="1700" dirty="0" err="1"/>
              <a:t>murrizteko</a:t>
            </a:r>
            <a:r>
              <a:rPr lang="es-ES" sz="1700" dirty="0"/>
              <a:t>, AKB </a:t>
            </a:r>
            <a:r>
              <a:rPr lang="es-ES" sz="1700" dirty="0" err="1"/>
              <a:t>handia</a:t>
            </a:r>
            <a:r>
              <a:rPr lang="es-ES" sz="1700" dirty="0"/>
              <a:t> </a:t>
            </a:r>
            <a:r>
              <a:rPr lang="es-ES" sz="1700" dirty="0" err="1"/>
              <a:t>duten</a:t>
            </a:r>
            <a:r>
              <a:rPr lang="es-ES" sz="1700" dirty="0"/>
              <a:t> </a:t>
            </a:r>
            <a:r>
              <a:rPr lang="es-ES" sz="1700" dirty="0" err="1"/>
              <a:t>pazienteen</a:t>
            </a:r>
            <a:r>
              <a:rPr lang="es-ES" sz="1700" dirty="0"/>
              <a:t> </a:t>
            </a:r>
            <a:r>
              <a:rPr lang="es-ES" sz="1700" dirty="0" err="1"/>
              <a:t>artean</a:t>
            </a:r>
            <a:r>
              <a:rPr lang="es-ES" sz="1700" dirty="0"/>
              <a:t>, </a:t>
            </a:r>
            <a:r>
              <a:rPr lang="es-ES" sz="1700" dirty="0" err="1"/>
              <a:t>baldin</a:t>
            </a:r>
            <a:r>
              <a:rPr lang="es-ES" sz="1700" dirty="0"/>
              <a:t> eta estatina </a:t>
            </a:r>
            <a:r>
              <a:rPr lang="es-ES" sz="1700" dirty="0" err="1"/>
              <a:t>tratamendurik</a:t>
            </a:r>
            <a:r>
              <a:rPr lang="es-ES" sz="1700" dirty="0"/>
              <a:t> </a:t>
            </a:r>
            <a:r>
              <a:rPr lang="es-ES" sz="1700" dirty="0" err="1"/>
              <a:t>ez</a:t>
            </a:r>
            <a:r>
              <a:rPr lang="es-ES" sz="1700" dirty="0"/>
              <a:t> </a:t>
            </a:r>
            <a:r>
              <a:rPr lang="es-ES" sz="1700" dirty="0" err="1"/>
              <a:t>badute</a:t>
            </a:r>
            <a:r>
              <a:rPr lang="es-ES" sz="1700" dirty="0"/>
              <a:t> </a:t>
            </a:r>
            <a:r>
              <a:rPr lang="es-ES" sz="1700" dirty="0" err="1"/>
              <a:t>edo</a:t>
            </a:r>
            <a:r>
              <a:rPr lang="es-ES" sz="1700" dirty="0"/>
              <a:t> oso </a:t>
            </a:r>
            <a:r>
              <a:rPr lang="es-ES" sz="1700" dirty="0" err="1"/>
              <a:t>dosi</a:t>
            </a:r>
            <a:r>
              <a:rPr lang="es-ES" sz="1700" dirty="0"/>
              <a:t> </a:t>
            </a:r>
            <a:r>
              <a:rPr lang="es-ES" sz="1700" dirty="0" err="1"/>
              <a:t>txikiak</a:t>
            </a:r>
            <a:r>
              <a:rPr lang="es-ES" sz="1700" dirty="0"/>
              <a:t> </a:t>
            </a:r>
            <a:r>
              <a:rPr lang="es-ES" sz="1700" dirty="0" err="1"/>
              <a:t>hartzen</a:t>
            </a:r>
            <a:r>
              <a:rPr lang="es-ES" sz="1700" dirty="0"/>
              <a:t> </a:t>
            </a:r>
            <a:r>
              <a:rPr lang="es-ES" sz="1700" dirty="0" err="1"/>
              <a:t>badituzte</a:t>
            </a:r>
            <a:r>
              <a:rPr lang="es-ES" sz="1700" dirty="0"/>
              <a:t>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700" dirty="0"/>
              <a:t>Ez da </a:t>
            </a:r>
            <a:r>
              <a:rPr lang="es-ES" sz="1700" dirty="0" err="1"/>
              <a:t>frogatu</a:t>
            </a:r>
            <a:r>
              <a:rPr lang="es-ES" sz="1700" dirty="0"/>
              <a:t> </a:t>
            </a:r>
            <a:r>
              <a:rPr lang="es-ES" sz="1700" dirty="0" err="1"/>
              <a:t>efekturik</a:t>
            </a:r>
            <a:r>
              <a:rPr lang="es-ES" sz="1700" dirty="0"/>
              <a:t> </a:t>
            </a:r>
            <a:r>
              <a:rPr lang="es-ES" sz="1700" dirty="0" err="1"/>
              <a:t>duenik</a:t>
            </a:r>
            <a:r>
              <a:rPr lang="es-ES" sz="1700" dirty="0"/>
              <a:t> </a:t>
            </a:r>
            <a:r>
              <a:rPr lang="es-ES" sz="1700" dirty="0" err="1"/>
              <a:t>ez</a:t>
            </a:r>
            <a:r>
              <a:rPr lang="es-ES" sz="1700" dirty="0"/>
              <a:t> </a:t>
            </a:r>
            <a:r>
              <a:rPr lang="es-ES" sz="1700" dirty="0" err="1"/>
              <a:t>hilkortasun</a:t>
            </a:r>
            <a:r>
              <a:rPr lang="es-ES" sz="1700" dirty="0"/>
              <a:t> </a:t>
            </a:r>
            <a:r>
              <a:rPr lang="es-ES" sz="1700" dirty="0" err="1"/>
              <a:t>kardiobaskularrean</a:t>
            </a:r>
            <a:r>
              <a:rPr lang="es-ES" sz="1700" dirty="0"/>
              <a:t>, </a:t>
            </a:r>
            <a:r>
              <a:rPr lang="es-ES" sz="1700" dirty="0" err="1"/>
              <a:t>ez</a:t>
            </a:r>
            <a:r>
              <a:rPr lang="es-ES" sz="1700" dirty="0"/>
              <a:t> </a:t>
            </a:r>
            <a:r>
              <a:rPr lang="es-ES" sz="1700" dirty="0" err="1"/>
              <a:t>guztizko</a:t>
            </a:r>
            <a:r>
              <a:rPr lang="es-ES" sz="1700" dirty="0"/>
              <a:t> </a:t>
            </a:r>
            <a:r>
              <a:rPr lang="es-ES" sz="1700" dirty="0" err="1"/>
              <a:t>hilkortasunean</a:t>
            </a:r>
            <a:r>
              <a:rPr lang="es-ES" sz="1700" dirty="0"/>
              <a:t>, </a:t>
            </a:r>
            <a:r>
              <a:rPr lang="es-ES" sz="1700" dirty="0" err="1"/>
              <a:t>ezta</a:t>
            </a:r>
            <a:r>
              <a:rPr lang="es-ES" sz="1700" dirty="0"/>
              <a:t> </a:t>
            </a:r>
            <a:r>
              <a:rPr lang="es-ES" sz="1700" dirty="0" err="1"/>
              <a:t>iktusen</a:t>
            </a:r>
            <a:r>
              <a:rPr lang="es-ES" sz="1700" dirty="0"/>
              <a:t> </a:t>
            </a:r>
            <a:r>
              <a:rPr lang="es-ES" sz="1700" dirty="0" err="1"/>
              <a:t>murrizketan</a:t>
            </a:r>
            <a:r>
              <a:rPr lang="es-ES" sz="1700" dirty="0"/>
              <a:t> ere.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700" dirty="0" err="1"/>
              <a:t>Azpitaldeen</a:t>
            </a:r>
            <a:r>
              <a:rPr lang="es-ES" sz="1700" dirty="0"/>
              <a:t> </a:t>
            </a:r>
            <a:r>
              <a:rPr lang="es-ES" sz="1700" dirty="0" err="1"/>
              <a:t>emaitza</a:t>
            </a:r>
            <a:r>
              <a:rPr lang="es-ES" sz="1700" dirty="0"/>
              <a:t> </a:t>
            </a:r>
            <a:r>
              <a:rPr lang="es-ES" sz="1700" dirty="0" err="1"/>
              <a:t>jakin</a:t>
            </a:r>
            <a:r>
              <a:rPr lang="es-ES" sz="1700" dirty="0"/>
              <a:t> </a:t>
            </a:r>
            <a:r>
              <a:rPr lang="es-ES" sz="1700" dirty="0" err="1"/>
              <a:t>batzuek</a:t>
            </a:r>
            <a:r>
              <a:rPr lang="es-ES" sz="1700" dirty="0"/>
              <a:t> </a:t>
            </a:r>
            <a:r>
              <a:rPr lang="es-ES" sz="1700" dirty="0" err="1"/>
              <a:t>zalantzan</a:t>
            </a:r>
            <a:r>
              <a:rPr lang="es-ES" sz="1700" dirty="0"/>
              <a:t> </a:t>
            </a:r>
            <a:r>
              <a:rPr lang="es-ES" sz="1700" dirty="0" err="1"/>
              <a:t>jarri</a:t>
            </a:r>
            <a:r>
              <a:rPr lang="es-ES" sz="1700" dirty="0"/>
              <a:t> </a:t>
            </a:r>
            <a:r>
              <a:rPr lang="es-ES" sz="1700" dirty="0" err="1"/>
              <a:t>dute</a:t>
            </a:r>
            <a:r>
              <a:rPr lang="es-ES" sz="1700" dirty="0"/>
              <a:t> </a:t>
            </a:r>
            <a:r>
              <a:rPr lang="es-ES" sz="1700" dirty="0" err="1"/>
              <a:t>azterlanaren</a:t>
            </a:r>
            <a:r>
              <a:rPr lang="es-ES" sz="1700" dirty="0"/>
              <a:t> </a:t>
            </a:r>
            <a:r>
              <a:rPr lang="es-ES" sz="1700" dirty="0" err="1"/>
              <a:t>barne-baliozkotasuna</a:t>
            </a:r>
            <a:r>
              <a:rPr lang="es-ES" sz="1700" dirty="0"/>
              <a:t>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700" dirty="0"/>
              <a:t>Ez da </a:t>
            </a:r>
            <a:r>
              <a:rPr lang="es-ES" sz="1700" dirty="0" err="1"/>
              <a:t>ikertu</a:t>
            </a:r>
            <a:r>
              <a:rPr lang="es-ES" sz="1700" dirty="0"/>
              <a:t> </a:t>
            </a:r>
            <a:r>
              <a:rPr lang="es-ES" sz="1700" dirty="0" err="1"/>
              <a:t>zer-nolako</a:t>
            </a:r>
            <a:r>
              <a:rPr lang="es-ES" sz="1700" dirty="0"/>
              <a:t> </a:t>
            </a:r>
            <a:r>
              <a:rPr lang="es-ES" sz="1700" dirty="0" err="1"/>
              <a:t>onura</a:t>
            </a:r>
            <a:r>
              <a:rPr lang="es-ES" sz="1700" dirty="0"/>
              <a:t> </a:t>
            </a:r>
            <a:r>
              <a:rPr lang="es-ES" sz="1700" dirty="0" err="1"/>
              <a:t>klinikoa</a:t>
            </a:r>
            <a:r>
              <a:rPr lang="es-ES" sz="1700" dirty="0"/>
              <a:t> </a:t>
            </a:r>
            <a:r>
              <a:rPr lang="es-ES" sz="1700" dirty="0" err="1"/>
              <a:t>duen</a:t>
            </a:r>
            <a:r>
              <a:rPr lang="es-ES" sz="1700" dirty="0"/>
              <a:t> estatina-</a:t>
            </a:r>
            <a:r>
              <a:rPr lang="es-ES" sz="1700" dirty="0" err="1"/>
              <a:t>dosi</a:t>
            </a:r>
            <a:r>
              <a:rPr lang="es-ES" sz="1700" dirty="0"/>
              <a:t> </a:t>
            </a:r>
            <a:r>
              <a:rPr lang="es-ES" sz="1700" dirty="0" err="1"/>
              <a:t>estandarreko</a:t>
            </a:r>
            <a:r>
              <a:rPr lang="es-ES" sz="1700" dirty="0"/>
              <a:t> </a:t>
            </a:r>
            <a:r>
              <a:rPr lang="es-ES" sz="1700" dirty="0" err="1"/>
              <a:t>tratamenduetan</a:t>
            </a:r>
            <a:r>
              <a:rPr lang="es-ES" sz="1700" dirty="0"/>
              <a:t> </a:t>
            </a:r>
            <a:r>
              <a:rPr lang="es-ES" sz="1700" dirty="0" err="1"/>
              <a:t>azido</a:t>
            </a:r>
            <a:r>
              <a:rPr lang="es-ES" sz="1700" dirty="0"/>
              <a:t> </a:t>
            </a:r>
            <a:r>
              <a:rPr lang="es-ES" sz="1700" dirty="0" err="1"/>
              <a:t>benpedoikoa</a:t>
            </a:r>
            <a:r>
              <a:rPr lang="es-ES" sz="1700" dirty="0"/>
              <a:t> </a:t>
            </a:r>
            <a:r>
              <a:rPr lang="es-ES" sz="1700" dirty="0" err="1"/>
              <a:t>gehitzeak</a:t>
            </a:r>
            <a:r>
              <a:rPr lang="es-ES" sz="1700" dirty="0"/>
              <a:t>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700" dirty="0" err="1"/>
              <a:t>Arrazoizkoa</a:t>
            </a:r>
            <a:r>
              <a:rPr lang="es-ES" sz="1700" dirty="0"/>
              <a:t> izan </a:t>
            </a:r>
            <a:r>
              <a:rPr lang="es-ES" sz="1700" dirty="0" err="1"/>
              <a:t>liteke</a:t>
            </a:r>
            <a:r>
              <a:rPr lang="es-ES" sz="1700" dirty="0"/>
              <a:t> </a:t>
            </a:r>
            <a:r>
              <a:rPr lang="es-ES" sz="1700" dirty="0" err="1"/>
              <a:t>estatinekiko</a:t>
            </a:r>
            <a:r>
              <a:rPr lang="es-ES" sz="1700" dirty="0"/>
              <a:t> </a:t>
            </a:r>
            <a:r>
              <a:rPr lang="es-ES" sz="1700" dirty="0" err="1"/>
              <a:t>intoleranteak</a:t>
            </a:r>
            <a:r>
              <a:rPr lang="es-ES" sz="1700" dirty="0"/>
              <a:t> </a:t>
            </a:r>
            <a:r>
              <a:rPr lang="es-ES" sz="1700" dirty="0" err="1"/>
              <a:t>diren</a:t>
            </a:r>
            <a:r>
              <a:rPr lang="es-ES" sz="1700" dirty="0"/>
              <a:t> </a:t>
            </a:r>
            <a:r>
              <a:rPr lang="es-ES" sz="1700" dirty="0" err="1"/>
              <a:t>pazienteekin</a:t>
            </a:r>
            <a:r>
              <a:rPr lang="es-ES" sz="1700" dirty="0"/>
              <a:t> </a:t>
            </a:r>
            <a:r>
              <a:rPr lang="es-ES" sz="1700" dirty="0" err="1"/>
              <a:t>erabiltzea</a:t>
            </a:r>
            <a:r>
              <a:rPr lang="es-ES" sz="1700" dirty="0"/>
              <a:t>, </a:t>
            </a:r>
            <a:r>
              <a:rPr lang="es-ES" sz="1700" dirty="0" err="1"/>
              <a:t>ezetimibarekin</a:t>
            </a:r>
            <a:r>
              <a:rPr lang="es-ES" sz="1700" dirty="0"/>
              <a:t> </a:t>
            </a:r>
            <a:r>
              <a:rPr lang="es-ES" sz="1700" dirty="0" err="1"/>
              <a:t>tratatu</a:t>
            </a:r>
            <a:r>
              <a:rPr lang="es-ES" sz="1700" dirty="0"/>
              <a:t> </a:t>
            </a:r>
            <a:r>
              <a:rPr lang="es-ES" sz="1700" dirty="0" err="1"/>
              <a:t>ondoren</a:t>
            </a:r>
            <a:r>
              <a:rPr lang="es-ES" sz="1700" dirty="0"/>
              <a:t>, PCSK9aren </a:t>
            </a:r>
            <a:r>
              <a:rPr lang="es-ES" sz="1700" dirty="0" err="1"/>
              <a:t>inhibitzaileak</a:t>
            </a:r>
            <a:r>
              <a:rPr lang="es-ES" sz="1700" dirty="0"/>
              <a:t> </a:t>
            </a:r>
            <a:r>
              <a:rPr lang="es-ES" sz="1700" dirty="0" err="1"/>
              <a:t>preskribatu</a:t>
            </a:r>
            <a:r>
              <a:rPr lang="es-ES" sz="1700" dirty="0"/>
              <a:t> </a:t>
            </a:r>
            <a:r>
              <a:rPr lang="es-ES" sz="1700" dirty="0" err="1"/>
              <a:t>aurretik</a:t>
            </a:r>
            <a:r>
              <a:rPr lang="es-ES" sz="170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62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ETIL IKOSAPENTOA (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Vazkepa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®)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1"/>
            <a:ext cx="11591638" cy="49085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u="sng" dirty="0" err="1"/>
              <a:t>Ekintza-mekanismoa</a:t>
            </a:r>
            <a:r>
              <a:rPr lang="es-ES" sz="1800" dirty="0"/>
              <a:t>: omega-3 </a:t>
            </a:r>
            <a:r>
              <a:rPr lang="es-ES" sz="1800" dirty="0" err="1"/>
              <a:t>gantz-azidoa</a:t>
            </a:r>
            <a:r>
              <a:rPr lang="es-ES" sz="1800" dirty="0"/>
              <a:t>, </a:t>
            </a:r>
            <a:r>
              <a:rPr lang="es-ES" sz="1800" dirty="0" err="1"/>
              <a:t>azido</a:t>
            </a:r>
            <a:r>
              <a:rPr lang="es-ES" sz="1800" dirty="0"/>
              <a:t> </a:t>
            </a:r>
            <a:r>
              <a:rPr lang="es-ES" sz="1800" dirty="0" err="1"/>
              <a:t>eikosapentaenoikoa</a:t>
            </a:r>
            <a:r>
              <a:rPr lang="es-ES" sz="1800" dirty="0"/>
              <a:t>, </a:t>
            </a:r>
            <a:r>
              <a:rPr lang="es-ES" sz="1800" dirty="0" err="1"/>
              <a:t>ahotik</a:t>
            </a:r>
            <a:r>
              <a:rPr lang="es-ES" sz="1800" dirty="0"/>
              <a:t> </a:t>
            </a:r>
            <a:r>
              <a:rPr lang="es-ES" sz="1800" dirty="0" err="1"/>
              <a:t>administrazioa</a:t>
            </a:r>
            <a:r>
              <a:rPr lang="es-ES" sz="1800" dirty="0"/>
              <a:t>; </a:t>
            </a:r>
            <a:r>
              <a:rPr lang="es-ES" sz="1800" dirty="0" err="1"/>
              <a:t>triglizeridoen</a:t>
            </a:r>
            <a:r>
              <a:rPr lang="es-ES" sz="1800" dirty="0"/>
              <a:t> (TG) </a:t>
            </a:r>
            <a:r>
              <a:rPr lang="es-ES" sz="1800" dirty="0" err="1"/>
              <a:t>sintesi</a:t>
            </a:r>
            <a:r>
              <a:rPr lang="es-ES" sz="1800" dirty="0"/>
              <a:t> eta/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jariatze</a:t>
            </a:r>
            <a:r>
              <a:rPr lang="es-ES" sz="1800" dirty="0"/>
              <a:t> </a:t>
            </a:r>
            <a:r>
              <a:rPr lang="es-ES" sz="1800" dirty="0" err="1"/>
              <a:t>hepatikoa</a:t>
            </a:r>
            <a:r>
              <a:rPr lang="es-ES" sz="1800" dirty="0"/>
              <a:t> </a:t>
            </a:r>
            <a:r>
              <a:rPr lang="es-ES" sz="1800" dirty="0" err="1"/>
              <a:t>murrizten</a:t>
            </a:r>
            <a:r>
              <a:rPr lang="es-ES" sz="1800" dirty="0"/>
              <a:t> du, eta </a:t>
            </a:r>
            <a:r>
              <a:rPr lang="es-ES" sz="1800" dirty="0" err="1"/>
              <a:t>haien</a:t>
            </a:r>
            <a:r>
              <a:rPr lang="es-ES" sz="1800" dirty="0"/>
              <a:t> </a:t>
            </a:r>
            <a:r>
              <a:rPr lang="es-ES" sz="1800" dirty="0" err="1"/>
              <a:t>argitzea</a:t>
            </a:r>
            <a:r>
              <a:rPr lang="es-ES" sz="1800" dirty="0"/>
              <a:t> </a:t>
            </a:r>
            <a:r>
              <a:rPr lang="es-ES" sz="1800" dirty="0" err="1"/>
              <a:t>areagotzen</a:t>
            </a:r>
            <a:r>
              <a:rPr lang="es-ES" sz="1800" dirty="0"/>
              <a:t>, VLDL </a:t>
            </a:r>
            <a:r>
              <a:rPr lang="es-ES" sz="1800" dirty="0" err="1"/>
              <a:t>partikula</a:t>
            </a:r>
            <a:r>
              <a:rPr lang="es-ES" sz="1800" dirty="0"/>
              <a:t> </a:t>
            </a:r>
            <a:r>
              <a:rPr lang="es-ES" sz="1800" dirty="0" err="1"/>
              <a:t>zirkulatzaileen</a:t>
            </a:r>
            <a:r>
              <a:rPr lang="es-ES" sz="1800" dirty="0"/>
              <a:t> </a:t>
            </a:r>
            <a:r>
              <a:rPr lang="es-ES" sz="1800" dirty="0" err="1"/>
              <a:t>bidez</a:t>
            </a:r>
            <a:r>
              <a:rPr lang="es-ES" sz="18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u="sng" dirty="0" err="1"/>
              <a:t>Indikazioak</a:t>
            </a:r>
            <a:r>
              <a:rPr lang="es-ES" sz="1800" dirty="0"/>
              <a:t>: </a:t>
            </a:r>
            <a:r>
              <a:rPr lang="es-ES" sz="1800" dirty="0" err="1"/>
              <a:t>gaixotasun</a:t>
            </a:r>
            <a:r>
              <a:rPr lang="es-ES" sz="1800" dirty="0"/>
              <a:t> </a:t>
            </a:r>
            <a:r>
              <a:rPr lang="es-ES" sz="1800" dirty="0" err="1"/>
              <a:t>arteriosklerotikoa</a:t>
            </a:r>
            <a:r>
              <a:rPr lang="es-ES" sz="1800" dirty="0"/>
              <a:t> </a:t>
            </a:r>
            <a:r>
              <a:rPr lang="es-ES" sz="1800" dirty="0" err="1"/>
              <a:t>diagnostikatua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, </a:t>
            </a:r>
            <a:r>
              <a:rPr lang="es-ES" sz="1800" dirty="0" err="1"/>
              <a:t>gertaera</a:t>
            </a:r>
            <a:r>
              <a:rPr lang="es-ES" sz="1800" dirty="0"/>
              <a:t> </a:t>
            </a:r>
            <a:r>
              <a:rPr lang="es-ES" sz="1800" dirty="0" err="1"/>
              <a:t>kardiobaskularretarako</a:t>
            </a:r>
            <a:r>
              <a:rPr lang="es-ES" sz="1800" dirty="0"/>
              <a:t> </a:t>
            </a:r>
            <a:r>
              <a:rPr lang="es-ES" sz="1800" dirty="0" err="1"/>
              <a:t>arrisku</a:t>
            </a:r>
            <a:r>
              <a:rPr lang="es-ES" sz="1800" dirty="0"/>
              <a:t> </a:t>
            </a:r>
            <a:r>
              <a:rPr lang="es-ES" sz="1800" dirty="0" err="1"/>
              <a:t>handia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, </a:t>
            </a: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optimizatua</a:t>
            </a:r>
            <a:r>
              <a:rPr lang="es-ES" sz="1800" dirty="0"/>
              <a:t> </a:t>
            </a:r>
            <a:r>
              <a:rPr lang="es-ES" sz="1800" dirty="0" err="1"/>
              <a:t>hartzea</a:t>
            </a:r>
            <a:r>
              <a:rPr lang="es-ES" sz="1800" dirty="0"/>
              <a:t> eta LDL </a:t>
            </a:r>
            <a:r>
              <a:rPr lang="es-ES" sz="1800" dirty="0" err="1"/>
              <a:t>kolesterol</a:t>
            </a:r>
            <a:r>
              <a:rPr lang="es-ES" sz="1800" dirty="0"/>
              <a:t> </a:t>
            </a:r>
            <a:r>
              <a:rPr lang="es-ES" sz="1800" dirty="0" err="1"/>
              <a:t>balioak</a:t>
            </a:r>
            <a:r>
              <a:rPr lang="es-ES" sz="1800" dirty="0"/>
              <a:t> &gt;40 mg/dl eta &lt;100 mg/dl </a:t>
            </a:r>
            <a:r>
              <a:rPr lang="es-ES" sz="1800" dirty="0" err="1"/>
              <a:t>artekoak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, TG </a:t>
            </a:r>
            <a:r>
              <a:rPr lang="es-ES" sz="1800" dirty="0" err="1"/>
              <a:t>balioek</a:t>
            </a:r>
            <a:r>
              <a:rPr lang="es-ES" sz="1800" dirty="0"/>
              <a:t> </a:t>
            </a:r>
            <a:r>
              <a:rPr lang="es-ES" sz="1800" dirty="0" err="1"/>
              <a:t>altu</a:t>
            </a:r>
            <a:r>
              <a:rPr lang="es-ES" sz="1800" dirty="0"/>
              <a:t> </a:t>
            </a:r>
            <a:r>
              <a:rPr lang="es-ES" sz="1800" dirty="0" err="1"/>
              <a:t>jarraitzen</a:t>
            </a:r>
            <a:r>
              <a:rPr lang="es-ES" sz="1800" dirty="0"/>
              <a:t> </a:t>
            </a:r>
            <a:r>
              <a:rPr lang="es-ES" sz="1800" dirty="0" err="1"/>
              <a:t>badute</a:t>
            </a:r>
            <a:r>
              <a:rPr lang="es-ES" sz="1800" dirty="0"/>
              <a:t> (&gt;150 mg/dl), </a:t>
            </a:r>
            <a:r>
              <a:rPr lang="es-ES" sz="1800" dirty="0" err="1"/>
              <a:t>nahiz</a:t>
            </a:r>
            <a:r>
              <a:rPr lang="es-ES" sz="1800" dirty="0"/>
              <a:t> eta </a:t>
            </a:r>
            <a:r>
              <a:rPr lang="es-ES" sz="1800" dirty="0" err="1"/>
              <a:t>tratamendua</a:t>
            </a:r>
            <a:r>
              <a:rPr lang="es-ES" sz="1800" dirty="0"/>
              <a:t> izan </a:t>
            </a:r>
            <a:r>
              <a:rPr lang="es-ES" sz="1800" dirty="0" err="1"/>
              <a:t>estatinekin</a:t>
            </a:r>
            <a:r>
              <a:rPr lang="es-ES" sz="1800" dirty="0"/>
              <a:t>,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hipolipemiatzaile</a:t>
            </a:r>
            <a:r>
              <a:rPr lang="es-ES" sz="1800" dirty="0"/>
              <a:t> </a:t>
            </a:r>
            <a:r>
              <a:rPr lang="es-ES" sz="1800" dirty="0" err="1"/>
              <a:t>batzuekin</a:t>
            </a:r>
            <a:r>
              <a:rPr lang="es-ES" sz="1800" dirty="0"/>
              <a:t> batera ala </a:t>
            </a:r>
            <a:r>
              <a:rPr lang="es-ES" sz="1800" dirty="0" err="1"/>
              <a:t>halakorik</a:t>
            </a:r>
            <a:r>
              <a:rPr lang="es-ES" sz="1800" dirty="0"/>
              <a:t> gabe, </a:t>
            </a:r>
            <a:r>
              <a:rPr lang="es-ES" sz="1800" dirty="0" err="1"/>
              <a:t>gehieneko</a:t>
            </a:r>
            <a:r>
              <a:rPr lang="es-ES" sz="1800" dirty="0"/>
              <a:t>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onargarrian</a:t>
            </a:r>
            <a:r>
              <a:rPr lang="es-ES" sz="1800" dirty="0"/>
              <a:t>.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/>
              <a:t>Bisatua</a:t>
            </a:r>
            <a:r>
              <a:rPr lang="es-ES" sz="1800" b="1" dirty="0"/>
              <a:t> </a:t>
            </a:r>
            <a:r>
              <a:rPr lang="es-ES" sz="1800" b="1" dirty="0" err="1"/>
              <a:t>behar</a:t>
            </a:r>
            <a:r>
              <a:rPr lang="es-ES" sz="1800" b="1" dirty="0"/>
              <a:t> du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b="1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800" u="sng" dirty="0" err="1"/>
              <a:t>Eranginkortasuna</a:t>
            </a:r>
            <a:r>
              <a:rPr lang="es-ES" sz="1800" dirty="0"/>
              <a:t> </a:t>
            </a:r>
            <a:r>
              <a:rPr lang="es-ES" sz="1600" dirty="0"/>
              <a:t>(</a:t>
            </a:r>
            <a:r>
              <a:rPr lang="es-ES" sz="1600" dirty="0" err="1">
                <a:hlinkClick r:id="rId2"/>
              </a:rPr>
              <a:t>ikusi</a:t>
            </a:r>
            <a:r>
              <a:rPr lang="es-ES" sz="1600" dirty="0">
                <a:hlinkClick r:id="rId2"/>
              </a:rPr>
              <a:t> </a:t>
            </a:r>
            <a:r>
              <a:rPr lang="es-ES" sz="1600" dirty="0" err="1">
                <a:hlinkClick r:id="rId2"/>
              </a:rPr>
              <a:t>SKAen</a:t>
            </a:r>
            <a:r>
              <a:rPr lang="es-ES" sz="1600" dirty="0">
                <a:hlinkClick r:id="rId2"/>
              </a:rPr>
              <a:t> taula</a:t>
            </a:r>
            <a:r>
              <a:rPr lang="es-ES" sz="1600" dirty="0"/>
              <a:t>): REDUCE-IT </a:t>
            </a:r>
            <a:r>
              <a:rPr lang="es-ES" sz="1600" dirty="0" err="1"/>
              <a:t>saiakuntza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Alderatzailea</a:t>
            </a:r>
            <a:r>
              <a:rPr lang="es-ES" sz="1600" dirty="0"/>
              <a:t>: </a:t>
            </a:r>
            <a:r>
              <a:rPr lang="es-ES" sz="1600" dirty="0" err="1"/>
              <a:t>plazeboa</a:t>
            </a:r>
            <a:r>
              <a:rPr lang="es-ES" sz="1600" dirty="0"/>
              <a:t> (olio </a:t>
            </a:r>
            <a:r>
              <a:rPr lang="es-ES" sz="1600" dirty="0" err="1"/>
              <a:t>minerala</a:t>
            </a:r>
            <a:r>
              <a:rPr lang="es-ES" sz="1600" dirty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Aldagai</a:t>
            </a:r>
            <a:r>
              <a:rPr lang="es-ES" sz="1600" dirty="0"/>
              <a:t> </a:t>
            </a:r>
            <a:r>
              <a:rPr lang="es-ES" sz="1600" dirty="0" err="1"/>
              <a:t>nagusia</a:t>
            </a:r>
            <a:r>
              <a:rPr lang="es-ES" sz="1600" dirty="0"/>
              <a:t>: MACE 5 (</a:t>
            </a:r>
            <a:r>
              <a:rPr lang="es-ES" sz="1600" dirty="0" err="1"/>
              <a:t>heriotza</a:t>
            </a:r>
            <a:r>
              <a:rPr lang="es-ES" sz="1600" dirty="0"/>
              <a:t> </a:t>
            </a:r>
            <a:r>
              <a:rPr lang="es-ES" sz="1600" dirty="0" err="1"/>
              <a:t>kardiobaskularra</a:t>
            </a:r>
            <a:r>
              <a:rPr lang="es-ES" sz="1600" dirty="0"/>
              <a:t>, MI </a:t>
            </a:r>
            <a:r>
              <a:rPr lang="es-ES" sz="1600" dirty="0" err="1"/>
              <a:t>ez-hilgarria</a:t>
            </a:r>
            <a:r>
              <a:rPr lang="es-ES" sz="1600" dirty="0"/>
              <a:t>, </a:t>
            </a:r>
            <a:r>
              <a:rPr lang="es-ES" sz="1600" dirty="0" err="1"/>
              <a:t>iktus</a:t>
            </a:r>
            <a:r>
              <a:rPr lang="es-ES" sz="1600" dirty="0"/>
              <a:t> </a:t>
            </a:r>
            <a:r>
              <a:rPr lang="es-ES" sz="1600" dirty="0" err="1"/>
              <a:t>ez-hilgarria</a:t>
            </a:r>
            <a:r>
              <a:rPr lang="es-ES" sz="1600" dirty="0"/>
              <a:t>, </a:t>
            </a:r>
            <a:r>
              <a:rPr lang="es-ES" sz="1600" dirty="0" err="1"/>
              <a:t>birbaskularizazio</a:t>
            </a:r>
            <a:r>
              <a:rPr lang="es-ES" sz="1600" dirty="0"/>
              <a:t> </a:t>
            </a:r>
            <a:r>
              <a:rPr lang="es-ES" sz="1600" dirty="0" err="1"/>
              <a:t>koronarioa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angina </a:t>
            </a:r>
            <a:r>
              <a:rPr lang="es-ES" sz="1600" dirty="0" err="1"/>
              <a:t>ezegonkorra</a:t>
            </a:r>
            <a:r>
              <a:rPr lang="es-ES" sz="1600" dirty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Emaitzak</a:t>
            </a:r>
            <a:r>
              <a:rPr lang="es-ES" sz="1600" dirty="0"/>
              <a:t>:  </a:t>
            </a:r>
            <a:r>
              <a:rPr lang="es-ES" sz="1600" dirty="0" err="1"/>
              <a:t>Aldagai</a:t>
            </a:r>
            <a:r>
              <a:rPr lang="es-ES" sz="1600" dirty="0"/>
              <a:t> </a:t>
            </a:r>
            <a:r>
              <a:rPr lang="es-ES" sz="1600" dirty="0" err="1"/>
              <a:t>nagusiaren</a:t>
            </a:r>
            <a:r>
              <a:rPr lang="es-ES" sz="1600" dirty="0"/>
              <a:t> </a:t>
            </a:r>
            <a:r>
              <a:rPr lang="es-ES" sz="1600" dirty="0" err="1"/>
              <a:t>intzidentziaren</a:t>
            </a:r>
            <a:r>
              <a:rPr lang="es-ES" sz="1600" dirty="0"/>
              <a:t> </a:t>
            </a:r>
            <a:r>
              <a:rPr lang="es-ES" sz="1600" dirty="0" err="1"/>
              <a:t>murrizketa</a:t>
            </a:r>
            <a:r>
              <a:rPr lang="es-ES" sz="1600" dirty="0"/>
              <a:t>, % 17,2 vs % 22; AMA = % 4,8; TBK = 21; 4,9 </a:t>
            </a:r>
            <a:r>
              <a:rPr lang="es-ES" sz="1600" dirty="0" err="1"/>
              <a:t>urteko</a:t>
            </a:r>
            <a:r>
              <a:rPr lang="es-ES" sz="1600" dirty="0"/>
              <a:t> </a:t>
            </a:r>
            <a:r>
              <a:rPr lang="es-ES" sz="1600" dirty="0" err="1"/>
              <a:t>epean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                        </a:t>
            </a:r>
            <a:r>
              <a:rPr lang="es-ES" sz="1600" dirty="0" err="1"/>
              <a:t>Onura</a:t>
            </a:r>
            <a:r>
              <a:rPr lang="es-ES" sz="1600" dirty="0"/>
              <a:t> </a:t>
            </a:r>
            <a:r>
              <a:rPr lang="es-ES" sz="1600" dirty="0" err="1"/>
              <a:t>handiagoa</a:t>
            </a:r>
            <a:r>
              <a:rPr lang="es-ES" sz="1600" dirty="0"/>
              <a:t> &lt;65 </a:t>
            </a:r>
            <a:r>
              <a:rPr lang="es-ES" sz="1600" dirty="0" err="1"/>
              <a:t>urtetik</a:t>
            </a:r>
            <a:r>
              <a:rPr lang="es-ES" sz="1600" dirty="0"/>
              <a:t> </a:t>
            </a:r>
            <a:r>
              <a:rPr lang="es-ES" sz="1600" dirty="0" err="1"/>
              <a:t>beherakoengan</a:t>
            </a:r>
            <a:r>
              <a:rPr lang="es-ES" sz="1600" dirty="0"/>
              <a:t> &gt;65 </a:t>
            </a:r>
            <a:r>
              <a:rPr lang="es-ES" sz="1600" dirty="0" err="1"/>
              <a:t>urte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(AMA % 2,5% vs % 6,7%)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	              </a:t>
            </a:r>
            <a:r>
              <a:rPr lang="es-ES" sz="1600" dirty="0" err="1"/>
              <a:t>Plazebo</a:t>
            </a:r>
            <a:r>
              <a:rPr lang="es-ES" sz="1600" dirty="0"/>
              <a:t> </a:t>
            </a:r>
            <a:r>
              <a:rPr lang="es-ES" sz="1600" dirty="0" err="1"/>
              <a:t>taldean</a:t>
            </a:r>
            <a:r>
              <a:rPr lang="es-ES" sz="1600" dirty="0"/>
              <a:t>, </a:t>
            </a:r>
            <a:r>
              <a:rPr lang="es-ES" sz="1600" dirty="0" err="1"/>
              <a:t>okerrera</a:t>
            </a:r>
            <a:r>
              <a:rPr lang="es-ES" sz="1600" dirty="0"/>
              <a:t> </a:t>
            </a:r>
            <a:r>
              <a:rPr lang="es-ES" sz="1600" dirty="0" err="1"/>
              <a:t>egin</a:t>
            </a:r>
            <a:r>
              <a:rPr lang="es-ES" sz="1600" dirty="0"/>
              <a:t> </a:t>
            </a:r>
            <a:r>
              <a:rPr lang="es-ES" sz="1600" dirty="0" err="1"/>
              <a:t>zuten</a:t>
            </a:r>
            <a:r>
              <a:rPr lang="es-ES" sz="1600" dirty="0"/>
              <a:t> </a:t>
            </a:r>
            <a:r>
              <a:rPr lang="es-ES" sz="1600" dirty="0" err="1"/>
              <a:t>triglizeridoen</a:t>
            </a:r>
            <a:r>
              <a:rPr lang="es-ES" sz="1600" dirty="0"/>
              <a:t>, </a:t>
            </a:r>
            <a:r>
              <a:rPr lang="es-ES" sz="1600" dirty="0" err="1"/>
              <a:t>ez</a:t>
            </a:r>
            <a:r>
              <a:rPr lang="es-ES" sz="1600" dirty="0"/>
              <a:t>-HDL </a:t>
            </a:r>
            <a:r>
              <a:rPr lang="es-ES" sz="1600" dirty="0" err="1"/>
              <a:t>kolesterolaren</a:t>
            </a:r>
            <a:r>
              <a:rPr lang="es-ES" sz="1600" dirty="0"/>
              <a:t>, LDL </a:t>
            </a:r>
            <a:r>
              <a:rPr lang="es-ES" sz="1600" dirty="0" err="1"/>
              <a:t>kolesterolaren</a:t>
            </a:r>
            <a:r>
              <a:rPr lang="es-ES" sz="1600" dirty="0"/>
              <a:t> eta </a:t>
            </a:r>
            <a:r>
              <a:rPr lang="es-ES" sz="1600" dirty="0" err="1"/>
              <a:t>sentsibilitate-maila</a:t>
            </a:r>
            <a:r>
              <a:rPr lang="es-ES" sz="1600" dirty="0"/>
              <a:t>            	              </a:t>
            </a:r>
            <a:r>
              <a:rPr lang="es-ES" sz="1600" dirty="0" err="1"/>
              <a:t>altuko</a:t>
            </a:r>
            <a:r>
              <a:rPr lang="es-ES" sz="1600" dirty="0"/>
              <a:t> C </a:t>
            </a:r>
            <a:r>
              <a:rPr lang="es-ES" sz="1600" dirty="0" err="1"/>
              <a:t>proteina</a:t>
            </a:r>
            <a:r>
              <a:rPr lang="es-ES" sz="1600" dirty="0"/>
              <a:t> </a:t>
            </a:r>
            <a:r>
              <a:rPr lang="es-ES" sz="1600" dirty="0" err="1"/>
              <a:t>erreaktiboaren</a:t>
            </a:r>
            <a:r>
              <a:rPr lang="es-ES" sz="1600" dirty="0"/>
              <a:t> </a:t>
            </a:r>
            <a:r>
              <a:rPr lang="es-ES" sz="1600" dirty="0" err="1"/>
              <a:t>zifrek</a:t>
            </a:r>
            <a:r>
              <a:rPr lang="es-ES" sz="1600" dirty="0"/>
              <a:t>. </a:t>
            </a:r>
            <a:r>
              <a:rPr lang="es-ES" sz="1600" dirty="0" err="1"/>
              <a:t>Plazebo</a:t>
            </a:r>
            <a:r>
              <a:rPr lang="es-ES" sz="1600" dirty="0"/>
              <a:t> </a:t>
            </a:r>
            <a:r>
              <a:rPr lang="es-ES" sz="1600" dirty="0" err="1"/>
              <a:t>gisa</a:t>
            </a:r>
            <a:r>
              <a:rPr lang="es-ES" sz="1600" dirty="0"/>
              <a:t> </a:t>
            </a:r>
            <a:r>
              <a:rPr lang="es-ES" sz="1600" dirty="0" err="1"/>
              <a:t>aukeratutako</a:t>
            </a:r>
            <a:r>
              <a:rPr lang="es-ES" sz="1600" dirty="0"/>
              <a:t> olio </a:t>
            </a:r>
            <a:r>
              <a:rPr lang="es-ES" sz="1600" dirty="0" err="1"/>
              <a:t>mineralak</a:t>
            </a:r>
            <a:r>
              <a:rPr lang="es-ES" sz="1600" dirty="0"/>
              <a:t> </a:t>
            </a:r>
            <a:r>
              <a:rPr lang="es-ES" sz="1600" dirty="0" err="1"/>
              <a:t>efektu</a:t>
            </a:r>
            <a:r>
              <a:rPr lang="es-ES" sz="1600" dirty="0"/>
              <a:t> </a:t>
            </a:r>
            <a:r>
              <a:rPr lang="es-ES" sz="1600" dirty="0" err="1"/>
              <a:t>negatiboa</a:t>
            </a:r>
            <a:r>
              <a:rPr lang="es-ES" sz="1600" dirty="0"/>
              <a:t> izan </a:t>
            </a:r>
            <a:r>
              <a:rPr lang="es-ES" sz="1600" dirty="0" err="1"/>
              <a:t>zezaken</a:t>
            </a:r>
            <a:r>
              <a:rPr lang="es-ES" sz="1600" dirty="0"/>
              <a:t>, 		              </a:t>
            </a:r>
            <a:r>
              <a:rPr lang="es-ES" sz="1600" dirty="0" err="1"/>
              <a:t>estatinen</a:t>
            </a:r>
            <a:r>
              <a:rPr lang="es-ES" sz="1600" dirty="0"/>
              <a:t> </a:t>
            </a:r>
            <a:r>
              <a:rPr lang="es-ES" sz="1600" dirty="0" err="1"/>
              <a:t>xurgapena</a:t>
            </a:r>
            <a:r>
              <a:rPr lang="es-ES" sz="1600" dirty="0"/>
              <a:t> </a:t>
            </a:r>
            <a:r>
              <a:rPr lang="es-ES" sz="1600" dirty="0" err="1"/>
              <a:t>gutxituz</a:t>
            </a:r>
            <a:r>
              <a:rPr lang="es-ES" sz="1600" dirty="0"/>
              <a:t>, eta </a:t>
            </a:r>
            <a:r>
              <a:rPr lang="es-ES" sz="1600" dirty="0" err="1"/>
              <a:t>botikaren</a:t>
            </a:r>
            <a:r>
              <a:rPr lang="es-ES" sz="1600" dirty="0"/>
              <a:t> </a:t>
            </a:r>
            <a:r>
              <a:rPr lang="es-ES" sz="1600" dirty="0" err="1"/>
              <a:t>eragina</a:t>
            </a:r>
            <a:r>
              <a:rPr lang="es-ES" sz="1600" dirty="0"/>
              <a:t>, </a:t>
            </a:r>
            <a:r>
              <a:rPr lang="es-ES" sz="1600" dirty="0" err="1"/>
              <a:t>agian</a:t>
            </a:r>
            <a:r>
              <a:rPr lang="es-ES" sz="1600" dirty="0"/>
              <a:t>, </a:t>
            </a:r>
            <a:r>
              <a:rPr lang="es-ES" sz="1600" dirty="0" err="1"/>
              <a:t>gehiegi</a:t>
            </a:r>
            <a:r>
              <a:rPr lang="es-ES" sz="1600" dirty="0"/>
              <a:t> </a:t>
            </a:r>
            <a:r>
              <a:rPr lang="es-ES" sz="1600" dirty="0" err="1"/>
              <a:t>balioetsitzen</a:t>
            </a:r>
            <a:endParaRPr lang="es-ES" sz="16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4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97600"/>
            <a:ext cx="10856798" cy="568722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669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ETIL IKOSAPENTOA (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Vazkepa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®)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0"/>
            <a:ext cx="11161486" cy="480467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600" u="sng" dirty="0" err="1"/>
              <a:t>Segurtasuna</a:t>
            </a:r>
            <a:r>
              <a:rPr lang="es-ES" sz="1800" dirty="0"/>
              <a:t>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/>
              <a:t>Hemorragia (% 11,8), edema </a:t>
            </a:r>
            <a:r>
              <a:rPr lang="es-ES" sz="1400" dirty="0" err="1"/>
              <a:t>periferikoa</a:t>
            </a:r>
            <a:r>
              <a:rPr lang="es-ES" sz="1400" dirty="0"/>
              <a:t> (% 6,5), </a:t>
            </a:r>
            <a:r>
              <a:rPr lang="es-ES" sz="1400" dirty="0" err="1"/>
              <a:t>fibrilazio</a:t>
            </a:r>
            <a:r>
              <a:rPr lang="es-ES" sz="1400" dirty="0"/>
              <a:t> </a:t>
            </a:r>
            <a:r>
              <a:rPr lang="es-ES" sz="1400" dirty="0" err="1"/>
              <a:t>aurikularra</a:t>
            </a:r>
            <a:r>
              <a:rPr lang="es-ES" sz="1400" dirty="0"/>
              <a:t> (% 5,8), </a:t>
            </a:r>
            <a:r>
              <a:rPr lang="es-ES" sz="1400" dirty="0" err="1"/>
              <a:t>idorreria</a:t>
            </a:r>
            <a:r>
              <a:rPr lang="es-ES" sz="1400" dirty="0"/>
              <a:t> (% 5,4) min </a:t>
            </a:r>
            <a:r>
              <a:rPr lang="es-ES" sz="1400" dirty="0" err="1"/>
              <a:t>muskuloeskeletikoa</a:t>
            </a:r>
            <a:r>
              <a:rPr lang="es-ES" sz="1400" dirty="0"/>
              <a:t> (% 4,3), </a:t>
            </a:r>
            <a:r>
              <a:rPr lang="es-ES" sz="1400" dirty="0" err="1"/>
              <a:t>hezueria</a:t>
            </a:r>
            <a:r>
              <a:rPr lang="es-ES" sz="1400" dirty="0"/>
              <a:t> (% 4,2) eta exantema (% 3,0)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Odoljario</a:t>
            </a:r>
            <a:r>
              <a:rPr lang="es-ES" sz="1400" dirty="0"/>
              <a:t> </a:t>
            </a:r>
            <a:r>
              <a:rPr lang="es-ES" sz="1400" dirty="0" err="1"/>
              <a:t>larriak</a:t>
            </a:r>
            <a:r>
              <a:rPr lang="es-ES" sz="1400" dirty="0"/>
              <a:t> </a:t>
            </a:r>
            <a:r>
              <a:rPr lang="es-ES" sz="1400" dirty="0" err="1"/>
              <a:t>gehiago</a:t>
            </a:r>
            <a:r>
              <a:rPr lang="es-ES" sz="1400" dirty="0"/>
              <a:t> </a:t>
            </a:r>
            <a:r>
              <a:rPr lang="es-ES" sz="1400" dirty="0" err="1"/>
              <a:t>gertatu</a:t>
            </a:r>
            <a:r>
              <a:rPr lang="es-ES" sz="1400" dirty="0"/>
              <a:t> </a:t>
            </a:r>
            <a:r>
              <a:rPr lang="es-ES" sz="1400" dirty="0" err="1"/>
              <a:t>ziren</a:t>
            </a:r>
            <a:r>
              <a:rPr lang="es-ES" sz="1400" dirty="0"/>
              <a:t> </a:t>
            </a:r>
            <a:r>
              <a:rPr lang="es-ES" sz="1400" dirty="0" err="1"/>
              <a:t>etil</a:t>
            </a:r>
            <a:r>
              <a:rPr lang="es-ES" sz="1400" dirty="0"/>
              <a:t> </a:t>
            </a:r>
            <a:r>
              <a:rPr lang="es-ES" sz="1400" dirty="0" err="1"/>
              <a:t>ikosapentoa</a:t>
            </a:r>
            <a:r>
              <a:rPr lang="es-ES" sz="1400" dirty="0"/>
              <a:t> </a:t>
            </a:r>
            <a:r>
              <a:rPr lang="es-ES" sz="1400" dirty="0" err="1"/>
              <a:t>antiagregatzaileekin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antikoagulatzaileekin</a:t>
            </a:r>
            <a:r>
              <a:rPr lang="es-ES" sz="1400" dirty="0"/>
              <a:t> batera </a:t>
            </a:r>
            <a:r>
              <a:rPr lang="es-ES" sz="1400" dirty="0" err="1"/>
              <a:t>administratu</a:t>
            </a:r>
            <a:r>
              <a:rPr lang="es-ES" sz="1400" dirty="0"/>
              <a:t> </a:t>
            </a:r>
            <a:r>
              <a:rPr lang="es-ES" sz="1400" dirty="0" err="1"/>
              <a:t>zenean</a:t>
            </a:r>
            <a:r>
              <a:rPr lang="es-ES" sz="1400" dirty="0"/>
              <a:t>. </a:t>
            </a:r>
            <a:r>
              <a:rPr lang="es-ES" sz="1400" dirty="0" err="1"/>
              <a:t>Monitorizatu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Fibrilazio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flutter</a:t>
            </a:r>
            <a:r>
              <a:rPr lang="es-ES" sz="1400" dirty="0"/>
              <a:t> </a:t>
            </a:r>
            <a:r>
              <a:rPr lang="es-ES" sz="1400" dirty="0" err="1"/>
              <a:t>aurrekariak</a:t>
            </a:r>
            <a:r>
              <a:rPr lang="es-ES" sz="1400" dirty="0"/>
              <a:t> </a:t>
            </a:r>
            <a:r>
              <a:rPr lang="es-ES" sz="1400" dirty="0" err="1"/>
              <a:t>zituzten</a:t>
            </a:r>
            <a:r>
              <a:rPr lang="es-ES" sz="1400" dirty="0"/>
              <a:t> </a:t>
            </a:r>
            <a:r>
              <a:rPr lang="es-ES" sz="1400" dirty="0" err="1"/>
              <a:t>pazienteetan</a:t>
            </a:r>
            <a:r>
              <a:rPr lang="es-ES" sz="1400" dirty="0"/>
              <a:t> </a:t>
            </a:r>
            <a:r>
              <a:rPr lang="es-ES" sz="1400" dirty="0" err="1"/>
              <a:t>fibrilazio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flutter</a:t>
            </a:r>
            <a:r>
              <a:rPr lang="es-ES" sz="1400" dirty="0"/>
              <a:t> </a:t>
            </a:r>
            <a:r>
              <a:rPr lang="es-ES" sz="1400" dirty="0" err="1"/>
              <a:t>aurikularra</a:t>
            </a:r>
            <a:r>
              <a:rPr lang="es-ES" sz="1400" dirty="0"/>
              <a:t> </a:t>
            </a:r>
            <a:r>
              <a:rPr lang="es-ES" sz="1400" dirty="0" err="1"/>
              <a:t>ohikoagoa</a:t>
            </a:r>
            <a:r>
              <a:rPr lang="es-ES" sz="1400" dirty="0"/>
              <a:t> izan zen. </a:t>
            </a:r>
            <a:r>
              <a:rPr lang="es-ES" sz="1400" dirty="0" err="1"/>
              <a:t>Pazientea</a:t>
            </a:r>
            <a:r>
              <a:rPr lang="es-ES" sz="1400" dirty="0"/>
              <a:t> </a:t>
            </a:r>
            <a:r>
              <a:rPr lang="es-ES" sz="1400" dirty="0" err="1"/>
              <a:t>aldian-aldian</a:t>
            </a:r>
            <a:r>
              <a:rPr lang="es-ES" sz="1400" dirty="0"/>
              <a:t> </a:t>
            </a:r>
            <a:r>
              <a:rPr lang="es-ES" sz="1400" dirty="0" err="1"/>
              <a:t>monitorizatu</a:t>
            </a:r>
            <a:r>
              <a:rPr lang="es-ES" sz="1400" dirty="0"/>
              <a:t> </a:t>
            </a:r>
            <a:r>
              <a:rPr lang="es-ES" sz="1400" dirty="0" err="1"/>
              <a:t>behar</a:t>
            </a:r>
            <a:r>
              <a:rPr lang="es-ES" sz="1400" dirty="0"/>
              <a:t> da </a:t>
            </a:r>
            <a:r>
              <a:rPr lang="es-ES" sz="1400" dirty="0" err="1"/>
              <a:t>elektrokardiogramaren</a:t>
            </a:r>
            <a:r>
              <a:rPr lang="es-ES" sz="1400" dirty="0"/>
              <a:t> </a:t>
            </a:r>
            <a:r>
              <a:rPr lang="es-ES" sz="1400" dirty="0" err="1"/>
              <a:t>bidez</a:t>
            </a:r>
            <a:r>
              <a:rPr lang="es-ES" sz="1400" dirty="0"/>
              <a:t>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ES" sz="1600" b="1" dirty="0" err="1"/>
              <a:t>Terapeutikan</a:t>
            </a:r>
            <a:r>
              <a:rPr lang="es-ES" sz="1600" b="1" dirty="0"/>
              <a:t> </a:t>
            </a:r>
            <a:r>
              <a:rPr lang="es-ES" sz="1600" b="1" dirty="0" err="1"/>
              <a:t>duen</a:t>
            </a:r>
            <a:r>
              <a:rPr lang="es-ES" sz="1600" b="1" dirty="0"/>
              <a:t> </a:t>
            </a:r>
            <a:r>
              <a:rPr lang="es-ES" sz="1600" b="1" dirty="0" err="1"/>
              <a:t>tokia</a:t>
            </a:r>
            <a:r>
              <a:rPr lang="es-ES" sz="1600" dirty="0"/>
              <a:t>: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600" dirty="0"/>
              <a:t>    </a:t>
            </a:r>
            <a:r>
              <a:rPr lang="es-ES" sz="1600" dirty="0" err="1"/>
              <a:t>Efektu</a:t>
            </a:r>
            <a:r>
              <a:rPr lang="es-ES" sz="1600" dirty="0"/>
              <a:t> </a:t>
            </a:r>
            <a:r>
              <a:rPr lang="es-ES" sz="1600" dirty="0" err="1"/>
              <a:t>kardiobaskular</a:t>
            </a:r>
            <a:r>
              <a:rPr lang="es-ES" sz="1600" dirty="0"/>
              <a:t> </a:t>
            </a:r>
            <a:r>
              <a:rPr lang="es-ES" sz="1600" dirty="0" err="1"/>
              <a:t>positiboa</a:t>
            </a:r>
            <a:r>
              <a:rPr lang="es-ES" sz="1600" dirty="0"/>
              <a:t> </a:t>
            </a:r>
            <a:r>
              <a:rPr lang="es-ES" sz="1600" dirty="0" err="1"/>
              <a:t>erakutsi</a:t>
            </a:r>
            <a:r>
              <a:rPr lang="es-ES" sz="1600" dirty="0"/>
              <a:t> </a:t>
            </a:r>
            <a:r>
              <a:rPr lang="es-ES" sz="1600" dirty="0" err="1"/>
              <a:t>duen</a:t>
            </a:r>
            <a:r>
              <a:rPr lang="es-ES" sz="1600" dirty="0"/>
              <a:t> </a:t>
            </a:r>
            <a:r>
              <a:rPr lang="es-ES" sz="1600" dirty="0" err="1"/>
              <a:t>lehenengo</a:t>
            </a:r>
            <a:r>
              <a:rPr lang="es-ES" sz="1600" dirty="0"/>
              <a:t> omega-3 </a:t>
            </a:r>
            <a:r>
              <a:rPr lang="es-ES" sz="1600" dirty="0" err="1"/>
              <a:t>azidoa</a:t>
            </a:r>
            <a:r>
              <a:rPr lang="es-ES" sz="1600" dirty="0"/>
              <a:t> da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600" dirty="0"/>
              <a:t>    </a:t>
            </a:r>
            <a:r>
              <a:rPr lang="es-ES" sz="1600" dirty="0" err="1"/>
              <a:t>Terapeutikan</a:t>
            </a:r>
            <a:r>
              <a:rPr lang="es-ES" sz="1600" dirty="0"/>
              <a:t> </a:t>
            </a:r>
            <a:r>
              <a:rPr lang="es-ES" sz="1600" dirty="0" err="1"/>
              <a:t>bigarren</a:t>
            </a:r>
            <a:r>
              <a:rPr lang="es-ES" sz="1600" dirty="0"/>
              <a:t> </a:t>
            </a:r>
            <a:r>
              <a:rPr lang="es-ES" sz="1600" dirty="0" err="1"/>
              <a:t>tratamendu-maila</a:t>
            </a:r>
            <a:r>
              <a:rPr lang="es-ES" sz="1600" dirty="0"/>
              <a:t> batean </a:t>
            </a:r>
            <a:r>
              <a:rPr lang="es-ES" sz="1600" dirty="0" err="1"/>
              <a:t>koka</a:t>
            </a:r>
            <a:r>
              <a:rPr lang="es-ES" sz="1600" dirty="0"/>
              <a:t> </a:t>
            </a:r>
            <a:r>
              <a:rPr lang="es-ES" sz="1600" dirty="0" err="1"/>
              <a:t>liteke</a:t>
            </a:r>
            <a:r>
              <a:rPr lang="es-ES" sz="1600" dirty="0"/>
              <a:t>, </a:t>
            </a:r>
            <a:r>
              <a:rPr lang="es-ES" sz="1600" dirty="0" err="1"/>
              <a:t>fibratoen</a:t>
            </a:r>
            <a:r>
              <a:rPr lang="es-ES" sz="1600" dirty="0"/>
              <a:t> </a:t>
            </a:r>
            <a:r>
              <a:rPr lang="es-ES" sz="1600" dirty="0" err="1"/>
              <a:t>maila</a:t>
            </a:r>
            <a:r>
              <a:rPr lang="es-ES" sz="1600" dirty="0"/>
              <a:t> </a:t>
            </a:r>
            <a:r>
              <a:rPr lang="es-ES" sz="1600" dirty="0" err="1"/>
              <a:t>berean</a:t>
            </a:r>
            <a:r>
              <a:rPr lang="es-ES" sz="1600" dirty="0"/>
              <a:t> (</a:t>
            </a:r>
            <a:r>
              <a:rPr lang="es-ES" sz="1600" dirty="0" err="1"/>
              <a:t>fenofibratoa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bezafibratoa</a:t>
            </a:r>
            <a:r>
              <a:rPr lang="es-ES" sz="1600" dirty="0"/>
              <a:t>),                     </a:t>
            </a:r>
            <a:r>
              <a:rPr lang="es-ES" sz="1600" dirty="0" err="1"/>
              <a:t>estatinekin</a:t>
            </a:r>
            <a:r>
              <a:rPr lang="es-ES" sz="1600" dirty="0"/>
              <a:t> </a:t>
            </a:r>
            <a:r>
              <a:rPr lang="es-ES" sz="1600" dirty="0" err="1"/>
              <a:t>elkartuta</a:t>
            </a:r>
            <a:endParaRPr lang="es-ES" sz="16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s-ES" sz="1600" dirty="0"/>
              <a:t>     </a:t>
            </a:r>
            <a:r>
              <a:rPr lang="es-ES" sz="1600" dirty="0" err="1"/>
              <a:t>Zaila</a:t>
            </a:r>
            <a:r>
              <a:rPr lang="es-ES" sz="1600" dirty="0"/>
              <a:t> da </a:t>
            </a:r>
            <a:r>
              <a:rPr lang="es-ES" sz="1600" dirty="0" err="1"/>
              <a:t>etil</a:t>
            </a:r>
            <a:r>
              <a:rPr lang="es-ES" sz="1600" dirty="0"/>
              <a:t> </a:t>
            </a:r>
            <a:r>
              <a:rPr lang="es-ES" sz="1600" dirty="0" err="1"/>
              <a:t>ikosapentoa</a:t>
            </a:r>
            <a:r>
              <a:rPr lang="es-ES" sz="1600" dirty="0"/>
              <a:t> </a:t>
            </a:r>
            <a:r>
              <a:rPr lang="es-ES" sz="1600" dirty="0" err="1"/>
              <a:t>praktika</a:t>
            </a:r>
            <a:r>
              <a:rPr lang="es-ES" sz="1600" dirty="0"/>
              <a:t> </a:t>
            </a:r>
            <a:r>
              <a:rPr lang="es-ES" sz="1600" dirty="0" err="1"/>
              <a:t>klinikoan</a:t>
            </a:r>
            <a:r>
              <a:rPr lang="es-ES" sz="1600" dirty="0"/>
              <a:t> </a:t>
            </a:r>
            <a:r>
              <a:rPr lang="es-ES" sz="1600" dirty="0" err="1"/>
              <a:t>kokatzea</a:t>
            </a:r>
            <a:r>
              <a:rPr lang="es-ES" sz="1800" dirty="0"/>
              <a:t>: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es-ES" sz="1400" dirty="0" err="1"/>
              <a:t>Gaur</a:t>
            </a:r>
            <a:r>
              <a:rPr lang="es-ES" sz="1400" dirty="0"/>
              <a:t> </a:t>
            </a:r>
            <a:r>
              <a:rPr lang="es-ES" sz="1400" dirty="0" err="1"/>
              <a:t>egun</a:t>
            </a:r>
            <a:r>
              <a:rPr lang="es-ES" sz="1400" dirty="0"/>
              <a:t> </a:t>
            </a:r>
            <a:r>
              <a:rPr lang="es-ES" sz="1400" dirty="0" err="1"/>
              <a:t>erabiltzen</a:t>
            </a:r>
            <a:r>
              <a:rPr lang="es-ES" sz="1400" dirty="0"/>
              <a:t> </a:t>
            </a:r>
            <a:r>
              <a:rPr lang="es-ES" sz="1400" dirty="0" err="1"/>
              <a:t>diren</a:t>
            </a:r>
            <a:r>
              <a:rPr lang="es-ES" sz="1400" dirty="0"/>
              <a:t> </a:t>
            </a:r>
            <a:r>
              <a:rPr lang="es-ES" sz="1400" dirty="0" err="1"/>
              <a:t>beste</a:t>
            </a:r>
            <a:r>
              <a:rPr lang="es-ES" sz="1400" dirty="0"/>
              <a:t> estrategia </a:t>
            </a:r>
            <a:r>
              <a:rPr lang="es-ES" sz="1400" dirty="0" err="1"/>
              <a:t>batzuekin</a:t>
            </a:r>
            <a:r>
              <a:rPr lang="es-ES" sz="1400" dirty="0"/>
              <a:t> </a:t>
            </a:r>
            <a:r>
              <a:rPr lang="es-ES" sz="1400" dirty="0" err="1"/>
              <a:t>alderatzeko</a:t>
            </a:r>
            <a:r>
              <a:rPr lang="es-ES" sz="1400" dirty="0"/>
              <a:t> </a:t>
            </a:r>
            <a:r>
              <a:rPr lang="es-ES" sz="1400" dirty="0" err="1"/>
              <a:t>azterlanen</a:t>
            </a:r>
            <a:r>
              <a:rPr lang="es-ES" sz="1400" dirty="0"/>
              <a:t> </a:t>
            </a:r>
            <a:r>
              <a:rPr lang="es-ES" sz="1400" dirty="0" err="1"/>
              <a:t>gabezia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es-ES" sz="1400" dirty="0" err="1"/>
              <a:t>Onurak</a:t>
            </a:r>
            <a:r>
              <a:rPr lang="es-ES" sz="1400" dirty="0"/>
              <a:t> </a:t>
            </a:r>
            <a:r>
              <a:rPr lang="es-ES" sz="1400" dirty="0" err="1"/>
              <a:t>gehiegi</a:t>
            </a:r>
            <a:r>
              <a:rPr lang="es-ES" sz="1400" dirty="0"/>
              <a:t> </a:t>
            </a:r>
            <a:r>
              <a:rPr lang="es-ES" sz="1400" dirty="0" err="1"/>
              <a:t>balioetsi</a:t>
            </a:r>
            <a:r>
              <a:rPr lang="es-ES" sz="1400" dirty="0"/>
              <a:t> </a:t>
            </a:r>
            <a:r>
              <a:rPr lang="es-ES" sz="1400" dirty="0" err="1"/>
              <a:t>izatea</a:t>
            </a:r>
            <a:r>
              <a:rPr lang="es-ES" sz="1400" dirty="0"/>
              <a:t> –</a:t>
            </a:r>
            <a:r>
              <a:rPr lang="es-ES" sz="1400" dirty="0" err="1"/>
              <a:t>plazeboaren</a:t>
            </a:r>
            <a:r>
              <a:rPr lang="es-ES" sz="1400" dirty="0"/>
              <a:t> </a:t>
            </a:r>
            <a:r>
              <a:rPr lang="es-ES" sz="1400" dirty="0" err="1"/>
              <a:t>ondorio</a:t>
            </a:r>
            <a:r>
              <a:rPr lang="es-ES" sz="1400" dirty="0"/>
              <a:t> </a:t>
            </a:r>
            <a:r>
              <a:rPr lang="es-ES" sz="1400" dirty="0" err="1"/>
              <a:t>negatiboengatik</a:t>
            </a:r>
            <a:r>
              <a:rPr lang="es-ES" sz="1400" dirty="0"/>
              <a:t> (olio </a:t>
            </a:r>
            <a:r>
              <a:rPr lang="es-ES" sz="1400" dirty="0" err="1"/>
              <a:t>minerala</a:t>
            </a:r>
            <a:r>
              <a:rPr lang="es-ES" sz="1400" dirty="0"/>
              <a:t>)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es-ES" sz="1400" dirty="0" err="1"/>
              <a:t>Segurtasun</a:t>
            </a:r>
            <a:r>
              <a:rPr lang="es-ES" sz="1400" dirty="0"/>
              <a:t> </a:t>
            </a:r>
            <a:r>
              <a:rPr lang="es-ES" sz="1400" dirty="0" err="1"/>
              <a:t>arriskuak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endParaRPr lang="es-ES" sz="14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745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9f0878a314c725dfebae829de0bd1d41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fc71d20b104c46947545634b48f9da42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9C0450-BEA5-4695-94A4-D41D36B74154}">
  <ds:schemaRefs>
    <ds:schemaRef ds:uri="f301a845-6ce7-4628-b9f3-e90712a662a6"/>
    <ds:schemaRef ds:uri="1fdafc60-6e87-4fef-9209-278af2a3ac6d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C23F970-4F32-4201-9C57-09A90EB67F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7133</TotalTime>
  <Words>2249</Words>
  <Application>Microsoft Office PowerPoint</Application>
  <PresentationFormat>Panorámica</PresentationFormat>
  <Paragraphs>152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Wingdings</vt:lpstr>
      <vt:lpstr>Tema de Office</vt:lpstr>
      <vt:lpstr>  FARMAKO HIPOLIPEMIATZAILE BERRIAK: azido bempedoikoa, etil ikosapentoa, inklisirana…   33. liburukia, 7. zk 2025 </vt:lpstr>
      <vt:lpstr>Aurkibidea</vt:lpstr>
      <vt:lpstr>SARRERA </vt:lpstr>
      <vt:lpstr>KOLESTEROL-MAILA, ZENBAT ETA BAXUAGO, HOBETO?</vt:lpstr>
      <vt:lpstr>KOLESTEROL-MAILA, ZENBAT ETA BAXUAGO, HOBETO? (II)</vt:lpstr>
      <vt:lpstr>AZIDO BEMPEDOIKOA (Nilemdo®, Nustendi® ezetimibarekin)</vt:lpstr>
      <vt:lpstr>AZIDO BEMPEDOIKOA (Nilemdo®, Nustendi® ezetimibarekin) II</vt:lpstr>
      <vt:lpstr>ETIL IKOSAPENTOA (Vazkepa®)</vt:lpstr>
      <vt:lpstr>ETIL IKOSAPENTOA (Vazkepa®) (II)</vt:lpstr>
      <vt:lpstr>PCSK9ren INHIBITZAILEAK (PCSK9-i)</vt:lpstr>
      <vt:lpstr>INKLISIRANA (Leqvio®)</vt:lpstr>
      <vt:lpstr>INKLISIRANA (Leqvio®) (II)</vt:lpstr>
      <vt:lpstr>BESTE BATZUK: LOMITAPIDA, EBINACUMABA, BOLASENORSENA</vt:lpstr>
      <vt:lpstr>BESTE BATZUK: LOMITAPIDA, EBINACUMABA, BOLASENORSENA (II)</vt:lpstr>
      <vt:lpstr>BESTE BATZUK: LOMITAPIDA, EBINACUMABA, BOLASENORSENA (III)</vt:lpstr>
      <vt:lpstr>LIPOPROTEINA(a) BESTE AKB FAKTOREA</vt:lpstr>
      <vt:lpstr>FUNTSEZKO IDEIAK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847</cp:revision>
  <cp:lastPrinted>2022-02-23T13:38:32Z</cp:lastPrinted>
  <dcterms:created xsi:type="dcterms:W3CDTF">2022-01-18T07:46:55Z</dcterms:created>
  <dcterms:modified xsi:type="dcterms:W3CDTF">2025-11-10T13:09:12Z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