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22"/>
  </p:handoutMasterIdLst>
  <p:sldIdLst>
    <p:sldId id="256" r:id="rId5"/>
    <p:sldId id="259" r:id="rId6"/>
    <p:sldId id="262" r:id="rId7"/>
    <p:sldId id="318" r:id="rId8"/>
    <p:sldId id="322" r:id="rId9"/>
    <p:sldId id="324" r:id="rId10"/>
    <p:sldId id="325" r:id="rId11"/>
    <p:sldId id="326" r:id="rId12"/>
    <p:sldId id="327" r:id="rId13"/>
    <p:sldId id="336" r:id="rId14"/>
    <p:sldId id="328" r:id="rId15"/>
    <p:sldId id="329" r:id="rId16"/>
    <p:sldId id="330" r:id="rId17"/>
    <p:sldId id="331" r:id="rId18"/>
    <p:sldId id="332" r:id="rId19"/>
    <p:sldId id="317" r:id="rId20"/>
    <p:sldId id="292" r:id="rId21"/>
  </p:sldIdLst>
  <p:sldSz cx="12192000" cy="6858000"/>
  <p:notesSz cx="6662738" cy="99266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9EBA"/>
    <a:srgbClr val="58B0AE"/>
    <a:srgbClr val="7EC2C0"/>
    <a:srgbClr val="89C5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BCF3DD-D5CE-492B-9466-4F674A5DEBC2}" v="7" dt="2025-11-10T11:05:56.246"/>
    <p1510:client id="{B04C60F1-8488-4DC9-B87A-4636140B3849}" v="1" dt="2025-11-10T13:04:59.243"/>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6" d="100"/>
          <a:sy n="96" d="100"/>
        </p:scale>
        <p:origin x="111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zpurua Imaz, Iñigo" userId="347bdf36-c90d-4ea8-b6d0-d99e7dd85547" providerId="ADAL" clId="{24762573-5EAD-4FD7-856D-7B545DE43813}"/>
    <pc:docChg chg="undo custSel modSld">
      <pc:chgData name="Aizpurua Imaz, Iñigo" userId="347bdf36-c90d-4ea8-b6d0-d99e7dd85547" providerId="ADAL" clId="{24762573-5EAD-4FD7-856D-7B545DE43813}" dt="2025-11-07T08:55:47.369" v="413"/>
      <pc:docMkLst>
        <pc:docMk/>
      </pc:docMkLst>
      <pc:sldChg chg="modSp mod">
        <pc:chgData name="Aizpurua Imaz, Iñigo" userId="347bdf36-c90d-4ea8-b6d0-d99e7dd85547" providerId="ADAL" clId="{24762573-5EAD-4FD7-856D-7B545DE43813}" dt="2025-11-03T12:10:37.818" v="84" actId="207"/>
        <pc:sldMkLst>
          <pc:docMk/>
          <pc:sldMk cId="628501172" sldId="262"/>
        </pc:sldMkLst>
        <pc:spChg chg="mod">
          <ac:chgData name="Aizpurua Imaz, Iñigo" userId="347bdf36-c90d-4ea8-b6d0-d99e7dd85547" providerId="ADAL" clId="{24762573-5EAD-4FD7-856D-7B545DE43813}" dt="2025-11-03T12:10:37.818" v="84" actId="207"/>
          <ac:spMkLst>
            <pc:docMk/>
            <pc:sldMk cId="628501172" sldId="262"/>
            <ac:spMk id="6" creationId="{00000000-0000-0000-0000-000000000000}"/>
          </ac:spMkLst>
        </pc:spChg>
      </pc:sldChg>
      <pc:sldChg chg="modSp mod">
        <pc:chgData name="Aizpurua Imaz, Iñigo" userId="347bdf36-c90d-4ea8-b6d0-d99e7dd85547" providerId="ADAL" clId="{24762573-5EAD-4FD7-856D-7B545DE43813}" dt="2025-11-07T08:55:47.369" v="413"/>
        <pc:sldMkLst>
          <pc:docMk/>
          <pc:sldMk cId="729334962" sldId="317"/>
        </pc:sldMkLst>
        <pc:spChg chg="mod">
          <ac:chgData name="Aizpurua Imaz, Iñigo" userId="347bdf36-c90d-4ea8-b6d0-d99e7dd85547" providerId="ADAL" clId="{24762573-5EAD-4FD7-856D-7B545DE43813}" dt="2025-11-07T08:55:47.369" v="413"/>
          <ac:spMkLst>
            <pc:docMk/>
            <pc:sldMk cId="729334962" sldId="317"/>
            <ac:spMk id="6" creationId="{00000000-0000-0000-0000-000000000000}"/>
          </ac:spMkLst>
        </pc:spChg>
      </pc:sldChg>
      <pc:sldChg chg="modSp mod">
        <pc:chgData name="Aizpurua Imaz, Iñigo" userId="347bdf36-c90d-4ea8-b6d0-d99e7dd85547" providerId="ADAL" clId="{24762573-5EAD-4FD7-856D-7B545DE43813}" dt="2025-11-03T12:07:53.644" v="1" actId="5793"/>
        <pc:sldMkLst>
          <pc:docMk/>
          <pc:sldMk cId="2778783636" sldId="318"/>
        </pc:sldMkLst>
        <pc:spChg chg="mod">
          <ac:chgData name="Aizpurua Imaz, Iñigo" userId="347bdf36-c90d-4ea8-b6d0-d99e7dd85547" providerId="ADAL" clId="{24762573-5EAD-4FD7-856D-7B545DE43813}" dt="2025-11-03T12:07:53.644" v="1" actId="5793"/>
          <ac:spMkLst>
            <pc:docMk/>
            <pc:sldMk cId="2778783636" sldId="318"/>
            <ac:spMk id="6" creationId="{00000000-0000-0000-0000-000000000000}"/>
          </ac:spMkLst>
        </pc:spChg>
      </pc:sldChg>
      <pc:sldChg chg="modSp mod">
        <pc:chgData name="Aizpurua Imaz, Iñigo" userId="347bdf36-c90d-4ea8-b6d0-d99e7dd85547" providerId="ADAL" clId="{24762573-5EAD-4FD7-856D-7B545DE43813}" dt="2025-11-03T12:12:36.429" v="89" actId="207"/>
        <pc:sldMkLst>
          <pc:docMk/>
          <pc:sldMk cId="425272887" sldId="322"/>
        </pc:sldMkLst>
        <pc:spChg chg="mod">
          <ac:chgData name="Aizpurua Imaz, Iñigo" userId="347bdf36-c90d-4ea8-b6d0-d99e7dd85547" providerId="ADAL" clId="{24762573-5EAD-4FD7-856D-7B545DE43813}" dt="2025-11-03T12:12:36.429" v="89" actId="207"/>
          <ac:spMkLst>
            <pc:docMk/>
            <pc:sldMk cId="425272887" sldId="322"/>
            <ac:spMk id="6" creationId="{00000000-0000-0000-0000-000000000000}"/>
          </ac:spMkLst>
        </pc:spChg>
      </pc:sldChg>
      <pc:sldChg chg="modSp mod">
        <pc:chgData name="Aizpurua Imaz, Iñigo" userId="347bdf36-c90d-4ea8-b6d0-d99e7dd85547" providerId="ADAL" clId="{24762573-5EAD-4FD7-856D-7B545DE43813}" dt="2025-11-03T15:16:18.581" v="294" actId="6549"/>
        <pc:sldMkLst>
          <pc:docMk/>
          <pc:sldMk cId="911916884" sldId="324"/>
        </pc:sldMkLst>
        <pc:spChg chg="mod">
          <ac:chgData name="Aizpurua Imaz, Iñigo" userId="347bdf36-c90d-4ea8-b6d0-d99e7dd85547" providerId="ADAL" clId="{24762573-5EAD-4FD7-856D-7B545DE43813}" dt="2025-11-03T15:16:18.581" v="294" actId="6549"/>
          <ac:spMkLst>
            <pc:docMk/>
            <pc:sldMk cId="911916884" sldId="324"/>
            <ac:spMk id="6" creationId="{00000000-0000-0000-0000-000000000000}"/>
          </ac:spMkLst>
        </pc:spChg>
      </pc:sldChg>
      <pc:sldChg chg="modSp mod">
        <pc:chgData name="Aizpurua Imaz, Iñigo" userId="347bdf36-c90d-4ea8-b6d0-d99e7dd85547" providerId="ADAL" clId="{24762573-5EAD-4FD7-856D-7B545DE43813}" dt="2025-11-03T15:16:11.469" v="293" actId="14100"/>
        <pc:sldMkLst>
          <pc:docMk/>
          <pc:sldMk cId="2963620611" sldId="325"/>
        </pc:sldMkLst>
        <pc:spChg chg="mod">
          <ac:chgData name="Aizpurua Imaz, Iñigo" userId="347bdf36-c90d-4ea8-b6d0-d99e7dd85547" providerId="ADAL" clId="{24762573-5EAD-4FD7-856D-7B545DE43813}" dt="2025-11-03T15:16:11.469" v="293" actId="14100"/>
          <ac:spMkLst>
            <pc:docMk/>
            <pc:sldMk cId="2963620611" sldId="325"/>
            <ac:spMk id="6" creationId="{00000000-0000-0000-0000-000000000000}"/>
          </ac:spMkLst>
        </pc:spChg>
      </pc:sldChg>
      <pc:sldChg chg="modSp mod">
        <pc:chgData name="Aizpurua Imaz, Iñigo" userId="347bdf36-c90d-4ea8-b6d0-d99e7dd85547" providerId="ADAL" clId="{24762573-5EAD-4FD7-856D-7B545DE43813}" dt="2025-11-05T15:33:00.694" v="339" actId="20577"/>
        <pc:sldMkLst>
          <pc:docMk/>
          <pc:sldMk cId="4203669347" sldId="326"/>
        </pc:sldMkLst>
        <pc:spChg chg="mod">
          <ac:chgData name="Aizpurua Imaz, Iñigo" userId="347bdf36-c90d-4ea8-b6d0-d99e7dd85547" providerId="ADAL" clId="{24762573-5EAD-4FD7-856D-7B545DE43813}" dt="2025-11-05T15:33:00.694" v="339" actId="20577"/>
          <ac:spMkLst>
            <pc:docMk/>
            <pc:sldMk cId="4203669347" sldId="326"/>
            <ac:spMk id="6" creationId="{00000000-0000-0000-0000-000000000000}"/>
          </ac:spMkLst>
        </pc:spChg>
      </pc:sldChg>
      <pc:sldChg chg="modSp mod">
        <pc:chgData name="Aizpurua Imaz, Iñigo" userId="347bdf36-c90d-4ea8-b6d0-d99e7dd85547" providerId="ADAL" clId="{24762573-5EAD-4FD7-856D-7B545DE43813}" dt="2025-11-03T15:17:35.689" v="325" actId="20577"/>
        <pc:sldMkLst>
          <pc:docMk/>
          <pc:sldMk cId="3607745184" sldId="327"/>
        </pc:sldMkLst>
        <pc:spChg chg="mod">
          <ac:chgData name="Aizpurua Imaz, Iñigo" userId="347bdf36-c90d-4ea8-b6d0-d99e7dd85547" providerId="ADAL" clId="{24762573-5EAD-4FD7-856D-7B545DE43813}" dt="2025-11-03T15:17:35.689" v="325" actId="20577"/>
          <ac:spMkLst>
            <pc:docMk/>
            <pc:sldMk cId="3607745184" sldId="327"/>
            <ac:spMk id="6" creationId="{00000000-0000-0000-0000-000000000000}"/>
          </ac:spMkLst>
        </pc:spChg>
      </pc:sldChg>
      <pc:sldChg chg="modSp mod">
        <pc:chgData name="Aizpurua Imaz, Iñigo" userId="347bdf36-c90d-4ea8-b6d0-d99e7dd85547" providerId="ADAL" clId="{24762573-5EAD-4FD7-856D-7B545DE43813}" dt="2025-11-07T08:01:19.919" v="380" actId="207"/>
        <pc:sldMkLst>
          <pc:docMk/>
          <pc:sldMk cId="2247796241" sldId="328"/>
        </pc:sldMkLst>
        <pc:spChg chg="mod">
          <ac:chgData name="Aizpurua Imaz, Iñigo" userId="347bdf36-c90d-4ea8-b6d0-d99e7dd85547" providerId="ADAL" clId="{24762573-5EAD-4FD7-856D-7B545DE43813}" dt="2025-11-07T08:01:19.919" v="380" actId="207"/>
          <ac:spMkLst>
            <pc:docMk/>
            <pc:sldMk cId="2247796241" sldId="328"/>
            <ac:spMk id="6" creationId="{00000000-0000-0000-0000-000000000000}"/>
          </ac:spMkLst>
        </pc:spChg>
      </pc:sldChg>
      <pc:sldChg chg="modSp mod">
        <pc:chgData name="Aizpurua Imaz, Iñigo" userId="347bdf36-c90d-4ea8-b6d0-d99e7dd85547" providerId="ADAL" clId="{24762573-5EAD-4FD7-856D-7B545DE43813}" dt="2025-11-07T08:05:18.182" v="408" actId="207"/>
        <pc:sldMkLst>
          <pc:docMk/>
          <pc:sldMk cId="1886687087" sldId="329"/>
        </pc:sldMkLst>
        <pc:spChg chg="mod">
          <ac:chgData name="Aizpurua Imaz, Iñigo" userId="347bdf36-c90d-4ea8-b6d0-d99e7dd85547" providerId="ADAL" clId="{24762573-5EAD-4FD7-856D-7B545DE43813}" dt="2025-11-07T08:05:18.182" v="408" actId="207"/>
          <ac:spMkLst>
            <pc:docMk/>
            <pc:sldMk cId="1886687087" sldId="329"/>
            <ac:spMk id="6" creationId="{00000000-0000-0000-0000-000000000000}"/>
          </ac:spMkLst>
        </pc:spChg>
      </pc:sldChg>
      <pc:sldChg chg="modSp mod">
        <pc:chgData name="Aizpurua Imaz, Iñigo" userId="347bdf36-c90d-4ea8-b6d0-d99e7dd85547" providerId="ADAL" clId="{24762573-5EAD-4FD7-856D-7B545DE43813}" dt="2025-11-06T08:48:53.887" v="371" actId="13926"/>
        <pc:sldMkLst>
          <pc:docMk/>
          <pc:sldMk cId="366806882" sldId="332"/>
        </pc:sldMkLst>
        <pc:spChg chg="mod">
          <ac:chgData name="Aizpurua Imaz, Iñigo" userId="347bdf36-c90d-4ea8-b6d0-d99e7dd85547" providerId="ADAL" clId="{24762573-5EAD-4FD7-856D-7B545DE43813}" dt="2025-11-06T08:48:53.887" v="371" actId="13926"/>
          <ac:spMkLst>
            <pc:docMk/>
            <pc:sldMk cId="366806882" sldId="332"/>
            <ac:spMk id="6" creationId="{00000000-0000-0000-0000-000000000000}"/>
          </ac:spMkLst>
        </pc:spChg>
      </pc:sldChg>
    </pc:docChg>
  </pc:docChgLst>
  <pc:docChgLst>
    <pc:chgData name="López Varona, Mª José" userId="6b80e222-923f-4be5-9ffe-77a4b7672272" providerId="ADAL" clId="{61926041-B499-4E3F-8170-9C5DC28280BC}"/>
    <pc:docChg chg="custSel modSld">
      <pc:chgData name="López Varona, Mª José" userId="6b80e222-923f-4be5-9ffe-77a4b7672272" providerId="ADAL" clId="{61926041-B499-4E3F-8170-9C5DC28280BC}" dt="2025-06-16T06:16:21.455" v="0" actId="3626"/>
      <pc:docMkLst>
        <pc:docMk/>
      </pc:docMkLst>
      <pc:sldChg chg="modSp mod">
        <pc:chgData name="López Varona, Mª José" userId="6b80e222-923f-4be5-9ffe-77a4b7672272" providerId="ADAL" clId="{61926041-B499-4E3F-8170-9C5DC28280BC}" dt="2025-06-16T06:16:21.455" v="0" actId="3626"/>
        <pc:sldMkLst>
          <pc:docMk/>
          <pc:sldMk cId="1947134294" sldId="335"/>
        </pc:sldMkLst>
      </pc:sldChg>
    </pc:docChg>
  </pc:docChgLst>
  <pc:docChgLst>
    <pc:chgData name="Zuazo Aguillo, Mª Lourdes" userId="fc892e8d-3de5-4a19-afa2-2fb9ba7bda90" providerId="ADAL" clId="{B04C60F1-8488-4DC9-B87A-4636140B3849}"/>
    <pc:docChg chg="undo custSel modSld">
      <pc:chgData name="Zuazo Aguillo, Mª Lourdes" userId="fc892e8d-3de5-4a19-afa2-2fb9ba7bda90" providerId="ADAL" clId="{B04C60F1-8488-4DC9-B87A-4636140B3849}" dt="2025-11-10T13:01:09.275" v="1" actId="1076"/>
      <pc:docMkLst>
        <pc:docMk/>
      </pc:docMkLst>
      <pc:sldChg chg="modSp mod">
        <pc:chgData name="Zuazo Aguillo, Mª Lourdes" userId="fc892e8d-3de5-4a19-afa2-2fb9ba7bda90" providerId="ADAL" clId="{B04C60F1-8488-4DC9-B87A-4636140B3849}" dt="2025-11-10T13:01:09.275" v="1" actId="1076"/>
        <pc:sldMkLst>
          <pc:docMk/>
          <pc:sldMk cId="1571040085" sldId="292"/>
        </pc:sldMkLst>
        <pc:spChg chg="mod">
          <ac:chgData name="Zuazo Aguillo, Mª Lourdes" userId="fc892e8d-3de5-4a19-afa2-2fb9ba7bda90" providerId="ADAL" clId="{B04C60F1-8488-4DC9-B87A-4636140B3849}" dt="2025-11-10T13:01:09.275" v="1" actId="1076"/>
          <ac:spMkLst>
            <pc:docMk/>
            <pc:sldMk cId="1571040085" sldId="292"/>
            <ac:spMk id="3" creationId="{00000000-0000-0000-0000-000000000000}"/>
          </ac:spMkLst>
        </pc:spChg>
      </pc:sldChg>
    </pc:docChg>
  </pc:docChgLst>
  <pc:docChgLst>
    <pc:chgData name="López Varona, Mª José" userId="6b80e222-923f-4be5-9ffe-77a4b7672272" providerId="ADAL" clId="{51BCF3DD-D5CE-492B-9466-4F674A5DEBC2}"/>
    <pc:docChg chg="undo redo custSel addSld delSld modSld">
      <pc:chgData name="López Varona, Mª José" userId="6b80e222-923f-4be5-9ffe-77a4b7672272" providerId="ADAL" clId="{51BCF3DD-D5CE-492B-9466-4F674A5DEBC2}" dt="2025-11-10T11:11:03.857" v="15328" actId="113"/>
      <pc:docMkLst>
        <pc:docMk/>
      </pc:docMkLst>
      <pc:sldChg chg="modSp mod">
        <pc:chgData name="López Varona, Mª José" userId="6b80e222-923f-4be5-9ffe-77a4b7672272" providerId="ADAL" clId="{51BCF3DD-D5CE-492B-9466-4F674A5DEBC2}" dt="2025-10-22T07:45:24.928" v="4" actId="20577"/>
        <pc:sldMkLst>
          <pc:docMk/>
          <pc:sldMk cId="1752585274" sldId="256"/>
        </pc:sldMkLst>
        <pc:spChg chg="mod">
          <ac:chgData name="López Varona, Mª José" userId="6b80e222-923f-4be5-9ffe-77a4b7672272" providerId="ADAL" clId="{51BCF3DD-D5CE-492B-9466-4F674A5DEBC2}" dt="2025-10-22T07:45:24.928" v="4" actId="20577"/>
          <ac:spMkLst>
            <pc:docMk/>
            <pc:sldMk cId="1752585274" sldId="256"/>
            <ac:spMk id="2" creationId="{00000000-0000-0000-0000-000000000000}"/>
          </ac:spMkLst>
        </pc:spChg>
      </pc:sldChg>
      <pc:sldChg chg="modSp mod">
        <pc:chgData name="López Varona, Mª José" userId="6b80e222-923f-4be5-9ffe-77a4b7672272" providerId="ADAL" clId="{51BCF3DD-D5CE-492B-9466-4F674A5DEBC2}" dt="2025-10-28T08:31:04.847" v="352" actId="20577"/>
        <pc:sldMkLst>
          <pc:docMk/>
          <pc:sldMk cId="3993719675" sldId="259"/>
        </pc:sldMkLst>
        <pc:spChg chg="mod">
          <ac:chgData name="López Varona, Mª José" userId="6b80e222-923f-4be5-9ffe-77a4b7672272" providerId="ADAL" clId="{51BCF3DD-D5CE-492B-9466-4F674A5DEBC2}" dt="2025-10-28T08:31:04.847" v="352" actId="20577"/>
          <ac:spMkLst>
            <pc:docMk/>
            <pc:sldMk cId="3993719675" sldId="259"/>
            <ac:spMk id="4" creationId="{00000000-0000-0000-0000-000000000000}"/>
          </ac:spMkLst>
        </pc:spChg>
      </pc:sldChg>
      <pc:sldChg chg="modSp mod">
        <pc:chgData name="López Varona, Mª José" userId="6b80e222-923f-4be5-9ffe-77a4b7672272" providerId="ADAL" clId="{51BCF3DD-D5CE-492B-9466-4F674A5DEBC2}" dt="2025-11-04T12:23:57.639" v="15180" actId="207"/>
        <pc:sldMkLst>
          <pc:docMk/>
          <pc:sldMk cId="628501172" sldId="262"/>
        </pc:sldMkLst>
        <pc:spChg chg="mod">
          <ac:chgData name="López Varona, Mª José" userId="6b80e222-923f-4be5-9ffe-77a4b7672272" providerId="ADAL" clId="{51BCF3DD-D5CE-492B-9466-4F674A5DEBC2}" dt="2025-11-04T12:23:57.639" v="15180" actId="207"/>
          <ac:spMkLst>
            <pc:docMk/>
            <pc:sldMk cId="628501172" sldId="262"/>
            <ac:spMk id="6" creationId="{00000000-0000-0000-0000-000000000000}"/>
          </ac:spMkLst>
        </pc:spChg>
      </pc:sldChg>
      <pc:sldChg chg="modSp mod">
        <pc:chgData name="López Varona, Mª José" userId="6b80e222-923f-4be5-9ffe-77a4b7672272" providerId="ADAL" clId="{51BCF3DD-D5CE-492B-9466-4F674A5DEBC2}" dt="2025-10-28T11:51:16.952" v="12862" actId="20577"/>
        <pc:sldMkLst>
          <pc:docMk/>
          <pc:sldMk cId="1571040085" sldId="292"/>
        </pc:sldMkLst>
        <pc:spChg chg="mod">
          <ac:chgData name="López Varona, Mª José" userId="6b80e222-923f-4be5-9ffe-77a4b7672272" providerId="ADAL" clId="{51BCF3DD-D5CE-492B-9466-4F674A5DEBC2}" dt="2025-10-28T11:51:16.952" v="12862" actId="20577"/>
          <ac:spMkLst>
            <pc:docMk/>
            <pc:sldMk cId="1571040085" sldId="292"/>
            <ac:spMk id="3" creationId="{00000000-0000-0000-0000-000000000000}"/>
          </ac:spMkLst>
        </pc:spChg>
      </pc:sldChg>
      <pc:sldChg chg="del">
        <pc:chgData name="López Varona, Mª José" userId="6b80e222-923f-4be5-9ffe-77a4b7672272" providerId="ADAL" clId="{51BCF3DD-D5CE-492B-9466-4F674A5DEBC2}" dt="2025-10-28T09:27:02.419" v="6083" actId="2696"/>
        <pc:sldMkLst>
          <pc:docMk/>
          <pc:sldMk cId="2003791541" sldId="305"/>
        </pc:sldMkLst>
      </pc:sldChg>
      <pc:sldChg chg="del">
        <pc:chgData name="López Varona, Mª José" userId="6b80e222-923f-4be5-9ffe-77a4b7672272" providerId="ADAL" clId="{51BCF3DD-D5CE-492B-9466-4F674A5DEBC2}" dt="2025-10-28T11:17:02.679" v="11634" actId="2696"/>
        <pc:sldMkLst>
          <pc:docMk/>
          <pc:sldMk cId="612248406" sldId="314"/>
        </pc:sldMkLst>
      </pc:sldChg>
      <pc:sldChg chg="addSp delSp modSp mod">
        <pc:chgData name="López Varona, Mª José" userId="6b80e222-923f-4be5-9ffe-77a4b7672272" providerId="ADAL" clId="{51BCF3DD-D5CE-492B-9466-4F674A5DEBC2}" dt="2025-11-07T08:38:23.290" v="15306" actId="20577"/>
        <pc:sldMkLst>
          <pc:docMk/>
          <pc:sldMk cId="729334962" sldId="317"/>
        </pc:sldMkLst>
        <pc:spChg chg="mod">
          <ac:chgData name="López Varona, Mª José" userId="6b80e222-923f-4be5-9ffe-77a4b7672272" providerId="ADAL" clId="{51BCF3DD-D5CE-492B-9466-4F674A5DEBC2}" dt="2025-11-07T08:38:23.290" v="15306" actId="20577"/>
          <ac:spMkLst>
            <pc:docMk/>
            <pc:sldMk cId="729334962" sldId="317"/>
            <ac:spMk id="6" creationId="{00000000-0000-0000-0000-000000000000}"/>
          </ac:spMkLst>
        </pc:spChg>
      </pc:sldChg>
      <pc:sldChg chg="modSp mod">
        <pc:chgData name="López Varona, Mª José" userId="6b80e222-923f-4be5-9ffe-77a4b7672272" providerId="ADAL" clId="{51BCF3DD-D5CE-492B-9466-4F674A5DEBC2}" dt="2025-10-28T08:51:15.425" v="2522" actId="20577"/>
        <pc:sldMkLst>
          <pc:docMk/>
          <pc:sldMk cId="2778783636" sldId="318"/>
        </pc:sldMkLst>
        <pc:spChg chg="mod">
          <ac:chgData name="López Varona, Mª José" userId="6b80e222-923f-4be5-9ffe-77a4b7672272" providerId="ADAL" clId="{51BCF3DD-D5CE-492B-9466-4F674A5DEBC2}" dt="2025-10-22T07:57:24.613" v="267" actId="20577"/>
          <ac:spMkLst>
            <pc:docMk/>
            <pc:sldMk cId="2778783636" sldId="318"/>
            <ac:spMk id="2" creationId="{00000000-0000-0000-0000-000000000000}"/>
          </ac:spMkLst>
        </pc:spChg>
        <pc:spChg chg="mod">
          <ac:chgData name="López Varona, Mª José" userId="6b80e222-923f-4be5-9ffe-77a4b7672272" providerId="ADAL" clId="{51BCF3DD-D5CE-492B-9466-4F674A5DEBC2}" dt="2025-10-28T08:51:15.425" v="2522" actId="20577"/>
          <ac:spMkLst>
            <pc:docMk/>
            <pc:sldMk cId="2778783636" sldId="318"/>
            <ac:spMk id="6" creationId="{00000000-0000-0000-0000-000000000000}"/>
          </ac:spMkLst>
        </pc:spChg>
      </pc:sldChg>
      <pc:sldChg chg="modSp mod">
        <pc:chgData name="López Varona, Mª José" userId="6b80e222-923f-4be5-9ffe-77a4b7672272" providerId="ADAL" clId="{51BCF3DD-D5CE-492B-9466-4F674A5DEBC2}" dt="2025-11-04T12:24:38.892" v="15181" actId="207"/>
        <pc:sldMkLst>
          <pc:docMk/>
          <pc:sldMk cId="425272887" sldId="322"/>
        </pc:sldMkLst>
        <pc:spChg chg="mod">
          <ac:chgData name="López Varona, Mª José" userId="6b80e222-923f-4be5-9ffe-77a4b7672272" providerId="ADAL" clId="{51BCF3DD-D5CE-492B-9466-4F674A5DEBC2}" dt="2025-10-28T08:51:52.884" v="2531" actId="20577"/>
          <ac:spMkLst>
            <pc:docMk/>
            <pc:sldMk cId="425272887" sldId="322"/>
            <ac:spMk id="2" creationId="{00000000-0000-0000-0000-000000000000}"/>
          </ac:spMkLst>
        </pc:spChg>
        <pc:spChg chg="mod">
          <ac:chgData name="López Varona, Mª José" userId="6b80e222-923f-4be5-9ffe-77a4b7672272" providerId="ADAL" clId="{51BCF3DD-D5CE-492B-9466-4F674A5DEBC2}" dt="2025-11-04T12:24:38.892" v="15181" actId="207"/>
          <ac:spMkLst>
            <pc:docMk/>
            <pc:sldMk cId="425272887" sldId="322"/>
            <ac:spMk id="6" creationId="{00000000-0000-0000-0000-000000000000}"/>
          </ac:spMkLst>
        </pc:spChg>
      </pc:sldChg>
      <pc:sldChg chg="addSp delSp del mod">
        <pc:chgData name="López Varona, Mª José" userId="6b80e222-923f-4be5-9ffe-77a4b7672272" providerId="ADAL" clId="{51BCF3DD-D5CE-492B-9466-4F674A5DEBC2}" dt="2025-10-28T08:51:43.508" v="2525" actId="2696"/>
        <pc:sldMkLst>
          <pc:docMk/>
          <pc:sldMk cId="522307972" sldId="323"/>
        </pc:sldMkLst>
      </pc:sldChg>
      <pc:sldChg chg="modSp mod">
        <pc:chgData name="López Varona, Mª José" userId="6b80e222-923f-4be5-9ffe-77a4b7672272" providerId="ADAL" clId="{51BCF3DD-D5CE-492B-9466-4F674A5DEBC2}" dt="2025-11-10T11:10:17.338" v="15316" actId="115"/>
        <pc:sldMkLst>
          <pc:docMk/>
          <pc:sldMk cId="911916884" sldId="324"/>
        </pc:sldMkLst>
        <pc:spChg chg="mod">
          <ac:chgData name="López Varona, Mª José" userId="6b80e222-923f-4be5-9ffe-77a4b7672272" providerId="ADAL" clId="{51BCF3DD-D5CE-492B-9466-4F674A5DEBC2}" dt="2025-10-28T09:27:25.939" v="6085" actId="20577"/>
          <ac:spMkLst>
            <pc:docMk/>
            <pc:sldMk cId="911916884" sldId="324"/>
            <ac:spMk id="2" creationId="{00000000-0000-0000-0000-000000000000}"/>
          </ac:spMkLst>
        </pc:spChg>
        <pc:spChg chg="mod">
          <ac:chgData name="López Varona, Mª José" userId="6b80e222-923f-4be5-9ffe-77a4b7672272" providerId="ADAL" clId="{51BCF3DD-D5CE-492B-9466-4F674A5DEBC2}" dt="2025-11-10T11:10:17.338" v="15316" actId="115"/>
          <ac:spMkLst>
            <pc:docMk/>
            <pc:sldMk cId="911916884" sldId="324"/>
            <ac:spMk id="6" creationId="{00000000-0000-0000-0000-000000000000}"/>
          </ac:spMkLst>
        </pc:spChg>
        <pc:cxnChg chg="mod">
          <ac:chgData name="López Varona, Mª José" userId="6b80e222-923f-4be5-9ffe-77a4b7672272" providerId="ADAL" clId="{51BCF3DD-D5CE-492B-9466-4F674A5DEBC2}" dt="2025-10-28T09:09:23.066" v="4050" actId="1076"/>
          <ac:cxnSpMkLst>
            <pc:docMk/>
            <pc:sldMk cId="911916884" sldId="324"/>
            <ac:cxnSpMk id="12" creationId="{00000000-0000-0000-0000-000000000000}"/>
          </ac:cxnSpMkLst>
        </pc:cxnChg>
      </pc:sldChg>
      <pc:sldChg chg="modSp mod">
        <pc:chgData name="López Varona, Mª José" userId="6b80e222-923f-4be5-9ffe-77a4b7672272" providerId="ADAL" clId="{51BCF3DD-D5CE-492B-9466-4F674A5DEBC2}" dt="2025-11-10T11:10:25.698" v="15318" actId="113"/>
        <pc:sldMkLst>
          <pc:docMk/>
          <pc:sldMk cId="2963620611" sldId="325"/>
        </pc:sldMkLst>
        <pc:spChg chg="mod">
          <ac:chgData name="López Varona, Mª José" userId="6b80e222-923f-4be5-9ffe-77a4b7672272" providerId="ADAL" clId="{51BCF3DD-D5CE-492B-9466-4F674A5DEBC2}" dt="2025-10-28T09:27:32.065" v="6089" actId="20577"/>
          <ac:spMkLst>
            <pc:docMk/>
            <pc:sldMk cId="2963620611" sldId="325"/>
            <ac:spMk id="2" creationId="{00000000-0000-0000-0000-000000000000}"/>
          </ac:spMkLst>
        </pc:spChg>
        <pc:spChg chg="mod">
          <ac:chgData name="López Varona, Mª José" userId="6b80e222-923f-4be5-9ffe-77a4b7672272" providerId="ADAL" clId="{51BCF3DD-D5CE-492B-9466-4F674A5DEBC2}" dt="2025-11-10T11:10:25.698" v="15318" actId="113"/>
          <ac:spMkLst>
            <pc:docMk/>
            <pc:sldMk cId="2963620611" sldId="325"/>
            <ac:spMk id="6" creationId="{00000000-0000-0000-0000-000000000000}"/>
          </ac:spMkLst>
        </pc:spChg>
      </pc:sldChg>
      <pc:sldChg chg="modSp mod">
        <pc:chgData name="López Varona, Mª José" userId="6b80e222-923f-4be5-9ffe-77a4b7672272" providerId="ADAL" clId="{51BCF3DD-D5CE-492B-9466-4F674A5DEBC2}" dt="2025-11-10T11:10:37.849" v="15322" actId="115"/>
        <pc:sldMkLst>
          <pc:docMk/>
          <pc:sldMk cId="4203669347" sldId="326"/>
        </pc:sldMkLst>
        <pc:spChg chg="mod">
          <ac:chgData name="López Varona, Mª José" userId="6b80e222-923f-4be5-9ffe-77a4b7672272" providerId="ADAL" clId="{51BCF3DD-D5CE-492B-9466-4F674A5DEBC2}" dt="2025-10-28T09:34:29.610" v="6904" actId="20577"/>
          <ac:spMkLst>
            <pc:docMk/>
            <pc:sldMk cId="4203669347" sldId="326"/>
            <ac:spMk id="2" creationId="{00000000-0000-0000-0000-000000000000}"/>
          </ac:spMkLst>
        </pc:spChg>
        <pc:spChg chg="mod">
          <ac:chgData name="López Varona, Mª José" userId="6b80e222-923f-4be5-9ffe-77a4b7672272" providerId="ADAL" clId="{51BCF3DD-D5CE-492B-9466-4F674A5DEBC2}" dt="2025-11-10T11:10:37.849" v="15322" actId="115"/>
          <ac:spMkLst>
            <pc:docMk/>
            <pc:sldMk cId="4203669347" sldId="326"/>
            <ac:spMk id="6" creationId="{00000000-0000-0000-0000-000000000000}"/>
          </ac:spMkLst>
        </pc:spChg>
      </pc:sldChg>
      <pc:sldChg chg="modSp mod">
        <pc:chgData name="López Varona, Mª José" userId="6b80e222-923f-4be5-9ffe-77a4b7672272" providerId="ADAL" clId="{51BCF3DD-D5CE-492B-9466-4F674A5DEBC2}" dt="2025-11-10T11:10:41.922" v="15323" actId="113"/>
        <pc:sldMkLst>
          <pc:docMk/>
          <pc:sldMk cId="3607745184" sldId="327"/>
        </pc:sldMkLst>
        <pc:spChg chg="mod">
          <ac:chgData name="López Varona, Mª José" userId="6b80e222-923f-4be5-9ffe-77a4b7672272" providerId="ADAL" clId="{51BCF3DD-D5CE-492B-9466-4F674A5DEBC2}" dt="2025-10-28T10:09:55.071" v="8929"/>
          <ac:spMkLst>
            <pc:docMk/>
            <pc:sldMk cId="3607745184" sldId="327"/>
            <ac:spMk id="2" creationId="{00000000-0000-0000-0000-000000000000}"/>
          </ac:spMkLst>
        </pc:spChg>
        <pc:spChg chg="mod">
          <ac:chgData name="López Varona, Mª José" userId="6b80e222-923f-4be5-9ffe-77a4b7672272" providerId="ADAL" clId="{51BCF3DD-D5CE-492B-9466-4F674A5DEBC2}" dt="2025-11-10T11:10:41.922" v="15323" actId="113"/>
          <ac:spMkLst>
            <pc:docMk/>
            <pc:sldMk cId="3607745184" sldId="327"/>
            <ac:spMk id="6" creationId="{00000000-0000-0000-0000-000000000000}"/>
          </ac:spMkLst>
        </pc:spChg>
      </pc:sldChg>
      <pc:sldChg chg="modSp mod">
        <pc:chgData name="López Varona, Mª José" userId="6b80e222-923f-4be5-9ffe-77a4b7672272" providerId="ADAL" clId="{51BCF3DD-D5CE-492B-9466-4F674A5DEBC2}" dt="2025-11-10T11:10:54.442" v="15326" actId="115"/>
        <pc:sldMkLst>
          <pc:docMk/>
          <pc:sldMk cId="2247796241" sldId="328"/>
        </pc:sldMkLst>
        <pc:spChg chg="mod">
          <ac:chgData name="López Varona, Mª José" userId="6b80e222-923f-4be5-9ffe-77a4b7672272" providerId="ADAL" clId="{51BCF3DD-D5CE-492B-9466-4F674A5DEBC2}" dt="2025-10-28T10:55:05.883" v="9838" actId="6549"/>
          <ac:spMkLst>
            <pc:docMk/>
            <pc:sldMk cId="2247796241" sldId="328"/>
            <ac:spMk id="2" creationId="{00000000-0000-0000-0000-000000000000}"/>
          </ac:spMkLst>
        </pc:spChg>
        <pc:spChg chg="mod">
          <ac:chgData name="López Varona, Mª José" userId="6b80e222-923f-4be5-9ffe-77a4b7672272" providerId="ADAL" clId="{51BCF3DD-D5CE-492B-9466-4F674A5DEBC2}" dt="2025-11-10T11:10:54.442" v="15326" actId="115"/>
          <ac:spMkLst>
            <pc:docMk/>
            <pc:sldMk cId="2247796241" sldId="328"/>
            <ac:spMk id="6" creationId="{00000000-0000-0000-0000-000000000000}"/>
          </ac:spMkLst>
        </pc:spChg>
      </pc:sldChg>
      <pc:sldChg chg="modSp mod">
        <pc:chgData name="López Varona, Mª José" userId="6b80e222-923f-4be5-9ffe-77a4b7672272" providerId="ADAL" clId="{51BCF3DD-D5CE-492B-9466-4F674A5DEBC2}" dt="2025-11-10T11:11:03.857" v="15328" actId="113"/>
        <pc:sldMkLst>
          <pc:docMk/>
          <pc:sldMk cId="1886687087" sldId="329"/>
        </pc:sldMkLst>
        <pc:spChg chg="mod">
          <ac:chgData name="López Varona, Mª José" userId="6b80e222-923f-4be5-9ffe-77a4b7672272" providerId="ADAL" clId="{51BCF3DD-D5CE-492B-9466-4F674A5DEBC2}" dt="2025-10-28T11:17:26.981" v="11640" actId="20577"/>
          <ac:spMkLst>
            <pc:docMk/>
            <pc:sldMk cId="1886687087" sldId="329"/>
            <ac:spMk id="2" creationId="{00000000-0000-0000-0000-000000000000}"/>
          </ac:spMkLst>
        </pc:spChg>
        <pc:spChg chg="mod">
          <ac:chgData name="López Varona, Mª José" userId="6b80e222-923f-4be5-9ffe-77a4b7672272" providerId="ADAL" clId="{51BCF3DD-D5CE-492B-9466-4F674A5DEBC2}" dt="2025-11-10T11:11:03.857" v="15328" actId="113"/>
          <ac:spMkLst>
            <pc:docMk/>
            <pc:sldMk cId="1886687087" sldId="329"/>
            <ac:spMk id="6" creationId="{00000000-0000-0000-0000-000000000000}"/>
          </ac:spMkLst>
        </pc:spChg>
      </pc:sldChg>
      <pc:sldChg chg="addSp modSp mod">
        <pc:chgData name="López Varona, Mª José" userId="6b80e222-923f-4be5-9ffe-77a4b7672272" providerId="ADAL" clId="{51BCF3DD-D5CE-492B-9466-4F674A5DEBC2}" dt="2025-10-28T11:43:35.913" v="12692" actId="14100"/>
        <pc:sldMkLst>
          <pc:docMk/>
          <pc:sldMk cId="465116228" sldId="330"/>
        </pc:sldMkLst>
        <pc:spChg chg="mod">
          <ac:chgData name="López Varona, Mª José" userId="6b80e222-923f-4be5-9ffe-77a4b7672272" providerId="ADAL" clId="{51BCF3DD-D5CE-492B-9466-4F674A5DEBC2}" dt="2025-10-28T11:25:11.026" v="12633" actId="14100"/>
          <ac:spMkLst>
            <pc:docMk/>
            <pc:sldMk cId="465116228" sldId="330"/>
            <ac:spMk id="2" creationId="{00000000-0000-0000-0000-000000000000}"/>
          </ac:spMkLst>
        </pc:spChg>
        <pc:spChg chg="mod">
          <ac:chgData name="López Varona, Mª José" userId="6b80e222-923f-4be5-9ffe-77a4b7672272" providerId="ADAL" clId="{51BCF3DD-D5CE-492B-9466-4F674A5DEBC2}" dt="2025-10-28T11:25:44.226" v="12638" actId="6549"/>
          <ac:spMkLst>
            <pc:docMk/>
            <pc:sldMk cId="465116228" sldId="330"/>
            <ac:spMk id="6" creationId="{00000000-0000-0000-0000-000000000000}"/>
          </ac:spMkLst>
        </pc:spChg>
        <pc:picChg chg="add mod">
          <ac:chgData name="López Varona, Mª José" userId="6b80e222-923f-4be5-9ffe-77a4b7672272" providerId="ADAL" clId="{51BCF3DD-D5CE-492B-9466-4F674A5DEBC2}" dt="2025-10-28T11:32:28.834" v="12672" actId="14100"/>
          <ac:picMkLst>
            <pc:docMk/>
            <pc:sldMk cId="465116228" sldId="330"/>
            <ac:picMk id="4" creationId="{97C9AF75-7880-A008-0E32-2E66BBF3E439}"/>
          </ac:picMkLst>
        </pc:picChg>
        <pc:picChg chg="add mod">
          <ac:chgData name="López Varona, Mª José" userId="6b80e222-923f-4be5-9ffe-77a4b7672272" providerId="ADAL" clId="{51BCF3DD-D5CE-492B-9466-4F674A5DEBC2}" dt="2025-10-28T11:43:21.721" v="12689" actId="1076"/>
          <ac:picMkLst>
            <pc:docMk/>
            <pc:sldMk cId="465116228" sldId="330"/>
            <ac:picMk id="11" creationId="{0E0D4398-5C33-D73D-F960-717C220223C2}"/>
          </ac:picMkLst>
        </pc:picChg>
        <pc:picChg chg="add mod">
          <ac:chgData name="López Varona, Mª José" userId="6b80e222-923f-4be5-9ffe-77a4b7672272" providerId="ADAL" clId="{51BCF3DD-D5CE-492B-9466-4F674A5DEBC2}" dt="2025-10-28T11:43:35.913" v="12692" actId="14100"/>
          <ac:picMkLst>
            <pc:docMk/>
            <pc:sldMk cId="465116228" sldId="330"/>
            <ac:picMk id="14" creationId="{A8A59009-C788-3E8A-695E-6B97B2137D92}"/>
          </ac:picMkLst>
        </pc:picChg>
        <pc:cxnChg chg="mod">
          <ac:chgData name="López Varona, Mª José" userId="6b80e222-923f-4be5-9ffe-77a4b7672272" providerId="ADAL" clId="{51BCF3DD-D5CE-492B-9466-4F674A5DEBC2}" dt="2025-10-28T11:25:19.723" v="12635" actId="1076"/>
          <ac:cxnSpMkLst>
            <pc:docMk/>
            <pc:sldMk cId="465116228" sldId="330"/>
            <ac:cxnSpMk id="12" creationId="{00000000-0000-0000-0000-000000000000}"/>
          </ac:cxnSpMkLst>
        </pc:cxnChg>
      </pc:sldChg>
      <pc:sldChg chg="addSp delSp modSp mod">
        <pc:chgData name="López Varona, Mª José" userId="6b80e222-923f-4be5-9ffe-77a4b7672272" providerId="ADAL" clId="{51BCF3DD-D5CE-492B-9466-4F674A5DEBC2}" dt="2025-11-10T11:05:40.264" v="15313" actId="1076"/>
        <pc:sldMkLst>
          <pc:docMk/>
          <pc:sldMk cId="3331863698" sldId="331"/>
        </pc:sldMkLst>
        <pc:spChg chg="mod">
          <ac:chgData name="López Varona, Mª José" userId="6b80e222-923f-4be5-9ffe-77a4b7672272" providerId="ADAL" clId="{51BCF3DD-D5CE-492B-9466-4F674A5DEBC2}" dt="2025-10-28T11:30:00.089" v="12660" actId="20577"/>
          <ac:spMkLst>
            <pc:docMk/>
            <pc:sldMk cId="3331863698" sldId="331"/>
            <ac:spMk id="2" creationId="{00000000-0000-0000-0000-000000000000}"/>
          </ac:spMkLst>
        </pc:spChg>
        <pc:spChg chg="mod">
          <ac:chgData name="López Varona, Mª José" userId="6b80e222-923f-4be5-9ffe-77a4b7672272" providerId="ADAL" clId="{51BCF3DD-D5CE-492B-9466-4F674A5DEBC2}" dt="2025-10-28T11:29:47.714" v="12659" actId="14100"/>
          <ac:spMkLst>
            <pc:docMk/>
            <pc:sldMk cId="3331863698" sldId="331"/>
            <ac:spMk id="6" creationId="{00000000-0000-0000-0000-000000000000}"/>
          </ac:spMkLst>
        </pc:spChg>
        <pc:spChg chg="add mod">
          <ac:chgData name="López Varona, Mª José" userId="6b80e222-923f-4be5-9ffe-77a4b7672272" providerId="ADAL" clId="{51BCF3DD-D5CE-492B-9466-4F674A5DEBC2}" dt="2025-11-10T11:05:40.264" v="15313" actId="1076"/>
          <ac:spMkLst>
            <pc:docMk/>
            <pc:sldMk cId="3331863698" sldId="331"/>
            <ac:spMk id="15" creationId="{7B517D6C-0681-7489-9FC6-40C4B583BE5F}"/>
          </ac:spMkLst>
        </pc:spChg>
        <pc:picChg chg="add mod">
          <ac:chgData name="López Varona, Mª José" userId="6b80e222-923f-4be5-9ffe-77a4b7672272" providerId="ADAL" clId="{51BCF3DD-D5CE-492B-9466-4F674A5DEBC2}" dt="2025-10-28T11:45:49.946" v="12721" actId="14100"/>
          <ac:picMkLst>
            <pc:docMk/>
            <pc:sldMk cId="3331863698" sldId="331"/>
            <ac:picMk id="4" creationId="{19E40273-1C02-8AA9-5FEA-A9DB71A74B7D}"/>
          </ac:picMkLst>
        </pc:picChg>
        <pc:picChg chg="add mod">
          <ac:chgData name="López Varona, Mª José" userId="6b80e222-923f-4be5-9ffe-77a4b7672272" providerId="ADAL" clId="{51BCF3DD-D5CE-492B-9466-4F674A5DEBC2}" dt="2025-10-28T11:45:30.145" v="12717" actId="1076"/>
          <ac:picMkLst>
            <pc:docMk/>
            <pc:sldMk cId="3331863698" sldId="331"/>
            <ac:picMk id="14" creationId="{DF5BE90B-EDCB-082E-E760-D2A312D49FF2}"/>
          </ac:picMkLst>
        </pc:picChg>
        <pc:cxnChg chg="mod">
          <ac:chgData name="López Varona, Mª José" userId="6b80e222-923f-4be5-9ffe-77a4b7672272" providerId="ADAL" clId="{51BCF3DD-D5CE-492B-9466-4F674A5DEBC2}" dt="2025-10-28T11:29:30.034" v="12656" actId="1076"/>
          <ac:cxnSpMkLst>
            <pc:docMk/>
            <pc:sldMk cId="3331863698" sldId="331"/>
            <ac:cxnSpMk id="12" creationId="{00000000-0000-0000-0000-000000000000}"/>
          </ac:cxnSpMkLst>
        </pc:cxnChg>
      </pc:sldChg>
      <pc:sldChg chg="modSp mod">
        <pc:chgData name="López Varona, Mª José" userId="6b80e222-923f-4be5-9ffe-77a4b7672272" providerId="ADAL" clId="{51BCF3DD-D5CE-492B-9466-4F674A5DEBC2}" dt="2025-11-07T08:37:39.697" v="15290" actId="115"/>
        <pc:sldMkLst>
          <pc:docMk/>
          <pc:sldMk cId="366806882" sldId="332"/>
        </pc:sldMkLst>
        <pc:spChg chg="mod">
          <ac:chgData name="López Varona, Mª José" userId="6b80e222-923f-4be5-9ffe-77a4b7672272" providerId="ADAL" clId="{51BCF3DD-D5CE-492B-9466-4F674A5DEBC2}" dt="2025-10-28T11:48:30.006" v="12776" actId="20577"/>
          <ac:spMkLst>
            <pc:docMk/>
            <pc:sldMk cId="366806882" sldId="332"/>
            <ac:spMk id="2" creationId="{00000000-0000-0000-0000-000000000000}"/>
          </ac:spMkLst>
        </pc:spChg>
        <pc:spChg chg="mod">
          <ac:chgData name="López Varona, Mª José" userId="6b80e222-923f-4be5-9ffe-77a4b7672272" providerId="ADAL" clId="{51BCF3DD-D5CE-492B-9466-4F674A5DEBC2}" dt="2025-11-07T08:37:39.697" v="15290" actId="115"/>
          <ac:spMkLst>
            <pc:docMk/>
            <pc:sldMk cId="366806882" sldId="332"/>
            <ac:spMk id="6" creationId="{00000000-0000-0000-0000-000000000000}"/>
          </ac:spMkLst>
        </pc:spChg>
      </pc:sldChg>
      <pc:sldChg chg="del">
        <pc:chgData name="López Varona, Mª José" userId="6b80e222-923f-4be5-9ffe-77a4b7672272" providerId="ADAL" clId="{51BCF3DD-D5CE-492B-9466-4F674A5DEBC2}" dt="2025-10-28T11:46:25.766" v="12742" actId="2696"/>
        <pc:sldMkLst>
          <pc:docMk/>
          <pc:sldMk cId="2907434822" sldId="333"/>
        </pc:sldMkLst>
      </pc:sldChg>
      <pc:sldChg chg="del">
        <pc:chgData name="López Varona, Mª José" userId="6b80e222-923f-4be5-9ffe-77a4b7672272" providerId="ADAL" clId="{51BCF3DD-D5CE-492B-9466-4F674A5DEBC2}" dt="2025-10-28T11:46:29.845" v="12743" actId="2696"/>
        <pc:sldMkLst>
          <pc:docMk/>
          <pc:sldMk cId="1947134294" sldId="335"/>
        </pc:sldMkLst>
      </pc:sldChg>
      <pc:sldChg chg="add del">
        <pc:chgData name="López Varona, Mª José" userId="6b80e222-923f-4be5-9ffe-77a4b7672272" providerId="ADAL" clId="{51BCF3DD-D5CE-492B-9466-4F674A5DEBC2}" dt="2025-10-28T08:40:55.445" v="1111" actId="2696"/>
        <pc:sldMkLst>
          <pc:docMk/>
          <pc:sldMk cId="902006437" sldId="336"/>
        </pc:sldMkLst>
      </pc:sldChg>
      <pc:sldChg chg="modSp add mod">
        <pc:chgData name="López Varona, Mª José" userId="6b80e222-923f-4be5-9ffe-77a4b7672272" providerId="ADAL" clId="{51BCF3DD-D5CE-492B-9466-4F674A5DEBC2}" dt="2025-11-10T11:04:56.907" v="15309" actId="13926"/>
        <pc:sldMkLst>
          <pc:docMk/>
          <pc:sldMk cId="2661049968" sldId="336"/>
        </pc:sldMkLst>
        <pc:spChg chg="mod">
          <ac:chgData name="López Varona, Mª José" userId="6b80e222-923f-4be5-9ffe-77a4b7672272" providerId="ADAL" clId="{51BCF3DD-D5CE-492B-9466-4F674A5DEBC2}" dt="2025-10-28T10:56:11.178" v="9892" actId="20577"/>
          <ac:spMkLst>
            <pc:docMk/>
            <pc:sldMk cId="2661049968" sldId="336"/>
            <ac:spMk id="2" creationId="{61CB768D-98AF-1082-C17C-05C5A3CE8A33}"/>
          </ac:spMkLst>
        </pc:spChg>
        <pc:spChg chg="mod">
          <ac:chgData name="López Varona, Mª José" userId="6b80e222-923f-4be5-9ffe-77a4b7672272" providerId="ADAL" clId="{51BCF3DD-D5CE-492B-9466-4F674A5DEBC2}" dt="2025-11-10T11:04:56.907" v="15309" actId="13926"/>
          <ac:spMkLst>
            <pc:docMk/>
            <pc:sldMk cId="2661049968" sldId="336"/>
            <ac:spMk id="6" creationId="{F3FE976B-83BF-BED3-93B0-444D597F905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oiburuaren leku-marka 1"/>
          <p:cNvSpPr>
            <a:spLocks noGrp="1"/>
          </p:cNvSpPr>
          <p:nvPr>
            <p:ph type="hdr" sz="quarter"/>
          </p:nvPr>
        </p:nvSpPr>
        <p:spPr>
          <a:xfrm>
            <a:off x="0" y="0"/>
            <a:ext cx="2887186" cy="498056"/>
          </a:xfrm>
          <a:prstGeom prst="rect">
            <a:avLst/>
          </a:prstGeom>
        </p:spPr>
        <p:txBody>
          <a:bodyPr vert="horz" lIns="91440" tIns="45720" rIns="91440" bIns="45720" rtlCol="0"/>
          <a:lstStyle>
            <a:lvl1pPr algn="l">
              <a:defRPr sz="1200"/>
            </a:lvl1pPr>
          </a:lstStyle>
          <a:p>
            <a:endParaRPr lang="es-ES"/>
          </a:p>
        </p:txBody>
      </p:sp>
      <p:sp>
        <p:nvSpPr>
          <p:cNvPr id="3" name="Dataren leku-marka 2"/>
          <p:cNvSpPr>
            <a:spLocks noGrp="1"/>
          </p:cNvSpPr>
          <p:nvPr>
            <p:ph type="dt" sz="quarter" idx="1"/>
          </p:nvPr>
        </p:nvSpPr>
        <p:spPr>
          <a:xfrm>
            <a:off x="3774010" y="0"/>
            <a:ext cx="2887186" cy="498056"/>
          </a:xfrm>
          <a:prstGeom prst="rect">
            <a:avLst/>
          </a:prstGeom>
        </p:spPr>
        <p:txBody>
          <a:bodyPr vert="horz" lIns="91440" tIns="45720" rIns="91440" bIns="45720" rtlCol="0"/>
          <a:lstStyle>
            <a:lvl1pPr algn="r">
              <a:defRPr sz="1200"/>
            </a:lvl1pPr>
          </a:lstStyle>
          <a:p>
            <a:fld id="{E6AA87A6-201E-4EC4-86B9-2C2B7B64E264}" type="datetimeFigureOut">
              <a:rPr lang="es-ES" smtClean="0"/>
              <a:t>10/11/2025</a:t>
            </a:fld>
            <a:endParaRPr lang="es-ES"/>
          </a:p>
        </p:txBody>
      </p:sp>
      <p:sp>
        <p:nvSpPr>
          <p:cNvPr id="4" name="Orri-oinaren leku-marka 3"/>
          <p:cNvSpPr>
            <a:spLocks noGrp="1"/>
          </p:cNvSpPr>
          <p:nvPr>
            <p:ph type="ftr" sz="quarter" idx="2"/>
          </p:nvPr>
        </p:nvSpPr>
        <p:spPr>
          <a:xfrm>
            <a:off x="0" y="9428584"/>
            <a:ext cx="2887186" cy="498055"/>
          </a:xfrm>
          <a:prstGeom prst="rect">
            <a:avLst/>
          </a:prstGeom>
        </p:spPr>
        <p:txBody>
          <a:bodyPr vert="horz" lIns="91440" tIns="45720" rIns="91440" bIns="45720" rtlCol="0" anchor="b"/>
          <a:lstStyle>
            <a:lvl1pPr algn="l">
              <a:defRPr sz="1200"/>
            </a:lvl1pPr>
          </a:lstStyle>
          <a:p>
            <a:endParaRPr lang="es-ES"/>
          </a:p>
        </p:txBody>
      </p:sp>
      <p:sp>
        <p:nvSpPr>
          <p:cNvPr id="5" name="Diapositibaren zenbakiaren leku-marka 4"/>
          <p:cNvSpPr>
            <a:spLocks noGrp="1"/>
          </p:cNvSpPr>
          <p:nvPr>
            <p:ph type="sldNum" sz="quarter" idx="3"/>
          </p:nvPr>
        </p:nvSpPr>
        <p:spPr>
          <a:xfrm>
            <a:off x="3774010" y="9428584"/>
            <a:ext cx="2887186" cy="498055"/>
          </a:xfrm>
          <a:prstGeom prst="rect">
            <a:avLst/>
          </a:prstGeom>
        </p:spPr>
        <p:txBody>
          <a:bodyPr vert="horz" lIns="91440" tIns="45720" rIns="91440" bIns="45720" rtlCol="0" anchor="b"/>
          <a:lstStyle>
            <a:lvl1pPr algn="r">
              <a:defRPr sz="1200"/>
            </a:lvl1pPr>
          </a:lstStyle>
          <a:p>
            <a:fld id="{9ECEDC1B-0221-4F37-8830-B22554DB2693}" type="slidenum">
              <a:rPr lang="es-ES" smtClean="0"/>
              <a:t>‹Nº›</a:t>
            </a:fld>
            <a:endParaRPr lang="es-ES"/>
          </a:p>
        </p:txBody>
      </p:sp>
    </p:spTree>
    <p:extLst>
      <p:ext uri="{BB962C8B-B14F-4D97-AF65-F5344CB8AC3E}">
        <p14:creationId xmlns:p14="http://schemas.microsoft.com/office/powerpoint/2010/main" val="26336646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p>
        </p:txBody>
      </p:sp>
      <p:sp>
        <p:nvSpPr>
          <p:cNvPr id="4" name="Marcador de fecha 3"/>
          <p:cNvSpPr>
            <a:spLocks noGrp="1"/>
          </p:cNvSpPr>
          <p:nvPr>
            <p:ph type="dt" sz="half" idx="10"/>
          </p:nvPr>
        </p:nvSpPr>
        <p:spPr/>
        <p:txBody>
          <a:bodyPr/>
          <a:lstStyle/>
          <a:p>
            <a:fld id="{8C18DA3A-A72E-437B-ACDF-BA92A715D246}" type="datetimeFigureOut">
              <a:rPr lang="es-ES" smtClean="0"/>
              <a:t>10/11/2025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3462733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8C18DA3A-A72E-437B-ACDF-BA92A715D246}" type="datetimeFigureOut">
              <a:rPr lang="es-ES" smtClean="0"/>
              <a:t>10/11/2025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941088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8C18DA3A-A72E-437B-ACDF-BA92A715D246}" type="datetimeFigureOut">
              <a:rPr lang="es-ES" smtClean="0"/>
              <a:t>10/11/2025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953681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iseño personalizado">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2B6E1A3F-71CF-0349-ACBD-CC8A84EE63AF}"/>
              </a:ext>
            </a:extLst>
          </p:cNvPr>
          <p:cNvPicPr>
            <a:picLocks noChangeAspect="1"/>
          </p:cNvPicPr>
          <p:nvPr userDrawn="1"/>
        </p:nvPicPr>
        <p:blipFill>
          <a:blip r:embed="rId2"/>
          <a:stretch>
            <a:fillRect/>
          </a:stretch>
        </p:blipFill>
        <p:spPr>
          <a:xfrm>
            <a:off x="384314" y="2387601"/>
            <a:ext cx="11807687" cy="2997200"/>
          </a:xfrm>
          <a:prstGeom prst="rect">
            <a:avLst/>
          </a:prstGeom>
        </p:spPr>
      </p:pic>
    </p:spTree>
    <p:extLst>
      <p:ext uri="{BB962C8B-B14F-4D97-AF65-F5344CB8AC3E}">
        <p14:creationId xmlns:p14="http://schemas.microsoft.com/office/powerpoint/2010/main" val="2670885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8C18DA3A-A72E-437B-ACDF-BA92A715D246}" type="datetimeFigureOut">
              <a:rPr lang="es-ES" smtClean="0"/>
              <a:t>10/11/2025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139620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8C18DA3A-A72E-437B-ACDF-BA92A715D246}" type="datetimeFigureOut">
              <a:rPr lang="es-ES" smtClean="0"/>
              <a:t>10/11/2025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56660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8C18DA3A-A72E-437B-ACDF-BA92A715D246}" type="datetimeFigureOut">
              <a:rPr lang="es-ES" smtClean="0"/>
              <a:t>10/11/2025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389528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8C18DA3A-A72E-437B-ACDF-BA92A715D246}" type="datetimeFigureOut">
              <a:rPr lang="es-ES" smtClean="0"/>
              <a:t>10/11/2025</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997686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8C18DA3A-A72E-437B-ACDF-BA92A715D246}" type="datetimeFigureOut">
              <a:rPr lang="es-ES" smtClean="0"/>
              <a:t>10/11/2025</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0125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8C18DA3A-A72E-437B-ACDF-BA92A715D246}" type="datetimeFigureOut">
              <a:rPr lang="es-ES" smtClean="0"/>
              <a:t>10/11/2025</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484776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8C18DA3A-A72E-437B-ACDF-BA92A715D246}" type="datetimeFigureOut">
              <a:rPr lang="es-ES" smtClean="0"/>
              <a:t>10/11/2025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3665006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8C18DA3A-A72E-437B-ACDF-BA92A715D246}" type="datetimeFigureOut">
              <a:rPr lang="es-ES" smtClean="0"/>
              <a:t>10/11/2025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491656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18DA3A-A72E-437B-ACDF-BA92A715D246}" type="datetimeFigureOut">
              <a:rPr lang="es-ES" smtClean="0"/>
              <a:t>10/11/2025</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631360-EB4A-46CB-8879-2D5DF2D4390C}" type="slidenum">
              <a:rPr lang="es-ES" smtClean="0"/>
              <a:t>‹Nº›</a:t>
            </a:fld>
            <a:endParaRPr lang="es-ES"/>
          </a:p>
        </p:txBody>
      </p:sp>
    </p:spTree>
    <p:extLst>
      <p:ext uri="{BB962C8B-B14F-4D97-AF65-F5344CB8AC3E}">
        <p14:creationId xmlns:p14="http://schemas.microsoft.com/office/powerpoint/2010/main" val="1188880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hyperlink" Target="https://www.euskadi.eus/contenidos/informacion/cevime_infac_2025/es_def/adjuntos/INFAC-Vol-33-n-7_tabla-1-ECA.pdf" TargetMode="External"/><Relationship Id="rId2" Type="http://schemas.openxmlformats.org/officeDocument/2006/relationships/hyperlink" Target="https://www.euskadi.eus/contenidos/informacion/cevime_infac_2021/es_def/adjuntos/INFAC__Vol-29-n-8-Medicamentos-biologicos.pdf" TargetMode="Externa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euskadi.eus/contenidos/informacion/cevime_infac_2025/es_def/adjuntos/INFAC-Vol-33-n-7_tabla-1-ECA.pdf"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hyperlink" Target="https://www.euskadi.eus/contenidos/informacion/cevime_infac_2025/es_def/adjuntos/INFAC-Vol-33-n-7_tabla-2-ECA.pdf" TargetMode="Externa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4.jpe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hyperlink" Target="https://www.euskadi.eus/contenidos/informacion/cevime_infac_2025/es_def/adjuntos/INFAC_Vol_33_7_nuevos-hipolipemiantes.pdf" TargetMode="Externa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hyperlink" Target="https://www.euskadi.eus/contenidos/informacion/cevime_infac_2025/es_def/adjuntos/INFAC-Vol-33-n-7_tabla-1-ECA.pdf" TargetMode="Externa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euskadi.eus/contenidos/informacion/cevime_infac_2025/es_def/adjuntos/INFAC-Vol-33-n-7_tabla-1-ECA.pdf"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814485" y="1542361"/>
            <a:ext cx="10752083" cy="3485690"/>
          </a:xfrm>
        </p:spPr>
        <p:txBody>
          <a:bodyPr>
            <a:noAutofit/>
          </a:bodyPr>
          <a:lstStyle/>
          <a:p>
            <a:br>
              <a:rPr lang="es-ES_tradnl" sz="4000">
                <a:solidFill>
                  <a:srgbClr val="4E9EBA"/>
                </a:solidFill>
                <a:latin typeface="Arial Black" pitchFamily="34" charset="0"/>
                <a:ea typeface="+mn-ea"/>
                <a:cs typeface="+mn-cs"/>
              </a:rPr>
            </a:br>
            <a:br>
              <a:rPr lang="es-ES_tradnl" sz="4000">
                <a:solidFill>
                  <a:srgbClr val="4E9EBA"/>
                </a:solidFill>
                <a:latin typeface="Arial Black" pitchFamily="34" charset="0"/>
                <a:ea typeface="+mn-ea"/>
                <a:cs typeface="+mn-cs"/>
              </a:rPr>
            </a:br>
            <a:r>
              <a:rPr lang="es-ES_tradnl" sz="4000">
                <a:solidFill>
                  <a:srgbClr val="4E9EBA"/>
                </a:solidFill>
                <a:latin typeface="Arial Black" pitchFamily="34" charset="0"/>
                <a:ea typeface="+mn-ea"/>
                <a:cs typeface="+mn-cs"/>
              </a:rPr>
              <a:t>NUEVOS FÁRMACOS HIPOLIPEMIANTES: ácido </a:t>
            </a:r>
            <a:r>
              <a:rPr lang="es-ES_tradnl" sz="4000" err="1">
                <a:solidFill>
                  <a:srgbClr val="4E9EBA"/>
                </a:solidFill>
                <a:latin typeface="Arial Black" pitchFamily="34" charset="0"/>
                <a:ea typeface="+mn-ea"/>
                <a:cs typeface="+mn-cs"/>
              </a:rPr>
              <a:t>bempedoico</a:t>
            </a:r>
            <a:r>
              <a:rPr lang="es-ES_tradnl" sz="4000">
                <a:solidFill>
                  <a:srgbClr val="4E9EBA"/>
                </a:solidFill>
                <a:latin typeface="Arial Black" pitchFamily="34" charset="0"/>
                <a:ea typeface="+mn-ea"/>
                <a:cs typeface="+mn-cs"/>
              </a:rPr>
              <a:t>, </a:t>
            </a:r>
            <a:r>
              <a:rPr lang="es-ES_tradnl" sz="4000" err="1">
                <a:solidFill>
                  <a:srgbClr val="4E9EBA"/>
                </a:solidFill>
                <a:latin typeface="Arial Black" pitchFamily="34" charset="0"/>
                <a:ea typeface="+mn-ea"/>
                <a:cs typeface="+mn-cs"/>
              </a:rPr>
              <a:t>icosapento</a:t>
            </a:r>
            <a:r>
              <a:rPr lang="es-ES_tradnl" sz="4000">
                <a:solidFill>
                  <a:srgbClr val="4E9EBA"/>
                </a:solidFill>
                <a:latin typeface="Arial Black" pitchFamily="34" charset="0"/>
                <a:ea typeface="+mn-ea"/>
                <a:cs typeface="+mn-cs"/>
              </a:rPr>
              <a:t> de etilo, </a:t>
            </a:r>
            <a:r>
              <a:rPr lang="es-ES_tradnl" sz="4000" err="1">
                <a:solidFill>
                  <a:srgbClr val="4E9EBA"/>
                </a:solidFill>
                <a:latin typeface="Arial Black" pitchFamily="34" charset="0"/>
                <a:ea typeface="+mn-ea"/>
                <a:cs typeface="+mn-cs"/>
              </a:rPr>
              <a:t>inclisirán</a:t>
            </a:r>
            <a:r>
              <a:rPr lang="es-ES_tradnl" sz="4000">
                <a:solidFill>
                  <a:srgbClr val="4E9EBA"/>
                </a:solidFill>
                <a:latin typeface="Arial Black" pitchFamily="34" charset="0"/>
                <a:ea typeface="+mn-ea"/>
                <a:cs typeface="+mn-cs"/>
              </a:rPr>
              <a:t>…</a:t>
            </a:r>
            <a:br>
              <a:rPr lang="es-ES_tradnl" sz="4000">
                <a:solidFill>
                  <a:srgbClr val="4E9EBA"/>
                </a:solidFill>
                <a:latin typeface="Arial Black" pitchFamily="34" charset="0"/>
                <a:ea typeface="+mn-ea"/>
                <a:cs typeface="+mn-cs"/>
              </a:rPr>
            </a:br>
            <a:br>
              <a:rPr lang="es-ES_tradnl" sz="4000">
                <a:solidFill>
                  <a:srgbClr val="4E9EBA"/>
                </a:solidFill>
                <a:latin typeface="Arial Black" pitchFamily="34" charset="0"/>
                <a:ea typeface="+mn-ea"/>
                <a:cs typeface="+mn-cs"/>
              </a:rPr>
            </a:br>
            <a:r>
              <a:rPr lang="es-ES_tradnl" sz="4000" err="1">
                <a:solidFill>
                  <a:srgbClr val="4E9EBA"/>
                </a:solidFill>
                <a:latin typeface="Arial Black" pitchFamily="34" charset="0"/>
                <a:ea typeface="+mn-ea"/>
                <a:cs typeface="+mn-cs"/>
              </a:rPr>
              <a:t>Vol</a:t>
            </a:r>
            <a:r>
              <a:rPr lang="es-ES_tradnl" sz="4000">
                <a:solidFill>
                  <a:srgbClr val="4E9EBA"/>
                </a:solidFill>
                <a:latin typeface="Arial Black" pitchFamily="34" charset="0"/>
                <a:ea typeface="+mn-ea"/>
                <a:cs typeface="+mn-cs"/>
              </a:rPr>
              <a:t> 33, </a:t>
            </a:r>
            <a:r>
              <a:rPr lang="es-ES_tradnl" sz="4000" err="1">
                <a:solidFill>
                  <a:srgbClr val="4E9EBA"/>
                </a:solidFill>
                <a:latin typeface="Arial Black" pitchFamily="34" charset="0"/>
                <a:ea typeface="+mn-ea"/>
                <a:cs typeface="+mn-cs"/>
              </a:rPr>
              <a:t>nº</a:t>
            </a:r>
            <a:r>
              <a:rPr lang="es-ES_tradnl" sz="4000">
                <a:solidFill>
                  <a:srgbClr val="4E9EBA"/>
                </a:solidFill>
                <a:latin typeface="Arial Black" pitchFamily="34" charset="0"/>
                <a:ea typeface="+mn-ea"/>
                <a:cs typeface="+mn-cs"/>
              </a:rPr>
              <a:t> 7 2025</a:t>
            </a:r>
            <a:br>
              <a:rPr lang="es-ES_tradnl" sz="4000">
                <a:solidFill>
                  <a:srgbClr val="4E9EBA"/>
                </a:solidFill>
                <a:latin typeface="Arial Black" pitchFamily="34" charset="0"/>
                <a:ea typeface="+mn-ea"/>
                <a:cs typeface="+mn-cs"/>
              </a:rPr>
            </a:br>
            <a:endParaRPr lang="es-ES" sz="4000">
              <a:solidFill>
                <a:srgbClr val="4E9EBA"/>
              </a:solidFill>
              <a:latin typeface="Arial Black" pitchFamily="34" charset="0"/>
              <a:ea typeface="+mn-ea"/>
              <a:cs typeface="+mn-cs"/>
            </a:endParaRPr>
          </a:p>
        </p:txBody>
      </p:sp>
      <p:grpSp>
        <p:nvGrpSpPr>
          <p:cNvPr id="4" name="Grupo 3"/>
          <p:cNvGrpSpPr/>
          <p:nvPr/>
        </p:nvGrpSpPr>
        <p:grpSpPr>
          <a:xfrm>
            <a:off x="621635" y="6185998"/>
            <a:ext cx="10856798" cy="580324"/>
            <a:chOff x="621635" y="6185998"/>
            <a:chExt cx="10856798" cy="580324"/>
          </a:xfrm>
        </p:grpSpPr>
        <p:pic>
          <p:nvPicPr>
            <p:cNvPr id="6" name="Imagen 5"/>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7" name="Imagen 6"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8" name="Imagen 7"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spTree>
    <p:extLst>
      <p:ext uri="{BB962C8B-B14F-4D97-AF65-F5344CB8AC3E}">
        <p14:creationId xmlns:p14="http://schemas.microsoft.com/office/powerpoint/2010/main" val="1752585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914010-5BF0-0092-2D0D-C66DF22A0928}"/>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1CB768D-98AF-1082-C17C-05C5A3CE8A33}"/>
              </a:ext>
            </a:extLst>
          </p:cNvPr>
          <p:cNvSpPr>
            <a:spLocks noGrp="1"/>
          </p:cNvSpPr>
          <p:nvPr>
            <p:ph type="title"/>
          </p:nvPr>
        </p:nvSpPr>
        <p:spPr>
          <a:xfrm>
            <a:off x="360217" y="210207"/>
            <a:ext cx="10987155" cy="710803"/>
          </a:xfrm>
        </p:spPr>
        <p:txBody>
          <a:bodyPr>
            <a:noAutofit/>
          </a:bodyPr>
          <a:lstStyle/>
          <a:p>
            <a:pPr algn="ctr"/>
            <a:r>
              <a:rPr lang="es-ES" sz="3200">
                <a:solidFill>
                  <a:srgbClr val="4E9EBA"/>
                </a:solidFill>
                <a:latin typeface="Arial Black" pitchFamily="34" charset="0"/>
              </a:rPr>
              <a:t>INHIBIDORES DE LA PCSK9(i-PCSK9</a:t>
            </a:r>
            <a:r>
              <a:rPr lang="es-ES" sz="3200">
                <a:solidFill>
                  <a:srgbClr val="4E9EBA"/>
                </a:solidFill>
                <a:latin typeface="Arial Black" pitchFamily="34" charset="0"/>
                <a:ea typeface="+mn-ea"/>
                <a:cs typeface="+mn-cs"/>
              </a:rPr>
              <a:t>)</a:t>
            </a:r>
          </a:p>
        </p:txBody>
      </p:sp>
      <p:sp>
        <p:nvSpPr>
          <p:cNvPr id="6" name="Subtítulo 2">
            <a:extLst>
              <a:ext uri="{FF2B5EF4-FFF2-40B4-BE49-F238E27FC236}">
                <a16:creationId xmlns:a16="http://schemas.microsoft.com/office/drawing/2014/main" id="{F3FE976B-83BF-BED3-93B0-444D597F9050}"/>
              </a:ext>
            </a:extLst>
          </p:cNvPr>
          <p:cNvSpPr txBox="1">
            <a:spLocks/>
          </p:cNvSpPr>
          <p:nvPr/>
        </p:nvSpPr>
        <p:spPr>
          <a:xfrm>
            <a:off x="360217" y="921011"/>
            <a:ext cx="11161486" cy="307971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600"/>
              </a:spcBef>
            </a:pPr>
            <a:endParaRPr lang="es-ES" sz="1800" dirty="0"/>
          </a:p>
          <a:p>
            <a:pPr algn="just">
              <a:lnSpc>
                <a:spcPct val="100000"/>
              </a:lnSpc>
              <a:spcBef>
                <a:spcPts val="600"/>
              </a:spcBef>
            </a:pPr>
            <a:endParaRPr lang="es-ES" sz="1800" dirty="0"/>
          </a:p>
          <a:p>
            <a:pPr algn="just">
              <a:lnSpc>
                <a:spcPct val="100000"/>
              </a:lnSpc>
              <a:spcBef>
                <a:spcPts val="600"/>
              </a:spcBef>
            </a:pPr>
            <a:endParaRPr lang="es-ES" sz="1800" dirty="0"/>
          </a:p>
          <a:p>
            <a:pPr algn="just">
              <a:lnSpc>
                <a:spcPct val="100000"/>
              </a:lnSpc>
              <a:spcBef>
                <a:spcPts val="600"/>
              </a:spcBef>
            </a:pPr>
            <a:endParaRPr lang="es-ES" sz="1800" dirty="0"/>
          </a:p>
          <a:p>
            <a:pPr algn="just">
              <a:lnSpc>
                <a:spcPct val="100000"/>
              </a:lnSpc>
              <a:spcBef>
                <a:spcPts val="600"/>
              </a:spcBef>
            </a:pPr>
            <a:r>
              <a:rPr lang="es-ES" sz="1800" dirty="0"/>
              <a:t>Ver boletín INFAC </a:t>
            </a:r>
            <a:r>
              <a:rPr lang="es-ES" sz="1800" dirty="0" err="1"/>
              <a:t>Nº</a:t>
            </a:r>
            <a:r>
              <a:rPr lang="es-ES" sz="1800" dirty="0"/>
              <a:t> 8 2021: </a:t>
            </a:r>
            <a:r>
              <a:rPr lang="es-ES" sz="1800" dirty="0">
                <a:hlinkClick r:id="rId2"/>
              </a:rPr>
              <a:t>Medicamentos biológicos en migrañas, hiperlipemias y asma</a:t>
            </a:r>
            <a:endParaRPr lang="es-ES" sz="1800" dirty="0"/>
          </a:p>
          <a:p>
            <a:pPr algn="just">
              <a:lnSpc>
                <a:spcPct val="100000"/>
              </a:lnSpc>
              <a:spcBef>
                <a:spcPts val="600"/>
              </a:spcBef>
            </a:pPr>
            <a:r>
              <a:rPr lang="es-ES" sz="1800" dirty="0">
                <a:hlinkClick r:id="rId3"/>
              </a:rPr>
              <a:t>VER TABLA ECA</a:t>
            </a:r>
          </a:p>
          <a:p>
            <a:pPr marL="0" indent="0" algn="just">
              <a:lnSpc>
                <a:spcPct val="100000"/>
              </a:lnSpc>
              <a:spcBef>
                <a:spcPts val="600"/>
              </a:spcBef>
              <a:buNone/>
            </a:pPr>
            <a:r>
              <a:rPr lang="es-ES" sz="1800" dirty="0">
                <a:hlinkClick r:id="rId3"/>
              </a:rPr>
              <a:t>    </a:t>
            </a:r>
            <a:endParaRPr lang="es-ES" sz="1200" dirty="0"/>
          </a:p>
        </p:txBody>
      </p:sp>
      <p:grpSp>
        <p:nvGrpSpPr>
          <p:cNvPr id="7" name="Grupo 6">
            <a:extLst>
              <a:ext uri="{FF2B5EF4-FFF2-40B4-BE49-F238E27FC236}">
                <a16:creationId xmlns:a16="http://schemas.microsoft.com/office/drawing/2014/main" id="{92BC97BA-526B-6FF3-C0F3-8B3FBEFD966D}"/>
              </a:ext>
            </a:extLst>
          </p:cNvPr>
          <p:cNvGrpSpPr/>
          <p:nvPr/>
        </p:nvGrpSpPr>
        <p:grpSpPr>
          <a:xfrm>
            <a:off x="621635" y="6185998"/>
            <a:ext cx="10856798" cy="580324"/>
            <a:chOff x="621635" y="6185998"/>
            <a:chExt cx="10856798" cy="580324"/>
          </a:xfrm>
        </p:grpSpPr>
        <p:pic>
          <p:nvPicPr>
            <p:cNvPr id="8" name="Imagen 7">
              <a:extLst>
                <a:ext uri="{FF2B5EF4-FFF2-40B4-BE49-F238E27FC236}">
                  <a16:creationId xmlns:a16="http://schemas.microsoft.com/office/drawing/2014/main" id="{BD2F0369-8BF5-A582-8BAA-868C072E9F2C}"/>
                </a:ext>
              </a:extLst>
            </p:cNvPr>
            <p:cNvPicPr/>
            <p:nvPr/>
          </p:nvPicPr>
          <p:blipFill rotWithShape="1">
            <a:blip r:embed="rId4"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a:extLst>
                <a:ext uri="{FF2B5EF4-FFF2-40B4-BE49-F238E27FC236}">
                  <a16:creationId xmlns:a16="http://schemas.microsoft.com/office/drawing/2014/main" id="{40181517-B13A-E63D-16D7-F7A9B1D3C027}"/>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a:extLst>
                <a:ext uri="{FF2B5EF4-FFF2-40B4-BE49-F238E27FC236}">
                  <a16:creationId xmlns:a16="http://schemas.microsoft.com/office/drawing/2014/main" id="{F1614CD1-3040-CC51-BE19-8DD0227EEB05}"/>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a:extLst>
              <a:ext uri="{FF2B5EF4-FFF2-40B4-BE49-F238E27FC236}">
                <a16:creationId xmlns:a16="http://schemas.microsoft.com/office/drawing/2014/main" id="{62CA58EE-7B6F-E2C3-A4CD-C72E6B1BD9EF}"/>
              </a:ext>
            </a:extLst>
          </p:cNvPr>
          <p:cNvCxnSpPr/>
          <p:nvPr/>
        </p:nvCxnSpPr>
        <p:spPr>
          <a:xfrm>
            <a:off x="360217" y="91375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10499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60217" y="210207"/>
            <a:ext cx="10987155" cy="710803"/>
          </a:xfrm>
        </p:spPr>
        <p:txBody>
          <a:bodyPr>
            <a:noAutofit/>
          </a:bodyPr>
          <a:lstStyle/>
          <a:p>
            <a:pPr algn="ctr"/>
            <a:r>
              <a:rPr lang="es-ES" sz="3200">
                <a:solidFill>
                  <a:srgbClr val="4E9EBA"/>
                </a:solidFill>
                <a:latin typeface="Arial Black" pitchFamily="34" charset="0"/>
                <a:ea typeface="+mn-ea"/>
                <a:cs typeface="+mn-cs"/>
              </a:rPr>
              <a:t>INCLISIRÁN (</a:t>
            </a:r>
            <a:r>
              <a:rPr lang="es-ES" sz="3200" err="1">
                <a:solidFill>
                  <a:srgbClr val="4E9EBA"/>
                </a:solidFill>
                <a:latin typeface="Arial Black" pitchFamily="34" charset="0"/>
                <a:ea typeface="+mn-ea"/>
                <a:cs typeface="+mn-cs"/>
              </a:rPr>
              <a:t>Leqvio</a:t>
            </a:r>
            <a:r>
              <a:rPr lang="es-ES" sz="3200">
                <a:solidFill>
                  <a:srgbClr val="4E9EBA"/>
                </a:solidFill>
                <a:latin typeface="Arial Black" pitchFamily="34" charset="0"/>
                <a:ea typeface="+mn-ea"/>
                <a:cs typeface="+mn-cs"/>
              </a:rPr>
              <a:t>®)</a:t>
            </a:r>
          </a:p>
        </p:txBody>
      </p:sp>
      <p:sp>
        <p:nvSpPr>
          <p:cNvPr id="6" name="Subtítulo 2"/>
          <p:cNvSpPr txBox="1">
            <a:spLocks/>
          </p:cNvSpPr>
          <p:nvPr/>
        </p:nvSpPr>
        <p:spPr>
          <a:xfrm>
            <a:off x="0" y="913753"/>
            <a:ext cx="11161486" cy="541881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0"/>
              </a:spcBef>
            </a:pPr>
            <a:r>
              <a:rPr lang="es-ES" sz="1800" u="sng" dirty="0"/>
              <a:t>Mecanismo de acción</a:t>
            </a:r>
            <a:r>
              <a:rPr lang="es-ES" sz="1800" dirty="0"/>
              <a:t>: ácido nucleico de interferencia pequeño (</a:t>
            </a:r>
            <a:r>
              <a:rPr lang="es-ES" sz="1800" dirty="0" err="1"/>
              <a:t>siRNA</a:t>
            </a:r>
            <a:r>
              <a:rPr lang="es-ES" sz="1800" dirty="0"/>
              <a:t>) bicatenario. Aumenta la recaptación del c-LDL y reduce sus niveles circundantes mediante el incremento de la expresión del receptor del c-LDL en la superficie celular de los hepatocitos</a:t>
            </a:r>
          </a:p>
          <a:p>
            <a:pPr algn="just">
              <a:lnSpc>
                <a:spcPct val="100000"/>
              </a:lnSpc>
              <a:spcBef>
                <a:spcPts val="600"/>
              </a:spcBef>
            </a:pPr>
            <a:r>
              <a:rPr lang="es-ES" sz="1800" u="sng" dirty="0"/>
              <a:t>Indicaciones</a:t>
            </a:r>
            <a:r>
              <a:rPr lang="es-ES" sz="1800" dirty="0"/>
              <a:t>: adyuvante en la dieta en adultos con hipercolesterolemia primaria (heterocigótica familiar y no familiar) o dislipemia mixta:</a:t>
            </a:r>
          </a:p>
          <a:p>
            <a:pPr lvl="1" algn="just">
              <a:lnSpc>
                <a:spcPct val="100000"/>
              </a:lnSpc>
              <a:spcBef>
                <a:spcPts val="600"/>
              </a:spcBef>
            </a:pPr>
            <a:r>
              <a:rPr lang="es-ES" sz="1400" dirty="0"/>
              <a:t>En combinación con una estatina o una estatina y otros tratamientos hipolipemiantes en pacientes que no consiguen alcanzar los objetivos de c-LDL con la dosis máxima de una estatina o,</a:t>
            </a:r>
          </a:p>
          <a:p>
            <a:pPr lvl="1" algn="just">
              <a:lnSpc>
                <a:spcPct val="100000"/>
              </a:lnSpc>
              <a:spcBef>
                <a:spcPts val="600"/>
              </a:spcBef>
            </a:pPr>
            <a:r>
              <a:rPr lang="es-ES" sz="1400" dirty="0"/>
              <a:t>Solo o en combinación con otros tratamientos hipolipemiantes en pacientes que son intolerantes a las estatinas o en los que éstas están contraindicadas </a:t>
            </a:r>
          </a:p>
          <a:p>
            <a:pPr marL="457200" lvl="1" indent="0" algn="just">
              <a:lnSpc>
                <a:spcPct val="100000"/>
              </a:lnSpc>
              <a:spcBef>
                <a:spcPts val="600"/>
              </a:spcBef>
              <a:buNone/>
            </a:pPr>
            <a:r>
              <a:rPr lang="es-ES" sz="1400" b="1" dirty="0"/>
              <a:t>Prescripción y dispensación hospitalaria. Debe administrarse por profesional sanitario</a:t>
            </a:r>
          </a:p>
          <a:p>
            <a:pPr algn="just">
              <a:lnSpc>
                <a:spcPct val="100000"/>
              </a:lnSpc>
              <a:spcBef>
                <a:spcPts val="600"/>
              </a:spcBef>
            </a:pPr>
            <a:r>
              <a:rPr lang="es-ES" sz="1800" u="sng" dirty="0"/>
              <a:t>Eficacia</a:t>
            </a:r>
            <a:r>
              <a:rPr lang="es-ES" sz="1800" dirty="0"/>
              <a:t> (</a:t>
            </a:r>
            <a:r>
              <a:rPr lang="es-ES" sz="1800" dirty="0">
                <a:hlinkClick r:id="rId2"/>
              </a:rPr>
              <a:t>ver tabla ECA</a:t>
            </a:r>
            <a:r>
              <a:rPr lang="es-ES" sz="1800" dirty="0"/>
              <a:t>): se evaluó en tres ECA (ORION) como terapia añadida</a:t>
            </a:r>
          </a:p>
          <a:p>
            <a:pPr lvl="1" algn="just">
              <a:lnSpc>
                <a:spcPct val="100000"/>
              </a:lnSpc>
              <a:spcBef>
                <a:spcPts val="0"/>
              </a:spcBef>
            </a:pPr>
            <a:r>
              <a:rPr lang="es-ES" sz="1400" dirty="0"/>
              <a:t>Comparador: placebo </a:t>
            </a:r>
          </a:p>
          <a:p>
            <a:pPr lvl="1" algn="just">
              <a:lnSpc>
                <a:spcPct val="100000"/>
              </a:lnSpc>
              <a:spcBef>
                <a:spcPts val="0"/>
              </a:spcBef>
            </a:pPr>
            <a:r>
              <a:rPr lang="es-ES" sz="1400" dirty="0"/>
              <a:t>Participantes: pacientes con c-LDL </a:t>
            </a:r>
            <a:r>
              <a:rPr lang="es-ES" sz="1400" u="sng" dirty="0"/>
              <a:t>&gt;</a:t>
            </a:r>
            <a:r>
              <a:rPr lang="es-ES" sz="1400" dirty="0"/>
              <a:t>70 mg/dl o </a:t>
            </a:r>
            <a:r>
              <a:rPr lang="es-ES" sz="1400" u="sng" dirty="0"/>
              <a:t>&gt;</a:t>
            </a:r>
            <a:r>
              <a:rPr lang="es-ES" sz="1400" dirty="0"/>
              <a:t>100 mg/dl a pesar de estar en tratamiento con dosis máxima tolerada de estatinas</a:t>
            </a:r>
          </a:p>
          <a:p>
            <a:pPr lvl="1" algn="just">
              <a:lnSpc>
                <a:spcPct val="100000"/>
              </a:lnSpc>
              <a:spcBef>
                <a:spcPts val="0"/>
              </a:spcBef>
            </a:pPr>
            <a:r>
              <a:rPr lang="es-ES" sz="1400" dirty="0"/>
              <a:t>Variable principal: dos covariables; % de cambio de c-LDL respecto al valor basal a día 510 y % de cambio de c-LDL ajustado por el tiempo desde el día 90 hasta el día 540</a:t>
            </a:r>
          </a:p>
          <a:p>
            <a:pPr lvl="1" algn="just">
              <a:lnSpc>
                <a:spcPct val="100000"/>
              </a:lnSpc>
              <a:spcBef>
                <a:spcPts val="0"/>
              </a:spcBef>
            </a:pPr>
            <a:r>
              <a:rPr lang="es-ES" sz="1400" dirty="0"/>
              <a:t>Variable exploratoria: eventos CV (muerte por causa CV, parada cardiaca, infarto miocardio e ictus)</a:t>
            </a:r>
          </a:p>
          <a:p>
            <a:pPr lvl="1" algn="just">
              <a:lnSpc>
                <a:spcPct val="100000"/>
              </a:lnSpc>
              <a:spcBef>
                <a:spcPts val="0"/>
              </a:spcBef>
            </a:pPr>
            <a:r>
              <a:rPr lang="es-ES" sz="1400" dirty="0"/>
              <a:t>Resultados: reducción significativa del 40-50% del c-LDL en ambas covariables</a:t>
            </a:r>
          </a:p>
          <a:p>
            <a:pPr marL="457200" lvl="1" indent="0" algn="just">
              <a:lnSpc>
                <a:spcPct val="100000"/>
              </a:lnSpc>
              <a:spcBef>
                <a:spcPts val="0"/>
              </a:spcBef>
              <a:buNone/>
            </a:pPr>
            <a:r>
              <a:rPr lang="es-ES" sz="1400" dirty="0"/>
              <a:t>                            No se observaron diferencias estadísticamente significativas en la variable exploratoria ni en mortalidad por cualquier causa o CV</a:t>
            </a:r>
          </a:p>
          <a:p>
            <a:pPr marL="0" indent="0" algn="just">
              <a:lnSpc>
                <a:spcPct val="100000"/>
              </a:lnSpc>
              <a:spcBef>
                <a:spcPts val="0"/>
              </a:spcBef>
              <a:buNone/>
            </a:pPr>
            <a:endParaRPr lang="es-ES" sz="22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3"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360217" y="91375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7796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60217" y="210207"/>
            <a:ext cx="10987155" cy="710803"/>
          </a:xfrm>
        </p:spPr>
        <p:txBody>
          <a:bodyPr>
            <a:noAutofit/>
          </a:bodyPr>
          <a:lstStyle/>
          <a:p>
            <a:pPr algn="ctr"/>
            <a:r>
              <a:rPr lang="es-ES" sz="3200">
                <a:solidFill>
                  <a:srgbClr val="4E9EBA"/>
                </a:solidFill>
                <a:latin typeface="Arial Black" pitchFamily="34" charset="0"/>
              </a:rPr>
              <a:t>INCLISIRÁN (</a:t>
            </a:r>
            <a:r>
              <a:rPr lang="es-ES" sz="3200" err="1">
                <a:solidFill>
                  <a:srgbClr val="4E9EBA"/>
                </a:solidFill>
                <a:latin typeface="Arial Black" pitchFamily="34" charset="0"/>
              </a:rPr>
              <a:t>Leqvio</a:t>
            </a:r>
            <a:r>
              <a:rPr lang="es-ES" sz="3200">
                <a:solidFill>
                  <a:srgbClr val="4E9EBA"/>
                </a:solidFill>
                <a:latin typeface="Arial Black" pitchFamily="34" charset="0"/>
              </a:rPr>
              <a:t>®) </a:t>
            </a:r>
            <a:r>
              <a:rPr lang="es-ES" sz="3200">
                <a:solidFill>
                  <a:srgbClr val="4E9EBA"/>
                </a:solidFill>
                <a:latin typeface="Arial Black" pitchFamily="34" charset="0"/>
                <a:ea typeface="+mn-ea"/>
                <a:cs typeface="+mn-cs"/>
              </a:rPr>
              <a:t>(II)</a:t>
            </a:r>
          </a:p>
        </p:txBody>
      </p:sp>
      <p:sp>
        <p:nvSpPr>
          <p:cNvPr id="6" name="Subtítulo 2"/>
          <p:cNvSpPr txBox="1">
            <a:spLocks/>
          </p:cNvSpPr>
          <p:nvPr/>
        </p:nvSpPr>
        <p:spPr>
          <a:xfrm>
            <a:off x="360217" y="864958"/>
            <a:ext cx="11161486" cy="52649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600"/>
              </a:spcBef>
            </a:pPr>
            <a:endParaRPr lang="es-ES" sz="1800" dirty="0"/>
          </a:p>
          <a:p>
            <a:pPr algn="just">
              <a:lnSpc>
                <a:spcPct val="100000"/>
              </a:lnSpc>
              <a:spcBef>
                <a:spcPts val="600"/>
              </a:spcBef>
            </a:pPr>
            <a:r>
              <a:rPr lang="es-ES" sz="1800" u="sng" dirty="0"/>
              <a:t>Seguridad</a:t>
            </a:r>
            <a:r>
              <a:rPr lang="es-ES" sz="1800" dirty="0"/>
              <a:t>: eventos adversos notificados equivalentes en ambos grupos. Diferencias en reacciones locales en el lugar de inyección (8,2% </a:t>
            </a:r>
            <a:r>
              <a:rPr lang="es-ES" sz="1800" dirty="0" err="1"/>
              <a:t>inclisirán</a:t>
            </a:r>
            <a:r>
              <a:rPr lang="es-ES" sz="1800" dirty="0"/>
              <a:t> vs 1,8% placebo), en general leves y autolimitadas</a:t>
            </a:r>
          </a:p>
          <a:p>
            <a:pPr algn="just">
              <a:lnSpc>
                <a:spcPct val="100000"/>
              </a:lnSpc>
              <a:spcBef>
                <a:spcPts val="600"/>
              </a:spcBef>
            </a:pPr>
            <a:r>
              <a:rPr lang="es-ES" sz="1800" b="1" dirty="0"/>
              <a:t>Lugar en terapéutica</a:t>
            </a:r>
            <a:r>
              <a:rPr lang="es-ES" sz="1800" dirty="0"/>
              <a:t>:</a:t>
            </a:r>
          </a:p>
          <a:p>
            <a:pPr marL="0" indent="0" algn="just">
              <a:lnSpc>
                <a:spcPct val="100000"/>
              </a:lnSpc>
              <a:spcBef>
                <a:spcPts val="600"/>
              </a:spcBef>
              <a:buNone/>
            </a:pPr>
            <a:r>
              <a:rPr lang="es-ES" sz="1800" dirty="0"/>
              <a:t>    No dispone de comparaciones directas frente a otras alternativas (</a:t>
            </a:r>
            <a:r>
              <a:rPr lang="es-ES" sz="1800" dirty="0" err="1"/>
              <a:t>evolocumab</a:t>
            </a:r>
            <a:r>
              <a:rPr lang="es-ES" sz="1800" dirty="0"/>
              <a:t> y </a:t>
            </a:r>
            <a:r>
              <a:rPr lang="es-ES" sz="1800" dirty="0" err="1"/>
              <a:t>alirocumab</a:t>
            </a:r>
            <a:r>
              <a:rPr lang="es-ES" sz="1800" dirty="0"/>
              <a:t>)</a:t>
            </a:r>
          </a:p>
          <a:p>
            <a:pPr marL="0" indent="0" algn="just">
              <a:lnSpc>
                <a:spcPct val="100000"/>
              </a:lnSpc>
              <a:spcBef>
                <a:spcPts val="600"/>
              </a:spcBef>
              <a:buNone/>
            </a:pPr>
            <a:r>
              <a:rPr lang="es-ES" sz="1800" dirty="0"/>
              <a:t>    No dispone de experiencia de uso más allá de 18 meses</a:t>
            </a:r>
          </a:p>
          <a:p>
            <a:pPr marL="0" indent="0" algn="just">
              <a:lnSpc>
                <a:spcPct val="100000"/>
              </a:lnSpc>
              <a:spcBef>
                <a:spcPts val="600"/>
              </a:spcBef>
              <a:buNone/>
            </a:pPr>
            <a:r>
              <a:rPr lang="es-ES" sz="1800" dirty="0"/>
              <a:t>    No dispone de datos de morbimortalidad CV (al contrario que </a:t>
            </a:r>
            <a:r>
              <a:rPr lang="es-ES" sz="1800" dirty="0" err="1"/>
              <a:t>alirocumab</a:t>
            </a:r>
            <a:r>
              <a:rPr lang="es-ES" sz="1800" dirty="0"/>
              <a:t> y </a:t>
            </a:r>
            <a:r>
              <a:rPr lang="es-ES" sz="1800" dirty="0" err="1"/>
              <a:t>evolocumab</a:t>
            </a:r>
            <a:r>
              <a:rPr lang="es-ES" sz="1800" dirty="0"/>
              <a:t>). Hay en marcha dos       estudios (ORION-4 y VICTORION 2P)</a:t>
            </a:r>
          </a:p>
          <a:p>
            <a:pPr marL="0" indent="0" algn="just">
              <a:lnSpc>
                <a:spcPct val="100000"/>
              </a:lnSpc>
              <a:spcBef>
                <a:spcPts val="600"/>
              </a:spcBef>
              <a:buNone/>
            </a:pPr>
            <a:r>
              <a:rPr lang="es-ES" sz="1800" dirty="0"/>
              <a:t>Podría ser una opción en pacientes de alto o muy alto riesgo CV (EVA, hipercolesterolemia familiar heterocigótica) cuando no se consiguen los objetivos a pesar del tratamiento intensivo con estatinas con o sin </a:t>
            </a:r>
            <a:r>
              <a:rPr lang="es-ES" sz="1800" dirty="0" err="1"/>
              <a:t>ezetimiba</a:t>
            </a:r>
            <a:r>
              <a:rPr lang="es-ES" sz="1800" dirty="0"/>
              <a:t> u otros hipolipemiantes siempre que no se puedan utilizar los i-PCSK9</a:t>
            </a:r>
          </a:p>
          <a:p>
            <a:pPr algn="just">
              <a:lnSpc>
                <a:spcPct val="100000"/>
              </a:lnSpc>
              <a:spcBef>
                <a:spcPts val="600"/>
              </a:spcBef>
            </a:pPr>
            <a:endParaRPr lang="es-ES" sz="1800" dirty="0"/>
          </a:p>
          <a:p>
            <a:pPr algn="just">
              <a:lnSpc>
                <a:spcPct val="100000"/>
              </a:lnSpc>
              <a:spcBef>
                <a:spcPts val="600"/>
              </a:spcBef>
            </a:pPr>
            <a:endParaRPr lang="es-ES" sz="1800" dirty="0"/>
          </a:p>
          <a:p>
            <a:pPr marL="0" indent="0" algn="just">
              <a:lnSpc>
                <a:spcPct val="100000"/>
              </a:lnSpc>
              <a:spcBef>
                <a:spcPts val="0"/>
              </a:spcBef>
              <a:buNone/>
            </a:pPr>
            <a:endParaRPr lang="es-ES" sz="1200" b="1" dirty="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360217" y="850728"/>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6687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60217" y="210207"/>
            <a:ext cx="11022781" cy="883655"/>
          </a:xfrm>
        </p:spPr>
        <p:txBody>
          <a:bodyPr>
            <a:noAutofit/>
          </a:bodyPr>
          <a:lstStyle/>
          <a:p>
            <a:pPr algn="ctr"/>
            <a:r>
              <a:rPr lang="es-ES" sz="3200">
                <a:solidFill>
                  <a:srgbClr val="4E9EBA"/>
                </a:solidFill>
                <a:latin typeface="Arial Black" pitchFamily="34" charset="0"/>
                <a:ea typeface="+mn-ea"/>
                <a:cs typeface="+mn-cs"/>
              </a:rPr>
              <a:t>OTROS: LOMITAPIDA, EVINACUMAB, VOLASENORSÉN</a:t>
            </a:r>
          </a:p>
        </p:txBody>
      </p:sp>
      <p:sp>
        <p:nvSpPr>
          <p:cNvPr id="6" name="Subtítulo 2"/>
          <p:cNvSpPr txBox="1">
            <a:spLocks/>
          </p:cNvSpPr>
          <p:nvPr/>
        </p:nvSpPr>
        <p:spPr>
          <a:xfrm>
            <a:off x="360217" y="1384418"/>
            <a:ext cx="11022781" cy="480157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0"/>
              </a:spcBef>
            </a:pPr>
            <a:endParaRPr lang="es-ES" sz="180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360217" y="1109931"/>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pic>
        <p:nvPicPr>
          <p:cNvPr id="4" name="Imagen 3">
            <a:extLst>
              <a:ext uri="{FF2B5EF4-FFF2-40B4-BE49-F238E27FC236}">
                <a16:creationId xmlns:a16="http://schemas.microsoft.com/office/drawing/2014/main" id="{97C9AF75-7880-A008-0E32-2E66BBF3E439}"/>
              </a:ext>
            </a:extLst>
          </p:cNvPr>
          <p:cNvPicPr>
            <a:picLocks noChangeAspect="1"/>
          </p:cNvPicPr>
          <p:nvPr/>
        </p:nvPicPr>
        <p:blipFill>
          <a:blip r:embed="rId5"/>
          <a:stretch>
            <a:fillRect/>
          </a:stretch>
        </p:blipFill>
        <p:spPr>
          <a:xfrm>
            <a:off x="1041163" y="1384417"/>
            <a:ext cx="8743772" cy="2701964"/>
          </a:xfrm>
          <a:prstGeom prst="rect">
            <a:avLst/>
          </a:prstGeom>
        </p:spPr>
      </p:pic>
      <p:pic>
        <p:nvPicPr>
          <p:cNvPr id="11" name="Imagen 10">
            <a:extLst>
              <a:ext uri="{FF2B5EF4-FFF2-40B4-BE49-F238E27FC236}">
                <a16:creationId xmlns:a16="http://schemas.microsoft.com/office/drawing/2014/main" id="{0E0D4398-5C33-D73D-F960-717C220223C2}"/>
              </a:ext>
            </a:extLst>
          </p:cNvPr>
          <p:cNvPicPr>
            <a:picLocks noChangeAspect="1"/>
          </p:cNvPicPr>
          <p:nvPr/>
        </p:nvPicPr>
        <p:blipFill>
          <a:blip r:embed="rId6"/>
          <a:stretch>
            <a:fillRect/>
          </a:stretch>
        </p:blipFill>
        <p:spPr>
          <a:xfrm>
            <a:off x="1041163" y="4028164"/>
            <a:ext cx="8743772" cy="535210"/>
          </a:xfrm>
          <a:prstGeom prst="rect">
            <a:avLst/>
          </a:prstGeom>
        </p:spPr>
      </p:pic>
      <p:pic>
        <p:nvPicPr>
          <p:cNvPr id="14" name="Imagen 13">
            <a:extLst>
              <a:ext uri="{FF2B5EF4-FFF2-40B4-BE49-F238E27FC236}">
                <a16:creationId xmlns:a16="http://schemas.microsoft.com/office/drawing/2014/main" id="{A8A59009-C788-3E8A-695E-6B97B2137D92}"/>
              </a:ext>
            </a:extLst>
          </p:cNvPr>
          <p:cNvPicPr>
            <a:picLocks noChangeAspect="1"/>
          </p:cNvPicPr>
          <p:nvPr/>
        </p:nvPicPr>
        <p:blipFill>
          <a:blip r:embed="rId7"/>
          <a:stretch>
            <a:fillRect/>
          </a:stretch>
        </p:blipFill>
        <p:spPr>
          <a:xfrm>
            <a:off x="1038464" y="4496609"/>
            <a:ext cx="8764889" cy="1459810"/>
          </a:xfrm>
          <a:prstGeom prst="rect">
            <a:avLst/>
          </a:prstGeom>
        </p:spPr>
      </p:pic>
    </p:spTree>
    <p:extLst>
      <p:ext uri="{BB962C8B-B14F-4D97-AF65-F5344CB8AC3E}">
        <p14:creationId xmlns:p14="http://schemas.microsoft.com/office/powerpoint/2010/main" val="465116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60217" y="210207"/>
            <a:ext cx="10987155" cy="710803"/>
          </a:xfrm>
        </p:spPr>
        <p:txBody>
          <a:bodyPr>
            <a:noAutofit/>
          </a:bodyPr>
          <a:lstStyle/>
          <a:p>
            <a:pPr algn="ctr"/>
            <a:r>
              <a:rPr lang="es-ES" sz="3200">
                <a:solidFill>
                  <a:srgbClr val="4E9EBA"/>
                </a:solidFill>
                <a:latin typeface="Arial Black" pitchFamily="34" charset="0"/>
              </a:rPr>
              <a:t>OTROS: LOMITAPIDA, EVINACUMAB, VOLASENORSÉN </a:t>
            </a:r>
            <a:r>
              <a:rPr lang="es-ES" sz="3200">
                <a:solidFill>
                  <a:srgbClr val="4E9EBA"/>
                </a:solidFill>
                <a:latin typeface="Arial Black" pitchFamily="34" charset="0"/>
                <a:ea typeface="+mn-ea"/>
                <a:cs typeface="+mn-cs"/>
              </a:rPr>
              <a:t>(II)</a:t>
            </a:r>
          </a:p>
        </p:txBody>
      </p:sp>
      <p:sp>
        <p:nvSpPr>
          <p:cNvPr id="6" name="Subtítulo 2"/>
          <p:cNvSpPr txBox="1">
            <a:spLocks/>
          </p:cNvSpPr>
          <p:nvPr/>
        </p:nvSpPr>
        <p:spPr>
          <a:xfrm>
            <a:off x="316947" y="1145136"/>
            <a:ext cx="11204756" cy="51038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38188" indent="-285750" algn="just">
              <a:lnSpc>
                <a:spcPct val="100000"/>
              </a:lnSpc>
              <a:spcBef>
                <a:spcPts val="0"/>
              </a:spcBef>
            </a:pPr>
            <a:endParaRPr lang="es-ES" sz="1800" b="1"/>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360217" y="982501"/>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pic>
        <p:nvPicPr>
          <p:cNvPr id="4" name="Imagen 3">
            <a:extLst>
              <a:ext uri="{FF2B5EF4-FFF2-40B4-BE49-F238E27FC236}">
                <a16:creationId xmlns:a16="http://schemas.microsoft.com/office/drawing/2014/main" id="{19E40273-1C02-8AA9-5FEA-A9DB71A74B7D}"/>
              </a:ext>
            </a:extLst>
          </p:cNvPr>
          <p:cNvPicPr>
            <a:picLocks noChangeAspect="1"/>
          </p:cNvPicPr>
          <p:nvPr/>
        </p:nvPicPr>
        <p:blipFill>
          <a:blip r:embed="rId5"/>
          <a:stretch>
            <a:fillRect/>
          </a:stretch>
        </p:blipFill>
        <p:spPr>
          <a:xfrm>
            <a:off x="2083673" y="1076345"/>
            <a:ext cx="5918172" cy="236400"/>
          </a:xfrm>
          <a:prstGeom prst="rect">
            <a:avLst/>
          </a:prstGeom>
        </p:spPr>
      </p:pic>
      <p:pic>
        <p:nvPicPr>
          <p:cNvPr id="14" name="Imagen 13">
            <a:extLst>
              <a:ext uri="{FF2B5EF4-FFF2-40B4-BE49-F238E27FC236}">
                <a16:creationId xmlns:a16="http://schemas.microsoft.com/office/drawing/2014/main" id="{DF5BE90B-EDCB-082E-E760-D2A312D49FF2}"/>
              </a:ext>
            </a:extLst>
          </p:cNvPr>
          <p:cNvPicPr>
            <a:picLocks noChangeAspect="1"/>
          </p:cNvPicPr>
          <p:nvPr/>
        </p:nvPicPr>
        <p:blipFill>
          <a:blip r:embed="rId6"/>
          <a:stretch>
            <a:fillRect/>
          </a:stretch>
        </p:blipFill>
        <p:spPr>
          <a:xfrm>
            <a:off x="2083673" y="1299394"/>
            <a:ext cx="5918172" cy="4808915"/>
          </a:xfrm>
          <a:prstGeom prst="rect">
            <a:avLst/>
          </a:prstGeom>
        </p:spPr>
      </p:pic>
      <p:sp>
        <p:nvSpPr>
          <p:cNvPr id="15" name="CuadroTexto 14">
            <a:extLst>
              <a:ext uri="{FF2B5EF4-FFF2-40B4-BE49-F238E27FC236}">
                <a16:creationId xmlns:a16="http://schemas.microsoft.com/office/drawing/2014/main" id="{7B517D6C-0681-7489-9FC6-40C4B583BE5F}"/>
              </a:ext>
            </a:extLst>
          </p:cNvPr>
          <p:cNvSpPr txBox="1"/>
          <p:nvPr/>
        </p:nvSpPr>
        <p:spPr>
          <a:xfrm>
            <a:off x="8813845" y="3323190"/>
            <a:ext cx="1667588" cy="369332"/>
          </a:xfrm>
          <a:prstGeom prst="rect">
            <a:avLst/>
          </a:prstGeom>
          <a:noFill/>
        </p:spPr>
        <p:txBody>
          <a:bodyPr wrap="square" rtlCol="0">
            <a:spAutoFit/>
          </a:bodyPr>
          <a:lstStyle/>
          <a:p>
            <a:r>
              <a:rPr lang="eu-ES" dirty="0" err="1">
                <a:hlinkClick r:id="rId7"/>
              </a:rPr>
              <a:t>Ver</a:t>
            </a:r>
            <a:r>
              <a:rPr lang="eu-ES" dirty="0">
                <a:hlinkClick r:id="rId7"/>
              </a:rPr>
              <a:t> </a:t>
            </a:r>
            <a:r>
              <a:rPr lang="eu-ES" dirty="0" err="1">
                <a:hlinkClick r:id="rId7"/>
              </a:rPr>
              <a:t>tabla</a:t>
            </a:r>
            <a:r>
              <a:rPr lang="eu-ES" dirty="0">
                <a:hlinkClick r:id="rId7"/>
              </a:rPr>
              <a:t> ECA</a:t>
            </a:r>
            <a:endParaRPr lang="es-ES" dirty="0"/>
          </a:p>
        </p:txBody>
      </p:sp>
    </p:spTree>
    <p:extLst>
      <p:ext uri="{BB962C8B-B14F-4D97-AF65-F5344CB8AC3E}">
        <p14:creationId xmlns:p14="http://schemas.microsoft.com/office/powerpoint/2010/main" val="3331863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60217" y="110169"/>
            <a:ext cx="10987155" cy="810841"/>
          </a:xfrm>
        </p:spPr>
        <p:txBody>
          <a:bodyPr>
            <a:noAutofit/>
          </a:bodyPr>
          <a:lstStyle/>
          <a:p>
            <a:pPr algn="ctr"/>
            <a:r>
              <a:rPr lang="es-ES" sz="2800">
                <a:solidFill>
                  <a:srgbClr val="4E9EBA"/>
                </a:solidFill>
                <a:latin typeface="Arial Black" pitchFamily="34" charset="0"/>
                <a:ea typeface="+mn-ea"/>
                <a:cs typeface="+mn-cs"/>
              </a:rPr>
              <a:t>LIPOPROTEINA (a) OTRO FACTOR DE RCV</a:t>
            </a:r>
          </a:p>
        </p:txBody>
      </p:sp>
      <p:sp>
        <p:nvSpPr>
          <p:cNvPr id="6" name="Subtítulo 2"/>
          <p:cNvSpPr txBox="1">
            <a:spLocks/>
          </p:cNvSpPr>
          <p:nvPr/>
        </p:nvSpPr>
        <p:spPr>
          <a:xfrm>
            <a:off x="360217" y="1076770"/>
            <a:ext cx="11262578" cy="4281443"/>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0"/>
              </a:spcBef>
            </a:pPr>
            <a:endParaRPr lang="es-ES" sz="1800" dirty="0"/>
          </a:p>
          <a:p>
            <a:pPr algn="just">
              <a:lnSpc>
                <a:spcPct val="100000"/>
              </a:lnSpc>
              <a:spcBef>
                <a:spcPts val="0"/>
              </a:spcBef>
            </a:pPr>
            <a:endParaRPr lang="es-ES" sz="1800" dirty="0"/>
          </a:p>
          <a:p>
            <a:pPr marL="0" indent="0" algn="just">
              <a:lnSpc>
                <a:spcPct val="100000"/>
              </a:lnSpc>
              <a:spcBef>
                <a:spcPts val="0"/>
              </a:spcBef>
              <a:buNone/>
            </a:pPr>
            <a:r>
              <a:rPr lang="es-ES" sz="1800" dirty="0"/>
              <a:t>CONSENSO DE LA SOCIEDAD ESPAÑOLA DE ARTERIOESCLEROSIS</a:t>
            </a:r>
          </a:p>
          <a:p>
            <a:pPr algn="just">
              <a:lnSpc>
                <a:spcPct val="100000"/>
              </a:lnSpc>
              <a:spcBef>
                <a:spcPts val="0"/>
              </a:spcBef>
            </a:pPr>
            <a:r>
              <a:rPr lang="es-ES" sz="1800" dirty="0"/>
              <a:t>La concentración de </a:t>
            </a:r>
            <a:r>
              <a:rPr lang="es-ES" sz="1800" dirty="0" err="1"/>
              <a:t>Lp</a:t>
            </a:r>
            <a:r>
              <a:rPr lang="es-ES" sz="1800" dirty="0"/>
              <a:t> (a) se asocia con complicaciones CV, especialmente a niveles muy elevados</a:t>
            </a:r>
          </a:p>
          <a:p>
            <a:pPr algn="just">
              <a:lnSpc>
                <a:spcPct val="100000"/>
              </a:lnSpc>
              <a:spcBef>
                <a:spcPts val="0"/>
              </a:spcBef>
            </a:pPr>
            <a:r>
              <a:rPr lang="es-ES" sz="1800" dirty="0"/>
              <a:t>Existen limitaciones para establecer asociaciones epidemiológicas como para realizar tratamiento farmacológico:</a:t>
            </a:r>
          </a:p>
          <a:p>
            <a:pPr lvl="1" algn="just">
              <a:lnSpc>
                <a:spcPct val="100000"/>
              </a:lnSpc>
              <a:spcBef>
                <a:spcPts val="0"/>
              </a:spcBef>
            </a:pPr>
            <a:r>
              <a:rPr lang="es-ES" sz="1400" dirty="0"/>
              <a:t>Su medición depende del test utilizado</a:t>
            </a:r>
          </a:p>
          <a:p>
            <a:pPr lvl="1" algn="just">
              <a:lnSpc>
                <a:spcPct val="100000"/>
              </a:lnSpc>
              <a:spcBef>
                <a:spcPts val="0"/>
              </a:spcBef>
            </a:pPr>
            <a:r>
              <a:rPr lang="es-ES" sz="1400" dirty="0"/>
              <a:t>Su concentración está determinada en más de un 80% por la genética por lo que no se puede modificar con cambios en el estilo de vida</a:t>
            </a:r>
          </a:p>
          <a:p>
            <a:pPr algn="just">
              <a:lnSpc>
                <a:spcPct val="100000"/>
              </a:lnSpc>
              <a:spcBef>
                <a:spcPts val="0"/>
              </a:spcBef>
            </a:pPr>
            <a:r>
              <a:rPr lang="es-ES" sz="1800" dirty="0"/>
              <a:t>Niveles</a:t>
            </a:r>
          </a:p>
          <a:p>
            <a:pPr lvl="1" algn="just">
              <a:lnSpc>
                <a:spcPct val="100000"/>
              </a:lnSpc>
              <a:spcBef>
                <a:spcPts val="0"/>
              </a:spcBef>
            </a:pPr>
            <a:r>
              <a:rPr lang="es-ES" sz="1400" dirty="0"/>
              <a:t>&lt; 30 mg/dl: bajo riesgo</a:t>
            </a:r>
          </a:p>
          <a:p>
            <a:pPr lvl="1" algn="just">
              <a:lnSpc>
                <a:spcPct val="100000"/>
              </a:lnSpc>
              <a:spcBef>
                <a:spcPts val="0"/>
              </a:spcBef>
            </a:pPr>
            <a:r>
              <a:rPr lang="es-ES" sz="1400" dirty="0"/>
              <a:t>&gt; 50 mg/dl: riesgo intermedio</a:t>
            </a:r>
          </a:p>
          <a:p>
            <a:pPr lvl="1" algn="just">
              <a:lnSpc>
                <a:spcPct val="100000"/>
              </a:lnSpc>
              <a:spcBef>
                <a:spcPts val="0"/>
              </a:spcBef>
            </a:pPr>
            <a:r>
              <a:rPr lang="es-ES" sz="1400" u="sng" dirty="0"/>
              <a:t>&gt;</a:t>
            </a:r>
            <a:r>
              <a:rPr lang="es-ES" sz="1400" dirty="0"/>
              <a:t>180 mg/dl: riesgo muy elevado</a:t>
            </a:r>
          </a:p>
          <a:p>
            <a:pPr algn="just">
              <a:lnSpc>
                <a:spcPct val="100000"/>
              </a:lnSpc>
              <a:spcBef>
                <a:spcPts val="0"/>
              </a:spcBef>
            </a:pPr>
            <a:endParaRPr lang="es-ES" sz="1800" dirty="0"/>
          </a:p>
          <a:p>
            <a:pPr marL="457200" lvl="1" indent="0" algn="just">
              <a:lnSpc>
                <a:spcPct val="100000"/>
              </a:lnSpc>
              <a:spcBef>
                <a:spcPts val="0"/>
              </a:spcBef>
              <a:buNone/>
            </a:pPr>
            <a:endParaRPr lang="es-ES" sz="1400" dirty="0"/>
          </a:p>
          <a:p>
            <a:pPr marL="0" indent="0" algn="just">
              <a:lnSpc>
                <a:spcPct val="100000"/>
              </a:lnSpc>
              <a:spcBef>
                <a:spcPts val="0"/>
              </a:spcBef>
              <a:buNone/>
            </a:pPr>
            <a:endParaRPr lang="es-ES" sz="1100" dirty="0"/>
          </a:p>
          <a:p>
            <a:pPr marL="738188" indent="-285750" algn="just">
              <a:lnSpc>
                <a:spcPct val="100000"/>
              </a:lnSpc>
              <a:spcBef>
                <a:spcPts val="0"/>
              </a:spcBef>
            </a:pPr>
            <a:endParaRPr lang="es-ES" sz="1800" b="1"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360217" y="921010"/>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8068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94560" y="365125"/>
            <a:ext cx="8379229" cy="732155"/>
          </a:xfrm>
        </p:spPr>
        <p:txBody>
          <a:bodyPr/>
          <a:lstStyle/>
          <a:p>
            <a:pPr algn="ctr"/>
            <a:r>
              <a:rPr lang="es-ES" sz="4000">
                <a:solidFill>
                  <a:srgbClr val="4E9EBA"/>
                </a:solidFill>
                <a:latin typeface="Arial Black" pitchFamily="34" charset="0"/>
                <a:ea typeface="+mn-ea"/>
                <a:cs typeface="+mn-cs"/>
              </a:rPr>
              <a:t>IDEAS CLAVE</a:t>
            </a:r>
          </a:p>
        </p:txBody>
      </p:sp>
      <p:pic>
        <p:nvPicPr>
          <p:cNvPr id="4" name="Imagen 3"/>
          <p:cNvPicPr>
            <a:picLocks noChangeAspect="1"/>
          </p:cNvPicPr>
          <p:nvPr/>
        </p:nvPicPr>
        <p:blipFill>
          <a:blip r:embed="rId2"/>
          <a:stretch>
            <a:fillRect/>
          </a:stretch>
        </p:blipFill>
        <p:spPr>
          <a:xfrm>
            <a:off x="0" y="-57149"/>
            <a:ext cx="1903677" cy="2036617"/>
          </a:xfrm>
          <a:prstGeom prst="rect">
            <a:avLst/>
          </a:prstGeom>
        </p:spPr>
      </p:pic>
      <p:sp>
        <p:nvSpPr>
          <p:cNvPr id="6" name="Subtítulo 2"/>
          <p:cNvSpPr txBox="1">
            <a:spLocks/>
          </p:cNvSpPr>
          <p:nvPr/>
        </p:nvSpPr>
        <p:spPr>
          <a:xfrm>
            <a:off x="1213084" y="1192882"/>
            <a:ext cx="10349376" cy="4848994"/>
          </a:xfrm>
          <a:prstGeom prst="rect">
            <a:avLst/>
          </a:prstGeom>
          <a:solidFill>
            <a:schemeClr val="accent1">
              <a:lumMod val="20000"/>
              <a:lumOff val="80000"/>
            </a:schemeClr>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60000" lvl="0">
              <a:spcBef>
                <a:spcPts val="1200"/>
              </a:spcBef>
              <a:buFont typeface="Wingdings" panose="05000000000000000000" pitchFamily="2" charset="2"/>
              <a:buChar char="ü"/>
            </a:pPr>
            <a:r>
              <a:rPr lang="es-ES" sz="1600" dirty="0"/>
              <a:t>El objetivo del tratamiento hipolipemiante es la reducción de los eventos CV. La reducción óptima de los niveles de colesterol a partir de la cual se obtiene un beneficio relevante sigue siendo objeto de debate. La correlación entre los niveles de c-LDL y la reducción de la mortalidad y morbilidad CV no está clara.</a:t>
            </a:r>
          </a:p>
          <a:p>
            <a:pPr marL="360000" lvl="0">
              <a:spcBef>
                <a:spcPts val="1200"/>
              </a:spcBef>
              <a:buFont typeface="Wingdings" panose="05000000000000000000" pitchFamily="2" charset="2"/>
              <a:buChar char="ü"/>
            </a:pPr>
            <a:r>
              <a:rPr lang="es-ES" sz="1600" dirty="0"/>
              <a:t>Las estatinas son el tratamiento farmacológico de elección. Cuando se pretenden mayores reducciones de c-LDL, las GPC recomiendan añadir </a:t>
            </a:r>
            <a:r>
              <a:rPr lang="es-ES" sz="1600" dirty="0" err="1"/>
              <a:t>ezetimiba</a:t>
            </a:r>
            <a:r>
              <a:rPr lang="es-ES" sz="1600" dirty="0"/>
              <a:t> aunque su beneficio sobre eventos CV es muy modesto y se ha obtenido fundamentalmente en población muy seleccionada.</a:t>
            </a:r>
          </a:p>
          <a:p>
            <a:pPr marL="360000" lvl="0">
              <a:spcBef>
                <a:spcPts val="1200"/>
              </a:spcBef>
              <a:buFont typeface="Wingdings" panose="05000000000000000000" pitchFamily="2" charset="2"/>
              <a:buChar char="ü"/>
            </a:pPr>
            <a:r>
              <a:rPr lang="es-ES" sz="1600" dirty="0"/>
              <a:t>El ácido </a:t>
            </a:r>
            <a:r>
              <a:rPr lang="es-ES" sz="1600" dirty="0" err="1"/>
              <a:t>bempedoico</a:t>
            </a:r>
            <a:r>
              <a:rPr lang="es-ES" sz="1600" dirty="0"/>
              <a:t> ha mostrado un beneficio modesto en la reducción de la morbilidad CV en pacientes de alto riesgo CV sin tratamiento con estatinas o con dosis muy bajas de éstas. No ha mostrado efectos en la mortalidad CV, mortalidad total, ni en la reducción de ictus. El beneficio clínico de añadirlo al tratamiento con estatinas a dosis estándar no se ha estudiado. Podría ser razonable añadirlo en pacientes intolerantes a estatinas tras tratamiento con </a:t>
            </a:r>
            <a:r>
              <a:rPr lang="es-ES" sz="1600" dirty="0" err="1"/>
              <a:t>ezetimiba</a:t>
            </a:r>
            <a:r>
              <a:rPr lang="es-ES" sz="1600" dirty="0"/>
              <a:t> antes de prescribir un i-PCSK9.</a:t>
            </a:r>
          </a:p>
          <a:p>
            <a:pPr marL="360000" lvl="0">
              <a:spcBef>
                <a:spcPts val="1200"/>
              </a:spcBef>
              <a:buFont typeface="Wingdings" panose="05000000000000000000" pitchFamily="2" charset="2"/>
              <a:buChar char="ü"/>
            </a:pPr>
            <a:r>
              <a:rPr lang="es-ES" sz="1600" dirty="0"/>
              <a:t>El </a:t>
            </a:r>
            <a:r>
              <a:rPr lang="es-ES" sz="1600" dirty="0" err="1"/>
              <a:t>icosapento</a:t>
            </a:r>
            <a:r>
              <a:rPr lang="es-ES" sz="1600" dirty="0"/>
              <a:t> de etilo ha mostrado un efecto beneficioso en la reducción de eventos CV en un estudio con diversas limitaciones metodológicas y en pacientes seleccionados. Existe preocupación por las reacciones adversas observadas.</a:t>
            </a:r>
          </a:p>
          <a:p>
            <a:pPr marL="360000" lvl="0">
              <a:spcBef>
                <a:spcPts val="1200"/>
              </a:spcBef>
              <a:buFont typeface="Wingdings" panose="05000000000000000000" pitchFamily="2" charset="2"/>
              <a:buChar char="ü"/>
            </a:pPr>
            <a:r>
              <a:rPr lang="es-ES" sz="1600" dirty="0"/>
              <a:t>Los i-PCSK9 (</a:t>
            </a:r>
            <a:r>
              <a:rPr lang="es-ES" sz="1600" dirty="0" err="1"/>
              <a:t>alirocumab</a:t>
            </a:r>
            <a:r>
              <a:rPr lang="es-ES" sz="1600" dirty="0"/>
              <a:t> y </a:t>
            </a:r>
            <a:r>
              <a:rPr lang="es-ES" sz="1600" dirty="0" err="1"/>
              <a:t>evolocumab</a:t>
            </a:r>
            <a:r>
              <a:rPr lang="es-ES" sz="1600" dirty="0"/>
              <a:t>) en prevención secundaria producen bajadas intensas del c-LDL que se traducen en una modesta reducción de los eventos CV.</a:t>
            </a:r>
          </a:p>
          <a:p>
            <a:pPr marL="360000" lvl="0">
              <a:spcBef>
                <a:spcPts val="1200"/>
              </a:spcBef>
              <a:buFont typeface="Wingdings" panose="05000000000000000000" pitchFamily="2" charset="2"/>
              <a:buChar char="ü"/>
            </a:pPr>
            <a:r>
              <a:rPr lang="es-ES" sz="1600" dirty="0"/>
              <a:t>El </a:t>
            </a:r>
            <a:r>
              <a:rPr lang="es-ES" sz="1600" dirty="0" err="1"/>
              <a:t>inclisirán</a:t>
            </a:r>
            <a:r>
              <a:rPr lang="es-ES" sz="1600" dirty="0"/>
              <a:t> ha mostrado reducciones de c-LDL similares a los i-PCSK9, pero a diferencia de éstos, aún no dispone de datos de morbimortalidad CV</a:t>
            </a:r>
            <a:r>
              <a:rPr lang="es-ES" sz="1800" dirty="0"/>
              <a:t>.</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3"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1" name="Conector recto 10"/>
          <p:cNvCxnSpPr/>
          <p:nvPr/>
        </p:nvCxnSpPr>
        <p:spPr>
          <a:xfrm>
            <a:off x="1777970" y="1097280"/>
            <a:ext cx="9402066" cy="0"/>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9334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914401" y="861400"/>
            <a:ext cx="10478814" cy="1200329"/>
          </a:xfrm>
          <a:prstGeom prst="rect">
            <a:avLst/>
          </a:prstGeom>
        </p:spPr>
        <p:txBody>
          <a:bodyPr wrap="square">
            <a:spAutoFit/>
          </a:bodyPr>
          <a:lstStyle/>
          <a:p>
            <a:pPr algn="ctr">
              <a:lnSpc>
                <a:spcPct val="90000"/>
              </a:lnSpc>
              <a:spcBef>
                <a:spcPct val="0"/>
              </a:spcBef>
            </a:pPr>
            <a:r>
              <a:rPr lang="es-ES" sz="4000" b="1">
                <a:solidFill>
                  <a:srgbClr val="4BACC6"/>
                </a:solidFill>
                <a:latin typeface="Arial Black" pitchFamily="34" charset="0"/>
              </a:rPr>
              <a:t>Para más información y </a:t>
            </a:r>
          </a:p>
          <a:p>
            <a:pPr algn="ctr">
              <a:lnSpc>
                <a:spcPct val="90000"/>
              </a:lnSpc>
              <a:spcBef>
                <a:spcPct val="0"/>
              </a:spcBef>
            </a:pPr>
            <a:r>
              <a:rPr lang="es-ES" sz="4000" b="1">
                <a:solidFill>
                  <a:srgbClr val="4BACC6"/>
                </a:solidFill>
                <a:latin typeface="Arial Black" pitchFamily="34" charset="0"/>
              </a:rPr>
              <a:t>bibliografía…</a:t>
            </a:r>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sp>
        <p:nvSpPr>
          <p:cNvPr id="3" name="CuadroTexto 2"/>
          <p:cNvSpPr txBox="1"/>
          <p:nvPr/>
        </p:nvSpPr>
        <p:spPr>
          <a:xfrm>
            <a:off x="815249" y="3246701"/>
            <a:ext cx="4693185" cy="584775"/>
          </a:xfrm>
          <a:prstGeom prst="rect">
            <a:avLst/>
          </a:prstGeom>
          <a:noFill/>
        </p:spPr>
        <p:txBody>
          <a:bodyPr wrap="square" rtlCol="0">
            <a:spAutoFit/>
          </a:bodyPr>
          <a:lstStyle/>
          <a:p>
            <a:r>
              <a:rPr lang="es-ES" sz="3200" b="1" dirty="0">
                <a:hlinkClick r:id="rId5"/>
              </a:rPr>
              <a:t>INFAC VOL 33, </a:t>
            </a:r>
            <a:r>
              <a:rPr lang="es-ES" sz="3200" b="1" dirty="0" err="1">
                <a:hlinkClick r:id="rId5"/>
              </a:rPr>
              <a:t>nº</a:t>
            </a:r>
            <a:r>
              <a:rPr lang="es-ES" sz="3200" b="1" dirty="0">
                <a:hlinkClick r:id="rId5"/>
              </a:rPr>
              <a:t> 7 - 2025</a:t>
            </a:r>
            <a:endParaRPr lang="es-ES" sz="3200" b="1" dirty="0"/>
          </a:p>
        </p:txBody>
      </p:sp>
    </p:spTree>
    <p:extLst>
      <p:ext uri="{BB962C8B-B14F-4D97-AF65-F5344CB8AC3E}">
        <p14:creationId xmlns:p14="http://schemas.microsoft.com/office/powerpoint/2010/main" val="1571040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1635" y="356090"/>
            <a:ext cx="10515600" cy="732155"/>
          </a:xfrm>
        </p:spPr>
        <p:txBody>
          <a:bodyPr>
            <a:normAutofit/>
          </a:bodyPr>
          <a:lstStyle/>
          <a:p>
            <a:pPr algn="ctr"/>
            <a:r>
              <a:rPr lang="es-ES" sz="3600">
                <a:solidFill>
                  <a:srgbClr val="4E9EBA"/>
                </a:solidFill>
                <a:latin typeface="Arial Black" pitchFamily="34" charset="0"/>
              </a:rPr>
              <a:t>Sumario</a:t>
            </a:r>
            <a:endParaRPr lang="es-ES" sz="3600">
              <a:solidFill>
                <a:srgbClr val="4E9EBA"/>
              </a:solidFill>
              <a:latin typeface="Arial Black" pitchFamily="34" charset="0"/>
              <a:ea typeface="+mn-ea"/>
              <a:cs typeface="+mn-cs"/>
            </a:endParaRPr>
          </a:p>
        </p:txBody>
      </p:sp>
      <p:sp>
        <p:nvSpPr>
          <p:cNvPr id="4" name="Subtítulo 2"/>
          <p:cNvSpPr txBox="1">
            <a:spLocks/>
          </p:cNvSpPr>
          <p:nvPr/>
        </p:nvSpPr>
        <p:spPr>
          <a:xfrm>
            <a:off x="1052840" y="1280037"/>
            <a:ext cx="9554769" cy="4723203"/>
          </a:xfrm>
          <a:prstGeom prst="rect">
            <a:avLst/>
          </a:prstGeom>
          <a:solidFill>
            <a:srgbClr val="5FACBC"/>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Font typeface="Wingdings" panose="05000000000000000000" pitchFamily="2" charset="2"/>
              <a:buChar char="Ø"/>
            </a:pPr>
            <a:r>
              <a:rPr lang="es-ES" sz="2200">
                <a:solidFill>
                  <a:schemeClr val="bg1"/>
                </a:solidFill>
              </a:rPr>
              <a:t>INTRODUCCIÓN</a:t>
            </a:r>
          </a:p>
          <a:p>
            <a:pPr algn="just">
              <a:buFont typeface="Wingdings" panose="05000000000000000000" pitchFamily="2" charset="2"/>
              <a:buChar char="Ø"/>
            </a:pPr>
            <a:r>
              <a:rPr lang="es-ES" sz="2200">
                <a:solidFill>
                  <a:schemeClr val="bg1"/>
                </a:solidFill>
              </a:rPr>
              <a:t>NIVEL DE COLESTEROL ¿CUÁNTO MÁS BAJO MEJOR?</a:t>
            </a:r>
          </a:p>
          <a:p>
            <a:pPr algn="just">
              <a:buFont typeface="Wingdings" panose="05000000000000000000" pitchFamily="2" charset="2"/>
              <a:buChar char="Ø"/>
            </a:pPr>
            <a:r>
              <a:rPr lang="es-ES" sz="2200">
                <a:solidFill>
                  <a:schemeClr val="bg1"/>
                </a:solidFill>
              </a:rPr>
              <a:t>ÁCIDO BEMPEDOICO</a:t>
            </a:r>
          </a:p>
          <a:p>
            <a:pPr algn="just">
              <a:buFont typeface="Wingdings" panose="05000000000000000000" pitchFamily="2" charset="2"/>
              <a:buChar char="Ø"/>
            </a:pPr>
            <a:r>
              <a:rPr lang="es-ES" sz="2200">
                <a:solidFill>
                  <a:schemeClr val="bg1"/>
                </a:solidFill>
              </a:rPr>
              <a:t>ICOSAPENTO DE ETILO</a:t>
            </a:r>
          </a:p>
          <a:p>
            <a:pPr algn="just">
              <a:lnSpc>
                <a:spcPct val="110000"/>
              </a:lnSpc>
              <a:spcBef>
                <a:spcPts val="600"/>
              </a:spcBef>
              <a:buFont typeface="Wingdings" panose="05000000000000000000" pitchFamily="2" charset="2"/>
              <a:buChar char="Ø"/>
            </a:pPr>
            <a:r>
              <a:rPr lang="es-ES" sz="2200">
                <a:solidFill>
                  <a:schemeClr val="bg1"/>
                </a:solidFill>
              </a:rPr>
              <a:t>INHIBIDORES DE LA PCSK9 (I-PCSK9)</a:t>
            </a:r>
          </a:p>
          <a:p>
            <a:pPr algn="just">
              <a:lnSpc>
                <a:spcPct val="110000"/>
              </a:lnSpc>
              <a:spcBef>
                <a:spcPts val="600"/>
              </a:spcBef>
              <a:buFont typeface="Wingdings" panose="05000000000000000000" pitchFamily="2" charset="2"/>
              <a:buChar char="Ø"/>
            </a:pPr>
            <a:r>
              <a:rPr lang="es-ES" sz="2200">
                <a:solidFill>
                  <a:schemeClr val="bg1"/>
                </a:solidFill>
              </a:rPr>
              <a:t>INCLISIRÁN</a:t>
            </a:r>
          </a:p>
          <a:p>
            <a:pPr algn="just">
              <a:lnSpc>
                <a:spcPct val="110000"/>
              </a:lnSpc>
              <a:spcBef>
                <a:spcPts val="600"/>
              </a:spcBef>
              <a:buFont typeface="Wingdings" panose="05000000000000000000" pitchFamily="2" charset="2"/>
              <a:buChar char="Ø"/>
            </a:pPr>
            <a:r>
              <a:rPr lang="es-ES" sz="2200">
                <a:solidFill>
                  <a:schemeClr val="bg1"/>
                </a:solidFill>
              </a:rPr>
              <a:t>OTROS: LOMITAPIDA, EVINACUMAB, VOLANESORSÉN</a:t>
            </a:r>
          </a:p>
          <a:p>
            <a:pPr algn="just">
              <a:lnSpc>
                <a:spcPct val="110000"/>
              </a:lnSpc>
              <a:spcBef>
                <a:spcPts val="600"/>
              </a:spcBef>
              <a:buFont typeface="Wingdings" panose="05000000000000000000" pitchFamily="2" charset="2"/>
              <a:buChar char="Ø"/>
            </a:pPr>
            <a:r>
              <a:rPr lang="es-ES" sz="2200">
                <a:solidFill>
                  <a:schemeClr val="bg1"/>
                </a:solidFill>
              </a:rPr>
              <a:t>LIPOPROTEINA A</a:t>
            </a:r>
          </a:p>
          <a:p>
            <a:pPr algn="just">
              <a:lnSpc>
                <a:spcPct val="110000"/>
              </a:lnSpc>
              <a:spcBef>
                <a:spcPts val="600"/>
              </a:spcBef>
              <a:buFont typeface="Wingdings" panose="05000000000000000000" pitchFamily="2" charset="2"/>
              <a:buChar char="Ø"/>
            </a:pPr>
            <a:r>
              <a:rPr lang="es-ES" sz="2200">
                <a:solidFill>
                  <a:schemeClr val="bg1"/>
                </a:solidFill>
              </a:rPr>
              <a:t>IDEAS CLAVE</a:t>
            </a:r>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4" name="Conector recto 13"/>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3719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a:bodyPr>
          <a:lstStyle/>
          <a:p>
            <a:pPr algn="ctr"/>
            <a:r>
              <a:rPr lang="es-ES" sz="3200">
                <a:solidFill>
                  <a:srgbClr val="4E9EBA"/>
                </a:solidFill>
                <a:latin typeface="Arial Black" pitchFamily="34" charset="0"/>
                <a:ea typeface="+mn-ea"/>
                <a:cs typeface="+mn-cs"/>
              </a:rPr>
              <a:t>INTRODUCCIÓN </a:t>
            </a:r>
          </a:p>
        </p:txBody>
      </p:sp>
      <p:sp>
        <p:nvSpPr>
          <p:cNvPr id="6" name="Subtítulo 2"/>
          <p:cNvSpPr txBox="1">
            <a:spLocks/>
          </p:cNvSpPr>
          <p:nvPr/>
        </p:nvSpPr>
        <p:spPr>
          <a:xfrm>
            <a:off x="433802" y="1051658"/>
            <a:ext cx="11161486" cy="5591516"/>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600"/>
              </a:spcBef>
              <a:spcAft>
                <a:spcPts val="600"/>
              </a:spcAft>
            </a:pPr>
            <a:r>
              <a:rPr lang="es-ES" sz="1800"/>
              <a:t>Enfermedades cardiovasculares (ECV): una de las causas principales de morbilidad; constituyen la primera causa de muerte en España. </a:t>
            </a:r>
          </a:p>
          <a:p>
            <a:pPr algn="just">
              <a:lnSpc>
                <a:spcPct val="100000"/>
              </a:lnSpc>
              <a:spcBef>
                <a:spcPts val="600"/>
              </a:spcBef>
              <a:spcAft>
                <a:spcPts val="600"/>
              </a:spcAft>
            </a:pPr>
            <a:r>
              <a:rPr lang="es-ES" sz="1800"/>
              <a:t>En la CAV, en 2023, las enfermedades del sistema circulatorio fueron la primera causa de mortalidad en mujeres (26,3%) y la segunda entre los hombres (24,4%), por detrás del cáncer.</a:t>
            </a:r>
          </a:p>
          <a:p>
            <a:pPr algn="just">
              <a:lnSpc>
                <a:spcPct val="100000"/>
              </a:lnSpc>
              <a:spcBef>
                <a:spcPts val="600"/>
              </a:spcBef>
              <a:spcAft>
                <a:spcPts val="600"/>
              </a:spcAft>
            </a:pPr>
            <a:r>
              <a:rPr lang="es-ES" sz="1800"/>
              <a:t>Base patogénica común a la mayoría de las ECV, la arterioesclerosis en cuya génesis están implicados diversos factores de riesgo cardiovascular (RCV) modificables: diabetes mellitus, tabaquismo y dislipemias (hipercolesterolemia).</a:t>
            </a:r>
          </a:p>
          <a:p>
            <a:pPr algn="just">
              <a:lnSpc>
                <a:spcPct val="100000"/>
              </a:lnSpc>
              <a:spcBef>
                <a:spcPts val="600"/>
              </a:spcBef>
              <a:spcAft>
                <a:spcPts val="600"/>
              </a:spcAft>
            </a:pPr>
            <a:r>
              <a:rPr lang="es-ES" sz="1800"/>
              <a:t>Abordaje integral, considerando todos los factores de riesgo y los determinantes sociales de la salud. No se recomienda tratar con fármacos la hipercolesterolemia de forma aislada.</a:t>
            </a:r>
          </a:p>
          <a:p>
            <a:pPr algn="just">
              <a:lnSpc>
                <a:spcPct val="100000"/>
              </a:lnSpc>
              <a:spcBef>
                <a:spcPts val="600"/>
              </a:spcBef>
              <a:spcAft>
                <a:spcPts val="600"/>
              </a:spcAft>
            </a:pPr>
            <a:r>
              <a:rPr lang="es-ES" sz="1800"/>
              <a:t>Primera línea de tratamiento: modificaciones del estilo de vida.</a:t>
            </a:r>
          </a:p>
          <a:p>
            <a:pPr algn="just">
              <a:lnSpc>
                <a:spcPct val="100000"/>
              </a:lnSpc>
              <a:spcBef>
                <a:spcPts val="0"/>
              </a:spcBef>
            </a:pPr>
            <a:r>
              <a:rPr lang="es-ES" sz="1800"/>
              <a:t>Tratamiento farmacológico:</a:t>
            </a:r>
          </a:p>
          <a:p>
            <a:pPr lvl="1" algn="just">
              <a:lnSpc>
                <a:spcPct val="100000"/>
              </a:lnSpc>
              <a:spcBef>
                <a:spcPts val="0"/>
              </a:spcBef>
            </a:pPr>
            <a:r>
              <a:rPr lang="es-ES" sz="1400"/>
              <a:t>Estatinas: fármacos de elección</a:t>
            </a:r>
          </a:p>
          <a:p>
            <a:pPr lvl="1" algn="just">
              <a:lnSpc>
                <a:spcPct val="100000"/>
              </a:lnSpc>
              <a:spcBef>
                <a:spcPts val="0"/>
              </a:spcBef>
            </a:pPr>
            <a:r>
              <a:rPr lang="es-ES" sz="1400" err="1"/>
              <a:t>Ezetimiba</a:t>
            </a:r>
            <a:r>
              <a:rPr lang="es-ES" sz="1400"/>
              <a:t>: si intolerancia a estatinas o no se alcanza nivel objetivo c-LDL. Beneficios modestos sobre eventos CV, RRR=6%</a:t>
            </a:r>
          </a:p>
          <a:p>
            <a:pPr lvl="1" algn="just">
              <a:lnSpc>
                <a:spcPct val="100000"/>
              </a:lnSpc>
              <a:spcBef>
                <a:spcPts val="0"/>
              </a:spcBef>
            </a:pPr>
            <a:r>
              <a:rPr lang="es-ES" sz="1400"/>
              <a:t>i-PCSK9, ácido </a:t>
            </a:r>
            <a:r>
              <a:rPr lang="es-ES" sz="1400" err="1"/>
              <a:t>bempedoico</a:t>
            </a:r>
            <a:r>
              <a:rPr lang="es-ES" sz="1400"/>
              <a:t> (solo o asociado a </a:t>
            </a:r>
            <a:r>
              <a:rPr lang="es-ES" sz="1400" err="1"/>
              <a:t>ezetimiba</a:t>
            </a:r>
            <a:r>
              <a:rPr lang="es-ES" sz="1400"/>
              <a:t>), </a:t>
            </a:r>
            <a:r>
              <a:rPr lang="es-ES" sz="1400" err="1"/>
              <a:t>icosapento</a:t>
            </a:r>
            <a:r>
              <a:rPr lang="es-ES" sz="1400"/>
              <a:t> de etilo, </a:t>
            </a:r>
            <a:r>
              <a:rPr lang="es-ES" sz="1400" err="1"/>
              <a:t>inclisirán</a:t>
            </a:r>
            <a:endParaRPr lang="es-ES" sz="1400"/>
          </a:p>
          <a:p>
            <a:pPr lvl="1" algn="just">
              <a:lnSpc>
                <a:spcPct val="100000"/>
              </a:lnSpc>
              <a:spcBef>
                <a:spcPts val="0"/>
              </a:spcBef>
            </a:pPr>
            <a:r>
              <a:rPr lang="es-ES" sz="1400" err="1"/>
              <a:t>Evinacumab</a:t>
            </a:r>
            <a:r>
              <a:rPr lang="es-ES" sz="1400"/>
              <a:t>, </a:t>
            </a:r>
            <a:r>
              <a:rPr lang="es-ES" sz="1400" err="1"/>
              <a:t>lomitapida</a:t>
            </a:r>
            <a:r>
              <a:rPr lang="es-ES" sz="1400"/>
              <a:t>: hipercolesterolemia familiar homocigótica</a:t>
            </a:r>
          </a:p>
          <a:p>
            <a:pPr lvl="1" algn="just">
              <a:lnSpc>
                <a:spcPct val="100000"/>
              </a:lnSpc>
              <a:spcBef>
                <a:spcPts val="0"/>
              </a:spcBef>
            </a:pPr>
            <a:r>
              <a:rPr lang="es-ES" sz="1400" err="1"/>
              <a:t>Volanesorsén</a:t>
            </a:r>
            <a:r>
              <a:rPr lang="es-ES" sz="1400"/>
              <a:t>: síndrome de </a:t>
            </a:r>
            <a:r>
              <a:rPr lang="es-ES" sz="1400" err="1"/>
              <a:t>quilomicronemia</a:t>
            </a:r>
            <a:r>
              <a:rPr lang="es-ES" sz="1400"/>
              <a:t> familiar</a:t>
            </a:r>
          </a:p>
          <a:p>
            <a:pPr marL="0" indent="0" algn="just">
              <a:lnSpc>
                <a:spcPct val="100000"/>
              </a:lnSpc>
              <a:spcBef>
                <a:spcPts val="0"/>
              </a:spcBef>
              <a:buNone/>
            </a:pPr>
            <a:endParaRPr lang="es-ES" sz="160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8501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60217" y="210207"/>
            <a:ext cx="10987155" cy="918995"/>
          </a:xfrm>
        </p:spPr>
        <p:txBody>
          <a:bodyPr>
            <a:noAutofit/>
          </a:bodyPr>
          <a:lstStyle/>
          <a:p>
            <a:pPr algn="ctr"/>
            <a:r>
              <a:rPr lang="es-ES" sz="3200">
                <a:solidFill>
                  <a:srgbClr val="4E9EBA"/>
                </a:solidFill>
                <a:latin typeface="Arial Black" pitchFamily="34" charset="0"/>
                <a:ea typeface="+mn-ea"/>
                <a:cs typeface="+mn-cs"/>
              </a:rPr>
              <a:t>NIVEL DE COLESTEROL ¿CUÁNTO MÁS BAJO MEJOR?</a:t>
            </a:r>
          </a:p>
        </p:txBody>
      </p:sp>
      <p:sp>
        <p:nvSpPr>
          <p:cNvPr id="6" name="Subtítulo 2"/>
          <p:cNvSpPr txBox="1">
            <a:spLocks/>
          </p:cNvSpPr>
          <p:nvPr/>
        </p:nvSpPr>
        <p:spPr>
          <a:xfrm>
            <a:off x="360217" y="1289126"/>
            <a:ext cx="11161486" cy="467712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600"/>
              </a:spcBef>
              <a:spcAft>
                <a:spcPts val="600"/>
              </a:spcAft>
            </a:pPr>
            <a:r>
              <a:rPr lang="es-ES" sz="1800"/>
              <a:t>La reducción óptima de los niveles de colesterol a partir de la cual se obtiene un beneficio relevante es objeto de debate.</a:t>
            </a:r>
          </a:p>
          <a:p>
            <a:pPr algn="just">
              <a:lnSpc>
                <a:spcPct val="100000"/>
              </a:lnSpc>
              <a:spcBef>
                <a:spcPts val="600"/>
              </a:spcBef>
              <a:spcAft>
                <a:spcPts val="600"/>
              </a:spcAft>
            </a:pPr>
            <a:r>
              <a:rPr lang="es-ES" sz="1800"/>
              <a:t>Recomendaciones guías: </a:t>
            </a:r>
          </a:p>
          <a:p>
            <a:pPr lvl="1" algn="just">
              <a:lnSpc>
                <a:spcPct val="100000"/>
              </a:lnSpc>
              <a:spcBef>
                <a:spcPts val="600"/>
              </a:spcBef>
              <a:spcAft>
                <a:spcPts val="600"/>
              </a:spcAft>
            </a:pPr>
            <a:r>
              <a:rPr lang="es-ES" sz="1400"/>
              <a:t>AHA/ACC 2018, ESC 2019 y actualización ESC DE 2025: siguen el principio “cuanto más bajo mejor”. La reducción relativa del RCV es proporcional a la reducción absoluta de c-LDL. Por cada mmol/l (38,7 mg/dl) de reducción de c-LDL se reduce el riesgo relativo de eventos CV un 21% (hipótesis lineal). Esta reducción del riesgo es similar en las distintas franjas de riesgo basal. No evidencia de un límite inferior perjudicial.</a:t>
            </a:r>
          </a:p>
          <a:p>
            <a:pPr lvl="1" algn="just">
              <a:lnSpc>
                <a:spcPct val="100000"/>
              </a:lnSpc>
              <a:spcBef>
                <a:spcPts val="600"/>
              </a:spcBef>
              <a:spcAft>
                <a:spcPts val="600"/>
              </a:spcAft>
            </a:pPr>
            <a:r>
              <a:rPr lang="es-ES" sz="1400" err="1"/>
              <a:t>Lipid</a:t>
            </a:r>
            <a:r>
              <a:rPr lang="es-ES" sz="1400"/>
              <a:t> Expert Panel 2024, además promueven el slogan “cuanto antes mejor”</a:t>
            </a:r>
          </a:p>
          <a:p>
            <a:pPr algn="just">
              <a:lnSpc>
                <a:spcPct val="100000"/>
              </a:lnSpc>
              <a:spcBef>
                <a:spcPts val="600"/>
              </a:spcBef>
              <a:spcAft>
                <a:spcPts val="600"/>
              </a:spcAft>
            </a:pPr>
            <a:r>
              <a:rPr lang="es-ES" sz="1800"/>
              <a:t>Datos de otras revisiones sistemáticas y ensayos:</a:t>
            </a:r>
          </a:p>
          <a:p>
            <a:pPr lvl="1" algn="just">
              <a:lnSpc>
                <a:spcPct val="100000"/>
              </a:lnSpc>
              <a:spcBef>
                <a:spcPts val="600"/>
              </a:spcBef>
              <a:spcAft>
                <a:spcPts val="600"/>
              </a:spcAft>
            </a:pPr>
            <a:r>
              <a:rPr lang="es-ES" sz="1400"/>
              <a:t>Revisión sistemática de 35 ECA que analizó la reducción de eventos CV en los ensayos en función de si se obtenían reducciones del c-LDL del 30% en pacientes con riesgo moderado y del 50% en pacientes con riesgo alto (objetivos guía AHA/ACC). Resultados discordantes:</a:t>
            </a:r>
          </a:p>
          <a:p>
            <a:pPr lvl="2" algn="just">
              <a:lnSpc>
                <a:spcPct val="100000"/>
              </a:lnSpc>
              <a:spcBef>
                <a:spcPts val="600"/>
              </a:spcBef>
              <a:spcAft>
                <a:spcPts val="600"/>
              </a:spcAft>
            </a:pPr>
            <a:r>
              <a:rPr lang="es-ES" sz="1200"/>
              <a:t>En 13 ensayos se logra la reducción de c-LDL buscada. En uno de ellos disminución de la reducción de la mortalidad y en 5 disminución de eventos CV</a:t>
            </a:r>
          </a:p>
          <a:p>
            <a:pPr lvl="2" algn="just">
              <a:lnSpc>
                <a:spcPct val="100000"/>
              </a:lnSpc>
              <a:spcBef>
                <a:spcPts val="600"/>
              </a:spcBef>
              <a:spcAft>
                <a:spcPts val="600"/>
              </a:spcAft>
            </a:pPr>
            <a:r>
              <a:rPr lang="es-ES" sz="1200"/>
              <a:t>En los 22 ensayos restantes: en 4 reducción de la mortalidad y en 14 reducción de eventos CV</a:t>
            </a:r>
          </a:p>
          <a:p>
            <a:pPr marL="914400" lvl="2" indent="0" algn="just">
              <a:lnSpc>
                <a:spcPct val="100000"/>
              </a:lnSpc>
              <a:spcBef>
                <a:spcPts val="600"/>
              </a:spcBef>
              <a:spcAft>
                <a:spcPts val="600"/>
              </a:spcAft>
              <a:buNone/>
            </a:pPr>
            <a:endParaRPr lang="es-ES" sz="1000"/>
          </a:p>
          <a:p>
            <a:pPr algn="just">
              <a:lnSpc>
                <a:spcPct val="110000"/>
              </a:lnSpc>
              <a:spcBef>
                <a:spcPts val="0"/>
              </a:spcBef>
            </a:pPr>
            <a:endParaRPr lang="es-ES" sz="1800"/>
          </a:p>
          <a:p>
            <a:pPr marL="0" indent="0" algn="just">
              <a:lnSpc>
                <a:spcPct val="110000"/>
              </a:lnSpc>
              <a:spcBef>
                <a:spcPts val="0"/>
              </a:spcBef>
              <a:buNone/>
            </a:pPr>
            <a:endParaRPr lang="es-ES" sz="1800" b="1">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8783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60217" y="210207"/>
            <a:ext cx="10987155" cy="918995"/>
          </a:xfrm>
        </p:spPr>
        <p:txBody>
          <a:bodyPr>
            <a:noAutofit/>
          </a:bodyPr>
          <a:lstStyle/>
          <a:p>
            <a:pPr algn="ctr"/>
            <a:r>
              <a:rPr lang="es-ES" sz="3200">
                <a:solidFill>
                  <a:srgbClr val="4E9EBA"/>
                </a:solidFill>
                <a:latin typeface="Arial Black" pitchFamily="34" charset="0"/>
              </a:rPr>
              <a:t>NIVEL DE COLESTEROL ¿CUÁNTO MÁS BAJO MEJOR? (II)</a:t>
            </a:r>
            <a:endParaRPr lang="es-ES" sz="3200">
              <a:solidFill>
                <a:srgbClr val="4E9EBA"/>
              </a:solidFill>
              <a:latin typeface="Arial Black" pitchFamily="34" charset="0"/>
              <a:ea typeface="+mn-ea"/>
              <a:cs typeface="+mn-cs"/>
            </a:endParaRPr>
          </a:p>
        </p:txBody>
      </p:sp>
      <p:sp>
        <p:nvSpPr>
          <p:cNvPr id="6" name="Subtítulo 2"/>
          <p:cNvSpPr txBox="1">
            <a:spLocks/>
          </p:cNvSpPr>
          <p:nvPr/>
        </p:nvSpPr>
        <p:spPr>
          <a:xfrm>
            <a:off x="433802" y="1342112"/>
            <a:ext cx="11161486" cy="471680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gn="just">
              <a:lnSpc>
                <a:spcPct val="100000"/>
              </a:lnSpc>
              <a:spcBef>
                <a:spcPts val="600"/>
              </a:spcBef>
              <a:spcAft>
                <a:spcPts val="600"/>
              </a:spcAft>
            </a:pPr>
            <a:endParaRPr lang="es-ES" sz="1400"/>
          </a:p>
          <a:p>
            <a:pPr lvl="1" algn="just">
              <a:lnSpc>
                <a:spcPct val="100000"/>
              </a:lnSpc>
              <a:spcBef>
                <a:spcPts val="600"/>
              </a:spcBef>
              <a:spcAft>
                <a:spcPts val="600"/>
              </a:spcAft>
            </a:pPr>
            <a:r>
              <a:rPr lang="es-ES" sz="1400"/>
              <a:t>Revisión sistemática de 60 ECA. Objetivo: determinar si había una variación en la mortalidad por todas las causas o mortalidad CV en función de la magnitud de la reducción del c-LDL. Resultados: reducciones de más del 50% del c-LDL no se asociaban con mayores reducciones de mortalidad por todas las causas o mortalidad CV. Sí reducción del riesgo de infarto de miocardio (NNT=363).</a:t>
            </a:r>
          </a:p>
          <a:p>
            <a:pPr lvl="1" algn="just">
              <a:lnSpc>
                <a:spcPct val="100000"/>
              </a:lnSpc>
              <a:spcBef>
                <a:spcPts val="600"/>
              </a:spcBef>
              <a:spcAft>
                <a:spcPts val="600"/>
              </a:spcAft>
            </a:pPr>
            <a:r>
              <a:rPr lang="es-ES" sz="1400"/>
              <a:t>ECA con i-PCSK9: reducciones del 50% del c-LDL no acompañadas de reducciones proporcionales de eventos CV</a:t>
            </a:r>
          </a:p>
          <a:p>
            <a:pPr lvl="1" algn="just">
              <a:lnSpc>
                <a:spcPct val="100000"/>
              </a:lnSpc>
              <a:spcBef>
                <a:spcPts val="600"/>
              </a:spcBef>
              <a:spcAft>
                <a:spcPts val="600"/>
              </a:spcAft>
            </a:pPr>
            <a:r>
              <a:rPr lang="es-ES" sz="1400" err="1"/>
              <a:t>Inclisirán</a:t>
            </a:r>
            <a:r>
              <a:rPr lang="es-ES" sz="1400"/>
              <a:t>, </a:t>
            </a:r>
            <a:r>
              <a:rPr lang="es-ES" sz="1400" err="1"/>
              <a:t>evinacumab</a:t>
            </a:r>
            <a:r>
              <a:rPr lang="es-ES" sz="1400"/>
              <a:t>, </a:t>
            </a:r>
            <a:r>
              <a:rPr lang="es-ES" sz="1400" err="1"/>
              <a:t>lomitapida</a:t>
            </a:r>
            <a:r>
              <a:rPr lang="es-ES" sz="1400"/>
              <a:t>: reducción del c-LDL del 40-50% pero sin demostrar reducciones de la morbimortalidad CV en los ensayos</a:t>
            </a:r>
          </a:p>
          <a:p>
            <a:pPr lvl="1" algn="just">
              <a:lnSpc>
                <a:spcPct val="100000"/>
              </a:lnSpc>
              <a:spcBef>
                <a:spcPts val="600"/>
              </a:spcBef>
              <a:spcAft>
                <a:spcPts val="600"/>
              </a:spcAft>
            </a:pPr>
            <a:r>
              <a:rPr lang="es-ES" sz="1400"/>
              <a:t>Ácido </a:t>
            </a:r>
            <a:r>
              <a:rPr lang="es-ES" sz="1400" err="1"/>
              <a:t>bempedoico</a:t>
            </a:r>
            <a:r>
              <a:rPr lang="es-ES" sz="1400"/>
              <a:t>: reducciones del c-LDL del 20% han mostrado diferencias estadísticamente significativas en variables de morbimortalidad (ensayo CLEAR OUTCOMES). Beneficio modesto</a:t>
            </a:r>
          </a:p>
          <a:p>
            <a:pPr marL="0" indent="0" algn="just">
              <a:lnSpc>
                <a:spcPct val="100000"/>
              </a:lnSpc>
              <a:spcBef>
                <a:spcPts val="600"/>
              </a:spcBef>
              <a:spcAft>
                <a:spcPts val="600"/>
              </a:spcAft>
              <a:buNone/>
            </a:pPr>
            <a:r>
              <a:rPr lang="es-ES" sz="1800"/>
              <a:t>Conclusión:</a:t>
            </a:r>
          </a:p>
          <a:p>
            <a:pPr marL="0" indent="0" algn="just">
              <a:lnSpc>
                <a:spcPct val="100000"/>
              </a:lnSpc>
              <a:spcBef>
                <a:spcPts val="600"/>
              </a:spcBef>
              <a:spcAft>
                <a:spcPts val="600"/>
              </a:spcAft>
              <a:buNone/>
            </a:pPr>
            <a:r>
              <a:rPr lang="es-ES" sz="1800"/>
              <a:t>Objetivo principal del tratamiento hipolipemiante: prevenir mortalidad y morbilidad CV. Hasta ahora en los ECA no se han demostrado grandes reducciones de la morbimortalidad ni siquiera con los fármacos que logran grandes reducciones de c-LDL. Hay medicamentos con ensayos de morbimortalidad en marcha como el </a:t>
            </a:r>
            <a:r>
              <a:rPr lang="es-ES" sz="1800" err="1"/>
              <a:t>inclisirán</a:t>
            </a:r>
            <a:r>
              <a:rPr lang="es-ES" sz="1800"/>
              <a:t>. Habrá que esperar a tener resultados para conocer su beneficio.</a:t>
            </a:r>
          </a:p>
          <a:p>
            <a:pPr marL="457200" lvl="1" indent="0" algn="just">
              <a:lnSpc>
                <a:spcPct val="100000"/>
              </a:lnSpc>
              <a:spcBef>
                <a:spcPts val="600"/>
              </a:spcBef>
              <a:spcAft>
                <a:spcPts val="600"/>
              </a:spcAft>
              <a:buNone/>
            </a:pPr>
            <a:endParaRPr lang="es-ES" sz="1000"/>
          </a:p>
          <a:p>
            <a:pPr algn="just">
              <a:lnSpc>
                <a:spcPct val="100000"/>
              </a:lnSpc>
              <a:spcBef>
                <a:spcPts val="0"/>
              </a:spcBef>
            </a:pPr>
            <a:endParaRPr lang="es-ES" sz="180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272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sp>
        <p:nvSpPr>
          <p:cNvPr id="2" name="Título 1"/>
          <p:cNvSpPr>
            <a:spLocks noGrp="1"/>
          </p:cNvSpPr>
          <p:nvPr>
            <p:ph type="title"/>
          </p:nvPr>
        </p:nvSpPr>
        <p:spPr>
          <a:xfrm>
            <a:off x="360217" y="210207"/>
            <a:ext cx="10987155" cy="918995"/>
          </a:xfrm>
        </p:spPr>
        <p:txBody>
          <a:bodyPr>
            <a:noAutofit/>
          </a:bodyPr>
          <a:lstStyle/>
          <a:p>
            <a:pPr algn="ctr"/>
            <a:r>
              <a:rPr lang="es-ES" sz="3200">
                <a:solidFill>
                  <a:srgbClr val="4E9EBA"/>
                </a:solidFill>
                <a:latin typeface="Arial Black" pitchFamily="34" charset="0"/>
                <a:ea typeface="+mn-ea"/>
                <a:cs typeface="+mn-cs"/>
              </a:rPr>
              <a:t>ÁCIDO BEMPEDOICO (</a:t>
            </a:r>
            <a:r>
              <a:rPr lang="es-ES" sz="3200" err="1">
                <a:solidFill>
                  <a:srgbClr val="4E9EBA"/>
                </a:solidFill>
                <a:latin typeface="Arial Black" pitchFamily="34" charset="0"/>
                <a:ea typeface="+mn-ea"/>
                <a:cs typeface="+mn-cs"/>
              </a:rPr>
              <a:t>Nilemdo</a:t>
            </a:r>
            <a:r>
              <a:rPr lang="es-ES" sz="3200">
                <a:solidFill>
                  <a:srgbClr val="4E9EBA"/>
                </a:solidFill>
                <a:latin typeface="Arial Black" pitchFamily="34" charset="0"/>
                <a:ea typeface="+mn-ea"/>
                <a:cs typeface="+mn-cs"/>
              </a:rPr>
              <a:t>®, </a:t>
            </a:r>
            <a:r>
              <a:rPr lang="es-ES" sz="3200" err="1">
                <a:solidFill>
                  <a:srgbClr val="4E9EBA"/>
                </a:solidFill>
                <a:latin typeface="Arial Black" pitchFamily="34" charset="0"/>
                <a:ea typeface="+mn-ea"/>
                <a:cs typeface="+mn-cs"/>
              </a:rPr>
              <a:t>Nustendi</a:t>
            </a:r>
            <a:r>
              <a:rPr lang="es-ES" sz="3200">
                <a:solidFill>
                  <a:srgbClr val="4E9EBA"/>
                </a:solidFill>
                <a:latin typeface="Arial Black" pitchFamily="34" charset="0"/>
                <a:ea typeface="+mn-ea"/>
                <a:cs typeface="+mn-cs"/>
              </a:rPr>
              <a:t>® con </a:t>
            </a:r>
            <a:r>
              <a:rPr lang="es-ES" sz="3200" err="1">
                <a:solidFill>
                  <a:srgbClr val="4E9EBA"/>
                </a:solidFill>
                <a:latin typeface="Arial Black" pitchFamily="34" charset="0"/>
                <a:ea typeface="+mn-ea"/>
                <a:cs typeface="+mn-cs"/>
              </a:rPr>
              <a:t>ezetimiba</a:t>
            </a:r>
            <a:r>
              <a:rPr lang="es-ES" sz="3200">
                <a:solidFill>
                  <a:srgbClr val="4E9EBA"/>
                </a:solidFill>
                <a:latin typeface="Arial Black" pitchFamily="34" charset="0"/>
                <a:ea typeface="+mn-ea"/>
                <a:cs typeface="+mn-cs"/>
              </a:rPr>
              <a:t>)</a:t>
            </a:r>
          </a:p>
        </p:txBody>
      </p:sp>
      <p:sp>
        <p:nvSpPr>
          <p:cNvPr id="6" name="Subtítulo 2"/>
          <p:cNvSpPr txBox="1">
            <a:spLocks/>
          </p:cNvSpPr>
          <p:nvPr/>
        </p:nvSpPr>
        <p:spPr>
          <a:xfrm>
            <a:off x="360217" y="1129202"/>
            <a:ext cx="11161486" cy="4675647"/>
          </a:xfrm>
          <a:prstGeom prst="rect">
            <a:avLst/>
          </a:prstGeom>
          <a:solidFill>
            <a:schemeClr val="bg1"/>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2438" lvl="1" indent="-274638" algn="just">
              <a:lnSpc>
                <a:spcPct val="100000"/>
              </a:lnSpc>
              <a:spcBef>
                <a:spcPts val="0"/>
              </a:spcBef>
            </a:pPr>
            <a:r>
              <a:rPr lang="es-ES" sz="1800" u="sng" dirty="0"/>
              <a:t>Mecanismo de acción</a:t>
            </a:r>
            <a:r>
              <a:rPr lang="es-ES" sz="1800" dirty="0"/>
              <a:t>: profármaco de administración oral, inhibidor de la adenosina </a:t>
            </a:r>
            <a:r>
              <a:rPr lang="es-ES" sz="1800" dirty="0" err="1"/>
              <a:t>trifostato</a:t>
            </a:r>
            <a:r>
              <a:rPr lang="es-ES" sz="1800" dirty="0"/>
              <a:t>-citrato liasa. Reduce el c-LDL mediante la inhibición de la síntesis de colesterol en el hígado.</a:t>
            </a:r>
          </a:p>
          <a:p>
            <a:pPr marL="452438" lvl="1" indent="-274638" algn="just">
              <a:lnSpc>
                <a:spcPct val="100000"/>
              </a:lnSpc>
              <a:spcBef>
                <a:spcPts val="0"/>
              </a:spcBef>
            </a:pPr>
            <a:r>
              <a:rPr lang="es-ES" sz="1800" u="sng" dirty="0"/>
              <a:t>Indicaciones</a:t>
            </a:r>
            <a:r>
              <a:rPr lang="es-ES" sz="1800" dirty="0"/>
              <a:t>: pacientes con hipercolesterolemia familiar heterocigótica (</a:t>
            </a:r>
            <a:r>
              <a:rPr lang="es-ES" sz="1800" dirty="0" err="1"/>
              <a:t>HFHe</a:t>
            </a:r>
            <a:r>
              <a:rPr lang="es-ES" sz="1800" dirty="0"/>
              <a:t>)* o pacientes con enfermedad vascular aterosclerótica (EVA)**, en ambos casos no controlados con la dosis máxima de estatina + </a:t>
            </a:r>
            <a:r>
              <a:rPr lang="es-ES" sz="1800" dirty="0" err="1"/>
              <a:t>ezetimiba</a:t>
            </a:r>
            <a:r>
              <a:rPr lang="es-ES" sz="1800" dirty="0"/>
              <a:t> o con </a:t>
            </a:r>
            <a:r>
              <a:rPr lang="es-ES" sz="1800" dirty="0" err="1"/>
              <a:t>ezetimiba</a:t>
            </a:r>
            <a:r>
              <a:rPr lang="es-ES" sz="1800" dirty="0"/>
              <a:t> en caso de intolerancia o contraindicación a estatinas</a:t>
            </a:r>
          </a:p>
          <a:p>
            <a:pPr marL="1366838" lvl="3" indent="-274638" algn="just">
              <a:lnSpc>
                <a:spcPct val="100000"/>
              </a:lnSpc>
              <a:spcBef>
                <a:spcPts val="0"/>
              </a:spcBef>
            </a:pPr>
            <a:r>
              <a:rPr lang="es-ES" sz="1200" dirty="0"/>
              <a:t>*Informe de prescripción y diagnóstico por especialista de endocrinología y medicina interna</a:t>
            </a:r>
          </a:p>
          <a:p>
            <a:pPr marL="1366838" lvl="3" indent="-274638" algn="just">
              <a:lnSpc>
                <a:spcPct val="100000"/>
              </a:lnSpc>
              <a:spcBef>
                <a:spcPts val="0"/>
              </a:spcBef>
            </a:pPr>
            <a:r>
              <a:rPr lang="es-ES" sz="1200" dirty="0"/>
              <a:t>** Informe de prescripción y diagnóstico por especialista que trata la patología para la que se prescribe</a:t>
            </a:r>
          </a:p>
          <a:p>
            <a:pPr marL="635000" lvl="2" indent="0" algn="just">
              <a:lnSpc>
                <a:spcPct val="100000"/>
              </a:lnSpc>
              <a:spcBef>
                <a:spcPts val="0"/>
              </a:spcBef>
              <a:buNone/>
            </a:pPr>
            <a:r>
              <a:rPr lang="es-ES" sz="1400" b="1" dirty="0"/>
              <a:t>Necesita visado</a:t>
            </a:r>
            <a:endParaRPr lang="es-ES" sz="2200" b="1" dirty="0"/>
          </a:p>
          <a:p>
            <a:pPr marL="452438" lvl="1" indent="-274638" algn="just">
              <a:lnSpc>
                <a:spcPct val="100000"/>
              </a:lnSpc>
              <a:spcBef>
                <a:spcPts val="0"/>
              </a:spcBef>
            </a:pPr>
            <a:r>
              <a:rPr lang="es-ES" sz="1800" u="sng" dirty="0"/>
              <a:t>Eficacia</a:t>
            </a:r>
            <a:r>
              <a:rPr lang="es-ES" sz="1800" dirty="0"/>
              <a:t> (</a:t>
            </a:r>
            <a:r>
              <a:rPr lang="es-ES" sz="1800" dirty="0">
                <a:hlinkClick r:id="rId5"/>
              </a:rPr>
              <a:t>tabla ECA</a:t>
            </a:r>
            <a:r>
              <a:rPr lang="es-ES" sz="1800" dirty="0"/>
              <a:t>): cuatro ECA en los que mostró una reducción estadísticamente significativa del c-LDL a las 12 semanas de alrededor del 20%. Estudio CLEAR OUTCOMES, valoró reducción eventos CV. </a:t>
            </a:r>
          </a:p>
          <a:p>
            <a:pPr marL="892175" lvl="2" indent="-274638" algn="just">
              <a:lnSpc>
                <a:spcPct val="100000"/>
              </a:lnSpc>
              <a:spcBef>
                <a:spcPts val="0"/>
              </a:spcBef>
            </a:pPr>
            <a:r>
              <a:rPr lang="es-ES" sz="1600" dirty="0"/>
              <a:t>Estudio CLEAR OUTCOMES</a:t>
            </a:r>
          </a:p>
          <a:p>
            <a:pPr marL="1349375" lvl="3" indent="-274638" algn="just">
              <a:lnSpc>
                <a:spcPct val="100000"/>
              </a:lnSpc>
              <a:spcBef>
                <a:spcPts val="0"/>
              </a:spcBef>
            </a:pPr>
            <a:r>
              <a:rPr lang="es-ES" sz="1400" dirty="0"/>
              <a:t>Comparador: placebo</a:t>
            </a:r>
          </a:p>
          <a:p>
            <a:pPr marL="1349375" lvl="3" indent="-274638" algn="just">
              <a:lnSpc>
                <a:spcPct val="100000"/>
              </a:lnSpc>
              <a:spcBef>
                <a:spcPts val="0"/>
              </a:spcBef>
            </a:pPr>
            <a:r>
              <a:rPr lang="es-ES" sz="1400" dirty="0"/>
              <a:t>Participantes: intolerantes a estatinas (22% tomaba estatinas a dosis bajas) en prevención primaria y secundaria que podían tomar otros hipolipemiantes.</a:t>
            </a:r>
          </a:p>
          <a:p>
            <a:pPr marL="1349375" lvl="3" indent="-274638" algn="just">
              <a:lnSpc>
                <a:spcPct val="100000"/>
              </a:lnSpc>
              <a:spcBef>
                <a:spcPts val="0"/>
              </a:spcBef>
            </a:pPr>
            <a:r>
              <a:rPr lang="es-ES" sz="1400" dirty="0"/>
              <a:t>Variable principal: MACE 4 (muerte CV, infarto miocardio no fatal, ictus no fatal o revascularización coronaria)</a:t>
            </a:r>
          </a:p>
          <a:p>
            <a:pPr marL="1349375" lvl="3" indent="-274638" algn="just">
              <a:lnSpc>
                <a:spcPct val="100000"/>
              </a:lnSpc>
              <a:spcBef>
                <a:spcPts val="0"/>
              </a:spcBef>
            </a:pPr>
            <a:r>
              <a:rPr lang="es-ES" sz="1400" dirty="0"/>
              <a:t>Resultados: RAR 1,57% (IC95%: 0,47%-2,07%) NNT= 64 (IC95%: 38 a 211).</a:t>
            </a:r>
          </a:p>
          <a:p>
            <a:pPr marL="617537" lvl="2" indent="0" algn="just">
              <a:lnSpc>
                <a:spcPct val="100000"/>
              </a:lnSpc>
              <a:spcBef>
                <a:spcPts val="0"/>
              </a:spcBef>
              <a:buNone/>
            </a:pPr>
            <a:r>
              <a:rPr lang="es-ES" sz="1600" dirty="0"/>
              <a:t>		         </a:t>
            </a:r>
            <a:r>
              <a:rPr lang="es-ES" sz="1400" dirty="0"/>
              <a:t>No redujo la mortalidad CV, la mortalidad total, ni la incidencia de ictus fatal o no fatal.</a:t>
            </a:r>
          </a:p>
          <a:p>
            <a:pPr marL="1074737" lvl="3" indent="0" algn="just">
              <a:lnSpc>
                <a:spcPct val="100000"/>
              </a:lnSpc>
              <a:spcBef>
                <a:spcPts val="0"/>
              </a:spcBef>
              <a:buNone/>
            </a:pPr>
            <a:r>
              <a:rPr lang="es-ES" sz="1400" dirty="0"/>
              <a:t>	          Análisis de subgrupos: solo se observó efecto en prevención primaria (no en secundaria) y en los pacientes que no              	          tomaban estatina o </a:t>
            </a:r>
            <a:r>
              <a:rPr lang="es-ES" sz="1400" dirty="0" err="1"/>
              <a:t>ezetimiba</a:t>
            </a:r>
            <a:endParaRPr lang="es-ES" sz="1400" dirty="0"/>
          </a:p>
          <a:p>
            <a:pPr marL="1531937" lvl="4" indent="0" algn="just">
              <a:lnSpc>
                <a:spcPct val="100000"/>
              </a:lnSpc>
              <a:spcBef>
                <a:spcPts val="0"/>
              </a:spcBef>
              <a:buNone/>
            </a:pPr>
            <a:endParaRPr lang="es-ES" sz="1200" dirty="0"/>
          </a:p>
          <a:p>
            <a:pPr marL="452438" lvl="2" indent="-274638" algn="just">
              <a:lnSpc>
                <a:spcPct val="100000"/>
              </a:lnSpc>
              <a:spcBef>
                <a:spcPts val="0"/>
              </a:spcBef>
              <a:buNone/>
            </a:pPr>
            <a:endParaRPr lang="es-ES" sz="1400" dirty="0"/>
          </a:p>
          <a:p>
            <a:pPr lvl="2" algn="just">
              <a:lnSpc>
                <a:spcPct val="100000"/>
              </a:lnSpc>
              <a:spcBef>
                <a:spcPts val="0"/>
              </a:spcBef>
            </a:pPr>
            <a:endParaRPr lang="es-ES" sz="1600" dirty="0"/>
          </a:p>
        </p:txBody>
      </p:sp>
      <p:cxnSp>
        <p:nvCxnSpPr>
          <p:cNvPr id="12" name="Conector recto 11"/>
          <p:cNvCxnSpPr/>
          <p:nvPr/>
        </p:nvCxnSpPr>
        <p:spPr>
          <a:xfrm>
            <a:off x="515257" y="1053151"/>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1916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60217" y="210207"/>
            <a:ext cx="10987155" cy="918995"/>
          </a:xfrm>
        </p:spPr>
        <p:txBody>
          <a:bodyPr>
            <a:noAutofit/>
          </a:bodyPr>
          <a:lstStyle/>
          <a:p>
            <a:pPr algn="ctr"/>
            <a:r>
              <a:rPr lang="es-ES" sz="3200">
                <a:solidFill>
                  <a:srgbClr val="4E9EBA"/>
                </a:solidFill>
                <a:latin typeface="Arial Black" pitchFamily="34" charset="0"/>
              </a:rPr>
              <a:t>ÁCIDO BEMPEDOICO (</a:t>
            </a:r>
            <a:r>
              <a:rPr lang="es-ES" sz="3200" err="1">
                <a:solidFill>
                  <a:srgbClr val="4E9EBA"/>
                </a:solidFill>
                <a:latin typeface="Arial Black" pitchFamily="34" charset="0"/>
              </a:rPr>
              <a:t>Nilemdo</a:t>
            </a:r>
            <a:r>
              <a:rPr lang="es-ES" sz="3200">
                <a:solidFill>
                  <a:srgbClr val="4E9EBA"/>
                </a:solidFill>
                <a:latin typeface="Arial Black" pitchFamily="34" charset="0"/>
              </a:rPr>
              <a:t>®, </a:t>
            </a:r>
            <a:r>
              <a:rPr lang="es-ES" sz="3200" err="1">
                <a:solidFill>
                  <a:srgbClr val="4E9EBA"/>
                </a:solidFill>
                <a:latin typeface="Arial Black" pitchFamily="34" charset="0"/>
              </a:rPr>
              <a:t>Nustendi</a:t>
            </a:r>
            <a:r>
              <a:rPr lang="es-ES" sz="3200">
                <a:solidFill>
                  <a:srgbClr val="4E9EBA"/>
                </a:solidFill>
                <a:latin typeface="Arial Black" pitchFamily="34" charset="0"/>
              </a:rPr>
              <a:t>® con </a:t>
            </a:r>
            <a:r>
              <a:rPr lang="es-ES" sz="3200" err="1">
                <a:solidFill>
                  <a:srgbClr val="4E9EBA"/>
                </a:solidFill>
                <a:latin typeface="Arial Black" pitchFamily="34" charset="0"/>
              </a:rPr>
              <a:t>ezetimiba</a:t>
            </a:r>
            <a:r>
              <a:rPr lang="es-ES" sz="3200">
                <a:solidFill>
                  <a:srgbClr val="4E9EBA"/>
                </a:solidFill>
                <a:latin typeface="Arial Black" pitchFamily="34" charset="0"/>
              </a:rPr>
              <a:t>) II</a:t>
            </a:r>
            <a:endParaRPr lang="es-ES" sz="3200">
              <a:solidFill>
                <a:srgbClr val="4E9EBA"/>
              </a:solidFill>
              <a:latin typeface="Arial Black" pitchFamily="34" charset="0"/>
              <a:ea typeface="+mn-ea"/>
              <a:cs typeface="+mn-cs"/>
            </a:endParaRPr>
          </a:p>
        </p:txBody>
      </p:sp>
      <p:sp>
        <p:nvSpPr>
          <p:cNvPr id="6" name="Subtítulo 2"/>
          <p:cNvSpPr txBox="1">
            <a:spLocks/>
          </p:cNvSpPr>
          <p:nvPr/>
        </p:nvSpPr>
        <p:spPr>
          <a:xfrm>
            <a:off x="360217" y="1129202"/>
            <a:ext cx="11161486" cy="453268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0"/>
              </a:spcBef>
            </a:pPr>
            <a:endParaRPr lang="es-ES" sz="1800" dirty="0"/>
          </a:p>
          <a:p>
            <a:pPr algn="just">
              <a:lnSpc>
                <a:spcPct val="100000"/>
              </a:lnSpc>
              <a:spcBef>
                <a:spcPts val="0"/>
              </a:spcBef>
            </a:pPr>
            <a:r>
              <a:rPr lang="es-ES" sz="1800" u="sng" dirty="0"/>
              <a:t>Seguridad</a:t>
            </a:r>
            <a:r>
              <a:rPr lang="es-ES" sz="1800" dirty="0"/>
              <a:t>:  hiperuricemia (3,8%), dolor en extremidades (3,1%) y anemia (2,5%). Interacciona con estatinas. Limitar dosis máxima de simvastatina en tratamientos combinados y no usar concomitantemente con estatina &gt; 40 mg /día</a:t>
            </a:r>
          </a:p>
          <a:p>
            <a:pPr algn="just">
              <a:lnSpc>
                <a:spcPct val="100000"/>
              </a:lnSpc>
              <a:spcBef>
                <a:spcPts val="0"/>
              </a:spcBef>
            </a:pPr>
            <a:endParaRPr lang="es-ES" sz="1800" dirty="0"/>
          </a:p>
          <a:p>
            <a:pPr algn="just">
              <a:lnSpc>
                <a:spcPct val="100000"/>
              </a:lnSpc>
              <a:spcBef>
                <a:spcPts val="0"/>
              </a:spcBef>
            </a:pPr>
            <a:r>
              <a:rPr lang="es-ES" sz="1800" b="1" dirty="0"/>
              <a:t>Lugar en terapéutica</a:t>
            </a:r>
            <a:r>
              <a:rPr lang="es-ES" sz="1800" dirty="0"/>
              <a:t>: </a:t>
            </a:r>
          </a:p>
          <a:p>
            <a:pPr lvl="1" algn="just">
              <a:lnSpc>
                <a:spcPct val="100000"/>
              </a:lnSpc>
              <a:spcBef>
                <a:spcPts val="600"/>
              </a:spcBef>
              <a:spcAft>
                <a:spcPts val="600"/>
              </a:spcAft>
            </a:pPr>
            <a:r>
              <a:rPr lang="es-ES" sz="1800" dirty="0"/>
              <a:t>en el estudio CLEAR OUTCOMES ha demostrado un efecto modesto en la reducción del c-LDL y en la reducción de la morbilidad CV en pacientes de alto RCV sin tratamiento con estatinas o dosis muy bajas de éstas.</a:t>
            </a:r>
          </a:p>
          <a:p>
            <a:pPr lvl="1" algn="just">
              <a:lnSpc>
                <a:spcPct val="100000"/>
              </a:lnSpc>
              <a:spcBef>
                <a:spcPts val="600"/>
              </a:spcBef>
              <a:spcAft>
                <a:spcPts val="600"/>
              </a:spcAft>
            </a:pPr>
            <a:r>
              <a:rPr lang="es-ES" sz="1800" dirty="0"/>
              <a:t>No ha demostrado efectos en la mortalidad CV total, ni en la reducción de ictus.</a:t>
            </a:r>
          </a:p>
          <a:p>
            <a:pPr lvl="1" algn="just">
              <a:lnSpc>
                <a:spcPct val="100000"/>
              </a:lnSpc>
              <a:spcBef>
                <a:spcPts val="600"/>
              </a:spcBef>
              <a:spcAft>
                <a:spcPts val="600"/>
              </a:spcAft>
            </a:pPr>
            <a:r>
              <a:rPr lang="es-ES" sz="1800" dirty="0"/>
              <a:t>Algunos resultados observados en los subgrupos ponen en duda la validez interna del estudio</a:t>
            </a:r>
          </a:p>
          <a:p>
            <a:pPr lvl="1" algn="just">
              <a:lnSpc>
                <a:spcPct val="100000"/>
              </a:lnSpc>
              <a:spcBef>
                <a:spcPts val="600"/>
              </a:spcBef>
              <a:spcAft>
                <a:spcPts val="600"/>
              </a:spcAft>
            </a:pPr>
            <a:r>
              <a:rPr lang="es-ES" sz="1800" dirty="0"/>
              <a:t>El beneficio clínico de añadir ácido </a:t>
            </a:r>
            <a:r>
              <a:rPr lang="es-ES" sz="1800" dirty="0" err="1"/>
              <a:t>bempedoico</a:t>
            </a:r>
            <a:r>
              <a:rPr lang="es-ES" sz="1800" dirty="0"/>
              <a:t> al tratamiento con estatinas a dosis estándar no se ha estudiado</a:t>
            </a:r>
          </a:p>
          <a:p>
            <a:pPr lvl="1" algn="just">
              <a:lnSpc>
                <a:spcPct val="100000"/>
              </a:lnSpc>
              <a:spcBef>
                <a:spcPts val="600"/>
              </a:spcBef>
              <a:spcAft>
                <a:spcPts val="600"/>
              </a:spcAft>
            </a:pPr>
            <a:r>
              <a:rPr lang="es-ES" sz="1800" dirty="0"/>
              <a:t>Podría ser razonable añadirlo en pacientes intolerantes a estatinas tras tratamiento con </a:t>
            </a:r>
            <a:r>
              <a:rPr lang="es-ES" sz="1800" dirty="0" err="1"/>
              <a:t>ezetimiba</a:t>
            </a:r>
            <a:r>
              <a:rPr lang="es-ES" sz="1800" dirty="0"/>
              <a:t> antes de prescribir un i-PCSK9</a:t>
            </a:r>
          </a:p>
          <a:p>
            <a:pPr marL="0" indent="0" algn="just">
              <a:lnSpc>
                <a:spcPct val="100000"/>
              </a:lnSpc>
              <a:spcBef>
                <a:spcPts val="0"/>
              </a:spcBef>
              <a:buNone/>
            </a:pPr>
            <a:endParaRPr lang="es-ES" sz="18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3620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60217" y="210207"/>
            <a:ext cx="10987155" cy="918995"/>
          </a:xfrm>
        </p:spPr>
        <p:txBody>
          <a:bodyPr>
            <a:noAutofit/>
          </a:bodyPr>
          <a:lstStyle/>
          <a:p>
            <a:pPr algn="ctr"/>
            <a:r>
              <a:rPr lang="es-ES" sz="3200">
                <a:solidFill>
                  <a:srgbClr val="4E9EBA"/>
                </a:solidFill>
                <a:latin typeface="Arial Black" pitchFamily="34" charset="0"/>
                <a:ea typeface="+mn-ea"/>
                <a:cs typeface="+mn-cs"/>
              </a:rPr>
              <a:t>ICOSAPENTO DE ETILO (</a:t>
            </a:r>
            <a:r>
              <a:rPr lang="es-ES" sz="3200" err="1">
                <a:solidFill>
                  <a:srgbClr val="4E9EBA"/>
                </a:solidFill>
                <a:latin typeface="Arial Black" pitchFamily="34" charset="0"/>
                <a:ea typeface="+mn-ea"/>
                <a:cs typeface="+mn-cs"/>
              </a:rPr>
              <a:t>Vazkepa</a:t>
            </a:r>
            <a:r>
              <a:rPr lang="es-ES" sz="3200">
                <a:solidFill>
                  <a:srgbClr val="4E9EBA"/>
                </a:solidFill>
                <a:latin typeface="Arial Black" pitchFamily="34" charset="0"/>
                <a:ea typeface="+mn-ea"/>
                <a:cs typeface="+mn-cs"/>
              </a:rPr>
              <a:t>®)</a:t>
            </a:r>
          </a:p>
        </p:txBody>
      </p:sp>
      <p:sp>
        <p:nvSpPr>
          <p:cNvPr id="6" name="Subtítulo 2"/>
          <p:cNvSpPr txBox="1">
            <a:spLocks/>
          </p:cNvSpPr>
          <p:nvPr/>
        </p:nvSpPr>
        <p:spPr>
          <a:xfrm>
            <a:off x="360217" y="921010"/>
            <a:ext cx="11161486" cy="511982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0"/>
              </a:spcBef>
            </a:pPr>
            <a:r>
              <a:rPr lang="es-ES" sz="1800" u="sng" dirty="0"/>
              <a:t>Mecanismo de acción</a:t>
            </a:r>
            <a:r>
              <a:rPr lang="es-ES" sz="1800" dirty="0"/>
              <a:t>: ácido omega-3, ácido eicosapentaenoico, de administración oral. Reduce la síntesis y/o secreción hepática de triglicéridos (TG) y aumenta su depuración desde las partículas VLDL circulantes.</a:t>
            </a:r>
          </a:p>
          <a:p>
            <a:pPr algn="just">
              <a:lnSpc>
                <a:spcPct val="100000"/>
              </a:lnSpc>
              <a:spcBef>
                <a:spcPts val="600"/>
              </a:spcBef>
            </a:pPr>
            <a:r>
              <a:rPr lang="es-ES" sz="1800" u="sng" dirty="0"/>
              <a:t>Indicaciones</a:t>
            </a:r>
            <a:r>
              <a:rPr lang="es-ES" sz="1800" dirty="0"/>
              <a:t>: adultos con diagnóstico de enfermedad aterosclerótica y con un riesgo alto de eventos CV, con tratamiento optimizado y valores de c-LDL &gt;40 mg/dl y &lt; 100 mg/dl y valores de TG elevados (&lt;150 mg/dl) a pesar del tratamiento con estatinas con o sin otros hipolipemiantes a dosis máximas toleradas.</a:t>
            </a:r>
          </a:p>
          <a:p>
            <a:pPr marL="457200" lvl="1" indent="0" algn="just">
              <a:lnSpc>
                <a:spcPct val="100000"/>
              </a:lnSpc>
              <a:spcBef>
                <a:spcPts val="0"/>
              </a:spcBef>
              <a:buNone/>
            </a:pPr>
            <a:r>
              <a:rPr lang="es-ES" sz="1400" b="1" dirty="0"/>
              <a:t>Necesita visado</a:t>
            </a:r>
          </a:p>
          <a:p>
            <a:pPr algn="just">
              <a:lnSpc>
                <a:spcPct val="100000"/>
              </a:lnSpc>
              <a:spcBef>
                <a:spcPts val="600"/>
              </a:spcBef>
            </a:pPr>
            <a:r>
              <a:rPr lang="es-ES" sz="1800" u="sng" dirty="0"/>
              <a:t>Eficacia</a:t>
            </a:r>
            <a:r>
              <a:rPr lang="es-ES" sz="1800" dirty="0"/>
              <a:t> (</a:t>
            </a:r>
            <a:r>
              <a:rPr lang="es-ES" sz="1800" dirty="0">
                <a:hlinkClick r:id="rId2"/>
              </a:rPr>
              <a:t>ver tabla ECA</a:t>
            </a:r>
            <a:r>
              <a:rPr lang="es-ES" sz="1800" dirty="0"/>
              <a:t>): ensayo REDUCE-IT</a:t>
            </a:r>
          </a:p>
          <a:p>
            <a:pPr lvl="1" algn="just">
              <a:lnSpc>
                <a:spcPct val="100000"/>
              </a:lnSpc>
              <a:spcBef>
                <a:spcPts val="0"/>
              </a:spcBef>
            </a:pPr>
            <a:r>
              <a:rPr lang="es-ES" sz="1400" dirty="0"/>
              <a:t>Comparador: placebo (aceite mineral)</a:t>
            </a:r>
          </a:p>
          <a:p>
            <a:pPr lvl="1" algn="just">
              <a:lnSpc>
                <a:spcPct val="100000"/>
              </a:lnSpc>
              <a:spcBef>
                <a:spcPts val="0"/>
              </a:spcBef>
            </a:pPr>
            <a:r>
              <a:rPr lang="es-ES" sz="1400" dirty="0"/>
              <a:t>Variable principal: MACE 5 (muerte CV, infarto miocardio no fatal, ictus no fatal, revascularización coronaria o angina inestable)</a:t>
            </a:r>
          </a:p>
          <a:p>
            <a:pPr lvl="1" algn="just">
              <a:lnSpc>
                <a:spcPct val="100000"/>
              </a:lnSpc>
              <a:spcBef>
                <a:spcPts val="0"/>
              </a:spcBef>
            </a:pPr>
            <a:r>
              <a:rPr lang="es-ES" sz="1400" dirty="0"/>
              <a:t>Resultados: reducción de la incidencia de la variable principal del 17,2% vs 22% ; RAR= 4,8%, NNT= 21 en 4,9 años</a:t>
            </a:r>
          </a:p>
          <a:p>
            <a:pPr marL="457200" lvl="1" indent="0" algn="just">
              <a:lnSpc>
                <a:spcPct val="100000"/>
              </a:lnSpc>
              <a:spcBef>
                <a:spcPts val="0"/>
              </a:spcBef>
              <a:buNone/>
            </a:pPr>
            <a:r>
              <a:rPr lang="es-ES" sz="1400" dirty="0"/>
              <a:t>                            Beneficio en &lt;65 años mayor que en &gt;65 años (RAR 2,5% vs 6,7%)</a:t>
            </a:r>
          </a:p>
          <a:p>
            <a:pPr marL="457200" lvl="1" indent="0" algn="just">
              <a:lnSpc>
                <a:spcPct val="100000"/>
              </a:lnSpc>
              <a:spcBef>
                <a:spcPts val="0"/>
              </a:spcBef>
              <a:buNone/>
            </a:pPr>
            <a:r>
              <a:rPr lang="es-ES" sz="1400" dirty="0"/>
              <a:t>	                Cifras de TG, colesterol n-HDL, c-LDL y proteína C reactiva de alta sensibilidad empeoraron en el grupo placebo. El aceite mineral 	     	                podría haber tenido un efecto negativo disminuyendo absorción estatinas y sobreestimando efecto del fármaco</a:t>
            </a:r>
          </a:p>
          <a:p>
            <a:pPr algn="just">
              <a:lnSpc>
                <a:spcPct val="100000"/>
              </a:lnSpc>
              <a:spcBef>
                <a:spcPts val="600"/>
              </a:spcBef>
            </a:pPr>
            <a:r>
              <a:rPr lang="es-ES" sz="1800" u="sng" dirty="0"/>
              <a:t>Seguridad</a:t>
            </a:r>
            <a:r>
              <a:rPr lang="es-ES" sz="1800" dirty="0"/>
              <a:t>: </a:t>
            </a:r>
          </a:p>
          <a:p>
            <a:pPr lvl="1" algn="just">
              <a:lnSpc>
                <a:spcPct val="100000"/>
              </a:lnSpc>
              <a:spcBef>
                <a:spcPts val="0"/>
              </a:spcBef>
            </a:pPr>
            <a:r>
              <a:rPr lang="es-ES" sz="1400" dirty="0"/>
              <a:t>Hemorragia (11,8%), edema periférico (6,5%), fibrilación auricular (5,8%), estreñimiento (5,4%), dolor musculoesquelético (4,3%), gota (4,2%), y exantema (3,0%)</a:t>
            </a:r>
            <a:r>
              <a:rPr lang="es-ES" sz="1000" dirty="0"/>
              <a:t> </a:t>
            </a:r>
          </a:p>
          <a:p>
            <a:pPr lvl="1" algn="just">
              <a:lnSpc>
                <a:spcPct val="100000"/>
              </a:lnSpc>
              <a:spcBef>
                <a:spcPts val="0"/>
              </a:spcBef>
            </a:pPr>
            <a:r>
              <a:rPr lang="es-ES" sz="1400" dirty="0"/>
              <a:t>Sangrados graves más frecuentes cuando se administró junto con antiagregantes y/o anticoagulantes. Monitorizar</a:t>
            </a:r>
          </a:p>
          <a:p>
            <a:pPr lvl="1" algn="just">
              <a:lnSpc>
                <a:spcPct val="100000"/>
              </a:lnSpc>
              <a:spcBef>
                <a:spcPts val="0"/>
              </a:spcBef>
            </a:pPr>
            <a:r>
              <a:rPr lang="es-ES" sz="1400" dirty="0"/>
              <a:t>Fibrilación o </a:t>
            </a:r>
            <a:r>
              <a:rPr lang="es-ES" sz="1400" dirty="0" err="1"/>
              <a:t>flutter</a:t>
            </a:r>
            <a:r>
              <a:rPr lang="es-ES" sz="1400" dirty="0"/>
              <a:t> auricular más frecuente en pacientes con antecedentes de fibrilación o </a:t>
            </a:r>
            <a:r>
              <a:rPr lang="es-ES" sz="1400" dirty="0" err="1"/>
              <a:t>flutter</a:t>
            </a:r>
            <a:r>
              <a:rPr lang="es-ES" sz="1400" dirty="0"/>
              <a:t>. Monitorizar el electrocardiograma </a:t>
            </a:r>
            <a:r>
              <a:rPr lang="es-ES" sz="1400" dirty="0" err="1"/>
              <a:t>periodicamente</a:t>
            </a:r>
            <a:endParaRPr lang="es-ES" sz="1400" dirty="0"/>
          </a:p>
          <a:p>
            <a:pPr lvl="1" algn="just">
              <a:lnSpc>
                <a:spcPct val="100000"/>
              </a:lnSpc>
              <a:spcBef>
                <a:spcPts val="0"/>
              </a:spcBef>
            </a:pPr>
            <a:endParaRPr lang="es-ES" sz="1000" dirty="0"/>
          </a:p>
          <a:p>
            <a:pPr marL="0" indent="0" algn="just">
              <a:lnSpc>
                <a:spcPct val="100000"/>
              </a:lnSpc>
              <a:spcBef>
                <a:spcPts val="0"/>
              </a:spcBef>
              <a:buNone/>
            </a:pPr>
            <a:endParaRPr lang="es-ES" sz="1800" dirty="0"/>
          </a:p>
          <a:p>
            <a:pPr marL="0" indent="0" algn="just">
              <a:lnSpc>
                <a:spcPct val="100000"/>
              </a:lnSpc>
              <a:spcBef>
                <a:spcPts val="0"/>
              </a:spcBef>
              <a:buNone/>
            </a:pPr>
            <a:endParaRPr lang="es-ES" sz="1200" dirty="0"/>
          </a:p>
          <a:p>
            <a:pPr marL="0" indent="0" algn="just">
              <a:lnSpc>
                <a:spcPct val="100000"/>
              </a:lnSpc>
              <a:spcBef>
                <a:spcPts val="0"/>
              </a:spcBef>
              <a:buNone/>
            </a:pPr>
            <a:endParaRPr lang="es-ES" sz="1200" dirty="0"/>
          </a:p>
          <a:p>
            <a:pPr algn="just">
              <a:lnSpc>
                <a:spcPct val="100000"/>
              </a:lnSpc>
              <a:spcBef>
                <a:spcPts val="0"/>
              </a:spcBef>
            </a:pPr>
            <a:endParaRPr lang="es-ES" sz="14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3"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360217" y="91375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3669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60217" y="210207"/>
            <a:ext cx="10987155" cy="710803"/>
          </a:xfrm>
        </p:spPr>
        <p:txBody>
          <a:bodyPr>
            <a:noAutofit/>
          </a:bodyPr>
          <a:lstStyle/>
          <a:p>
            <a:pPr algn="ctr"/>
            <a:r>
              <a:rPr lang="es-ES" sz="3200">
                <a:solidFill>
                  <a:srgbClr val="4E9EBA"/>
                </a:solidFill>
                <a:latin typeface="Arial Black" pitchFamily="34" charset="0"/>
              </a:rPr>
              <a:t>ICOSAPENTO DE ETILO (</a:t>
            </a:r>
            <a:r>
              <a:rPr lang="es-ES" sz="3200" err="1">
                <a:solidFill>
                  <a:srgbClr val="4E9EBA"/>
                </a:solidFill>
                <a:latin typeface="Arial Black" pitchFamily="34" charset="0"/>
              </a:rPr>
              <a:t>Vazkepa</a:t>
            </a:r>
            <a:r>
              <a:rPr lang="es-ES" sz="3200">
                <a:solidFill>
                  <a:srgbClr val="4E9EBA"/>
                </a:solidFill>
                <a:latin typeface="Arial Black" pitchFamily="34" charset="0"/>
              </a:rPr>
              <a:t>®)</a:t>
            </a:r>
            <a:r>
              <a:rPr lang="es-ES" sz="3200">
                <a:solidFill>
                  <a:srgbClr val="4E9EBA"/>
                </a:solidFill>
                <a:latin typeface="Arial Black" pitchFamily="34" charset="0"/>
                <a:ea typeface="+mn-ea"/>
                <a:cs typeface="+mn-cs"/>
              </a:rPr>
              <a:t>(II)</a:t>
            </a:r>
          </a:p>
        </p:txBody>
      </p:sp>
      <p:sp>
        <p:nvSpPr>
          <p:cNvPr id="6" name="Subtítulo 2"/>
          <p:cNvSpPr txBox="1">
            <a:spLocks/>
          </p:cNvSpPr>
          <p:nvPr/>
        </p:nvSpPr>
        <p:spPr>
          <a:xfrm>
            <a:off x="360217" y="921011"/>
            <a:ext cx="11161486" cy="307971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600"/>
              </a:spcBef>
            </a:pPr>
            <a:r>
              <a:rPr lang="es-ES" sz="1800" b="1" dirty="0"/>
              <a:t>Lugar en terapéutica</a:t>
            </a:r>
            <a:r>
              <a:rPr lang="es-ES" sz="1800" dirty="0"/>
              <a:t>:</a:t>
            </a:r>
          </a:p>
          <a:p>
            <a:pPr marL="0" indent="0" algn="just">
              <a:lnSpc>
                <a:spcPct val="100000"/>
              </a:lnSpc>
              <a:spcBef>
                <a:spcPts val="600"/>
              </a:spcBef>
              <a:buNone/>
            </a:pPr>
            <a:r>
              <a:rPr lang="es-ES" sz="1800" dirty="0"/>
              <a:t>    Primer ácido omega-3 que demuestra un efecto CV favorable.</a:t>
            </a:r>
          </a:p>
          <a:p>
            <a:pPr marL="0" indent="0" algn="just">
              <a:lnSpc>
                <a:spcPct val="100000"/>
              </a:lnSpc>
              <a:spcBef>
                <a:spcPts val="600"/>
              </a:spcBef>
              <a:buNone/>
            </a:pPr>
            <a:r>
              <a:rPr lang="es-ES" sz="1800" dirty="0"/>
              <a:t>    Podría situarse en un segundo escalón de tratamiento, al mismo nivel que los fibratos </a:t>
            </a:r>
            <a:r>
              <a:rPr lang="es-ES" sz="1800" dirty="0">
                <a:solidFill>
                  <a:srgbClr val="FF0000"/>
                </a:solidFill>
              </a:rPr>
              <a:t>(</a:t>
            </a:r>
            <a:r>
              <a:rPr lang="es-ES" sz="1800" dirty="0" err="1"/>
              <a:t>fenofibrato</a:t>
            </a:r>
            <a:r>
              <a:rPr lang="es-ES" sz="1800" dirty="0"/>
              <a:t> o </a:t>
            </a:r>
            <a:r>
              <a:rPr lang="es-ES" sz="1800" dirty="0" err="1"/>
              <a:t>bezafibrato</a:t>
            </a:r>
            <a:r>
              <a:rPr lang="es-ES" sz="1800" dirty="0">
                <a:solidFill>
                  <a:srgbClr val="FF0000"/>
                </a:solidFill>
              </a:rPr>
              <a:t>)</a:t>
            </a:r>
            <a:r>
              <a:rPr lang="es-ES" sz="1800" dirty="0"/>
              <a:t>, en asociación con estatinas.</a:t>
            </a:r>
          </a:p>
          <a:p>
            <a:pPr marL="0" indent="0" algn="just">
              <a:lnSpc>
                <a:spcPct val="100000"/>
              </a:lnSpc>
              <a:spcBef>
                <a:spcPts val="600"/>
              </a:spcBef>
              <a:buNone/>
            </a:pPr>
            <a:r>
              <a:rPr lang="es-ES" sz="1800" dirty="0"/>
              <a:t>    Su posicionamiento es difícil debido a:</a:t>
            </a:r>
          </a:p>
          <a:p>
            <a:pPr lvl="1" algn="just">
              <a:lnSpc>
                <a:spcPct val="100000"/>
              </a:lnSpc>
              <a:spcBef>
                <a:spcPts val="600"/>
              </a:spcBef>
            </a:pPr>
            <a:r>
              <a:rPr lang="es-ES" sz="1400" dirty="0"/>
              <a:t>La falta de estudios comparativos con otros tratamientos</a:t>
            </a:r>
          </a:p>
          <a:p>
            <a:pPr lvl="1" algn="just">
              <a:lnSpc>
                <a:spcPct val="100000"/>
              </a:lnSpc>
              <a:spcBef>
                <a:spcPts val="600"/>
              </a:spcBef>
            </a:pPr>
            <a:r>
              <a:rPr lang="es-ES" sz="1400" dirty="0"/>
              <a:t>La posible sobrestimación del beneficio por los efectos negativos del placebo (aceite mineral)</a:t>
            </a:r>
          </a:p>
          <a:p>
            <a:pPr lvl="1" algn="just">
              <a:lnSpc>
                <a:spcPct val="100000"/>
              </a:lnSpc>
              <a:spcBef>
                <a:spcPts val="600"/>
              </a:spcBef>
            </a:pPr>
            <a:r>
              <a:rPr lang="es-ES" sz="1400" dirty="0"/>
              <a:t>Los riesgos de seguridad</a:t>
            </a:r>
          </a:p>
          <a:p>
            <a:pPr marL="0" indent="0" algn="just">
              <a:lnSpc>
                <a:spcPct val="100000"/>
              </a:lnSpc>
              <a:spcBef>
                <a:spcPts val="0"/>
              </a:spcBef>
              <a:buNone/>
            </a:pPr>
            <a:endParaRPr lang="es-ES" sz="12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360217" y="91375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774518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gai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301a845-6ce7-4628-b9f3-e90712a662a6" xsi:nil="true"/>
    <lcf76f155ced4ddcb4097134ff3c332f xmlns="1fdafc60-6e87-4fef-9209-278af2a3ac6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91CD9D10FA1F543857F910471C88E3F" ma:contentTypeVersion="18" ma:contentTypeDescription="Create a new document." ma:contentTypeScope="" ma:versionID="9f0878a314c725dfebae829de0bd1d41">
  <xsd:schema xmlns:xsd="http://www.w3.org/2001/XMLSchema" xmlns:xs="http://www.w3.org/2001/XMLSchema" xmlns:p="http://schemas.microsoft.com/office/2006/metadata/properties" xmlns:ns2="1fdafc60-6e87-4fef-9209-278af2a3ac6d" xmlns:ns3="f301a845-6ce7-4628-b9f3-e90712a662a6" targetNamespace="http://schemas.microsoft.com/office/2006/metadata/properties" ma:root="true" ma:fieldsID="fc71d20b104c46947545634b48f9da42" ns2:_="" ns3:_="">
    <xsd:import namespace="1fdafc60-6e87-4fef-9209-278af2a3ac6d"/>
    <xsd:import namespace="f301a845-6ce7-4628-b9f3-e90712a662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dafc60-6e87-4fef-9209-278af2a3ac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6238219-447f-418f-809f-6e2596424ee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301a845-6ce7-4628-b9f3-e90712a662a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b2c9e86-a5d1-4fbb-99d0-b14c622278c8}" ma:internalName="TaxCatchAll" ma:showField="CatchAllData" ma:web="f301a845-6ce7-4628-b9f3-e90712a662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C9C0450-BEA5-4695-94A4-D41D36B74154}">
  <ds:schemaRefs>
    <ds:schemaRef ds:uri="1fdafc60-6e87-4fef-9209-278af2a3ac6d"/>
    <ds:schemaRef ds:uri="f301a845-6ce7-4628-b9f3-e90712a662a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71737D3B-2628-4CB1-A252-A7A3FD4F8197}">
  <ds:schemaRefs>
    <ds:schemaRef ds:uri="http://schemas.microsoft.com/sharepoint/v3/contenttype/forms"/>
  </ds:schemaRefs>
</ds:datastoreItem>
</file>

<file path=customXml/itemProps3.xml><?xml version="1.0" encoding="utf-8"?>
<ds:datastoreItem xmlns:ds="http://schemas.openxmlformats.org/officeDocument/2006/customXml" ds:itemID="{74CB0679-6827-40FB-A3B9-2BF8652BC3B6}">
  <ds:schemaRefs>
    <ds:schemaRef ds:uri="1fdafc60-6e87-4fef-9209-278af2a3ac6d"/>
    <ds:schemaRef ds:uri="f301a845-6ce7-4628-b9f3-e90712a662a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12</TotalTime>
  <Words>2394</Words>
  <Application>Microsoft Office PowerPoint</Application>
  <PresentationFormat>Panorámica</PresentationFormat>
  <Paragraphs>148</Paragraphs>
  <Slides>17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17</vt:i4>
      </vt:variant>
    </vt:vector>
  </HeadingPairs>
  <TitlesOfParts>
    <vt:vector size="23" baseType="lpstr">
      <vt:lpstr>Arial</vt:lpstr>
      <vt:lpstr>Arial Black</vt:lpstr>
      <vt:lpstr>Calibri</vt:lpstr>
      <vt:lpstr>Calibri Light</vt:lpstr>
      <vt:lpstr>Wingdings</vt:lpstr>
      <vt:lpstr>Tema de Office</vt:lpstr>
      <vt:lpstr>  NUEVOS FÁRMACOS HIPOLIPEMIANTES: ácido bempedoico, icosapento de etilo, inclisirán…  Vol 33, nº 7 2025 </vt:lpstr>
      <vt:lpstr>Sumario</vt:lpstr>
      <vt:lpstr>INTRODUCCIÓN </vt:lpstr>
      <vt:lpstr>NIVEL DE COLESTEROL ¿CUÁNTO MÁS BAJO MEJOR?</vt:lpstr>
      <vt:lpstr>NIVEL DE COLESTEROL ¿CUÁNTO MÁS BAJO MEJOR? (II)</vt:lpstr>
      <vt:lpstr>ÁCIDO BEMPEDOICO (Nilemdo®, Nustendi® con ezetimiba)</vt:lpstr>
      <vt:lpstr>ÁCIDO BEMPEDOICO (Nilemdo®, Nustendi® con ezetimiba) II</vt:lpstr>
      <vt:lpstr>ICOSAPENTO DE ETILO (Vazkepa®)</vt:lpstr>
      <vt:lpstr>ICOSAPENTO DE ETILO (Vazkepa®)(II)</vt:lpstr>
      <vt:lpstr>INHIBIDORES DE LA PCSK9(i-PCSK9)</vt:lpstr>
      <vt:lpstr>INCLISIRÁN (Leqvio®)</vt:lpstr>
      <vt:lpstr>INCLISIRÁN (Leqvio®) (II)</vt:lpstr>
      <vt:lpstr>OTROS: LOMITAPIDA, EVINACUMAB, VOLASENORSÉN</vt:lpstr>
      <vt:lpstr>OTROS: LOMITAPIDA, EVINACUMAB, VOLASENORSÉN (II)</vt:lpstr>
      <vt:lpstr>LIPOPROTEINA (a) OTRO FACTOR DE RCV</vt:lpstr>
      <vt:lpstr>IDEAS CLAVE</vt:lpstr>
      <vt:lpstr>Presentación de PowerPoint</vt:lpstr>
    </vt:vector>
  </TitlesOfParts>
  <Company>Eusko Jaurlaritza Gobierno Vasco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Titulo INFAC  Vol xx, nºx año</dc:title>
  <dc:creator>López Varona, Mª José</dc:creator>
  <cp:lastModifiedBy>Zuazo Aguillo, Mª Lourdes</cp:lastModifiedBy>
  <cp:revision>1</cp:revision>
  <cp:lastPrinted>2022-02-23T13:38:32Z</cp:lastPrinted>
  <dcterms:created xsi:type="dcterms:W3CDTF">2022-01-18T07:46:55Z</dcterms:created>
  <dcterms:modified xsi:type="dcterms:W3CDTF">2025-11-10T13:05:09Z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0x010100491CD9D10FA1F543857F910471C88E3F</vt:lpwstr>
  </property>
  <property fmtid="{D5CDD505-2E9C-101B-9397-08002B2CF9AE}" pid="3" name="MediaServiceImageTags">
    <vt:lpwstr/>
  </property>
</Properties>
</file>