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handoutMasterIdLst>
    <p:handoutMasterId r:id="rId16"/>
  </p:handoutMasterIdLst>
  <p:sldIdLst>
    <p:sldId id="256" r:id="rId5"/>
    <p:sldId id="259" r:id="rId6"/>
    <p:sldId id="262" r:id="rId7"/>
    <p:sldId id="318" r:id="rId8"/>
    <p:sldId id="322" r:id="rId9"/>
    <p:sldId id="304" r:id="rId10"/>
    <p:sldId id="323" r:id="rId11"/>
    <p:sldId id="324" r:id="rId12"/>
    <p:sldId id="325" r:id="rId13"/>
    <p:sldId id="320" r:id="rId14"/>
    <p:sldId id="292" r:id="rId15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E66D3E-3AA7-412F-BC82-94A4625496DC}" v="1" dt="2024-06-17T10:13:28.9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6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ópez Varona, Mª José" userId="6b80e222-923f-4be5-9ffe-77a4b7672272" providerId="ADAL" clId="{AFAD9B88-7C2F-4350-9EF8-8BD01589AC3C}"/>
    <pc:docChg chg="modSld">
      <pc:chgData name="López Varona, Mª José" userId="6b80e222-923f-4be5-9ffe-77a4b7672272" providerId="ADAL" clId="{AFAD9B88-7C2F-4350-9EF8-8BD01589AC3C}" dt="2024-05-03T05:47:53.439" v="1" actId="13926"/>
      <pc:docMkLst>
        <pc:docMk/>
      </pc:docMkLst>
      <pc:sldChg chg="modSp mod">
        <pc:chgData name="López Varona, Mª José" userId="6b80e222-923f-4be5-9ffe-77a4b7672272" providerId="ADAL" clId="{AFAD9B88-7C2F-4350-9EF8-8BD01589AC3C}" dt="2024-05-03T05:47:33.773" v="0" actId="13926"/>
        <pc:sldMkLst>
          <pc:docMk/>
          <pc:sldMk cId="1752585274" sldId="256"/>
        </pc:sldMkLst>
        <pc:spChg chg="mod">
          <ac:chgData name="López Varona, Mª José" userId="6b80e222-923f-4be5-9ffe-77a4b7672272" providerId="ADAL" clId="{AFAD9B88-7C2F-4350-9EF8-8BD01589AC3C}" dt="2024-05-03T05:47:33.773" v="0" actId="13926"/>
          <ac:spMkLst>
            <pc:docMk/>
            <pc:sldMk cId="1752585274" sldId="256"/>
            <ac:spMk id="2" creationId="{00000000-0000-0000-0000-000000000000}"/>
          </ac:spMkLst>
        </pc:spChg>
      </pc:sldChg>
      <pc:sldChg chg="modSp mod">
        <pc:chgData name="López Varona, Mª José" userId="6b80e222-923f-4be5-9ffe-77a4b7672272" providerId="ADAL" clId="{AFAD9B88-7C2F-4350-9EF8-8BD01589AC3C}" dt="2024-05-03T05:47:53.439" v="1" actId="13926"/>
        <pc:sldMkLst>
          <pc:docMk/>
          <pc:sldMk cId="1571040085" sldId="292"/>
        </pc:sldMkLst>
        <pc:spChg chg="mod">
          <ac:chgData name="López Varona, Mª José" userId="6b80e222-923f-4be5-9ffe-77a4b7672272" providerId="ADAL" clId="{AFAD9B88-7C2F-4350-9EF8-8BD01589AC3C}" dt="2024-05-03T05:47:53.439" v="1" actId="13926"/>
          <ac:spMkLst>
            <pc:docMk/>
            <pc:sldMk cId="1571040085" sldId="292"/>
            <ac:spMk id="3" creationId="{00000000-0000-0000-0000-000000000000}"/>
          </ac:spMkLst>
        </pc:spChg>
      </pc:sldChg>
    </pc:docChg>
  </pc:docChgLst>
  <pc:docChgLst>
    <pc:chgData name="López Varona, Mª José" userId="6b80e222-923f-4be5-9ffe-77a4b7672272" providerId="ADAL" clId="{A5CD1793-69BE-4D54-B0E2-0DDE7277AD58}"/>
    <pc:docChg chg="undo custSel modSld">
      <pc:chgData name="López Varona, Mª José" userId="6b80e222-923f-4be5-9ffe-77a4b7672272" providerId="ADAL" clId="{A5CD1793-69BE-4D54-B0E2-0DDE7277AD58}" dt="2024-05-06T11:32:48.673" v="1986"/>
      <pc:docMkLst>
        <pc:docMk/>
      </pc:docMkLst>
      <pc:sldChg chg="modSp mod">
        <pc:chgData name="López Varona, Mª José" userId="6b80e222-923f-4be5-9ffe-77a4b7672272" providerId="ADAL" clId="{A5CD1793-69BE-4D54-B0E2-0DDE7277AD58}" dt="2024-05-03T06:05:16.018" v="487" actId="20577"/>
        <pc:sldMkLst>
          <pc:docMk/>
          <pc:sldMk cId="1752585274" sldId="256"/>
        </pc:sldMkLst>
        <pc:spChg chg="mod">
          <ac:chgData name="López Varona, Mª José" userId="6b80e222-923f-4be5-9ffe-77a4b7672272" providerId="ADAL" clId="{A5CD1793-69BE-4D54-B0E2-0DDE7277AD58}" dt="2024-05-03T06:05:16.018" v="487" actId="20577"/>
          <ac:spMkLst>
            <pc:docMk/>
            <pc:sldMk cId="1752585274" sldId="256"/>
            <ac:spMk id="2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3T06:01:03.189" v="297" actId="20577"/>
        <pc:sldMkLst>
          <pc:docMk/>
          <pc:sldMk cId="3993719675" sldId="259"/>
        </pc:sldMkLst>
        <pc:spChg chg="mod">
          <ac:chgData name="López Varona, Mª José" userId="6b80e222-923f-4be5-9ffe-77a4b7672272" providerId="ADAL" clId="{A5CD1793-69BE-4D54-B0E2-0DDE7277AD58}" dt="2024-05-03T05:51:59.646" v="97" actId="20577"/>
          <ac:spMkLst>
            <pc:docMk/>
            <pc:sldMk cId="3993719675" sldId="259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1:03.189" v="297" actId="20577"/>
          <ac:spMkLst>
            <pc:docMk/>
            <pc:sldMk cId="3993719675" sldId="259"/>
            <ac:spMk id="4" creationId="{00000000-0000-0000-0000-000000000000}"/>
          </ac:spMkLst>
        </pc:spChg>
      </pc:sldChg>
      <pc:sldChg chg="addSp delSp modSp mod">
        <pc:chgData name="López Varona, Mª José" userId="6b80e222-923f-4be5-9ffe-77a4b7672272" providerId="ADAL" clId="{A5CD1793-69BE-4D54-B0E2-0DDE7277AD58}" dt="2024-05-03T06:13:01.548" v="552" actId="108"/>
        <pc:sldMkLst>
          <pc:docMk/>
          <pc:sldMk cId="628501172" sldId="262"/>
        </pc:sldMkLst>
        <pc:spChg chg="mod">
          <ac:chgData name="López Varona, Mª José" userId="6b80e222-923f-4be5-9ffe-77a4b7672272" providerId="ADAL" clId="{A5CD1793-69BE-4D54-B0E2-0DDE7277AD58}" dt="2024-05-03T06:01:20.888" v="304" actId="20577"/>
          <ac:spMkLst>
            <pc:docMk/>
            <pc:sldMk cId="628501172" sldId="26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13:01.548" v="552" actId="108"/>
          <ac:spMkLst>
            <pc:docMk/>
            <pc:sldMk cId="628501172" sldId="262"/>
            <ac:spMk id="6" creationId="{00000000-0000-0000-0000-000000000000}"/>
          </ac:spMkLst>
        </pc:spChg>
        <pc:picChg chg="del">
          <ac:chgData name="López Varona, Mª José" userId="6b80e222-923f-4be5-9ffe-77a4b7672272" providerId="ADAL" clId="{A5CD1793-69BE-4D54-B0E2-0DDE7277AD58}" dt="2024-05-03T06:09:03.379" v="519" actId="478"/>
          <ac:picMkLst>
            <pc:docMk/>
            <pc:sldMk cId="628501172" sldId="262"/>
            <ac:picMk id="3" creationId="{703738D2-D4BE-7D34-59FE-9D815CB85691}"/>
          </ac:picMkLst>
        </pc:picChg>
        <pc:picChg chg="add del mod">
          <ac:chgData name="López Varona, Mª José" userId="6b80e222-923f-4be5-9ffe-77a4b7672272" providerId="ADAL" clId="{A5CD1793-69BE-4D54-B0E2-0DDE7277AD58}" dt="2024-05-03T06:11:05.692" v="540" actId="478"/>
          <ac:picMkLst>
            <pc:docMk/>
            <pc:sldMk cId="628501172" sldId="262"/>
            <ac:picMk id="5" creationId="{04B7CAAD-9C6C-2A8B-DABB-4EA028B938FA}"/>
          </ac:picMkLst>
        </pc:picChg>
        <pc:picChg chg="add mod">
          <ac:chgData name="López Varona, Mª José" userId="6b80e222-923f-4be5-9ffe-77a4b7672272" providerId="ADAL" clId="{A5CD1793-69BE-4D54-B0E2-0DDE7277AD58}" dt="2024-05-03T06:12:08.277" v="548" actId="1076"/>
          <ac:picMkLst>
            <pc:docMk/>
            <pc:sldMk cId="628501172" sldId="262"/>
            <ac:picMk id="13" creationId="{58411AB9-B67C-0AFC-9847-7A63AAB50A58}"/>
          </ac:picMkLst>
        </pc:picChg>
      </pc:sldChg>
      <pc:sldChg chg="modSp mod">
        <pc:chgData name="López Varona, Mª José" userId="6b80e222-923f-4be5-9ffe-77a4b7672272" providerId="ADAL" clId="{A5CD1793-69BE-4D54-B0E2-0DDE7277AD58}" dt="2024-05-03T06:05:09.253" v="482" actId="14100"/>
        <pc:sldMkLst>
          <pc:docMk/>
          <pc:sldMk cId="1571040085" sldId="292"/>
        </pc:sldMkLst>
        <pc:spChg chg="mod">
          <ac:chgData name="López Varona, Mª José" userId="6b80e222-923f-4be5-9ffe-77a4b7672272" providerId="ADAL" clId="{A5CD1793-69BE-4D54-B0E2-0DDE7277AD58}" dt="2024-05-03T06:05:09.253" v="482" actId="14100"/>
          <ac:spMkLst>
            <pc:docMk/>
            <pc:sldMk cId="1571040085" sldId="292"/>
            <ac:spMk id="3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5:01.243" v="476"/>
          <ac:spMkLst>
            <pc:docMk/>
            <pc:sldMk cId="1571040085" sldId="292"/>
            <ac:spMk id="5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13:31.649" v="1753" actId="20577"/>
        <pc:sldMkLst>
          <pc:docMk/>
          <pc:sldMk cId="1468329794" sldId="304"/>
        </pc:sldMkLst>
        <pc:spChg chg="mod">
          <ac:chgData name="López Varona, Mª José" userId="6b80e222-923f-4be5-9ffe-77a4b7672272" providerId="ADAL" clId="{A5CD1793-69BE-4D54-B0E2-0DDE7277AD58}" dt="2024-05-06T11:13:31.649" v="1753" actId="20577"/>
          <ac:spMkLst>
            <pc:docMk/>
            <pc:sldMk cId="1468329794" sldId="304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2:08.866" v="361" actId="20577"/>
          <ac:spMkLst>
            <pc:docMk/>
            <pc:sldMk cId="1468329794" sldId="304"/>
            <ac:spMk id="11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3T06:24:55.625" v="967" actId="20577"/>
        <pc:sldMkLst>
          <pc:docMk/>
          <pc:sldMk cId="2778783636" sldId="318"/>
        </pc:sldMkLst>
        <pc:spChg chg="mod">
          <ac:chgData name="López Varona, Mª José" userId="6b80e222-923f-4be5-9ffe-77a4b7672272" providerId="ADAL" clId="{A5CD1793-69BE-4D54-B0E2-0DDE7277AD58}" dt="2024-05-03T06:01:40.240" v="333" actId="20577"/>
          <ac:spMkLst>
            <pc:docMk/>
            <pc:sldMk cId="2778783636" sldId="318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24:55.625" v="967" actId="20577"/>
          <ac:spMkLst>
            <pc:docMk/>
            <pc:sldMk cId="2778783636" sldId="318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30:08.238" v="1926" actId="13926"/>
        <pc:sldMkLst>
          <pc:docMk/>
          <pc:sldMk cId="1403462064" sldId="320"/>
        </pc:sldMkLst>
        <pc:spChg chg="mod">
          <ac:chgData name="López Varona, Mª José" userId="6b80e222-923f-4be5-9ffe-77a4b7672272" providerId="ADAL" clId="{A5CD1793-69BE-4D54-B0E2-0DDE7277AD58}" dt="2024-05-03T06:03:24.678" v="451" actId="20577"/>
          <ac:spMkLst>
            <pc:docMk/>
            <pc:sldMk cId="1403462064" sldId="320"/>
            <ac:spMk id="11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6T11:30:08.238" v="1926" actId="13926"/>
          <ac:spMkLst>
            <pc:docMk/>
            <pc:sldMk cId="1403462064" sldId="320"/>
            <ac:spMk id="13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04:30.892" v="1679" actId="20577"/>
        <pc:sldMkLst>
          <pc:docMk/>
          <pc:sldMk cId="425272887" sldId="322"/>
        </pc:sldMkLst>
        <pc:spChg chg="mod">
          <ac:chgData name="López Varona, Mª José" userId="6b80e222-923f-4be5-9ffe-77a4b7672272" providerId="ADAL" clId="{A5CD1793-69BE-4D54-B0E2-0DDE7277AD58}" dt="2024-05-03T06:01:56.874" v="346" actId="20577"/>
          <ac:spMkLst>
            <pc:docMk/>
            <pc:sldMk cId="425272887" sldId="32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6T11:04:30.892" v="1679" actId="20577"/>
          <ac:spMkLst>
            <pc:docMk/>
            <pc:sldMk cId="425272887" sldId="322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21:12.687" v="1824" actId="20577"/>
        <pc:sldMkLst>
          <pc:docMk/>
          <pc:sldMk cId="1387812537" sldId="323"/>
        </pc:sldMkLst>
        <pc:spChg chg="mod">
          <ac:chgData name="López Varona, Mª José" userId="6b80e222-923f-4be5-9ffe-77a4b7672272" providerId="ADAL" clId="{A5CD1793-69BE-4D54-B0E2-0DDE7277AD58}" dt="2024-05-06T11:21:12.687" v="1824" actId="20577"/>
          <ac:spMkLst>
            <pc:docMk/>
            <pc:sldMk cId="1387812537" sldId="323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2:43.732" v="403" actId="20577"/>
          <ac:spMkLst>
            <pc:docMk/>
            <pc:sldMk cId="1387812537" sldId="323"/>
            <ac:spMk id="11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28:03.687" v="1886"/>
        <pc:sldMkLst>
          <pc:docMk/>
          <pc:sldMk cId="3335105200" sldId="324"/>
        </pc:sldMkLst>
        <pc:spChg chg="mod">
          <ac:chgData name="López Varona, Mª José" userId="6b80e222-923f-4be5-9ffe-77a4b7672272" providerId="ADAL" clId="{A5CD1793-69BE-4D54-B0E2-0DDE7277AD58}" dt="2024-05-06T11:28:03.687" v="1886"/>
          <ac:spMkLst>
            <pc:docMk/>
            <pc:sldMk cId="3335105200" sldId="324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2:58.403" v="428" actId="20577"/>
          <ac:spMkLst>
            <pc:docMk/>
            <pc:sldMk cId="3335105200" sldId="324"/>
            <ac:spMk id="11" creationId="{00000000-0000-0000-0000-000000000000}"/>
          </ac:spMkLst>
        </pc:spChg>
      </pc:sldChg>
      <pc:sldChg chg="modSp mod">
        <pc:chgData name="López Varona, Mª José" userId="6b80e222-923f-4be5-9ffe-77a4b7672272" providerId="ADAL" clId="{A5CD1793-69BE-4D54-B0E2-0DDE7277AD58}" dt="2024-05-06T11:32:48.673" v="1986"/>
        <pc:sldMkLst>
          <pc:docMk/>
          <pc:sldMk cId="4205869243" sldId="325"/>
        </pc:sldMkLst>
        <pc:spChg chg="mod">
          <ac:chgData name="López Varona, Mª José" userId="6b80e222-923f-4be5-9ffe-77a4b7672272" providerId="ADAL" clId="{A5CD1793-69BE-4D54-B0E2-0DDE7277AD58}" dt="2024-05-06T11:32:48.673" v="1986"/>
          <ac:spMkLst>
            <pc:docMk/>
            <pc:sldMk cId="4205869243" sldId="325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A5CD1793-69BE-4D54-B0E2-0DDE7277AD58}" dt="2024-05-03T06:03:11.858" v="430" actId="20577"/>
          <ac:spMkLst>
            <pc:docMk/>
            <pc:sldMk cId="4205869243" sldId="325"/>
            <ac:spMk id="11" creationId="{00000000-0000-0000-0000-000000000000}"/>
          </ac:spMkLst>
        </pc:spChg>
      </pc:sldChg>
    </pc:docChg>
  </pc:docChgLst>
  <pc:docChgLst>
    <pc:chgData name="López Varona, Mª José" userId="6b80e222-923f-4be5-9ffe-77a4b7672272" providerId="ADAL" clId="{E30FD79B-9C1D-4412-A38D-DED3DBC1C1DC}"/>
    <pc:docChg chg="undo custSel addSld delSld modSld">
      <pc:chgData name="López Varona, Mª José" userId="6b80e222-923f-4be5-9ffe-77a4b7672272" providerId="ADAL" clId="{E30FD79B-9C1D-4412-A38D-DED3DBC1C1DC}" dt="2024-03-26T12:34:01.011" v="3477" actId="13926"/>
      <pc:docMkLst>
        <pc:docMk/>
      </pc:docMkLst>
      <pc:sldChg chg="modSp mod">
        <pc:chgData name="López Varona, Mª José" userId="6b80e222-923f-4be5-9ffe-77a4b7672272" providerId="ADAL" clId="{E30FD79B-9C1D-4412-A38D-DED3DBC1C1DC}" dt="2024-03-26T12:33:48.524" v="3475" actId="13926"/>
        <pc:sldMkLst>
          <pc:docMk/>
          <pc:sldMk cId="1752585274" sldId="256"/>
        </pc:sldMkLst>
        <pc:spChg chg="mod">
          <ac:chgData name="López Varona, Mª José" userId="6b80e222-923f-4be5-9ffe-77a4b7672272" providerId="ADAL" clId="{E30FD79B-9C1D-4412-A38D-DED3DBC1C1DC}" dt="2024-03-26T12:33:48.524" v="3475" actId="13926"/>
          <ac:spMkLst>
            <pc:docMk/>
            <pc:sldMk cId="1752585274" sldId="256"/>
            <ac:spMk id="2" creationId="{00000000-0000-0000-0000-000000000000}"/>
          </ac:spMkLst>
        </pc:spChg>
      </pc:sldChg>
      <pc:sldChg chg="modSp mod">
        <pc:chgData name="López Varona, Mª José" userId="6b80e222-923f-4be5-9ffe-77a4b7672272" providerId="ADAL" clId="{E30FD79B-9C1D-4412-A38D-DED3DBC1C1DC}" dt="2024-02-26T08:04:52.956" v="327" actId="20577"/>
        <pc:sldMkLst>
          <pc:docMk/>
          <pc:sldMk cId="3993719675" sldId="259"/>
        </pc:sldMkLst>
        <pc:spChg chg="mod">
          <ac:chgData name="López Varona, Mª José" userId="6b80e222-923f-4be5-9ffe-77a4b7672272" providerId="ADAL" clId="{E30FD79B-9C1D-4412-A38D-DED3DBC1C1DC}" dt="2024-02-26T08:04:52.956" v="327" actId="20577"/>
          <ac:spMkLst>
            <pc:docMk/>
            <pc:sldMk cId="3993719675" sldId="259"/>
            <ac:spMk id="4" creationId="{00000000-0000-0000-0000-000000000000}"/>
          </ac:spMkLst>
        </pc:spChg>
      </pc:sldChg>
      <pc:sldChg chg="addSp modSp mod">
        <pc:chgData name="López Varona, Mª José" userId="6b80e222-923f-4be5-9ffe-77a4b7672272" providerId="ADAL" clId="{E30FD79B-9C1D-4412-A38D-DED3DBC1C1DC}" dt="2024-03-25T14:32:50.501" v="3053" actId="20577"/>
        <pc:sldMkLst>
          <pc:docMk/>
          <pc:sldMk cId="628501172" sldId="262"/>
        </pc:sldMkLst>
        <pc:spChg chg="mod">
          <ac:chgData name="López Varona, Mª José" userId="6b80e222-923f-4be5-9ffe-77a4b7672272" providerId="ADAL" clId="{E30FD79B-9C1D-4412-A38D-DED3DBC1C1DC}" dt="2024-02-26T13:51:39.515" v="703" actId="20577"/>
          <ac:spMkLst>
            <pc:docMk/>
            <pc:sldMk cId="628501172" sldId="26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25T14:32:50.501" v="3053" actId="20577"/>
          <ac:spMkLst>
            <pc:docMk/>
            <pc:sldMk cId="628501172" sldId="262"/>
            <ac:spMk id="6" creationId="{00000000-0000-0000-0000-000000000000}"/>
          </ac:spMkLst>
        </pc:spChg>
        <pc:picChg chg="add mod">
          <ac:chgData name="López Varona, Mª José" userId="6b80e222-923f-4be5-9ffe-77a4b7672272" providerId="ADAL" clId="{E30FD79B-9C1D-4412-A38D-DED3DBC1C1DC}" dt="2024-02-29T12:21:47.330" v="1932" actId="14100"/>
          <ac:picMkLst>
            <pc:docMk/>
            <pc:sldMk cId="628501172" sldId="262"/>
            <ac:picMk id="3" creationId="{703738D2-D4BE-7D34-59FE-9D815CB85691}"/>
          </ac:picMkLst>
        </pc:picChg>
      </pc:sldChg>
      <pc:sldChg chg="addSp delSp modSp mod">
        <pc:chgData name="López Varona, Mª José" userId="6b80e222-923f-4be5-9ffe-77a4b7672272" providerId="ADAL" clId="{E30FD79B-9C1D-4412-A38D-DED3DBC1C1DC}" dt="2024-03-26T12:34:01.011" v="3477" actId="13926"/>
        <pc:sldMkLst>
          <pc:docMk/>
          <pc:sldMk cId="1571040085" sldId="292"/>
        </pc:sldMkLst>
        <pc:spChg chg="add del mod">
          <ac:chgData name="López Varona, Mª José" userId="6b80e222-923f-4be5-9ffe-77a4b7672272" providerId="ADAL" clId="{E30FD79B-9C1D-4412-A38D-DED3DBC1C1DC}" dt="2024-03-26T12:34:01.011" v="3477" actId="13926"/>
          <ac:spMkLst>
            <pc:docMk/>
            <pc:sldMk cId="1571040085" sldId="292"/>
            <ac:spMk id="3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2-29T12:16:11.504" v="1853" actId="122"/>
          <ac:spMkLst>
            <pc:docMk/>
            <pc:sldMk cId="1571040085" sldId="292"/>
            <ac:spMk id="5" creationId="{00000000-0000-0000-0000-000000000000}"/>
          </ac:spMkLst>
        </pc:spChg>
      </pc:sldChg>
      <pc:sldChg chg="delSp del mod">
        <pc:chgData name="López Varona, Mª José" userId="6b80e222-923f-4be5-9ffe-77a4b7672272" providerId="ADAL" clId="{E30FD79B-9C1D-4412-A38D-DED3DBC1C1DC}" dt="2024-02-26T14:37:07.659" v="1271" actId="2696"/>
        <pc:sldMkLst>
          <pc:docMk/>
          <pc:sldMk cId="2209896573" sldId="293"/>
        </pc:sldMkLst>
        <pc:picChg chg="del">
          <ac:chgData name="López Varona, Mª José" userId="6b80e222-923f-4be5-9ffe-77a4b7672272" providerId="ADAL" clId="{E30FD79B-9C1D-4412-A38D-DED3DBC1C1DC}" dt="2024-02-26T14:37:00.980" v="1270" actId="478"/>
          <ac:picMkLst>
            <pc:docMk/>
            <pc:sldMk cId="2209896573" sldId="293"/>
            <ac:picMk id="3" creationId="{00000000-0000-0000-0000-000000000000}"/>
          </ac:picMkLst>
        </pc:picChg>
      </pc:sldChg>
      <pc:sldChg chg="addSp delSp modSp del mod">
        <pc:chgData name="López Varona, Mª José" userId="6b80e222-923f-4be5-9ffe-77a4b7672272" providerId="ADAL" clId="{E30FD79B-9C1D-4412-A38D-DED3DBC1C1DC}" dt="2024-02-26T13:53:02.268" v="742" actId="2696"/>
        <pc:sldMkLst>
          <pc:docMk/>
          <pc:sldMk cId="3955402065" sldId="302"/>
        </pc:sldMkLst>
        <pc:spChg chg="mod">
          <ac:chgData name="López Varona, Mª José" userId="6b80e222-923f-4be5-9ffe-77a4b7672272" providerId="ADAL" clId="{E30FD79B-9C1D-4412-A38D-DED3DBC1C1DC}" dt="2024-02-26T13:52:54.796" v="741" actId="27636"/>
          <ac:spMkLst>
            <pc:docMk/>
            <pc:sldMk cId="3955402065" sldId="302"/>
            <ac:spMk id="2" creationId="{00000000-0000-0000-0000-000000000000}"/>
          </ac:spMkLst>
        </pc:spChg>
        <pc:spChg chg="add del">
          <ac:chgData name="López Varona, Mª José" userId="6b80e222-923f-4be5-9ffe-77a4b7672272" providerId="ADAL" clId="{E30FD79B-9C1D-4412-A38D-DED3DBC1C1DC}" dt="2024-02-26T13:52:40.173" v="739" actId="22"/>
          <ac:spMkLst>
            <pc:docMk/>
            <pc:sldMk cId="3955402065" sldId="302"/>
            <ac:spMk id="5" creationId="{A3F179C3-C7CD-AFE7-0654-514AD978E99F}"/>
          </ac:spMkLst>
        </pc:spChg>
        <pc:picChg chg="del">
          <ac:chgData name="López Varona, Mª José" userId="6b80e222-923f-4be5-9ffe-77a4b7672272" providerId="ADAL" clId="{E30FD79B-9C1D-4412-A38D-DED3DBC1C1DC}" dt="2024-02-26T13:51:44.142" v="704" actId="478"/>
          <ac:picMkLst>
            <pc:docMk/>
            <pc:sldMk cId="3955402065" sldId="302"/>
            <ac:picMk id="3" creationId="{00000000-0000-0000-0000-000000000000}"/>
          </ac:picMkLst>
        </pc:picChg>
      </pc:sldChg>
      <pc:sldChg chg="modSp mod">
        <pc:chgData name="López Varona, Mª José" userId="6b80e222-923f-4be5-9ffe-77a4b7672272" providerId="ADAL" clId="{E30FD79B-9C1D-4412-A38D-DED3DBC1C1DC}" dt="2024-03-25T14:50:09.686" v="3466" actId="20577"/>
        <pc:sldMkLst>
          <pc:docMk/>
          <pc:sldMk cId="1468329794" sldId="304"/>
        </pc:sldMkLst>
        <pc:spChg chg="mod">
          <ac:chgData name="López Varona, Mª José" userId="6b80e222-923f-4be5-9ffe-77a4b7672272" providerId="ADAL" clId="{E30FD79B-9C1D-4412-A38D-DED3DBC1C1DC}" dt="2024-03-25T14:50:09.686" v="3466" actId="20577"/>
          <ac:spMkLst>
            <pc:docMk/>
            <pc:sldMk cId="1468329794" sldId="304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2-26T14:44:36.952" v="1564" actId="20577"/>
          <ac:spMkLst>
            <pc:docMk/>
            <pc:sldMk cId="1468329794" sldId="304"/>
            <ac:spMk id="11" creationId="{00000000-0000-0000-0000-000000000000}"/>
          </ac:spMkLst>
        </pc:spChg>
      </pc:sldChg>
      <pc:sldChg chg="delSp del mod">
        <pc:chgData name="López Varona, Mª José" userId="6b80e222-923f-4be5-9ffe-77a4b7672272" providerId="ADAL" clId="{E30FD79B-9C1D-4412-A38D-DED3DBC1C1DC}" dt="2024-02-26T14:50:19.356" v="1690" actId="2696"/>
        <pc:sldMkLst>
          <pc:docMk/>
          <pc:sldMk cId="2003791541" sldId="305"/>
        </pc:sldMkLst>
        <pc:picChg chg="del">
          <ac:chgData name="López Varona, Mª José" userId="6b80e222-923f-4be5-9ffe-77a4b7672272" providerId="ADAL" clId="{E30FD79B-9C1D-4412-A38D-DED3DBC1C1DC}" dt="2024-02-26T08:20:29.586" v="441" actId="478"/>
          <ac:picMkLst>
            <pc:docMk/>
            <pc:sldMk cId="2003791541" sldId="305"/>
            <ac:picMk id="4" creationId="{00000000-0000-0000-0000-000000000000}"/>
          </ac:picMkLst>
        </pc:picChg>
      </pc:sldChg>
      <pc:sldChg chg="addSp delSp modSp del mod">
        <pc:chgData name="López Varona, Mª José" userId="6b80e222-923f-4be5-9ffe-77a4b7672272" providerId="ADAL" clId="{E30FD79B-9C1D-4412-A38D-DED3DBC1C1DC}" dt="2024-02-29T12:13:40.574" v="1772" actId="47"/>
        <pc:sldMkLst>
          <pc:docMk/>
          <pc:sldMk cId="1889919750" sldId="306"/>
        </pc:sldMkLst>
        <pc:spChg chg="mod">
          <ac:chgData name="López Varona, Mª José" userId="6b80e222-923f-4be5-9ffe-77a4b7672272" providerId="ADAL" clId="{E30FD79B-9C1D-4412-A38D-DED3DBC1C1DC}" dt="2024-02-26T08:36:38.160" v="506" actId="20577"/>
          <ac:spMkLst>
            <pc:docMk/>
            <pc:sldMk cId="1889919750" sldId="306"/>
            <ac:spMk id="2" creationId="{00000000-0000-0000-0000-000000000000}"/>
          </ac:spMkLst>
        </pc:spChg>
        <pc:spChg chg="add del mod">
          <ac:chgData name="López Varona, Mª José" userId="6b80e222-923f-4be5-9ffe-77a4b7672272" providerId="ADAL" clId="{E30FD79B-9C1D-4412-A38D-DED3DBC1C1DC}" dt="2024-02-26T11:12:27.364" v="515"/>
          <ac:spMkLst>
            <pc:docMk/>
            <pc:sldMk cId="1889919750" sldId="306"/>
            <ac:spMk id="4" creationId="{D2E56377-6F10-6FEB-FD3C-9E0EADB0EC48}"/>
          </ac:spMkLst>
        </pc:spChg>
        <pc:spChg chg="add del mod">
          <ac:chgData name="López Varona, Mª José" userId="6b80e222-923f-4be5-9ffe-77a4b7672272" providerId="ADAL" clId="{E30FD79B-9C1D-4412-A38D-DED3DBC1C1DC}" dt="2024-02-26T11:12:27.364" v="515"/>
          <ac:spMkLst>
            <pc:docMk/>
            <pc:sldMk cId="1889919750" sldId="306"/>
            <ac:spMk id="5" creationId="{7B928235-79B9-2BA3-D557-576DCE4C4604}"/>
          </ac:spMkLst>
        </pc:spChg>
        <pc:spChg chg="mod">
          <ac:chgData name="López Varona, Mª José" userId="6b80e222-923f-4be5-9ffe-77a4b7672272" providerId="ADAL" clId="{E30FD79B-9C1D-4412-A38D-DED3DBC1C1DC}" dt="2024-02-26T14:53:03.475" v="1736" actId="14100"/>
          <ac:spMkLst>
            <pc:docMk/>
            <pc:sldMk cId="1889919750" sldId="306"/>
            <ac:spMk id="6" creationId="{00000000-0000-0000-0000-000000000000}"/>
          </ac:spMkLst>
        </pc:spChg>
        <pc:graphicFrameChg chg="add del mod">
          <ac:chgData name="López Varona, Mª José" userId="6b80e222-923f-4be5-9ffe-77a4b7672272" providerId="ADAL" clId="{E30FD79B-9C1D-4412-A38D-DED3DBC1C1DC}" dt="2024-02-26T08:07:16.553" v="389" actId="478"/>
          <ac:graphicFrameMkLst>
            <pc:docMk/>
            <pc:sldMk cId="1889919750" sldId="306"/>
            <ac:graphicFrameMk id="3" creationId="{A25D5A20-9508-B77E-22CF-EB1C63DE6667}"/>
          </ac:graphicFrameMkLst>
        </pc:graphicFrameChg>
        <pc:graphicFrameChg chg="add del mod">
          <ac:chgData name="López Varona, Mª José" userId="6b80e222-923f-4be5-9ffe-77a4b7672272" providerId="ADAL" clId="{E30FD79B-9C1D-4412-A38D-DED3DBC1C1DC}" dt="2024-02-26T11:12:27.364" v="515"/>
          <ac:graphicFrameMkLst>
            <pc:docMk/>
            <pc:sldMk cId="1889919750" sldId="306"/>
            <ac:graphicFrameMk id="3" creationId="{DE041F19-39E1-85A1-04D8-DFBA34FFA7F9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07:50.649" v="395"/>
          <ac:graphicFrameMkLst>
            <pc:docMk/>
            <pc:sldMk cId="1889919750" sldId="306"/>
            <ac:graphicFrameMk id="4" creationId="{14D6CACC-605D-686A-C544-F511EEC2DB0E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10:33.661" v="426" actId="478"/>
          <ac:graphicFrameMkLst>
            <pc:docMk/>
            <pc:sldMk cId="1889919750" sldId="306"/>
            <ac:graphicFrameMk id="5" creationId="{85F427D0-F1DB-2205-1C8D-621C9C05E7CF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9T12:13:24.837" v="1771" actId="478"/>
          <ac:graphicFrameMkLst>
            <pc:docMk/>
            <pc:sldMk cId="1889919750" sldId="306"/>
            <ac:graphicFrameMk id="11" creationId="{9A9149A0-4A29-FB0B-757A-14AE2F4F12F8}"/>
          </ac:graphicFrameMkLst>
        </pc:graphicFrameChg>
        <pc:graphicFrameChg chg="add del">
          <ac:chgData name="López Varona, Mª José" userId="6b80e222-923f-4be5-9ffe-77a4b7672272" providerId="ADAL" clId="{E30FD79B-9C1D-4412-A38D-DED3DBC1C1DC}" dt="2024-02-26T08:11:40.040" v="428" actId="478"/>
          <ac:graphicFrameMkLst>
            <pc:docMk/>
            <pc:sldMk cId="1889919750" sldId="306"/>
            <ac:graphicFrameMk id="11" creationId="{D51CD1A1-E013-D8AC-20E6-9C1460C36E98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20:25.751" v="440" actId="478"/>
          <ac:graphicFrameMkLst>
            <pc:docMk/>
            <pc:sldMk cId="1889919750" sldId="306"/>
            <ac:graphicFrameMk id="13" creationId="{AE91045E-CD3A-5D1D-B270-D09908C9FC51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22:40.884" v="465"/>
          <ac:graphicFrameMkLst>
            <pc:docMk/>
            <pc:sldMk cId="1889919750" sldId="306"/>
            <ac:graphicFrameMk id="14" creationId="{541E95B5-903E-95C8-3EBF-1E561E423B56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25:05.095" v="480" actId="478"/>
          <ac:graphicFrameMkLst>
            <pc:docMk/>
            <pc:sldMk cId="1889919750" sldId="306"/>
            <ac:graphicFrameMk id="15" creationId="{5A59A3D2-E00E-9CCD-82F3-39DA9EB2F3A0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35:28.047" v="497" actId="478"/>
          <ac:graphicFrameMkLst>
            <pc:docMk/>
            <pc:sldMk cId="1889919750" sldId="306"/>
            <ac:graphicFrameMk id="16" creationId="{481C1D3A-EEC6-44E1-8EE9-E8BDEA235547}"/>
          </ac:graphicFrameMkLst>
        </pc:graphicFrameChg>
        <pc:graphicFrameChg chg="add del mod modGraphic">
          <ac:chgData name="López Varona, Mª José" userId="6b80e222-923f-4be5-9ffe-77a4b7672272" providerId="ADAL" clId="{E30FD79B-9C1D-4412-A38D-DED3DBC1C1DC}" dt="2024-02-26T08:37:34" v="513" actId="478"/>
          <ac:graphicFrameMkLst>
            <pc:docMk/>
            <pc:sldMk cId="1889919750" sldId="306"/>
            <ac:graphicFrameMk id="17" creationId="{5683DE8B-8764-D228-EBFB-0E1021368DC4}"/>
          </ac:graphicFrameMkLst>
        </pc:graphicFrameChg>
        <pc:cxnChg chg="mod">
          <ac:chgData name="López Varona, Mª José" userId="6b80e222-923f-4be5-9ffe-77a4b7672272" providerId="ADAL" clId="{E30FD79B-9C1D-4412-A38D-DED3DBC1C1DC}" dt="2024-02-26T08:06:51.835" v="385" actId="1076"/>
          <ac:cxnSpMkLst>
            <pc:docMk/>
            <pc:sldMk cId="1889919750" sldId="306"/>
            <ac:cxnSpMk id="12" creationId="{00000000-0000-0000-0000-000000000000}"/>
          </ac:cxnSpMkLst>
        </pc:cxnChg>
      </pc:sldChg>
      <pc:sldChg chg="modSp del mod">
        <pc:chgData name="López Varona, Mª José" userId="6b80e222-923f-4be5-9ffe-77a4b7672272" providerId="ADAL" clId="{E30FD79B-9C1D-4412-A38D-DED3DBC1C1DC}" dt="2024-02-29T12:14:47.886" v="1796" actId="47"/>
        <pc:sldMkLst>
          <pc:docMk/>
          <pc:sldMk cId="2376182683" sldId="308"/>
        </pc:sldMkLst>
        <pc:spChg chg="mod">
          <ac:chgData name="López Varona, Mª José" userId="6b80e222-923f-4be5-9ffe-77a4b7672272" providerId="ADAL" clId="{E30FD79B-9C1D-4412-A38D-DED3DBC1C1DC}" dt="2024-02-26T11:18:42.518" v="549" actId="20577"/>
          <ac:spMkLst>
            <pc:docMk/>
            <pc:sldMk cId="2376182683" sldId="308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2-26T11:18:47.740" v="550" actId="6549"/>
          <ac:spMkLst>
            <pc:docMk/>
            <pc:sldMk cId="2376182683" sldId="308"/>
            <ac:spMk id="6" creationId="{00000000-0000-0000-0000-000000000000}"/>
          </ac:spMkLst>
        </pc:spChg>
      </pc:sldChg>
      <pc:sldChg chg="modSp add del mod">
        <pc:chgData name="López Varona, Mª José" userId="6b80e222-923f-4be5-9ffe-77a4b7672272" providerId="ADAL" clId="{E30FD79B-9C1D-4412-A38D-DED3DBC1C1DC}" dt="2024-02-29T12:15:39.296" v="1829" actId="47"/>
        <pc:sldMkLst>
          <pc:docMk/>
          <pc:sldMk cId="3971540311" sldId="310"/>
        </pc:sldMkLst>
        <pc:spChg chg="mod">
          <ac:chgData name="López Varona, Mª José" userId="6b80e222-923f-4be5-9ffe-77a4b7672272" providerId="ADAL" clId="{E30FD79B-9C1D-4412-A38D-DED3DBC1C1DC}" dt="2024-02-26T14:55:49.126" v="1767" actId="20577"/>
          <ac:spMkLst>
            <pc:docMk/>
            <pc:sldMk cId="3971540311" sldId="310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2-26T14:56:00.275" v="1768" actId="20577"/>
          <ac:spMkLst>
            <pc:docMk/>
            <pc:sldMk cId="3971540311" sldId="310"/>
            <ac:spMk id="6" creationId="{00000000-0000-0000-0000-000000000000}"/>
          </ac:spMkLst>
        </pc:spChg>
      </pc:sldChg>
      <pc:sldChg chg="del">
        <pc:chgData name="López Varona, Mª José" userId="6b80e222-923f-4be5-9ffe-77a4b7672272" providerId="ADAL" clId="{E30FD79B-9C1D-4412-A38D-DED3DBC1C1DC}" dt="2024-02-26T14:55:11.352" v="1745" actId="2696"/>
        <pc:sldMkLst>
          <pc:docMk/>
          <pc:sldMk cId="2479278558" sldId="311"/>
        </pc:sldMkLst>
      </pc:sldChg>
      <pc:sldChg chg="del">
        <pc:chgData name="López Varona, Mª José" userId="6b80e222-923f-4be5-9ffe-77a4b7672272" providerId="ADAL" clId="{E30FD79B-9C1D-4412-A38D-DED3DBC1C1DC}" dt="2024-02-26T14:55:07.445" v="1744" actId="2696"/>
        <pc:sldMkLst>
          <pc:docMk/>
          <pc:sldMk cId="788036107" sldId="312"/>
        </pc:sldMkLst>
      </pc:sldChg>
      <pc:sldChg chg="del">
        <pc:chgData name="López Varona, Mª José" userId="6b80e222-923f-4be5-9ffe-77a4b7672272" providerId="ADAL" clId="{E30FD79B-9C1D-4412-A38D-DED3DBC1C1DC}" dt="2024-02-26T14:55:04.022" v="1743" actId="2696"/>
        <pc:sldMkLst>
          <pc:docMk/>
          <pc:sldMk cId="3419556444" sldId="313"/>
        </pc:sldMkLst>
      </pc:sldChg>
      <pc:sldChg chg="del">
        <pc:chgData name="López Varona, Mª José" userId="6b80e222-923f-4be5-9ffe-77a4b7672272" providerId="ADAL" clId="{E30FD79B-9C1D-4412-A38D-DED3DBC1C1DC}" dt="2024-02-26T14:54:54.048" v="1741" actId="2696"/>
        <pc:sldMkLst>
          <pc:docMk/>
          <pc:sldMk cId="612248406" sldId="314"/>
        </pc:sldMkLst>
      </pc:sldChg>
      <pc:sldChg chg="del">
        <pc:chgData name="López Varona, Mª José" userId="6b80e222-923f-4be5-9ffe-77a4b7672272" providerId="ADAL" clId="{E30FD79B-9C1D-4412-A38D-DED3DBC1C1DC}" dt="2024-02-26T14:55:00.802" v="1742" actId="2696"/>
        <pc:sldMkLst>
          <pc:docMk/>
          <pc:sldMk cId="1510138904" sldId="315"/>
        </pc:sldMkLst>
      </pc:sldChg>
      <pc:sldChg chg="add del">
        <pc:chgData name="López Varona, Mª José" userId="6b80e222-923f-4be5-9ffe-77a4b7672272" providerId="ADAL" clId="{E30FD79B-9C1D-4412-A38D-DED3DBC1C1DC}" dt="2024-02-29T12:15:41.217" v="1830" actId="47"/>
        <pc:sldMkLst>
          <pc:docMk/>
          <pc:sldMk cId="729334962" sldId="317"/>
        </pc:sldMkLst>
      </pc:sldChg>
      <pc:sldChg chg="modSp mod">
        <pc:chgData name="López Varona, Mª José" userId="6b80e222-923f-4be5-9ffe-77a4b7672272" providerId="ADAL" clId="{E30FD79B-9C1D-4412-A38D-DED3DBC1C1DC}" dt="2024-03-25T14:34:02.981" v="3076" actId="20577"/>
        <pc:sldMkLst>
          <pc:docMk/>
          <pc:sldMk cId="2778783636" sldId="318"/>
        </pc:sldMkLst>
        <pc:spChg chg="mod">
          <ac:chgData name="López Varona, Mª José" userId="6b80e222-923f-4be5-9ffe-77a4b7672272" providerId="ADAL" clId="{E30FD79B-9C1D-4412-A38D-DED3DBC1C1DC}" dt="2024-02-26T13:53:08.334" v="743"/>
          <ac:spMkLst>
            <pc:docMk/>
            <pc:sldMk cId="2778783636" sldId="318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25T14:34:02.981" v="3076" actId="20577"/>
          <ac:spMkLst>
            <pc:docMk/>
            <pc:sldMk cId="2778783636" sldId="318"/>
            <ac:spMk id="6" creationId="{00000000-0000-0000-0000-000000000000}"/>
          </ac:spMkLst>
        </pc:spChg>
      </pc:sldChg>
      <pc:sldChg chg="addSp delSp modSp add del mod">
        <pc:chgData name="López Varona, Mª José" userId="6b80e222-923f-4be5-9ffe-77a4b7672272" providerId="ADAL" clId="{E30FD79B-9C1D-4412-A38D-DED3DBC1C1DC}" dt="2024-03-01T11:38:40.728" v="2698" actId="20577"/>
        <pc:sldMkLst>
          <pc:docMk/>
          <pc:sldMk cId="1403462064" sldId="320"/>
        </pc:sldMkLst>
        <pc:spChg chg="add del">
          <ac:chgData name="López Varona, Mª José" userId="6b80e222-923f-4be5-9ffe-77a4b7672272" providerId="ADAL" clId="{E30FD79B-9C1D-4412-A38D-DED3DBC1C1DC}" dt="2024-03-01T11:35:16.787" v="2564" actId="22"/>
          <ac:spMkLst>
            <pc:docMk/>
            <pc:sldMk cId="1403462064" sldId="320"/>
            <ac:spMk id="4" creationId="{22F29C93-CB5E-D8D2-523B-0C69CB85D8F3}"/>
          </ac:spMkLst>
        </pc:spChg>
        <pc:spChg chg="mod">
          <ac:chgData name="López Varona, Mª José" userId="6b80e222-923f-4be5-9ffe-77a4b7672272" providerId="ADAL" clId="{E30FD79B-9C1D-4412-A38D-DED3DBC1C1DC}" dt="2024-02-29T12:13:47.264" v="1773" actId="6549"/>
          <ac:spMkLst>
            <pc:docMk/>
            <pc:sldMk cId="1403462064" sldId="320"/>
            <ac:spMk id="11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01T11:38:40.728" v="2698" actId="20577"/>
          <ac:spMkLst>
            <pc:docMk/>
            <pc:sldMk cId="1403462064" sldId="320"/>
            <ac:spMk id="13" creationId="{00000000-0000-0000-0000-000000000000}"/>
          </ac:spMkLst>
        </pc:spChg>
        <pc:graphicFrameChg chg="add del mod">
          <ac:chgData name="López Varona, Mª José" userId="6b80e222-923f-4be5-9ffe-77a4b7672272" providerId="ADAL" clId="{E30FD79B-9C1D-4412-A38D-DED3DBC1C1DC}" dt="2024-03-01T11:35:12.801" v="2561"/>
          <ac:graphicFrameMkLst>
            <pc:docMk/>
            <pc:sldMk cId="1403462064" sldId="320"/>
            <ac:graphicFrameMk id="2" creationId="{47B1067A-F10A-DE07-F683-42021BF38115}"/>
          </ac:graphicFrameMkLst>
        </pc:graphicFrameChg>
      </pc:sldChg>
      <pc:sldChg chg="delSp modSp add del mod">
        <pc:chgData name="López Varona, Mª José" userId="6b80e222-923f-4be5-9ffe-77a4b7672272" providerId="ADAL" clId="{E30FD79B-9C1D-4412-A38D-DED3DBC1C1DC}" dt="2024-02-29T12:15:35.804" v="1828" actId="47"/>
        <pc:sldMkLst>
          <pc:docMk/>
          <pc:sldMk cId="2526734977" sldId="321"/>
        </pc:sldMkLst>
        <pc:spChg chg="mod">
          <ac:chgData name="López Varona, Mª José" userId="6b80e222-923f-4be5-9ffe-77a4b7672272" providerId="ADAL" clId="{E30FD79B-9C1D-4412-A38D-DED3DBC1C1DC}" dt="2024-02-26T11:19:07.673" v="554" actId="122"/>
          <ac:spMkLst>
            <pc:docMk/>
            <pc:sldMk cId="2526734977" sldId="321"/>
            <ac:spMk id="11" creationId="{00000000-0000-0000-0000-000000000000}"/>
          </ac:spMkLst>
        </pc:spChg>
        <pc:picChg chg="del">
          <ac:chgData name="López Varona, Mª José" userId="6b80e222-923f-4be5-9ffe-77a4b7672272" providerId="ADAL" clId="{E30FD79B-9C1D-4412-A38D-DED3DBC1C1DC}" dt="2024-02-26T11:19:09.344" v="555" actId="478"/>
          <ac:picMkLst>
            <pc:docMk/>
            <pc:sldMk cId="2526734977" sldId="321"/>
            <ac:picMk id="3" creationId="{00000000-0000-0000-0000-000000000000}"/>
          </ac:picMkLst>
        </pc:picChg>
      </pc:sldChg>
      <pc:sldChg chg="modSp mod">
        <pc:chgData name="López Varona, Mª José" userId="6b80e222-923f-4be5-9ffe-77a4b7672272" providerId="ADAL" clId="{E30FD79B-9C1D-4412-A38D-DED3DBC1C1DC}" dt="2024-03-25T14:35:28.548" v="3148" actId="20577"/>
        <pc:sldMkLst>
          <pc:docMk/>
          <pc:sldMk cId="425272887" sldId="322"/>
        </pc:sldMkLst>
        <pc:spChg chg="mod">
          <ac:chgData name="López Varona, Mª José" userId="6b80e222-923f-4be5-9ffe-77a4b7672272" providerId="ADAL" clId="{E30FD79B-9C1D-4412-A38D-DED3DBC1C1DC}" dt="2024-02-26T14:36:47.346" v="1268" actId="20577"/>
          <ac:spMkLst>
            <pc:docMk/>
            <pc:sldMk cId="425272887" sldId="32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25T14:35:28.548" v="3148" actId="20577"/>
          <ac:spMkLst>
            <pc:docMk/>
            <pc:sldMk cId="425272887" sldId="322"/>
            <ac:spMk id="6" creationId="{00000000-0000-0000-0000-000000000000}"/>
          </ac:spMkLst>
        </pc:spChg>
      </pc:sldChg>
      <pc:sldChg chg="modSp add mod">
        <pc:chgData name="López Varona, Mª José" userId="6b80e222-923f-4be5-9ffe-77a4b7672272" providerId="ADAL" clId="{E30FD79B-9C1D-4412-A38D-DED3DBC1C1DC}" dt="2024-03-01T11:28:18.712" v="2341" actId="20577"/>
        <pc:sldMkLst>
          <pc:docMk/>
          <pc:sldMk cId="1387812537" sldId="323"/>
        </pc:sldMkLst>
        <pc:spChg chg="mod">
          <ac:chgData name="López Varona, Mª José" userId="6b80e222-923f-4be5-9ffe-77a4b7672272" providerId="ADAL" clId="{E30FD79B-9C1D-4412-A38D-DED3DBC1C1DC}" dt="2024-03-01T11:28:18.712" v="2341" actId="20577"/>
          <ac:spMkLst>
            <pc:docMk/>
            <pc:sldMk cId="1387812537" sldId="323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2-26T14:50:42.576" v="1698" actId="20577"/>
          <ac:spMkLst>
            <pc:docMk/>
            <pc:sldMk cId="1387812537" sldId="323"/>
            <ac:spMk id="11" creationId="{00000000-0000-0000-0000-000000000000}"/>
          </ac:spMkLst>
        </pc:spChg>
        <pc:cxnChg chg="mod">
          <ac:chgData name="López Varona, Mª José" userId="6b80e222-923f-4be5-9ffe-77a4b7672272" providerId="ADAL" clId="{E30FD79B-9C1D-4412-A38D-DED3DBC1C1DC}" dt="2024-02-26T14:49:04.334" v="1647" actId="1076"/>
          <ac:cxnSpMkLst>
            <pc:docMk/>
            <pc:sldMk cId="1387812537" sldId="323"/>
            <ac:cxnSpMk id="12" creationId="{00000000-0000-0000-0000-000000000000}"/>
          </ac:cxnSpMkLst>
        </pc:cxnChg>
      </pc:sldChg>
      <pc:sldChg chg="modSp add mod">
        <pc:chgData name="López Varona, Mª José" userId="6b80e222-923f-4be5-9ffe-77a4b7672272" providerId="ADAL" clId="{E30FD79B-9C1D-4412-A38D-DED3DBC1C1DC}" dt="2024-03-26T12:33:11.109" v="3472" actId="20577"/>
        <pc:sldMkLst>
          <pc:docMk/>
          <pc:sldMk cId="3335105200" sldId="324"/>
        </pc:sldMkLst>
        <pc:spChg chg="mod">
          <ac:chgData name="López Varona, Mª José" userId="6b80e222-923f-4be5-9ffe-77a4b7672272" providerId="ADAL" clId="{E30FD79B-9C1D-4412-A38D-DED3DBC1C1DC}" dt="2024-03-26T12:33:11.109" v="3472" actId="20577"/>
          <ac:spMkLst>
            <pc:docMk/>
            <pc:sldMk cId="3335105200" sldId="324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01T11:39:35.607" v="2707" actId="20577"/>
          <ac:spMkLst>
            <pc:docMk/>
            <pc:sldMk cId="3335105200" sldId="324"/>
            <ac:spMk id="11" creationId="{00000000-0000-0000-0000-000000000000}"/>
          </ac:spMkLst>
        </pc:spChg>
      </pc:sldChg>
      <pc:sldChg chg="modSp add mod">
        <pc:chgData name="López Varona, Mª José" userId="6b80e222-923f-4be5-9ffe-77a4b7672272" providerId="ADAL" clId="{E30FD79B-9C1D-4412-A38D-DED3DBC1C1DC}" dt="2024-03-01T11:46:49.301" v="2986" actId="20577"/>
        <pc:sldMkLst>
          <pc:docMk/>
          <pc:sldMk cId="4205869243" sldId="325"/>
        </pc:sldMkLst>
        <pc:spChg chg="mod">
          <ac:chgData name="López Varona, Mª José" userId="6b80e222-923f-4be5-9ffe-77a4b7672272" providerId="ADAL" clId="{E30FD79B-9C1D-4412-A38D-DED3DBC1C1DC}" dt="2024-03-01T11:46:49.301" v="2986" actId="20577"/>
          <ac:spMkLst>
            <pc:docMk/>
            <pc:sldMk cId="4205869243" sldId="325"/>
            <ac:spMk id="6" creationId="{00000000-0000-0000-0000-000000000000}"/>
          </ac:spMkLst>
        </pc:spChg>
        <pc:spChg chg="mod">
          <ac:chgData name="López Varona, Mª José" userId="6b80e222-923f-4be5-9ffe-77a4b7672272" providerId="ADAL" clId="{E30FD79B-9C1D-4412-A38D-DED3DBC1C1DC}" dt="2024-03-01T11:39:57.841" v="2715" actId="20577"/>
          <ac:spMkLst>
            <pc:docMk/>
            <pc:sldMk cId="4205869243" sldId="325"/>
            <ac:spMk id="1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4314" y="2387601"/>
            <a:ext cx="11807687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8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17/06/2024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euskadi.eus/contenidos/informacion/cevime_infac_2024/eu_def/adjuntos/INFAC_Vol_32_4_medikamentuei-buruzko-informazioa.pdf" TargetMode="Externa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uskadi.ovidd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accessss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d.york.ac.uk/prospero/" TargetMode="External"/><Relationship Id="rId2" Type="http://schemas.openxmlformats.org/officeDocument/2006/relationships/hyperlink" Target="https://www.epistemonikos.org/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ubmed.ncbi.nlm.nih.gov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6350" y="1104146"/>
            <a:ext cx="10752083" cy="4783221"/>
          </a:xfrm>
        </p:spPr>
        <p:txBody>
          <a:bodyPr>
            <a:noAutofit/>
          </a:bodyPr>
          <a:lstStyle/>
          <a:p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NON BILATU MEDIKAMENTUEI BURUZKO INFORMAZIOA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32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liburukia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4.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zk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2024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67601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323161" y="305513"/>
            <a:ext cx="11868839" cy="870602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ESTEKA INTERESGARRIAK</a:t>
            </a:r>
          </a:p>
        </p:txBody>
      </p:sp>
      <p:sp>
        <p:nvSpPr>
          <p:cNvPr id="13" name="Marcador de contenido 2"/>
          <p:cNvSpPr>
            <a:spLocks noGrp="1"/>
          </p:cNvSpPr>
          <p:nvPr>
            <p:ph idx="1"/>
          </p:nvPr>
        </p:nvSpPr>
        <p:spPr>
          <a:xfrm>
            <a:off x="433802" y="1248175"/>
            <a:ext cx="11161486" cy="492878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ES" sz="1800" b="1" dirty="0" err="1"/>
              <a:t>Kontsultatu</a:t>
            </a:r>
            <a:r>
              <a:rPr lang="es-ES" sz="1800" b="1" dirty="0"/>
              <a:t> </a:t>
            </a:r>
            <a:r>
              <a:rPr lang="es-ES" sz="1800" b="1" dirty="0" err="1"/>
              <a:t>buletina</a:t>
            </a:r>
            <a:r>
              <a:rPr lang="nn-NO" sz="1800" b="1" dirty="0"/>
              <a:t>, </a:t>
            </a:r>
            <a:r>
              <a:rPr lang="es-ES" sz="1800" b="1" dirty="0" err="1"/>
              <a:t>gai</a:t>
            </a:r>
            <a:r>
              <a:rPr lang="es-ES" sz="1800" b="1" dirty="0"/>
              <a:t> </a:t>
            </a:r>
            <a:r>
              <a:rPr lang="es-ES" sz="1800" b="1" dirty="0" err="1"/>
              <a:t>hauei</a:t>
            </a:r>
            <a:r>
              <a:rPr lang="es-ES" sz="1800" b="1" dirty="0"/>
              <a:t> </a:t>
            </a:r>
            <a:r>
              <a:rPr lang="nn-NO" sz="1800" b="1" dirty="0"/>
              <a:t>buruzko sarbide libreko esteka interesgarrietara sartzeko</a:t>
            </a:r>
            <a:r>
              <a:rPr lang="es-ES" sz="1800" b="1" dirty="0"/>
              <a:t>: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Medikamentuen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fitxa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teknikoak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Buletin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Farmacoterapeutikoak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eta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zentzuzko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erabilerako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gomendioak</a:t>
            </a: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Medikamentuen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ebaluazioa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Medikamentuen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zentzuz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erabiltzeko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gomendioak</a:t>
            </a: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Praktika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linikoaren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gidak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Farmakozainketari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eta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medikamentuen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segurtasunari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buruzko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informazioa</a:t>
            </a: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Entsegu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klinikoak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Azterlanak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Interakzioak</a:t>
            </a: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Galdera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kliniko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zehatzei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erantzuteko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Erabaki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partekatuak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hartzeko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tresnak</a:t>
            </a:r>
            <a:endParaRPr lang="es-E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Haurdunaldia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eta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edoskitzaroa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Pediatria</a:t>
            </a: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Txertoak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Pazienteentzako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informazioa</a:t>
            </a: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Egunean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egoteko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s-ES" sz="1800" b="1" dirty="0">
              <a:solidFill>
                <a:srgbClr val="4E9EBA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s-ES" sz="1400" b="1" dirty="0">
              <a:solidFill>
                <a:srgbClr val="4E9EBA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s-ES" sz="1600" dirty="0"/>
          </a:p>
          <a:p>
            <a:pPr>
              <a:lnSpc>
                <a:spcPct val="150000"/>
              </a:lnSpc>
              <a:spcBef>
                <a:spcPts val="1200"/>
              </a:spcBef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403462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914401" y="861400"/>
            <a:ext cx="104788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Bibliografia</a:t>
            </a: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 eta </a:t>
            </a:r>
            <a:r>
              <a:rPr kumimoji="0" lang="es-E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informazio</a:t>
            </a: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 </a:t>
            </a:r>
            <a:r>
              <a:rPr kumimoji="0" lang="es-E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gehiagorako</a:t>
            </a: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4BACC6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…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CuadroTexto 2"/>
          <p:cNvSpPr txBox="1"/>
          <p:nvPr/>
        </p:nvSpPr>
        <p:spPr>
          <a:xfrm>
            <a:off x="748137" y="3246701"/>
            <a:ext cx="5107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hlinkClick r:id="rId5"/>
              </a:rPr>
              <a:t>INFAC 32 </a:t>
            </a:r>
            <a:r>
              <a:rPr lang="es-ES" sz="3200" b="1" dirty="0" err="1">
                <a:hlinkClick r:id="rId5"/>
              </a:rPr>
              <a:t>liburukia</a:t>
            </a:r>
            <a:r>
              <a:rPr lang="es-ES" sz="3200" b="1" dirty="0">
                <a:hlinkClick r:id="rId5"/>
              </a:rPr>
              <a:t> 4. </a:t>
            </a:r>
            <a:r>
              <a:rPr lang="es-ES" sz="3200" b="1" dirty="0" err="1">
                <a:hlinkClick r:id="rId5"/>
              </a:rPr>
              <a:t>zk</a:t>
            </a:r>
            <a:r>
              <a:rPr lang="es-ES" sz="3200" b="1" dirty="0">
                <a:hlinkClick r:id="rId5"/>
              </a:rPr>
              <a:t> 2024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571040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</a:rPr>
              <a:t>Aurkibidea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021424" y="1618592"/>
            <a:ext cx="9251779" cy="3860549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/>
            <a:endParaRPr lang="es-ES" sz="1800" dirty="0">
              <a:solidFill>
                <a:schemeClr val="bg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bg1"/>
                </a:solidFill>
              </a:rPr>
              <a:t>SARRERA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bg1"/>
                </a:solidFill>
              </a:rPr>
              <a:t>AURKIKUNTZA TRESNA: Topa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POINT OF CARE PLATAFORMAK: UpToDate, </a:t>
            </a:r>
            <a:r>
              <a:rPr lang="en-US" sz="2000" dirty="0" err="1">
                <a:solidFill>
                  <a:schemeClr val="bg1"/>
                </a:solidFill>
              </a:rPr>
              <a:t>DynaMed</a:t>
            </a:r>
            <a:endParaRPr lang="en-US" sz="2000" dirty="0">
              <a:solidFill>
                <a:schemeClr val="bg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</a:rPr>
              <a:t>METABILATZAILEAK: Clinical Key, ACCESSS, </a:t>
            </a:r>
            <a:r>
              <a:rPr lang="en-US" sz="2000" dirty="0" err="1">
                <a:solidFill>
                  <a:schemeClr val="bg1"/>
                </a:solidFill>
              </a:rPr>
              <a:t>TripPro</a:t>
            </a:r>
            <a:endParaRPr lang="pt-BR" sz="2000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bg1"/>
                </a:solidFill>
              </a:rPr>
              <a:t>DATU BASEAK:</a:t>
            </a:r>
          </a:p>
          <a:p>
            <a:pPr lvl="1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chemeClr val="bg1"/>
                </a:solidFill>
              </a:rPr>
              <a:t>•	</a:t>
            </a:r>
            <a:r>
              <a:rPr lang="es-ES" sz="1600" dirty="0" err="1">
                <a:solidFill>
                  <a:schemeClr val="bg1"/>
                </a:solidFill>
              </a:rPr>
              <a:t>Berrikuspen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sistematikoak</a:t>
            </a:r>
            <a:r>
              <a:rPr lang="es-ES" sz="1600" dirty="0">
                <a:solidFill>
                  <a:schemeClr val="bg1"/>
                </a:solidFill>
              </a:rPr>
              <a:t>: Cochrane Library, </a:t>
            </a:r>
            <a:r>
              <a:rPr lang="es-ES" sz="1600" dirty="0" err="1">
                <a:solidFill>
                  <a:schemeClr val="bg1"/>
                </a:solidFill>
              </a:rPr>
              <a:t>Epistemonikos</a:t>
            </a:r>
            <a:r>
              <a:rPr lang="es-ES" sz="1600" dirty="0">
                <a:solidFill>
                  <a:schemeClr val="bg1"/>
                </a:solidFill>
              </a:rPr>
              <a:t>, PROSPERO</a:t>
            </a:r>
          </a:p>
          <a:p>
            <a:pPr lvl="1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chemeClr val="bg1"/>
                </a:solidFill>
              </a:rPr>
              <a:t>•	</a:t>
            </a:r>
            <a:r>
              <a:rPr lang="es-ES" sz="1600" dirty="0" err="1">
                <a:solidFill>
                  <a:schemeClr val="bg1"/>
                </a:solidFill>
              </a:rPr>
              <a:t>Beste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batzuk</a:t>
            </a:r>
            <a:r>
              <a:rPr lang="es-ES" sz="1600" dirty="0">
                <a:solidFill>
                  <a:schemeClr val="bg1"/>
                </a:solidFill>
              </a:rPr>
              <a:t>: </a:t>
            </a:r>
            <a:r>
              <a:rPr lang="es-ES" sz="1600" dirty="0" err="1">
                <a:solidFill>
                  <a:schemeClr val="bg1"/>
                </a:solidFill>
              </a:rPr>
              <a:t>Micromedex</a:t>
            </a:r>
            <a:r>
              <a:rPr lang="es-ES" sz="1600" dirty="0">
                <a:solidFill>
                  <a:schemeClr val="bg1"/>
                </a:solidFill>
              </a:rPr>
              <a:t>, PubMed, </a:t>
            </a:r>
            <a:r>
              <a:rPr lang="es-ES" sz="1600" dirty="0" err="1">
                <a:solidFill>
                  <a:schemeClr val="bg1"/>
                </a:solidFill>
              </a:rPr>
              <a:t>Embase</a:t>
            </a:r>
            <a:r>
              <a:rPr lang="es-ES" sz="1600" dirty="0">
                <a:solidFill>
                  <a:schemeClr val="bg1"/>
                </a:solidFill>
              </a:rPr>
              <a:t>, CINAHL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bg1"/>
                </a:solidFill>
              </a:rPr>
              <a:t>ESTEKA INTERESGARRIAK, </a:t>
            </a:r>
            <a:r>
              <a:rPr lang="es-ES" sz="2000" dirty="0" err="1">
                <a:solidFill>
                  <a:schemeClr val="bg1"/>
                </a:solidFill>
              </a:rPr>
              <a:t>sarbide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librekoak</a:t>
            </a:r>
            <a:endParaRPr lang="es-ES" sz="20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 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383009"/>
            <a:ext cx="11161486" cy="479573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Medikamentuei</a:t>
            </a:r>
            <a:r>
              <a:rPr lang="es-ES" sz="1800" dirty="0"/>
              <a:t> </a:t>
            </a:r>
            <a:r>
              <a:rPr lang="es-ES" sz="1800" dirty="0" err="1"/>
              <a:t>buruzko</a:t>
            </a:r>
            <a:r>
              <a:rPr lang="es-ES" sz="1800" dirty="0"/>
              <a:t> </a:t>
            </a:r>
            <a:r>
              <a:rPr lang="es-ES" sz="1800" dirty="0" err="1"/>
              <a:t>informazio</a:t>
            </a:r>
            <a:r>
              <a:rPr lang="es-ES" sz="1800" dirty="0"/>
              <a:t> </a:t>
            </a:r>
            <a:r>
              <a:rPr lang="es-ES" sz="1800" dirty="0" err="1"/>
              <a:t>ona</a:t>
            </a:r>
            <a:r>
              <a:rPr lang="es-ES" sz="1800" dirty="0"/>
              <a:t> </a:t>
            </a:r>
            <a:r>
              <a:rPr lang="es-ES" sz="1800" dirty="0" err="1"/>
              <a:t>izatea</a:t>
            </a:r>
            <a:r>
              <a:rPr lang="es-ES" sz="1800" dirty="0"/>
              <a:t> </a:t>
            </a:r>
            <a:r>
              <a:rPr lang="es-ES" sz="1800" dirty="0" err="1"/>
              <a:t>funtsezkoa</a:t>
            </a:r>
            <a:r>
              <a:rPr lang="es-ES" sz="1800" dirty="0"/>
              <a:t> da </a:t>
            </a:r>
            <a:r>
              <a:rPr lang="es-ES" sz="1800" dirty="0" err="1"/>
              <a:t>medikuntzan</a:t>
            </a:r>
            <a:r>
              <a:rPr lang="es-ES" sz="1800" dirty="0"/>
              <a:t> </a:t>
            </a:r>
            <a:r>
              <a:rPr lang="es-ES" sz="1800" dirty="0" err="1"/>
              <a:t>jarduteko</a:t>
            </a:r>
            <a:r>
              <a:rPr lang="es-ES" sz="1800" dirty="0"/>
              <a:t> 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Haynes</a:t>
            </a:r>
            <a:r>
              <a:rPr lang="es-ES" sz="1800" dirty="0"/>
              <a:t>-en </a:t>
            </a:r>
            <a:r>
              <a:rPr lang="es-ES" sz="1800" dirty="0" err="1"/>
              <a:t>piramidea</a:t>
            </a:r>
            <a:r>
              <a:rPr lang="es-ES" sz="1800" dirty="0"/>
              <a:t>: </a:t>
            </a:r>
            <a:r>
              <a:rPr lang="es-ES" sz="1800" dirty="0" err="1"/>
              <a:t>bost</a:t>
            </a:r>
            <a:r>
              <a:rPr lang="es-ES" sz="1800" dirty="0"/>
              <a:t> </a:t>
            </a:r>
            <a:r>
              <a:rPr lang="es-ES" sz="1800" dirty="0" err="1"/>
              <a:t>mailatako</a:t>
            </a:r>
            <a:r>
              <a:rPr lang="es-ES" sz="1800" dirty="0"/>
              <a:t> </a:t>
            </a:r>
            <a:r>
              <a:rPr lang="es-ES" sz="1800" dirty="0" err="1"/>
              <a:t>hierarkia</a:t>
            </a:r>
            <a:r>
              <a:rPr lang="es-ES" sz="1800" dirty="0"/>
              <a:t> bat </a:t>
            </a:r>
            <a:r>
              <a:rPr lang="es-ES" sz="1800" dirty="0" err="1"/>
              <a:t>ezartzen</a:t>
            </a:r>
            <a:r>
              <a:rPr lang="es-ES" sz="1800" dirty="0"/>
              <a:t> du, </a:t>
            </a:r>
            <a:r>
              <a:rPr lang="es-ES" sz="1800" dirty="0" err="1"/>
              <a:t>informazio</a:t>
            </a:r>
            <a:r>
              <a:rPr lang="es-ES" sz="1800" dirty="0"/>
              <a:t> </a:t>
            </a:r>
            <a:r>
              <a:rPr lang="es-ES" sz="1800" dirty="0" err="1"/>
              <a:t>biomedikoa</a:t>
            </a:r>
            <a:r>
              <a:rPr lang="es-ES" sz="1800" dirty="0"/>
              <a:t> </a:t>
            </a:r>
            <a:r>
              <a:rPr lang="es-ES" sz="1800" dirty="0" err="1"/>
              <a:t>aurkezteko</a:t>
            </a:r>
            <a:r>
              <a:rPr lang="es-ES" sz="1800" dirty="0"/>
              <a:t> </a:t>
            </a:r>
            <a:r>
              <a:rPr lang="es-ES" sz="1800" dirty="0" err="1"/>
              <a:t>moduak</a:t>
            </a:r>
            <a:r>
              <a:rPr lang="es-ES" sz="1800" dirty="0"/>
              <a:t> </a:t>
            </a:r>
            <a:r>
              <a:rPr lang="es-ES" sz="1800" dirty="0" err="1"/>
              <a:t>biltzen</a:t>
            </a:r>
            <a:r>
              <a:rPr lang="es-ES" sz="1800" dirty="0"/>
              <a:t> </a:t>
            </a:r>
            <a:r>
              <a:rPr lang="es-ES" sz="1800" dirty="0" err="1"/>
              <a:t>dituena</a:t>
            </a:r>
            <a:r>
              <a:rPr lang="es-ES" sz="1800" dirty="0"/>
              <a:t>: </a:t>
            </a:r>
            <a:r>
              <a:rPr lang="es-ES" sz="1800" dirty="0" err="1"/>
              <a:t>azterlanak</a:t>
            </a:r>
            <a:r>
              <a:rPr lang="es-ES" sz="1800" dirty="0"/>
              <a:t>, </a:t>
            </a:r>
            <a:r>
              <a:rPr lang="es-ES" sz="1800" dirty="0" err="1"/>
              <a:t>berrikuspen</a:t>
            </a:r>
            <a:r>
              <a:rPr lang="es-ES" sz="1800" dirty="0"/>
              <a:t> </a:t>
            </a:r>
            <a:r>
              <a:rPr lang="es-ES" sz="1800" dirty="0" err="1"/>
              <a:t>sistematikoak</a:t>
            </a:r>
            <a:r>
              <a:rPr lang="es-ES" sz="1800" dirty="0"/>
              <a:t>, </a:t>
            </a:r>
            <a:r>
              <a:rPr lang="es-ES" sz="1800" dirty="0" err="1"/>
              <a:t>ebidentzian</a:t>
            </a:r>
            <a:r>
              <a:rPr lang="es-ES" sz="1800" dirty="0"/>
              <a:t> </a:t>
            </a:r>
            <a:r>
              <a:rPr lang="es-ES" sz="1800" dirty="0" err="1"/>
              <a:t>oinarritutako</a:t>
            </a:r>
            <a:r>
              <a:rPr lang="es-ES" sz="1800" dirty="0"/>
              <a:t> </a:t>
            </a:r>
            <a:r>
              <a:rPr lang="es-ES" sz="1800" dirty="0" err="1"/>
              <a:t>gomendioak</a:t>
            </a:r>
            <a:r>
              <a:rPr lang="es-ES" sz="1800" dirty="0"/>
              <a:t> (</a:t>
            </a:r>
            <a:r>
              <a:rPr lang="es-ES" sz="1800" dirty="0" err="1"/>
              <a:t>praktika</a:t>
            </a:r>
            <a:r>
              <a:rPr lang="es-ES" sz="1800" dirty="0"/>
              <a:t> </a:t>
            </a:r>
            <a:r>
              <a:rPr lang="es-ES" sz="1800" dirty="0" err="1"/>
              <a:t>klinikoaren</a:t>
            </a:r>
            <a:r>
              <a:rPr lang="es-ES" sz="1800" dirty="0"/>
              <a:t> </a:t>
            </a:r>
            <a:r>
              <a:rPr lang="es-ES" sz="1800" dirty="0" err="1"/>
              <a:t>gidak</a:t>
            </a:r>
            <a:r>
              <a:rPr lang="es-ES" sz="1800" dirty="0"/>
              <a:t>), </a:t>
            </a:r>
            <a:r>
              <a:rPr lang="es-ES" sz="1800" dirty="0" err="1"/>
              <a:t>laburpen</a:t>
            </a:r>
            <a:r>
              <a:rPr lang="es-ES" sz="1800" dirty="0"/>
              <a:t> </a:t>
            </a:r>
            <a:r>
              <a:rPr lang="es-ES" sz="1800" dirty="0" err="1"/>
              <a:t>sintetizatuak</a:t>
            </a:r>
            <a:r>
              <a:rPr lang="es-ES" sz="1800" dirty="0"/>
              <a:t> eta </a:t>
            </a:r>
            <a:r>
              <a:rPr lang="es-ES" sz="1800" dirty="0" err="1"/>
              <a:t>medikamentuak</a:t>
            </a:r>
            <a:r>
              <a:rPr lang="es-ES" sz="1800" dirty="0"/>
              <a:t> </a:t>
            </a:r>
            <a:r>
              <a:rPr lang="es-ES" sz="1800" dirty="0" err="1"/>
              <a:t>preskribatzen</a:t>
            </a:r>
            <a:r>
              <a:rPr lang="es-ES" sz="1800" dirty="0"/>
              <a:t> </a:t>
            </a:r>
            <a:r>
              <a:rPr lang="es-ES" sz="1800" dirty="0" err="1"/>
              <a:t>laguntzeko</a:t>
            </a:r>
            <a:r>
              <a:rPr lang="es-ES" sz="1800" dirty="0"/>
              <a:t> sistema </a:t>
            </a:r>
            <a:r>
              <a:rPr lang="es-ES" sz="1800" dirty="0" err="1"/>
              <a:t>informatikoak</a:t>
            </a:r>
            <a:r>
              <a:rPr lang="es-ES" sz="1800" dirty="0"/>
              <a:t>, historia </a:t>
            </a:r>
            <a:r>
              <a:rPr lang="es-ES" sz="1800" dirty="0" err="1"/>
              <a:t>klinikoan</a:t>
            </a:r>
            <a:r>
              <a:rPr lang="es-ES" sz="1800" dirty="0"/>
              <a:t> </a:t>
            </a:r>
            <a:r>
              <a:rPr lang="es-ES" sz="1800" dirty="0" err="1"/>
              <a:t>integratuak</a:t>
            </a:r>
            <a:r>
              <a:rPr lang="es-ES" sz="1800" dirty="0"/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Maila</a:t>
            </a:r>
            <a:r>
              <a:rPr lang="es-ES" sz="1800" dirty="0"/>
              <a:t> </a:t>
            </a:r>
            <a:r>
              <a:rPr lang="es-ES" sz="1800" dirty="0" err="1"/>
              <a:t>bakoitza</a:t>
            </a:r>
            <a:r>
              <a:rPr lang="es-ES" sz="1800" dirty="0"/>
              <a:t> </a:t>
            </a:r>
            <a:r>
              <a:rPr lang="es-ES" sz="1800" dirty="0" err="1"/>
              <a:t>beheko</a:t>
            </a:r>
            <a:r>
              <a:rPr lang="es-ES" sz="1800" dirty="0"/>
              <a:t> </a:t>
            </a:r>
            <a:r>
              <a:rPr lang="es-ES" sz="1800" dirty="0" err="1"/>
              <a:t>mailetatik</a:t>
            </a:r>
            <a:r>
              <a:rPr lang="es-ES" sz="1800" dirty="0"/>
              <a:t> </a:t>
            </a:r>
            <a:r>
              <a:rPr lang="es-ES" sz="1800" dirty="0" err="1"/>
              <a:t>abiatuta</a:t>
            </a:r>
            <a:r>
              <a:rPr lang="es-ES" sz="1800" dirty="0"/>
              <a:t> </a:t>
            </a:r>
            <a:r>
              <a:rPr lang="es-ES" sz="1800" dirty="0" err="1"/>
              <a:t>eraikitzen</a:t>
            </a:r>
            <a:r>
              <a:rPr lang="es-ES" sz="1800" dirty="0"/>
              <a:t> da, eta </a:t>
            </a:r>
            <a:r>
              <a:rPr lang="es-ES" sz="1800" dirty="0" err="1"/>
              <a:t>informazio</a:t>
            </a:r>
            <a:r>
              <a:rPr lang="es-ES" sz="1800" dirty="0"/>
              <a:t> </a:t>
            </a:r>
            <a:r>
              <a:rPr lang="es-ES" sz="1800" dirty="0" err="1"/>
              <a:t>baliagarriagoa</a:t>
            </a:r>
            <a:r>
              <a:rPr lang="es-ES" sz="1800" dirty="0"/>
              <a:t> </a:t>
            </a:r>
            <a:r>
              <a:rPr lang="es-ES" sz="1800" dirty="0" err="1"/>
              <a:t>ematen</a:t>
            </a:r>
            <a:r>
              <a:rPr lang="es-ES" sz="1800" dirty="0"/>
              <a:t> du </a:t>
            </a:r>
            <a:r>
              <a:rPr lang="es-ES" sz="1800" dirty="0" err="1"/>
              <a:t>erabaki</a:t>
            </a:r>
            <a:r>
              <a:rPr lang="es-ES" sz="1800" dirty="0"/>
              <a:t> </a:t>
            </a:r>
            <a:r>
              <a:rPr lang="es-ES" sz="1800" dirty="0" err="1"/>
              <a:t>klinikoak</a:t>
            </a:r>
            <a:r>
              <a:rPr lang="es-ES" sz="1800" dirty="0"/>
              <a:t> </a:t>
            </a:r>
            <a:r>
              <a:rPr lang="es-ES" sz="1800" dirty="0" err="1"/>
              <a:t>hartzen</a:t>
            </a:r>
            <a:r>
              <a:rPr lang="es-ES" sz="1800" dirty="0"/>
              <a:t> </a:t>
            </a:r>
            <a:r>
              <a:rPr lang="es-ES" sz="1800" dirty="0" err="1"/>
              <a:t>laguntzeko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Piramidearen</a:t>
            </a:r>
            <a:r>
              <a:rPr lang="es-ES" sz="1800" dirty="0"/>
              <a:t> </a:t>
            </a:r>
            <a:r>
              <a:rPr lang="es-ES" sz="1800" dirty="0" err="1"/>
              <a:t>goialdean</a:t>
            </a:r>
            <a:r>
              <a:rPr lang="es-ES" sz="1800" dirty="0"/>
              <a:t> </a:t>
            </a:r>
            <a:r>
              <a:rPr lang="es-ES" sz="1800" dirty="0" err="1"/>
              <a:t>dauden</a:t>
            </a:r>
            <a:r>
              <a:rPr lang="es-ES" sz="1800" dirty="0"/>
              <a:t> </a:t>
            </a:r>
            <a:r>
              <a:rPr lang="es-ES" sz="1800" dirty="0" err="1"/>
              <a:t>baliabideek</a:t>
            </a:r>
            <a:r>
              <a:rPr lang="es-ES" sz="1800" dirty="0"/>
              <a:t>, </a:t>
            </a:r>
            <a:r>
              <a:rPr lang="es-ES" sz="1800" dirty="0" err="1"/>
              <a:t>eskuragarri</a:t>
            </a:r>
            <a:r>
              <a:rPr lang="es-ES" sz="1800" dirty="0"/>
              <a:t> eta </a:t>
            </a:r>
            <a:r>
              <a:rPr lang="es-ES" sz="1800" dirty="0" err="1"/>
              <a:t>eguneratuta</a:t>
            </a:r>
            <a:r>
              <a:rPr lang="es-ES" sz="1800" dirty="0"/>
              <a:t> </a:t>
            </a:r>
            <a:r>
              <a:rPr lang="es-ES" sz="1800" dirty="0" err="1"/>
              <a:t>egonez</a:t>
            </a:r>
            <a:r>
              <a:rPr lang="es-ES" sz="1800" dirty="0"/>
              <a:t> </a:t>
            </a:r>
            <a:r>
              <a:rPr lang="es-ES" sz="1800" dirty="0" err="1"/>
              <a:t>gero</a:t>
            </a:r>
            <a:r>
              <a:rPr lang="es-ES" sz="1800" dirty="0"/>
              <a:t>, </a:t>
            </a:r>
            <a:r>
              <a:rPr lang="es-ES" sz="1800" dirty="0" err="1"/>
              <a:t>eraginkorragoak</a:t>
            </a:r>
            <a:r>
              <a:rPr lang="es-ES" sz="1800" dirty="0"/>
              <a:t> izan </a:t>
            </a:r>
            <a:r>
              <a:rPr lang="es-ES" sz="1800" dirty="0" err="1"/>
              <a:t>beharko</a:t>
            </a:r>
            <a:r>
              <a:rPr lang="es-ES" sz="1800" dirty="0"/>
              <a:t> </a:t>
            </a:r>
            <a:r>
              <a:rPr lang="es-ES" sz="1800" dirty="0" err="1"/>
              <a:t>lukete</a:t>
            </a:r>
            <a:r>
              <a:rPr lang="es-ES" sz="1800" dirty="0"/>
              <a:t> 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Kontuan</a:t>
            </a:r>
            <a:r>
              <a:rPr lang="es-ES" sz="1800" dirty="0"/>
              <a:t> izan </a:t>
            </a:r>
            <a:r>
              <a:rPr lang="es-ES" sz="1800" dirty="0" err="1"/>
              <a:t>behar</a:t>
            </a:r>
            <a:r>
              <a:rPr lang="es-ES" sz="1800" dirty="0"/>
              <a:t> da 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dugu</a:t>
            </a:r>
            <a:r>
              <a:rPr lang="es-ES" sz="1400" dirty="0"/>
              <a:t> </a:t>
            </a:r>
            <a:r>
              <a:rPr lang="es-ES" sz="1400" dirty="0" err="1"/>
              <a:t>aldez</a:t>
            </a:r>
            <a:r>
              <a:rPr lang="es-ES" sz="1400" dirty="0"/>
              <a:t> </a:t>
            </a:r>
            <a:r>
              <a:rPr lang="es-ES" sz="1400" dirty="0" err="1"/>
              <a:t>aurretik</a:t>
            </a:r>
            <a:r>
              <a:rPr lang="es-ES" sz="1400" dirty="0"/>
              <a:t> </a:t>
            </a:r>
            <a:r>
              <a:rPr lang="es-ES" sz="1400" dirty="0" err="1"/>
              <a:t>jakiten</a:t>
            </a:r>
            <a:r>
              <a:rPr lang="es-ES" sz="1400" dirty="0"/>
              <a:t> </a:t>
            </a:r>
            <a:r>
              <a:rPr lang="es-ES" sz="1400" dirty="0" err="1"/>
              <a:t>piramidearen</a:t>
            </a:r>
            <a:r>
              <a:rPr lang="es-ES" sz="1400" dirty="0"/>
              <a:t> </a:t>
            </a:r>
            <a:r>
              <a:rPr lang="es-ES" sz="1400" dirty="0" err="1"/>
              <a:t>zein</a:t>
            </a:r>
            <a:r>
              <a:rPr lang="es-ES" sz="1400" dirty="0"/>
              <a:t> </a:t>
            </a:r>
            <a:r>
              <a:rPr lang="es-ES" sz="1400" dirty="0" err="1"/>
              <a:t>maila</a:t>
            </a:r>
            <a:r>
              <a:rPr lang="es-ES" sz="1400" dirty="0"/>
              <a:t> </a:t>
            </a:r>
            <a:r>
              <a:rPr lang="es-ES" sz="1400" dirty="0" err="1"/>
              <a:t>zehatzetan</a:t>
            </a:r>
            <a:r>
              <a:rPr lang="es-ES" sz="1400" dirty="0"/>
              <a:t> </a:t>
            </a:r>
            <a:r>
              <a:rPr lang="es-ES" sz="1400" dirty="0" err="1"/>
              <a:t>lortuko</a:t>
            </a:r>
            <a:r>
              <a:rPr lang="es-ES" sz="1400" dirty="0"/>
              <a:t> 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400" dirty="0" err="1"/>
              <a:t>diren</a:t>
            </a:r>
            <a:r>
              <a:rPr lang="es-ES" sz="1400" dirty="0"/>
              <a:t> </a:t>
            </a:r>
            <a:r>
              <a:rPr lang="es-ES" sz="1400" dirty="0" err="1"/>
              <a:t>emaitzarik</a:t>
            </a:r>
            <a:r>
              <a:rPr lang="es-ES" sz="1400" dirty="0"/>
              <a:t> </a:t>
            </a:r>
            <a:r>
              <a:rPr lang="es-ES" sz="1400" dirty="0" err="1"/>
              <a:t>onenak</a:t>
            </a:r>
            <a:endParaRPr lang="es-ES" sz="14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400" dirty="0" err="1"/>
              <a:t>piramidearen</a:t>
            </a:r>
            <a:r>
              <a:rPr lang="es-ES" sz="1400" dirty="0"/>
              <a:t> </a:t>
            </a:r>
            <a:r>
              <a:rPr lang="es-ES" sz="1400" dirty="0" err="1"/>
              <a:t>goiko</a:t>
            </a:r>
            <a:r>
              <a:rPr lang="es-ES" sz="1400" dirty="0"/>
              <a:t> </a:t>
            </a:r>
            <a:r>
              <a:rPr lang="es-ES" sz="1400" dirty="0" err="1"/>
              <a:t>mailetan</a:t>
            </a:r>
            <a:r>
              <a:rPr lang="es-ES" sz="1400" dirty="0"/>
              <a:t> </a:t>
            </a:r>
            <a:r>
              <a:rPr lang="es-ES" sz="1400" dirty="0" err="1"/>
              <a:t>kokatutako</a:t>
            </a:r>
            <a:r>
              <a:rPr lang="es-ES" sz="1400" dirty="0"/>
              <a:t> </a:t>
            </a:r>
            <a:r>
              <a:rPr lang="es-ES" sz="1400" dirty="0" err="1"/>
              <a:t>edozein</a:t>
            </a:r>
            <a:r>
              <a:rPr lang="es-ES" sz="1400" dirty="0"/>
              <a:t> </a:t>
            </a:r>
            <a:r>
              <a:rPr lang="es-ES" sz="1400" dirty="0" err="1"/>
              <a:t>emaitza</a:t>
            </a:r>
            <a:r>
              <a:rPr lang="es-ES" sz="1400" dirty="0"/>
              <a:t> </a:t>
            </a:r>
            <a:r>
              <a:rPr lang="es-ES" sz="1400" dirty="0" err="1"/>
              <a:t>gutxiago</a:t>
            </a:r>
            <a:r>
              <a:rPr lang="es-ES" sz="1400" dirty="0"/>
              <a:t> </a:t>
            </a:r>
            <a:r>
              <a:rPr lang="es-ES" sz="1400" dirty="0" err="1"/>
              <a:t>eguneratuta</a:t>
            </a:r>
            <a:endParaRPr lang="es-ES" sz="14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400" dirty="0"/>
              <a:t> </a:t>
            </a:r>
            <a:r>
              <a:rPr lang="es-ES" sz="1400" dirty="0" err="1"/>
              <a:t>egon</a:t>
            </a:r>
            <a:r>
              <a:rPr lang="es-ES" sz="1400" dirty="0"/>
              <a:t> </a:t>
            </a:r>
            <a:r>
              <a:rPr lang="es-ES" sz="1400" dirty="0" err="1"/>
              <a:t>ohi</a:t>
            </a:r>
            <a:r>
              <a:rPr lang="es-ES" sz="1400" dirty="0"/>
              <a:t> da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osatu</a:t>
            </a:r>
            <a:r>
              <a:rPr lang="es-ES" sz="1400" dirty="0"/>
              <a:t> gabe </a:t>
            </a:r>
            <a:r>
              <a:rPr lang="es-ES" sz="1400" dirty="0" err="1"/>
              <a:t>egon</a:t>
            </a:r>
            <a:r>
              <a:rPr lang="es-ES" sz="1400" dirty="0"/>
              <a:t> </a:t>
            </a:r>
            <a:r>
              <a:rPr lang="es-ES" sz="1400" dirty="0" err="1"/>
              <a:t>daiteke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n 12">
            <a:extLst>
              <a:ext uri="{FF2B5EF4-FFF2-40B4-BE49-F238E27FC236}">
                <a16:creationId xmlns:a16="http://schemas.microsoft.com/office/drawing/2014/main" id="{58411AB9-B67C-0AFC-9847-7A63AAB50A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7754" y="3733335"/>
            <a:ext cx="4560444" cy="244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AURKIKUNTZA TRESNAK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30929" y="1354432"/>
            <a:ext cx="11161486" cy="479238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Tresna </a:t>
            </a:r>
            <a:r>
              <a:rPr lang="es-ES" sz="1800" dirty="0" err="1"/>
              <a:t>hauek</a:t>
            </a:r>
            <a:r>
              <a:rPr lang="es-ES" sz="1800" dirty="0"/>
              <a:t> </a:t>
            </a:r>
            <a:r>
              <a:rPr lang="es-ES" sz="1800" dirty="0" err="1"/>
              <a:t>aukera</a:t>
            </a:r>
            <a:r>
              <a:rPr lang="es-ES" sz="1800" dirty="0"/>
              <a:t> </a:t>
            </a:r>
            <a:r>
              <a:rPr lang="es-ES" sz="1800" dirty="0" err="1"/>
              <a:t>ematen</a:t>
            </a:r>
            <a:r>
              <a:rPr lang="es-ES" sz="1800" dirty="0"/>
              <a:t> </a:t>
            </a:r>
            <a:r>
              <a:rPr lang="es-ES" sz="1800" dirty="0" err="1"/>
              <a:t>baitute</a:t>
            </a:r>
            <a:r>
              <a:rPr lang="es-ES" sz="1800" dirty="0"/>
              <a:t> </a:t>
            </a:r>
            <a:r>
              <a:rPr lang="es-ES" sz="1800" dirty="0" err="1"/>
              <a:t>edukiak</a:t>
            </a:r>
            <a:r>
              <a:rPr lang="es-ES" sz="1800" dirty="0"/>
              <a:t> </a:t>
            </a:r>
            <a:r>
              <a:rPr lang="es-ES" sz="1800" dirty="0" err="1"/>
              <a:t>hainbat</a:t>
            </a:r>
            <a:r>
              <a:rPr lang="es-ES" sz="1800" dirty="0"/>
              <a:t> </a:t>
            </a:r>
            <a:r>
              <a:rPr lang="es-ES" sz="1800" dirty="0" err="1"/>
              <a:t>iturritan</a:t>
            </a:r>
            <a:r>
              <a:rPr lang="es-ES" sz="1800" dirty="0"/>
              <a:t> (</a:t>
            </a:r>
            <a:r>
              <a:rPr lang="es-ES" sz="1800" dirty="0" err="1"/>
              <a:t>datu-baseetan</a:t>
            </a:r>
            <a:r>
              <a:rPr lang="es-ES" sz="1800" dirty="0"/>
              <a:t>, </a:t>
            </a:r>
            <a:r>
              <a:rPr lang="es-ES" sz="1800" dirty="0" err="1"/>
              <a:t>aldizkarietan</a:t>
            </a:r>
            <a:r>
              <a:rPr lang="es-ES" sz="1800" dirty="0"/>
              <a:t>, </a:t>
            </a:r>
            <a:r>
              <a:rPr lang="es-ES" sz="1800" dirty="0" err="1"/>
              <a:t>liburu</a:t>
            </a:r>
            <a:r>
              <a:rPr lang="es-ES" sz="1800" dirty="0"/>
              <a:t> </a:t>
            </a:r>
            <a:r>
              <a:rPr lang="es-ES" sz="1800" dirty="0" err="1"/>
              <a:t>elektronikoetan</a:t>
            </a:r>
            <a:r>
              <a:rPr lang="es-ES" sz="1800" dirty="0"/>
              <a:t>...) </a:t>
            </a:r>
            <a:r>
              <a:rPr lang="es-ES" sz="1800" dirty="0" err="1"/>
              <a:t>bilatzeko</a:t>
            </a:r>
            <a:r>
              <a:rPr lang="es-ES" sz="1800" dirty="0"/>
              <a:t>, </a:t>
            </a:r>
            <a:r>
              <a:rPr lang="es-ES" sz="1800" dirty="0" err="1"/>
              <a:t>bilaketa</a:t>
            </a:r>
            <a:r>
              <a:rPr lang="es-ES" sz="1800" dirty="0"/>
              <a:t> </a:t>
            </a:r>
            <a:r>
              <a:rPr lang="es-ES" sz="1800" dirty="0" err="1"/>
              <a:t>bakar</a:t>
            </a:r>
            <a:r>
              <a:rPr lang="es-ES" sz="1800" dirty="0"/>
              <a:t> baten </a:t>
            </a:r>
            <a:r>
              <a:rPr lang="es-ES" sz="1800" dirty="0" err="1"/>
              <a:t>bidez</a:t>
            </a:r>
            <a:r>
              <a:rPr lang="es-ES" sz="1800" dirty="0"/>
              <a:t> eta </a:t>
            </a:r>
            <a:r>
              <a:rPr lang="es-ES" sz="1800" dirty="0" err="1"/>
              <a:t>kontsulta-gune</a:t>
            </a:r>
            <a:r>
              <a:rPr lang="es-ES" sz="1800" dirty="0"/>
              <a:t> </a:t>
            </a:r>
            <a:r>
              <a:rPr lang="es-ES" sz="1800" dirty="0" err="1"/>
              <a:t>bakar</a:t>
            </a:r>
            <a:r>
              <a:rPr lang="es-ES" sz="1800" dirty="0"/>
              <a:t> </a:t>
            </a:r>
            <a:r>
              <a:rPr lang="es-ES" sz="1800" dirty="0" err="1"/>
              <a:t>batetik</a:t>
            </a:r>
            <a:r>
              <a:rPr lang="es-ES" sz="18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s-ES" sz="1800" dirty="0"/>
              <a:t>    </a:t>
            </a:r>
            <a:r>
              <a:rPr lang="es-ES" sz="1800" dirty="0" err="1"/>
              <a:t>Bilaketaren</a:t>
            </a:r>
            <a:r>
              <a:rPr lang="es-ES" sz="1800" dirty="0"/>
              <a:t> </a:t>
            </a:r>
            <a:r>
              <a:rPr lang="es-ES" sz="1800" dirty="0" err="1"/>
              <a:t>emaitzak</a:t>
            </a:r>
            <a:r>
              <a:rPr lang="es-ES" sz="1800" dirty="0"/>
              <a:t> </a:t>
            </a:r>
            <a:r>
              <a:rPr lang="es-ES" sz="1800" dirty="0" err="1"/>
              <a:t>aukera</a:t>
            </a:r>
            <a:r>
              <a:rPr lang="es-ES" sz="1800" dirty="0"/>
              <a:t> </a:t>
            </a:r>
            <a:r>
              <a:rPr lang="es-ES" sz="1800" dirty="0" err="1"/>
              <a:t>ematen</a:t>
            </a:r>
            <a:r>
              <a:rPr lang="es-ES" sz="1800" dirty="0"/>
              <a:t> du </a:t>
            </a:r>
            <a:r>
              <a:rPr lang="es-ES" sz="1800" dirty="0" err="1"/>
              <a:t>lortutako</a:t>
            </a:r>
            <a:r>
              <a:rPr lang="es-ES" sz="1800" dirty="0"/>
              <a:t> </a:t>
            </a:r>
            <a:r>
              <a:rPr lang="es-ES" sz="1800" dirty="0" err="1"/>
              <a:t>erregistroen</a:t>
            </a:r>
            <a:r>
              <a:rPr lang="es-ES" sz="1800" dirty="0"/>
              <a:t> </a:t>
            </a:r>
            <a:r>
              <a:rPr lang="es-ES" sz="1800" dirty="0" err="1"/>
              <a:t>testu</a:t>
            </a:r>
            <a:r>
              <a:rPr lang="es-ES" sz="1800" dirty="0"/>
              <a:t> </a:t>
            </a:r>
            <a:r>
              <a:rPr lang="es-ES" sz="1800" dirty="0" err="1"/>
              <a:t>osoa</a:t>
            </a:r>
            <a:r>
              <a:rPr lang="es-ES" sz="1800" dirty="0"/>
              <a:t> </a:t>
            </a:r>
            <a:r>
              <a:rPr lang="es-ES" sz="1800" dirty="0" err="1"/>
              <a:t>ikusteko</a:t>
            </a:r>
            <a:r>
              <a:rPr lang="es-ES" sz="1800" dirty="0"/>
              <a:t> eta </a:t>
            </a:r>
            <a:r>
              <a:rPr lang="es-ES" sz="1800" dirty="0" err="1"/>
              <a:t>deskargatzeko</a:t>
            </a:r>
            <a:r>
              <a:rPr lang="es-ES" sz="1800" dirty="0"/>
              <a:t>, </a:t>
            </a:r>
            <a:r>
              <a:rPr lang="es-ES" sz="1800" dirty="0" err="1"/>
              <a:t>edo</a:t>
            </a:r>
            <a:r>
              <a:rPr lang="es-ES" sz="1800" dirty="0"/>
              <a:t>             </a:t>
            </a:r>
            <a:r>
              <a:rPr lang="es-ES" sz="1800" dirty="0" err="1"/>
              <a:t>dokumentua</a:t>
            </a:r>
            <a:r>
              <a:rPr lang="es-ES" sz="1800" dirty="0"/>
              <a:t> </a:t>
            </a:r>
            <a:r>
              <a:rPr lang="es-ES" sz="1800" dirty="0" err="1"/>
              <a:t>beste</a:t>
            </a:r>
            <a:r>
              <a:rPr lang="es-ES" sz="1800" dirty="0"/>
              <a:t> </a:t>
            </a:r>
            <a:r>
              <a:rPr lang="es-ES" sz="1800" dirty="0" err="1"/>
              <a:t>liburutegi</a:t>
            </a:r>
            <a:r>
              <a:rPr lang="es-ES" sz="1800" dirty="0"/>
              <a:t> </a:t>
            </a:r>
            <a:r>
              <a:rPr lang="es-ES" sz="1800" dirty="0" err="1"/>
              <a:t>batetik</a:t>
            </a:r>
            <a:r>
              <a:rPr lang="es-ES" sz="1800" dirty="0"/>
              <a:t> </a:t>
            </a:r>
            <a:r>
              <a:rPr lang="es-ES" sz="1800" dirty="0" err="1"/>
              <a:t>eskuratu</a:t>
            </a:r>
            <a:r>
              <a:rPr lang="es-ES" sz="1800" dirty="0"/>
              <a:t> </a:t>
            </a:r>
            <a:r>
              <a:rPr lang="es-ES" sz="1800" dirty="0" err="1"/>
              <a:t>ahal</a:t>
            </a:r>
            <a:r>
              <a:rPr lang="es-ES" sz="1800" dirty="0"/>
              <a:t>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eskaera</a:t>
            </a:r>
            <a:r>
              <a:rPr lang="es-ES" sz="1800" dirty="0"/>
              <a:t> </a:t>
            </a:r>
            <a:r>
              <a:rPr lang="es-ES" sz="1800" dirty="0" err="1"/>
              <a:t>egiteko</a:t>
            </a:r>
            <a:r>
              <a:rPr lang="es-ES" sz="1800" dirty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2400" b="1" dirty="0">
                <a:solidFill>
                  <a:srgbClr val="4E9EBA"/>
                </a:solidFill>
                <a:hlinkClick r:id="rId2"/>
              </a:rPr>
              <a:t>Topa</a:t>
            </a:r>
            <a:endParaRPr lang="es-ES" sz="2400" b="1" dirty="0">
              <a:solidFill>
                <a:srgbClr val="4E9EBA"/>
              </a:solidFill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sv-SE" sz="1800" dirty="0"/>
              <a:t>Aurkikuntza-tresna bat da, Euskal Osasun Sistemako profesionalentzat eta, oro har, herritarrentzat eskuragarri dagoena</a:t>
            </a:r>
            <a:r>
              <a:rPr lang="es-ES" sz="1800" dirty="0"/>
              <a:t>.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Edonork</a:t>
            </a:r>
            <a:r>
              <a:rPr lang="es-ES" sz="1800" dirty="0"/>
              <a:t> </a:t>
            </a:r>
            <a:r>
              <a:rPr lang="es-ES" sz="1800" dirty="0" err="1"/>
              <a:t>kontsulta</a:t>
            </a:r>
            <a:r>
              <a:rPr lang="es-ES" sz="1800" dirty="0"/>
              <a:t> </a:t>
            </a:r>
            <a:r>
              <a:rPr lang="es-ES" sz="1800" dirty="0" err="1"/>
              <a:t>ditzake</a:t>
            </a:r>
            <a:r>
              <a:rPr lang="es-ES" sz="1800" dirty="0"/>
              <a:t> tresnan </a:t>
            </a:r>
            <a:r>
              <a:rPr lang="es-ES" sz="1800" dirty="0" err="1"/>
              <a:t>indexatuta</a:t>
            </a:r>
            <a:r>
              <a:rPr lang="es-ES" sz="1800" dirty="0"/>
              <a:t> </a:t>
            </a:r>
            <a:r>
              <a:rPr lang="es-ES" sz="1800" dirty="0" err="1"/>
              <a:t>dauden</a:t>
            </a:r>
            <a:r>
              <a:rPr lang="es-ES" sz="1800" dirty="0"/>
              <a:t> Open Access </a:t>
            </a:r>
            <a:r>
              <a:rPr lang="es-ES" sz="1800" dirty="0" err="1"/>
              <a:t>dokumentu-funts</a:t>
            </a:r>
            <a:r>
              <a:rPr lang="es-ES" sz="1800" dirty="0"/>
              <a:t> </a:t>
            </a:r>
            <a:r>
              <a:rPr lang="es-ES" sz="1800" dirty="0" err="1"/>
              <a:t>guztiak</a:t>
            </a:r>
            <a:r>
              <a:rPr lang="es-ES" sz="1800" dirty="0"/>
              <a:t>. </a:t>
            </a:r>
            <a:r>
              <a:rPr lang="es-ES" sz="1800" dirty="0" err="1"/>
              <a:t>Liburutegi</a:t>
            </a:r>
            <a:r>
              <a:rPr lang="es-ES" sz="1800" dirty="0"/>
              <a:t> </a:t>
            </a:r>
            <a:r>
              <a:rPr lang="es-ES" sz="1800" dirty="0" err="1"/>
              <a:t>Birtualetik</a:t>
            </a:r>
            <a:r>
              <a:rPr lang="es-ES" sz="1800" dirty="0"/>
              <a:t> </a:t>
            </a:r>
            <a:r>
              <a:rPr lang="es-ES" sz="1800" dirty="0" err="1"/>
              <a:t>kontratatutako</a:t>
            </a:r>
            <a:r>
              <a:rPr lang="es-ES" sz="1800" dirty="0"/>
              <a:t> </a:t>
            </a:r>
            <a:r>
              <a:rPr lang="es-ES" sz="1800" dirty="0" err="1"/>
              <a:t>baliabideen</a:t>
            </a:r>
            <a:r>
              <a:rPr lang="es-ES" sz="1800" dirty="0"/>
              <a:t> </a:t>
            </a:r>
            <a:r>
              <a:rPr lang="es-ES" sz="1800" dirty="0" err="1"/>
              <a:t>testu</a:t>
            </a:r>
            <a:r>
              <a:rPr lang="es-ES" sz="1800" dirty="0"/>
              <a:t> </a:t>
            </a:r>
            <a:r>
              <a:rPr lang="es-ES" sz="1800" dirty="0" err="1"/>
              <a:t>osoa</a:t>
            </a:r>
            <a:r>
              <a:rPr lang="es-ES" sz="1800" dirty="0"/>
              <a:t> </a:t>
            </a:r>
            <a:r>
              <a:rPr lang="es-ES" sz="1800" dirty="0" err="1"/>
              <a:t>eskuratzeko</a:t>
            </a:r>
            <a:r>
              <a:rPr lang="es-ES" sz="1800" dirty="0"/>
              <a:t>, </a:t>
            </a:r>
            <a:r>
              <a:rPr lang="es-ES" sz="1800" dirty="0" err="1"/>
              <a:t>OpenAthens</a:t>
            </a:r>
            <a:r>
              <a:rPr lang="es-ES" sz="1800" dirty="0"/>
              <a:t>-en </a:t>
            </a:r>
            <a:r>
              <a:rPr lang="es-ES" sz="1800" dirty="0" err="1"/>
              <a:t>bidez</a:t>
            </a:r>
            <a:r>
              <a:rPr lang="es-ES" sz="1800" dirty="0"/>
              <a:t> </a:t>
            </a:r>
            <a:r>
              <a:rPr lang="es-ES" sz="1800" dirty="0" err="1"/>
              <a:t>erregistratu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da.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Bilaketa</a:t>
            </a:r>
            <a:r>
              <a:rPr lang="es-ES" sz="1800" dirty="0"/>
              <a:t> </a:t>
            </a:r>
            <a:r>
              <a:rPr lang="es-ES" sz="1800" dirty="0" err="1"/>
              <a:t>honela</a:t>
            </a:r>
            <a:r>
              <a:rPr lang="es-ES" sz="1800" dirty="0"/>
              <a:t>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daiteke</a:t>
            </a:r>
            <a:r>
              <a:rPr lang="es-ES" sz="1800" dirty="0"/>
              <a:t>:</a:t>
            </a:r>
          </a:p>
          <a:p>
            <a:pPr lvl="2" algn="just">
              <a:lnSpc>
                <a:spcPct val="110000"/>
              </a:lnSpc>
              <a:spcBef>
                <a:spcPts val="0"/>
              </a:spcBef>
            </a:pPr>
            <a:r>
              <a:rPr lang="es-ES" sz="1400" dirty="0" err="1"/>
              <a:t>Dokumentu</a:t>
            </a:r>
            <a:r>
              <a:rPr lang="es-ES" sz="1400" dirty="0"/>
              <a:t> </a:t>
            </a:r>
            <a:r>
              <a:rPr lang="es-ES" sz="1400" dirty="0" err="1"/>
              <a:t>jakin</a:t>
            </a:r>
            <a:r>
              <a:rPr lang="es-ES" sz="1400" dirty="0"/>
              <a:t> bat </a:t>
            </a:r>
            <a:r>
              <a:rPr lang="es-ES" sz="1400" dirty="0" err="1"/>
              <a:t>bilatzen</a:t>
            </a:r>
            <a:r>
              <a:rPr lang="es-ES" sz="1400" dirty="0"/>
              <a:t> </a:t>
            </a:r>
            <a:r>
              <a:rPr lang="es-ES" sz="1400" dirty="0" err="1"/>
              <a:t>bada</a:t>
            </a:r>
            <a:r>
              <a:rPr lang="es-ES" sz="1400" dirty="0"/>
              <a:t>: DOI </a:t>
            </a:r>
            <a:r>
              <a:rPr lang="es-ES" sz="1400" dirty="0" err="1"/>
              <a:t>edo</a:t>
            </a:r>
            <a:r>
              <a:rPr lang="es-ES" sz="1400" dirty="0"/>
              <a:t> PMID “</a:t>
            </a:r>
            <a:r>
              <a:rPr lang="es-ES" sz="1400" dirty="0" err="1"/>
              <a:t>artikulu-bilatzailea”n</a:t>
            </a:r>
            <a:r>
              <a:rPr lang="es-ES" sz="1400" dirty="0"/>
              <a:t> </a:t>
            </a:r>
            <a:r>
              <a:rPr lang="es-ES" sz="1400" dirty="0" err="1"/>
              <a:t>sartzen</a:t>
            </a:r>
            <a:r>
              <a:rPr lang="es-ES" sz="1400" dirty="0"/>
              <a:t>.</a:t>
            </a:r>
          </a:p>
          <a:p>
            <a:pPr lvl="2" algn="just">
              <a:lnSpc>
                <a:spcPct val="110000"/>
              </a:lnSpc>
              <a:spcBef>
                <a:spcPts val="0"/>
              </a:spcBef>
            </a:pPr>
            <a:r>
              <a:rPr lang="es-ES" sz="1400" dirty="0" err="1"/>
              <a:t>Gai</a:t>
            </a:r>
            <a:r>
              <a:rPr lang="es-ES" sz="1400" dirty="0"/>
              <a:t> </a:t>
            </a:r>
            <a:r>
              <a:rPr lang="es-ES" sz="1400" dirty="0" err="1"/>
              <a:t>bati</a:t>
            </a:r>
            <a:r>
              <a:rPr lang="es-ES" sz="1400" dirty="0"/>
              <a:t> </a:t>
            </a:r>
            <a:r>
              <a:rPr lang="es-ES" sz="1400" dirty="0" err="1"/>
              <a:t>buruzko</a:t>
            </a:r>
            <a:r>
              <a:rPr lang="es-ES" sz="1400" dirty="0"/>
              <a:t> </a:t>
            </a:r>
            <a:r>
              <a:rPr lang="es-ES" sz="1400" dirty="0" err="1"/>
              <a:t>informazioa</a:t>
            </a:r>
            <a:r>
              <a:rPr lang="es-ES" sz="1400" dirty="0"/>
              <a:t>: </a:t>
            </a:r>
            <a:r>
              <a:rPr lang="es-ES" sz="1400" dirty="0" err="1"/>
              <a:t>gako-hitzak</a:t>
            </a:r>
            <a:r>
              <a:rPr lang="es-ES" sz="1400" dirty="0"/>
              <a:t> </a:t>
            </a:r>
            <a:r>
              <a:rPr lang="es-ES" sz="1400" dirty="0" err="1"/>
              <a:t>bilaketa-kutxan</a:t>
            </a:r>
            <a:r>
              <a:rPr lang="es-ES" sz="1400" dirty="0"/>
              <a:t> </a:t>
            </a:r>
            <a:r>
              <a:rPr lang="es-ES" sz="1400" dirty="0" err="1"/>
              <a:t>sartzen</a:t>
            </a:r>
            <a:r>
              <a:rPr lang="es-ES" sz="1400" dirty="0"/>
              <a:t>. </a:t>
            </a:r>
            <a:r>
              <a:rPr lang="es-ES" sz="1400" dirty="0" err="1"/>
              <a:t>Iragazkiak</a:t>
            </a:r>
            <a:r>
              <a:rPr lang="es-ES" sz="1400" dirty="0"/>
              <a:t> </a:t>
            </a:r>
            <a:r>
              <a:rPr lang="es-ES" sz="1400" dirty="0" err="1"/>
              <a:t>daude</a:t>
            </a:r>
            <a:r>
              <a:rPr lang="es-ES" sz="1400" dirty="0"/>
              <a:t> </a:t>
            </a:r>
            <a:r>
              <a:rPr lang="es-ES" sz="1400" dirty="0" err="1"/>
              <a:t>emaitzak</a:t>
            </a:r>
            <a:r>
              <a:rPr lang="es-ES" sz="1400" dirty="0"/>
              <a:t> </a:t>
            </a:r>
            <a:r>
              <a:rPr lang="es-ES" sz="1400" dirty="0" err="1"/>
              <a:t>arazteko</a:t>
            </a:r>
            <a:r>
              <a:rPr lang="es-ES" sz="1400" dirty="0"/>
              <a:t>.</a:t>
            </a:r>
          </a:p>
          <a:p>
            <a:pPr lvl="2" algn="just">
              <a:lnSpc>
                <a:spcPct val="110000"/>
              </a:lnSpc>
              <a:spcBef>
                <a:spcPts val="0"/>
              </a:spcBef>
            </a:pPr>
            <a:r>
              <a:rPr lang="es-ES" sz="1400" dirty="0"/>
              <a:t>PICO </a:t>
            </a:r>
            <a:r>
              <a:rPr lang="es-ES" sz="1400" dirty="0" err="1"/>
              <a:t>egiturari</a:t>
            </a:r>
            <a:r>
              <a:rPr lang="es-ES" sz="1400" dirty="0"/>
              <a:t> </a:t>
            </a:r>
            <a:r>
              <a:rPr lang="es-ES" sz="1400" dirty="0" err="1"/>
              <a:t>jarraitzen</a:t>
            </a:r>
            <a:endParaRPr lang="es-ES" sz="1400" dirty="0"/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Bilaketaren</a:t>
            </a:r>
            <a:r>
              <a:rPr lang="es-ES" sz="1800" dirty="0"/>
              <a:t> </a:t>
            </a:r>
            <a:r>
              <a:rPr lang="es-ES" sz="1800" dirty="0" err="1"/>
              <a:t>emaitza</a:t>
            </a:r>
            <a:r>
              <a:rPr lang="es-ES" sz="1800" dirty="0"/>
              <a:t> </a:t>
            </a:r>
            <a:r>
              <a:rPr lang="es-ES" sz="1800" dirty="0" err="1"/>
              <a:t>kudeatzaile</a:t>
            </a:r>
            <a:r>
              <a:rPr lang="es-ES" sz="1800" dirty="0"/>
              <a:t> </a:t>
            </a:r>
            <a:r>
              <a:rPr lang="es-ES" sz="1800" dirty="0" err="1"/>
              <a:t>bibliografiko</a:t>
            </a:r>
            <a:r>
              <a:rPr lang="es-ES" sz="1800" dirty="0"/>
              <a:t> batera </a:t>
            </a:r>
            <a:r>
              <a:rPr lang="es-ES" sz="1800" dirty="0" err="1"/>
              <a:t>esporta</a:t>
            </a:r>
            <a:r>
              <a:rPr lang="es-ES" sz="1800" dirty="0"/>
              <a:t> </a:t>
            </a:r>
            <a:r>
              <a:rPr lang="es-ES" sz="1800" dirty="0" err="1"/>
              <a:t>daiteke</a:t>
            </a:r>
            <a:r>
              <a:rPr lang="es-ES" sz="1800" dirty="0"/>
              <a:t>.</a:t>
            </a:r>
            <a:endParaRPr lang="es-ES" sz="12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2000" i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78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POINT OF CARE PLATAFORMAK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426128"/>
            <a:ext cx="11161486" cy="472794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400" b="1" dirty="0" err="1">
                <a:solidFill>
                  <a:srgbClr val="4E9EBA"/>
                </a:solidFill>
              </a:rPr>
              <a:t>UpToDate</a:t>
            </a:r>
            <a:r>
              <a:rPr lang="es-ES" sz="2000" b="1" dirty="0"/>
              <a:t>:</a:t>
            </a:r>
            <a:r>
              <a:rPr lang="es-ES" sz="2000" dirty="0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Erabaki</a:t>
            </a:r>
            <a:r>
              <a:rPr lang="es-ES" sz="1800" dirty="0"/>
              <a:t> </a:t>
            </a:r>
            <a:r>
              <a:rPr lang="es-ES" sz="1800" dirty="0" err="1"/>
              <a:t>klinikoak</a:t>
            </a:r>
            <a:r>
              <a:rPr lang="es-ES" sz="1800" dirty="0"/>
              <a:t> </a:t>
            </a:r>
            <a:r>
              <a:rPr lang="es-ES" sz="1800" dirty="0" err="1"/>
              <a:t>hartzen</a:t>
            </a:r>
            <a:r>
              <a:rPr lang="es-ES" sz="1800" dirty="0"/>
              <a:t> </a:t>
            </a:r>
            <a:r>
              <a:rPr lang="es-ES" sz="1800" dirty="0" err="1"/>
              <a:t>laguntzeko</a:t>
            </a:r>
            <a:r>
              <a:rPr lang="es-ES" sz="1800" dirty="0"/>
              <a:t> tresna bat da. MEDLINE-</a:t>
            </a:r>
            <a:r>
              <a:rPr lang="es-ES" sz="1800" dirty="0" err="1"/>
              <a:t>ko</a:t>
            </a:r>
            <a:r>
              <a:rPr lang="es-ES" sz="1800" dirty="0"/>
              <a:t> </a:t>
            </a:r>
            <a:r>
              <a:rPr lang="es-ES" sz="1800" dirty="0" err="1"/>
              <a:t>erreferentziak</a:t>
            </a:r>
            <a:r>
              <a:rPr lang="es-ES" sz="1800" dirty="0"/>
              <a:t>, </a:t>
            </a:r>
            <a:r>
              <a:rPr lang="es-ES" sz="1800" dirty="0" err="1"/>
              <a:t>elkarte</a:t>
            </a:r>
            <a:r>
              <a:rPr lang="es-ES" sz="1800" dirty="0"/>
              <a:t> </a:t>
            </a:r>
            <a:r>
              <a:rPr lang="es-ES" sz="1800" dirty="0" err="1"/>
              <a:t>zientifikoen</a:t>
            </a:r>
            <a:r>
              <a:rPr lang="es-ES" sz="1800" dirty="0"/>
              <a:t> </a:t>
            </a:r>
            <a:r>
              <a:rPr lang="es-ES" sz="1800" dirty="0" err="1"/>
              <a:t>gidak</a:t>
            </a:r>
            <a:r>
              <a:rPr lang="es-ES" sz="1800" dirty="0"/>
              <a:t>, </a:t>
            </a:r>
            <a:r>
              <a:rPr lang="es-ES" sz="1800" dirty="0" err="1"/>
              <a:t>irudiak</a:t>
            </a:r>
            <a:r>
              <a:rPr lang="es-ES" sz="1800" dirty="0"/>
              <a:t> eta </a:t>
            </a:r>
            <a:r>
              <a:rPr lang="es-ES" sz="1800" dirty="0" err="1"/>
              <a:t>abar</a:t>
            </a:r>
            <a:r>
              <a:rPr lang="es-ES" sz="1800" dirty="0"/>
              <a:t> </a:t>
            </a:r>
            <a:r>
              <a:rPr lang="es-ES" sz="1800" dirty="0" err="1"/>
              <a:t>biltzen</a:t>
            </a:r>
            <a:r>
              <a:rPr lang="es-ES" sz="1800" dirty="0"/>
              <a:t> </a:t>
            </a:r>
            <a:r>
              <a:rPr lang="es-ES" sz="1800" dirty="0" err="1"/>
              <a:t>ditu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Baldintza</a:t>
            </a:r>
            <a:r>
              <a:rPr lang="es-ES" sz="1800" dirty="0"/>
              <a:t> </a:t>
            </a:r>
            <a:r>
              <a:rPr lang="es-ES" sz="1800" dirty="0" err="1"/>
              <a:t>klinikoen</a:t>
            </a:r>
            <a:r>
              <a:rPr lang="es-ES" sz="1800" dirty="0"/>
              <a:t> </a:t>
            </a:r>
            <a:r>
              <a:rPr lang="es-ES" sz="1800" dirty="0" err="1"/>
              <a:t>arabera</a:t>
            </a:r>
            <a:r>
              <a:rPr lang="es-ES" sz="1800" dirty="0"/>
              <a:t> </a:t>
            </a:r>
            <a:r>
              <a:rPr lang="es-ES" sz="1800" dirty="0" err="1"/>
              <a:t>antolatutako</a:t>
            </a:r>
            <a:r>
              <a:rPr lang="es-ES" sz="1800" dirty="0"/>
              <a:t> </a:t>
            </a:r>
            <a:r>
              <a:rPr lang="es-ES" sz="1800" dirty="0" err="1"/>
              <a:t>informazioa</a:t>
            </a:r>
            <a:r>
              <a:rPr lang="es-ES" sz="1800" dirty="0"/>
              <a:t> </a:t>
            </a:r>
            <a:r>
              <a:rPr lang="es-ES" sz="1800" dirty="0" err="1"/>
              <a:t>eskaintzen</a:t>
            </a:r>
            <a:r>
              <a:rPr lang="es-ES" sz="1800" dirty="0"/>
              <a:t> du.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Egileen</a:t>
            </a:r>
            <a:r>
              <a:rPr lang="es-ES" sz="1800" dirty="0"/>
              <a:t> eta </a:t>
            </a:r>
            <a:r>
              <a:rPr lang="es-ES" sz="1800" dirty="0" err="1"/>
              <a:t>berrikusleen</a:t>
            </a:r>
            <a:r>
              <a:rPr lang="es-ES" sz="1800" dirty="0"/>
              <a:t> </a:t>
            </a:r>
            <a:r>
              <a:rPr lang="es-ES" sz="1800" dirty="0" err="1"/>
              <a:t>esperientzia</a:t>
            </a:r>
            <a:r>
              <a:rPr lang="es-ES" sz="1800" dirty="0"/>
              <a:t> eta </a:t>
            </a:r>
            <a:r>
              <a:rPr lang="es-ES" sz="1800" dirty="0" err="1"/>
              <a:t>interes-gatazkak</a:t>
            </a:r>
            <a:r>
              <a:rPr lang="es-ES" sz="1800" dirty="0"/>
              <a:t> </a:t>
            </a:r>
            <a:r>
              <a:rPr lang="es-ES" sz="1800" dirty="0" err="1"/>
              <a:t>agertzen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Informazioa</a:t>
            </a:r>
            <a:r>
              <a:rPr lang="es-ES" sz="1800" dirty="0"/>
              <a:t> </a:t>
            </a:r>
            <a:r>
              <a:rPr lang="es-ES" sz="1800" dirty="0" err="1"/>
              <a:t>etengabe</a:t>
            </a:r>
            <a:r>
              <a:rPr lang="es-ES" sz="1800" dirty="0"/>
              <a:t> </a:t>
            </a:r>
            <a:r>
              <a:rPr lang="es-ES" sz="1800" dirty="0" err="1"/>
              <a:t>eguneratzen</a:t>
            </a:r>
            <a:r>
              <a:rPr lang="es-ES" sz="1800" dirty="0"/>
              <a:t> da.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Interakzio</a:t>
            </a:r>
            <a:r>
              <a:rPr lang="es-ES" sz="1800" dirty="0"/>
              <a:t> </a:t>
            </a:r>
            <a:r>
              <a:rPr lang="es-ES" sz="1800" dirty="0" err="1"/>
              <a:t>farmakologikoak</a:t>
            </a:r>
            <a:r>
              <a:rPr lang="es-ES" sz="1800" dirty="0"/>
              <a:t>, </a:t>
            </a:r>
            <a:r>
              <a:rPr lang="es-ES" sz="1800" dirty="0" err="1"/>
              <a:t>medikamentuen</a:t>
            </a:r>
            <a:r>
              <a:rPr lang="es-ES" sz="1800" dirty="0"/>
              <a:t> </a:t>
            </a:r>
            <a:r>
              <a:rPr lang="es-ES" sz="1800" dirty="0" err="1"/>
              <a:t>informazioa</a:t>
            </a:r>
            <a:r>
              <a:rPr lang="es-ES" sz="1800" dirty="0"/>
              <a:t>, </a:t>
            </a:r>
            <a:r>
              <a:rPr lang="es-ES" sz="1800" dirty="0" err="1"/>
              <a:t>pazienteentzako</a:t>
            </a:r>
            <a:r>
              <a:rPr lang="es-ES" sz="1800" dirty="0"/>
              <a:t> </a:t>
            </a:r>
            <a:r>
              <a:rPr lang="es-ES" sz="1800" dirty="0" err="1"/>
              <a:t>informazioa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kalkulagailu</a:t>
            </a:r>
            <a:r>
              <a:rPr lang="es-ES" sz="1800" dirty="0"/>
              <a:t> </a:t>
            </a:r>
            <a:r>
              <a:rPr lang="es-ES" sz="1800" dirty="0" err="1"/>
              <a:t>medikoak</a:t>
            </a:r>
            <a:r>
              <a:rPr lang="es-ES" sz="1800" dirty="0"/>
              <a:t> </a:t>
            </a:r>
            <a:r>
              <a:rPr lang="es-ES" sz="1800" dirty="0" err="1"/>
              <a:t>bilatzeko</a:t>
            </a:r>
            <a:r>
              <a:rPr lang="es-ES" sz="1800" dirty="0"/>
              <a:t> ere </a:t>
            </a:r>
            <a:r>
              <a:rPr lang="es-ES" sz="1800" dirty="0" err="1"/>
              <a:t>erabil</a:t>
            </a:r>
            <a:r>
              <a:rPr lang="es-ES" sz="1800" dirty="0"/>
              <a:t> </a:t>
            </a:r>
            <a:r>
              <a:rPr lang="es-ES" sz="1800" dirty="0" err="1"/>
              <a:t>daiteke</a:t>
            </a:r>
            <a:r>
              <a:rPr lang="es-ES" sz="1800" dirty="0"/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20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2400" b="1" dirty="0" err="1">
                <a:solidFill>
                  <a:srgbClr val="4E9EBA"/>
                </a:solidFill>
              </a:rPr>
              <a:t>Dynamed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Espezialitatearen</a:t>
            </a:r>
            <a:r>
              <a:rPr lang="es-ES" sz="1800" dirty="0"/>
              <a:t> eta </a:t>
            </a:r>
            <a:r>
              <a:rPr lang="es-ES" sz="1800" dirty="0" err="1"/>
              <a:t>baldintza</a:t>
            </a:r>
            <a:r>
              <a:rPr lang="es-ES" sz="1800" dirty="0"/>
              <a:t> </a:t>
            </a:r>
            <a:r>
              <a:rPr lang="es-ES" sz="1800" dirty="0" err="1"/>
              <a:t>klinikoaren</a:t>
            </a:r>
            <a:r>
              <a:rPr lang="es-ES" sz="1800" dirty="0"/>
              <a:t> </a:t>
            </a:r>
            <a:r>
              <a:rPr lang="es-ES" sz="1800" dirty="0" err="1"/>
              <a:t>arabera</a:t>
            </a:r>
            <a:r>
              <a:rPr lang="es-ES" sz="1800" dirty="0"/>
              <a:t> </a:t>
            </a:r>
            <a:r>
              <a:rPr lang="es-ES" sz="1800" dirty="0" err="1"/>
              <a:t>antolatutako</a:t>
            </a:r>
            <a:r>
              <a:rPr lang="es-ES" sz="1800" dirty="0"/>
              <a:t> </a:t>
            </a:r>
            <a:r>
              <a:rPr lang="es-ES" sz="1800" dirty="0" err="1"/>
              <a:t>ebidentziaren</a:t>
            </a:r>
            <a:r>
              <a:rPr lang="es-ES" sz="1800" dirty="0"/>
              <a:t> </a:t>
            </a:r>
            <a:r>
              <a:rPr lang="es-ES" sz="1800" dirty="0" err="1"/>
              <a:t>laburpenak</a:t>
            </a:r>
            <a:r>
              <a:rPr lang="es-ES" sz="1800" dirty="0"/>
              <a:t> </a:t>
            </a:r>
            <a:r>
              <a:rPr lang="es-ES" sz="1800" dirty="0" err="1"/>
              <a:t>eskaintzen</a:t>
            </a:r>
            <a:r>
              <a:rPr lang="es-ES" sz="1800" dirty="0"/>
              <a:t> </a:t>
            </a:r>
            <a:r>
              <a:rPr lang="es-ES" sz="1800" dirty="0" err="1"/>
              <a:t>ditu</a:t>
            </a:r>
            <a:r>
              <a:rPr lang="es-ES" sz="1800" dirty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5.200 </a:t>
            </a:r>
            <a:r>
              <a:rPr lang="es-ES" sz="1800" dirty="0" err="1"/>
              <a:t>argitalpen</a:t>
            </a:r>
            <a:r>
              <a:rPr lang="es-ES" sz="1800" dirty="0"/>
              <a:t> </a:t>
            </a:r>
            <a:r>
              <a:rPr lang="es-ES" sz="1800" dirty="0" err="1"/>
              <a:t>baino</a:t>
            </a:r>
            <a:r>
              <a:rPr lang="es-ES" sz="1800" dirty="0"/>
              <a:t> </a:t>
            </a:r>
            <a:r>
              <a:rPr lang="es-ES" sz="1800" dirty="0" err="1"/>
              <a:t>gehiago</a:t>
            </a:r>
            <a:r>
              <a:rPr lang="es-ES" sz="1800" dirty="0"/>
              <a:t> </a:t>
            </a:r>
            <a:r>
              <a:rPr lang="es-ES" sz="1800" dirty="0" err="1"/>
              <a:t>monitorizatzen</a:t>
            </a:r>
            <a:r>
              <a:rPr lang="es-ES" sz="1800" dirty="0"/>
              <a:t> </a:t>
            </a:r>
            <a:r>
              <a:rPr lang="es-ES" sz="1800" dirty="0" err="1"/>
              <a:t>ditu</a:t>
            </a:r>
            <a:r>
              <a:rPr lang="es-ES" sz="1800" dirty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Espezialitate</a:t>
            </a:r>
            <a:r>
              <a:rPr lang="es-ES" sz="1800" dirty="0"/>
              <a:t> </a:t>
            </a:r>
            <a:r>
              <a:rPr lang="es-ES" sz="1800" dirty="0" err="1"/>
              <a:t>medikoen</a:t>
            </a:r>
            <a:r>
              <a:rPr lang="es-ES" sz="1800" dirty="0"/>
              <a:t>, </a:t>
            </a:r>
            <a:r>
              <a:rPr lang="es-ES" sz="1800" dirty="0" err="1"/>
              <a:t>medikamentuen</a:t>
            </a:r>
            <a:r>
              <a:rPr lang="es-ES" sz="1800" dirty="0"/>
              <a:t>, </a:t>
            </a:r>
            <a:r>
              <a:rPr lang="es-ES" sz="1800" dirty="0" err="1"/>
              <a:t>interakzio</a:t>
            </a:r>
            <a:r>
              <a:rPr lang="es-ES" sz="1800" dirty="0"/>
              <a:t> </a:t>
            </a:r>
            <a:r>
              <a:rPr lang="es-ES" sz="1800" dirty="0" err="1"/>
              <a:t>farmakologikoen</a:t>
            </a:r>
            <a:r>
              <a:rPr lang="es-ES" sz="1800" dirty="0"/>
              <a:t> eta </a:t>
            </a:r>
            <a:r>
              <a:rPr lang="es-ES" sz="1800" dirty="0" err="1"/>
              <a:t>kalkulagailu</a:t>
            </a:r>
            <a:r>
              <a:rPr lang="es-ES" sz="1800" dirty="0"/>
              <a:t> </a:t>
            </a:r>
            <a:r>
              <a:rPr lang="es-ES" sz="1800" dirty="0" err="1"/>
              <a:t>medikoen</a:t>
            </a:r>
            <a:r>
              <a:rPr lang="es-ES" sz="1800" dirty="0"/>
              <a:t> </a:t>
            </a:r>
            <a:r>
              <a:rPr lang="es-ES" sz="1800" dirty="0" err="1"/>
              <a:t>arabera</a:t>
            </a:r>
            <a:r>
              <a:rPr lang="es-ES" sz="1800" dirty="0"/>
              <a:t> </a:t>
            </a:r>
            <a:r>
              <a:rPr lang="es-ES" sz="1800" dirty="0" err="1"/>
              <a:t>sailkatutako</a:t>
            </a:r>
            <a:r>
              <a:rPr lang="es-ES" sz="1800" dirty="0"/>
              <a:t> </a:t>
            </a:r>
            <a:r>
              <a:rPr lang="es-ES" sz="1800" dirty="0" err="1"/>
              <a:t>informazioa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Bilaketa</a:t>
            </a:r>
            <a:r>
              <a:rPr lang="es-ES" sz="1800" dirty="0"/>
              <a:t> </a:t>
            </a:r>
            <a:r>
              <a:rPr lang="es-ES" sz="1800" dirty="0" err="1"/>
              <a:t>gaiaren</a:t>
            </a:r>
            <a:r>
              <a:rPr lang="es-ES" sz="1800" dirty="0"/>
              <a:t> </a:t>
            </a:r>
            <a:r>
              <a:rPr lang="es-ES" sz="1800" dirty="0" err="1"/>
              <a:t>arabera</a:t>
            </a:r>
            <a:r>
              <a:rPr lang="es-ES" sz="1800" dirty="0"/>
              <a:t> (</a:t>
            </a:r>
            <a:r>
              <a:rPr lang="es-ES" sz="1800" dirty="0" err="1"/>
              <a:t>Go</a:t>
            </a:r>
            <a:r>
              <a:rPr lang="es-ES" sz="1800" dirty="0"/>
              <a:t> </a:t>
            </a:r>
            <a:r>
              <a:rPr lang="es-ES" sz="1800" dirty="0" err="1"/>
              <a:t>to</a:t>
            </a:r>
            <a:r>
              <a:rPr lang="es-ES" sz="1800" dirty="0"/>
              <a:t>)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gako-hitzaren</a:t>
            </a:r>
            <a:r>
              <a:rPr lang="es-ES" sz="1800" dirty="0"/>
              <a:t> </a:t>
            </a:r>
            <a:r>
              <a:rPr lang="es-ES" sz="1800" dirty="0" err="1"/>
              <a:t>arabera</a:t>
            </a:r>
            <a:r>
              <a:rPr lang="es-ES" sz="1800" dirty="0"/>
              <a:t> (</a:t>
            </a:r>
            <a:r>
              <a:rPr lang="es-ES" sz="1800" dirty="0" err="1"/>
              <a:t>Search</a:t>
            </a:r>
            <a:r>
              <a:rPr lang="es-ES" sz="1800" dirty="0"/>
              <a:t> </a:t>
            </a:r>
            <a:r>
              <a:rPr lang="es-ES" sz="1800" dirty="0" err="1"/>
              <a:t>for</a:t>
            </a:r>
            <a:r>
              <a:rPr lang="es-ES" sz="1800" dirty="0"/>
              <a:t>)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daiteke</a:t>
            </a:r>
            <a:r>
              <a:rPr lang="es-ES" sz="1800" dirty="0"/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2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33802" y="1330980"/>
            <a:ext cx="11161486" cy="49089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200" b="1" dirty="0">
                <a:solidFill>
                  <a:srgbClr val="4E9EBA"/>
                </a:solidFill>
                <a:hlinkClick r:id="rId2"/>
              </a:rPr>
              <a:t>ACCESSSS</a:t>
            </a:r>
            <a:r>
              <a:rPr lang="es-ES" sz="1800" b="1" dirty="0">
                <a:solidFill>
                  <a:srgbClr val="4E9EBA"/>
                </a:solidFill>
                <a:hlinkClick r:id="rId2"/>
              </a:rPr>
              <a:t>: </a:t>
            </a:r>
            <a:endParaRPr lang="es-ES" sz="1800" b="1" dirty="0">
              <a:solidFill>
                <a:srgbClr val="4E9EBA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erabaki</a:t>
            </a:r>
            <a:r>
              <a:rPr lang="es-ES" sz="1600" dirty="0"/>
              <a:t> </a:t>
            </a:r>
            <a:r>
              <a:rPr lang="es-ES" sz="1600" dirty="0" err="1"/>
              <a:t>klinikoak</a:t>
            </a:r>
            <a:r>
              <a:rPr lang="es-ES" sz="1600" dirty="0"/>
              <a:t> </a:t>
            </a:r>
            <a:r>
              <a:rPr lang="es-ES" sz="1600" dirty="0" err="1"/>
              <a:t>hartzeko</a:t>
            </a:r>
            <a:r>
              <a:rPr lang="es-ES" sz="1600" dirty="0"/>
              <a:t> </a:t>
            </a:r>
            <a:r>
              <a:rPr lang="es-ES" sz="1600" dirty="0" err="1"/>
              <a:t>baliagarria</a:t>
            </a:r>
            <a:r>
              <a:rPr lang="es-ES" sz="1600" dirty="0"/>
              <a:t> den </a:t>
            </a:r>
            <a:r>
              <a:rPr lang="es-ES" sz="1600" dirty="0" err="1"/>
              <a:t>ebidentzia</a:t>
            </a:r>
            <a:r>
              <a:rPr lang="es-ES" sz="1600" dirty="0"/>
              <a:t> </a:t>
            </a:r>
            <a:r>
              <a:rPr lang="es-ES" sz="1600" dirty="0" err="1"/>
              <a:t>eguneratua</a:t>
            </a:r>
            <a:r>
              <a:rPr lang="es-ES" sz="1600" dirty="0"/>
              <a:t> </a:t>
            </a:r>
            <a:r>
              <a:rPr lang="es-ES" sz="1600" dirty="0" err="1"/>
              <a:t>lortzen</a:t>
            </a:r>
            <a:r>
              <a:rPr lang="es-ES" sz="1600" dirty="0"/>
              <a:t> </a:t>
            </a:r>
            <a:r>
              <a:rPr lang="es-ES" sz="1600" dirty="0" err="1"/>
              <a:t>laguntzen</a:t>
            </a:r>
            <a:r>
              <a:rPr lang="es-ES" sz="1600" dirty="0"/>
              <a:t> du.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Bilaketa</a:t>
            </a:r>
            <a:r>
              <a:rPr lang="es-ES" sz="1600" dirty="0"/>
              <a:t> bat </a:t>
            </a:r>
            <a:r>
              <a:rPr lang="es-ES" sz="1600" dirty="0" err="1"/>
              <a:t>egiten</a:t>
            </a:r>
            <a:r>
              <a:rPr lang="es-ES" sz="1600" dirty="0"/>
              <a:t> du, </a:t>
            </a:r>
            <a:r>
              <a:rPr lang="es-ES" sz="1600" dirty="0" err="1"/>
              <a:t>aldi</a:t>
            </a:r>
            <a:r>
              <a:rPr lang="es-ES" sz="1600" dirty="0"/>
              <a:t> </a:t>
            </a:r>
            <a:r>
              <a:rPr lang="es-ES" sz="1600" dirty="0" err="1"/>
              <a:t>berean</a:t>
            </a:r>
            <a:r>
              <a:rPr lang="es-ES" sz="1600" dirty="0"/>
              <a:t>, online </a:t>
            </a:r>
            <a:r>
              <a:rPr lang="es-ES" sz="1600" dirty="0" err="1"/>
              <a:t>testuetan</a:t>
            </a:r>
            <a:r>
              <a:rPr lang="es-ES" sz="1600" dirty="0"/>
              <a:t>, </a:t>
            </a:r>
            <a:r>
              <a:rPr lang="es-ES" sz="1600" dirty="0" err="1"/>
              <a:t>praktika</a:t>
            </a:r>
            <a:r>
              <a:rPr lang="es-ES" sz="1600" dirty="0"/>
              <a:t> </a:t>
            </a:r>
            <a:r>
              <a:rPr lang="es-ES" sz="1600" dirty="0" err="1"/>
              <a:t>klinikoaren</a:t>
            </a:r>
            <a:r>
              <a:rPr lang="es-ES" sz="1600" dirty="0"/>
              <a:t> </a:t>
            </a:r>
            <a:r>
              <a:rPr lang="es-ES" sz="1600" dirty="0" err="1"/>
              <a:t>gidetan</a:t>
            </a:r>
            <a:r>
              <a:rPr lang="es-ES" sz="1600" dirty="0"/>
              <a:t> eta </a:t>
            </a:r>
            <a:r>
              <a:rPr lang="es-ES" sz="1600" dirty="0" err="1"/>
              <a:t>aurretik</a:t>
            </a:r>
            <a:r>
              <a:rPr lang="es-ES" sz="1600" dirty="0"/>
              <a:t> </a:t>
            </a:r>
            <a:r>
              <a:rPr lang="es-ES" sz="1600" dirty="0" err="1"/>
              <a:t>ebaluatutako</a:t>
            </a:r>
            <a:r>
              <a:rPr lang="es-ES" sz="1600" dirty="0"/>
              <a:t> </a:t>
            </a:r>
            <a:r>
              <a:rPr lang="es-ES" sz="1600" dirty="0" err="1"/>
              <a:t>aldizkarietako</a:t>
            </a:r>
            <a:r>
              <a:rPr lang="es-ES" sz="1600" dirty="0"/>
              <a:t> </a:t>
            </a:r>
            <a:r>
              <a:rPr lang="es-ES" sz="1600" dirty="0" err="1"/>
              <a:t>artikuluetan</a:t>
            </a:r>
            <a:r>
              <a:rPr lang="es-ES" sz="16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Emaitzak</a:t>
            </a:r>
            <a:r>
              <a:rPr lang="es-ES" sz="1600" dirty="0"/>
              <a:t> </a:t>
            </a:r>
            <a:r>
              <a:rPr lang="es-ES" sz="1600" dirty="0" err="1"/>
              <a:t>hierarkikoki</a:t>
            </a:r>
            <a:r>
              <a:rPr lang="es-ES" sz="1600" dirty="0"/>
              <a:t> </a:t>
            </a:r>
            <a:r>
              <a:rPr lang="es-ES" sz="1600" dirty="0" err="1"/>
              <a:t>antolatuta</a:t>
            </a:r>
            <a:r>
              <a:rPr lang="es-ES" sz="1600" dirty="0"/>
              <a:t> </a:t>
            </a:r>
            <a:r>
              <a:rPr lang="es-ES" sz="1600" dirty="0" err="1"/>
              <a:t>agertzen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, </a:t>
            </a:r>
            <a:r>
              <a:rPr lang="es-ES" sz="1600" dirty="0" err="1"/>
              <a:t>Haynes</a:t>
            </a:r>
            <a:r>
              <a:rPr lang="es-ES" sz="1600" dirty="0"/>
              <a:t>-en </a:t>
            </a:r>
            <a:r>
              <a:rPr lang="es-ES" sz="1600" dirty="0" err="1"/>
              <a:t>piramideko</a:t>
            </a:r>
            <a:r>
              <a:rPr lang="es-ES" sz="1600" dirty="0"/>
              <a:t> </a:t>
            </a:r>
            <a:r>
              <a:rPr lang="es-ES" sz="1600" dirty="0" err="1"/>
              <a:t>sailkapena</a:t>
            </a:r>
            <a:r>
              <a:rPr lang="es-ES" sz="1600" dirty="0"/>
              <a:t> </a:t>
            </a:r>
            <a:r>
              <a:rPr lang="es-ES" sz="1600" dirty="0" err="1"/>
              <a:t>erabiliz</a:t>
            </a:r>
            <a:r>
              <a:rPr lang="es-ES" sz="16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Posta </a:t>
            </a:r>
            <a:r>
              <a:rPr lang="es-ES" sz="1600" dirty="0" err="1"/>
              <a:t>elektroniko</a:t>
            </a:r>
            <a:r>
              <a:rPr lang="es-ES" sz="1600" dirty="0"/>
              <a:t> </a:t>
            </a:r>
            <a:r>
              <a:rPr lang="es-ES" sz="1600" dirty="0" err="1"/>
              <a:t>bidezko</a:t>
            </a:r>
            <a:r>
              <a:rPr lang="es-ES" sz="1600" dirty="0"/>
              <a:t> alerta-sistema bat ere </a:t>
            </a:r>
            <a:r>
              <a:rPr lang="es-ES" sz="1600" dirty="0" err="1"/>
              <a:t>badu</a:t>
            </a:r>
            <a:r>
              <a:rPr lang="es-ES" sz="1600" dirty="0"/>
              <a:t> (</a:t>
            </a:r>
            <a:r>
              <a:rPr lang="es-ES" sz="1600" dirty="0" err="1"/>
              <a:t>evidence</a:t>
            </a:r>
            <a:r>
              <a:rPr lang="es-ES" sz="1600" dirty="0"/>
              <a:t> </a:t>
            </a:r>
            <a:r>
              <a:rPr lang="es-ES" sz="1600" dirty="0" err="1"/>
              <a:t>alerts</a:t>
            </a:r>
            <a:r>
              <a:rPr lang="es-ES" sz="1600" dirty="0"/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2200" b="1" dirty="0" err="1">
                <a:solidFill>
                  <a:srgbClr val="4E9EBA"/>
                </a:solidFill>
              </a:rPr>
              <a:t>Clinical</a:t>
            </a:r>
            <a:r>
              <a:rPr lang="es-ES" sz="2200" b="1" dirty="0">
                <a:solidFill>
                  <a:srgbClr val="4E9EBA"/>
                </a:solidFill>
              </a:rPr>
              <a:t> Key:</a:t>
            </a:r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Informazio</a:t>
            </a:r>
            <a:r>
              <a:rPr lang="es-ES" sz="1600" dirty="0"/>
              <a:t> </a:t>
            </a:r>
            <a:r>
              <a:rPr lang="es-ES" sz="1600" dirty="0" err="1"/>
              <a:t>klinikoa</a:t>
            </a:r>
            <a:r>
              <a:rPr lang="es-ES" sz="1600" dirty="0"/>
              <a:t> </a:t>
            </a:r>
            <a:r>
              <a:rPr lang="es-ES" sz="1600" dirty="0" err="1"/>
              <a:t>bilatzeko</a:t>
            </a:r>
            <a:r>
              <a:rPr lang="es-ES" sz="1600" dirty="0"/>
              <a:t> tresna bat da, </a:t>
            </a:r>
            <a:r>
              <a:rPr lang="es-ES" sz="1600" dirty="0" err="1"/>
              <a:t>espezialitate</a:t>
            </a:r>
            <a:r>
              <a:rPr lang="es-ES" sz="1600" dirty="0"/>
              <a:t> </a:t>
            </a:r>
            <a:r>
              <a:rPr lang="es-ES" sz="1600" dirty="0" err="1"/>
              <a:t>kliniko</a:t>
            </a:r>
            <a:r>
              <a:rPr lang="es-ES" sz="1600" dirty="0"/>
              <a:t> eta </a:t>
            </a:r>
            <a:r>
              <a:rPr lang="es-ES" sz="1600" dirty="0" err="1"/>
              <a:t>kirurgiko</a:t>
            </a:r>
            <a:r>
              <a:rPr lang="es-ES" sz="1600" dirty="0"/>
              <a:t> </a:t>
            </a:r>
            <a:r>
              <a:rPr lang="es-ES" sz="1600" dirty="0" err="1"/>
              <a:t>guztiak</a:t>
            </a:r>
            <a:r>
              <a:rPr lang="es-ES" sz="1600" dirty="0"/>
              <a:t> </a:t>
            </a:r>
            <a:r>
              <a:rPr lang="es-ES" sz="1600" dirty="0" err="1"/>
              <a:t>hartzen</a:t>
            </a:r>
            <a:r>
              <a:rPr lang="es-ES" sz="1600" dirty="0"/>
              <a:t> </a:t>
            </a:r>
            <a:r>
              <a:rPr lang="es-ES" sz="1600" dirty="0" err="1"/>
              <a:t>dituena</a:t>
            </a:r>
            <a:r>
              <a:rPr lang="es-ES" sz="1600" dirty="0"/>
              <a:t>.</a:t>
            </a:r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Informazioa</a:t>
            </a:r>
            <a:r>
              <a:rPr lang="es-ES" sz="1600" dirty="0"/>
              <a:t> </a:t>
            </a:r>
            <a:r>
              <a:rPr lang="es-ES" sz="1600" dirty="0" err="1"/>
              <a:t>biltzen</a:t>
            </a:r>
            <a:r>
              <a:rPr lang="es-ES" sz="1600" dirty="0"/>
              <a:t> du </a:t>
            </a:r>
            <a:r>
              <a:rPr lang="es-ES" sz="1600" dirty="0" err="1"/>
              <a:t>askotariko</a:t>
            </a:r>
            <a:r>
              <a:rPr lang="es-ES" sz="1600" dirty="0"/>
              <a:t> </a:t>
            </a:r>
            <a:r>
              <a:rPr lang="es-ES" sz="1600" dirty="0" err="1"/>
              <a:t>iturrietatik</a:t>
            </a:r>
            <a:r>
              <a:rPr lang="es-ES" sz="1600" dirty="0"/>
              <a:t>: </a:t>
            </a:r>
            <a:r>
              <a:rPr lang="es-ES" sz="1600" dirty="0" err="1"/>
              <a:t>liburuak</a:t>
            </a:r>
            <a:r>
              <a:rPr lang="es-ES" sz="1600" dirty="0"/>
              <a:t>, </a:t>
            </a:r>
            <a:r>
              <a:rPr lang="es-ES" sz="1600" dirty="0" err="1"/>
              <a:t>aldizkariak</a:t>
            </a:r>
            <a:r>
              <a:rPr lang="es-ES" sz="1600" dirty="0"/>
              <a:t>, </a:t>
            </a:r>
            <a:r>
              <a:rPr lang="es-ES" sz="1600" dirty="0" err="1"/>
              <a:t>praktika</a:t>
            </a:r>
            <a:r>
              <a:rPr lang="es-ES" sz="1600" dirty="0"/>
              <a:t> </a:t>
            </a:r>
            <a:r>
              <a:rPr lang="es-ES" sz="1600" dirty="0" err="1"/>
              <a:t>klinikoaren</a:t>
            </a:r>
            <a:r>
              <a:rPr lang="es-ES" sz="1600" dirty="0"/>
              <a:t> </a:t>
            </a:r>
            <a:r>
              <a:rPr lang="es-ES" sz="1600" dirty="0" err="1"/>
              <a:t>gidak</a:t>
            </a:r>
            <a:r>
              <a:rPr lang="es-ES" sz="1600" dirty="0"/>
              <a:t> (</a:t>
            </a:r>
            <a:r>
              <a:rPr lang="es-ES" sz="1600" dirty="0" err="1"/>
              <a:t>adibidez</a:t>
            </a:r>
            <a:r>
              <a:rPr lang="es-ES" sz="1600" dirty="0"/>
              <a:t>, Fisterra), </a:t>
            </a:r>
            <a:r>
              <a:rPr lang="es-ES" sz="1600" dirty="0" err="1"/>
              <a:t>medikamentuen</a:t>
            </a:r>
            <a:r>
              <a:rPr lang="es-ES" sz="1600" dirty="0"/>
              <a:t> </a:t>
            </a:r>
            <a:r>
              <a:rPr lang="es-ES" sz="1600" dirty="0" err="1"/>
              <a:t>fitxak</a:t>
            </a:r>
            <a:r>
              <a:rPr lang="es-ES" sz="1600" dirty="0"/>
              <a:t>, </a:t>
            </a:r>
            <a:r>
              <a:rPr lang="es-ES" sz="1600" dirty="0" err="1"/>
              <a:t>pazienteentzako</a:t>
            </a:r>
            <a:r>
              <a:rPr lang="es-ES" sz="1600" dirty="0"/>
              <a:t> </a:t>
            </a:r>
            <a:r>
              <a:rPr lang="es-ES" sz="1600" dirty="0" err="1"/>
              <a:t>fitxak</a:t>
            </a:r>
            <a:r>
              <a:rPr lang="es-ES" sz="1600" dirty="0"/>
              <a:t> eta </a:t>
            </a:r>
            <a:r>
              <a:rPr lang="es-ES" sz="1600" dirty="0" err="1"/>
              <a:t>datu-baseak</a:t>
            </a:r>
            <a:r>
              <a:rPr lang="es-ES" sz="1600" dirty="0"/>
              <a:t> (MEDLINE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Clinical</a:t>
            </a:r>
            <a:r>
              <a:rPr lang="es-ES" sz="1600" dirty="0"/>
              <a:t> </a:t>
            </a:r>
            <a:r>
              <a:rPr lang="es-ES" sz="1600" dirty="0" err="1"/>
              <a:t>Trials</a:t>
            </a:r>
            <a:r>
              <a:rPr lang="es-ES" sz="1600" dirty="0"/>
              <a:t> </a:t>
            </a:r>
            <a:r>
              <a:rPr lang="es-ES" sz="1600" dirty="0" err="1"/>
              <a:t>kasu</a:t>
            </a:r>
            <a:r>
              <a:rPr lang="es-ES" sz="1600" dirty="0"/>
              <a:t>).</a:t>
            </a:r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200" b="1" dirty="0" err="1">
                <a:solidFill>
                  <a:srgbClr val="4E9EBA"/>
                </a:solidFill>
              </a:rPr>
              <a:t>Trip</a:t>
            </a:r>
            <a:r>
              <a:rPr lang="es-ES" sz="2200" b="1" dirty="0">
                <a:solidFill>
                  <a:srgbClr val="4E9EBA"/>
                </a:solidFill>
              </a:rPr>
              <a:t> Pro</a:t>
            </a:r>
            <a:r>
              <a:rPr lang="es-ES" sz="2200" dirty="0">
                <a:solidFill>
                  <a:srgbClr val="4E9EBA"/>
                </a:solidFill>
              </a:rPr>
              <a:t>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sv-SE" sz="1600" dirty="0"/>
              <a:t>Bilaketa egiten du ebidentzian oinarritutako sinopsietan</a:t>
            </a:r>
            <a:r>
              <a:rPr lang="es-ES" sz="1600" dirty="0"/>
              <a:t>, </a:t>
            </a:r>
            <a:r>
              <a:rPr lang="es-ES" sz="1600" dirty="0" err="1"/>
              <a:t>berrikuspen</a:t>
            </a:r>
            <a:r>
              <a:rPr lang="es-ES" sz="1600" dirty="0"/>
              <a:t> </a:t>
            </a:r>
            <a:r>
              <a:rPr lang="es-ES" sz="1600" dirty="0" err="1"/>
              <a:t>sistematikoen</a:t>
            </a:r>
            <a:r>
              <a:rPr lang="es-ES" sz="1600" dirty="0"/>
              <a:t> </a:t>
            </a:r>
            <a:r>
              <a:rPr lang="es-ES" sz="1600" dirty="0" err="1"/>
              <a:t>datu-baseetan</a:t>
            </a:r>
            <a:r>
              <a:rPr lang="es-ES" sz="1600" dirty="0"/>
              <a:t>, </a:t>
            </a:r>
            <a:r>
              <a:rPr lang="es-ES" sz="1600" dirty="0" err="1"/>
              <a:t>praktika</a:t>
            </a:r>
            <a:r>
              <a:rPr lang="es-ES" sz="1600" dirty="0"/>
              <a:t> </a:t>
            </a:r>
            <a:r>
              <a:rPr lang="es-ES" sz="1600" dirty="0" err="1"/>
              <a:t>klinikoaren</a:t>
            </a:r>
            <a:r>
              <a:rPr lang="es-ES" sz="1600" dirty="0"/>
              <a:t> </a:t>
            </a:r>
            <a:r>
              <a:rPr lang="es-ES" sz="1600" dirty="0" err="1"/>
              <a:t>gidetan</a:t>
            </a:r>
            <a:r>
              <a:rPr lang="es-ES" sz="1600" dirty="0"/>
              <a:t>, </a:t>
            </a:r>
            <a:r>
              <a:rPr lang="es-ES" sz="1600" dirty="0" err="1"/>
              <a:t>galdera</a:t>
            </a:r>
            <a:r>
              <a:rPr lang="es-ES" sz="1600" dirty="0"/>
              <a:t> </a:t>
            </a:r>
            <a:r>
              <a:rPr lang="es-ES" sz="1600" dirty="0" err="1"/>
              <a:t>klinikoen</a:t>
            </a:r>
            <a:r>
              <a:rPr lang="es-ES" sz="1600" dirty="0"/>
              <a:t> eta </a:t>
            </a:r>
            <a:r>
              <a:rPr lang="es-ES" sz="1600" dirty="0" err="1"/>
              <a:t>erantzunen</a:t>
            </a:r>
            <a:r>
              <a:rPr lang="es-ES" sz="1600" dirty="0"/>
              <a:t> </a:t>
            </a:r>
            <a:r>
              <a:rPr lang="es-ES" sz="1600" dirty="0" err="1"/>
              <a:t>orrietan</a:t>
            </a:r>
            <a:r>
              <a:rPr lang="es-ES" sz="1600" dirty="0"/>
              <a:t>, </a:t>
            </a:r>
            <a:r>
              <a:rPr lang="es-ES" sz="1600" dirty="0" err="1"/>
              <a:t>kalitatezko</a:t>
            </a:r>
            <a:r>
              <a:rPr lang="es-ES" sz="1600" dirty="0"/>
              <a:t> </a:t>
            </a:r>
            <a:r>
              <a:rPr lang="es-ES" sz="1600" dirty="0" err="1"/>
              <a:t>lehen</a:t>
            </a:r>
            <a:r>
              <a:rPr lang="es-ES" sz="1600" dirty="0"/>
              <a:t> </a:t>
            </a:r>
            <a:r>
              <a:rPr lang="es-ES" sz="1600" dirty="0" err="1"/>
              <a:t>mailako</a:t>
            </a:r>
            <a:r>
              <a:rPr lang="es-ES" sz="1600" dirty="0"/>
              <a:t> </a:t>
            </a:r>
            <a:r>
              <a:rPr lang="es-ES" sz="1600" dirty="0" err="1"/>
              <a:t>ikerketako</a:t>
            </a:r>
            <a:r>
              <a:rPr lang="es-ES" sz="1600" dirty="0"/>
              <a:t> </a:t>
            </a:r>
            <a:r>
              <a:rPr lang="es-ES" sz="1600" dirty="0" err="1"/>
              <a:t>aldizkarietan</a:t>
            </a:r>
            <a:r>
              <a:rPr lang="es-ES" sz="1600" dirty="0"/>
              <a:t> eta </a:t>
            </a:r>
            <a:r>
              <a:rPr lang="es-ES" sz="1600" dirty="0" err="1"/>
              <a:t>pazienteentzako</a:t>
            </a:r>
            <a:r>
              <a:rPr lang="es-ES" sz="1600" dirty="0"/>
              <a:t> </a:t>
            </a:r>
            <a:r>
              <a:rPr lang="es-ES" sz="1600" dirty="0" err="1"/>
              <a:t>baliabideetan</a:t>
            </a:r>
            <a:r>
              <a:rPr lang="es-ES" sz="16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Bilaketa</a:t>
            </a:r>
            <a:r>
              <a:rPr lang="es-ES" sz="1600" dirty="0"/>
              <a:t> </a:t>
            </a:r>
            <a:r>
              <a:rPr lang="es-ES" sz="1600" dirty="0" err="1"/>
              <a:t>sinple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aurreratua</a:t>
            </a:r>
            <a:r>
              <a:rPr lang="es-ES" sz="1600" dirty="0"/>
              <a:t> </a:t>
            </a:r>
            <a:r>
              <a:rPr lang="es-ES" sz="1600" dirty="0" err="1"/>
              <a:t>egiteko</a:t>
            </a:r>
            <a:r>
              <a:rPr lang="es-ES" sz="1600" dirty="0"/>
              <a:t> </a:t>
            </a:r>
            <a:r>
              <a:rPr lang="es-ES" sz="1600" dirty="0" err="1"/>
              <a:t>aukera</a:t>
            </a:r>
            <a:r>
              <a:rPr lang="es-ES" sz="1600" dirty="0"/>
              <a:t> </a:t>
            </a:r>
            <a:r>
              <a:rPr lang="es-ES" sz="1600" dirty="0" err="1"/>
              <a:t>ematen</a:t>
            </a:r>
            <a:r>
              <a:rPr lang="es-ES" sz="1600" dirty="0"/>
              <a:t> du,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galdera</a:t>
            </a:r>
            <a:r>
              <a:rPr lang="es-ES" sz="1600" dirty="0"/>
              <a:t> </a:t>
            </a:r>
            <a:r>
              <a:rPr lang="es-ES" sz="1600" dirty="0" err="1"/>
              <a:t>kliniko</a:t>
            </a:r>
            <a:r>
              <a:rPr lang="es-ES" sz="1600" dirty="0"/>
              <a:t> </a:t>
            </a:r>
            <a:r>
              <a:rPr lang="es-ES" sz="1600" dirty="0" err="1"/>
              <a:t>egituratuen</a:t>
            </a:r>
            <a:r>
              <a:rPr lang="es-ES" sz="1600" dirty="0"/>
              <a:t> PICO </a:t>
            </a:r>
            <a:r>
              <a:rPr lang="es-ES" sz="1600" dirty="0" err="1"/>
              <a:t>akronimoari</a:t>
            </a:r>
            <a:r>
              <a:rPr lang="es-ES" sz="1600" dirty="0"/>
              <a:t> </a:t>
            </a:r>
            <a:r>
              <a:rPr lang="es-ES" sz="1600" dirty="0" err="1"/>
              <a:t>jarraituz</a:t>
            </a:r>
            <a:r>
              <a:rPr lang="es-ES" sz="1600" dirty="0"/>
              <a:t> </a:t>
            </a:r>
            <a:r>
              <a:rPr lang="es-ES" sz="1600" dirty="0" err="1"/>
              <a:t>egin</a:t>
            </a:r>
            <a:r>
              <a:rPr lang="es-ES" sz="1600" dirty="0"/>
              <a:t> </a:t>
            </a:r>
            <a:r>
              <a:rPr lang="es-ES" sz="1600" dirty="0" err="1"/>
              <a:t>daiteke</a:t>
            </a:r>
            <a:r>
              <a:rPr lang="es-ES" sz="1600" dirty="0"/>
              <a:t> </a:t>
            </a:r>
            <a:r>
              <a:rPr lang="es-ES" sz="1600" dirty="0" err="1"/>
              <a:t>bilaketa</a:t>
            </a:r>
            <a:r>
              <a:rPr lang="es-ES" sz="16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Emaitzak</a:t>
            </a:r>
            <a:r>
              <a:rPr lang="es-ES" sz="1600" dirty="0"/>
              <a:t>, </a:t>
            </a:r>
            <a:r>
              <a:rPr lang="es-ES" sz="1600" dirty="0" err="1"/>
              <a:t>sarbide</a:t>
            </a:r>
            <a:r>
              <a:rPr lang="es-ES" sz="1600" dirty="0"/>
              <a:t> </a:t>
            </a:r>
            <a:r>
              <a:rPr lang="es-ES" sz="1600" dirty="0" err="1"/>
              <a:t>librekoak</a:t>
            </a:r>
            <a:r>
              <a:rPr lang="es-ES" sz="1600" dirty="0"/>
              <a:t> </a:t>
            </a:r>
            <a:r>
              <a:rPr lang="es-ES" sz="1600" dirty="0" err="1"/>
              <a:t>direnak</a:t>
            </a:r>
            <a:r>
              <a:rPr lang="es-ES" sz="1600" dirty="0"/>
              <a:t> </a:t>
            </a:r>
            <a:r>
              <a:rPr lang="es-ES" sz="1600" dirty="0" err="1"/>
              <a:t>testu</a:t>
            </a:r>
            <a:r>
              <a:rPr lang="es-ES" sz="1600" dirty="0"/>
              <a:t> </a:t>
            </a:r>
            <a:r>
              <a:rPr lang="es-ES" sz="1600" dirty="0" err="1"/>
              <a:t>osoan</a:t>
            </a:r>
            <a:r>
              <a:rPr lang="es-ES" sz="1600" dirty="0"/>
              <a:t> </a:t>
            </a:r>
            <a:r>
              <a:rPr lang="es-ES" sz="1600" dirty="0" err="1"/>
              <a:t>kontsulta</a:t>
            </a:r>
            <a:r>
              <a:rPr lang="es-ES" sz="1600" dirty="0"/>
              <a:t> </a:t>
            </a:r>
            <a:r>
              <a:rPr lang="es-ES" sz="1600" dirty="0" err="1"/>
              <a:t>daitezke</a:t>
            </a:r>
            <a:r>
              <a:rPr lang="es-E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marL="457200" lvl="1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3802" y="365126"/>
            <a:ext cx="11376280" cy="813680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METABILATZAILEAK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8329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33802" y="1330980"/>
            <a:ext cx="11161486" cy="474264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400" b="1" dirty="0">
                <a:solidFill>
                  <a:srgbClr val="4E9EBA"/>
                </a:solidFill>
              </a:rPr>
              <a:t>Cochrane Library</a:t>
            </a:r>
            <a:r>
              <a:rPr lang="es-ES" sz="1800" b="1" dirty="0">
                <a:solidFill>
                  <a:srgbClr val="4E9EBA"/>
                </a:solidFill>
              </a:rPr>
              <a:t>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Hainbat</a:t>
            </a:r>
            <a:r>
              <a:rPr lang="es-ES" sz="1800" dirty="0"/>
              <a:t> </a:t>
            </a:r>
            <a:r>
              <a:rPr lang="es-ES" sz="1800" dirty="0" err="1"/>
              <a:t>motatako</a:t>
            </a:r>
            <a:r>
              <a:rPr lang="es-ES" sz="1800" dirty="0"/>
              <a:t> </a:t>
            </a:r>
            <a:r>
              <a:rPr lang="es-ES" sz="1800" dirty="0" err="1"/>
              <a:t>ebidentzia</a:t>
            </a:r>
            <a:r>
              <a:rPr lang="es-ES" sz="1800" dirty="0"/>
              <a:t> </a:t>
            </a:r>
            <a:r>
              <a:rPr lang="es-ES" sz="1800" dirty="0" err="1"/>
              <a:t>independenteak</a:t>
            </a:r>
            <a:r>
              <a:rPr lang="es-ES" sz="1800" dirty="0"/>
              <a:t> </a:t>
            </a:r>
            <a:r>
              <a:rPr lang="es-ES" sz="1800" dirty="0" err="1"/>
              <a:t>dituzten</a:t>
            </a:r>
            <a:r>
              <a:rPr lang="es-ES" sz="1800" dirty="0"/>
              <a:t> </a:t>
            </a:r>
            <a:r>
              <a:rPr lang="es-ES" sz="1800" dirty="0" err="1"/>
              <a:t>datu-baseen</a:t>
            </a:r>
            <a:r>
              <a:rPr lang="es-ES" sz="1800" dirty="0"/>
              <a:t> </a:t>
            </a:r>
            <a:r>
              <a:rPr lang="es-ES" sz="1800" dirty="0" err="1"/>
              <a:t>bilduma</a:t>
            </a:r>
            <a:r>
              <a:rPr lang="es-ES" sz="1800" dirty="0"/>
              <a:t> bat da, </a:t>
            </a:r>
            <a:r>
              <a:rPr lang="es-ES" sz="1800" dirty="0" err="1"/>
              <a:t>osasunari</a:t>
            </a:r>
            <a:r>
              <a:rPr lang="es-ES" sz="1800" dirty="0"/>
              <a:t> </a:t>
            </a:r>
            <a:r>
              <a:rPr lang="es-ES" sz="1800" dirty="0" err="1"/>
              <a:t>buruzko</a:t>
            </a:r>
            <a:r>
              <a:rPr lang="es-ES" sz="1800" dirty="0"/>
              <a:t> </a:t>
            </a:r>
            <a:r>
              <a:rPr lang="es-ES" sz="1800" dirty="0" err="1"/>
              <a:t>erabakiak</a:t>
            </a:r>
            <a:r>
              <a:rPr lang="es-ES" sz="1800" dirty="0"/>
              <a:t> </a:t>
            </a:r>
            <a:r>
              <a:rPr lang="es-ES" sz="1800" dirty="0" err="1"/>
              <a:t>hartzen</a:t>
            </a:r>
            <a:r>
              <a:rPr lang="es-ES" sz="1800" dirty="0"/>
              <a:t> </a:t>
            </a:r>
            <a:r>
              <a:rPr lang="es-ES" sz="1800" dirty="0" err="1"/>
              <a:t>laguntzen</a:t>
            </a:r>
            <a:r>
              <a:rPr lang="es-ES" sz="1800" dirty="0"/>
              <a:t> </a:t>
            </a:r>
            <a:r>
              <a:rPr lang="es-ES" sz="1800" dirty="0" err="1"/>
              <a:t>duena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honako</a:t>
            </a:r>
            <a:r>
              <a:rPr lang="es-ES" sz="1800" dirty="0"/>
              <a:t> </a:t>
            </a:r>
            <a:r>
              <a:rPr lang="es-ES" sz="1800" dirty="0" err="1"/>
              <a:t>hauek</a:t>
            </a:r>
            <a:r>
              <a:rPr lang="es-ES" sz="1800" dirty="0"/>
              <a:t> </a:t>
            </a:r>
            <a:r>
              <a:rPr lang="es-ES" sz="1800" dirty="0" err="1"/>
              <a:t>biltzen</a:t>
            </a:r>
            <a:r>
              <a:rPr lang="es-ES" sz="1800" dirty="0"/>
              <a:t> </a:t>
            </a:r>
            <a:r>
              <a:rPr lang="es-ES" sz="1800" dirty="0" err="1"/>
              <a:t>ditu</a:t>
            </a:r>
            <a:r>
              <a:rPr lang="es-ES" sz="1800" dirty="0"/>
              <a:t>: </a:t>
            </a:r>
            <a:r>
              <a:rPr lang="es-ES" sz="1800" dirty="0" err="1"/>
              <a:t>Berrikuspen</a:t>
            </a:r>
            <a:r>
              <a:rPr lang="es-ES" sz="1800" dirty="0"/>
              <a:t> </a:t>
            </a:r>
            <a:r>
              <a:rPr lang="es-ES" sz="1800" dirty="0" err="1"/>
              <a:t>Sistematikoen</a:t>
            </a:r>
            <a:r>
              <a:rPr lang="es-ES" sz="1800" dirty="0"/>
              <a:t> Cochrane </a:t>
            </a:r>
            <a:r>
              <a:rPr lang="es-ES" sz="1800" dirty="0" err="1"/>
              <a:t>datu-basea</a:t>
            </a:r>
            <a:r>
              <a:rPr lang="es-ES" sz="1800" dirty="0"/>
              <a:t>, </a:t>
            </a:r>
            <a:r>
              <a:rPr lang="es-ES" sz="1800" dirty="0" err="1"/>
              <a:t>Entsegu</a:t>
            </a:r>
            <a:r>
              <a:rPr lang="es-ES" sz="1800" dirty="0"/>
              <a:t> </a:t>
            </a:r>
            <a:r>
              <a:rPr lang="es-ES" sz="1800" dirty="0" err="1"/>
              <a:t>kontrolatuen</a:t>
            </a:r>
            <a:r>
              <a:rPr lang="es-ES" sz="1800" dirty="0"/>
              <a:t> Cochrane </a:t>
            </a:r>
            <a:r>
              <a:rPr lang="es-ES" sz="1800" dirty="0" err="1"/>
              <a:t>Erregistro</a:t>
            </a:r>
            <a:r>
              <a:rPr lang="es-ES" sz="1800" dirty="0"/>
              <a:t> </a:t>
            </a:r>
            <a:r>
              <a:rPr lang="es-ES" sz="1800" dirty="0" err="1"/>
              <a:t>Zentrala</a:t>
            </a:r>
            <a:r>
              <a:rPr lang="es-ES" sz="1800" dirty="0"/>
              <a:t>, Cochrane </a:t>
            </a:r>
            <a:r>
              <a:rPr lang="es-ES" sz="1800" dirty="0" err="1"/>
              <a:t>erantzun</a:t>
            </a:r>
            <a:r>
              <a:rPr lang="es-ES" sz="1800" dirty="0"/>
              <a:t> </a:t>
            </a:r>
            <a:r>
              <a:rPr lang="es-ES" sz="1800" dirty="0" err="1"/>
              <a:t>klinikoak</a:t>
            </a:r>
            <a:r>
              <a:rPr lang="es-ES" sz="1800" dirty="0"/>
              <a:t>, </a:t>
            </a:r>
            <a:r>
              <a:rPr lang="es-ES" sz="1800" dirty="0" err="1"/>
              <a:t>Kanpoko</a:t>
            </a:r>
            <a:r>
              <a:rPr lang="es-ES" sz="1800" dirty="0"/>
              <a:t> </a:t>
            </a:r>
            <a:r>
              <a:rPr lang="es-ES" sz="1800" dirty="0" err="1"/>
              <a:t>datu-baseen</a:t>
            </a:r>
            <a:r>
              <a:rPr lang="es-ES" sz="1800" dirty="0"/>
              <a:t> </a:t>
            </a:r>
            <a:r>
              <a:rPr lang="es-ES" sz="1800" dirty="0" err="1"/>
              <a:t>emaitzak</a:t>
            </a:r>
            <a:r>
              <a:rPr lang="es-ES" sz="1800" dirty="0"/>
              <a:t> </a:t>
            </a:r>
            <a:r>
              <a:rPr lang="es-ES" sz="1800" dirty="0" err="1"/>
              <a:t>dakartzan</a:t>
            </a:r>
            <a:r>
              <a:rPr lang="es-ES" sz="1800" dirty="0"/>
              <a:t> </a:t>
            </a:r>
            <a:r>
              <a:rPr lang="es-ES" sz="1800" dirty="0" err="1"/>
              <a:t>bilaketa</a:t>
            </a:r>
            <a:r>
              <a:rPr lang="es-ES" sz="1800" dirty="0"/>
              <a:t> </a:t>
            </a:r>
            <a:r>
              <a:rPr lang="es-ES" sz="1800" dirty="0" err="1"/>
              <a:t>federatua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Bilaketa</a:t>
            </a:r>
            <a:r>
              <a:rPr lang="es-ES" sz="1800" dirty="0"/>
              <a:t> </a:t>
            </a:r>
            <a:r>
              <a:rPr lang="es-ES" sz="1800" dirty="0" err="1"/>
              <a:t>sinpleak</a:t>
            </a:r>
            <a:r>
              <a:rPr lang="es-ES" sz="1800" dirty="0"/>
              <a:t>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daitezke</a:t>
            </a:r>
            <a:r>
              <a:rPr lang="es-ES" sz="1800" dirty="0"/>
              <a:t>, </a:t>
            </a:r>
            <a:r>
              <a:rPr lang="es-ES" sz="1800" dirty="0" err="1"/>
              <a:t>gaika</a:t>
            </a:r>
            <a:r>
              <a:rPr lang="es-ES" sz="1800" dirty="0"/>
              <a:t>,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aurreratuak</a:t>
            </a:r>
            <a:r>
              <a:rPr lang="es-ES" sz="1800" dirty="0"/>
              <a:t> (</a:t>
            </a:r>
            <a:r>
              <a:rPr lang="es-ES" sz="1800" dirty="0" err="1"/>
              <a:t>gako-hitz</a:t>
            </a:r>
            <a:r>
              <a:rPr lang="es-ES" sz="1800" dirty="0"/>
              <a:t> </a:t>
            </a:r>
            <a:r>
              <a:rPr lang="es-ES" sz="1800" dirty="0" err="1"/>
              <a:t>estandarizatuak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PICO </a:t>
            </a:r>
            <a:r>
              <a:rPr lang="es-ES" sz="1800" dirty="0" err="1"/>
              <a:t>irizpideak</a:t>
            </a:r>
            <a:r>
              <a:rPr lang="es-ES" sz="1800" dirty="0"/>
              <a:t> </a:t>
            </a:r>
            <a:r>
              <a:rPr lang="es-ES" sz="1800" dirty="0" err="1"/>
              <a:t>erabilita</a:t>
            </a:r>
            <a:r>
              <a:rPr lang="es-ES" sz="1800" dirty="0"/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b="1" dirty="0" err="1">
                <a:solidFill>
                  <a:srgbClr val="4E9EBA"/>
                </a:solidFill>
                <a:hlinkClick r:id="rId2"/>
              </a:rPr>
              <a:t>Epistemonikos</a:t>
            </a:r>
            <a:r>
              <a:rPr lang="es-ES" sz="1800" b="1" dirty="0">
                <a:solidFill>
                  <a:srgbClr val="4E9EBA"/>
                </a:solidFill>
              </a:rPr>
              <a:t>:</a:t>
            </a:r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Datu-baseen</a:t>
            </a:r>
            <a:r>
              <a:rPr lang="es-ES" sz="1800" dirty="0"/>
              <a:t> </a:t>
            </a:r>
            <a:r>
              <a:rPr lang="es-ES" sz="1800" dirty="0" err="1"/>
              <a:t>informazioa</a:t>
            </a:r>
            <a:r>
              <a:rPr lang="es-ES" sz="1800" dirty="0"/>
              <a:t> </a:t>
            </a:r>
            <a:r>
              <a:rPr lang="es-ES" sz="1800" dirty="0" err="1"/>
              <a:t>biltzen</a:t>
            </a:r>
            <a:r>
              <a:rPr lang="es-ES" sz="1800" dirty="0"/>
              <a:t> du; </a:t>
            </a:r>
            <a:r>
              <a:rPr lang="es-ES" sz="1800" dirty="0" err="1"/>
              <a:t>besteak</a:t>
            </a:r>
            <a:r>
              <a:rPr lang="es-ES" sz="1800" dirty="0"/>
              <a:t> </a:t>
            </a:r>
            <a:r>
              <a:rPr lang="es-ES" sz="1800" dirty="0" err="1"/>
              <a:t>beste</a:t>
            </a:r>
            <a:r>
              <a:rPr lang="es-ES" sz="1800" dirty="0"/>
              <a:t>, </a:t>
            </a:r>
            <a:r>
              <a:rPr lang="es-ES" sz="1800" dirty="0" err="1"/>
              <a:t>honako</a:t>
            </a:r>
            <a:r>
              <a:rPr lang="es-ES" sz="1800" dirty="0"/>
              <a:t> </a:t>
            </a:r>
            <a:r>
              <a:rPr lang="es-ES" sz="1800" dirty="0" err="1"/>
              <a:t>hauena</a:t>
            </a:r>
            <a:r>
              <a:rPr lang="es-ES" sz="1800" dirty="0"/>
              <a:t>: Cochrane </a:t>
            </a:r>
            <a:r>
              <a:rPr lang="es-ES" sz="1800" dirty="0" err="1"/>
              <a:t>Database</a:t>
            </a:r>
            <a:r>
              <a:rPr lang="es-ES" sz="1800" dirty="0"/>
              <a:t> of </a:t>
            </a:r>
            <a:r>
              <a:rPr lang="es-ES" sz="1800" dirty="0" err="1"/>
              <a:t>Systematic</a:t>
            </a:r>
            <a:r>
              <a:rPr lang="es-ES" sz="1800" dirty="0"/>
              <a:t> </a:t>
            </a:r>
            <a:r>
              <a:rPr lang="es-ES" sz="1800" dirty="0" err="1"/>
              <a:t>Reviews</a:t>
            </a:r>
            <a:r>
              <a:rPr lang="es-ES" sz="1800" dirty="0"/>
              <a:t>, PubMed, </a:t>
            </a:r>
            <a:r>
              <a:rPr lang="es-ES" sz="1800" dirty="0" err="1"/>
              <a:t>Embase</a:t>
            </a:r>
            <a:r>
              <a:rPr lang="es-ES" sz="1800" dirty="0"/>
              <a:t>, CINAHL, </a:t>
            </a:r>
            <a:r>
              <a:rPr lang="es-ES" sz="1800" dirty="0" err="1"/>
              <a:t>PsycINFO</a:t>
            </a:r>
            <a:r>
              <a:rPr lang="es-ES" sz="1800" dirty="0"/>
              <a:t>, LILACS, </a:t>
            </a:r>
            <a:r>
              <a:rPr lang="es-ES" sz="1800" dirty="0" err="1"/>
              <a:t>The</a:t>
            </a:r>
            <a:r>
              <a:rPr lang="es-ES" sz="1800" dirty="0"/>
              <a:t> Campbell </a:t>
            </a:r>
            <a:r>
              <a:rPr lang="es-ES" sz="1800" dirty="0" err="1"/>
              <a:t>Collaboration</a:t>
            </a:r>
            <a:r>
              <a:rPr lang="es-ES" sz="1800" dirty="0"/>
              <a:t> online </a:t>
            </a:r>
            <a:r>
              <a:rPr lang="es-ES" sz="1800" dirty="0" err="1"/>
              <a:t>library</a:t>
            </a:r>
            <a:r>
              <a:rPr lang="es-ES" sz="1800" dirty="0"/>
              <a:t>, JBI </a:t>
            </a:r>
            <a:r>
              <a:rPr lang="es-ES" sz="1800" dirty="0" err="1"/>
              <a:t>Database</a:t>
            </a:r>
            <a:r>
              <a:rPr lang="es-ES" sz="1800" dirty="0"/>
              <a:t> of </a:t>
            </a:r>
            <a:r>
              <a:rPr lang="es-ES" sz="1800" dirty="0" err="1"/>
              <a:t>Systematic</a:t>
            </a:r>
            <a:r>
              <a:rPr lang="es-ES" sz="1800" dirty="0"/>
              <a:t> </a:t>
            </a:r>
            <a:r>
              <a:rPr lang="es-ES" sz="1800" dirty="0" err="1"/>
              <a:t>Reviews</a:t>
            </a:r>
            <a:r>
              <a:rPr lang="es-ES" sz="1800" dirty="0"/>
              <a:t> and </a:t>
            </a:r>
            <a:r>
              <a:rPr lang="es-ES" sz="1800" dirty="0" err="1"/>
              <a:t>Implementation</a:t>
            </a:r>
            <a:r>
              <a:rPr lang="es-ES" sz="1800" dirty="0"/>
              <a:t> </a:t>
            </a:r>
            <a:r>
              <a:rPr lang="es-ES" sz="1800" dirty="0" err="1"/>
              <a:t>Reports</a:t>
            </a:r>
            <a:r>
              <a:rPr lang="es-ES" sz="1800" dirty="0"/>
              <a:t>, EPPI-Centre </a:t>
            </a:r>
            <a:r>
              <a:rPr lang="es-ES" sz="1800" dirty="0" err="1"/>
              <a:t>Evidence</a:t>
            </a:r>
            <a:r>
              <a:rPr lang="es-ES" sz="1800" dirty="0"/>
              <a:t> Library.</a:t>
            </a:r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Bilaketa</a:t>
            </a:r>
            <a:r>
              <a:rPr lang="es-ES" sz="1800" dirty="0"/>
              <a:t> </a:t>
            </a:r>
            <a:r>
              <a:rPr lang="es-ES" sz="1800" dirty="0" err="1"/>
              <a:t>aurreratuak</a:t>
            </a:r>
            <a:r>
              <a:rPr lang="es-ES" sz="1800" dirty="0"/>
              <a:t> </a:t>
            </a:r>
            <a:r>
              <a:rPr lang="es-ES" sz="1800" dirty="0" err="1"/>
              <a:t>ingelesez</a:t>
            </a:r>
            <a:r>
              <a:rPr lang="es-ES" sz="1800" dirty="0"/>
              <a:t> </a:t>
            </a:r>
            <a:r>
              <a:rPr lang="es-ES" sz="1800" dirty="0" err="1"/>
              <a:t>baino</a:t>
            </a:r>
            <a:r>
              <a:rPr lang="es-ES" sz="1800" dirty="0"/>
              <a:t> </a:t>
            </a:r>
            <a:r>
              <a:rPr lang="es-ES" sz="1800" dirty="0" err="1"/>
              <a:t>ezin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egin</a:t>
            </a:r>
            <a:r>
              <a:rPr lang="es-ES" sz="1800" dirty="0"/>
              <a:t>.</a:t>
            </a:r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400" b="1" dirty="0">
                <a:solidFill>
                  <a:srgbClr val="4E9EBA"/>
                </a:solidFill>
                <a:hlinkClick r:id="rId3"/>
              </a:rPr>
              <a:t>PROSPERO</a:t>
            </a:r>
            <a:r>
              <a:rPr lang="es-ES" sz="1800" dirty="0">
                <a:solidFill>
                  <a:srgbClr val="4E9EBA"/>
                </a:solidFill>
              </a:rPr>
              <a:t>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de-DE" sz="1800" dirty="0"/>
              <a:t>Berrikuspen sistematikoen nazioarteko erregistroa da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800" dirty="0"/>
              <a:t>Argitaratutako eta lantzen ari diren berrikuspen sistematikoak agertzen dira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7" y="122304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3802" y="365126"/>
            <a:ext cx="11376280" cy="884834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DATU BASEAK:</a:t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Berrikuspen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sistematikoak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812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33802" y="1330980"/>
            <a:ext cx="11161486" cy="477620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400" b="1" dirty="0">
                <a:solidFill>
                  <a:srgbClr val="4E9EBA"/>
                </a:solidFill>
              </a:rPr>
              <a:t>MICROMEDEX</a:t>
            </a:r>
            <a:r>
              <a:rPr lang="es-ES" sz="1800" b="1" dirty="0">
                <a:solidFill>
                  <a:srgbClr val="4E9EBA"/>
                </a:solidFill>
              </a:rPr>
              <a:t>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700" dirty="0" err="1"/>
              <a:t>Medikamentuei</a:t>
            </a:r>
            <a:r>
              <a:rPr lang="es-ES" sz="1700" dirty="0"/>
              <a:t> eta </a:t>
            </a:r>
            <a:r>
              <a:rPr lang="es-ES" sz="1700" dirty="0" err="1"/>
              <a:t>horiekin</a:t>
            </a:r>
            <a:r>
              <a:rPr lang="es-ES" sz="1700" dirty="0"/>
              <a:t> </a:t>
            </a:r>
            <a:r>
              <a:rPr lang="es-ES" sz="1700" dirty="0" err="1"/>
              <a:t>lotutako</a:t>
            </a:r>
            <a:r>
              <a:rPr lang="es-ES" sz="1700" dirty="0"/>
              <a:t> </a:t>
            </a:r>
            <a:r>
              <a:rPr lang="es-ES" sz="1700" dirty="0" err="1"/>
              <a:t>beste</a:t>
            </a:r>
            <a:r>
              <a:rPr lang="es-ES" sz="1700" dirty="0"/>
              <a:t> </a:t>
            </a:r>
            <a:r>
              <a:rPr lang="es-ES" sz="1700" dirty="0" err="1"/>
              <a:t>substantzia</a:t>
            </a:r>
            <a:r>
              <a:rPr lang="es-ES" sz="1700" dirty="0"/>
              <a:t> </a:t>
            </a:r>
            <a:r>
              <a:rPr lang="es-ES" sz="1700" dirty="0" err="1"/>
              <a:t>batzuei</a:t>
            </a:r>
            <a:r>
              <a:rPr lang="es-ES" sz="1700" dirty="0"/>
              <a:t> </a:t>
            </a:r>
            <a:r>
              <a:rPr lang="es-ES" sz="1700" dirty="0" err="1"/>
              <a:t>buruzko</a:t>
            </a:r>
            <a:r>
              <a:rPr lang="es-ES" sz="1700" dirty="0"/>
              <a:t> </a:t>
            </a:r>
            <a:r>
              <a:rPr lang="es-ES" sz="1700" dirty="0" err="1"/>
              <a:t>monografia</a:t>
            </a:r>
            <a:r>
              <a:rPr lang="es-ES" sz="1700" dirty="0"/>
              <a:t> </a:t>
            </a:r>
            <a:r>
              <a:rPr lang="es-ES" sz="1700" dirty="0" err="1"/>
              <a:t>zabalak</a:t>
            </a:r>
            <a:r>
              <a:rPr lang="es-ES" sz="1700" dirty="0"/>
              <a:t> </a:t>
            </a:r>
            <a:r>
              <a:rPr lang="es-ES" sz="1700" dirty="0" err="1"/>
              <a:t>ditu</a:t>
            </a:r>
            <a:r>
              <a:rPr lang="es-ES" sz="1700" dirty="0"/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700" dirty="0" err="1"/>
              <a:t>Agerzen</a:t>
            </a:r>
            <a:r>
              <a:rPr lang="es-ES" sz="1700" dirty="0"/>
              <a:t> den </a:t>
            </a:r>
            <a:r>
              <a:rPr lang="es-ES" sz="1700" dirty="0" err="1"/>
              <a:t>informazioa</a:t>
            </a:r>
            <a:r>
              <a:rPr lang="es-ES" sz="1700" dirty="0"/>
              <a:t>: </a:t>
            </a:r>
            <a:r>
              <a:rPr lang="es-ES" sz="1700" dirty="0" err="1"/>
              <a:t>posologia</a:t>
            </a:r>
            <a:r>
              <a:rPr lang="es-ES" sz="1700" dirty="0"/>
              <a:t>, </a:t>
            </a:r>
            <a:r>
              <a:rPr lang="es-ES" sz="1700" dirty="0" err="1"/>
              <a:t>farmakozinetika</a:t>
            </a:r>
            <a:r>
              <a:rPr lang="es-ES" sz="1700" dirty="0"/>
              <a:t>, </a:t>
            </a:r>
            <a:r>
              <a:rPr lang="es-ES" sz="1700" dirty="0" err="1"/>
              <a:t>kontraindikazioak</a:t>
            </a:r>
            <a:r>
              <a:rPr lang="es-ES" sz="1700" dirty="0"/>
              <a:t>, </a:t>
            </a:r>
            <a:r>
              <a:rPr lang="es-ES" sz="1700" dirty="0" err="1"/>
              <a:t>kontrako</a:t>
            </a:r>
            <a:r>
              <a:rPr lang="es-ES" sz="1700" dirty="0"/>
              <a:t> </a:t>
            </a:r>
            <a:r>
              <a:rPr lang="es-ES" sz="1700" dirty="0" err="1"/>
              <a:t>ondorioak</a:t>
            </a:r>
            <a:r>
              <a:rPr lang="es-ES" sz="1700" dirty="0"/>
              <a:t>, </a:t>
            </a:r>
            <a:r>
              <a:rPr lang="es-ES" sz="1700" dirty="0" err="1"/>
              <a:t>arreta</a:t>
            </a:r>
            <a:r>
              <a:rPr lang="es-ES" sz="1700" dirty="0"/>
              <a:t> </a:t>
            </a:r>
            <a:r>
              <a:rPr lang="es-ES" sz="1700" dirty="0" err="1"/>
              <a:t>neurriak</a:t>
            </a:r>
            <a:r>
              <a:rPr lang="es-ES" sz="1700" dirty="0"/>
              <a:t>, </a:t>
            </a:r>
            <a:r>
              <a:rPr lang="es-ES" sz="1700" dirty="0" err="1"/>
              <a:t>indikazioak</a:t>
            </a:r>
            <a:r>
              <a:rPr lang="es-ES" sz="1700" dirty="0"/>
              <a:t> (</a:t>
            </a:r>
            <a:r>
              <a:rPr lang="es-ES" sz="1700" dirty="0" err="1"/>
              <a:t>AEBn</a:t>
            </a:r>
            <a:r>
              <a:rPr lang="es-ES" sz="1700" dirty="0"/>
              <a:t> </a:t>
            </a:r>
            <a:r>
              <a:rPr lang="es-ES" sz="1700" dirty="0" err="1"/>
              <a:t>baimendutakoak</a:t>
            </a:r>
            <a:r>
              <a:rPr lang="es-ES" sz="1700" dirty="0"/>
              <a:t> </a:t>
            </a:r>
            <a:r>
              <a:rPr lang="es-ES" sz="1700" dirty="0" err="1"/>
              <a:t>edo</a:t>
            </a:r>
            <a:r>
              <a:rPr lang="es-ES" sz="1700" dirty="0"/>
              <a:t> </a:t>
            </a:r>
            <a:r>
              <a:rPr lang="es-ES" sz="1700" dirty="0" err="1"/>
              <a:t>baimendu</a:t>
            </a:r>
            <a:r>
              <a:rPr lang="es-ES" sz="1700" dirty="0"/>
              <a:t> </a:t>
            </a:r>
            <a:r>
              <a:rPr lang="es-ES" sz="1700" dirty="0" err="1"/>
              <a:t>gabeak</a:t>
            </a:r>
            <a:r>
              <a:rPr lang="es-ES" sz="1700" dirty="0"/>
              <a:t>), </a:t>
            </a:r>
            <a:r>
              <a:rPr lang="es-ES" sz="1700" dirty="0" err="1"/>
              <a:t>terapeutikan</a:t>
            </a:r>
            <a:r>
              <a:rPr lang="es-ES" sz="1700" dirty="0"/>
              <a:t> </a:t>
            </a:r>
            <a:r>
              <a:rPr lang="es-ES" sz="1700" dirty="0" err="1"/>
              <a:t>duen</a:t>
            </a:r>
            <a:r>
              <a:rPr lang="es-ES" sz="1700" dirty="0"/>
              <a:t> </a:t>
            </a:r>
            <a:r>
              <a:rPr lang="es-ES" sz="1700" dirty="0" err="1"/>
              <a:t>lekua</a:t>
            </a:r>
            <a:r>
              <a:rPr lang="es-ES" sz="1700" dirty="0"/>
              <a:t>, </a:t>
            </a:r>
            <a:r>
              <a:rPr lang="es-ES" sz="1700" dirty="0" err="1"/>
              <a:t>etab</a:t>
            </a:r>
            <a:r>
              <a:rPr lang="es-ES" sz="1700" dirty="0"/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700" dirty="0" err="1"/>
              <a:t>Interakzioak</a:t>
            </a:r>
            <a:r>
              <a:rPr lang="es-ES" sz="1700" dirty="0"/>
              <a:t> —</a:t>
            </a:r>
            <a:r>
              <a:rPr lang="es-ES" sz="1700" dirty="0" err="1"/>
              <a:t>medikamentuen</a:t>
            </a:r>
            <a:r>
              <a:rPr lang="es-ES" sz="1700" dirty="0"/>
              <a:t> </a:t>
            </a:r>
            <a:r>
              <a:rPr lang="es-ES" sz="1700" dirty="0" err="1"/>
              <a:t>artekoak</a:t>
            </a:r>
            <a:r>
              <a:rPr lang="es-ES" sz="1700" dirty="0"/>
              <a:t> eta </a:t>
            </a:r>
            <a:r>
              <a:rPr lang="es-ES" sz="1700" dirty="0" err="1"/>
              <a:t>medikamentuen</a:t>
            </a:r>
            <a:r>
              <a:rPr lang="es-ES" sz="1700" dirty="0"/>
              <a:t> eta </a:t>
            </a:r>
            <a:r>
              <a:rPr lang="es-ES" sz="1700" dirty="0" err="1"/>
              <a:t>elikagaien</a:t>
            </a:r>
            <a:r>
              <a:rPr lang="es-ES" sz="1700" dirty="0"/>
              <a:t> </a:t>
            </a:r>
            <a:r>
              <a:rPr lang="es-ES" sz="1700" dirty="0" err="1"/>
              <a:t>artekoak</a:t>
            </a:r>
            <a:r>
              <a:rPr lang="es-ES" sz="1700" dirty="0"/>
              <a:t>—, </a:t>
            </a:r>
            <a:r>
              <a:rPr lang="es-ES" sz="1700" dirty="0" err="1"/>
              <a:t>kalkulagailu</a:t>
            </a:r>
            <a:r>
              <a:rPr lang="es-ES" sz="1700" dirty="0"/>
              <a:t> </a:t>
            </a:r>
            <a:r>
              <a:rPr lang="es-ES" sz="1700" dirty="0" err="1"/>
              <a:t>medikoak</a:t>
            </a:r>
            <a:r>
              <a:rPr lang="es-ES" sz="1700" dirty="0"/>
              <a:t>, </a:t>
            </a:r>
            <a:r>
              <a:rPr lang="es-ES" sz="1700" dirty="0" err="1"/>
              <a:t>zain</a:t>
            </a:r>
            <a:r>
              <a:rPr lang="es-ES" sz="1700" dirty="0"/>
              <a:t> </a:t>
            </a:r>
            <a:r>
              <a:rPr lang="es-ES" sz="1700" dirty="0" err="1"/>
              <a:t>barneko</a:t>
            </a:r>
            <a:r>
              <a:rPr lang="es-ES" sz="1700" dirty="0"/>
              <a:t> </a:t>
            </a:r>
            <a:r>
              <a:rPr lang="es-ES" sz="1700" dirty="0" err="1"/>
              <a:t>bateragarritasunari</a:t>
            </a:r>
            <a:r>
              <a:rPr lang="es-ES" sz="1700" dirty="0"/>
              <a:t> </a:t>
            </a:r>
            <a:r>
              <a:rPr lang="es-ES" sz="1700" dirty="0" err="1"/>
              <a:t>buruzko</a:t>
            </a:r>
            <a:r>
              <a:rPr lang="es-ES" sz="1700" dirty="0"/>
              <a:t> </a:t>
            </a:r>
            <a:r>
              <a:rPr lang="es-ES" sz="1700" dirty="0" err="1"/>
              <a:t>informazioa</a:t>
            </a:r>
            <a:r>
              <a:rPr lang="es-ES" sz="1700" dirty="0"/>
              <a:t> eta </a:t>
            </a:r>
            <a:r>
              <a:rPr lang="es-ES" sz="1700" dirty="0" err="1"/>
              <a:t>farmakoen</a:t>
            </a:r>
            <a:r>
              <a:rPr lang="es-ES" sz="1700" dirty="0"/>
              <a:t> </a:t>
            </a:r>
            <a:r>
              <a:rPr lang="es-ES" sz="1700" dirty="0" err="1"/>
              <a:t>konparazioa</a:t>
            </a:r>
            <a:r>
              <a:rPr lang="es-ES" sz="17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700" dirty="0" err="1"/>
              <a:t>Pazientearentzako</a:t>
            </a:r>
            <a:r>
              <a:rPr lang="es-ES" sz="1700" dirty="0"/>
              <a:t> </a:t>
            </a:r>
            <a:r>
              <a:rPr lang="es-ES" sz="1700" dirty="0" err="1"/>
              <a:t>informazio-orriak</a:t>
            </a:r>
            <a:r>
              <a:rPr lang="es-ES" sz="1700" dirty="0"/>
              <a:t> ere </a:t>
            </a:r>
            <a:r>
              <a:rPr lang="es-ES" sz="1700" dirty="0" err="1"/>
              <a:t>baditu</a:t>
            </a:r>
            <a:r>
              <a:rPr lang="es-ES" sz="1700" dirty="0"/>
              <a:t>, </a:t>
            </a:r>
            <a:r>
              <a:rPr lang="es-ES" sz="1700" dirty="0" err="1"/>
              <a:t>hainbat</a:t>
            </a:r>
            <a:r>
              <a:rPr lang="es-ES" sz="1700" dirty="0"/>
              <a:t> </a:t>
            </a:r>
            <a:r>
              <a:rPr lang="es-ES" sz="1700" dirty="0" err="1"/>
              <a:t>hizkuntzatan</a:t>
            </a:r>
            <a:r>
              <a:rPr lang="es-ES" sz="1700" dirty="0"/>
              <a:t>; </a:t>
            </a:r>
            <a:r>
              <a:rPr lang="es-ES" sz="1700" dirty="0" err="1"/>
              <a:t>besteak</a:t>
            </a:r>
            <a:r>
              <a:rPr lang="es-ES" sz="1700" dirty="0"/>
              <a:t> </a:t>
            </a:r>
            <a:r>
              <a:rPr lang="es-ES" sz="1700" dirty="0" err="1"/>
              <a:t>beste</a:t>
            </a:r>
            <a:r>
              <a:rPr lang="es-ES" sz="1700" dirty="0"/>
              <a:t>, </a:t>
            </a:r>
            <a:r>
              <a:rPr lang="es-ES" sz="1700" dirty="0" err="1"/>
              <a:t>espainieraz</a:t>
            </a:r>
            <a:r>
              <a:rPr lang="es-ES" sz="17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700" dirty="0" err="1"/>
              <a:t>Galderen</a:t>
            </a:r>
            <a:r>
              <a:rPr lang="es-ES" sz="1700" dirty="0"/>
              <a:t> eta </a:t>
            </a:r>
            <a:r>
              <a:rPr lang="es-ES" sz="1700" dirty="0" err="1"/>
              <a:t>erantzunen</a:t>
            </a:r>
            <a:r>
              <a:rPr lang="es-ES" sz="1700" dirty="0"/>
              <a:t> </a:t>
            </a:r>
            <a:r>
              <a:rPr lang="es-ES" sz="1700" dirty="0" err="1"/>
              <a:t>fitxategi</a:t>
            </a:r>
            <a:r>
              <a:rPr lang="es-ES" sz="1700" dirty="0"/>
              <a:t> bat </a:t>
            </a:r>
            <a:r>
              <a:rPr lang="es-ES" sz="1700" dirty="0" err="1"/>
              <a:t>dago</a:t>
            </a:r>
            <a:r>
              <a:rPr lang="es-ES" sz="1700" dirty="0"/>
              <a:t> (</a:t>
            </a:r>
            <a:r>
              <a:rPr lang="es-ES" sz="1700" dirty="0" err="1"/>
              <a:t>Drug</a:t>
            </a:r>
            <a:r>
              <a:rPr lang="es-ES" sz="1700" dirty="0"/>
              <a:t> </a:t>
            </a:r>
            <a:r>
              <a:rPr lang="es-ES" sz="1700" dirty="0" err="1"/>
              <a:t>consults</a:t>
            </a:r>
            <a:r>
              <a:rPr lang="es-ES" sz="1700" dirty="0"/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400" b="1" dirty="0">
                <a:solidFill>
                  <a:srgbClr val="4E9EBA"/>
                </a:solidFill>
                <a:hlinkClick r:id="rId2"/>
              </a:rPr>
              <a:t>PubMed</a:t>
            </a:r>
            <a:r>
              <a:rPr lang="es-ES" sz="2400" b="1" dirty="0">
                <a:solidFill>
                  <a:srgbClr val="4E9EBA"/>
                </a:solidFill>
              </a:rPr>
              <a:t>:</a:t>
            </a:r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1700" dirty="0" err="1"/>
              <a:t>AEBko</a:t>
            </a:r>
            <a:r>
              <a:rPr lang="es-ES" sz="1700" dirty="0"/>
              <a:t> </a:t>
            </a:r>
            <a:r>
              <a:rPr lang="es-ES" sz="1700" dirty="0" err="1"/>
              <a:t>Medikuntzako</a:t>
            </a:r>
            <a:r>
              <a:rPr lang="es-ES" sz="1700" dirty="0"/>
              <a:t> </a:t>
            </a:r>
            <a:r>
              <a:rPr lang="es-ES" sz="1700" dirty="0" err="1"/>
              <a:t>Liburutegi</a:t>
            </a:r>
            <a:r>
              <a:rPr lang="es-ES" sz="1700" dirty="0"/>
              <a:t> </a:t>
            </a:r>
            <a:r>
              <a:rPr lang="es-ES" sz="1700" dirty="0" err="1"/>
              <a:t>Nazionalaren</a:t>
            </a:r>
            <a:r>
              <a:rPr lang="es-ES" sz="1700" dirty="0"/>
              <a:t> (NLM) </a:t>
            </a:r>
            <a:r>
              <a:rPr lang="es-ES" sz="1700" dirty="0" err="1"/>
              <a:t>datu</a:t>
            </a:r>
            <a:r>
              <a:rPr lang="es-ES" sz="1700" dirty="0"/>
              <a:t>-base </a:t>
            </a:r>
            <a:r>
              <a:rPr lang="es-ES" sz="1700" dirty="0" err="1"/>
              <a:t>bibliografiko</a:t>
            </a:r>
            <a:r>
              <a:rPr lang="es-ES" sz="1700" dirty="0"/>
              <a:t> Nagusia.</a:t>
            </a:r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pt-BR" sz="1700" dirty="0" err="1"/>
              <a:t>Egunero</a:t>
            </a:r>
            <a:r>
              <a:rPr lang="pt-BR" sz="1700" dirty="0"/>
              <a:t> </a:t>
            </a:r>
            <a:r>
              <a:rPr lang="pt-BR" sz="1700" dirty="0" err="1"/>
              <a:t>eguneratzen</a:t>
            </a:r>
            <a:r>
              <a:rPr lang="pt-BR" sz="1700" dirty="0"/>
              <a:t> da, eta </a:t>
            </a:r>
            <a:r>
              <a:rPr lang="pt-BR" sz="1700" dirty="0" err="1"/>
              <a:t>sarbidea</a:t>
            </a:r>
            <a:r>
              <a:rPr lang="pt-BR" sz="1700" dirty="0"/>
              <a:t> </a:t>
            </a:r>
            <a:r>
              <a:rPr lang="pt-BR" sz="1700" dirty="0" err="1"/>
              <a:t>doakoa</a:t>
            </a:r>
            <a:r>
              <a:rPr lang="pt-BR" sz="1700" dirty="0"/>
              <a:t> da</a:t>
            </a:r>
            <a:r>
              <a:rPr lang="es-ES" sz="1700" dirty="0"/>
              <a:t>.</a:t>
            </a:r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1700" dirty="0" err="1"/>
              <a:t>Mundu</a:t>
            </a:r>
            <a:r>
              <a:rPr lang="es-ES" sz="1700" dirty="0"/>
              <a:t> </a:t>
            </a:r>
            <a:r>
              <a:rPr lang="es-ES" sz="1700" dirty="0" err="1"/>
              <a:t>osoko</a:t>
            </a:r>
            <a:r>
              <a:rPr lang="es-ES" sz="1700" dirty="0"/>
              <a:t> </a:t>
            </a:r>
            <a:r>
              <a:rPr lang="es-ES" sz="1700" dirty="0" err="1"/>
              <a:t>biomedikuntzaren</a:t>
            </a:r>
            <a:r>
              <a:rPr lang="es-ES" sz="1700" dirty="0"/>
              <a:t> </a:t>
            </a:r>
            <a:r>
              <a:rPr lang="es-ES" sz="1700" dirty="0" err="1"/>
              <a:t>esparruko</a:t>
            </a:r>
            <a:r>
              <a:rPr lang="es-ES" sz="1700" dirty="0"/>
              <a:t> 5.200 </a:t>
            </a:r>
            <a:r>
              <a:rPr lang="es-ES" sz="1700" dirty="0" err="1"/>
              <a:t>aldizkari</a:t>
            </a:r>
            <a:r>
              <a:rPr lang="es-ES" sz="1700" dirty="0"/>
              <a:t> </a:t>
            </a:r>
            <a:r>
              <a:rPr lang="es-ES" sz="1700" dirty="0" err="1"/>
              <a:t>baino</a:t>
            </a:r>
            <a:r>
              <a:rPr lang="es-ES" sz="1700" dirty="0"/>
              <a:t> </a:t>
            </a:r>
            <a:r>
              <a:rPr lang="es-ES" sz="1700" dirty="0" err="1"/>
              <a:t>gehiagotako</a:t>
            </a:r>
            <a:r>
              <a:rPr lang="es-ES" sz="1700" dirty="0"/>
              <a:t> </a:t>
            </a:r>
            <a:r>
              <a:rPr lang="es-ES" sz="1700" dirty="0" err="1"/>
              <a:t>artikuluak</a:t>
            </a:r>
            <a:r>
              <a:rPr lang="es-ES" sz="1700" dirty="0"/>
              <a:t> </a:t>
            </a:r>
            <a:r>
              <a:rPr lang="es-ES" sz="1700" dirty="0" err="1"/>
              <a:t>biltzen</a:t>
            </a:r>
            <a:r>
              <a:rPr lang="es-ES" sz="1700" dirty="0"/>
              <a:t> </a:t>
            </a:r>
            <a:r>
              <a:rPr lang="es-ES" sz="1700" dirty="0" err="1"/>
              <a:t>ditu</a:t>
            </a:r>
            <a:r>
              <a:rPr lang="es-ES" sz="1700" dirty="0"/>
              <a:t>, 40 bat </a:t>
            </a:r>
            <a:r>
              <a:rPr lang="es-ES" sz="1700" dirty="0" err="1"/>
              <a:t>hizkuntzatan</a:t>
            </a:r>
            <a:r>
              <a:rPr lang="es-ES" sz="1700" dirty="0"/>
              <a:t>, </a:t>
            </a:r>
            <a:r>
              <a:rPr lang="es-ES" sz="1700" dirty="0" err="1"/>
              <a:t>baina</a:t>
            </a:r>
            <a:r>
              <a:rPr lang="es-ES" sz="1700" dirty="0"/>
              <a:t> </a:t>
            </a:r>
            <a:r>
              <a:rPr lang="es-ES" sz="1700" dirty="0" err="1"/>
              <a:t>batez</a:t>
            </a:r>
            <a:r>
              <a:rPr lang="es-ES" sz="1700" dirty="0"/>
              <a:t> ere </a:t>
            </a:r>
            <a:r>
              <a:rPr lang="es-ES" sz="1700" dirty="0" err="1"/>
              <a:t>ingelesez</a:t>
            </a:r>
            <a:r>
              <a:rPr lang="es-ES" sz="1700" dirty="0"/>
              <a:t>.</a:t>
            </a:r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1700" dirty="0" err="1"/>
              <a:t>Erregistroak</a:t>
            </a:r>
            <a:r>
              <a:rPr lang="es-ES" sz="1700" dirty="0"/>
              <a:t> </a:t>
            </a:r>
            <a:r>
              <a:rPr lang="es-ES" sz="1700" dirty="0" err="1"/>
              <a:t>indexatuta</a:t>
            </a:r>
            <a:r>
              <a:rPr lang="es-ES" sz="1700" dirty="0"/>
              <a:t> </a:t>
            </a:r>
            <a:r>
              <a:rPr lang="es-ES" sz="1700" dirty="0" err="1"/>
              <a:t>daude</a:t>
            </a:r>
            <a:r>
              <a:rPr lang="es-ES" sz="1700" dirty="0"/>
              <a:t> </a:t>
            </a:r>
            <a:r>
              <a:rPr lang="es-ES" sz="1700" dirty="0" err="1"/>
              <a:t>NLMko</a:t>
            </a:r>
            <a:r>
              <a:rPr lang="es-ES" sz="1700" dirty="0"/>
              <a:t> </a:t>
            </a:r>
            <a:r>
              <a:rPr lang="es-ES" sz="1700" dirty="0" err="1"/>
              <a:t>gako-hitzekin</a:t>
            </a:r>
            <a:r>
              <a:rPr lang="es-ES" sz="1700" dirty="0"/>
              <a:t> (</a:t>
            </a:r>
            <a:r>
              <a:rPr lang="es-ES" sz="1700" dirty="0" err="1"/>
              <a:t>MeSH</a:t>
            </a:r>
            <a:r>
              <a:rPr lang="es-ES" sz="1700" dirty="0"/>
              <a:t>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>
              <a:solidFill>
                <a:srgbClr val="FF0000"/>
              </a:solidFill>
            </a:endParaRPr>
          </a:p>
          <a:p>
            <a:pPr marL="457200" lvl="1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7" y="122304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3802" y="365126"/>
            <a:ext cx="11376280" cy="884834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DATU BASEAK:</a:t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Beste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batzuk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(I)</a:t>
            </a:r>
          </a:p>
        </p:txBody>
      </p:sp>
    </p:spTree>
    <p:extLst>
      <p:ext uri="{BB962C8B-B14F-4D97-AF65-F5344CB8AC3E}">
        <p14:creationId xmlns:p14="http://schemas.microsoft.com/office/powerpoint/2010/main" val="3335105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33802" y="1330980"/>
            <a:ext cx="11161486" cy="467553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2400" b="1" dirty="0" err="1">
                <a:solidFill>
                  <a:srgbClr val="4E9EBA"/>
                </a:solidFill>
              </a:rPr>
              <a:t>Embase</a:t>
            </a:r>
            <a:r>
              <a:rPr lang="es-ES" sz="1800" dirty="0">
                <a:solidFill>
                  <a:srgbClr val="4E9EBA"/>
                </a:solidFill>
              </a:rPr>
              <a:t>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de-DE" sz="1800" dirty="0"/>
              <a:t>Biomedikuntzaren esparruko informazioa biltzen du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Nazioarteko</a:t>
            </a:r>
            <a:r>
              <a:rPr lang="es-ES" sz="1800" dirty="0"/>
              <a:t> 7.600 </a:t>
            </a:r>
            <a:r>
              <a:rPr lang="es-ES" sz="1800" dirty="0" err="1"/>
              <a:t>aldizkari</a:t>
            </a:r>
            <a:r>
              <a:rPr lang="es-ES" sz="1800" dirty="0"/>
              <a:t> </a:t>
            </a:r>
            <a:r>
              <a:rPr lang="es-ES" sz="1800" dirty="0" err="1"/>
              <a:t>baino</a:t>
            </a:r>
            <a:r>
              <a:rPr lang="es-ES" sz="1800" dirty="0"/>
              <a:t> </a:t>
            </a:r>
            <a:r>
              <a:rPr lang="es-ES" sz="1800" dirty="0" err="1"/>
              <a:t>gehiagotako</a:t>
            </a:r>
            <a:r>
              <a:rPr lang="es-ES" sz="1800" dirty="0"/>
              <a:t> </a:t>
            </a:r>
            <a:r>
              <a:rPr lang="es-ES" sz="1800" dirty="0" err="1"/>
              <a:t>artikuluak</a:t>
            </a:r>
            <a:r>
              <a:rPr lang="es-ES" sz="1800" dirty="0"/>
              <a:t> </a:t>
            </a:r>
            <a:r>
              <a:rPr lang="es-ES" sz="1800" dirty="0" err="1"/>
              <a:t>ditu</a:t>
            </a:r>
            <a:r>
              <a:rPr lang="es-ES" sz="1800" dirty="0"/>
              <a:t>, eta 600.000 </a:t>
            </a:r>
            <a:r>
              <a:rPr lang="es-ES" sz="1800" dirty="0" err="1"/>
              <a:t>biltzar-laburpen</a:t>
            </a:r>
            <a:r>
              <a:rPr lang="es-ES" sz="1800" dirty="0"/>
              <a:t> </a:t>
            </a:r>
            <a:r>
              <a:rPr lang="es-ES" sz="1800" dirty="0" err="1"/>
              <a:t>inguru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1800" dirty="0" err="1"/>
              <a:t>Erregistroak</a:t>
            </a:r>
            <a:r>
              <a:rPr lang="en-US" sz="1800" dirty="0"/>
              <a:t> EMTREE </a:t>
            </a:r>
            <a:r>
              <a:rPr lang="en-US" sz="1800" dirty="0" err="1"/>
              <a:t>gako-hitzekin</a:t>
            </a:r>
            <a:r>
              <a:rPr lang="en-US" sz="1800" dirty="0"/>
              <a:t> </a:t>
            </a:r>
            <a:r>
              <a:rPr lang="en-US" sz="1800" dirty="0" err="1"/>
              <a:t>indexatuta</a:t>
            </a:r>
            <a:r>
              <a:rPr lang="en-US" sz="1800" dirty="0"/>
              <a:t> </a:t>
            </a:r>
            <a:r>
              <a:rPr lang="en-US" sz="1800" dirty="0" err="1"/>
              <a:t>daude</a:t>
            </a:r>
            <a:r>
              <a:rPr lang="en-U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Egunero</a:t>
            </a:r>
            <a:r>
              <a:rPr lang="es-ES" sz="1800" dirty="0"/>
              <a:t> </a:t>
            </a:r>
            <a:r>
              <a:rPr lang="es-ES" sz="1800" dirty="0" err="1"/>
              <a:t>eguneratzen</a:t>
            </a:r>
            <a:r>
              <a:rPr lang="es-ES" sz="1800" dirty="0"/>
              <a:t> da.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Sarbidea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da </a:t>
            </a:r>
            <a:r>
              <a:rPr lang="es-ES" sz="1800" dirty="0" err="1"/>
              <a:t>doakoa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400" b="1" dirty="0">
                <a:solidFill>
                  <a:srgbClr val="4E9EBA"/>
                </a:solidFill>
              </a:rPr>
              <a:t>CINAHL</a:t>
            </a:r>
            <a:r>
              <a:rPr lang="es-ES" sz="1400" dirty="0">
                <a:solidFill>
                  <a:srgbClr val="4E9EBA"/>
                </a:solidFill>
              </a:rPr>
              <a:t>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Erizaintzaren</a:t>
            </a:r>
            <a:r>
              <a:rPr lang="es-ES" sz="1800" dirty="0"/>
              <a:t>, </a:t>
            </a:r>
            <a:r>
              <a:rPr lang="es-ES" sz="1800" dirty="0" err="1"/>
              <a:t>fisioterapiaren</a:t>
            </a:r>
            <a:r>
              <a:rPr lang="es-ES" sz="1800" dirty="0"/>
              <a:t>, </a:t>
            </a:r>
            <a:r>
              <a:rPr lang="es-ES" sz="1800" dirty="0" err="1"/>
              <a:t>kirol-medikuntzaren</a:t>
            </a:r>
            <a:r>
              <a:rPr lang="es-ES" sz="1800" dirty="0"/>
              <a:t>, terapia </a:t>
            </a:r>
            <a:r>
              <a:rPr lang="es-ES" sz="1800" dirty="0" err="1"/>
              <a:t>okupazionalaren</a:t>
            </a:r>
            <a:r>
              <a:rPr lang="es-ES" sz="1800" dirty="0"/>
              <a:t>, </a:t>
            </a:r>
            <a:r>
              <a:rPr lang="es-ES" sz="1800" dirty="0" err="1"/>
              <a:t>podologiaren</a:t>
            </a:r>
            <a:r>
              <a:rPr lang="es-ES" sz="1800" dirty="0"/>
              <a:t> eta abarren </a:t>
            </a:r>
            <a:r>
              <a:rPr lang="es-ES" sz="1800" dirty="0" err="1"/>
              <a:t>inguruko</a:t>
            </a:r>
            <a:r>
              <a:rPr lang="es-ES" sz="1800" dirty="0"/>
              <a:t> </a:t>
            </a:r>
            <a:r>
              <a:rPr lang="es-ES" sz="1800" dirty="0" err="1"/>
              <a:t>informazioa</a:t>
            </a:r>
            <a:r>
              <a:rPr lang="es-ES" sz="1800" dirty="0"/>
              <a:t> </a:t>
            </a:r>
            <a:r>
              <a:rPr lang="es-ES" sz="1800" dirty="0" err="1"/>
              <a:t>eskaintzen</a:t>
            </a:r>
            <a:r>
              <a:rPr lang="es-ES" sz="1800" dirty="0"/>
              <a:t> du.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liburuak</a:t>
            </a:r>
            <a:r>
              <a:rPr lang="es-ES" sz="1800" dirty="0"/>
              <a:t>, </a:t>
            </a:r>
            <a:r>
              <a:rPr lang="es-ES" sz="1800" dirty="0" err="1"/>
              <a:t>tesiak</a:t>
            </a:r>
            <a:r>
              <a:rPr lang="es-ES" sz="1800" dirty="0"/>
              <a:t>, </a:t>
            </a:r>
            <a:r>
              <a:rPr lang="es-ES" sz="1800" dirty="0" err="1"/>
              <a:t>biltzarren</a:t>
            </a:r>
            <a:r>
              <a:rPr lang="es-ES" sz="1800" dirty="0"/>
              <a:t> </a:t>
            </a:r>
            <a:r>
              <a:rPr lang="es-ES" sz="1800" dirty="0" err="1"/>
              <a:t>laburpenak</a:t>
            </a:r>
            <a:r>
              <a:rPr lang="es-ES" sz="1800" dirty="0"/>
              <a:t> eta </a:t>
            </a:r>
            <a:r>
              <a:rPr lang="es-ES" sz="1800" dirty="0" err="1"/>
              <a:t>abar</a:t>
            </a:r>
            <a:r>
              <a:rPr lang="es-ES" sz="1800" dirty="0"/>
              <a:t> ere </a:t>
            </a:r>
            <a:r>
              <a:rPr lang="es-ES" sz="1800" dirty="0" err="1"/>
              <a:t>indexatzen</a:t>
            </a:r>
            <a:r>
              <a:rPr lang="es-ES" sz="1800" dirty="0"/>
              <a:t> </a:t>
            </a:r>
            <a:r>
              <a:rPr lang="es-ES" sz="1800" dirty="0" err="1"/>
              <a:t>ditu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En algunos casos ofrece acceso al texto completo de los documentos.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“</a:t>
            </a:r>
            <a:r>
              <a:rPr lang="es-ES" sz="1800" dirty="0" err="1"/>
              <a:t>National</a:t>
            </a:r>
            <a:r>
              <a:rPr lang="es-ES" sz="1800" dirty="0"/>
              <a:t> Library of Medicine” </a:t>
            </a:r>
            <a:r>
              <a:rPr lang="es-ES" sz="1800" dirty="0" err="1"/>
              <a:t>liburutegiak</a:t>
            </a:r>
            <a:r>
              <a:rPr lang="es-ES" sz="1800" dirty="0"/>
              <a:t> </a:t>
            </a:r>
            <a:r>
              <a:rPr lang="es-ES" sz="1800" dirty="0" err="1"/>
              <a:t>erabiltzen</a:t>
            </a:r>
            <a:r>
              <a:rPr lang="es-ES" sz="1800" dirty="0"/>
              <a:t> </a:t>
            </a:r>
            <a:r>
              <a:rPr lang="es-ES" sz="1800" dirty="0" err="1"/>
              <a:t>duen</a:t>
            </a:r>
            <a:r>
              <a:rPr lang="es-ES" sz="1800" dirty="0"/>
              <a:t> </a:t>
            </a:r>
            <a:r>
              <a:rPr lang="es-ES" sz="1800" dirty="0" err="1"/>
              <a:t>MeSH</a:t>
            </a:r>
            <a:r>
              <a:rPr lang="es-ES" sz="1800" dirty="0"/>
              <a:t> </a:t>
            </a:r>
            <a:r>
              <a:rPr lang="es-ES" sz="1800" dirty="0" err="1"/>
              <a:t>egiturari</a:t>
            </a:r>
            <a:r>
              <a:rPr lang="es-ES" sz="1800" dirty="0"/>
              <a:t> </a:t>
            </a:r>
            <a:r>
              <a:rPr lang="es-ES" sz="1800" dirty="0" err="1"/>
              <a:t>jarraitzen</a:t>
            </a:r>
            <a:r>
              <a:rPr lang="es-ES" sz="1800" dirty="0"/>
              <a:t> </a:t>
            </a:r>
            <a:r>
              <a:rPr lang="es-ES" sz="1800" dirty="0" err="1"/>
              <a:t>diote</a:t>
            </a:r>
            <a:r>
              <a:rPr lang="es-ES" sz="18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1.314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aldizkari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ditu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testu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osoan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>
              <a:solidFill>
                <a:srgbClr val="FF0000"/>
              </a:solidFill>
            </a:endParaRPr>
          </a:p>
          <a:p>
            <a:pPr marL="457200" lvl="1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7" y="122304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3802" y="365126"/>
            <a:ext cx="11376280" cy="884834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DATU BASEAK:</a:t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Beste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batzuk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(II)</a:t>
            </a:r>
          </a:p>
        </p:txBody>
      </p:sp>
    </p:spTree>
    <p:extLst>
      <p:ext uri="{BB962C8B-B14F-4D97-AF65-F5344CB8AC3E}">
        <p14:creationId xmlns:p14="http://schemas.microsoft.com/office/powerpoint/2010/main" val="42058692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658e05dc79727ff3272e17dd9bfa80f0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60ec3ea61346522d41d3ef10648fdf0c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DD4DE5E-4DC2-4D68-8EE9-EC98D123F7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9C0450-BEA5-4695-94A4-D41D36B74154}">
  <ds:schemaRefs>
    <ds:schemaRef ds:uri="f301a845-6ce7-4628-b9f3-e90712a662a6"/>
    <ds:schemaRef ds:uri="http://purl.org/dc/dcmitype/"/>
    <ds:schemaRef ds:uri="1fdafc60-6e87-4fef-9209-278af2a3ac6d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6278</TotalTime>
  <Words>1093</Words>
  <Application>Microsoft Office PowerPoint</Application>
  <PresentationFormat>Panorámica</PresentationFormat>
  <Paragraphs>127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Wingdings</vt:lpstr>
      <vt:lpstr>Tema de Office</vt:lpstr>
      <vt:lpstr>  NON BILATU MEDIKAMENTUEI BURUZKO INFORMAZIOA   32 liburukia 4. zk 2024 </vt:lpstr>
      <vt:lpstr>Aurkibidea</vt:lpstr>
      <vt:lpstr>SARRERA </vt:lpstr>
      <vt:lpstr>AURKIKUNTZA TRESNAK</vt:lpstr>
      <vt:lpstr>POINT OF CARE PLATAFORMAK</vt:lpstr>
      <vt:lpstr>METABILATZAILEAK</vt:lpstr>
      <vt:lpstr>DATU BASEAK: Berrikuspen sistematikoak</vt:lpstr>
      <vt:lpstr>DATU BASEAK: Beste batzuk (I)</vt:lpstr>
      <vt:lpstr>DATU BASEAK: Beste batzuk (II)</vt:lpstr>
      <vt:lpstr>ESTEKA INTERESGARRIAK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Ortiz De Zarate, Ander</cp:lastModifiedBy>
  <cp:revision>757</cp:revision>
  <cp:lastPrinted>2022-02-23T13:38:32Z</cp:lastPrinted>
  <dcterms:created xsi:type="dcterms:W3CDTF">2022-01-18T07:46:55Z</dcterms:created>
  <dcterms:modified xsi:type="dcterms:W3CDTF">2024-06-17T10:13:39Z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