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62" r:id="rId7"/>
    <p:sldId id="280" r:id="rId8"/>
    <p:sldId id="281" r:id="rId9"/>
    <p:sldId id="282" r:id="rId10"/>
    <p:sldId id="283" r:id="rId11"/>
    <p:sldId id="284" r:id="rId12"/>
    <p:sldId id="285" r:id="rId13"/>
    <p:sldId id="260" r:id="rId14"/>
    <p:sldId id="286" r:id="rId15"/>
    <p:sldId id="287" r:id="rId16"/>
    <p:sldId id="288" r:id="rId17"/>
    <p:sldId id="289" r:id="rId18"/>
    <p:sldId id="290" r:id="rId19"/>
    <p:sldId id="293" r:id="rId20"/>
    <p:sldId id="294" r:id="rId21"/>
    <p:sldId id="295" r:id="rId22"/>
    <p:sldId id="296" r:id="rId23"/>
    <p:sldId id="297" r:id="rId24"/>
    <p:sldId id="261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N JOSUNE BORREGO ZUBELDIA" initials="MJBZ" lastIdx="1" clrIdx="0">
    <p:extLst>
      <p:ext uri="{19B8F6BF-5375-455C-9EA6-DF929625EA0E}">
        <p15:presenceInfo xmlns:p15="http://schemas.microsoft.com/office/powerpoint/2012/main" userId="S-1-5-21-3957148863-1721901046-757422038-883689" providerId="AD"/>
      </p:ext>
    </p:extLst>
  </p:cmAuthor>
  <p:cmAuthor id="2" name="MIREN JOSUNE BORREGO ZUBELDIA" initials="MJBZ [2]" lastIdx="1" clrIdx="1">
    <p:extLst>
      <p:ext uri="{19B8F6BF-5375-455C-9EA6-DF929625EA0E}">
        <p15:presenceInfo xmlns:p15="http://schemas.microsoft.com/office/powerpoint/2012/main" userId="MIREN JOSUNE BORREGO ZUBEL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E8F75-F6EE-4A9F-81F4-AE87B11AAA94}" v="1" dt="2024-09-16T08:53:55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2662" autoAdjust="0"/>
  </p:normalViewPr>
  <p:slideViewPr>
    <p:cSldViewPr snapToGrid="0">
      <p:cViewPr varScale="1">
        <p:scale>
          <a:sx n="118" d="100"/>
          <a:sy n="118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ópez Varona, Mª José" userId="6b80e222-923f-4be5-9ffe-77a4b7672272" providerId="ADAL" clId="{11D79F98-2D59-4D98-A1F0-5494900BD6BC}"/>
    <pc:docChg chg="modSld">
      <pc:chgData name="López Varona, Mª José" userId="6b80e222-923f-4be5-9ffe-77a4b7672272" providerId="ADAL" clId="{11D79F98-2D59-4D98-A1F0-5494900BD6BC}" dt="2024-09-12T10:06:46.571" v="8" actId="255"/>
      <pc:docMkLst>
        <pc:docMk/>
      </pc:docMkLst>
      <pc:sldChg chg="addSp modSp mod">
        <pc:chgData name="López Varona, Mª José" userId="6b80e222-923f-4be5-9ffe-77a4b7672272" providerId="ADAL" clId="{11D79F98-2D59-4D98-A1F0-5494900BD6BC}" dt="2024-09-12T10:06:46.571" v="8" actId="255"/>
        <pc:sldMkLst>
          <pc:docMk/>
          <pc:sldMk cId="982377593" sldId="261"/>
        </pc:sldMkLst>
        <pc:spChg chg="add mod">
          <ac:chgData name="López Varona, Mª José" userId="6b80e222-923f-4be5-9ffe-77a4b7672272" providerId="ADAL" clId="{11D79F98-2D59-4D98-A1F0-5494900BD6BC}" dt="2024-09-12T10:06:46.571" v="8" actId="255"/>
          <ac:spMkLst>
            <pc:docMk/>
            <pc:sldMk cId="982377593" sldId="261"/>
            <ac:spMk id="3" creationId="{C058000B-0EA3-811C-D0B3-079B3D4C54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16/09/2024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s://www.osakidetza.euskadi.eus/contenidos/informacion/gidep_epdt/es_def/adjuntos/GIDEP_VomitosYdeshidratacionPorGE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skadi.eus/contenidos/informacion/cevime_infac_2024/eu_def/adjuntos/INFAC_Vol_32_6_pediatria_sukarra_gastroenteritisa.pd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akidetza.sharepoint.com/sites/Osakidetza_QuienesSomos/SitePages/estrat/estrategiaap/doc/eu/proleves.aspx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100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4E9EBA"/>
                </a:solidFill>
                <a:latin typeface="Arial Black"/>
                <a:ea typeface="+mn-ea"/>
                <a:cs typeface="+mn-cs"/>
              </a:rPr>
              <a:t>PEDIATRIAN KONTSULTAK EGITEKO OHIKO ARRAZOIAK: SUKARRA ETA GASTROENTERITIS AKUTUA</a:t>
            </a:r>
            <a:br>
              <a:rPr lang="es-ES_tradnl" sz="4000" dirty="0"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/>
                <a:ea typeface="+mn-ea"/>
                <a:cs typeface="+mn-cs"/>
              </a:rPr>
              <a:t>32 </a:t>
            </a:r>
            <a:r>
              <a:rPr lang="es-ES_tradnl" sz="4000" dirty="0" err="1">
                <a:solidFill>
                  <a:srgbClr val="4E9EBA"/>
                </a:solidFill>
                <a:latin typeface="Arial Black"/>
                <a:ea typeface="+mn-ea"/>
                <a:cs typeface="+mn-cs"/>
              </a:rPr>
              <a:t>Liburukia</a:t>
            </a:r>
            <a:r>
              <a:rPr lang="es-ES_tradnl" sz="4000" dirty="0">
                <a:solidFill>
                  <a:srgbClr val="4E9EBA"/>
                </a:solidFill>
                <a:latin typeface="Arial Black"/>
                <a:ea typeface="+mn-ea"/>
                <a:cs typeface="+mn-cs"/>
              </a:rPr>
              <a:t>, 6. </a:t>
            </a:r>
            <a:r>
              <a:rPr lang="es-ES_tradnl" sz="4000" dirty="0" err="1">
                <a:solidFill>
                  <a:srgbClr val="4E9EBA"/>
                </a:solidFill>
                <a:latin typeface="Arial Black"/>
                <a:ea typeface="+mn-ea"/>
                <a:cs typeface="+mn-cs"/>
              </a:rPr>
              <a:t>Zk</a:t>
            </a:r>
            <a:r>
              <a:rPr lang="es-ES_tradnl" sz="4000" dirty="0">
                <a:solidFill>
                  <a:srgbClr val="4E9EBA"/>
                </a:solidFill>
                <a:latin typeface="Arial Black"/>
                <a:ea typeface="+mn-ea"/>
                <a:cs typeface="+mn-cs"/>
              </a:rPr>
              <a:t> – 2024</a:t>
            </a:r>
            <a:endParaRPr lang="es-ES" sz="4000" dirty="0">
              <a:solidFill>
                <a:srgbClr val="4E9EBA"/>
              </a:solidFill>
              <a:latin typeface="Arial Black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8792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Ideia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nagusiak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FOKURIK GABEKO SUKARRA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03677" cy="2036617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540631" y="1407973"/>
            <a:ext cx="9591724" cy="370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Sukarraren</a:t>
            </a:r>
            <a:r>
              <a:rPr lang="es-ES" sz="2000" dirty="0"/>
              <a:t> </a:t>
            </a:r>
            <a:r>
              <a:rPr lang="es-ES" sz="2000" dirty="0" err="1"/>
              <a:t>tratamenduaren</a:t>
            </a:r>
            <a:r>
              <a:rPr lang="es-ES" sz="2000" dirty="0"/>
              <a:t> </a:t>
            </a:r>
            <a:r>
              <a:rPr lang="es-ES" sz="2000" dirty="0" err="1"/>
              <a:t>helburua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da </a:t>
            </a:r>
            <a:r>
              <a:rPr lang="es-ES" sz="2000" dirty="0" err="1"/>
              <a:t>normotermia</a:t>
            </a:r>
            <a:r>
              <a:rPr lang="es-ES" sz="2000" dirty="0"/>
              <a:t> </a:t>
            </a:r>
            <a:r>
              <a:rPr lang="es-ES" sz="2000" dirty="0" err="1"/>
              <a:t>lortzea</a:t>
            </a:r>
            <a:r>
              <a:rPr lang="es-ES" sz="2000" dirty="0"/>
              <a:t>, </a:t>
            </a:r>
            <a:r>
              <a:rPr lang="es-ES" sz="2000" dirty="0" err="1"/>
              <a:t>egoera</a:t>
            </a:r>
            <a:r>
              <a:rPr lang="es-ES" sz="2000" dirty="0"/>
              <a:t> </a:t>
            </a:r>
            <a:r>
              <a:rPr lang="es-ES" sz="2000" dirty="0" err="1"/>
              <a:t>orokorra</a:t>
            </a:r>
            <a:r>
              <a:rPr lang="es-ES" sz="2000" dirty="0"/>
              <a:t> </a:t>
            </a:r>
            <a:r>
              <a:rPr lang="es-ES" sz="2000" dirty="0" err="1"/>
              <a:t>hobetzea</a:t>
            </a:r>
            <a:r>
              <a:rPr lang="es-ES" sz="2000" dirty="0"/>
              <a:t> </a:t>
            </a:r>
            <a:r>
              <a:rPr lang="es-ES" sz="2000" dirty="0" err="1"/>
              <a:t>baizik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Ez da </a:t>
            </a:r>
            <a:r>
              <a:rPr lang="es-ES" sz="2000" dirty="0" err="1"/>
              <a:t>gomendatzen</a:t>
            </a:r>
            <a:r>
              <a:rPr lang="es-ES" sz="2000" dirty="0"/>
              <a:t> </a:t>
            </a:r>
            <a:r>
              <a:rPr lang="es-ES" sz="2000" dirty="0" err="1"/>
              <a:t>parazetamola</a:t>
            </a:r>
            <a:r>
              <a:rPr lang="es-ES" sz="2000" dirty="0"/>
              <a:t> eta </a:t>
            </a:r>
            <a:r>
              <a:rPr lang="es-ES" sz="2000" dirty="0" err="1"/>
              <a:t>ibuprofenoa</a:t>
            </a:r>
            <a:r>
              <a:rPr lang="es-ES" sz="2000" dirty="0"/>
              <a:t> </a:t>
            </a:r>
            <a:r>
              <a:rPr lang="es-ES" sz="2000" dirty="0" err="1"/>
              <a:t>konbinatzea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txandakatzea</a:t>
            </a:r>
            <a:r>
              <a:rPr lang="es-ES" sz="2000" dirty="0"/>
              <a:t>, </a:t>
            </a:r>
            <a:r>
              <a:rPr lang="es-ES" sz="2000" dirty="0" err="1"/>
              <a:t>horrek</a:t>
            </a:r>
            <a:r>
              <a:rPr lang="es-ES" sz="2000" dirty="0"/>
              <a:t> </a:t>
            </a:r>
            <a:r>
              <a:rPr lang="es-ES" sz="2000" dirty="0" err="1"/>
              <a:t>dosifikazio-akatsak</a:t>
            </a:r>
            <a:r>
              <a:rPr lang="es-ES" sz="2000" dirty="0"/>
              <a:t> </a:t>
            </a:r>
            <a:r>
              <a:rPr lang="es-ES" sz="2000" dirty="0" err="1"/>
              <a:t>egiteko</a:t>
            </a:r>
            <a:r>
              <a:rPr lang="es-ES" sz="2000" dirty="0"/>
              <a:t> </a:t>
            </a:r>
            <a:r>
              <a:rPr lang="es-ES" sz="2000" dirty="0" err="1"/>
              <a:t>aukera</a:t>
            </a:r>
            <a:r>
              <a:rPr lang="es-ES" sz="2000" dirty="0"/>
              <a:t>, </a:t>
            </a:r>
            <a:r>
              <a:rPr lang="es-ES" sz="2000" dirty="0" err="1"/>
              <a:t>giltzurrunetako</a:t>
            </a:r>
            <a:r>
              <a:rPr lang="es-ES" sz="2000" dirty="0"/>
              <a:t> eta </a:t>
            </a:r>
            <a:r>
              <a:rPr lang="es-ES" sz="2000" dirty="0" err="1"/>
              <a:t>gibeleko</a:t>
            </a:r>
            <a:r>
              <a:rPr lang="es-ES" sz="2000" dirty="0"/>
              <a:t> </a:t>
            </a:r>
            <a:r>
              <a:rPr lang="es-ES" sz="2000" dirty="0" err="1"/>
              <a:t>toxikotasuna</a:t>
            </a:r>
            <a:r>
              <a:rPr lang="es-ES" sz="2000" dirty="0"/>
              <a:t> </a:t>
            </a:r>
            <a:r>
              <a:rPr lang="es-ES" sz="2000" dirty="0" err="1"/>
              <a:t>metatzeko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eta “</a:t>
            </a:r>
            <a:r>
              <a:rPr lang="es-ES" sz="2000" dirty="0" err="1"/>
              <a:t>sukar</a:t>
            </a:r>
            <a:r>
              <a:rPr lang="es-ES" sz="2000" dirty="0"/>
              <a:t>-fobia”-</a:t>
            </a:r>
            <a:r>
              <a:rPr lang="es-ES" sz="2000" dirty="0" err="1"/>
              <a:t>rako</a:t>
            </a:r>
            <a:r>
              <a:rPr lang="es-ES" sz="2000" dirty="0"/>
              <a:t> </a:t>
            </a:r>
            <a:r>
              <a:rPr lang="es-ES" sz="2000" dirty="0" err="1"/>
              <a:t>joera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r>
              <a:rPr lang="es-ES" sz="2000" dirty="0"/>
              <a:t> </a:t>
            </a:r>
            <a:r>
              <a:rPr lang="es-ES" sz="2000" dirty="0" err="1"/>
              <a:t>baititzake</a:t>
            </a:r>
            <a:r>
              <a:rPr lang="es-ES" sz="2000" dirty="0"/>
              <a:t>  </a:t>
            </a:r>
          </a:p>
          <a:p>
            <a:pPr marL="0" indent="0">
              <a:buNone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FGSa</a:t>
            </a:r>
            <a:r>
              <a:rPr lang="es-ES" sz="2000" dirty="0"/>
              <a:t> eta EPT </a:t>
            </a:r>
            <a:r>
              <a:rPr lang="es-ES" sz="2000" dirty="0" err="1"/>
              <a:t>alteratua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haurren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, </a:t>
            </a:r>
            <a:r>
              <a:rPr lang="es-ES" sz="2000" dirty="0" err="1"/>
              <a:t>kontuan</a:t>
            </a:r>
            <a:r>
              <a:rPr lang="es-ES" sz="2000" dirty="0"/>
              <a:t> </a:t>
            </a:r>
            <a:r>
              <a:rPr lang="es-ES" sz="2000" dirty="0" err="1"/>
              <a:t>hartu</a:t>
            </a:r>
            <a:r>
              <a:rPr lang="es-ES" sz="2000" dirty="0"/>
              <a:t> </a:t>
            </a:r>
            <a:r>
              <a:rPr lang="es-ES" sz="2000" dirty="0" err="1"/>
              <a:t>beharko</a:t>
            </a:r>
            <a:r>
              <a:rPr lang="es-ES" sz="2000" dirty="0"/>
              <a:t> da sepsia </a:t>
            </a:r>
            <a:r>
              <a:rPr lang="es-ES" sz="2000" dirty="0" err="1"/>
              <a:t>egon</a:t>
            </a:r>
            <a:r>
              <a:rPr lang="es-ES" sz="2000" dirty="0"/>
              <a:t> </a:t>
            </a:r>
            <a:r>
              <a:rPr lang="es-ES" sz="2000" dirty="0" err="1"/>
              <a:t>litekeela</a:t>
            </a:r>
            <a:r>
              <a:rPr lang="es-ES" sz="2000" dirty="0"/>
              <a:t>, eta antibioterapia </a:t>
            </a:r>
            <a:r>
              <a:rPr lang="es-ES" sz="2000" dirty="0" err="1"/>
              <a:t>goiztiarra</a:t>
            </a:r>
            <a:r>
              <a:rPr lang="es-ES" sz="2000" dirty="0"/>
              <a:t> </a:t>
            </a:r>
            <a:r>
              <a:rPr lang="es-ES" sz="2000" dirty="0" err="1"/>
              <a:t>egiten</a:t>
            </a:r>
            <a:r>
              <a:rPr lang="es-ES" sz="2000" dirty="0"/>
              <a:t> </a:t>
            </a:r>
            <a:r>
              <a:rPr lang="es-ES" sz="2000" dirty="0" err="1"/>
              <a:t>hasi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da,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neurri</a:t>
            </a:r>
            <a:r>
              <a:rPr lang="es-ES" sz="2000" dirty="0"/>
              <a:t> </a:t>
            </a:r>
            <a:r>
              <a:rPr lang="es-ES" sz="2000" dirty="0" err="1"/>
              <a:t>batzuk</a:t>
            </a:r>
            <a:r>
              <a:rPr lang="es-ES" sz="2000" dirty="0"/>
              <a:t> ere </a:t>
            </a:r>
            <a:r>
              <a:rPr lang="es-ES" sz="2000" dirty="0" err="1"/>
              <a:t>hartzearekin</a:t>
            </a:r>
            <a:r>
              <a:rPr lang="es-ES" sz="2000" dirty="0"/>
              <a:t> batera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595004" y="1218336"/>
            <a:ext cx="9578340" cy="2286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4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76" y="365125"/>
            <a:ext cx="11564129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GASTROENTERITIS AKUTUA (GEA).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Etiologia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58298" y="1213813"/>
            <a:ext cx="10760808" cy="47926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err="1"/>
              <a:t>ESPGHANek</a:t>
            </a:r>
            <a:r>
              <a:rPr lang="es-ES" sz="2000" dirty="0"/>
              <a:t> </a:t>
            </a:r>
            <a:r>
              <a:rPr lang="es-ES" sz="2000" dirty="0" err="1"/>
              <a:t>honela</a:t>
            </a:r>
            <a:r>
              <a:rPr lang="es-ES" sz="2000" dirty="0"/>
              <a:t> </a:t>
            </a:r>
            <a:r>
              <a:rPr lang="es-ES" sz="2000" dirty="0" err="1"/>
              <a:t>definitzen</a:t>
            </a:r>
            <a:r>
              <a:rPr lang="es-ES" sz="2000" dirty="0"/>
              <a:t> du: </a:t>
            </a:r>
            <a:r>
              <a:rPr lang="es-ES" sz="2000" dirty="0" err="1"/>
              <a:t>sabel-husteen</a:t>
            </a:r>
            <a:r>
              <a:rPr lang="es-ES" sz="2000" dirty="0"/>
              <a:t> </a:t>
            </a:r>
            <a:r>
              <a:rPr lang="es-ES" sz="2000" dirty="0" err="1"/>
              <a:t>sendotasuna</a:t>
            </a:r>
            <a:r>
              <a:rPr lang="es-ES" sz="2000" dirty="0"/>
              <a:t> </a:t>
            </a:r>
            <a:r>
              <a:rPr lang="es-ES" sz="2000" dirty="0" err="1"/>
              <a:t>gutxitzea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/eta </a:t>
            </a:r>
            <a:r>
              <a:rPr lang="es-ES" sz="2000" dirty="0" err="1"/>
              <a:t>horien</a:t>
            </a:r>
            <a:r>
              <a:rPr lang="es-ES" sz="2000" dirty="0"/>
              <a:t> </a:t>
            </a:r>
            <a:r>
              <a:rPr lang="es-ES" sz="2000" dirty="0" err="1"/>
              <a:t>maiztasuna</a:t>
            </a:r>
            <a:r>
              <a:rPr lang="es-ES" sz="2000" dirty="0"/>
              <a:t> </a:t>
            </a:r>
            <a:r>
              <a:rPr lang="es-ES" sz="2000" dirty="0" err="1"/>
              <a:t>handitzea</a:t>
            </a:r>
            <a:r>
              <a:rPr lang="es-ES" sz="2000" dirty="0"/>
              <a:t> (3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gehiago</a:t>
            </a:r>
            <a:r>
              <a:rPr lang="es-ES" sz="2000" dirty="0"/>
              <a:t> 24 </a:t>
            </a:r>
            <a:r>
              <a:rPr lang="es-ES" sz="2000" dirty="0" err="1"/>
              <a:t>ordutan</a:t>
            </a:r>
            <a:r>
              <a:rPr lang="es-ES" sz="2000" dirty="0"/>
              <a:t>), </a:t>
            </a:r>
            <a:r>
              <a:rPr lang="es-ES" sz="2000" dirty="0" err="1"/>
              <a:t>horrekin</a:t>
            </a:r>
            <a:r>
              <a:rPr lang="es-ES" sz="2000" dirty="0"/>
              <a:t> batera </a:t>
            </a:r>
            <a:r>
              <a:rPr lang="es-ES" sz="2000" dirty="0" err="1"/>
              <a:t>sukarra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/eta </a:t>
            </a:r>
            <a:r>
              <a:rPr lang="es-ES" sz="2000" dirty="0" err="1"/>
              <a:t>gorakoa</a:t>
            </a:r>
            <a:r>
              <a:rPr lang="es-ES" sz="2000" dirty="0"/>
              <a:t> </a:t>
            </a:r>
            <a:r>
              <a:rPr lang="es-ES" sz="2000" dirty="0" err="1"/>
              <a:t>ager</a:t>
            </a:r>
            <a:r>
              <a:rPr lang="es-ES" sz="2000" dirty="0"/>
              <a:t> </a:t>
            </a:r>
            <a:r>
              <a:rPr lang="es-ES" sz="2000" dirty="0" err="1"/>
              <a:t>daitekeelarik</a:t>
            </a:r>
            <a:r>
              <a:rPr lang="es-ES" sz="2000" dirty="0"/>
              <a:t>. </a:t>
            </a:r>
            <a:r>
              <a:rPr lang="es-ES" sz="2000" dirty="0" err="1"/>
              <a:t>Akututzat</a:t>
            </a:r>
            <a:r>
              <a:rPr lang="es-ES" sz="2000" dirty="0"/>
              <a:t> </a:t>
            </a:r>
            <a:r>
              <a:rPr lang="es-ES" sz="2000" dirty="0" err="1"/>
              <a:t>jotzeko</a:t>
            </a:r>
            <a:r>
              <a:rPr lang="es-ES" sz="2000" dirty="0"/>
              <a:t>, 2 </a:t>
            </a:r>
            <a:r>
              <a:rPr lang="es-ES" sz="2000" dirty="0" err="1"/>
              <a:t>astetik</a:t>
            </a:r>
            <a:r>
              <a:rPr lang="es-ES" sz="2000" dirty="0"/>
              <a:t> </a:t>
            </a:r>
            <a:r>
              <a:rPr lang="es-ES" sz="2000" dirty="0" err="1"/>
              <a:t>behera</a:t>
            </a:r>
            <a:r>
              <a:rPr lang="es-ES" sz="2000" dirty="0"/>
              <a:t> </a:t>
            </a:r>
            <a:r>
              <a:rPr lang="es-ES" sz="2000" dirty="0" err="1"/>
              <a:t>iraun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du</a:t>
            </a:r>
          </a:p>
          <a:p>
            <a:pPr marL="0" indent="0">
              <a:buNone/>
            </a:pPr>
            <a:r>
              <a:rPr lang="es-ES" sz="2000" dirty="0" err="1"/>
              <a:t>Urteko</a:t>
            </a:r>
            <a:r>
              <a:rPr lang="es-ES" sz="2000" dirty="0"/>
              <a:t> </a:t>
            </a:r>
            <a:r>
              <a:rPr lang="es-ES" sz="2000" dirty="0" err="1"/>
              <a:t>intzidentzia</a:t>
            </a:r>
            <a:r>
              <a:rPr lang="es-ES" sz="2000" dirty="0"/>
              <a:t> (Europa): 0,5-2 </a:t>
            </a:r>
            <a:r>
              <a:rPr lang="es-ES" sz="2000" dirty="0" err="1"/>
              <a:t>gertakari</a:t>
            </a:r>
            <a:r>
              <a:rPr lang="es-ES" sz="2000" dirty="0"/>
              <a:t>/</a:t>
            </a:r>
            <a:r>
              <a:rPr lang="es-ES" sz="2000" dirty="0" err="1"/>
              <a:t>urte</a:t>
            </a:r>
            <a:r>
              <a:rPr lang="es-ES" sz="2000" dirty="0"/>
              <a:t> 3 </a:t>
            </a:r>
            <a:r>
              <a:rPr lang="es-ES" sz="2000" dirty="0" err="1"/>
              <a:t>urtetik</a:t>
            </a:r>
            <a:r>
              <a:rPr lang="es-ES" sz="2000" dirty="0"/>
              <a:t> </a:t>
            </a:r>
            <a:r>
              <a:rPr lang="es-ES" sz="2000" dirty="0" err="1"/>
              <a:t>beherakoetan</a:t>
            </a:r>
            <a:endParaRPr lang="es-ES" sz="2000" dirty="0"/>
          </a:p>
          <a:p>
            <a:pPr marL="0" indent="0">
              <a:buNone/>
            </a:pPr>
            <a:r>
              <a:rPr lang="es-ES" sz="2000" dirty="0" err="1"/>
              <a:t>Maizago</a:t>
            </a:r>
            <a:r>
              <a:rPr lang="es-ES" sz="2000" dirty="0"/>
              <a:t> </a:t>
            </a:r>
            <a:r>
              <a:rPr lang="es-ES" sz="2000" dirty="0" err="1"/>
              <a:t>agertzen</a:t>
            </a:r>
            <a:r>
              <a:rPr lang="es-ES" sz="2000" dirty="0"/>
              <a:t> da eta </a:t>
            </a:r>
            <a:r>
              <a:rPr lang="es-ES" sz="2000" dirty="0" err="1"/>
              <a:t>larriagoa</a:t>
            </a:r>
            <a:r>
              <a:rPr lang="es-ES" sz="2000" dirty="0"/>
              <a:t> izan </a:t>
            </a:r>
            <a:r>
              <a:rPr lang="es-ES" sz="2000" dirty="0" err="1"/>
              <a:t>daiteke</a:t>
            </a:r>
            <a:r>
              <a:rPr lang="es-ES" sz="2000" dirty="0"/>
              <a:t> 5 </a:t>
            </a:r>
            <a:r>
              <a:rPr lang="es-ES" sz="2000" dirty="0" err="1"/>
              <a:t>urtetik</a:t>
            </a:r>
            <a:r>
              <a:rPr lang="es-ES" sz="2000" dirty="0"/>
              <a:t> </a:t>
            </a:r>
            <a:r>
              <a:rPr lang="es-ES" sz="2000" dirty="0" err="1"/>
              <a:t>beherakoetan</a:t>
            </a:r>
            <a:r>
              <a:rPr lang="es-ES" sz="2000" dirty="0"/>
              <a:t>. </a:t>
            </a:r>
            <a:r>
              <a:rPr lang="es-ES" sz="2000" dirty="0" err="1"/>
              <a:t>Diru-sarrera</a:t>
            </a:r>
            <a:r>
              <a:rPr lang="es-ES" sz="2000" dirty="0"/>
              <a:t> </a:t>
            </a:r>
            <a:r>
              <a:rPr lang="es-ES" sz="2000" dirty="0" err="1"/>
              <a:t>handiko</a:t>
            </a:r>
            <a:r>
              <a:rPr lang="es-ES" sz="2000" dirty="0"/>
              <a:t> </a:t>
            </a:r>
            <a:r>
              <a:rPr lang="es-ES" sz="2000" dirty="0" err="1"/>
              <a:t>herrialdeetan</a:t>
            </a:r>
            <a:r>
              <a:rPr lang="es-ES" sz="2000" dirty="0"/>
              <a:t> apenas du </a:t>
            </a:r>
            <a:r>
              <a:rPr lang="es-ES" sz="2000" dirty="0" err="1"/>
              <a:t>hilkortasun-arriskurik</a:t>
            </a:r>
            <a:r>
              <a:rPr lang="es-ES" sz="2000" dirty="0"/>
              <a:t> </a:t>
            </a:r>
          </a:p>
          <a:p>
            <a:pPr marL="0" indent="0">
              <a:buNone/>
            </a:pPr>
            <a:r>
              <a:rPr lang="es-ES" sz="2000" b="1" u="sng" dirty="0" err="1">
                <a:solidFill>
                  <a:srgbClr val="4E9EBA"/>
                </a:solidFill>
              </a:rPr>
              <a:t>Etiologia</a:t>
            </a:r>
            <a:endParaRPr lang="es-ES" sz="2000" b="1" u="sng" dirty="0">
              <a:solidFill>
                <a:srgbClr val="4E9EBA"/>
              </a:solidFill>
            </a:endParaRPr>
          </a:p>
          <a:p>
            <a:r>
              <a:rPr lang="es-ES" sz="2000" dirty="0" err="1"/>
              <a:t>Birikoa</a:t>
            </a:r>
            <a:r>
              <a:rPr lang="es-ES" sz="2000" dirty="0"/>
              <a:t>: </a:t>
            </a:r>
            <a:r>
              <a:rPr lang="es-ES" sz="2000" dirty="0" err="1"/>
              <a:t>kasuen</a:t>
            </a:r>
            <a:r>
              <a:rPr lang="es-ES" sz="2000" dirty="0"/>
              <a:t> %64 </a:t>
            </a:r>
            <a:r>
              <a:rPr lang="es-ES" sz="2000" dirty="0" err="1"/>
              <a:t>birusek</a:t>
            </a:r>
            <a:r>
              <a:rPr lang="es-ES" sz="2000" dirty="0"/>
              <a:t> </a:t>
            </a:r>
            <a:r>
              <a:rPr lang="es-ES" sz="2000" dirty="0" err="1"/>
              <a:t>eragindakoak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err="1"/>
              <a:t>Norobirus</a:t>
            </a:r>
            <a:r>
              <a:rPr lang="es-ES" sz="1800" dirty="0"/>
              <a:t> </a:t>
            </a:r>
            <a:r>
              <a:rPr lang="es-ES" sz="1800" dirty="0" err="1"/>
              <a:t>bihurtzen</a:t>
            </a:r>
            <a:r>
              <a:rPr lang="es-ES" sz="1800" dirty="0"/>
              <a:t> </a:t>
            </a:r>
            <a:r>
              <a:rPr lang="es-ES" sz="1800" dirty="0" err="1"/>
              <a:t>ari</a:t>
            </a:r>
            <a:r>
              <a:rPr lang="es-ES" sz="1800" dirty="0"/>
              <a:t> da </a:t>
            </a:r>
            <a:r>
              <a:rPr lang="es-ES" sz="1800" dirty="0" err="1"/>
              <a:t>kausa</a:t>
            </a:r>
            <a:r>
              <a:rPr lang="es-ES" sz="1800" dirty="0"/>
              <a:t> </a:t>
            </a:r>
            <a:r>
              <a:rPr lang="es-ES" sz="1800" dirty="0" err="1"/>
              <a:t>nagusi</a:t>
            </a:r>
            <a:r>
              <a:rPr lang="es-ES" sz="1800" dirty="0"/>
              <a:t>, </a:t>
            </a:r>
            <a:r>
              <a:rPr lang="es-ES" sz="1800" dirty="0" err="1"/>
              <a:t>errotabirusaren</a:t>
            </a:r>
            <a:r>
              <a:rPr lang="es-ES" sz="1800" dirty="0"/>
              <a:t> (EB) </a:t>
            </a:r>
            <a:r>
              <a:rPr lang="es-ES" sz="1800" dirty="0" err="1"/>
              <a:t>aurkako</a:t>
            </a:r>
            <a:r>
              <a:rPr lang="es-ES" sz="1800" dirty="0"/>
              <a:t> </a:t>
            </a:r>
            <a:r>
              <a:rPr lang="es-ES" sz="1800" dirty="0" err="1"/>
              <a:t>immunizazioa</a:t>
            </a:r>
            <a:r>
              <a:rPr lang="es-ES" sz="1800" dirty="0"/>
              <a:t> dela-eta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err="1"/>
              <a:t>EBak</a:t>
            </a:r>
            <a:r>
              <a:rPr lang="es-ES" sz="1800" dirty="0"/>
              <a:t> </a:t>
            </a:r>
            <a:r>
              <a:rPr lang="es-ES" sz="1800" dirty="0" err="1"/>
              <a:t>eragindako</a:t>
            </a:r>
            <a:r>
              <a:rPr lang="es-ES" sz="1800" dirty="0"/>
              <a:t> GEA da </a:t>
            </a:r>
            <a:r>
              <a:rPr lang="es-ES" sz="1800" dirty="0" err="1"/>
              <a:t>ohikoena</a:t>
            </a:r>
            <a:r>
              <a:rPr lang="es-ES" sz="1800" dirty="0"/>
              <a:t> 2 </a:t>
            </a:r>
            <a:r>
              <a:rPr lang="es-ES" sz="1800" dirty="0" err="1"/>
              <a:t>urtetik</a:t>
            </a:r>
            <a:r>
              <a:rPr lang="es-ES" sz="1800" dirty="0"/>
              <a:t> </a:t>
            </a:r>
            <a:r>
              <a:rPr lang="es-ES" sz="1800" dirty="0" err="1"/>
              <a:t>beherakoetan</a:t>
            </a:r>
            <a:r>
              <a:rPr lang="es-ES" sz="1800" dirty="0"/>
              <a:t>, </a:t>
            </a:r>
            <a:r>
              <a:rPr lang="es-ES" sz="1800" dirty="0" err="1"/>
              <a:t>gorakadekin</a:t>
            </a:r>
            <a:r>
              <a:rPr lang="es-ES" sz="1800" dirty="0"/>
              <a:t> </a:t>
            </a:r>
            <a:r>
              <a:rPr lang="es-ES" sz="1800" dirty="0" err="1"/>
              <a:t>neguan</a:t>
            </a:r>
            <a:r>
              <a:rPr lang="es-ES" sz="1800" dirty="0"/>
              <a:t>; </a:t>
            </a:r>
            <a:r>
              <a:rPr lang="es-ES" sz="1800" dirty="0" err="1"/>
              <a:t>udan</a:t>
            </a:r>
            <a:r>
              <a:rPr lang="es-ES" sz="1800" dirty="0"/>
              <a:t>, </a:t>
            </a:r>
            <a:r>
              <a:rPr lang="es-ES" sz="1800" dirty="0" err="1"/>
              <a:t>adenobirus</a:t>
            </a:r>
            <a:r>
              <a:rPr lang="es-ES" sz="1800" dirty="0"/>
              <a:t> </a:t>
            </a:r>
            <a:r>
              <a:rPr lang="es-ES" sz="1800" dirty="0" err="1"/>
              <a:t>enterikoa</a:t>
            </a:r>
            <a:r>
              <a:rPr lang="es-ES" sz="1800" dirty="0"/>
              <a:t> </a:t>
            </a:r>
            <a:r>
              <a:rPr lang="es-ES" sz="1800" dirty="0" err="1"/>
              <a:t>izaten</a:t>
            </a:r>
            <a:r>
              <a:rPr lang="es-ES" sz="1800" dirty="0"/>
              <a:t> da </a:t>
            </a:r>
            <a:r>
              <a:rPr lang="es-ES" sz="1800" dirty="0" err="1"/>
              <a:t>ohikoena</a:t>
            </a:r>
            <a:endParaRPr lang="es-ES" sz="1800" dirty="0"/>
          </a:p>
          <a:p>
            <a:r>
              <a:rPr lang="es-ES" sz="2000" dirty="0" err="1"/>
              <a:t>Bakterianoa</a:t>
            </a:r>
            <a:r>
              <a:rPr lang="es-ES" sz="2000" dirty="0"/>
              <a:t>: </a:t>
            </a:r>
            <a:r>
              <a:rPr lang="es-ES" sz="2000" dirty="0" err="1"/>
              <a:t>maizago</a:t>
            </a:r>
            <a:r>
              <a:rPr lang="es-ES" sz="2000" dirty="0"/>
              <a:t> </a:t>
            </a:r>
            <a:r>
              <a:rPr lang="es-ES" sz="2000" dirty="0" err="1"/>
              <a:t>udan</a:t>
            </a:r>
            <a:r>
              <a:rPr lang="es-ES" sz="2000" dirty="0"/>
              <a:t>. </a:t>
            </a:r>
            <a:r>
              <a:rPr lang="es-ES" sz="2000" i="1" dirty="0" err="1"/>
              <a:t>Campylobacter</a:t>
            </a:r>
            <a:r>
              <a:rPr lang="es-ES" sz="2000" i="1" dirty="0"/>
              <a:t> </a:t>
            </a:r>
            <a:r>
              <a:rPr lang="es-ES" sz="2000" i="1" dirty="0" err="1"/>
              <a:t>jejuni</a:t>
            </a:r>
            <a:r>
              <a:rPr lang="es-ES" sz="2000" i="1" dirty="0"/>
              <a:t> </a:t>
            </a:r>
            <a:r>
              <a:rPr lang="es-ES" sz="2000" dirty="0"/>
              <a:t>da </a:t>
            </a:r>
            <a:r>
              <a:rPr lang="es-ES" sz="2000" dirty="0" err="1"/>
              <a:t>enteropatogeno</a:t>
            </a:r>
            <a:r>
              <a:rPr lang="es-ES" sz="2000" dirty="0"/>
              <a:t> </a:t>
            </a:r>
            <a:r>
              <a:rPr lang="es-ES" sz="2000" dirty="0" err="1"/>
              <a:t>bakteriano</a:t>
            </a:r>
            <a:r>
              <a:rPr lang="es-ES" sz="2000" dirty="0"/>
              <a:t> </a:t>
            </a:r>
            <a:r>
              <a:rPr lang="es-ES" sz="2000" dirty="0" err="1"/>
              <a:t>ohikoena</a:t>
            </a:r>
            <a:r>
              <a:rPr lang="es-ES" sz="2000" dirty="0"/>
              <a:t>, eta horren </a:t>
            </a:r>
            <a:r>
              <a:rPr lang="es-ES" sz="2000" dirty="0" err="1"/>
              <a:t>atzetik</a:t>
            </a:r>
            <a:r>
              <a:rPr lang="es-ES" sz="2000" dirty="0"/>
              <a:t> </a:t>
            </a:r>
            <a:r>
              <a:rPr lang="es-ES" sz="2000" i="1" dirty="0"/>
              <a:t>Salmonella </a:t>
            </a:r>
            <a:r>
              <a:rPr lang="es-ES" sz="2000" dirty="0" err="1"/>
              <a:t>spp</a:t>
            </a:r>
            <a:r>
              <a:rPr lang="es-ES" sz="2000" dirty="0"/>
              <a:t>.</a:t>
            </a:r>
            <a:endParaRPr lang="es-ES" sz="2000" i="1" dirty="0"/>
          </a:p>
          <a:p>
            <a:r>
              <a:rPr lang="es-ES" sz="2000" dirty="0" err="1"/>
              <a:t>Parasitarioa</a:t>
            </a:r>
            <a:r>
              <a:rPr lang="es-ES" sz="2000" dirty="0"/>
              <a:t>: </a:t>
            </a:r>
            <a:r>
              <a:rPr lang="es-ES" sz="2000" dirty="0" err="1"/>
              <a:t>ohikoenak</a:t>
            </a:r>
            <a:r>
              <a:rPr lang="es-ES" sz="2000" dirty="0"/>
              <a:t> </a:t>
            </a:r>
            <a:r>
              <a:rPr lang="es-ES" sz="2000" i="1" dirty="0" err="1"/>
              <a:t>Giardia</a:t>
            </a:r>
            <a:r>
              <a:rPr lang="es-ES" sz="2000" i="1" dirty="0"/>
              <a:t> </a:t>
            </a:r>
            <a:r>
              <a:rPr lang="es-ES" sz="2000" dirty="0" err="1"/>
              <a:t>spp</a:t>
            </a:r>
            <a:r>
              <a:rPr lang="es-ES" sz="2000" dirty="0"/>
              <a:t>.</a:t>
            </a:r>
            <a:r>
              <a:rPr lang="es-ES" sz="2000" i="1" dirty="0"/>
              <a:t> </a:t>
            </a:r>
            <a:r>
              <a:rPr lang="es-ES" sz="2000" dirty="0"/>
              <a:t>eta </a:t>
            </a:r>
            <a:r>
              <a:rPr lang="es-ES" sz="2000" i="1" dirty="0" err="1"/>
              <a:t>Cryptosporidium</a:t>
            </a:r>
            <a:r>
              <a:rPr lang="es-ES" sz="2000" i="1" dirty="0"/>
              <a:t> </a:t>
            </a:r>
            <a:r>
              <a:rPr lang="es-ES" sz="2000" dirty="0" err="1"/>
              <a:t>spp</a:t>
            </a:r>
            <a:r>
              <a:rPr lang="es-ES" sz="2000" i="1" dirty="0"/>
              <a:t>. </a:t>
            </a:r>
            <a:r>
              <a:rPr lang="es-ES" sz="2000" dirty="0" err="1"/>
              <a:t>Azken</a:t>
            </a:r>
            <a:r>
              <a:rPr lang="es-ES" sz="2000" dirty="0"/>
              <a:t> </a:t>
            </a:r>
            <a:r>
              <a:rPr lang="es-ES" sz="2000" dirty="0" err="1"/>
              <a:t>honek</a:t>
            </a:r>
            <a:r>
              <a:rPr lang="es-ES" sz="2000" dirty="0"/>
              <a:t> </a:t>
            </a:r>
            <a:r>
              <a:rPr lang="es-ES" sz="2000" dirty="0" err="1"/>
              <a:t>urtarokotasun</a:t>
            </a:r>
            <a:r>
              <a:rPr lang="es-ES" sz="2000" dirty="0"/>
              <a:t> </a:t>
            </a:r>
            <a:r>
              <a:rPr lang="es-ES" sz="2000" dirty="0" err="1"/>
              <a:t>nabarmena</a:t>
            </a:r>
            <a:r>
              <a:rPr lang="es-ES" sz="2000" dirty="0"/>
              <a:t> du (</a:t>
            </a:r>
            <a:r>
              <a:rPr lang="es-ES" sz="2000" dirty="0" err="1"/>
              <a:t>abuztua-urria</a:t>
            </a:r>
            <a:r>
              <a:rPr lang="es-ES" sz="2000" dirty="0"/>
              <a:t>), </a:t>
            </a:r>
            <a:r>
              <a:rPr lang="es-ES" sz="2000" dirty="0" err="1"/>
              <a:t>hainbat</a:t>
            </a:r>
            <a:r>
              <a:rPr lang="es-ES" sz="2000" dirty="0"/>
              <a:t> </a:t>
            </a:r>
            <a:r>
              <a:rPr lang="es-ES" sz="2000" dirty="0" err="1"/>
              <a:t>urtetako</a:t>
            </a:r>
            <a:r>
              <a:rPr lang="es-ES" sz="2000" dirty="0"/>
              <a:t> </a:t>
            </a:r>
            <a:r>
              <a:rPr lang="es-ES" sz="2000" dirty="0" err="1"/>
              <a:t>intzidentzia</a:t>
            </a:r>
            <a:r>
              <a:rPr lang="es-ES" sz="2000" dirty="0"/>
              <a:t> </a:t>
            </a:r>
            <a:r>
              <a:rPr lang="es-ES" sz="2000" dirty="0" err="1"/>
              <a:t>altuarekin</a:t>
            </a:r>
            <a:endParaRPr lang="es-ES" sz="2000" dirty="0"/>
          </a:p>
          <a:p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1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Diagnostikoa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826953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Historia </a:t>
            </a:r>
            <a:r>
              <a:rPr lang="es-ES" sz="2000" dirty="0" err="1"/>
              <a:t>kliniko</a:t>
            </a:r>
            <a:r>
              <a:rPr lang="es-ES" sz="2000" dirty="0"/>
              <a:t> </a:t>
            </a:r>
            <a:r>
              <a:rPr lang="es-ES" sz="2000" dirty="0" err="1"/>
              <a:t>zehatzean</a:t>
            </a:r>
            <a:r>
              <a:rPr lang="es-ES" sz="2000" dirty="0"/>
              <a:t> eta </a:t>
            </a:r>
            <a:r>
              <a:rPr lang="es-ES" sz="2000" dirty="0" err="1"/>
              <a:t>miaketa</a:t>
            </a:r>
            <a:r>
              <a:rPr lang="es-ES" sz="2000" dirty="0"/>
              <a:t> </a:t>
            </a:r>
            <a:r>
              <a:rPr lang="es-ES" sz="2000" dirty="0" err="1"/>
              <a:t>fisiko</a:t>
            </a:r>
            <a:r>
              <a:rPr lang="es-ES" sz="2000" dirty="0"/>
              <a:t> </a:t>
            </a:r>
            <a:r>
              <a:rPr lang="es-ES" sz="2000" dirty="0" err="1"/>
              <a:t>zehatzean</a:t>
            </a:r>
            <a:r>
              <a:rPr lang="es-ES" sz="2000" dirty="0"/>
              <a:t> </a:t>
            </a:r>
            <a:r>
              <a:rPr lang="es-ES" sz="2000" dirty="0" err="1"/>
              <a:t>oinarritzen</a:t>
            </a:r>
            <a:r>
              <a:rPr lang="es-ES" sz="2000" dirty="0"/>
              <a:t> da; </a:t>
            </a:r>
            <a:r>
              <a:rPr lang="es-ES" sz="2000" dirty="0" err="1"/>
              <a:t>gehienetan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da </a:t>
            </a:r>
            <a:r>
              <a:rPr lang="es-ES" sz="2000" dirty="0" err="1"/>
              <a:t>beharrezkoa</a:t>
            </a:r>
            <a:r>
              <a:rPr lang="es-ES" sz="2000" dirty="0"/>
              <a:t> </a:t>
            </a:r>
            <a:r>
              <a:rPr lang="es-ES" sz="2000" dirty="0" err="1"/>
              <a:t>izaten</a:t>
            </a:r>
            <a:r>
              <a:rPr lang="es-ES" sz="2000" dirty="0"/>
              <a:t> </a:t>
            </a:r>
            <a:r>
              <a:rPr lang="es-ES" sz="2000" dirty="0" err="1"/>
              <a:t>miaketa</a:t>
            </a:r>
            <a:r>
              <a:rPr lang="es-ES" sz="2000" dirty="0"/>
              <a:t> </a:t>
            </a:r>
            <a:r>
              <a:rPr lang="es-ES" sz="2000" dirty="0" err="1"/>
              <a:t>osagarririk</a:t>
            </a:r>
            <a:r>
              <a:rPr lang="es-ES" sz="2000" dirty="0"/>
              <a:t> </a:t>
            </a:r>
            <a:r>
              <a:rPr lang="es-ES" sz="2000" dirty="0" err="1"/>
              <a:t>egitea</a:t>
            </a:r>
            <a:r>
              <a:rPr lang="es-ES" sz="2000" dirty="0"/>
              <a:t>, </a:t>
            </a:r>
            <a:r>
              <a:rPr lang="es-ES" sz="2000" dirty="0" err="1"/>
              <a:t>ezta</a:t>
            </a:r>
            <a:r>
              <a:rPr lang="es-ES" sz="2000" dirty="0"/>
              <a:t> </a:t>
            </a:r>
            <a:r>
              <a:rPr lang="es-ES" sz="2000" dirty="0" err="1"/>
              <a:t>ohiko</a:t>
            </a:r>
            <a:r>
              <a:rPr lang="es-ES" sz="2000" dirty="0"/>
              <a:t> </a:t>
            </a:r>
            <a:r>
              <a:rPr lang="es-ES" sz="2000" dirty="0" err="1"/>
              <a:t>laginik</a:t>
            </a:r>
            <a:r>
              <a:rPr lang="es-ES" sz="2000" dirty="0"/>
              <a:t> </a:t>
            </a:r>
            <a:r>
              <a:rPr lang="es-ES" sz="2000" dirty="0" err="1"/>
              <a:t>hartzea</a:t>
            </a:r>
            <a:r>
              <a:rPr lang="es-ES" sz="2000" dirty="0"/>
              <a:t> ere 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 err="1"/>
              <a:t>Funtsezkoa</a:t>
            </a:r>
            <a:r>
              <a:rPr lang="es-ES" sz="2000" dirty="0"/>
              <a:t> da </a:t>
            </a:r>
            <a:r>
              <a:rPr lang="es-ES" sz="2000" b="1" dirty="0" err="1">
                <a:solidFill>
                  <a:srgbClr val="4E9EBA"/>
                </a:solidFill>
              </a:rPr>
              <a:t>deshidratazio-maila</a:t>
            </a:r>
            <a:r>
              <a:rPr lang="es-ES" sz="2000" dirty="0"/>
              <a:t> </a:t>
            </a:r>
            <a:r>
              <a:rPr lang="es-ES" sz="2000" dirty="0" err="1"/>
              <a:t>baloratzea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err="1"/>
              <a:t>Adierazlerik</a:t>
            </a:r>
            <a:r>
              <a:rPr lang="es-ES" sz="2000" dirty="0"/>
              <a:t> </a:t>
            </a:r>
            <a:r>
              <a:rPr lang="es-ES" sz="2000" dirty="0" err="1"/>
              <a:t>onena</a:t>
            </a:r>
            <a:r>
              <a:rPr lang="es-ES" sz="2000" dirty="0"/>
              <a:t> </a:t>
            </a:r>
            <a:r>
              <a:rPr lang="es-ES" sz="2000" dirty="0" err="1"/>
              <a:t>gorputzaren</a:t>
            </a:r>
            <a:r>
              <a:rPr lang="es-ES" sz="2000" dirty="0"/>
              <a:t> </a:t>
            </a:r>
            <a:r>
              <a:rPr lang="es-ES" sz="2000" dirty="0" err="1"/>
              <a:t>pisu-galeraren</a:t>
            </a:r>
            <a:r>
              <a:rPr lang="es-ES" sz="2000" dirty="0"/>
              <a:t> </a:t>
            </a:r>
            <a:r>
              <a:rPr lang="es-ES" sz="2000" dirty="0" err="1"/>
              <a:t>ehunekoa</a:t>
            </a:r>
            <a:r>
              <a:rPr lang="es-ES" sz="2000" dirty="0"/>
              <a:t> </a:t>
            </a:r>
            <a:r>
              <a:rPr lang="es-ES" sz="2000" dirty="0" err="1"/>
              <a:t>izaten</a:t>
            </a:r>
            <a:r>
              <a:rPr lang="es-ES" sz="2000" dirty="0"/>
              <a:t> 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err="1"/>
              <a:t>Ebaluazioa</a:t>
            </a:r>
            <a:r>
              <a:rPr lang="es-ES" sz="2000" dirty="0"/>
              <a:t>: </a:t>
            </a:r>
            <a:r>
              <a:rPr lang="es-ES" sz="2000" dirty="0" err="1"/>
              <a:t>zeinu</a:t>
            </a:r>
            <a:r>
              <a:rPr lang="es-ES" sz="2000" dirty="0"/>
              <a:t> eta </a:t>
            </a:r>
            <a:r>
              <a:rPr lang="es-ES" sz="2000" dirty="0" err="1"/>
              <a:t>sintoma</a:t>
            </a:r>
            <a:r>
              <a:rPr lang="es-ES" sz="2000" dirty="0"/>
              <a:t> </a:t>
            </a:r>
            <a:r>
              <a:rPr lang="es-ES" sz="2000" dirty="0" err="1"/>
              <a:t>kliniko</a:t>
            </a:r>
            <a:r>
              <a:rPr lang="es-ES" sz="2000" dirty="0"/>
              <a:t> </a:t>
            </a:r>
            <a:r>
              <a:rPr lang="es-ES" sz="2000" dirty="0" err="1"/>
              <a:t>hauetan</a:t>
            </a:r>
            <a:r>
              <a:rPr lang="es-ES" sz="2000" dirty="0"/>
              <a:t> </a:t>
            </a:r>
            <a:r>
              <a:rPr lang="es-ES" sz="2000" dirty="0" err="1"/>
              <a:t>oinarritutako</a:t>
            </a:r>
            <a:r>
              <a:rPr lang="es-ES" sz="2000" dirty="0"/>
              <a:t> </a:t>
            </a:r>
            <a:r>
              <a:rPr lang="es-ES" sz="2000" dirty="0" err="1"/>
              <a:t>eskalak</a:t>
            </a:r>
            <a:r>
              <a:rPr lang="es-ES" sz="2000" dirty="0"/>
              <a:t> </a:t>
            </a:r>
            <a:r>
              <a:rPr lang="es-ES" sz="2000" dirty="0" err="1"/>
              <a:t>erabil</a:t>
            </a:r>
            <a:r>
              <a:rPr lang="es-ES" sz="2000" dirty="0"/>
              <a:t> </a:t>
            </a:r>
            <a:r>
              <a:rPr lang="es-ES" sz="2000" dirty="0" err="1"/>
              <a:t>daitezke</a:t>
            </a:r>
            <a:r>
              <a:rPr lang="es-ES" sz="2000" dirty="0"/>
              <a:t>: </a:t>
            </a:r>
            <a:r>
              <a:rPr lang="es-ES" sz="2000" dirty="0" err="1"/>
              <a:t>larruazalaren</a:t>
            </a:r>
            <a:r>
              <a:rPr lang="es-ES" sz="2000" dirty="0"/>
              <a:t> </a:t>
            </a:r>
            <a:r>
              <a:rPr lang="es-ES" sz="2000" dirty="0" err="1"/>
              <a:t>turgentzia</a:t>
            </a:r>
            <a:r>
              <a:rPr lang="es-ES" sz="2000" dirty="0"/>
              <a:t>, </a:t>
            </a:r>
            <a:r>
              <a:rPr lang="es-ES" sz="2000" dirty="0" err="1"/>
              <a:t>begien</a:t>
            </a:r>
            <a:r>
              <a:rPr lang="es-ES" sz="2000" dirty="0"/>
              <a:t> </a:t>
            </a:r>
            <a:r>
              <a:rPr lang="es-ES" sz="2000" dirty="0" err="1"/>
              <a:t>hondoratzea</a:t>
            </a:r>
            <a:r>
              <a:rPr lang="es-ES" sz="2000" dirty="0"/>
              <a:t>, </a:t>
            </a:r>
            <a:r>
              <a:rPr lang="es-ES" sz="2000" dirty="0" err="1"/>
              <a:t>egoera</a:t>
            </a:r>
            <a:r>
              <a:rPr lang="es-ES" sz="2000" dirty="0"/>
              <a:t> </a:t>
            </a:r>
            <a:r>
              <a:rPr lang="es-ES" sz="2000" dirty="0" err="1"/>
              <a:t>orokorra</a:t>
            </a:r>
            <a:r>
              <a:rPr lang="es-ES" sz="2000" dirty="0"/>
              <a:t> eta </a:t>
            </a:r>
            <a:r>
              <a:rPr lang="es-ES" sz="2000" dirty="0" err="1"/>
              <a:t>kontzientzia-egoera</a:t>
            </a:r>
            <a:r>
              <a:rPr lang="es-ES" sz="2000" dirty="0"/>
              <a:t>, </a:t>
            </a:r>
            <a:r>
              <a:rPr lang="es-ES" sz="2000" dirty="0" err="1"/>
              <a:t>kapilarrak</a:t>
            </a:r>
            <a:r>
              <a:rPr lang="es-ES" sz="2000" dirty="0"/>
              <a:t> </a:t>
            </a:r>
            <a:r>
              <a:rPr lang="es-ES" sz="2000" dirty="0" err="1"/>
              <a:t>betetzeko</a:t>
            </a:r>
            <a:r>
              <a:rPr lang="es-ES" sz="2000" dirty="0"/>
              <a:t> </a:t>
            </a:r>
            <a:r>
              <a:rPr lang="es-ES" sz="2000" dirty="0" err="1"/>
              <a:t>denbora</a:t>
            </a:r>
            <a:r>
              <a:rPr lang="es-ES" sz="2000" dirty="0"/>
              <a:t> eta </a:t>
            </a:r>
            <a:r>
              <a:rPr lang="es-ES" sz="2000" dirty="0" err="1"/>
              <a:t>mukosen</a:t>
            </a:r>
            <a:r>
              <a:rPr lang="es-ES" sz="2000" dirty="0"/>
              <a:t> </a:t>
            </a:r>
            <a:r>
              <a:rPr lang="es-ES" sz="2000" dirty="0" err="1"/>
              <a:t>hidratazioa</a:t>
            </a:r>
            <a:r>
              <a:rPr lang="es-ES" sz="2000" dirty="0"/>
              <a:t>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err="1"/>
              <a:t>Gure</a:t>
            </a:r>
            <a:r>
              <a:rPr lang="es-ES" sz="2000" dirty="0"/>
              <a:t> </a:t>
            </a:r>
            <a:r>
              <a:rPr lang="es-ES" sz="2000" dirty="0" err="1"/>
              <a:t>ingurunean</a:t>
            </a:r>
            <a:r>
              <a:rPr lang="es-ES" sz="2000" dirty="0"/>
              <a:t>, </a:t>
            </a:r>
            <a:r>
              <a:rPr lang="es-ES" sz="2000" dirty="0" err="1"/>
              <a:t>Gorelick</a:t>
            </a:r>
            <a:r>
              <a:rPr lang="es-ES" sz="2000" dirty="0"/>
              <a:t> </a:t>
            </a:r>
            <a:r>
              <a:rPr lang="es-ES" sz="2000" dirty="0" err="1"/>
              <a:t>eskala</a:t>
            </a:r>
            <a:r>
              <a:rPr lang="es-ES" sz="2000" dirty="0"/>
              <a:t> </a:t>
            </a:r>
            <a:r>
              <a:rPr lang="es-ES" sz="2000" dirty="0" err="1"/>
              <a:t>erabiltzen</a:t>
            </a:r>
            <a:r>
              <a:rPr lang="es-ES" sz="2000" dirty="0"/>
              <a:t> da</a:t>
            </a: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9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Prebentzioa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10410530" cy="5075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GEA </a:t>
            </a:r>
            <a:r>
              <a:rPr lang="es-ES" sz="2000" dirty="0" err="1"/>
              <a:t>sortzen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patogenoen</a:t>
            </a:r>
            <a:r>
              <a:rPr lang="es-ES" sz="2000" dirty="0"/>
              <a:t> </a:t>
            </a:r>
            <a:r>
              <a:rPr lang="es-ES" sz="2000" dirty="0" err="1"/>
              <a:t>kutsatzea</a:t>
            </a:r>
            <a:r>
              <a:rPr lang="es-ES" sz="2000" dirty="0"/>
              <a:t>: </a:t>
            </a:r>
            <a:r>
              <a:rPr lang="es-ES" sz="2000" dirty="0" err="1"/>
              <a:t>batez</a:t>
            </a:r>
            <a:r>
              <a:rPr lang="es-ES" sz="2000" dirty="0"/>
              <a:t> ere </a:t>
            </a:r>
            <a:r>
              <a:rPr lang="es-ES" sz="2000" b="1" dirty="0" err="1">
                <a:solidFill>
                  <a:srgbClr val="4E9EBA"/>
                </a:solidFill>
              </a:rPr>
              <a:t>aho</a:t>
            </a:r>
            <a:r>
              <a:rPr lang="es-ES" sz="2000" b="1" dirty="0">
                <a:solidFill>
                  <a:srgbClr val="4E9EBA"/>
                </a:solidFill>
              </a:rPr>
              <a:t>- eta </a:t>
            </a:r>
            <a:r>
              <a:rPr lang="es-ES" sz="2000" b="1" dirty="0" err="1">
                <a:solidFill>
                  <a:srgbClr val="4E9EBA"/>
                </a:solidFill>
              </a:rPr>
              <a:t>gorotz-bideetatik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err="1"/>
              <a:t>eskuak</a:t>
            </a:r>
            <a:r>
              <a:rPr lang="es-ES" sz="1800" dirty="0"/>
              <a:t> </a:t>
            </a:r>
            <a:r>
              <a:rPr lang="es-ES" sz="1800" dirty="0" err="1"/>
              <a:t>ur</a:t>
            </a:r>
            <a:r>
              <a:rPr lang="es-ES" sz="1800" dirty="0"/>
              <a:t> eta </a:t>
            </a:r>
            <a:r>
              <a:rPr lang="es-ES" sz="1800" dirty="0" err="1"/>
              <a:t>xaboiez</a:t>
            </a:r>
            <a:r>
              <a:rPr lang="es-ES" sz="1800" dirty="0"/>
              <a:t> </a:t>
            </a:r>
            <a:r>
              <a:rPr lang="es-ES" sz="1800" dirty="0" err="1"/>
              <a:t>ondo</a:t>
            </a:r>
            <a:r>
              <a:rPr lang="es-ES" sz="1800" dirty="0"/>
              <a:t> </a:t>
            </a:r>
            <a:r>
              <a:rPr lang="es-ES" sz="1800" dirty="0" err="1"/>
              <a:t>garbitzea</a:t>
            </a:r>
            <a:r>
              <a:rPr lang="es-ES" sz="1800" dirty="0"/>
              <a:t> da </a:t>
            </a:r>
            <a:r>
              <a:rPr lang="es-ES" sz="1800" dirty="0" err="1"/>
              <a:t>prebentzio-neurri</a:t>
            </a:r>
            <a:r>
              <a:rPr lang="es-ES" sz="1800" dirty="0"/>
              <a:t> </a:t>
            </a:r>
            <a:r>
              <a:rPr lang="es-ES" sz="1800" dirty="0" err="1"/>
              <a:t>garrantzitsuena</a:t>
            </a:r>
            <a:r>
              <a:rPr lang="es-ES" sz="1800" dirty="0"/>
              <a:t>, </a:t>
            </a:r>
            <a:r>
              <a:rPr lang="es-ES" sz="1800" dirty="0" err="1"/>
              <a:t>pazientearekin</a:t>
            </a:r>
            <a:r>
              <a:rPr lang="es-ES" sz="1800" dirty="0"/>
              <a:t> eta </a:t>
            </a:r>
            <a:r>
              <a:rPr lang="es-ES" sz="1800" dirty="0" err="1"/>
              <a:t>haren</a:t>
            </a:r>
            <a:r>
              <a:rPr lang="es-ES" sz="1800" dirty="0"/>
              <a:t> </a:t>
            </a:r>
            <a:r>
              <a:rPr lang="es-ES" sz="1800" dirty="0" err="1"/>
              <a:t>jariakinekin</a:t>
            </a:r>
            <a:r>
              <a:rPr lang="es-ES" sz="1800" dirty="0"/>
              <a:t> </a:t>
            </a:r>
            <a:r>
              <a:rPr lang="es-ES" sz="1800" dirty="0" err="1"/>
              <a:t>kontaktua</a:t>
            </a:r>
            <a:r>
              <a:rPr lang="es-ES" sz="1800" dirty="0"/>
              <a:t> izan </a:t>
            </a:r>
            <a:r>
              <a:rPr lang="es-ES" sz="1800" dirty="0" err="1"/>
              <a:t>ondoren</a:t>
            </a:r>
            <a:r>
              <a:rPr lang="es-ES" sz="1800" dirty="0"/>
              <a:t>. </a:t>
            </a:r>
            <a:r>
              <a:rPr lang="es-ES" sz="1800" dirty="0" err="1"/>
              <a:t>Norobirusak</a:t>
            </a:r>
            <a:r>
              <a:rPr lang="es-ES" sz="1800" dirty="0"/>
              <a:t> </a:t>
            </a:r>
            <a:r>
              <a:rPr lang="es-ES" sz="1800" dirty="0" err="1"/>
              <a:t>disoluzio</a:t>
            </a:r>
            <a:r>
              <a:rPr lang="es-ES" sz="1800" dirty="0"/>
              <a:t> </a:t>
            </a:r>
            <a:r>
              <a:rPr lang="es-ES" sz="1800" dirty="0" err="1"/>
              <a:t>hidroalkoholikoak</a:t>
            </a:r>
            <a:r>
              <a:rPr lang="es-ES" sz="1800" dirty="0"/>
              <a:t> </a:t>
            </a:r>
            <a:r>
              <a:rPr lang="es-ES" sz="1800" dirty="0" err="1"/>
              <a:t>jasaten</a:t>
            </a:r>
            <a:r>
              <a:rPr lang="es-ES" sz="1800" dirty="0"/>
              <a:t> </a:t>
            </a:r>
            <a:r>
              <a:rPr lang="es-ES" sz="1800" dirty="0" err="1"/>
              <a:t>ditu</a:t>
            </a:r>
            <a:r>
              <a:rPr lang="es-ES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err="1"/>
              <a:t>Beherakoak</a:t>
            </a:r>
            <a:r>
              <a:rPr lang="es-ES" sz="1800" dirty="0"/>
              <a:t> </a:t>
            </a:r>
            <a:r>
              <a:rPr lang="es-ES" sz="1800" dirty="0" err="1"/>
              <a:t>edo</a:t>
            </a:r>
            <a:r>
              <a:rPr lang="es-ES" sz="1800" dirty="0"/>
              <a:t>/eta </a:t>
            </a:r>
            <a:r>
              <a:rPr lang="es-ES" sz="1800" dirty="0" err="1"/>
              <a:t>gorakoak</a:t>
            </a:r>
            <a:r>
              <a:rPr lang="es-ES" sz="1800" dirty="0"/>
              <a:t> </a:t>
            </a:r>
            <a:r>
              <a:rPr lang="es-ES" sz="1800" dirty="0" err="1"/>
              <a:t>dirauen</a:t>
            </a:r>
            <a:r>
              <a:rPr lang="es-ES" sz="1800" dirty="0"/>
              <a:t> </a:t>
            </a:r>
            <a:r>
              <a:rPr lang="es-ES" sz="1800" dirty="0" err="1"/>
              <a:t>bitartean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eskolara</a:t>
            </a:r>
            <a:r>
              <a:rPr lang="es-ES" sz="1800" dirty="0"/>
              <a:t>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haurtzaindegira</a:t>
            </a:r>
            <a:r>
              <a:rPr lang="es-ES" sz="1800" dirty="0"/>
              <a:t> </a:t>
            </a:r>
            <a:r>
              <a:rPr lang="es-ES" sz="1800" dirty="0" err="1"/>
              <a:t>joan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, </a:t>
            </a:r>
            <a:r>
              <a:rPr lang="es-ES" sz="1800" dirty="0" err="1"/>
              <a:t>ez</a:t>
            </a:r>
            <a:r>
              <a:rPr lang="es-ES" sz="1800" dirty="0"/>
              <a:t> eta </a:t>
            </a:r>
            <a:r>
              <a:rPr lang="es-ES" sz="1800" dirty="0" err="1"/>
              <a:t>azken</a:t>
            </a:r>
            <a:r>
              <a:rPr lang="es-ES" sz="1800" dirty="0"/>
              <a:t> </a:t>
            </a:r>
            <a:r>
              <a:rPr lang="es-ES" sz="1800" dirty="0" err="1"/>
              <a:t>gertakaria</a:t>
            </a:r>
            <a:r>
              <a:rPr lang="es-ES" sz="1800" dirty="0"/>
              <a:t> </a:t>
            </a:r>
            <a:r>
              <a:rPr lang="es-ES" sz="1800" dirty="0" err="1"/>
              <a:t>izaten</a:t>
            </a:r>
            <a:r>
              <a:rPr lang="es-ES" sz="1800" dirty="0"/>
              <a:t> </a:t>
            </a:r>
            <a:r>
              <a:rPr lang="es-ES" sz="1800" dirty="0" err="1"/>
              <a:t>denetik</a:t>
            </a:r>
            <a:r>
              <a:rPr lang="es-ES" sz="1800" dirty="0"/>
              <a:t> </a:t>
            </a:r>
            <a:r>
              <a:rPr lang="es-ES" sz="1800" dirty="0" err="1"/>
              <a:t>gutxienez</a:t>
            </a:r>
            <a:r>
              <a:rPr lang="es-ES" sz="1800" dirty="0"/>
              <a:t> 48 </a:t>
            </a:r>
            <a:r>
              <a:rPr lang="es-ES" sz="1800" dirty="0" err="1"/>
              <a:t>ordu</a:t>
            </a:r>
            <a:r>
              <a:rPr lang="es-ES" sz="1800" dirty="0"/>
              <a:t> pasa arte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/>
              <a:t>Ez da </a:t>
            </a:r>
            <a:r>
              <a:rPr lang="es-ES" sz="1800" dirty="0" err="1"/>
              <a:t>igerilekuara</a:t>
            </a:r>
            <a:r>
              <a:rPr lang="es-ES" sz="1800" dirty="0"/>
              <a:t> </a:t>
            </a:r>
            <a:r>
              <a:rPr lang="es-ES" sz="1800" dirty="0" err="1"/>
              <a:t>joan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azken</a:t>
            </a:r>
            <a:r>
              <a:rPr lang="es-ES" sz="1800" dirty="0"/>
              <a:t> </a:t>
            </a:r>
            <a:r>
              <a:rPr lang="es-ES" sz="1800" dirty="0" err="1"/>
              <a:t>gertakaritik</a:t>
            </a:r>
            <a:r>
              <a:rPr lang="es-ES" sz="1800" dirty="0"/>
              <a:t> 2 </a:t>
            </a:r>
            <a:r>
              <a:rPr lang="es-ES" sz="1800" dirty="0" err="1"/>
              <a:t>aste</a:t>
            </a:r>
            <a:r>
              <a:rPr lang="es-ES" sz="1800" dirty="0"/>
              <a:t> pasa arte</a:t>
            </a:r>
          </a:p>
          <a:p>
            <a:r>
              <a:rPr lang="es-ES" sz="2000" b="1" dirty="0" err="1">
                <a:solidFill>
                  <a:srgbClr val="4E9EBA"/>
                </a:solidFill>
              </a:rPr>
              <a:t>EBaren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aurkako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immunizazioa</a:t>
            </a:r>
            <a:endParaRPr lang="es-ES" sz="2000" b="1" dirty="0">
              <a:solidFill>
                <a:srgbClr val="4E9EBA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err="1"/>
              <a:t>txertoak</a:t>
            </a:r>
            <a:r>
              <a:rPr lang="es-ES" sz="1800" dirty="0"/>
              <a:t> </a:t>
            </a:r>
            <a:r>
              <a:rPr lang="es-ES" sz="1800" dirty="0" err="1"/>
              <a:t>prebenitu</a:t>
            </a:r>
            <a:r>
              <a:rPr lang="es-ES" sz="1800" dirty="0"/>
              <a:t> </a:t>
            </a:r>
            <a:r>
              <a:rPr lang="es-ES" sz="1800" dirty="0" err="1"/>
              <a:t>egiten</a:t>
            </a:r>
            <a:r>
              <a:rPr lang="es-ES" sz="1800" dirty="0"/>
              <a:t> du </a:t>
            </a:r>
            <a:r>
              <a:rPr lang="es-ES" sz="1800" dirty="0" err="1"/>
              <a:t>EBak</a:t>
            </a:r>
            <a:r>
              <a:rPr lang="es-ES" sz="1800" dirty="0"/>
              <a:t> </a:t>
            </a:r>
            <a:r>
              <a:rPr lang="es-ES" sz="1800" dirty="0" err="1"/>
              <a:t>eragindako</a:t>
            </a:r>
            <a:r>
              <a:rPr lang="es-ES" sz="1800" dirty="0"/>
              <a:t> </a:t>
            </a:r>
            <a:r>
              <a:rPr lang="es-ES" sz="1800" dirty="0" err="1"/>
              <a:t>beherakoa</a:t>
            </a:r>
            <a:r>
              <a:rPr lang="es-ES" sz="1800" dirty="0"/>
              <a:t> </a:t>
            </a:r>
            <a:r>
              <a:rPr lang="es-ES" sz="1800" dirty="0" err="1"/>
              <a:t>kasuen</a:t>
            </a:r>
            <a:r>
              <a:rPr lang="es-ES" sz="1800" dirty="0"/>
              <a:t> % 90 </a:t>
            </a:r>
            <a:r>
              <a:rPr lang="es-ES" sz="1800" dirty="0" err="1"/>
              <a:t>baino</a:t>
            </a:r>
            <a:r>
              <a:rPr lang="es-ES" sz="1800" dirty="0"/>
              <a:t> </a:t>
            </a:r>
            <a:r>
              <a:rPr lang="es-ES" sz="1800" dirty="0" err="1"/>
              <a:t>gehiagotan</a:t>
            </a:r>
            <a:r>
              <a:rPr lang="es-ES" sz="1800" dirty="0"/>
              <a:t> eta </a:t>
            </a:r>
            <a:r>
              <a:rPr lang="es-ES" sz="1800" dirty="0" err="1"/>
              <a:t>edozein</a:t>
            </a:r>
            <a:r>
              <a:rPr lang="es-ES" sz="1800" dirty="0"/>
              <a:t> </a:t>
            </a:r>
            <a:r>
              <a:rPr lang="es-ES" sz="1800" dirty="0" err="1"/>
              <a:t>arrazoik</a:t>
            </a:r>
            <a:r>
              <a:rPr lang="es-ES" sz="1800" dirty="0"/>
              <a:t> </a:t>
            </a:r>
            <a:r>
              <a:rPr lang="es-ES" sz="1800" dirty="0" err="1"/>
              <a:t>eragindakoa</a:t>
            </a:r>
            <a:r>
              <a:rPr lang="es-ES" sz="1800" dirty="0"/>
              <a:t> % 50 </a:t>
            </a:r>
            <a:r>
              <a:rPr lang="es-ES" sz="1800" dirty="0" err="1"/>
              <a:t>baino</a:t>
            </a:r>
            <a:r>
              <a:rPr lang="es-ES" sz="1800" dirty="0"/>
              <a:t> </a:t>
            </a:r>
            <a:r>
              <a:rPr lang="es-ES" sz="1800" dirty="0" err="1"/>
              <a:t>gehiagotan</a:t>
            </a:r>
            <a:r>
              <a:rPr lang="es-ES" sz="1800" dirty="0"/>
              <a:t> (</a:t>
            </a:r>
            <a:r>
              <a:rPr lang="es-ES" sz="1800" dirty="0" err="1"/>
              <a:t>haur-hilkortasun</a:t>
            </a:r>
            <a:r>
              <a:rPr lang="es-ES" sz="1800" dirty="0"/>
              <a:t> tasa </a:t>
            </a:r>
            <a:r>
              <a:rPr lang="es-ES" sz="1800" dirty="0" err="1"/>
              <a:t>txikiko</a:t>
            </a:r>
            <a:r>
              <a:rPr lang="es-ES" sz="1800" dirty="0"/>
              <a:t> </a:t>
            </a:r>
            <a:r>
              <a:rPr lang="es-ES" sz="1800" dirty="0" err="1"/>
              <a:t>herrialdeetan</a:t>
            </a:r>
            <a:r>
              <a:rPr lang="es-ES" sz="1800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ikusi</a:t>
            </a:r>
            <a:r>
              <a:rPr lang="es-ES" sz="1800" dirty="0"/>
              <a:t> </a:t>
            </a:r>
            <a:r>
              <a:rPr lang="es-ES" sz="1800" dirty="0" err="1"/>
              <a:t>ondorio</a:t>
            </a:r>
            <a:r>
              <a:rPr lang="es-ES" sz="1800" dirty="0"/>
              <a:t> </a:t>
            </a:r>
            <a:r>
              <a:rPr lang="es-ES" sz="1800" dirty="0" err="1"/>
              <a:t>kaltegarri</a:t>
            </a:r>
            <a:r>
              <a:rPr lang="es-ES" sz="1800" dirty="0"/>
              <a:t> </a:t>
            </a:r>
            <a:r>
              <a:rPr lang="es-ES" sz="1800" dirty="0" err="1"/>
              <a:t>larriak</a:t>
            </a:r>
            <a:r>
              <a:rPr lang="es-ES" sz="1800" dirty="0"/>
              <a:t> (</a:t>
            </a:r>
            <a:r>
              <a:rPr lang="es-ES" sz="1800" dirty="0" err="1"/>
              <a:t>hesteetako</a:t>
            </a:r>
            <a:r>
              <a:rPr lang="es-ES" sz="1800" dirty="0"/>
              <a:t> </a:t>
            </a:r>
            <a:r>
              <a:rPr lang="es-ES" sz="1800" dirty="0" err="1"/>
              <a:t>inbaginazioa</a:t>
            </a:r>
            <a:r>
              <a:rPr lang="es-ES" sz="1800" dirty="0"/>
              <a:t> </a:t>
            </a:r>
            <a:r>
              <a:rPr lang="es-ES" sz="1800" dirty="0" err="1"/>
              <a:t>barne</a:t>
            </a:r>
            <a:r>
              <a:rPr lang="es-ES" sz="1800" dirty="0"/>
              <a:t>) </a:t>
            </a:r>
            <a:r>
              <a:rPr lang="es-ES" sz="1800" dirty="0" err="1"/>
              <a:t>izateko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handitzen</a:t>
            </a:r>
            <a:r>
              <a:rPr lang="es-ES" sz="1800" dirty="0"/>
              <a:t> </a:t>
            </a:r>
            <a:r>
              <a:rPr lang="es-ES" sz="1800" dirty="0" err="1"/>
              <a:t>denik</a:t>
            </a:r>
            <a:endParaRPr lang="es-E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800" dirty="0" err="1"/>
              <a:t>Osasun</a:t>
            </a:r>
            <a:r>
              <a:rPr lang="es-ES" sz="1800" dirty="0"/>
              <a:t> </a:t>
            </a:r>
            <a:r>
              <a:rPr lang="es-ES" sz="1800" dirty="0" err="1"/>
              <a:t>Publikoaren</a:t>
            </a:r>
            <a:r>
              <a:rPr lang="es-ES" sz="1800" dirty="0"/>
              <a:t> </a:t>
            </a:r>
            <a:r>
              <a:rPr lang="es-ES" sz="1800" dirty="0" err="1"/>
              <a:t>ponentziak</a:t>
            </a:r>
            <a:r>
              <a:rPr lang="es-ES" sz="1800" dirty="0"/>
              <a:t> </a:t>
            </a:r>
            <a:r>
              <a:rPr lang="es-ES" sz="1800" dirty="0" err="1"/>
              <a:t>gomendatzen</a:t>
            </a:r>
            <a:r>
              <a:rPr lang="es-ES" sz="1800" dirty="0"/>
              <a:t> du 6 </a:t>
            </a:r>
            <a:r>
              <a:rPr lang="es-ES" sz="1800" dirty="0" err="1"/>
              <a:t>astetik</a:t>
            </a:r>
            <a:r>
              <a:rPr lang="es-ES" sz="1800" dirty="0"/>
              <a:t> </a:t>
            </a:r>
            <a:r>
              <a:rPr lang="es-ES" sz="1800" dirty="0" err="1"/>
              <a:t>aurrerako</a:t>
            </a:r>
            <a:r>
              <a:rPr lang="es-ES" sz="1800" dirty="0"/>
              <a:t> </a:t>
            </a:r>
            <a:r>
              <a:rPr lang="es-ES" sz="1800" dirty="0" err="1"/>
              <a:t>haurrei</a:t>
            </a:r>
            <a:r>
              <a:rPr lang="es-ES" sz="1800" dirty="0"/>
              <a:t> </a:t>
            </a:r>
            <a:r>
              <a:rPr lang="es-ES" sz="1800" dirty="0" err="1"/>
              <a:t>EBaren</a:t>
            </a:r>
            <a:r>
              <a:rPr lang="es-ES" sz="1800" dirty="0"/>
              <a:t> </a:t>
            </a:r>
            <a:r>
              <a:rPr lang="es-ES" sz="1800" dirty="0" err="1"/>
              <a:t>aurkako</a:t>
            </a:r>
            <a:r>
              <a:rPr lang="es-ES" sz="1800" dirty="0"/>
              <a:t> </a:t>
            </a:r>
            <a:r>
              <a:rPr lang="es-ES" sz="1800" dirty="0" err="1"/>
              <a:t>txertoa</a:t>
            </a:r>
            <a:r>
              <a:rPr lang="es-ES" sz="1800" dirty="0"/>
              <a:t> </a:t>
            </a:r>
            <a:r>
              <a:rPr lang="es-ES" sz="1800" dirty="0" err="1"/>
              <a:t>jartzea</a:t>
            </a:r>
            <a:r>
              <a:rPr lang="es-ES" sz="1800" dirty="0"/>
              <a:t> eta 2025eko </a:t>
            </a:r>
            <a:r>
              <a:rPr lang="es-ES" sz="1800" dirty="0" err="1"/>
              <a:t>umeen</a:t>
            </a:r>
            <a:r>
              <a:rPr lang="es-ES" sz="1800" dirty="0"/>
              <a:t> </a:t>
            </a:r>
            <a:r>
              <a:rPr lang="es-ES" sz="1800" dirty="0" err="1"/>
              <a:t>txertaketa</a:t>
            </a:r>
            <a:r>
              <a:rPr lang="es-ES" sz="1800" dirty="0"/>
              <a:t> </a:t>
            </a:r>
            <a:r>
              <a:rPr lang="es-ES" sz="1800" dirty="0" err="1"/>
              <a:t>egutegian</a:t>
            </a:r>
            <a:r>
              <a:rPr lang="es-ES" sz="1800" dirty="0"/>
              <a:t> </a:t>
            </a:r>
            <a:r>
              <a:rPr lang="es-ES" sz="1800" dirty="0" err="1"/>
              <a:t>ezartzea</a:t>
            </a:r>
            <a:endParaRPr lang="es-ES" sz="1800" dirty="0"/>
          </a:p>
          <a:p>
            <a:endParaRPr lang="es-ES" sz="2000" dirty="0"/>
          </a:p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0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Tratamendua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. AED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17255" y="1097280"/>
            <a:ext cx="10740943" cy="515174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err="1"/>
              <a:t>Helburuak</a:t>
            </a:r>
            <a:r>
              <a:rPr lang="es-ES" sz="2000" dirty="0"/>
              <a:t>: </a:t>
            </a:r>
            <a:r>
              <a:rPr lang="es-ES" sz="2000" dirty="0" err="1"/>
              <a:t>likido</a:t>
            </a:r>
            <a:r>
              <a:rPr lang="es-ES" sz="2000" dirty="0"/>
              <a:t>-galera </a:t>
            </a:r>
            <a:r>
              <a:rPr lang="es-ES" sz="2000" dirty="0" err="1"/>
              <a:t>berrezartzea</a:t>
            </a:r>
            <a:r>
              <a:rPr lang="es-ES" sz="2000" dirty="0"/>
              <a:t> eta </a:t>
            </a:r>
            <a:r>
              <a:rPr lang="es-ES" sz="2000" dirty="0" err="1"/>
              <a:t>deshidratazioa</a:t>
            </a:r>
            <a:r>
              <a:rPr lang="es-ES" sz="2000" dirty="0"/>
              <a:t> </a:t>
            </a:r>
            <a:r>
              <a:rPr lang="es-ES" sz="2000" dirty="0" err="1"/>
              <a:t>prebenitu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/eta </a:t>
            </a:r>
            <a:r>
              <a:rPr lang="es-ES" sz="2000" dirty="0" err="1"/>
              <a:t>tratatzea</a:t>
            </a:r>
            <a:r>
              <a:rPr lang="es-ES" sz="2000" dirty="0"/>
              <a:t> </a:t>
            </a:r>
          </a:p>
          <a:p>
            <a:pPr lvl="1"/>
            <a:endParaRPr lang="es-ES" sz="1800" dirty="0"/>
          </a:p>
          <a:p>
            <a:pPr lvl="1"/>
            <a:r>
              <a:rPr lang="es-ES" sz="2000" dirty="0"/>
              <a:t>AED </a:t>
            </a:r>
            <a:r>
              <a:rPr lang="es-ES" sz="2000" dirty="0" err="1"/>
              <a:t>hiposodikoak</a:t>
            </a:r>
            <a:r>
              <a:rPr lang="es-ES" sz="2000" dirty="0"/>
              <a:t> (sodio &lt;60 mEq/L): </a:t>
            </a:r>
            <a:r>
              <a:rPr lang="es-ES" sz="2000" dirty="0" err="1"/>
              <a:t>deshidratazio</a:t>
            </a:r>
            <a:r>
              <a:rPr lang="es-ES" sz="2000" dirty="0"/>
              <a:t> </a:t>
            </a:r>
            <a:r>
              <a:rPr lang="es-ES" sz="2000" dirty="0" err="1"/>
              <a:t>arin</a:t>
            </a:r>
            <a:r>
              <a:rPr lang="es-ES" sz="2000" dirty="0"/>
              <a:t> eta </a:t>
            </a:r>
            <a:r>
              <a:rPr lang="es-ES" sz="2000" dirty="0" err="1"/>
              <a:t>ertainerako</a:t>
            </a:r>
            <a:r>
              <a:rPr lang="es-ES" sz="2000" dirty="0"/>
              <a:t> </a:t>
            </a:r>
            <a:r>
              <a:rPr lang="es-ES" sz="2000" dirty="0" err="1"/>
              <a:t>erabiltzen</a:t>
            </a:r>
            <a:r>
              <a:rPr lang="es-ES" sz="2000" dirty="0"/>
              <a:t> den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nagusia</a:t>
            </a:r>
            <a:r>
              <a:rPr lang="es-ES" sz="2000" dirty="0"/>
              <a:t>. </a:t>
            </a:r>
            <a:r>
              <a:rPr lang="es-ES" sz="2000" dirty="0" err="1"/>
              <a:t>Kantitate</a:t>
            </a:r>
            <a:r>
              <a:rPr lang="es-ES" sz="2000" dirty="0"/>
              <a:t> </a:t>
            </a:r>
            <a:r>
              <a:rPr lang="es-ES" sz="2000" dirty="0" err="1"/>
              <a:t>txikitan</a:t>
            </a:r>
            <a:r>
              <a:rPr lang="es-ES" sz="2000" dirty="0"/>
              <a:t> eta </a:t>
            </a:r>
            <a:r>
              <a:rPr lang="es-ES" sz="2000" dirty="0" err="1"/>
              <a:t>maiz</a:t>
            </a:r>
            <a:r>
              <a:rPr lang="es-ES" sz="2000" dirty="0"/>
              <a:t> </a:t>
            </a:r>
            <a:r>
              <a:rPr lang="es-ES" sz="2000" dirty="0" err="1"/>
              <a:t>eman</a:t>
            </a:r>
            <a:endParaRPr lang="es-ES" sz="2000" dirty="0"/>
          </a:p>
          <a:p>
            <a:pPr lvl="1"/>
            <a:r>
              <a:rPr lang="es-ES" sz="2000" err="1"/>
              <a:t>Kirolarientzako</a:t>
            </a:r>
            <a:r>
              <a:rPr lang="es-ES" sz="2000" dirty="0"/>
              <a:t> </a:t>
            </a:r>
            <a:r>
              <a:rPr lang="es-ES" sz="2000" err="1"/>
              <a:t>edari</a:t>
            </a:r>
            <a:r>
              <a:rPr lang="es-ES" sz="2000" dirty="0"/>
              <a:t> </a:t>
            </a:r>
            <a:r>
              <a:rPr lang="es-ES" sz="2000" err="1"/>
              <a:t>isotonikoak</a:t>
            </a:r>
            <a:r>
              <a:rPr lang="es-ES" sz="2000" dirty="0"/>
              <a:t>, </a:t>
            </a:r>
            <a:r>
              <a:rPr lang="es-ES" sz="2000" err="1"/>
              <a:t>freskagarriak</a:t>
            </a:r>
            <a:r>
              <a:rPr lang="es-ES" sz="2000" dirty="0"/>
              <a:t> eta fruta-</a:t>
            </a:r>
            <a:r>
              <a:rPr lang="es-ES" sz="2000" err="1"/>
              <a:t>zukuak</a:t>
            </a:r>
            <a:r>
              <a:rPr lang="es-ES" sz="2000" dirty="0"/>
              <a:t> </a:t>
            </a:r>
            <a:r>
              <a:rPr lang="es-ES" sz="2000" err="1"/>
              <a:t>saihestu</a:t>
            </a:r>
            <a:r>
              <a:rPr lang="es-ES" sz="2000" dirty="0"/>
              <a:t> </a:t>
            </a:r>
            <a:r>
              <a:rPr lang="es-ES" sz="2000" err="1"/>
              <a:t>behar</a:t>
            </a:r>
            <a:r>
              <a:rPr lang="es-ES" sz="2000" dirty="0"/>
              <a:t> </a:t>
            </a:r>
            <a:r>
              <a:rPr lang="es-ES" sz="2000" err="1"/>
              <a:t>dira</a:t>
            </a:r>
            <a:r>
              <a:rPr lang="es-ES" sz="2000" dirty="0"/>
              <a:t>, baita </a:t>
            </a:r>
            <a:r>
              <a:rPr lang="es-ES" sz="2000" err="1"/>
              <a:t>etxean</a:t>
            </a:r>
            <a:r>
              <a:rPr lang="es-ES" sz="2000" dirty="0"/>
              <a:t> </a:t>
            </a:r>
            <a:r>
              <a:rPr lang="es-ES" sz="2000" err="1"/>
              <a:t>prestatutako</a:t>
            </a:r>
            <a:r>
              <a:rPr lang="es-ES" sz="2000" dirty="0"/>
              <a:t> </a:t>
            </a:r>
            <a:r>
              <a:rPr lang="es-ES" sz="2000" err="1"/>
              <a:t>errehidratazio-disoluzioak</a:t>
            </a:r>
            <a:r>
              <a:rPr lang="es-ES" sz="2000" dirty="0"/>
              <a:t> ere</a:t>
            </a:r>
          </a:p>
          <a:p>
            <a:pPr marL="457200" lvl="1" indent="0">
              <a:buNone/>
            </a:pPr>
            <a:endParaRPr lang="es-ES" sz="2000" dirty="0">
              <a:cs typeface="Calibri"/>
            </a:endParaRP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>
              <a:cs typeface="Calibri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3F71DAA-7F6E-AD00-EDFF-1BFEB2B8A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706" y="3076350"/>
            <a:ext cx="7499066" cy="30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Nutrizio-tratamendua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34602" y="1097280"/>
            <a:ext cx="992279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  <a:p>
            <a:r>
              <a:rPr lang="es-ES" sz="2000" dirty="0" err="1"/>
              <a:t>Hidratatu</a:t>
            </a:r>
            <a:r>
              <a:rPr lang="es-ES" sz="2000" dirty="0"/>
              <a:t> </a:t>
            </a:r>
            <a:r>
              <a:rPr lang="es-ES" sz="2000" dirty="0" err="1"/>
              <a:t>ondoren</a:t>
            </a:r>
            <a:r>
              <a:rPr lang="es-ES" sz="2000" dirty="0"/>
              <a:t> </a:t>
            </a:r>
            <a:r>
              <a:rPr lang="es-ES" sz="2000" dirty="0" err="1"/>
              <a:t>elikadura</a:t>
            </a:r>
            <a:r>
              <a:rPr lang="es-ES" sz="2000" dirty="0"/>
              <a:t> </a:t>
            </a:r>
            <a:r>
              <a:rPr lang="es-ES" sz="2000" dirty="0" err="1"/>
              <a:t>osoa</a:t>
            </a:r>
            <a:r>
              <a:rPr lang="es-ES" sz="2000" dirty="0"/>
              <a:t> </a:t>
            </a:r>
            <a:r>
              <a:rPr lang="es-ES" sz="2000" dirty="0" err="1"/>
              <a:t>berriz</a:t>
            </a:r>
            <a:r>
              <a:rPr lang="es-ES" sz="2000" dirty="0"/>
              <a:t> </a:t>
            </a:r>
            <a:r>
              <a:rPr lang="es-ES" sz="2000" dirty="0" err="1"/>
              <a:t>goiz</a:t>
            </a:r>
            <a:r>
              <a:rPr lang="es-ES" sz="2000" dirty="0"/>
              <a:t> </a:t>
            </a:r>
            <a:r>
              <a:rPr lang="es-ES" sz="2000" dirty="0" err="1"/>
              <a:t>ezartzea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</a:t>
            </a:r>
          </a:p>
          <a:p>
            <a:r>
              <a:rPr lang="es-ES" sz="2000" dirty="0" err="1"/>
              <a:t>Amagandiko</a:t>
            </a:r>
            <a:r>
              <a:rPr lang="es-ES" sz="2000" dirty="0"/>
              <a:t> </a:t>
            </a:r>
            <a:r>
              <a:rPr lang="es-ES" sz="2000" dirty="0" err="1"/>
              <a:t>edoskitzea</a:t>
            </a:r>
            <a:r>
              <a:rPr lang="es-ES" sz="2000" dirty="0"/>
              <a:t>: </a:t>
            </a:r>
            <a:r>
              <a:rPr lang="es-ES" sz="2000" dirty="0" err="1"/>
              <a:t>errehidratazioan</a:t>
            </a:r>
            <a:r>
              <a:rPr lang="es-ES" sz="2000" dirty="0"/>
              <a:t> eta </a:t>
            </a:r>
            <a:r>
              <a:rPr lang="es-ES" sz="2000" dirty="0" err="1"/>
              <a:t>honen</a:t>
            </a:r>
            <a:r>
              <a:rPr lang="es-ES" sz="2000" dirty="0"/>
              <a:t> </a:t>
            </a:r>
            <a:r>
              <a:rPr lang="es-ES" sz="2000" dirty="0" err="1"/>
              <a:t>ondoren</a:t>
            </a:r>
            <a:r>
              <a:rPr lang="es-ES" sz="2000" dirty="0"/>
              <a:t>, </a:t>
            </a:r>
            <a:r>
              <a:rPr lang="es-ES" sz="2000" dirty="0" err="1"/>
              <a:t>edoskitzearekin</a:t>
            </a:r>
            <a:r>
              <a:rPr lang="es-ES" sz="2000" dirty="0"/>
              <a:t> </a:t>
            </a:r>
            <a:r>
              <a:rPr lang="es-ES" sz="2000" dirty="0" err="1"/>
              <a:t>jarraitu</a:t>
            </a:r>
            <a:r>
              <a:rPr lang="es-ES" sz="2000" dirty="0"/>
              <a:t>, </a:t>
            </a:r>
            <a:r>
              <a:rPr lang="es-ES" sz="2000" dirty="0" err="1"/>
              <a:t>murrizketarik</a:t>
            </a:r>
            <a:r>
              <a:rPr lang="es-ES" sz="2000" dirty="0"/>
              <a:t> </a:t>
            </a:r>
            <a:r>
              <a:rPr lang="es-ES" sz="2000" dirty="0" err="1"/>
              <a:t>gabe</a:t>
            </a:r>
            <a:r>
              <a:rPr lang="es-ES" sz="2000" dirty="0"/>
              <a:t>. Formula </a:t>
            </a:r>
            <a:r>
              <a:rPr lang="es-ES" sz="2000" dirty="0" err="1"/>
              <a:t>egokituak</a:t>
            </a:r>
            <a:r>
              <a:rPr lang="es-ES" sz="2000" dirty="0"/>
              <a:t>: normal </a:t>
            </a:r>
            <a:r>
              <a:rPr lang="es-ES" sz="2000" dirty="0" err="1"/>
              <a:t>hasi</a:t>
            </a:r>
            <a:r>
              <a:rPr lang="es-ES" sz="2000" dirty="0"/>
              <a:t> </a:t>
            </a:r>
            <a:r>
              <a:rPr lang="es-ES" sz="2000" dirty="0" err="1"/>
              <a:t>berriz</a:t>
            </a:r>
            <a:r>
              <a:rPr lang="es-ES" sz="2000" dirty="0"/>
              <a:t> </a:t>
            </a:r>
            <a:r>
              <a:rPr lang="es-ES" sz="2000" dirty="0" err="1"/>
              <a:t>hartzen</a:t>
            </a:r>
            <a:r>
              <a:rPr lang="es-ES" sz="2000" dirty="0"/>
              <a:t>, </a:t>
            </a:r>
            <a:r>
              <a:rPr lang="es-ES" sz="2000" dirty="0" err="1"/>
              <a:t>disolbatu</a:t>
            </a:r>
            <a:r>
              <a:rPr lang="es-ES" sz="2000" dirty="0"/>
              <a:t> </a:t>
            </a:r>
            <a:r>
              <a:rPr lang="es-ES" sz="2000" dirty="0" err="1"/>
              <a:t>gabe</a:t>
            </a:r>
            <a:endParaRPr lang="es-ES" sz="2000" dirty="0"/>
          </a:p>
          <a:p>
            <a:r>
              <a:rPr lang="es-ES" sz="2000" dirty="0"/>
              <a:t>Ez </a:t>
            </a:r>
            <a:r>
              <a:rPr lang="es-ES" sz="2000" dirty="0" err="1"/>
              <a:t>dago</a:t>
            </a:r>
            <a:r>
              <a:rPr lang="es-ES" sz="2000" dirty="0"/>
              <a:t> </a:t>
            </a:r>
            <a:r>
              <a:rPr lang="es-ES" sz="2000" dirty="0" err="1"/>
              <a:t>daturik</a:t>
            </a:r>
            <a:r>
              <a:rPr lang="es-ES" sz="2000" dirty="0"/>
              <a:t> </a:t>
            </a:r>
            <a:r>
              <a:rPr lang="es-ES" sz="2000" dirty="0" err="1"/>
              <a:t>behi-esnearen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ohiko</a:t>
            </a:r>
            <a:r>
              <a:rPr lang="es-ES" sz="2000" dirty="0"/>
              <a:t> formula-</a:t>
            </a:r>
            <a:r>
              <a:rPr lang="es-ES" sz="2000" dirty="0" err="1"/>
              <a:t>esnearen</a:t>
            </a:r>
            <a:r>
              <a:rPr lang="es-ES" sz="2000" dirty="0"/>
              <a:t> </a:t>
            </a:r>
            <a:r>
              <a:rPr lang="es-ES" sz="2000" dirty="0" err="1"/>
              <a:t>aldean</a:t>
            </a:r>
            <a:r>
              <a:rPr lang="es-ES" sz="2000" dirty="0"/>
              <a:t> soja-</a:t>
            </a:r>
            <a:r>
              <a:rPr lang="es-ES" sz="2000" dirty="0" err="1"/>
              <a:t>formulek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proteina-hidrolizatuek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onuraren</a:t>
            </a:r>
            <a:r>
              <a:rPr lang="es-ES" sz="2000" dirty="0"/>
              <a:t> </a:t>
            </a:r>
            <a:r>
              <a:rPr lang="es-ES" sz="2000" dirty="0" err="1"/>
              <a:t>inguruan</a:t>
            </a:r>
            <a:endParaRPr lang="es-ES" sz="2000" dirty="0"/>
          </a:p>
          <a:p>
            <a:r>
              <a:rPr lang="es-ES" sz="2000" dirty="0" err="1"/>
              <a:t>Askotariko</a:t>
            </a:r>
            <a:r>
              <a:rPr lang="es-ES" sz="2000" dirty="0"/>
              <a:t> </a:t>
            </a:r>
            <a:r>
              <a:rPr lang="es-ES" sz="2000" dirty="0" err="1"/>
              <a:t>elikadura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umeak</a:t>
            </a:r>
            <a:r>
              <a:rPr lang="es-ES" sz="2000" dirty="0"/>
              <a:t>: dieta </a:t>
            </a:r>
            <a:r>
              <a:rPr lang="es-ES" sz="2000" dirty="0" err="1"/>
              <a:t>normalarekin</a:t>
            </a:r>
            <a:r>
              <a:rPr lang="es-ES" sz="2000" dirty="0"/>
              <a:t> </a:t>
            </a:r>
            <a:r>
              <a:rPr lang="es-ES" sz="2000" dirty="0" err="1"/>
              <a:t>jarraitu</a:t>
            </a:r>
            <a:r>
              <a:rPr lang="es-ES" sz="2000" dirty="0"/>
              <a:t>, </a:t>
            </a:r>
            <a:r>
              <a:rPr lang="es-ES" sz="2000" dirty="0" err="1"/>
              <a:t>azukre</a:t>
            </a:r>
            <a:r>
              <a:rPr lang="es-ES" sz="2000" dirty="0"/>
              <a:t> </a:t>
            </a:r>
            <a:r>
              <a:rPr lang="es-ES" sz="2000" dirty="0" err="1"/>
              <a:t>sinple</a:t>
            </a:r>
            <a:r>
              <a:rPr lang="es-ES" sz="2000" dirty="0"/>
              <a:t> </a:t>
            </a:r>
            <a:r>
              <a:rPr lang="es-ES" sz="2000" dirty="0" err="1"/>
              <a:t>asko</a:t>
            </a:r>
            <a:r>
              <a:rPr lang="es-ES" sz="2000" dirty="0"/>
              <a:t> eta </a:t>
            </a:r>
            <a:r>
              <a:rPr lang="es-ES" sz="2000" dirty="0" err="1"/>
              <a:t>koipe</a:t>
            </a:r>
            <a:r>
              <a:rPr lang="es-ES" sz="2000" dirty="0"/>
              <a:t> </a:t>
            </a:r>
            <a:r>
              <a:rPr lang="es-ES" sz="2000" dirty="0" err="1"/>
              <a:t>ugari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elikagaiak</a:t>
            </a:r>
            <a:r>
              <a:rPr lang="es-ES" sz="2000" dirty="0"/>
              <a:t> </a:t>
            </a:r>
            <a:r>
              <a:rPr lang="es-ES" sz="2000" dirty="0" err="1"/>
              <a:t>soilik</a:t>
            </a:r>
            <a:r>
              <a:rPr lang="es-ES" sz="2000" dirty="0"/>
              <a:t> </a:t>
            </a:r>
            <a:r>
              <a:rPr lang="es-ES" sz="2000" dirty="0" err="1"/>
              <a:t>kendu</a:t>
            </a:r>
            <a:endParaRPr lang="es-ES" sz="2000" dirty="0"/>
          </a:p>
          <a:p>
            <a:r>
              <a:rPr lang="es-ES" sz="2000" dirty="0"/>
              <a:t>Dieta </a:t>
            </a:r>
            <a:r>
              <a:rPr lang="es-ES" sz="2000" dirty="0" err="1"/>
              <a:t>astringenteak</a:t>
            </a:r>
            <a:r>
              <a:rPr lang="es-ES" sz="2000" dirty="0"/>
              <a:t>: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 </a:t>
            </a:r>
            <a:r>
              <a:rPr lang="es-ES" sz="2000" dirty="0" err="1"/>
              <a:t>onura</a:t>
            </a:r>
            <a:r>
              <a:rPr lang="es-ES" sz="2000" dirty="0"/>
              <a:t> </a:t>
            </a:r>
            <a:r>
              <a:rPr lang="es-ES" sz="2000" dirty="0" err="1"/>
              <a:t>dakartenik</a:t>
            </a:r>
            <a:r>
              <a:rPr lang="es-ES" sz="2000" dirty="0"/>
              <a:t> </a:t>
            </a:r>
            <a:r>
              <a:rPr lang="es-ES" sz="2000" dirty="0" err="1"/>
              <a:t>frogatu</a:t>
            </a:r>
            <a:endParaRPr lang="es-ES" sz="2000" dirty="0"/>
          </a:p>
          <a:p>
            <a:r>
              <a:rPr lang="es-ES" sz="2000" dirty="0"/>
              <a:t>Ez da </a:t>
            </a:r>
            <a:r>
              <a:rPr lang="es-ES" sz="2000" dirty="0" err="1"/>
              <a:t>laktosa</a:t>
            </a:r>
            <a:r>
              <a:rPr lang="es-ES" sz="2000" dirty="0"/>
              <a:t> </a:t>
            </a:r>
            <a:r>
              <a:rPr lang="es-ES" sz="2000" dirty="0" err="1"/>
              <a:t>kendu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, </a:t>
            </a:r>
            <a:r>
              <a:rPr lang="es-ES" sz="2000" dirty="0" err="1"/>
              <a:t>salbu</a:t>
            </a:r>
            <a:r>
              <a:rPr lang="es-ES" sz="2000" dirty="0"/>
              <a:t> eta </a:t>
            </a:r>
            <a:r>
              <a:rPr lang="es-ES" sz="2000" dirty="0" err="1"/>
              <a:t>klinikak</a:t>
            </a:r>
            <a:r>
              <a:rPr lang="es-ES" sz="2000" dirty="0"/>
              <a:t> </a:t>
            </a:r>
            <a:r>
              <a:rPr lang="es-ES" sz="2000" dirty="0" err="1"/>
              <a:t>iradokitzen</a:t>
            </a:r>
            <a:r>
              <a:rPr lang="es-ES" sz="2000" dirty="0"/>
              <a:t> </a:t>
            </a:r>
            <a:r>
              <a:rPr lang="es-ES" sz="2000" dirty="0" err="1"/>
              <a:t>duenean</a:t>
            </a:r>
            <a:r>
              <a:rPr lang="es-ES" sz="2000" dirty="0"/>
              <a:t> </a:t>
            </a:r>
            <a:r>
              <a:rPr lang="es-ES" sz="2000" dirty="0" err="1"/>
              <a:t>intolerantzia</a:t>
            </a:r>
            <a:r>
              <a:rPr lang="es-ES" sz="2000" dirty="0"/>
              <a:t> </a:t>
            </a:r>
            <a:r>
              <a:rPr lang="es-ES" sz="2000" dirty="0" err="1"/>
              <a:t>dagoela</a:t>
            </a:r>
            <a:r>
              <a:rPr lang="es-ES" sz="2000" dirty="0"/>
              <a:t> eta </a:t>
            </a:r>
            <a:r>
              <a:rPr lang="es-ES" sz="2000" dirty="0" err="1"/>
              <a:t>beherakoak</a:t>
            </a:r>
            <a:r>
              <a:rPr lang="es-ES" sz="2000" dirty="0"/>
              <a:t> 14 </a:t>
            </a:r>
            <a:r>
              <a:rPr lang="es-ES" sz="2000" dirty="0" err="1"/>
              <a:t>egun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gehiago</a:t>
            </a:r>
            <a:r>
              <a:rPr lang="es-ES" sz="2000" dirty="0"/>
              <a:t> </a:t>
            </a:r>
            <a:r>
              <a:rPr lang="es-ES" sz="2000" dirty="0" err="1"/>
              <a:t>irauten</a:t>
            </a:r>
            <a:r>
              <a:rPr lang="es-ES" sz="2000" dirty="0"/>
              <a:t> </a:t>
            </a:r>
            <a:r>
              <a:rPr lang="es-ES" sz="2000" dirty="0" err="1"/>
              <a:t>badu</a:t>
            </a:r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9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farmakologikoa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08347"/>
            <a:ext cx="5535974" cy="4929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u="sng" dirty="0" err="1">
                <a:solidFill>
                  <a:srgbClr val="4E9EBA"/>
                </a:solidFill>
              </a:rPr>
              <a:t>Mikrobioen</a:t>
            </a:r>
            <a:r>
              <a:rPr lang="es-ES" sz="2000" b="1" u="sng" dirty="0">
                <a:solidFill>
                  <a:srgbClr val="4E9EBA"/>
                </a:solidFill>
              </a:rPr>
              <a:t> </a:t>
            </a:r>
            <a:r>
              <a:rPr lang="es-ES" sz="2000" b="1" u="sng" dirty="0" err="1">
                <a:solidFill>
                  <a:srgbClr val="4E9EBA"/>
                </a:solidFill>
              </a:rPr>
              <a:t>aurkakoak</a:t>
            </a:r>
            <a:r>
              <a:rPr lang="es-ES" sz="2000" dirty="0"/>
              <a:t> </a:t>
            </a:r>
          </a:p>
          <a:p>
            <a:r>
              <a:rPr lang="es-ES" sz="1800" dirty="0"/>
              <a:t>GEA </a:t>
            </a:r>
            <a:r>
              <a:rPr lang="es-ES" sz="1800" dirty="0" err="1"/>
              <a:t>gehienek</a:t>
            </a:r>
            <a:r>
              <a:rPr lang="es-ES" sz="1800" dirty="0"/>
              <a:t> </a:t>
            </a:r>
            <a:r>
              <a:rPr lang="es-ES" sz="1800" dirty="0" err="1"/>
              <a:t>jatorri</a:t>
            </a:r>
            <a:r>
              <a:rPr lang="es-ES" sz="1800" dirty="0"/>
              <a:t> </a:t>
            </a:r>
            <a:r>
              <a:rPr lang="es-ES" sz="1800" dirty="0" err="1"/>
              <a:t>birikoa</a:t>
            </a:r>
            <a:r>
              <a:rPr lang="es-ES" sz="1800" dirty="0"/>
              <a:t> </a:t>
            </a:r>
            <a:r>
              <a:rPr lang="es-ES" sz="1800" dirty="0" err="1"/>
              <a:t>dutenez</a:t>
            </a:r>
            <a:r>
              <a:rPr lang="es-ES" sz="1800" dirty="0"/>
              <a:t>, </a:t>
            </a:r>
            <a:r>
              <a:rPr lang="es-ES" sz="1800" dirty="0" err="1"/>
              <a:t>hasiera</a:t>
            </a:r>
            <a:r>
              <a:rPr lang="es-ES" sz="1800" dirty="0"/>
              <a:t> batean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daude</a:t>
            </a:r>
            <a:r>
              <a:rPr lang="es-ES" sz="1800" dirty="0"/>
              <a:t> </a:t>
            </a:r>
            <a:r>
              <a:rPr lang="es-ES" sz="1800" dirty="0" err="1"/>
              <a:t>indikatuak</a:t>
            </a:r>
            <a:endParaRPr lang="es-ES" sz="1800" dirty="0"/>
          </a:p>
          <a:p>
            <a:r>
              <a:rPr lang="es-ES" sz="1800" dirty="0"/>
              <a:t>GEA </a:t>
            </a:r>
            <a:r>
              <a:rPr lang="es-ES" sz="1800" dirty="0" err="1"/>
              <a:t>bakteriano</a:t>
            </a:r>
            <a:r>
              <a:rPr lang="es-ES" sz="1800" dirty="0"/>
              <a:t> </a:t>
            </a:r>
            <a:r>
              <a:rPr lang="es-ES" sz="1800" dirty="0" err="1"/>
              <a:t>askotan</a:t>
            </a:r>
            <a:r>
              <a:rPr lang="es-ES" sz="1800" dirty="0"/>
              <a:t> ere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</a:t>
            </a:r>
            <a:r>
              <a:rPr lang="es-ES" sz="1800" dirty="0" err="1"/>
              <a:t>beharrezkoak</a:t>
            </a:r>
            <a:r>
              <a:rPr lang="es-ES" sz="1800" dirty="0"/>
              <a:t>, </a:t>
            </a:r>
            <a:r>
              <a:rPr lang="es-ES" sz="1800" dirty="0" err="1"/>
              <a:t>prozesu</a:t>
            </a:r>
            <a:r>
              <a:rPr lang="es-ES" sz="1800" dirty="0"/>
              <a:t> </a:t>
            </a:r>
            <a:r>
              <a:rPr lang="es-ES" sz="1800" dirty="0" err="1"/>
              <a:t>automugatuak</a:t>
            </a:r>
            <a:r>
              <a:rPr lang="es-ES" sz="1800" dirty="0"/>
              <a:t> </a:t>
            </a:r>
            <a:r>
              <a:rPr lang="es-ES" sz="1800" dirty="0" err="1"/>
              <a:t>baitira</a:t>
            </a:r>
            <a:endParaRPr lang="es-ES" sz="1800" dirty="0"/>
          </a:p>
          <a:p>
            <a:r>
              <a:rPr lang="es-ES" sz="1800" dirty="0" err="1"/>
              <a:t>Hurrengo</a:t>
            </a:r>
            <a:r>
              <a:rPr lang="es-ES" sz="1800" dirty="0"/>
              <a:t> </a:t>
            </a:r>
            <a:r>
              <a:rPr lang="es-ES" sz="1800" dirty="0" err="1"/>
              <a:t>kasuetan</a:t>
            </a:r>
            <a:r>
              <a:rPr lang="es-ES" sz="1800" dirty="0"/>
              <a:t> </a:t>
            </a:r>
            <a:r>
              <a:rPr lang="es-ES" sz="1800" dirty="0" err="1"/>
              <a:t>justifikatuta</a:t>
            </a:r>
            <a:r>
              <a:rPr lang="es-ES" sz="1800" dirty="0"/>
              <a:t> </a:t>
            </a:r>
            <a:r>
              <a:rPr lang="es-ES" sz="1800" dirty="0" err="1"/>
              <a:t>legoke</a:t>
            </a:r>
            <a:r>
              <a:rPr lang="es-ES" sz="1800" dirty="0"/>
              <a:t> </a:t>
            </a:r>
            <a:r>
              <a:rPr lang="es-ES" sz="1800" dirty="0" err="1"/>
              <a:t>erabilera</a:t>
            </a:r>
            <a:r>
              <a:rPr lang="es-ES" sz="1800" dirty="0"/>
              <a:t> </a:t>
            </a:r>
            <a:r>
              <a:rPr lang="es-ES" sz="1800" dirty="0" err="1"/>
              <a:t>enpirikoa</a:t>
            </a:r>
            <a:r>
              <a:rPr lang="es-ES" sz="1800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sindrome</a:t>
            </a:r>
            <a:r>
              <a:rPr lang="es-ES" sz="1600" dirty="0"/>
              <a:t> </a:t>
            </a:r>
            <a:r>
              <a:rPr lang="es-ES" sz="1600" dirty="0" err="1"/>
              <a:t>disenterikoa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pazienteak</a:t>
            </a:r>
            <a:r>
              <a:rPr lang="es-ES" sz="1600" dirty="0"/>
              <a:t>, </a:t>
            </a:r>
            <a:r>
              <a:rPr lang="es-ES" sz="1600" dirty="0" err="1"/>
              <a:t>etiologia</a:t>
            </a:r>
            <a:r>
              <a:rPr lang="es-ES" sz="1600" dirty="0"/>
              <a:t> </a:t>
            </a:r>
            <a:r>
              <a:rPr lang="es-ES" sz="1600" dirty="0" err="1"/>
              <a:t>bakterianoaren</a:t>
            </a:r>
            <a:r>
              <a:rPr lang="es-ES" sz="1600" dirty="0"/>
              <a:t> </a:t>
            </a:r>
            <a:r>
              <a:rPr lang="es-ES" sz="1600" dirty="0" err="1"/>
              <a:t>susmoa</a:t>
            </a:r>
            <a:r>
              <a:rPr lang="es-ES" sz="1600" dirty="0"/>
              <a:t> </a:t>
            </a:r>
            <a:r>
              <a:rPr lang="es-ES" sz="1600" dirty="0" err="1"/>
              <a:t>dagoenean</a:t>
            </a:r>
            <a:r>
              <a:rPr lang="es-ES" sz="1600" dirty="0"/>
              <a:t> (</a:t>
            </a:r>
            <a:r>
              <a:rPr lang="es-ES" sz="1600" dirty="0" err="1"/>
              <a:t>adina</a:t>
            </a:r>
            <a:r>
              <a:rPr lang="es-ES" sz="1600" dirty="0"/>
              <a:t> &lt;3 </a:t>
            </a:r>
            <a:r>
              <a:rPr lang="es-ES" sz="1600" dirty="0" err="1"/>
              <a:t>hilabete</a:t>
            </a:r>
            <a:r>
              <a:rPr lang="es-ES" sz="1600" dirty="0"/>
              <a:t>, </a:t>
            </a:r>
            <a:r>
              <a:rPr lang="es-ES" sz="1600" dirty="0" err="1"/>
              <a:t>immunosupresioa</a:t>
            </a:r>
            <a:r>
              <a:rPr lang="es-ES" sz="1600" dirty="0"/>
              <a:t>, </a:t>
            </a:r>
            <a:r>
              <a:rPr lang="es-ES" sz="1600" dirty="0" err="1"/>
              <a:t>gaixotasun</a:t>
            </a:r>
            <a:r>
              <a:rPr lang="es-ES" sz="1600" dirty="0"/>
              <a:t> </a:t>
            </a:r>
            <a:r>
              <a:rPr lang="es-ES" sz="1600" dirty="0" err="1"/>
              <a:t>kroniko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malnutrizio</a:t>
            </a:r>
            <a:r>
              <a:rPr lang="es-ES" sz="1600" dirty="0"/>
              <a:t> </a:t>
            </a:r>
            <a:r>
              <a:rPr lang="es-ES" sz="1600" dirty="0" err="1"/>
              <a:t>larriak</a:t>
            </a:r>
            <a:r>
              <a:rPr lang="es-ES" sz="1600" dirty="0"/>
              <a:t>, </a:t>
            </a:r>
            <a:r>
              <a:rPr lang="es-ES" sz="1600" dirty="0" err="1"/>
              <a:t>drepanozitosia</a:t>
            </a:r>
            <a:r>
              <a:rPr lang="es-ES" sz="16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i="1" dirty="0" err="1"/>
              <a:t>Shigella</a:t>
            </a:r>
            <a:r>
              <a:rPr lang="es-ES" sz="1600" dirty="0"/>
              <a:t>-k </a:t>
            </a:r>
            <a:r>
              <a:rPr lang="es-ES" sz="1600" dirty="0" err="1"/>
              <a:t>eragindako</a:t>
            </a:r>
            <a:r>
              <a:rPr lang="es-ES" sz="1600" dirty="0"/>
              <a:t> </a:t>
            </a:r>
            <a:r>
              <a:rPr lang="es-ES" sz="1600" dirty="0" err="1"/>
              <a:t>infekzioaren</a:t>
            </a:r>
            <a:r>
              <a:rPr lang="es-ES" sz="1600" dirty="0"/>
              <a:t> </a:t>
            </a:r>
            <a:r>
              <a:rPr lang="es-ES" sz="1600" dirty="0" err="1"/>
              <a:t>susmoa</a:t>
            </a:r>
            <a:r>
              <a:rPr lang="es-ES" sz="1600" dirty="0"/>
              <a:t> eta </a:t>
            </a:r>
            <a:r>
              <a:rPr lang="es-ES" sz="1600" i="1" dirty="0"/>
              <a:t>V. </a:t>
            </a:r>
            <a:r>
              <a:rPr lang="es-ES" sz="1600" i="1" dirty="0" err="1"/>
              <a:t>cholerae</a:t>
            </a:r>
            <a:r>
              <a:rPr lang="es-ES" sz="1600" i="1" dirty="0"/>
              <a:t> </a:t>
            </a:r>
            <a:r>
              <a:rPr lang="es-ES" sz="1600" dirty="0" err="1"/>
              <a:t>izatearen</a:t>
            </a:r>
            <a:r>
              <a:rPr lang="es-ES" sz="1600" dirty="0"/>
              <a:t> </a:t>
            </a:r>
            <a:r>
              <a:rPr lang="es-ES" sz="1600" dirty="0" err="1"/>
              <a:t>susmoa</a:t>
            </a:r>
            <a:endParaRPr lang="es-ES" sz="1600" dirty="0"/>
          </a:p>
          <a:p>
            <a:r>
              <a:rPr lang="es-ES" sz="1800" dirty="0" err="1"/>
              <a:t>Modu</a:t>
            </a:r>
            <a:r>
              <a:rPr lang="es-ES" sz="1800" dirty="0"/>
              <a:t> </a:t>
            </a:r>
            <a:r>
              <a:rPr lang="es-ES" sz="1800" dirty="0" err="1"/>
              <a:t>enpirikoan</a:t>
            </a:r>
            <a:r>
              <a:rPr lang="es-ES" sz="1800" dirty="0"/>
              <a:t> </a:t>
            </a:r>
            <a:r>
              <a:rPr lang="es-ES" sz="1800" dirty="0" err="1"/>
              <a:t>gehien</a:t>
            </a:r>
            <a:r>
              <a:rPr lang="es-ES" sz="1800" dirty="0"/>
              <a:t> </a:t>
            </a:r>
            <a:r>
              <a:rPr lang="es-ES" sz="1800" dirty="0" err="1"/>
              <a:t>erabiltzen</a:t>
            </a:r>
            <a:r>
              <a:rPr lang="es-ES" sz="1800" dirty="0"/>
              <a:t> </a:t>
            </a:r>
            <a:r>
              <a:rPr lang="es-ES" sz="1800" dirty="0" err="1"/>
              <a:t>direnak</a:t>
            </a:r>
            <a:r>
              <a:rPr lang="es-ES" sz="1800" dirty="0"/>
              <a:t>: </a:t>
            </a:r>
            <a:r>
              <a:rPr lang="es-ES" sz="1800" dirty="0" err="1"/>
              <a:t>azitromizina</a:t>
            </a:r>
            <a:r>
              <a:rPr lang="es-ES" sz="1800" dirty="0"/>
              <a:t> eta 3. </a:t>
            </a:r>
            <a:r>
              <a:rPr lang="es-ES" sz="1800" dirty="0" err="1"/>
              <a:t>belaunaldiko</a:t>
            </a:r>
            <a:r>
              <a:rPr lang="es-ES" sz="1800" dirty="0"/>
              <a:t> </a:t>
            </a:r>
            <a:r>
              <a:rPr lang="es-ES" sz="1800" dirty="0" err="1"/>
              <a:t>zefalosporinak</a:t>
            </a:r>
            <a:endParaRPr lang="es-ES" sz="1800" dirty="0"/>
          </a:p>
          <a:p>
            <a:pPr marL="0" indent="0">
              <a:buNone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9677D049-6F5D-5771-C616-15EB85B19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947" y="1138645"/>
            <a:ext cx="4792341" cy="5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farmakologikoa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711040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u="sng" dirty="0" err="1">
                <a:solidFill>
                  <a:srgbClr val="4E9EBA"/>
                </a:solidFill>
              </a:rPr>
              <a:t>Probiotikoak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</a:p>
          <a:p>
            <a:r>
              <a:rPr lang="es-ES" sz="1800" dirty="0" err="1"/>
              <a:t>Erabilera</a:t>
            </a:r>
            <a:r>
              <a:rPr lang="es-ES" sz="1800" dirty="0"/>
              <a:t> </a:t>
            </a:r>
            <a:r>
              <a:rPr lang="es-ES" sz="1800" dirty="0" err="1"/>
              <a:t>eztabaidagarria</a:t>
            </a:r>
            <a:endParaRPr lang="es-ES" sz="1800" dirty="0"/>
          </a:p>
          <a:p>
            <a:r>
              <a:rPr lang="es-ES" sz="1800" dirty="0" err="1"/>
              <a:t>ESPGHANek</a:t>
            </a:r>
            <a:r>
              <a:rPr lang="es-ES" sz="1800" dirty="0"/>
              <a:t> </a:t>
            </a:r>
            <a:r>
              <a:rPr lang="es-ES" sz="1800" dirty="0" err="1"/>
              <a:t>gomendatzen</a:t>
            </a:r>
            <a:r>
              <a:rPr lang="es-ES" sz="1800" dirty="0"/>
              <a:t> du </a:t>
            </a:r>
            <a:r>
              <a:rPr lang="es-ES" sz="1800" dirty="0" err="1"/>
              <a:t>kontuan</a:t>
            </a:r>
            <a:r>
              <a:rPr lang="es-ES" sz="1800" dirty="0"/>
              <a:t> </a:t>
            </a:r>
            <a:r>
              <a:rPr lang="es-ES" sz="1800" dirty="0" err="1"/>
              <a:t>hartzeko</a:t>
            </a:r>
            <a:r>
              <a:rPr lang="es-ES" sz="1800" dirty="0"/>
              <a:t> </a:t>
            </a:r>
            <a:r>
              <a:rPr lang="es-ES" sz="1800" dirty="0" err="1"/>
              <a:t>beherako</a:t>
            </a:r>
            <a:r>
              <a:rPr lang="es-ES" sz="1800" dirty="0"/>
              <a:t> </a:t>
            </a:r>
            <a:r>
              <a:rPr lang="es-ES" sz="1800" dirty="0" err="1"/>
              <a:t>infekzioso</a:t>
            </a:r>
            <a:r>
              <a:rPr lang="es-ES" sz="1800" dirty="0"/>
              <a:t> </a:t>
            </a:r>
            <a:r>
              <a:rPr lang="es-ES" sz="1800" dirty="0" err="1"/>
              <a:t>birikoarekin</a:t>
            </a:r>
            <a:r>
              <a:rPr lang="es-ES" sz="1800" dirty="0"/>
              <a:t> </a:t>
            </a:r>
            <a:r>
              <a:rPr lang="es-ES" sz="1800" dirty="0" err="1"/>
              <a:t>erabil</a:t>
            </a:r>
            <a:r>
              <a:rPr lang="es-ES" sz="1800" dirty="0"/>
              <a:t> </a:t>
            </a:r>
            <a:r>
              <a:rPr lang="es-ES" sz="1800" dirty="0" err="1"/>
              <a:t>daitezkeela</a:t>
            </a:r>
            <a:r>
              <a:rPr lang="es-ES" sz="1800" dirty="0"/>
              <a:t>, </a:t>
            </a:r>
            <a:r>
              <a:rPr lang="es-ES" sz="1800" dirty="0" err="1"/>
              <a:t>baina</a:t>
            </a:r>
            <a:r>
              <a:rPr lang="es-ES" sz="1800" dirty="0"/>
              <a:t> </a:t>
            </a:r>
            <a:r>
              <a:rPr lang="es-ES" sz="1800" dirty="0" err="1"/>
              <a:t>ebidentzia</a:t>
            </a:r>
            <a:r>
              <a:rPr lang="es-ES" sz="1800" dirty="0"/>
              <a:t> </a:t>
            </a:r>
            <a:r>
              <a:rPr lang="es-ES" sz="1800" dirty="0" err="1"/>
              <a:t>handiena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andui</a:t>
            </a:r>
            <a:r>
              <a:rPr lang="es-ES" sz="1800" dirty="0"/>
              <a:t> </a:t>
            </a:r>
            <a:r>
              <a:rPr lang="es-ES" sz="1800" dirty="0" err="1"/>
              <a:t>jakin</a:t>
            </a:r>
            <a:r>
              <a:rPr lang="es-ES" sz="1800" dirty="0"/>
              <a:t> </a:t>
            </a:r>
            <a:r>
              <a:rPr lang="es-ES" sz="1800" dirty="0" err="1"/>
              <a:t>batzuk</a:t>
            </a:r>
            <a:r>
              <a:rPr lang="es-ES" sz="1800" dirty="0"/>
              <a:t> </a:t>
            </a:r>
            <a:r>
              <a:rPr lang="es-ES" sz="1800" dirty="0" err="1"/>
              <a:t>bakarrik</a:t>
            </a:r>
            <a:r>
              <a:rPr lang="es-ES" sz="1800" dirty="0"/>
              <a:t>: </a:t>
            </a:r>
            <a:r>
              <a:rPr lang="es-ES" sz="1800" i="1" dirty="0" err="1"/>
              <a:t>Lactobacillus</a:t>
            </a:r>
            <a:r>
              <a:rPr lang="es-ES" sz="1800" i="1" dirty="0"/>
              <a:t> </a:t>
            </a:r>
            <a:r>
              <a:rPr lang="es-ES" sz="1800" i="1" dirty="0" err="1"/>
              <a:t>rhamnosus</a:t>
            </a:r>
            <a:r>
              <a:rPr lang="es-ES" sz="1800" i="1" dirty="0"/>
              <a:t> </a:t>
            </a:r>
            <a:r>
              <a:rPr lang="es-ES" sz="1800" dirty="0"/>
              <a:t>GG, </a:t>
            </a:r>
            <a:r>
              <a:rPr lang="es-ES" sz="1800" i="1" dirty="0" err="1"/>
              <a:t>Saccharomyces</a:t>
            </a:r>
            <a:r>
              <a:rPr lang="es-ES" sz="1800" i="1" dirty="0"/>
              <a:t> </a:t>
            </a:r>
            <a:r>
              <a:rPr lang="es-ES" sz="1800" i="1" dirty="0" err="1"/>
              <a:t>boulardii</a:t>
            </a:r>
            <a:r>
              <a:rPr lang="es-ES" sz="1800" i="1" dirty="0"/>
              <a:t> </a:t>
            </a:r>
            <a:r>
              <a:rPr lang="es-ES" sz="1800" dirty="0"/>
              <a:t>eta </a:t>
            </a:r>
            <a:r>
              <a:rPr lang="es-ES" sz="1800" i="1" dirty="0"/>
              <a:t>L. </a:t>
            </a:r>
            <a:r>
              <a:rPr lang="es-ES" sz="1800" i="1" dirty="0" err="1"/>
              <a:t>reuteri</a:t>
            </a:r>
            <a:r>
              <a:rPr lang="es-ES" sz="1800" i="1" dirty="0"/>
              <a:t> </a:t>
            </a:r>
            <a:r>
              <a:rPr lang="es-ES" sz="1800" dirty="0"/>
              <a:t>(</a:t>
            </a:r>
            <a:r>
              <a:rPr lang="es-ES" sz="1800" dirty="0" err="1"/>
              <a:t>gomendio</a:t>
            </a:r>
            <a:r>
              <a:rPr lang="es-ES" sz="1800" dirty="0"/>
              <a:t> </a:t>
            </a:r>
            <a:r>
              <a:rPr lang="es-ES" sz="1800" dirty="0" err="1"/>
              <a:t>ahula</a:t>
            </a:r>
            <a:r>
              <a:rPr lang="es-ES" sz="1800" dirty="0"/>
              <a:t> eta </a:t>
            </a:r>
            <a:r>
              <a:rPr lang="es-ES" sz="1800" dirty="0" err="1"/>
              <a:t>ebidentzia</a:t>
            </a:r>
            <a:r>
              <a:rPr lang="es-ES" sz="1800" dirty="0"/>
              <a:t> </a:t>
            </a:r>
            <a:r>
              <a:rPr lang="es-ES" sz="1800" dirty="0" err="1"/>
              <a:t>maila</a:t>
            </a:r>
            <a:r>
              <a:rPr lang="es-ES" sz="1800" dirty="0"/>
              <a:t> oso </a:t>
            </a:r>
            <a:r>
              <a:rPr lang="es-ES" sz="1800" dirty="0" err="1"/>
              <a:t>txikia</a:t>
            </a:r>
            <a:r>
              <a:rPr lang="es-ES" sz="1800" dirty="0"/>
              <a:t>) </a:t>
            </a:r>
            <a:endParaRPr lang="es-ES" sz="1800" i="1" dirty="0"/>
          </a:p>
          <a:p>
            <a:pPr marL="0" indent="0">
              <a:buNone/>
            </a:pPr>
            <a:endParaRPr lang="es-ES" sz="2000" b="1" u="sng" dirty="0">
              <a:solidFill>
                <a:srgbClr val="4E9EBA"/>
              </a:solidFill>
            </a:endParaRPr>
          </a:p>
          <a:p>
            <a:pPr marL="0" indent="0">
              <a:buNone/>
            </a:pPr>
            <a:r>
              <a:rPr lang="es-ES" sz="2000" b="1" u="sng" dirty="0" err="1">
                <a:solidFill>
                  <a:srgbClr val="4E9EBA"/>
                </a:solidFill>
              </a:rPr>
              <a:t>Antidiarreikoak</a:t>
            </a:r>
            <a:r>
              <a:rPr lang="es-ES" sz="2000" b="1" u="sng" dirty="0">
                <a:solidFill>
                  <a:srgbClr val="4E9EBA"/>
                </a:solidFill>
              </a:rPr>
              <a:t> </a:t>
            </a:r>
          </a:p>
          <a:p>
            <a:r>
              <a:rPr lang="es-ES" sz="1800" dirty="0" err="1">
                <a:solidFill>
                  <a:srgbClr val="4E9EBA"/>
                </a:solidFill>
              </a:rPr>
              <a:t>Errazekadotriloa</a:t>
            </a:r>
            <a:r>
              <a:rPr lang="es-ES" sz="1800" dirty="0"/>
              <a:t>: </a:t>
            </a:r>
            <a:r>
              <a:rPr lang="es-ES" sz="1800" dirty="0" err="1"/>
              <a:t>praktika</a:t>
            </a:r>
            <a:r>
              <a:rPr lang="es-ES" sz="1800" dirty="0"/>
              <a:t> </a:t>
            </a:r>
            <a:r>
              <a:rPr lang="es-ES" sz="1800" dirty="0" err="1"/>
              <a:t>klinikoko</a:t>
            </a:r>
            <a:r>
              <a:rPr lang="es-ES" sz="1800" dirty="0"/>
              <a:t> </a:t>
            </a:r>
            <a:r>
              <a:rPr lang="es-ES" sz="1800" dirty="0" err="1"/>
              <a:t>gida</a:t>
            </a:r>
            <a:r>
              <a:rPr lang="es-ES" sz="1800" dirty="0"/>
              <a:t> </a:t>
            </a:r>
            <a:r>
              <a:rPr lang="es-ES" sz="1800" dirty="0" err="1"/>
              <a:t>gehienetan</a:t>
            </a:r>
            <a:r>
              <a:rPr lang="es-ES" sz="1800" dirty="0"/>
              <a:t> </a:t>
            </a:r>
            <a:r>
              <a:rPr lang="es-ES" sz="1800" dirty="0" err="1"/>
              <a:t>sartu</a:t>
            </a:r>
            <a:r>
              <a:rPr lang="es-ES" sz="1800" dirty="0"/>
              <a:t> </a:t>
            </a:r>
            <a:r>
              <a:rPr lang="es-ES" sz="1800" dirty="0" err="1"/>
              <a:t>gabe</a:t>
            </a:r>
            <a:r>
              <a:rPr lang="es-ES" sz="1800" dirty="0"/>
              <a:t>. </a:t>
            </a:r>
            <a:r>
              <a:rPr lang="es-ES" sz="1800" dirty="0" err="1"/>
              <a:t>Azterketa</a:t>
            </a:r>
            <a:r>
              <a:rPr lang="es-ES" sz="1800" dirty="0"/>
              <a:t> </a:t>
            </a:r>
            <a:r>
              <a:rPr lang="es-ES" sz="1800" dirty="0" err="1"/>
              <a:t>gutxi</a:t>
            </a:r>
            <a:r>
              <a:rPr lang="es-ES" sz="1800" dirty="0"/>
              <a:t> </a:t>
            </a:r>
            <a:r>
              <a:rPr lang="es-ES" sz="1800" dirty="0" err="1"/>
              <a:t>egin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,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dago</a:t>
            </a:r>
            <a:r>
              <a:rPr lang="es-ES" sz="1800" dirty="0"/>
              <a:t> </a:t>
            </a:r>
            <a:r>
              <a:rPr lang="es-ES" sz="1800" dirty="0" err="1"/>
              <a:t>argi</a:t>
            </a:r>
            <a:r>
              <a:rPr lang="es-ES" sz="1800" dirty="0"/>
              <a:t> </a:t>
            </a:r>
            <a:r>
              <a:rPr lang="es-ES" sz="1800" dirty="0" err="1"/>
              <a:t>ezarrita</a:t>
            </a:r>
            <a:r>
              <a:rPr lang="es-ES" sz="1800" dirty="0"/>
              <a:t> </a:t>
            </a:r>
            <a:r>
              <a:rPr lang="es-ES" sz="1800" dirty="0" err="1"/>
              <a:t>zertarako</a:t>
            </a:r>
            <a:r>
              <a:rPr lang="es-ES" sz="1800" dirty="0"/>
              <a:t> den eta </a:t>
            </a:r>
            <a:r>
              <a:rPr lang="es-ES" sz="1800" dirty="0" err="1"/>
              <a:t>gure</a:t>
            </a:r>
            <a:r>
              <a:rPr lang="es-ES" sz="1800" dirty="0"/>
              <a:t> </a:t>
            </a:r>
            <a:r>
              <a:rPr lang="es-ES" sz="1800" dirty="0" err="1"/>
              <a:t>ingurunean</a:t>
            </a:r>
            <a:r>
              <a:rPr lang="es-ES" sz="1800" dirty="0"/>
              <a:t> </a:t>
            </a:r>
            <a:r>
              <a:rPr lang="es-ES" sz="1800" dirty="0" err="1"/>
              <a:t>zer-nolako</a:t>
            </a:r>
            <a:r>
              <a:rPr lang="es-ES" sz="1800" dirty="0"/>
              <a:t> </a:t>
            </a:r>
            <a:r>
              <a:rPr lang="es-ES" sz="1800" dirty="0" err="1"/>
              <a:t>kostu</a:t>
            </a:r>
            <a:r>
              <a:rPr lang="es-ES" sz="1800" dirty="0"/>
              <a:t>/</a:t>
            </a:r>
            <a:r>
              <a:rPr lang="es-ES" sz="1800" dirty="0" err="1"/>
              <a:t>onurak</a:t>
            </a:r>
            <a:r>
              <a:rPr lang="es-ES" sz="1800" dirty="0"/>
              <a:t> </a:t>
            </a:r>
            <a:r>
              <a:rPr lang="es-ES" sz="1800" dirty="0" err="1"/>
              <a:t>dituen</a:t>
            </a:r>
            <a:r>
              <a:rPr lang="es-ES" sz="1800" dirty="0"/>
              <a:t>  </a:t>
            </a:r>
          </a:p>
          <a:p>
            <a:r>
              <a:rPr lang="es-ES" sz="1800" dirty="0" err="1">
                <a:solidFill>
                  <a:srgbClr val="4E9EBA"/>
                </a:solidFill>
              </a:rPr>
              <a:t>Loperamida</a:t>
            </a:r>
            <a:r>
              <a:rPr lang="es-ES" sz="1800" dirty="0"/>
              <a:t>: </a:t>
            </a:r>
            <a:r>
              <a:rPr lang="es-ES" sz="1800" dirty="0" err="1"/>
              <a:t>kontraindikatua</a:t>
            </a:r>
            <a:r>
              <a:rPr lang="es-ES" sz="1800" dirty="0"/>
              <a:t> 12 </a:t>
            </a:r>
            <a:r>
              <a:rPr lang="es-ES" sz="1800" dirty="0" err="1"/>
              <a:t>urtetik</a:t>
            </a:r>
            <a:r>
              <a:rPr lang="es-ES" sz="1800" dirty="0"/>
              <a:t> </a:t>
            </a:r>
            <a:r>
              <a:rPr lang="es-ES" sz="1800" dirty="0" err="1"/>
              <a:t>beherako</a:t>
            </a:r>
            <a:r>
              <a:rPr lang="es-ES" sz="1800" dirty="0"/>
              <a:t> </a:t>
            </a:r>
            <a:r>
              <a:rPr lang="es-ES" sz="1800" dirty="0" err="1"/>
              <a:t>pazienteetan</a:t>
            </a:r>
            <a:r>
              <a:rPr lang="es-ES" sz="1800" dirty="0"/>
              <a:t> eta </a:t>
            </a:r>
            <a:r>
              <a:rPr lang="es-ES" sz="1800" dirty="0" err="1"/>
              <a:t>beherako</a:t>
            </a:r>
            <a:r>
              <a:rPr lang="es-ES" sz="1800" dirty="0"/>
              <a:t> </a:t>
            </a:r>
            <a:r>
              <a:rPr lang="es-ES" sz="1800" dirty="0" err="1"/>
              <a:t>hemorragikoetan</a:t>
            </a:r>
            <a:endParaRPr lang="es-ES" sz="1800" dirty="0"/>
          </a:p>
          <a:p>
            <a:r>
              <a:rPr lang="es-ES" sz="1800" dirty="0" err="1">
                <a:solidFill>
                  <a:srgbClr val="4E9EBA"/>
                </a:solidFill>
              </a:rPr>
              <a:t>Ikatz</a:t>
            </a:r>
            <a:r>
              <a:rPr lang="es-ES" sz="1800" dirty="0">
                <a:solidFill>
                  <a:srgbClr val="4E9EBA"/>
                </a:solidFill>
              </a:rPr>
              <a:t> </a:t>
            </a:r>
            <a:r>
              <a:rPr lang="es-ES" sz="1800" dirty="0" err="1">
                <a:solidFill>
                  <a:srgbClr val="4E9EBA"/>
                </a:solidFill>
              </a:rPr>
              <a:t>aktibatua</a:t>
            </a:r>
            <a:r>
              <a:rPr lang="es-ES" sz="1800" dirty="0"/>
              <a:t>: </a:t>
            </a:r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gomendatzen</a:t>
            </a:r>
            <a:endParaRPr lang="es-ES" sz="2000" dirty="0"/>
          </a:p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9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farmakologikoa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67943" y="1090023"/>
            <a:ext cx="10931743" cy="50074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u="sng" dirty="0" err="1">
                <a:solidFill>
                  <a:srgbClr val="4E9EBA"/>
                </a:solidFill>
              </a:rPr>
              <a:t>Antiemetikoak</a:t>
            </a:r>
            <a:r>
              <a:rPr lang="es-ES" sz="2000" b="1" dirty="0"/>
              <a:t>: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1800" dirty="0" err="1"/>
              <a:t>erabilera</a:t>
            </a:r>
            <a:r>
              <a:rPr lang="es-ES" sz="1800" dirty="0"/>
              <a:t> </a:t>
            </a:r>
            <a:r>
              <a:rPr lang="es-ES" sz="1800" dirty="0" err="1"/>
              <a:t>eztabaidagarria</a:t>
            </a:r>
            <a:r>
              <a:rPr lang="es-ES" sz="1800" dirty="0"/>
              <a:t> </a:t>
            </a:r>
            <a:r>
              <a:rPr lang="es-ES" sz="1800" dirty="0" err="1"/>
              <a:t>GEAri</a:t>
            </a:r>
            <a:r>
              <a:rPr lang="es-ES" sz="1800" dirty="0"/>
              <a:t> </a:t>
            </a:r>
            <a:r>
              <a:rPr lang="es-ES" sz="1800" dirty="0" err="1"/>
              <a:t>lotutako</a:t>
            </a:r>
            <a:r>
              <a:rPr lang="es-ES" sz="1800" dirty="0"/>
              <a:t> </a:t>
            </a:r>
            <a:r>
              <a:rPr lang="es-ES" sz="1800" dirty="0" err="1"/>
              <a:t>gorakoetan</a:t>
            </a:r>
            <a:r>
              <a:rPr lang="es-ES" sz="1800" dirty="0"/>
              <a:t> </a:t>
            </a:r>
          </a:p>
          <a:p>
            <a:r>
              <a:rPr lang="es-ES" sz="1800" dirty="0" err="1">
                <a:solidFill>
                  <a:srgbClr val="4E9EBA"/>
                </a:solidFill>
              </a:rPr>
              <a:t>Donperidona</a:t>
            </a:r>
            <a:r>
              <a:rPr lang="es-ES" sz="1800" dirty="0">
                <a:solidFill>
                  <a:srgbClr val="4E9EBA"/>
                </a:solidFill>
              </a:rPr>
              <a:t> </a:t>
            </a:r>
            <a:r>
              <a:rPr lang="es-ES" sz="1800" dirty="0"/>
              <a:t>eta</a:t>
            </a:r>
            <a:r>
              <a:rPr lang="es-ES" sz="1800" dirty="0">
                <a:solidFill>
                  <a:srgbClr val="4E9EBA"/>
                </a:solidFill>
              </a:rPr>
              <a:t> </a:t>
            </a:r>
            <a:r>
              <a:rPr lang="es-ES" sz="1800" dirty="0" err="1">
                <a:solidFill>
                  <a:srgbClr val="4E9EBA"/>
                </a:solidFill>
              </a:rPr>
              <a:t>metoklopramida</a:t>
            </a:r>
            <a:r>
              <a:rPr lang="es-ES" sz="1800" dirty="0"/>
              <a:t>: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</a:t>
            </a:r>
            <a:r>
              <a:rPr lang="es-ES" sz="1800" dirty="0" err="1"/>
              <a:t>gomendatzen</a:t>
            </a:r>
            <a:r>
              <a:rPr lang="es-ES" sz="1800" dirty="0"/>
              <a:t> albo-</a:t>
            </a:r>
            <a:r>
              <a:rPr lang="es-ES" sz="1800" dirty="0" err="1"/>
              <a:t>ondorio</a:t>
            </a:r>
            <a:r>
              <a:rPr lang="es-ES" sz="1800" dirty="0"/>
              <a:t> </a:t>
            </a:r>
            <a:r>
              <a:rPr lang="es-ES" sz="1800" dirty="0" err="1"/>
              <a:t>estrapiramidalengatik</a:t>
            </a:r>
            <a:endParaRPr lang="es-ES" sz="1800" dirty="0"/>
          </a:p>
          <a:p>
            <a:r>
              <a:rPr lang="es-ES" sz="1800" dirty="0" err="1">
                <a:solidFill>
                  <a:srgbClr val="4E9EBA"/>
                </a:solidFill>
              </a:rPr>
              <a:t>Donperidona</a:t>
            </a:r>
            <a:r>
              <a:rPr lang="es-ES" sz="1800" dirty="0"/>
              <a:t>: arritmia </a:t>
            </a:r>
            <a:r>
              <a:rPr lang="es-ES" sz="1800" dirty="0" err="1"/>
              <a:t>bentrikular</a:t>
            </a:r>
            <a:r>
              <a:rPr lang="es-ES" sz="1800" dirty="0"/>
              <a:t> </a:t>
            </a:r>
            <a:r>
              <a:rPr lang="es-ES" sz="1800" dirty="0" err="1"/>
              <a:t>larriekin</a:t>
            </a:r>
            <a:r>
              <a:rPr lang="es-ES" sz="1800" dirty="0"/>
              <a:t> eta </a:t>
            </a:r>
            <a:r>
              <a:rPr lang="es-ES" sz="1800" dirty="0" err="1"/>
              <a:t>bat-bateko</a:t>
            </a:r>
            <a:r>
              <a:rPr lang="es-ES" sz="1800" dirty="0"/>
              <a:t> </a:t>
            </a:r>
            <a:r>
              <a:rPr lang="es-ES" sz="1800" dirty="0" err="1"/>
              <a:t>bihotz-heriotzarekin</a:t>
            </a:r>
            <a:r>
              <a:rPr lang="es-ES" sz="1800" dirty="0"/>
              <a:t> </a:t>
            </a:r>
            <a:r>
              <a:rPr lang="es-ES" sz="1800" dirty="0" err="1"/>
              <a:t>lotu</a:t>
            </a:r>
            <a:r>
              <a:rPr lang="es-ES" sz="1800" dirty="0"/>
              <a:t> da. Ez </a:t>
            </a:r>
            <a:r>
              <a:rPr lang="es-ES" sz="1800" dirty="0" err="1"/>
              <a:t>dago</a:t>
            </a:r>
            <a:r>
              <a:rPr lang="es-ES" sz="1800" dirty="0"/>
              <a:t> </a:t>
            </a:r>
            <a:r>
              <a:rPr lang="es-ES" sz="1800" dirty="0" err="1"/>
              <a:t>indikatua</a:t>
            </a:r>
            <a:r>
              <a:rPr lang="es-ES" sz="1800" dirty="0"/>
              <a:t> </a:t>
            </a:r>
            <a:r>
              <a:rPr lang="es-ES" sz="1800" dirty="0" err="1"/>
              <a:t>errehidrataziorako</a:t>
            </a:r>
            <a:r>
              <a:rPr lang="es-ES" sz="1800" dirty="0"/>
              <a:t> terapia </a:t>
            </a:r>
            <a:r>
              <a:rPr lang="es-ES" sz="1800" dirty="0" err="1"/>
              <a:t>osagarri</a:t>
            </a:r>
            <a:r>
              <a:rPr lang="es-ES" sz="1800" dirty="0"/>
              <a:t> </a:t>
            </a:r>
            <a:r>
              <a:rPr lang="es-ES" sz="1800" dirty="0" err="1"/>
              <a:t>gisa</a:t>
            </a:r>
            <a:r>
              <a:rPr lang="es-ES" sz="1800" dirty="0"/>
              <a:t> 12 </a:t>
            </a:r>
            <a:r>
              <a:rPr lang="es-ES" sz="1800" dirty="0" err="1"/>
              <a:t>urtetik</a:t>
            </a:r>
            <a:r>
              <a:rPr lang="es-ES" sz="1800" dirty="0"/>
              <a:t> </a:t>
            </a:r>
            <a:r>
              <a:rPr lang="es-ES" sz="1800" dirty="0" err="1"/>
              <a:t>beherakoen</a:t>
            </a:r>
            <a:r>
              <a:rPr lang="es-ES" sz="1800" dirty="0"/>
              <a:t> </a:t>
            </a:r>
            <a:r>
              <a:rPr lang="es-ES" sz="1800" dirty="0" err="1"/>
              <a:t>goragale</a:t>
            </a:r>
            <a:r>
              <a:rPr lang="es-ES" sz="1800" dirty="0"/>
              <a:t> eta </a:t>
            </a:r>
            <a:r>
              <a:rPr lang="es-ES" sz="1800" dirty="0" err="1"/>
              <a:t>gorako</a:t>
            </a:r>
            <a:r>
              <a:rPr lang="es-ES" sz="1800" dirty="0"/>
              <a:t> </a:t>
            </a:r>
            <a:r>
              <a:rPr lang="es-ES" sz="1800" dirty="0" err="1"/>
              <a:t>akutua</a:t>
            </a:r>
            <a:r>
              <a:rPr lang="es-ES" sz="1800" dirty="0"/>
              <a:t> </a:t>
            </a:r>
            <a:r>
              <a:rPr lang="es-ES" sz="1800" dirty="0" err="1"/>
              <a:t>tratatzeko</a:t>
            </a:r>
            <a:endParaRPr lang="es-ES" sz="1800" dirty="0"/>
          </a:p>
          <a:p>
            <a:r>
              <a:rPr lang="es-ES" sz="1800" dirty="0" err="1">
                <a:solidFill>
                  <a:srgbClr val="4E9EBA"/>
                </a:solidFill>
              </a:rPr>
              <a:t>Ahotik</a:t>
            </a:r>
            <a:r>
              <a:rPr lang="es-ES" sz="1800" dirty="0">
                <a:solidFill>
                  <a:srgbClr val="4E9EBA"/>
                </a:solidFill>
              </a:rPr>
              <a:t> </a:t>
            </a:r>
            <a:r>
              <a:rPr lang="es-ES" sz="1800" dirty="0" err="1">
                <a:solidFill>
                  <a:srgbClr val="4E9EBA"/>
                </a:solidFill>
              </a:rPr>
              <a:t>hartzeko</a:t>
            </a:r>
            <a:r>
              <a:rPr lang="es-ES" sz="1800" dirty="0">
                <a:solidFill>
                  <a:srgbClr val="4E9EBA"/>
                </a:solidFill>
              </a:rPr>
              <a:t> </a:t>
            </a:r>
            <a:r>
              <a:rPr lang="es-ES" sz="1800" dirty="0" err="1">
                <a:solidFill>
                  <a:srgbClr val="4E9EBA"/>
                </a:solidFill>
              </a:rPr>
              <a:t>ondansetrona</a:t>
            </a:r>
            <a:r>
              <a:rPr lang="es-ES" sz="1800" dirty="0"/>
              <a:t> (</a:t>
            </a:r>
            <a:r>
              <a:rPr lang="es-ES" sz="1800" dirty="0" err="1"/>
              <a:t>dosi</a:t>
            </a:r>
            <a:r>
              <a:rPr lang="es-ES" sz="1800" dirty="0"/>
              <a:t> </a:t>
            </a:r>
            <a:r>
              <a:rPr lang="es-ES" sz="1800" dirty="0" err="1"/>
              <a:t>bakarrean</a:t>
            </a:r>
            <a:r>
              <a:rPr lang="es-ES" sz="1800" dirty="0"/>
              <a:t>):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erabilera</a:t>
            </a:r>
            <a:r>
              <a:rPr lang="es-ES" sz="1600" dirty="0"/>
              <a:t> </a:t>
            </a:r>
            <a:r>
              <a:rPr lang="es-ES" sz="1600" dirty="0" err="1"/>
              <a:t>eztabaidagarria</a:t>
            </a:r>
            <a:r>
              <a:rPr lang="es-ES" sz="1600" dirty="0"/>
              <a:t> </a:t>
            </a:r>
            <a:r>
              <a:rPr lang="es-ES" sz="1600" dirty="0" err="1"/>
              <a:t>LMAn</a:t>
            </a:r>
            <a:r>
              <a:rPr lang="es-ES" sz="1600" dirty="0"/>
              <a:t>. </a:t>
            </a:r>
            <a:r>
              <a:rPr lang="es-ES" sz="1600" dirty="0" err="1"/>
              <a:t>Ospitalez</a:t>
            </a:r>
            <a:r>
              <a:rPr lang="es-ES" sz="1600" dirty="0"/>
              <a:t> </a:t>
            </a:r>
            <a:r>
              <a:rPr lang="es-ES" sz="1600" dirty="0" err="1"/>
              <a:t>kanpoko</a:t>
            </a:r>
            <a:r>
              <a:rPr lang="es-ES" sz="1600" dirty="0"/>
              <a:t> </a:t>
            </a:r>
            <a:r>
              <a:rPr lang="es-ES" sz="1600" dirty="0" err="1"/>
              <a:t>onuren</a:t>
            </a:r>
            <a:r>
              <a:rPr lang="es-ES" sz="1600" dirty="0"/>
              <a:t> </a:t>
            </a:r>
            <a:r>
              <a:rPr lang="es-ES" sz="1600" dirty="0" err="1"/>
              <a:t>ebidentzia</a:t>
            </a:r>
            <a:r>
              <a:rPr lang="es-ES" sz="1600" dirty="0"/>
              <a:t> </a:t>
            </a:r>
            <a:r>
              <a:rPr lang="es-ES" sz="1600" dirty="0" err="1"/>
              <a:t>ahula</a:t>
            </a:r>
            <a:r>
              <a:rPr lang="es-ES" sz="1600" dirty="0"/>
              <a:t> da. </a:t>
            </a:r>
            <a:r>
              <a:rPr lang="es-ES" sz="1600" dirty="0" err="1"/>
              <a:t>Lagungarria</a:t>
            </a:r>
            <a:r>
              <a:rPr lang="es-ES" sz="1600" dirty="0"/>
              <a:t> izan </a:t>
            </a:r>
            <a:r>
              <a:rPr lang="es-ES" sz="1600" dirty="0" err="1"/>
              <a:t>daiteke</a:t>
            </a:r>
            <a:r>
              <a:rPr lang="es-ES" sz="1600" dirty="0"/>
              <a:t>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err="1"/>
              <a:t>GEAri</a:t>
            </a:r>
            <a:r>
              <a:rPr lang="es-ES" sz="1600" dirty="0"/>
              <a:t> </a:t>
            </a:r>
            <a:r>
              <a:rPr lang="es-ES" sz="1600" dirty="0" err="1"/>
              <a:t>lotutako</a:t>
            </a:r>
            <a:r>
              <a:rPr lang="es-ES" sz="1600" dirty="0"/>
              <a:t> </a:t>
            </a:r>
            <a:r>
              <a:rPr lang="es-ES" sz="1600" dirty="0" err="1"/>
              <a:t>errehidratazioa</a:t>
            </a:r>
            <a:r>
              <a:rPr lang="es-ES" sz="1600" dirty="0"/>
              <a:t> </a:t>
            </a:r>
            <a:r>
              <a:rPr lang="es-ES" sz="1600" dirty="0" err="1"/>
              <a:t>hobea</a:t>
            </a:r>
            <a:r>
              <a:rPr lang="es-ES" sz="1600" dirty="0"/>
              <a:t> izan </a:t>
            </a:r>
            <a:r>
              <a:rPr lang="es-ES" sz="1600" dirty="0" err="1"/>
              <a:t>dadin</a:t>
            </a:r>
            <a:r>
              <a:rPr lang="es-ES" sz="1600" dirty="0"/>
              <a:t>, </a:t>
            </a:r>
            <a:r>
              <a:rPr lang="es-ES" sz="1600" dirty="0" err="1"/>
              <a:t>hasierako</a:t>
            </a:r>
            <a:r>
              <a:rPr lang="es-ES" sz="1600" dirty="0"/>
              <a:t> </a:t>
            </a:r>
            <a:r>
              <a:rPr lang="es-ES" sz="1600" dirty="0" err="1"/>
              <a:t>faseetan</a:t>
            </a:r>
            <a:r>
              <a:rPr lang="es-ES" sz="1600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err="1"/>
              <a:t>behin</a:t>
            </a:r>
            <a:r>
              <a:rPr lang="es-ES" sz="1600" dirty="0"/>
              <a:t> eta </a:t>
            </a:r>
            <a:r>
              <a:rPr lang="es-ES" sz="1600" dirty="0" err="1"/>
              <a:t>berriz</a:t>
            </a:r>
            <a:r>
              <a:rPr lang="es-ES" sz="1600" dirty="0"/>
              <a:t> </a:t>
            </a:r>
            <a:r>
              <a:rPr lang="es-ES" sz="1600" dirty="0" err="1"/>
              <a:t>izaten</a:t>
            </a:r>
            <a:r>
              <a:rPr lang="es-ES" sz="1600" dirty="0"/>
              <a:t> </a:t>
            </a:r>
            <a:r>
              <a:rPr lang="es-ES" sz="1600" dirty="0" err="1"/>
              <a:t>diren</a:t>
            </a:r>
            <a:r>
              <a:rPr lang="es-ES" sz="1600" dirty="0"/>
              <a:t> </a:t>
            </a:r>
            <a:r>
              <a:rPr lang="es-ES" sz="1600" dirty="0" err="1"/>
              <a:t>gorakoek</a:t>
            </a:r>
            <a:r>
              <a:rPr lang="es-ES" sz="1600" dirty="0"/>
              <a:t> </a:t>
            </a:r>
            <a:r>
              <a:rPr lang="es-ES" sz="1600" dirty="0" err="1"/>
              <a:t>konplikaziorik</a:t>
            </a:r>
            <a:r>
              <a:rPr lang="es-ES" sz="1600" dirty="0"/>
              <a:t> </a:t>
            </a:r>
            <a:r>
              <a:rPr lang="es-ES" sz="1600" dirty="0" err="1"/>
              <a:t>eragin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dezaten</a:t>
            </a:r>
            <a:endParaRPr lang="es-ES" sz="1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err="1"/>
              <a:t>kasu</a:t>
            </a:r>
            <a:r>
              <a:rPr lang="es-ES" sz="1600" dirty="0"/>
              <a:t> </a:t>
            </a:r>
            <a:r>
              <a:rPr lang="es-ES" sz="1600" dirty="0" err="1"/>
              <a:t>gutxiago</a:t>
            </a:r>
            <a:r>
              <a:rPr lang="es-ES" sz="1600" dirty="0"/>
              <a:t> </a:t>
            </a:r>
            <a:r>
              <a:rPr lang="es-ES" sz="1600" dirty="0" err="1"/>
              <a:t>bidera</a:t>
            </a:r>
            <a:r>
              <a:rPr lang="es-ES" sz="1600" dirty="0"/>
              <a:t> </a:t>
            </a:r>
            <a:r>
              <a:rPr lang="es-ES" sz="1600" dirty="0" err="1"/>
              <a:t>daitezen</a:t>
            </a:r>
            <a:r>
              <a:rPr lang="es-ES" sz="1600" dirty="0"/>
              <a:t> </a:t>
            </a:r>
            <a:r>
              <a:rPr lang="es-ES" sz="1600" dirty="0" err="1"/>
              <a:t>ospitaleetako</a:t>
            </a:r>
            <a:r>
              <a:rPr lang="es-ES" sz="1600" dirty="0"/>
              <a:t> </a:t>
            </a:r>
            <a:r>
              <a:rPr lang="es-ES" sz="1600" dirty="0" err="1"/>
              <a:t>larrialdi-zerbitzuetara</a:t>
            </a:r>
            <a:endParaRPr lang="es-E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frogatu</a:t>
            </a:r>
            <a:r>
              <a:rPr lang="es-ES" sz="1600" dirty="0"/>
              <a:t> </a:t>
            </a:r>
            <a:r>
              <a:rPr lang="es-ES" sz="1600" dirty="0" err="1"/>
              <a:t>onuragarria</a:t>
            </a:r>
            <a:r>
              <a:rPr lang="es-ES" sz="1600" dirty="0"/>
              <a:t> </a:t>
            </a:r>
            <a:r>
              <a:rPr lang="es-ES" sz="1600" dirty="0" err="1"/>
              <a:t>denik</a:t>
            </a:r>
            <a:r>
              <a:rPr lang="es-ES" sz="1600" dirty="0"/>
              <a:t> </a:t>
            </a:r>
            <a:r>
              <a:rPr lang="es-ES" sz="1600" dirty="0" err="1"/>
              <a:t>deshidrataziorik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dagoenean</a:t>
            </a:r>
            <a:endParaRPr lang="es-E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gorakoari</a:t>
            </a:r>
            <a:r>
              <a:rPr lang="es-ES" sz="1600" dirty="0"/>
              <a:t> </a:t>
            </a:r>
            <a:r>
              <a:rPr lang="es-ES" sz="1600" dirty="0" err="1"/>
              <a:t>lotutako</a:t>
            </a:r>
            <a:r>
              <a:rPr lang="es-ES" sz="1600" dirty="0"/>
              <a:t> </a:t>
            </a:r>
            <a:r>
              <a:rPr lang="es-ES" sz="1600" dirty="0" err="1"/>
              <a:t>bestelako</a:t>
            </a:r>
            <a:r>
              <a:rPr lang="es-ES" sz="1600" dirty="0"/>
              <a:t> </a:t>
            </a:r>
            <a:r>
              <a:rPr lang="es-ES" sz="1600" dirty="0" err="1"/>
              <a:t>diagnostiko</a:t>
            </a:r>
            <a:r>
              <a:rPr lang="es-ES" sz="1600" dirty="0"/>
              <a:t> </a:t>
            </a:r>
            <a:r>
              <a:rPr lang="es-ES" sz="1600" dirty="0" err="1"/>
              <a:t>larriak</a:t>
            </a:r>
            <a:r>
              <a:rPr lang="es-ES" sz="1600" dirty="0"/>
              <a:t> </a:t>
            </a:r>
            <a:r>
              <a:rPr lang="es-ES" sz="1600" dirty="0" err="1"/>
              <a:t>estaltzeko</a:t>
            </a:r>
            <a:r>
              <a:rPr lang="es-ES" sz="1600" dirty="0"/>
              <a:t> </a:t>
            </a:r>
            <a:r>
              <a:rPr lang="es-ES" sz="1600" dirty="0" err="1"/>
              <a:t>arrisku</a:t>
            </a:r>
            <a:r>
              <a:rPr lang="es-ES" sz="1600" dirty="0"/>
              <a:t> </a:t>
            </a:r>
            <a:r>
              <a:rPr lang="es-ES" sz="1600" dirty="0" err="1"/>
              <a:t>txikia</a:t>
            </a:r>
            <a:endParaRPr lang="es-E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/>
              <a:t>arritmia-</a:t>
            </a:r>
            <a:r>
              <a:rPr lang="es-ES" sz="1600" dirty="0" err="1"/>
              <a:t>arrisku</a:t>
            </a:r>
            <a:r>
              <a:rPr lang="es-ES" sz="1600" dirty="0"/>
              <a:t> oso </a:t>
            </a:r>
            <a:r>
              <a:rPr lang="es-ES" sz="1600" dirty="0" err="1"/>
              <a:t>txikia</a:t>
            </a:r>
            <a:r>
              <a:rPr lang="es-ES" sz="1600" dirty="0"/>
              <a:t> </a:t>
            </a:r>
            <a:r>
              <a:rPr lang="es-ES" sz="1600" dirty="0" err="1"/>
              <a:t>arrisku</a:t>
            </a:r>
            <a:r>
              <a:rPr lang="es-ES" sz="1600" dirty="0"/>
              <a:t> </a:t>
            </a:r>
            <a:r>
              <a:rPr lang="es-ES" sz="1600" dirty="0" err="1"/>
              <a:t>faktorerik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badago</a:t>
            </a:r>
            <a:endParaRPr lang="es-E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beherako-gertakariak</a:t>
            </a:r>
            <a:r>
              <a:rPr lang="es-ES" sz="1600" dirty="0"/>
              <a:t> </a:t>
            </a:r>
            <a:r>
              <a:rPr lang="es-ES" sz="1600" dirty="0" err="1"/>
              <a:t>ugaritu</a:t>
            </a:r>
            <a:r>
              <a:rPr lang="es-ES" sz="1600" dirty="0"/>
              <a:t> </a:t>
            </a:r>
            <a:r>
              <a:rPr lang="es-ES" sz="1600" dirty="0" err="1"/>
              <a:t>litezke</a:t>
            </a:r>
            <a:endParaRPr lang="es-E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kontraindikatua</a:t>
            </a:r>
            <a:r>
              <a:rPr lang="es-ES" sz="1600" dirty="0"/>
              <a:t> </a:t>
            </a:r>
            <a:r>
              <a:rPr lang="es-ES" sz="1600" dirty="0" err="1"/>
              <a:t>buxadura-koadroetan</a:t>
            </a:r>
            <a:r>
              <a:rPr lang="es-ES" sz="1600" dirty="0"/>
              <a:t> eta arritmia-</a:t>
            </a:r>
            <a:r>
              <a:rPr lang="es-ES" sz="1600" dirty="0" err="1"/>
              <a:t>arriskuko</a:t>
            </a:r>
            <a:r>
              <a:rPr lang="es-ES" sz="1600" dirty="0"/>
              <a:t> </a:t>
            </a:r>
            <a:r>
              <a:rPr lang="es-ES" sz="1600" dirty="0" err="1"/>
              <a:t>kasuetan</a:t>
            </a:r>
            <a:endParaRPr lang="es-ES" sz="1600" dirty="0"/>
          </a:p>
          <a:p>
            <a:pPr marL="0" indent="0">
              <a:buNone/>
            </a:pPr>
            <a:r>
              <a:rPr lang="es-ES" sz="1800" dirty="0" err="1"/>
              <a:t>Kezka</a:t>
            </a:r>
            <a:r>
              <a:rPr lang="es-ES" sz="1800" dirty="0"/>
              <a:t> </a:t>
            </a:r>
            <a:r>
              <a:rPr lang="es-ES" sz="1800" dirty="0" err="1"/>
              <a:t>dago</a:t>
            </a:r>
            <a:r>
              <a:rPr lang="es-ES" sz="1800" dirty="0"/>
              <a:t> </a:t>
            </a:r>
            <a:r>
              <a:rPr lang="es-ES" sz="1800" dirty="0" err="1"/>
              <a:t>ondansetrona</a:t>
            </a:r>
            <a:r>
              <a:rPr lang="es-ES" sz="1800" dirty="0"/>
              <a:t> </a:t>
            </a:r>
            <a:r>
              <a:rPr lang="es-ES" sz="1800" dirty="0" err="1"/>
              <a:t>erabiltzeko</a:t>
            </a:r>
            <a:r>
              <a:rPr lang="es-ES" sz="1800" dirty="0"/>
              <a:t> </a:t>
            </a:r>
            <a:r>
              <a:rPr lang="es-ES" sz="1800" dirty="0" err="1"/>
              <a:t>erraztasunak</a:t>
            </a:r>
            <a:r>
              <a:rPr lang="es-ES" sz="1800" dirty="0"/>
              <a:t> </a:t>
            </a:r>
            <a:r>
              <a:rPr lang="es-ES" sz="1800" dirty="0" err="1"/>
              <a:t>ematen</a:t>
            </a:r>
            <a:r>
              <a:rPr lang="es-ES" sz="1800" dirty="0"/>
              <a:t> </a:t>
            </a:r>
            <a:r>
              <a:rPr lang="es-ES" sz="1800" dirty="0" err="1"/>
              <a:t>badira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ote</a:t>
            </a:r>
            <a:r>
              <a:rPr lang="es-ES" sz="1800" dirty="0"/>
              <a:t> </a:t>
            </a:r>
            <a:r>
              <a:rPr lang="es-ES" sz="1800" dirty="0" err="1"/>
              <a:t>diren</a:t>
            </a:r>
            <a:r>
              <a:rPr lang="es-ES" sz="1800" dirty="0"/>
              <a:t> </a:t>
            </a:r>
            <a:r>
              <a:rPr lang="es-ES" sz="1800" dirty="0" err="1"/>
              <a:t>medikalizatuko</a:t>
            </a:r>
            <a:r>
              <a:rPr lang="es-ES" sz="1800" dirty="0"/>
              <a:t> </a:t>
            </a:r>
            <a:r>
              <a:rPr lang="es-ES" sz="1800" dirty="0" err="1"/>
              <a:t>farmakoen</a:t>
            </a:r>
            <a:r>
              <a:rPr lang="es-ES" sz="1800" dirty="0"/>
              <a:t> </a:t>
            </a:r>
            <a:r>
              <a:rPr lang="es-ES" sz="1800" dirty="0" err="1"/>
              <a:t>erabilerarik</a:t>
            </a:r>
            <a:r>
              <a:rPr lang="es-ES" sz="1800" dirty="0"/>
              <a:t> </a:t>
            </a:r>
            <a:r>
              <a:rPr lang="es-ES" sz="1800" dirty="0" err="1"/>
              <a:t>eskatzen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egoerak</a:t>
            </a:r>
            <a:r>
              <a:rPr lang="es-ES" sz="1800" dirty="0"/>
              <a:t> eta </a:t>
            </a:r>
            <a:r>
              <a:rPr lang="es-ES" sz="1800" dirty="0" err="1"/>
              <a:t>errehidratazioari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ote</a:t>
            </a:r>
            <a:r>
              <a:rPr lang="es-ES" sz="1800" dirty="0"/>
              <a:t> </a:t>
            </a:r>
            <a:r>
              <a:rPr lang="es-ES" sz="1800" dirty="0" err="1"/>
              <a:t>zaion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bezalako</a:t>
            </a:r>
            <a:r>
              <a:rPr lang="es-ES" sz="1800" dirty="0"/>
              <a:t> </a:t>
            </a:r>
            <a:r>
              <a:rPr lang="es-ES" sz="1800" dirty="0" err="1"/>
              <a:t>garrantzia</a:t>
            </a:r>
            <a:r>
              <a:rPr lang="es-ES" sz="1800" dirty="0"/>
              <a:t> </a:t>
            </a:r>
            <a:r>
              <a:rPr lang="es-ES" sz="1800" dirty="0" err="1"/>
              <a:t>emango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s-ES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es-ES" sz="1600" dirty="0"/>
          </a:p>
          <a:p>
            <a:endParaRPr lang="es-ES" sz="18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4" y="6185998"/>
            <a:ext cx="11450391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28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GEA.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farmakologikoa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64188"/>
            <a:ext cx="10293675" cy="416922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EPDT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taldeak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protokolo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bat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ezarri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du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LMAn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6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hilabetetik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gorakoekin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ondansetrona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erabiltzeko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, eta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ohiko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tratamenduarekin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(AED)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desagertzen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ez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den eta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deshidratazio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arin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edo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ertaina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eragiten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duen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GEAri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lotutako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gorakoaren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kasuan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bakarrik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erabili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000" dirty="0" err="1">
                <a:latin typeface="Calibri"/>
                <a:ea typeface="Calibri" panose="020F0502020204030204" pitchFamily="34" charset="0"/>
                <a:cs typeface="Times New Roman"/>
              </a:rPr>
              <a:t>behar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 da (</a:t>
            </a:r>
            <a:r>
              <a:rPr lang="es-ES" sz="2000" u="sng" dirty="0">
                <a:solidFill>
                  <a:srgbClr val="0000FF"/>
                </a:solidFill>
                <a:latin typeface="Calibri"/>
                <a:ea typeface="Calibri" panose="020F0502020204030204" pitchFamily="34" charset="0"/>
                <a:cs typeface="Times New Roman"/>
                <a:hlinkClick r:id="rId2"/>
              </a:rPr>
              <a:t>GEAk eragindako beherakoa eta deshidratazioa</a:t>
            </a:r>
            <a:r>
              <a:rPr lang="es-ES" sz="2000" dirty="0"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r>
              <a:rPr lang="es-ES" sz="2000" baseline="300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s-ES" sz="20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 err="1"/>
              <a:t>Fitxa</a:t>
            </a:r>
            <a:r>
              <a:rPr lang="es-ES" sz="2000" dirty="0"/>
              <a:t> </a:t>
            </a:r>
            <a:r>
              <a:rPr lang="es-ES" sz="2000" dirty="0" err="1"/>
              <a:t>Teknikotik</a:t>
            </a:r>
            <a:r>
              <a:rPr lang="es-ES" sz="2000" dirty="0"/>
              <a:t> </a:t>
            </a:r>
            <a:r>
              <a:rPr lang="es-ES" sz="2000" dirty="0" err="1"/>
              <a:t>kanpoko</a:t>
            </a:r>
            <a:r>
              <a:rPr lang="es-ES" sz="2000" dirty="0"/>
              <a:t> </a:t>
            </a:r>
            <a:r>
              <a:rPr lang="es-ES" sz="2000" dirty="0" err="1"/>
              <a:t>indikazioa</a:t>
            </a:r>
            <a:r>
              <a:rPr lang="es-ES" sz="2000" dirty="0"/>
              <a:t>. </a:t>
            </a:r>
            <a:r>
              <a:rPr lang="es-ES" sz="2000" dirty="0" err="1"/>
              <a:t>Baimen</a:t>
            </a:r>
            <a:r>
              <a:rPr lang="es-ES" sz="2000" dirty="0"/>
              <a:t> </a:t>
            </a:r>
            <a:r>
              <a:rPr lang="es-ES" sz="2000" dirty="0" err="1"/>
              <a:t>informatua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du</a:t>
            </a:r>
          </a:p>
          <a:p>
            <a:pPr marL="0" indent="0">
              <a:buNone/>
            </a:pPr>
            <a:r>
              <a:rPr lang="es-ES" sz="1600" dirty="0"/>
              <a:t>	   				    </a:t>
            </a:r>
            <a:r>
              <a:rPr lang="es-ES" sz="1600" dirty="0" err="1">
                <a:solidFill>
                  <a:srgbClr val="4E9EBA"/>
                </a:solidFill>
              </a:rPr>
              <a:t>Ondansetrona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erabiltzeko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egiaztapen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zerrenda</a:t>
            </a:r>
            <a:endParaRPr lang="es-ES" sz="1600" dirty="0">
              <a:solidFill>
                <a:srgbClr val="4E9EBA"/>
              </a:solidFill>
            </a:endParaRPr>
          </a:p>
          <a:p>
            <a:endParaRPr lang="es-ES" sz="1600" dirty="0"/>
          </a:p>
          <a:p>
            <a:pPr marL="457200" lvl="1" indent="0">
              <a:buNone/>
            </a:pPr>
            <a:endParaRPr lang="es-ES" sz="1600" dirty="0"/>
          </a:p>
          <a:p>
            <a:pPr marL="457200" lvl="1" indent="0">
              <a:buNone/>
            </a:pPr>
            <a:endParaRPr lang="es-ES" sz="1600" dirty="0"/>
          </a:p>
          <a:p>
            <a:pPr marL="457200" lvl="1" indent="0"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pájaro, ave, árbol, flor&#10;&#10;Descripción generada automáticamente">
            <a:extLst>
              <a:ext uri="{FF2B5EF4-FFF2-40B4-BE49-F238E27FC236}">
                <a16:creationId xmlns:a16="http://schemas.microsoft.com/office/drawing/2014/main" id="{634B9A4A-41C7-6DD5-4824-E850EA69D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44" y="3253986"/>
            <a:ext cx="5790101" cy="9670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544" y="3253986"/>
            <a:ext cx="6115145" cy="24817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61628" y="2959426"/>
            <a:ext cx="507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4E9EBA"/>
                </a:solidFill>
              </a:rPr>
              <a:t>GEAn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ondansetrona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erabiltzeko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jarraibe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posologikoa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5612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452206"/>
            <a:ext cx="9601200" cy="4509323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sz="3400" dirty="0">
                <a:solidFill>
                  <a:schemeClr val="bg1"/>
                </a:solidFill>
              </a:rPr>
              <a:t>SARRERA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3400" dirty="0">
                <a:solidFill>
                  <a:schemeClr val="bg1"/>
                </a:solidFill>
              </a:rPr>
              <a:t>SUKARRA </a:t>
            </a:r>
            <a:endParaRPr lang="es-ES" sz="3400" dirty="0">
              <a:solidFill>
                <a:srgbClr val="FF0000"/>
              </a:solidFill>
            </a:endParaRPr>
          </a:p>
          <a:p>
            <a:pPr marL="800100" lvl="1" indent="-342900" algn="just">
              <a:lnSpc>
                <a:spcPct val="110000"/>
              </a:lnSpc>
            </a:pPr>
            <a:r>
              <a:rPr lang="es-ES" sz="2600" dirty="0" err="1">
                <a:solidFill>
                  <a:schemeClr val="bg1"/>
                </a:solidFill>
              </a:rPr>
              <a:t>Etiologia</a:t>
            </a:r>
            <a:endParaRPr lang="es-ES" sz="2600" dirty="0">
              <a:solidFill>
                <a:schemeClr val="bg1"/>
              </a:solidFill>
            </a:endParaRPr>
          </a:p>
          <a:p>
            <a:pPr marL="800100" lvl="1" indent="-342900" algn="just">
              <a:lnSpc>
                <a:spcPct val="110000"/>
              </a:lnSpc>
            </a:pPr>
            <a:r>
              <a:rPr lang="es-ES" sz="2600" dirty="0" err="1">
                <a:solidFill>
                  <a:schemeClr val="bg1"/>
                </a:solidFill>
              </a:rPr>
              <a:t>Diagnostikoa</a:t>
            </a:r>
            <a:endParaRPr lang="es-ES" sz="2600" dirty="0">
              <a:solidFill>
                <a:schemeClr val="bg1"/>
              </a:solidFill>
            </a:endParaRPr>
          </a:p>
          <a:p>
            <a:pPr marL="800100" lvl="1" indent="-342900" algn="just">
              <a:lnSpc>
                <a:spcPct val="110000"/>
              </a:lnSpc>
            </a:pPr>
            <a:r>
              <a:rPr lang="es-ES" sz="2600" dirty="0" err="1">
                <a:solidFill>
                  <a:schemeClr val="bg1"/>
                </a:solidFill>
              </a:rPr>
              <a:t>Tratamendua</a:t>
            </a:r>
            <a:endParaRPr lang="es-ES" sz="2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10000"/>
              </a:lnSpc>
            </a:pPr>
            <a:r>
              <a:rPr lang="es-ES" sz="3400" dirty="0">
                <a:solidFill>
                  <a:schemeClr val="bg1"/>
                </a:solidFill>
              </a:rPr>
              <a:t>GASTROENTERITIS AKUTUA (GEA)</a:t>
            </a:r>
          </a:p>
          <a:p>
            <a:pPr marL="800100" lvl="1" indent="-342900" algn="just">
              <a:lnSpc>
                <a:spcPct val="110000"/>
              </a:lnSpc>
            </a:pPr>
            <a:r>
              <a:rPr lang="es-ES" sz="2600" dirty="0" err="1">
                <a:solidFill>
                  <a:schemeClr val="bg1"/>
                </a:solidFill>
              </a:rPr>
              <a:t>Etiologia</a:t>
            </a:r>
            <a:endParaRPr lang="es-ES" sz="2600" dirty="0">
              <a:solidFill>
                <a:schemeClr val="bg1"/>
              </a:solidFill>
            </a:endParaRPr>
          </a:p>
          <a:p>
            <a:pPr marL="800100" lvl="1" indent="-342900" algn="just">
              <a:lnSpc>
                <a:spcPct val="110000"/>
              </a:lnSpc>
            </a:pPr>
            <a:r>
              <a:rPr lang="es-ES" sz="2600" dirty="0" err="1">
                <a:solidFill>
                  <a:schemeClr val="bg1"/>
                </a:solidFill>
              </a:rPr>
              <a:t>Diagnostikoa</a:t>
            </a:r>
            <a:endParaRPr lang="es-ES" sz="2600" dirty="0">
              <a:solidFill>
                <a:schemeClr val="bg1"/>
              </a:solidFill>
            </a:endParaRPr>
          </a:p>
          <a:p>
            <a:pPr marL="800100" lvl="1" indent="-342900" algn="just">
              <a:lnSpc>
                <a:spcPct val="110000"/>
              </a:lnSpc>
            </a:pPr>
            <a:r>
              <a:rPr lang="es-ES" sz="2600" dirty="0" err="1">
                <a:solidFill>
                  <a:schemeClr val="bg1"/>
                </a:solidFill>
              </a:rPr>
              <a:t>Prebentzioa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</a:p>
          <a:p>
            <a:pPr marL="800100" lvl="1" indent="-342900" algn="just">
              <a:lnSpc>
                <a:spcPct val="110000"/>
              </a:lnSpc>
            </a:pPr>
            <a:r>
              <a:rPr lang="es-ES" sz="2600" dirty="0" err="1">
                <a:solidFill>
                  <a:schemeClr val="bg1"/>
                </a:solidFill>
              </a:rPr>
              <a:t>Tratamendua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</a:p>
          <a:p>
            <a:pPr marL="1257300" lvl="2" indent="-342900" algn="just">
              <a:lnSpc>
                <a:spcPct val="110000"/>
              </a:lnSpc>
            </a:pPr>
            <a:r>
              <a:rPr lang="es-ES" sz="2300" dirty="0" err="1">
                <a:solidFill>
                  <a:schemeClr val="bg1"/>
                </a:solidFill>
              </a:rPr>
              <a:t>Ahotik</a:t>
            </a:r>
            <a:r>
              <a:rPr lang="es-ES" sz="2300" dirty="0">
                <a:solidFill>
                  <a:schemeClr val="bg1"/>
                </a:solidFill>
              </a:rPr>
              <a:t> </a:t>
            </a:r>
            <a:r>
              <a:rPr lang="es-ES" sz="2300" dirty="0" err="1">
                <a:solidFill>
                  <a:schemeClr val="bg1"/>
                </a:solidFill>
              </a:rPr>
              <a:t>errehidratatzeko</a:t>
            </a:r>
            <a:r>
              <a:rPr lang="es-ES" sz="2300" dirty="0">
                <a:solidFill>
                  <a:schemeClr val="bg1"/>
                </a:solidFill>
              </a:rPr>
              <a:t> </a:t>
            </a:r>
            <a:r>
              <a:rPr lang="es-ES" sz="2300" dirty="0" err="1">
                <a:solidFill>
                  <a:schemeClr val="bg1"/>
                </a:solidFill>
              </a:rPr>
              <a:t>disoluzioak</a:t>
            </a:r>
            <a:r>
              <a:rPr lang="es-ES" sz="2300" dirty="0">
                <a:solidFill>
                  <a:schemeClr val="bg1"/>
                </a:solidFill>
              </a:rPr>
              <a:t> (AED)</a:t>
            </a:r>
          </a:p>
          <a:p>
            <a:pPr marL="1257300" lvl="2" indent="-342900" algn="just">
              <a:lnSpc>
                <a:spcPct val="110000"/>
              </a:lnSpc>
            </a:pPr>
            <a:r>
              <a:rPr lang="es-ES" sz="2300" dirty="0" err="1">
                <a:solidFill>
                  <a:schemeClr val="bg1"/>
                </a:solidFill>
              </a:rPr>
              <a:t>Nutrizio-tratamendua</a:t>
            </a:r>
            <a:endParaRPr lang="es-ES" sz="2300" dirty="0">
              <a:solidFill>
                <a:schemeClr val="bg1"/>
              </a:solidFill>
            </a:endParaRPr>
          </a:p>
          <a:p>
            <a:pPr marL="1257300" lvl="2" indent="-342900" algn="just">
              <a:lnSpc>
                <a:spcPct val="110000"/>
              </a:lnSpc>
            </a:pPr>
            <a:r>
              <a:rPr lang="es-ES" sz="2300" dirty="0" err="1">
                <a:solidFill>
                  <a:schemeClr val="bg1"/>
                </a:solidFill>
              </a:rPr>
              <a:t>Tratamendu</a:t>
            </a:r>
            <a:r>
              <a:rPr lang="es-ES" sz="2300" dirty="0">
                <a:solidFill>
                  <a:schemeClr val="bg1"/>
                </a:solidFill>
              </a:rPr>
              <a:t> </a:t>
            </a:r>
            <a:r>
              <a:rPr lang="es-ES" sz="2300" dirty="0" err="1">
                <a:solidFill>
                  <a:schemeClr val="bg1"/>
                </a:solidFill>
              </a:rPr>
              <a:t>farmakologikoa</a:t>
            </a:r>
            <a:r>
              <a:rPr lang="es-ES" sz="2300" dirty="0">
                <a:solidFill>
                  <a:schemeClr val="bg1"/>
                </a:solidFill>
              </a:rPr>
              <a:t>: </a:t>
            </a:r>
            <a:r>
              <a:rPr lang="es-ES" sz="2300" dirty="0" err="1">
                <a:solidFill>
                  <a:schemeClr val="bg1"/>
                </a:solidFill>
              </a:rPr>
              <a:t>mikrobioen</a:t>
            </a:r>
            <a:r>
              <a:rPr lang="es-ES" sz="2300" dirty="0">
                <a:solidFill>
                  <a:schemeClr val="bg1"/>
                </a:solidFill>
              </a:rPr>
              <a:t> </a:t>
            </a:r>
            <a:r>
              <a:rPr lang="es-ES" sz="2300" dirty="0" err="1">
                <a:solidFill>
                  <a:schemeClr val="bg1"/>
                </a:solidFill>
              </a:rPr>
              <a:t>aurkakoak</a:t>
            </a:r>
            <a:r>
              <a:rPr lang="es-ES" sz="2300" dirty="0">
                <a:solidFill>
                  <a:schemeClr val="bg1"/>
                </a:solidFill>
              </a:rPr>
              <a:t>, </a:t>
            </a:r>
            <a:r>
              <a:rPr lang="es-ES" sz="2300" dirty="0" err="1">
                <a:solidFill>
                  <a:schemeClr val="bg1"/>
                </a:solidFill>
              </a:rPr>
              <a:t>probiotikoak</a:t>
            </a:r>
            <a:r>
              <a:rPr lang="es-ES" sz="2300" dirty="0">
                <a:solidFill>
                  <a:schemeClr val="bg1"/>
                </a:solidFill>
              </a:rPr>
              <a:t>, </a:t>
            </a:r>
            <a:r>
              <a:rPr lang="es-ES" sz="2300" dirty="0" err="1">
                <a:solidFill>
                  <a:schemeClr val="bg1"/>
                </a:solidFill>
              </a:rPr>
              <a:t>antidiarreikoak</a:t>
            </a:r>
            <a:r>
              <a:rPr lang="es-ES" sz="2300" dirty="0">
                <a:solidFill>
                  <a:schemeClr val="bg1"/>
                </a:solidFill>
              </a:rPr>
              <a:t>, </a:t>
            </a:r>
            <a:r>
              <a:rPr lang="es-ES" sz="2300" dirty="0" err="1">
                <a:solidFill>
                  <a:schemeClr val="bg1"/>
                </a:solidFill>
              </a:rPr>
              <a:t>antiemetikoak</a:t>
            </a:r>
            <a:r>
              <a:rPr lang="es-ES" sz="23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lnSpc>
                <a:spcPct val="110000"/>
              </a:lnSpc>
            </a:pPr>
            <a:endParaRPr lang="es-ES" sz="26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379229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Ideia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nagusiak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GEA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03677" cy="2036617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588312" y="1441522"/>
            <a:ext cx="9591724" cy="370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GEAren</a:t>
            </a:r>
            <a:r>
              <a:rPr lang="es-ES" sz="2000" dirty="0"/>
              <a:t> </a:t>
            </a:r>
            <a:r>
              <a:rPr lang="es-ES" sz="2000" dirty="0" err="1"/>
              <a:t>tratamenduaren</a:t>
            </a:r>
            <a:r>
              <a:rPr lang="es-ES" sz="2000" dirty="0"/>
              <a:t> </a:t>
            </a:r>
            <a:r>
              <a:rPr lang="es-ES" sz="2000" dirty="0" err="1"/>
              <a:t>helburu</a:t>
            </a:r>
            <a:r>
              <a:rPr lang="es-ES" sz="2000" dirty="0"/>
              <a:t> </a:t>
            </a:r>
            <a:r>
              <a:rPr lang="es-ES" sz="2000" dirty="0" err="1"/>
              <a:t>nagusiak</a:t>
            </a:r>
            <a:r>
              <a:rPr lang="es-ES" sz="2000" dirty="0"/>
              <a:t> </a:t>
            </a:r>
            <a:r>
              <a:rPr lang="es-ES" sz="2000" dirty="0" err="1"/>
              <a:t>likido</a:t>
            </a:r>
            <a:r>
              <a:rPr lang="es-ES" sz="2000" dirty="0"/>
              <a:t>-galera </a:t>
            </a:r>
            <a:r>
              <a:rPr lang="es-ES" sz="2000" dirty="0" err="1"/>
              <a:t>berrezartzea</a:t>
            </a:r>
            <a:r>
              <a:rPr lang="es-ES" sz="2000" dirty="0"/>
              <a:t> eta </a:t>
            </a:r>
            <a:r>
              <a:rPr lang="es-ES" sz="2000" dirty="0" err="1"/>
              <a:t>deshidratazioa</a:t>
            </a:r>
            <a:r>
              <a:rPr lang="es-ES" sz="2000" dirty="0"/>
              <a:t> </a:t>
            </a:r>
            <a:r>
              <a:rPr lang="es-ES" sz="2000" dirty="0" err="1"/>
              <a:t>prebenitzea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/eta </a:t>
            </a:r>
            <a:r>
              <a:rPr lang="es-ES" sz="2000" dirty="0" err="1"/>
              <a:t>tratatzea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. AED </a:t>
            </a:r>
            <a:r>
              <a:rPr lang="es-ES" sz="2000" dirty="0" err="1"/>
              <a:t>hiposodikoak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nagusia</a:t>
            </a: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Nutrizio-egoera</a:t>
            </a:r>
            <a:r>
              <a:rPr lang="es-ES" sz="2000" dirty="0"/>
              <a:t> </a:t>
            </a:r>
            <a:r>
              <a:rPr lang="es-ES" sz="2000" dirty="0" err="1"/>
              <a:t>onari</a:t>
            </a:r>
            <a:r>
              <a:rPr lang="es-ES" sz="2000" dirty="0"/>
              <a:t> </a:t>
            </a:r>
            <a:r>
              <a:rPr lang="es-ES" sz="2000" dirty="0" err="1"/>
              <a:t>eutsi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zaio</a:t>
            </a:r>
            <a:r>
              <a:rPr lang="es-ES" sz="2000" dirty="0"/>
              <a:t> </a:t>
            </a:r>
            <a:r>
              <a:rPr lang="es-ES" sz="2000" dirty="0" err="1"/>
              <a:t>kaloria-ekarpen</a:t>
            </a:r>
            <a:r>
              <a:rPr lang="es-ES" sz="2000" dirty="0"/>
              <a:t> </a:t>
            </a:r>
            <a:r>
              <a:rPr lang="es-ES" sz="2000" dirty="0" err="1"/>
              <a:t>egokiarekin</a:t>
            </a:r>
            <a:r>
              <a:rPr lang="es-ES" sz="2000" dirty="0"/>
              <a:t>, eta </a:t>
            </a:r>
            <a:r>
              <a:rPr lang="es-ES" sz="2000" dirty="0" err="1"/>
              <a:t>goiz</a:t>
            </a:r>
            <a:r>
              <a:rPr lang="es-ES" sz="2000" dirty="0"/>
              <a:t> </a:t>
            </a:r>
            <a:r>
              <a:rPr lang="es-ES" sz="2000" dirty="0" err="1"/>
              <a:t>sartu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 </a:t>
            </a:r>
            <a:r>
              <a:rPr lang="es-ES" sz="2000" dirty="0" err="1"/>
              <a:t>elikadura</a:t>
            </a:r>
            <a:r>
              <a:rPr lang="es-ES" sz="2000" dirty="0"/>
              <a:t> </a:t>
            </a:r>
            <a:r>
              <a:rPr lang="es-ES" sz="2000" dirty="0" err="1"/>
              <a:t>normala</a:t>
            </a: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Ez da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antibiotikorik</a:t>
            </a:r>
            <a:r>
              <a:rPr lang="es-ES" sz="2000" dirty="0"/>
              <a:t> </a:t>
            </a:r>
            <a:r>
              <a:rPr lang="es-ES" sz="2000" dirty="0" err="1"/>
              <a:t>erabili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, GEA </a:t>
            </a:r>
            <a:r>
              <a:rPr lang="es-ES" sz="2000" dirty="0" err="1"/>
              <a:t>gehienek</a:t>
            </a:r>
            <a:r>
              <a:rPr lang="es-ES" sz="2000" dirty="0"/>
              <a:t> </a:t>
            </a:r>
            <a:r>
              <a:rPr lang="es-ES" sz="2000" dirty="0" err="1"/>
              <a:t>jatorri</a:t>
            </a:r>
            <a:r>
              <a:rPr lang="es-ES" sz="2000" dirty="0"/>
              <a:t> </a:t>
            </a:r>
            <a:r>
              <a:rPr lang="es-ES" sz="2000" dirty="0" err="1"/>
              <a:t>birikoa</a:t>
            </a:r>
            <a:r>
              <a:rPr lang="es-ES" sz="2000" dirty="0"/>
              <a:t> </a:t>
            </a:r>
            <a:r>
              <a:rPr lang="es-ES" sz="2000" dirty="0" err="1"/>
              <a:t>dutelako</a:t>
            </a:r>
            <a:r>
              <a:rPr lang="es-ES" sz="2000" dirty="0"/>
              <a:t> eta </a:t>
            </a:r>
            <a:r>
              <a:rPr lang="es-ES" sz="2000" dirty="0" err="1"/>
              <a:t>jatorri</a:t>
            </a:r>
            <a:r>
              <a:rPr lang="es-ES" sz="2000" dirty="0"/>
              <a:t> </a:t>
            </a:r>
            <a:r>
              <a:rPr lang="es-ES" sz="2000" dirty="0" err="1"/>
              <a:t>bakterianoko</a:t>
            </a:r>
            <a:r>
              <a:rPr lang="es-ES" sz="2000" dirty="0"/>
              <a:t> </a:t>
            </a:r>
            <a:r>
              <a:rPr lang="es-ES" sz="2000" dirty="0" err="1"/>
              <a:t>gehienak</a:t>
            </a:r>
            <a:r>
              <a:rPr lang="es-ES" sz="2000" dirty="0"/>
              <a:t> </a:t>
            </a:r>
            <a:r>
              <a:rPr lang="es-ES" sz="2000" dirty="0" err="1"/>
              <a:t>prozesu</a:t>
            </a:r>
            <a:r>
              <a:rPr lang="es-ES" sz="2000" dirty="0"/>
              <a:t> </a:t>
            </a:r>
            <a:r>
              <a:rPr lang="es-ES" sz="2000" dirty="0" err="1"/>
              <a:t>automugatuak</a:t>
            </a:r>
            <a:r>
              <a:rPr lang="es-ES" sz="2000" dirty="0"/>
              <a:t> </a:t>
            </a:r>
            <a:r>
              <a:rPr lang="es-ES" sz="2000" dirty="0" err="1"/>
              <a:t>direlako</a:t>
            </a: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LMAn</a:t>
            </a:r>
            <a:r>
              <a:rPr lang="es-ES" sz="2000" dirty="0"/>
              <a:t> </a:t>
            </a:r>
            <a:r>
              <a:rPr lang="es-ES" sz="2000" dirty="0" err="1"/>
              <a:t>ondansetrona</a:t>
            </a:r>
            <a:r>
              <a:rPr lang="es-ES" sz="2000" dirty="0"/>
              <a:t> </a:t>
            </a:r>
            <a:r>
              <a:rPr lang="es-ES" sz="2000" dirty="0" err="1"/>
              <a:t>erabiltzeko</a:t>
            </a:r>
            <a:r>
              <a:rPr lang="es-ES" sz="2000" dirty="0"/>
              <a:t> </a:t>
            </a:r>
            <a:r>
              <a:rPr lang="es-ES" sz="2000" dirty="0" err="1"/>
              <a:t>erraztasun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</a:t>
            </a:r>
            <a:r>
              <a:rPr lang="es-ES" sz="2000" dirty="0" err="1"/>
              <a:t>izateak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luke</a:t>
            </a:r>
            <a:r>
              <a:rPr lang="es-ES" sz="2000" dirty="0"/>
              <a:t> </a:t>
            </a:r>
            <a:r>
              <a:rPr lang="es-ES" sz="2000" dirty="0" err="1"/>
              <a:t>ekarri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farmakorik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egoerak</a:t>
            </a:r>
            <a:r>
              <a:rPr lang="es-ES" sz="2000" dirty="0"/>
              <a:t> </a:t>
            </a:r>
            <a:r>
              <a:rPr lang="es-ES" sz="2000" dirty="0" err="1"/>
              <a:t>medikalizatzea</a:t>
            </a:r>
            <a:r>
              <a:rPr lang="es-ES" sz="2000" dirty="0"/>
              <a:t> eta </a:t>
            </a:r>
            <a:r>
              <a:rPr lang="es-ES" sz="2000" dirty="0" err="1"/>
              <a:t>errehidratazioari</a:t>
            </a:r>
            <a:r>
              <a:rPr lang="es-ES" sz="2000" dirty="0"/>
              <a:t> </a:t>
            </a:r>
            <a:r>
              <a:rPr lang="es-ES" sz="2000" dirty="0" err="1"/>
              <a:t>garrantzia</a:t>
            </a:r>
            <a:r>
              <a:rPr lang="es-ES" sz="2000" dirty="0"/>
              <a:t> </a:t>
            </a:r>
            <a:r>
              <a:rPr lang="es-ES" sz="2000" dirty="0" err="1"/>
              <a:t>kentzea</a:t>
            </a: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4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1777970" y="1097280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2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268" y="714893"/>
            <a:ext cx="9236826" cy="147447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Informazio gehiago eta bibliografia…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058000B-0EA3-811C-D0B3-079B3D4C54D3}"/>
              </a:ext>
            </a:extLst>
          </p:cNvPr>
          <p:cNvSpPr txBox="1"/>
          <p:nvPr/>
        </p:nvSpPr>
        <p:spPr>
          <a:xfrm>
            <a:off x="1988191" y="3011648"/>
            <a:ext cx="600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4E9EBA"/>
                </a:solidFill>
                <a:latin typeface="Arial Black"/>
                <a:ea typeface="+mn-ea"/>
                <a:cs typeface="+mn-cs"/>
                <a:hlinkClick r:id="rId6"/>
              </a:rPr>
              <a:t>INFAC 32 </a:t>
            </a:r>
            <a:r>
              <a:rPr lang="es-ES_tradnl" sz="2800" dirty="0" err="1">
                <a:solidFill>
                  <a:srgbClr val="4E9EBA"/>
                </a:solidFill>
                <a:latin typeface="Arial Black"/>
                <a:ea typeface="+mn-ea"/>
                <a:cs typeface="+mn-cs"/>
                <a:hlinkClick r:id="rId6"/>
              </a:rPr>
              <a:t>Liburukia</a:t>
            </a:r>
            <a:r>
              <a:rPr lang="es-ES_tradnl" sz="2800" dirty="0">
                <a:solidFill>
                  <a:srgbClr val="4E9EBA"/>
                </a:solidFill>
                <a:latin typeface="Arial Black"/>
                <a:ea typeface="+mn-ea"/>
                <a:cs typeface="+mn-cs"/>
                <a:hlinkClick r:id="rId6"/>
              </a:rPr>
              <a:t>, 6. </a:t>
            </a:r>
            <a:r>
              <a:rPr lang="es-ES_tradnl" sz="2800" dirty="0" err="1">
                <a:solidFill>
                  <a:srgbClr val="4E9EBA"/>
                </a:solidFill>
                <a:latin typeface="Arial Black"/>
                <a:ea typeface="+mn-ea"/>
                <a:cs typeface="+mn-cs"/>
                <a:hlinkClick r:id="rId6"/>
              </a:rPr>
              <a:t>Zk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823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  <a:p>
            <a:r>
              <a:rPr lang="es-ES" sz="2000" dirty="0" err="1"/>
              <a:t>Sukarra</a:t>
            </a:r>
            <a:r>
              <a:rPr lang="es-ES" sz="2000" dirty="0"/>
              <a:t> eta gastroenteritis </a:t>
            </a:r>
            <a:r>
              <a:rPr lang="es-ES" sz="2000" dirty="0" err="1"/>
              <a:t>akutua</a:t>
            </a:r>
            <a:r>
              <a:rPr lang="es-ES" sz="2000" dirty="0"/>
              <a:t> (GEA): </a:t>
            </a:r>
            <a:r>
              <a:rPr lang="es-ES" sz="2000" b="1" dirty="0" err="1">
                <a:solidFill>
                  <a:srgbClr val="4E9EBA"/>
                </a:solidFill>
              </a:rPr>
              <a:t>prozesu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arin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automugatuak</a:t>
            </a:r>
            <a:r>
              <a:rPr lang="es-ES" sz="2000" b="1" dirty="0">
                <a:solidFill>
                  <a:srgbClr val="4E9EBA"/>
                </a:solidFill>
              </a:rPr>
              <a:t> (PAA)</a:t>
            </a:r>
            <a:r>
              <a:rPr lang="es-ES" sz="2000" b="1" dirty="0"/>
              <a:t>,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berez</a:t>
            </a:r>
            <a:r>
              <a:rPr lang="es-ES" sz="2000" dirty="0"/>
              <a:t> </a:t>
            </a:r>
            <a:r>
              <a:rPr lang="es-ES" sz="2000" dirty="0" err="1"/>
              <a:t>sendatzeko</a:t>
            </a:r>
            <a:r>
              <a:rPr lang="es-ES" sz="2000" dirty="0"/>
              <a:t> </a:t>
            </a:r>
            <a:r>
              <a:rPr lang="es-ES" sz="2000" dirty="0" err="1"/>
              <a:t>joera</a:t>
            </a:r>
            <a:r>
              <a:rPr lang="es-ES" sz="2000" dirty="0"/>
              <a:t> </a:t>
            </a:r>
            <a:r>
              <a:rPr lang="es-ES" sz="2000" dirty="0" err="1"/>
              <a:t>dutenak</a:t>
            </a:r>
            <a:r>
              <a:rPr lang="es-ES" sz="2000" dirty="0"/>
              <a:t>. </a:t>
            </a:r>
            <a:r>
              <a:rPr lang="es-ES" sz="2000" dirty="0" err="1"/>
              <a:t>Aldibereko</a:t>
            </a:r>
            <a:r>
              <a:rPr lang="es-ES" sz="2000" dirty="0"/>
              <a:t>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patologia</a:t>
            </a:r>
            <a:r>
              <a:rPr lang="es-ES" sz="2000" dirty="0"/>
              <a:t> </a:t>
            </a:r>
            <a:r>
              <a:rPr lang="es-ES" sz="2000" dirty="0" err="1"/>
              <a:t>batzuk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osasuna</a:t>
            </a:r>
            <a:r>
              <a:rPr lang="es-ES" sz="2000" dirty="0"/>
              <a:t> </a:t>
            </a:r>
            <a:r>
              <a:rPr lang="es-ES" sz="2000" dirty="0" err="1"/>
              <a:t>larriagotzen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bestelako</a:t>
            </a:r>
            <a:r>
              <a:rPr lang="es-ES" sz="2000" dirty="0"/>
              <a:t> </a:t>
            </a:r>
            <a:r>
              <a:rPr lang="es-ES" sz="2000" dirty="0" err="1"/>
              <a:t>irizpideak</a:t>
            </a:r>
            <a:r>
              <a:rPr lang="es-ES" sz="2000" dirty="0"/>
              <a:t> </a:t>
            </a:r>
            <a:r>
              <a:rPr lang="es-ES" sz="2000" dirty="0" err="1"/>
              <a:t>baztertu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, </a:t>
            </a:r>
            <a:r>
              <a:rPr lang="es-ES" sz="2000" dirty="0" err="1"/>
              <a:t>horietan</a:t>
            </a:r>
            <a:r>
              <a:rPr lang="es-ES" sz="2000" dirty="0"/>
              <a:t> </a:t>
            </a:r>
            <a:r>
              <a:rPr lang="es-ES" sz="2000" dirty="0" err="1"/>
              <a:t>bestelako</a:t>
            </a:r>
            <a:r>
              <a:rPr lang="es-ES" sz="2000" dirty="0"/>
              <a:t> </a:t>
            </a:r>
            <a:r>
              <a:rPr lang="es-ES" sz="2000" dirty="0" err="1"/>
              <a:t>arreta</a:t>
            </a:r>
            <a:r>
              <a:rPr lang="es-ES" sz="2000" dirty="0"/>
              <a:t> </a:t>
            </a:r>
            <a:r>
              <a:rPr lang="es-ES" sz="2000" dirty="0" err="1"/>
              <a:t>maila</a:t>
            </a:r>
            <a:r>
              <a:rPr lang="es-ES" sz="2000" dirty="0"/>
              <a:t> </a:t>
            </a:r>
            <a:r>
              <a:rPr lang="es-ES" sz="2000" dirty="0" err="1"/>
              <a:t>batzuetara</a:t>
            </a:r>
            <a:r>
              <a:rPr lang="es-ES" sz="2000" dirty="0"/>
              <a:t> </a:t>
            </a:r>
            <a:r>
              <a:rPr lang="es-ES" sz="2000" dirty="0" err="1"/>
              <a:t>bidaltzea</a:t>
            </a:r>
            <a:r>
              <a:rPr lang="es-ES" sz="2000" dirty="0"/>
              <a:t> </a:t>
            </a:r>
            <a:r>
              <a:rPr lang="es-ES" sz="2000" dirty="0" err="1"/>
              <a:t>beharrezkoa</a:t>
            </a:r>
            <a:r>
              <a:rPr lang="es-ES" sz="2000" dirty="0"/>
              <a:t> </a:t>
            </a:r>
            <a:r>
              <a:rPr lang="es-ES" sz="2000" dirty="0" err="1"/>
              <a:t>izaten</a:t>
            </a:r>
            <a:r>
              <a:rPr lang="es-ES" sz="2000" dirty="0"/>
              <a:t> baita</a:t>
            </a:r>
          </a:p>
          <a:p>
            <a:endParaRPr lang="es-ES" sz="2000" dirty="0"/>
          </a:p>
          <a:p>
            <a:r>
              <a:rPr lang="es-ES" sz="2000" dirty="0" err="1"/>
              <a:t>PAAetan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da </a:t>
            </a:r>
            <a:r>
              <a:rPr lang="es-ES" sz="2000" dirty="0" err="1"/>
              <a:t>beti</a:t>
            </a:r>
            <a:r>
              <a:rPr lang="es-ES" sz="2000" dirty="0"/>
              <a:t>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farmakologikoa</a:t>
            </a:r>
            <a:r>
              <a:rPr lang="es-ES" sz="2000" dirty="0"/>
              <a:t> </a:t>
            </a:r>
            <a:r>
              <a:rPr lang="es-ES" sz="2000" dirty="0" err="1"/>
              <a:t>erabili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. </a:t>
            </a:r>
            <a:r>
              <a:rPr lang="es-ES" sz="2000" dirty="0" err="1"/>
              <a:t>Prozesu</a:t>
            </a:r>
            <a:r>
              <a:rPr lang="es-ES" sz="2000" dirty="0"/>
              <a:t> </a:t>
            </a:r>
            <a:r>
              <a:rPr lang="es-ES" sz="2000" dirty="0" err="1"/>
              <a:t>horiek</a:t>
            </a:r>
            <a:r>
              <a:rPr lang="es-ES" sz="2000" dirty="0"/>
              <a:t> </a:t>
            </a:r>
            <a:r>
              <a:rPr lang="es-ES" sz="2000" dirty="0" err="1"/>
              <a:t>batez</a:t>
            </a:r>
            <a:r>
              <a:rPr lang="es-ES" sz="2000" dirty="0"/>
              <a:t> ere </a:t>
            </a:r>
            <a:r>
              <a:rPr lang="es-ES" sz="2000" dirty="0" err="1"/>
              <a:t>osasun</a:t>
            </a:r>
            <a:r>
              <a:rPr lang="es-ES" sz="2000" dirty="0"/>
              <a:t> </a:t>
            </a:r>
            <a:r>
              <a:rPr lang="es-ES" sz="2000" dirty="0" err="1"/>
              <a:t>hezkuntzarekin</a:t>
            </a:r>
            <a:r>
              <a:rPr lang="es-ES" sz="2000" dirty="0"/>
              <a:t>, </a:t>
            </a:r>
            <a:r>
              <a:rPr lang="es-ES" sz="2000" dirty="0" err="1"/>
              <a:t>autozainketarekin</a:t>
            </a:r>
            <a:r>
              <a:rPr lang="es-ES" sz="2000" dirty="0"/>
              <a:t> eta </a:t>
            </a:r>
            <a:r>
              <a:rPr lang="es-ES" sz="2000" dirty="0" err="1"/>
              <a:t>prozesua</a:t>
            </a:r>
            <a:r>
              <a:rPr lang="es-ES" sz="2000" dirty="0"/>
              <a:t> </a:t>
            </a:r>
            <a:r>
              <a:rPr lang="es-ES" sz="2000" dirty="0" err="1"/>
              <a:t>medikalizatzea</a:t>
            </a:r>
            <a:r>
              <a:rPr lang="es-ES" sz="2000" dirty="0"/>
              <a:t> </a:t>
            </a:r>
            <a:r>
              <a:rPr lang="es-ES" sz="2000" dirty="0" err="1"/>
              <a:t>saihestuz</a:t>
            </a:r>
            <a:r>
              <a:rPr lang="es-ES" sz="2000" dirty="0"/>
              <a:t> </a:t>
            </a:r>
            <a:r>
              <a:rPr lang="es-ES" sz="2000" dirty="0" err="1"/>
              <a:t>konpondu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</a:p>
          <a:p>
            <a:endParaRPr lang="es-ES" sz="2000" dirty="0"/>
          </a:p>
          <a:p>
            <a:r>
              <a:rPr lang="es-ES" sz="2000" dirty="0" err="1"/>
              <a:t>Osakidetzako</a:t>
            </a:r>
            <a:r>
              <a:rPr lang="es-ES" sz="2000" dirty="0"/>
              <a:t> </a:t>
            </a:r>
            <a:r>
              <a:rPr lang="es-ES" sz="2000" dirty="0" err="1"/>
              <a:t>pediatriako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4E9EBA"/>
                </a:solidFill>
              </a:rPr>
              <a:t>PPA </a:t>
            </a:r>
            <a:r>
              <a:rPr lang="es-ES" sz="2000" b="1" dirty="0" err="1">
                <a:solidFill>
                  <a:srgbClr val="4E9EBA"/>
                </a:solidFill>
              </a:rPr>
              <a:t>protokoloak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halako</a:t>
            </a:r>
            <a:r>
              <a:rPr lang="es-ES" sz="2000" dirty="0"/>
              <a:t> </a:t>
            </a:r>
            <a:r>
              <a:rPr lang="es-ES" sz="2000" dirty="0" err="1"/>
              <a:t>prozesuei</a:t>
            </a:r>
            <a:r>
              <a:rPr lang="es-ES" sz="2000" dirty="0"/>
              <a:t> </a:t>
            </a:r>
            <a:r>
              <a:rPr lang="es-ES" sz="2000" dirty="0" err="1"/>
              <a:t>diziplina</a:t>
            </a:r>
            <a:r>
              <a:rPr lang="es-ES" sz="2000" dirty="0"/>
              <a:t> </a:t>
            </a:r>
            <a:r>
              <a:rPr lang="es-ES" sz="2000" dirty="0" err="1"/>
              <a:t>anitzetatik</a:t>
            </a:r>
            <a:r>
              <a:rPr lang="es-ES" sz="2000" dirty="0"/>
              <a:t> </a:t>
            </a:r>
            <a:r>
              <a:rPr lang="es-ES" sz="2000" dirty="0" err="1"/>
              <a:t>heltzeko</a:t>
            </a:r>
            <a:r>
              <a:rPr lang="es-ES" sz="2000" dirty="0"/>
              <a:t> tresna </a:t>
            </a:r>
            <a:r>
              <a:rPr lang="es-ES" sz="2000" dirty="0" err="1"/>
              <a:t>egokiak</a:t>
            </a:r>
            <a:r>
              <a:rPr lang="es-ES" sz="2000" dirty="0"/>
              <a:t> izan </a:t>
            </a:r>
            <a:r>
              <a:rPr lang="es-ES" sz="2000" dirty="0" err="1"/>
              <a:t>daitezke</a:t>
            </a:r>
            <a:r>
              <a:rPr lang="es-ES" sz="2000" dirty="0"/>
              <a:t> (</a:t>
            </a:r>
            <a:r>
              <a:rPr lang="es-ES" sz="2000" b="1" dirty="0">
                <a:solidFill>
                  <a:srgbClr val="4E9EBA"/>
                </a:solidFill>
                <a:hlinkClick r:id="rId5"/>
              </a:rPr>
              <a:t>PAAetarako esteka</a:t>
            </a:r>
            <a:r>
              <a:rPr lang="es-ES" sz="2000" dirty="0"/>
              <a:t>)</a:t>
            </a:r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SUKARRA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86002" y="1325278"/>
            <a:ext cx="9088445" cy="416922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err="1">
                <a:solidFill>
                  <a:srgbClr val="4E9EBA"/>
                </a:solidFill>
              </a:rPr>
              <a:t>Sukarra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izaten</a:t>
            </a:r>
            <a:r>
              <a:rPr lang="es-ES" sz="2000" dirty="0"/>
              <a:t> da </a:t>
            </a:r>
            <a:r>
              <a:rPr lang="es-ES" sz="2000" dirty="0" err="1"/>
              <a:t>kontsulta</a:t>
            </a:r>
            <a:r>
              <a:rPr lang="es-ES" sz="2000" dirty="0"/>
              <a:t> </a:t>
            </a:r>
            <a:r>
              <a:rPr lang="es-ES" sz="2000" dirty="0" err="1"/>
              <a:t>egiteko</a:t>
            </a:r>
            <a:r>
              <a:rPr lang="es-ES" sz="2000" dirty="0"/>
              <a:t> </a:t>
            </a:r>
            <a:r>
              <a:rPr lang="es-ES" sz="2000" dirty="0" err="1"/>
              <a:t>arrazoia</a:t>
            </a:r>
            <a:r>
              <a:rPr lang="es-ES" sz="2000" dirty="0"/>
              <a:t> </a:t>
            </a:r>
            <a:r>
              <a:rPr lang="es-ES" sz="2000" dirty="0" err="1"/>
              <a:t>gertakari</a:t>
            </a:r>
            <a:r>
              <a:rPr lang="es-ES" sz="2000" dirty="0"/>
              <a:t> </a:t>
            </a:r>
            <a:r>
              <a:rPr lang="es-ES" sz="2000" dirty="0" err="1"/>
              <a:t>akutuengatik</a:t>
            </a:r>
            <a:r>
              <a:rPr lang="es-ES" sz="2000" dirty="0"/>
              <a:t> </a:t>
            </a:r>
            <a:r>
              <a:rPr lang="es-ES" sz="2000" dirty="0" err="1"/>
              <a:t>LMAn</a:t>
            </a:r>
            <a:r>
              <a:rPr lang="es-ES" sz="2000" dirty="0"/>
              <a:t> </a:t>
            </a:r>
            <a:r>
              <a:rPr lang="es-ES" sz="2000" dirty="0" err="1"/>
              <a:t>egiten</a:t>
            </a:r>
            <a:r>
              <a:rPr lang="es-ES" sz="2000" dirty="0"/>
              <a:t> </a:t>
            </a:r>
            <a:r>
              <a:rPr lang="es-ES" sz="2000" dirty="0" err="1"/>
              <a:t>diren</a:t>
            </a:r>
            <a:r>
              <a:rPr lang="es-ES" sz="2000" dirty="0"/>
              <a:t> </a:t>
            </a:r>
            <a:r>
              <a:rPr lang="es-ES" sz="2000" dirty="0" err="1"/>
              <a:t>kontsulten</a:t>
            </a:r>
            <a:r>
              <a:rPr lang="es-ES" sz="2000" dirty="0"/>
              <a:t> %20tan eta </a:t>
            </a:r>
            <a:r>
              <a:rPr lang="es-ES" sz="2000" dirty="0" err="1"/>
              <a:t>pediatriako</a:t>
            </a:r>
            <a:r>
              <a:rPr lang="es-ES" sz="2000" dirty="0"/>
              <a:t> </a:t>
            </a:r>
            <a:r>
              <a:rPr lang="es-ES" sz="2000" dirty="0" err="1"/>
              <a:t>larrialdi-zerbitzuetan</a:t>
            </a:r>
            <a:r>
              <a:rPr lang="es-ES" sz="2000" dirty="0"/>
              <a:t> </a:t>
            </a:r>
            <a:r>
              <a:rPr lang="es-ES" sz="2000" dirty="0" err="1"/>
              <a:t>egiten</a:t>
            </a:r>
            <a:r>
              <a:rPr lang="es-ES" sz="2000" dirty="0"/>
              <a:t> </a:t>
            </a:r>
            <a:r>
              <a:rPr lang="es-ES" sz="2000" dirty="0" err="1"/>
              <a:t>direnen</a:t>
            </a:r>
            <a:r>
              <a:rPr lang="es-ES" sz="2000"/>
              <a:t> %30etan</a:t>
            </a:r>
            <a:endParaRPr lang="es-ES" dirty="0">
              <a:cs typeface="Calibri" panose="020F0502020204030204"/>
            </a:endParaRPr>
          </a:p>
          <a:p>
            <a:r>
              <a:rPr lang="es-ES" sz="2000" dirty="0" err="1"/>
              <a:t>Gorputz-tenperatura</a:t>
            </a:r>
            <a:r>
              <a:rPr lang="es-ES" sz="2000" dirty="0"/>
              <a:t> </a:t>
            </a:r>
            <a:r>
              <a:rPr lang="es-ES" sz="2000" dirty="0" err="1"/>
              <a:t>igotzeari</a:t>
            </a:r>
            <a:r>
              <a:rPr lang="es-ES" sz="2000" dirty="0"/>
              <a:t> </a:t>
            </a:r>
            <a:r>
              <a:rPr lang="es-ES" sz="2000" dirty="0" err="1"/>
              <a:t>esaten</a:t>
            </a:r>
            <a:r>
              <a:rPr lang="es-ES" sz="2000" dirty="0"/>
              <a:t> </a:t>
            </a:r>
            <a:r>
              <a:rPr lang="es-ES" sz="2000" dirty="0" err="1"/>
              <a:t>zaio</a:t>
            </a:r>
            <a:r>
              <a:rPr lang="es-ES" sz="2000" dirty="0"/>
              <a:t> </a:t>
            </a:r>
            <a:r>
              <a:rPr lang="es-ES" sz="2000" dirty="0" err="1"/>
              <a:t>sukarra</a:t>
            </a:r>
            <a:r>
              <a:rPr lang="es-ES" sz="2000" dirty="0"/>
              <a:t>, oro </a:t>
            </a:r>
            <a:r>
              <a:rPr lang="es-ES" sz="2000" dirty="0" err="1"/>
              <a:t>har</a:t>
            </a:r>
            <a:r>
              <a:rPr lang="es-ES" sz="2000" dirty="0"/>
              <a:t> 38ºC-tik </a:t>
            </a:r>
            <a:r>
              <a:rPr lang="es-ES" sz="2000" dirty="0" err="1"/>
              <a:t>gora</a:t>
            </a:r>
            <a:r>
              <a:rPr lang="es-ES" sz="2000" dirty="0"/>
              <a:t>. </a:t>
            </a:r>
            <a:r>
              <a:rPr lang="es-ES" sz="2000" dirty="0" err="1"/>
              <a:t>Ondesteko</a:t>
            </a:r>
            <a:r>
              <a:rPr lang="es-ES" sz="2000" dirty="0"/>
              <a:t> </a:t>
            </a:r>
            <a:r>
              <a:rPr lang="es-ES" sz="2000" dirty="0" err="1"/>
              <a:t>erregistroa</a:t>
            </a:r>
            <a:r>
              <a:rPr lang="es-ES" sz="2000" dirty="0"/>
              <a:t> </a:t>
            </a:r>
            <a:r>
              <a:rPr lang="es-ES" sz="2000" dirty="0" err="1"/>
              <a:t>izaten</a:t>
            </a:r>
            <a:r>
              <a:rPr lang="es-ES" sz="2000" dirty="0"/>
              <a:t> da </a:t>
            </a:r>
            <a:r>
              <a:rPr lang="es-ES" sz="2000" dirty="0" err="1"/>
              <a:t>gold</a:t>
            </a:r>
            <a:r>
              <a:rPr lang="es-ES" sz="2000" dirty="0"/>
              <a:t> </a:t>
            </a:r>
            <a:r>
              <a:rPr lang="es-ES" sz="2000" dirty="0" err="1"/>
              <a:t>estandarra</a:t>
            </a:r>
            <a:endParaRPr lang="es-ES" sz="2000" dirty="0"/>
          </a:p>
          <a:p>
            <a:r>
              <a:rPr lang="es-ES" sz="2000" dirty="0" err="1"/>
              <a:t>Gaixotasun</a:t>
            </a:r>
            <a:r>
              <a:rPr lang="es-ES" sz="2000" dirty="0"/>
              <a:t> bat </a:t>
            </a:r>
            <a:r>
              <a:rPr lang="es-ES" sz="2000" dirty="0" err="1"/>
              <a:t>dagoen</a:t>
            </a:r>
            <a:r>
              <a:rPr lang="es-ES" sz="2000" dirty="0"/>
              <a:t> </a:t>
            </a:r>
            <a:r>
              <a:rPr lang="es-ES" sz="2000" dirty="0" err="1"/>
              <a:t>seinale</a:t>
            </a:r>
            <a:r>
              <a:rPr lang="es-ES" sz="2000" dirty="0"/>
              <a:t> da, eta </a:t>
            </a:r>
            <a:r>
              <a:rPr lang="es-ES" sz="2000" dirty="0" err="1"/>
              <a:t>gaixotasun</a:t>
            </a:r>
            <a:r>
              <a:rPr lang="es-ES" sz="2000" dirty="0"/>
              <a:t> </a:t>
            </a:r>
            <a:r>
              <a:rPr lang="es-ES" sz="2000" dirty="0" err="1"/>
              <a:t>hori</a:t>
            </a:r>
            <a:r>
              <a:rPr lang="es-ES" sz="2000" dirty="0"/>
              <a:t> </a:t>
            </a:r>
            <a:r>
              <a:rPr lang="es-ES" sz="2000" dirty="0" err="1"/>
              <a:t>zerk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r>
              <a:rPr lang="es-ES" sz="2000" dirty="0"/>
              <a:t> </a:t>
            </a:r>
            <a:r>
              <a:rPr lang="es-ES" sz="2000" dirty="0" err="1"/>
              <a:t>duen</a:t>
            </a:r>
            <a:r>
              <a:rPr lang="es-ES" sz="2000" dirty="0"/>
              <a:t> </a:t>
            </a:r>
            <a:r>
              <a:rPr lang="es-ES" sz="2000" dirty="0" err="1"/>
              <a:t>ebaluatu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da, </a:t>
            </a:r>
            <a:r>
              <a:rPr lang="es-ES" sz="2000" dirty="0" err="1"/>
              <a:t>batez</a:t>
            </a:r>
            <a:r>
              <a:rPr lang="es-ES" sz="2000" dirty="0"/>
              <a:t> ere </a:t>
            </a:r>
            <a:r>
              <a:rPr lang="es-ES" sz="2000" dirty="0" err="1"/>
              <a:t>gaixoak</a:t>
            </a:r>
            <a:r>
              <a:rPr lang="es-ES" sz="2000" dirty="0"/>
              <a:t> </a:t>
            </a:r>
            <a:r>
              <a:rPr lang="es-ES" sz="2000" dirty="0" err="1"/>
              <a:t>egoera</a:t>
            </a:r>
            <a:r>
              <a:rPr lang="es-ES" sz="2000" dirty="0"/>
              <a:t> </a:t>
            </a:r>
            <a:r>
              <a:rPr lang="es-ES" sz="2000" dirty="0" err="1"/>
              <a:t>orokor</a:t>
            </a:r>
            <a:r>
              <a:rPr lang="es-ES" sz="2000" dirty="0"/>
              <a:t> </a:t>
            </a:r>
            <a:r>
              <a:rPr lang="es-ES" sz="2000" dirty="0" err="1"/>
              <a:t>txarra</a:t>
            </a:r>
            <a:r>
              <a:rPr lang="es-ES" sz="2000" dirty="0"/>
              <a:t> </a:t>
            </a:r>
            <a:r>
              <a:rPr lang="es-ES" sz="2000" dirty="0" err="1"/>
              <a:t>baldin</a:t>
            </a:r>
            <a:r>
              <a:rPr lang="es-ES" sz="2000" dirty="0"/>
              <a:t> </a:t>
            </a:r>
            <a:r>
              <a:rPr lang="es-ES" sz="2000" dirty="0" err="1"/>
              <a:t>badu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sukarra</a:t>
            </a:r>
            <a:r>
              <a:rPr lang="es-ES" sz="2000" dirty="0"/>
              <a:t> </a:t>
            </a:r>
            <a:r>
              <a:rPr lang="es-ES" sz="2000" dirty="0" err="1"/>
              <a:t>desagertzen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bada</a:t>
            </a:r>
            <a:endParaRPr lang="es-ES" sz="2000" dirty="0"/>
          </a:p>
          <a:p>
            <a:endParaRPr lang="es-ES" sz="2000" dirty="0"/>
          </a:p>
          <a:p>
            <a:r>
              <a:rPr lang="es-ES" sz="2000" b="1" dirty="0" err="1">
                <a:solidFill>
                  <a:srgbClr val="4E9EBA"/>
                </a:solidFill>
              </a:rPr>
              <a:t>Fokurik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gabeko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sukarra</a:t>
            </a:r>
            <a:r>
              <a:rPr lang="es-ES" sz="2000" b="1" dirty="0">
                <a:solidFill>
                  <a:srgbClr val="4E9EBA"/>
                </a:solidFill>
              </a:rPr>
              <a:t> (FGS) </a:t>
            </a:r>
            <a:r>
              <a:rPr lang="es-ES" sz="2000" dirty="0" err="1"/>
              <a:t>izaten</a:t>
            </a:r>
            <a:r>
              <a:rPr lang="es-ES" sz="2000" dirty="0"/>
              <a:t> da </a:t>
            </a:r>
            <a:r>
              <a:rPr lang="es-ES" sz="2000" dirty="0" err="1"/>
              <a:t>sukar-prozesu</a:t>
            </a:r>
            <a:r>
              <a:rPr lang="es-ES" sz="2000" dirty="0"/>
              <a:t> </a:t>
            </a:r>
            <a:r>
              <a:rPr lang="es-ES" sz="2000" dirty="0" err="1"/>
              <a:t>ohikoena</a:t>
            </a:r>
            <a:r>
              <a:rPr lang="es-ES" sz="2000" dirty="0"/>
              <a:t> </a:t>
            </a:r>
            <a:r>
              <a:rPr lang="es-ES" sz="2000" dirty="0" err="1"/>
              <a:t>pediatrian</a:t>
            </a:r>
            <a:r>
              <a:rPr lang="es-ES" sz="2000" dirty="0"/>
              <a:t>: </a:t>
            </a:r>
            <a:r>
              <a:rPr lang="es-ES" sz="2000" dirty="0" err="1"/>
              <a:t>anamnesi</a:t>
            </a:r>
            <a:r>
              <a:rPr lang="es-ES" sz="2000" dirty="0"/>
              <a:t> eta </a:t>
            </a:r>
            <a:r>
              <a:rPr lang="es-ES" sz="2000" dirty="0" err="1"/>
              <a:t>miaketa</a:t>
            </a:r>
            <a:r>
              <a:rPr lang="es-ES" sz="2000" dirty="0"/>
              <a:t> </a:t>
            </a:r>
            <a:r>
              <a:rPr lang="es-ES" sz="2000" dirty="0" err="1"/>
              <a:t>fisiko</a:t>
            </a:r>
            <a:r>
              <a:rPr lang="es-ES" sz="2000" dirty="0"/>
              <a:t> </a:t>
            </a:r>
            <a:r>
              <a:rPr lang="es-ES" sz="2000" dirty="0" err="1"/>
              <a:t>zehatza</a:t>
            </a:r>
            <a:r>
              <a:rPr lang="es-ES" sz="2000" dirty="0"/>
              <a:t> </a:t>
            </a:r>
            <a:r>
              <a:rPr lang="es-ES" sz="2000" dirty="0" err="1"/>
              <a:t>eginda</a:t>
            </a:r>
            <a:r>
              <a:rPr lang="es-ES" sz="2000" dirty="0"/>
              <a:t> </a:t>
            </a:r>
            <a:r>
              <a:rPr lang="es-ES" sz="2000" dirty="0" err="1"/>
              <a:t>jatorria</a:t>
            </a:r>
            <a:r>
              <a:rPr lang="es-ES" sz="2000" dirty="0"/>
              <a:t> </a:t>
            </a:r>
            <a:r>
              <a:rPr lang="es-ES" sz="2000" dirty="0" err="1"/>
              <a:t>identifikatu</a:t>
            </a:r>
            <a:r>
              <a:rPr lang="es-ES" sz="2000" dirty="0"/>
              <a:t> </a:t>
            </a:r>
            <a:r>
              <a:rPr lang="es-ES" sz="2000" dirty="0" err="1"/>
              <a:t>ezin</a:t>
            </a:r>
            <a:r>
              <a:rPr lang="es-ES" sz="2000" dirty="0"/>
              <a:t> den </a:t>
            </a:r>
            <a:r>
              <a:rPr lang="es-ES" sz="2000" dirty="0" err="1"/>
              <a:t>sukarra</a:t>
            </a:r>
            <a:r>
              <a:rPr lang="es-ES" sz="2000" dirty="0"/>
              <a:t> da, 3 </a:t>
            </a:r>
            <a:r>
              <a:rPr lang="es-ES" sz="2000" dirty="0" err="1"/>
              <a:t>egun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gutxiago</a:t>
            </a:r>
            <a:r>
              <a:rPr lang="es-ES" sz="2000" dirty="0"/>
              <a:t> </a:t>
            </a:r>
            <a:r>
              <a:rPr lang="es-ES" sz="2000" dirty="0" err="1"/>
              <a:t>irauten</a:t>
            </a:r>
            <a:r>
              <a:rPr lang="es-ES" sz="2000" dirty="0"/>
              <a:t> </a:t>
            </a:r>
            <a:r>
              <a:rPr lang="es-ES" sz="2000" dirty="0" err="1"/>
              <a:t>duena</a:t>
            </a:r>
            <a:r>
              <a:rPr lang="es-ES" sz="2000" dirty="0"/>
              <a:t> </a:t>
            </a:r>
            <a:r>
              <a:rPr lang="es-ES" sz="2000" dirty="0" err="1"/>
              <a:t>baina</a:t>
            </a:r>
            <a:r>
              <a:rPr lang="es-ES" sz="2000" dirty="0"/>
              <a:t> 7 </a:t>
            </a:r>
            <a:r>
              <a:rPr lang="es-ES" sz="2000" dirty="0" err="1"/>
              <a:t>egunera</a:t>
            </a:r>
            <a:r>
              <a:rPr lang="es-ES" sz="2000" dirty="0"/>
              <a:t> arte ere </a:t>
            </a:r>
            <a:r>
              <a:rPr lang="es-ES" sz="2000" dirty="0" err="1"/>
              <a:t>luza</a:t>
            </a:r>
            <a:r>
              <a:rPr lang="es-ES" sz="2000" dirty="0"/>
              <a:t> </a:t>
            </a:r>
            <a:r>
              <a:rPr lang="es-ES" sz="2000" dirty="0" err="1"/>
              <a:t>daitekeena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2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54" y="236344"/>
            <a:ext cx="118872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FOKURIK GABEKO SUKARRA.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Etiologia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eta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diagnostikoa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18008" y="1218804"/>
            <a:ext cx="10836246" cy="46915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u="sng" dirty="0" err="1">
                <a:solidFill>
                  <a:srgbClr val="4E9EBA"/>
                </a:solidFill>
              </a:rPr>
              <a:t>Etiologia</a:t>
            </a:r>
            <a:endParaRPr lang="es-ES" sz="2000" b="1" u="sng" dirty="0">
              <a:solidFill>
                <a:srgbClr val="4E9EBA"/>
              </a:solidFill>
            </a:endParaRPr>
          </a:p>
          <a:p>
            <a:r>
              <a:rPr lang="es-ES" sz="2000" dirty="0" err="1"/>
              <a:t>Kasu</a:t>
            </a:r>
            <a:r>
              <a:rPr lang="es-ES" sz="2000" dirty="0"/>
              <a:t> </a:t>
            </a:r>
            <a:r>
              <a:rPr lang="es-ES" sz="2000" dirty="0" err="1"/>
              <a:t>gehienak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prozesu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biriko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automugatuek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eragindakoak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izaten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endParaRPr lang="es-ES" sz="2000" dirty="0"/>
          </a:p>
          <a:p>
            <a:r>
              <a:rPr lang="es-ES" sz="2000" dirty="0" err="1"/>
              <a:t>Ehuneko</a:t>
            </a:r>
            <a:r>
              <a:rPr lang="es-ES" sz="2000" dirty="0"/>
              <a:t> </a:t>
            </a:r>
            <a:r>
              <a:rPr lang="es-ES" sz="2000" dirty="0" err="1"/>
              <a:t>txiki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</a:t>
            </a:r>
            <a:r>
              <a:rPr lang="es-ES" sz="2000" dirty="0" err="1"/>
              <a:t>baztertu</a:t>
            </a:r>
            <a:r>
              <a:rPr lang="es-ES" sz="2000" dirty="0"/>
              <a:t> </a:t>
            </a:r>
            <a:r>
              <a:rPr lang="es-ES" sz="2000" dirty="0" err="1"/>
              <a:t>beharreko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infekzio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bakteriano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potentzialki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larriek</a:t>
            </a:r>
            <a:r>
              <a:rPr lang="es-ES" sz="2000" b="1" dirty="0">
                <a:solidFill>
                  <a:srgbClr val="4E9EBA"/>
                </a:solidFill>
              </a:rPr>
              <a:t> (IBL) </a:t>
            </a:r>
            <a:r>
              <a:rPr lang="es-ES" sz="2000" dirty="0" err="1"/>
              <a:t>eragiten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ohikoena</a:t>
            </a:r>
            <a:r>
              <a:rPr lang="es-ES" sz="1600" dirty="0"/>
              <a:t>: </a:t>
            </a:r>
            <a:r>
              <a:rPr lang="es-ES" sz="1600" dirty="0" err="1"/>
              <a:t>gernu-infekzioa</a:t>
            </a:r>
            <a:r>
              <a:rPr lang="es-ES" sz="1600" dirty="0"/>
              <a:t> (GI)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beste</a:t>
            </a:r>
            <a:r>
              <a:rPr lang="es-ES" sz="1600" dirty="0"/>
              <a:t> </a:t>
            </a:r>
            <a:r>
              <a:rPr lang="es-ES" sz="1600" dirty="0" err="1"/>
              <a:t>kausa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: </a:t>
            </a:r>
            <a:r>
              <a:rPr lang="es-ES" sz="1600" dirty="0" err="1"/>
              <a:t>pneumonia</a:t>
            </a:r>
            <a:r>
              <a:rPr lang="es-ES" sz="1600" dirty="0"/>
              <a:t>, </a:t>
            </a:r>
            <a:r>
              <a:rPr lang="es-ES" sz="1600" dirty="0" err="1"/>
              <a:t>ezkutuko</a:t>
            </a:r>
            <a:r>
              <a:rPr lang="es-ES" sz="1600" dirty="0"/>
              <a:t> </a:t>
            </a:r>
            <a:r>
              <a:rPr lang="es-ES" sz="1600" dirty="0" err="1"/>
              <a:t>bakteriemia</a:t>
            </a:r>
            <a:r>
              <a:rPr lang="es-ES" sz="1600" dirty="0"/>
              <a:t>, </a:t>
            </a:r>
            <a:r>
              <a:rPr lang="es-ES" sz="1600" dirty="0" err="1"/>
              <a:t>meningitisa</a:t>
            </a:r>
            <a:r>
              <a:rPr lang="es-ES" sz="1600" dirty="0"/>
              <a:t>, </a:t>
            </a:r>
            <a:r>
              <a:rPr lang="es-ES" sz="1600" dirty="0" err="1"/>
              <a:t>infekzio</a:t>
            </a:r>
            <a:r>
              <a:rPr lang="es-ES" sz="1600" dirty="0"/>
              <a:t> </a:t>
            </a:r>
            <a:r>
              <a:rPr lang="es-ES" sz="1600" dirty="0" err="1"/>
              <a:t>osteoartikularrak</a:t>
            </a:r>
            <a:r>
              <a:rPr lang="es-ES" sz="1600" dirty="0"/>
              <a:t>, </a:t>
            </a:r>
            <a:r>
              <a:rPr lang="es-ES" sz="1600" dirty="0" err="1"/>
              <a:t>zelulitisa</a:t>
            </a:r>
            <a:r>
              <a:rPr lang="es-ES" sz="1600" dirty="0"/>
              <a:t>,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enteritisa</a:t>
            </a:r>
            <a:r>
              <a:rPr lang="es-ES" sz="1600" dirty="0"/>
              <a:t> 3 </a:t>
            </a:r>
            <a:r>
              <a:rPr lang="es-ES" sz="1600" dirty="0" err="1"/>
              <a:t>hilabetetik</a:t>
            </a:r>
            <a:r>
              <a:rPr lang="es-ES" sz="1600" dirty="0"/>
              <a:t> </a:t>
            </a:r>
            <a:r>
              <a:rPr lang="es-ES" sz="1600" dirty="0" err="1"/>
              <a:t>beherako</a:t>
            </a:r>
            <a:r>
              <a:rPr lang="es-ES" sz="1600" dirty="0"/>
              <a:t> </a:t>
            </a:r>
            <a:r>
              <a:rPr lang="es-ES" sz="1600" dirty="0" err="1"/>
              <a:t>haurretan</a:t>
            </a:r>
            <a:endParaRPr lang="es-ES" sz="1800" dirty="0"/>
          </a:p>
          <a:p>
            <a:pPr marL="0" indent="0">
              <a:buNone/>
            </a:pPr>
            <a:r>
              <a:rPr lang="es-ES" sz="2000" b="1" u="sng" dirty="0" err="1">
                <a:solidFill>
                  <a:srgbClr val="4E9EBA"/>
                </a:solidFill>
              </a:rPr>
              <a:t>Diagnostikoa</a:t>
            </a:r>
            <a:endParaRPr lang="es-ES" sz="2000" b="1" u="sng" dirty="0">
              <a:solidFill>
                <a:srgbClr val="4E9EBA"/>
              </a:solidFill>
            </a:endParaRPr>
          </a:p>
          <a:p>
            <a:r>
              <a:rPr lang="es-ES" sz="2000" b="1" dirty="0" err="1">
                <a:solidFill>
                  <a:srgbClr val="4E9EBA"/>
                </a:solidFill>
              </a:rPr>
              <a:t>Adina</a:t>
            </a:r>
            <a:r>
              <a:rPr lang="es-ES" sz="2000" dirty="0"/>
              <a:t> da </a:t>
            </a:r>
            <a:r>
              <a:rPr lang="es-ES" sz="2000" dirty="0" err="1"/>
              <a:t>kontuan</a:t>
            </a:r>
            <a:r>
              <a:rPr lang="es-ES" sz="2000" dirty="0"/>
              <a:t> </a:t>
            </a:r>
            <a:r>
              <a:rPr lang="es-ES" sz="2000" dirty="0" err="1"/>
              <a:t>hartu</a:t>
            </a:r>
            <a:r>
              <a:rPr lang="es-ES" sz="2000" dirty="0"/>
              <a:t> </a:t>
            </a:r>
            <a:r>
              <a:rPr lang="es-ES" sz="2000" dirty="0" err="1"/>
              <a:t>beharreko</a:t>
            </a:r>
            <a:r>
              <a:rPr lang="es-ES" sz="2000" dirty="0"/>
              <a:t> </a:t>
            </a:r>
            <a:r>
              <a:rPr lang="es-ES" sz="2000" dirty="0" err="1"/>
              <a:t>lehenbiziko</a:t>
            </a:r>
            <a:r>
              <a:rPr lang="es-ES" sz="2000" dirty="0"/>
              <a:t> </a:t>
            </a:r>
            <a:r>
              <a:rPr lang="es-ES" sz="2000" dirty="0" err="1"/>
              <a:t>faktorea</a:t>
            </a:r>
            <a:r>
              <a:rPr lang="es-ES" sz="2000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err="1"/>
              <a:t>IBLa</a:t>
            </a:r>
            <a:r>
              <a:rPr lang="es-ES" sz="1600" dirty="0"/>
              <a:t> </a:t>
            </a:r>
            <a:r>
              <a:rPr lang="es-ES" sz="1600" dirty="0" err="1"/>
              <a:t>izateko</a:t>
            </a:r>
            <a:r>
              <a:rPr lang="es-ES" sz="1600" dirty="0"/>
              <a:t> </a:t>
            </a:r>
            <a:r>
              <a:rPr lang="es-ES" sz="1600" dirty="0" err="1"/>
              <a:t>probabilitate</a:t>
            </a:r>
            <a:r>
              <a:rPr lang="es-ES" sz="1600" dirty="0"/>
              <a:t> </a:t>
            </a:r>
            <a:r>
              <a:rPr lang="es-ES" sz="1600" dirty="0" err="1"/>
              <a:t>hadiagoa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3 </a:t>
            </a:r>
            <a:r>
              <a:rPr lang="es-ES" sz="1600" dirty="0" err="1"/>
              <a:t>hilabetetik</a:t>
            </a:r>
            <a:r>
              <a:rPr lang="es-ES" sz="1600" dirty="0"/>
              <a:t> </a:t>
            </a:r>
            <a:r>
              <a:rPr lang="es-ES" sz="1600" dirty="0" err="1"/>
              <a:t>beherako</a:t>
            </a:r>
            <a:r>
              <a:rPr lang="es-ES" sz="1600" dirty="0"/>
              <a:t> </a:t>
            </a:r>
            <a:r>
              <a:rPr lang="es-ES" sz="1600" dirty="0" err="1"/>
              <a:t>haurrek</a:t>
            </a:r>
            <a:r>
              <a:rPr lang="es-ES" sz="1600" dirty="0"/>
              <a:t> eta, </a:t>
            </a:r>
            <a:r>
              <a:rPr lang="es-ES" sz="1600" dirty="0" err="1"/>
              <a:t>batez</a:t>
            </a:r>
            <a:r>
              <a:rPr lang="es-ES" sz="1600" dirty="0"/>
              <a:t> ere, </a:t>
            </a:r>
            <a:r>
              <a:rPr lang="es-ES" sz="1600" dirty="0" err="1"/>
              <a:t>hilabetetik</a:t>
            </a:r>
            <a:r>
              <a:rPr lang="es-ES" sz="1600" dirty="0"/>
              <a:t> </a:t>
            </a:r>
            <a:r>
              <a:rPr lang="es-ES" sz="1600" dirty="0" err="1"/>
              <a:t>beherakoek</a:t>
            </a:r>
            <a:endParaRPr lang="es-E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/>
              <a:t>IBL </a:t>
            </a:r>
            <a:r>
              <a:rPr lang="es-ES" sz="1600" dirty="0" err="1"/>
              <a:t>izateko</a:t>
            </a:r>
            <a:r>
              <a:rPr lang="es-ES" sz="1600" dirty="0"/>
              <a:t> </a:t>
            </a:r>
            <a:r>
              <a:rPr lang="es-ES" sz="1600" dirty="0" err="1"/>
              <a:t>arriskua</a:t>
            </a:r>
            <a:r>
              <a:rPr lang="es-ES" sz="1600" dirty="0"/>
              <a:t> </a:t>
            </a:r>
            <a:r>
              <a:rPr lang="es-ES" sz="1600" dirty="0" err="1"/>
              <a:t>gutxitu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da 3-36 </a:t>
            </a:r>
            <a:r>
              <a:rPr lang="es-ES" sz="1600" dirty="0" err="1"/>
              <a:t>hilabete</a:t>
            </a:r>
            <a:r>
              <a:rPr lang="es-ES" sz="1600" dirty="0"/>
              <a:t> </a:t>
            </a:r>
            <a:r>
              <a:rPr lang="es-ES" sz="1600" dirty="0" err="1"/>
              <a:t>artean</a:t>
            </a:r>
            <a:r>
              <a:rPr lang="es-ES" sz="1600" dirty="0"/>
              <a:t>. </a:t>
            </a:r>
            <a:r>
              <a:rPr lang="es-ES" sz="1600" dirty="0" err="1"/>
              <a:t>Adin</a:t>
            </a:r>
            <a:r>
              <a:rPr lang="es-ES" sz="1600" dirty="0"/>
              <a:t> </a:t>
            </a:r>
            <a:r>
              <a:rPr lang="es-ES" sz="1600" dirty="0" err="1"/>
              <a:t>horretatik</a:t>
            </a:r>
            <a:r>
              <a:rPr lang="es-ES" sz="1600" dirty="0"/>
              <a:t> </a:t>
            </a:r>
            <a:r>
              <a:rPr lang="es-ES" sz="1600" dirty="0" err="1"/>
              <a:t>aurrera</a:t>
            </a:r>
            <a:r>
              <a:rPr lang="es-ES" sz="1600" dirty="0"/>
              <a:t> oso </a:t>
            </a:r>
            <a:r>
              <a:rPr lang="es-ES" sz="1600" dirty="0" err="1"/>
              <a:t>arraroa</a:t>
            </a:r>
            <a:r>
              <a:rPr lang="es-ES" sz="1600" dirty="0"/>
              <a:t> da </a:t>
            </a:r>
            <a:r>
              <a:rPr lang="es-ES" sz="1600" dirty="0" err="1"/>
              <a:t>sintoma</a:t>
            </a:r>
            <a:r>
              <a:rPr lang="es-ES" sz="1600" dirty="0"/>
              <a:t> </a:t>
            </a:r>
            <a:r>
              <a:rPr lang="es-ES" sz="1600" dirty="0" err="1"/>
              <a:t>fokalik</a:t>
            </a:r>
            <a:r>
              <a:rPr lang="es-ES" sz="1600" dirty="0"/>
              <a:t> </a:t>
            </a:r>
            <a:r>
              <a:rPr lang="es-ES" sz="1600" dirty="0" err="1"/>
              <a:t>gabeko</a:t>
            </a:r>
            <a:r>
              <a:rPr lang="es-ES" sz="1600" dirty="0"/>
              <a:t> </a:t>
            </a:r>
            <a:r>
              <a:rPr lang="es-ES" sz="1600" dirty="0" err="1"/>
              <a:t>IBLa</a:t>
            </a:r>
            <a:r>
              <a:rPr lang="es-ES" sz="1600" dirty="0"/>
              <a:t> </a:t>
            </a:r>
            <a:r>
              <a:rPr lang="es-ES" sz="1600" dirty="0" err="1"/>
              <a:t>agertzea</a:t>
            </a:r>
            <a:endParaRPr lang="es-ES" sz="1600" dirty="0"/>
          </a:p>
          <a:p>
            <a:r>
              <a:rPr lang="es-ES" sz="2000" dirty="0" err="1"/>
              <a:t>Immunitate-akats</a:t>
            </a:r>
            <a:r>
              <a:rPr lang="es-ES" sz="2000" dirty="0"/>
              <a:t> primario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sekundariorik</a:t>
            </a:r>
            <a:r>
              <a:rPr lang="es-ES" sz="2000" dirty="0"/>
              <a:t> </a:t>
            </a:r>
            <a:r>
              <a:rPr lang="es-ES" sz="2000" dirty="0" err="1"/>
              <a:t>duen</a:t>
            </a:r>
            <a:r>
              <a:rPr lang="es-ES" sz="2000" dirty="0"/>
              <a:t> eta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bezala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txertatuta</a:t>
            </a:r>
            <a:r>
              <a:rPr lang="es-ES" sz="2000" dirty="0"/>
              <a:t> </a:t>
            </a:r>
            <a:r>
              <a:rPr lang="es-ES" sz="2000" dirty="0" err="1"/>
              <a:t>dagoen</a:t>
            </a:r>
            <a:r>
              <a:rPr lang="es-ES" sz="2000" dirty="0"/>
              <a:t> </a:t>
            </a:r>
            <a:r>
              <a:rPr lang="es-ES" sz="2000" dirty="0" err="1"/>
              <a:t>begiratzea</a:t>
            </a:r>
            <a:r>
              <a:rPr lang="es-ES" sz="2000" dirty="0"/>
              <a:t> </a:t>
            </a:r>
            <a:r>
              <a:rPr lang="es-ES" sz="2000" dirty="0" err="1"/>
              <a:t>funtsezkoa</a:t>
            </a:r>
            <a:r>
              <a:rPr lang="es-ES" sz="2000" dirty="0"/>
              <a:t> da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</a:p>
          <a:p>
            <a:r>
              <a:rPr lang="es-ES" sz="2000" dirty="0"/>
              <a:t>3 </a:t>
            </a:r>
            <a:r>
              <a:rPr lang="es-ES" sz="2000" dirty="0" err="1"/>
              <a:t>hilabetetik</a:t>
            </a:r>
            <a:r>
              <a:rPr lang="es-ES" sz="2000" dirty="0"/>
              <a:t> 2 </a:t>
            </a:r>
            <a:r>
              <a:rPr lang="es-ES" sz="2000" dirty="0" err="1"/>
              <a:t>urtera</a:t>
            </a:r>
            <a:r>
              <a:rPr lang="es-ES" sz="2000" dirty="0"/>
              <a:t> </a:t>
            </a:r>
            <a:r>
              <a:rPr lang="es-ES" sz="2000" dirty="0" err="1"/>
              <a:t>bitartean</a:t>
            </a:r>
            <a:r>
              <a:rPr lang="es-ES" sz="2000" dirty="0"/>
              <a:t>, 39ºC-tik </a:t>
            </a:r>
            <a:r>
              <a:rPr lang="es-ES" sz="2000" dirty="0" err="1"/>
              <a:t>gorako</a:t>
            </a:r>
            <a:r>
              <a:rPr lang="es-ES" sz="2000" dirty="0"/>
              <a:t> </a:t>
            </a:r>
            <a:r>
              <a:rPr lang="es-ES" sz="2000" dirty="0" err="1"/>
              <a:t>sukarra</a:t>
            </a:r>
            <a:r>
              <a:rPr lang="es-ES" sz="2000" dirty="0"/>
              <a:t> </a:t>
            </a:r>
            <a:r>
              <a:rPr lang="es-ES" sz="2000" dirty="0" err="1"/>
              <a:t>IBLaren</a:t>
            </a:r>
            <a:r>
              <a:rPr lang="es-ES" sz="2000" dirty="0"/>
              <a:t> </a:t>
            </a:r>
            <a:r>
              <a:rPr lang="es-ES" sz="2000" dirty="0" err="1"/>
              <a:t>susmoa</a:t>
            </a:r>
            <a:r>
              <a:rPr lang="es-ES" sz="2000" dirty="0"/>
              <a:t> </a:t>
            </a:r>
            <a:r>
              <a:rPr lang="es-ES" sz="2000" dirty="0" err="1"/>
              <a:t>hartzeko</a:t>
            </a:r>
            <a:r>
              <a:rPr lang="es-ES" sz="2000" dirty="0"/>
              <a:t> </a:t>
            </a:r>
            <a:r>
              <a:rPr lang="es-ES" sz="2000" dirty="0" err="1"/>
              <a:t>arrazoia</a:t>
            </a:r>
            <a:r>
              <a:rPr lang="es-ES" sz="2000" dirty="0"/>
              <a:t> da. </a:t>
            </a:r>
            <a:r>
              <a:rPr lang="es-ES" sz="2000" dirty="0" err="1"/>
              <a:t>GIa</a:t>
            </a:r>
            <a:r>
              <a:rPr lang="es-ES" sz="2000" dirty="0"/>
              <a:t> </a:t>
            </a:r>
            <a:r>
              <a:rPr lang="es-ES" sz="2000" dirty="0" err="1"/>
              <a:t>dagoela</a:t>
            </a:r>
            <a:r>
              <a:rPr lang="es-ES" sz="2000" dirty="0"/>
              <a:t> </a:t>
            </a:r>
            <a:r>
              <a:rPr lang="es-ES" sz="2000" dirty="0" err="1"/>
              <a:t>baztertzea</a:t>
            </a:r>
            <a:r>
              <a:rPr lang="es-ES" sz="2000" dirty="0"/>
              <a:t> da </a:t>
            </a:r>
            <a:r>
              <a:rPr lang="es-ES" sz="2000" dirty="0" err="1"/>
              <a:t>egin</a:t>
            </a:r>
            <a:r>
              <a:rPr lang="es-ES" sz="2000" dirty="0"/>
              <a:t> </a:t>
            </a:r>
            <a:r>
              <a:rPr lang="es-ES" sz="2000" dirty="0" err="1"/>
              <a:t>beharreko</a:t>
            </a:r>
            <a:r>
              <a:rPr lang="es-ES" sz="2000" dirty="0"/>
              <a:t> </a:t>
            </a:r>
            <a:r>
              <a:rPr lang="es-ES" sz="2000" dirty="0" err="1"/>
              <a:t>aurreneko</a:t>
            </a:r>
            <a:r>
              <a:rPr lang="es-ES" sz="2000" dirty="0"/>
              <a:t> </a:t>
            </a:r>
            <a:r>
              <a:rPr lang="es-ES" sz="2000" dirty="0" err="1"/>
              <a:t>gauza</a:t>
            </a:r>
            <a:endParaRPr lang="es-ES" sz="2000" dirty="0"/>
          </a:p>
          <a:p>
            <a:endParaRPr lang="es-ES" sz="2200" dirty="0"/>
          </a:p>
          <a:p>
            <a:endParaRPr lang="es-ES" sz="18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3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803" y="365125"/>
            <a:ext cx="11161486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FOKURIK GABEKO SUKARRA.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Diagnostikoa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/>
              <a:t>IBLa</a:t>
            </a:r>
            <a:r>
              <a:rPr lang="es-ES" sz="2000" dirty="0"/>
              <a:t> </a:t>
            </a:r>
            <a:r>
              <a:rPr lang="es-ES" sz="2000" dirty="0" err="1"/>
              <a:t>jasateko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baloratzeko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eskala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klinikoak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/>
              <a:t>: YIOS, YALE, Rochester-en </a:t>
            </a:r>
            <a:r>
              <a:rPr lang="es-ES" sz="2000" dirty="0" err="1"/>
              <a:t>irizpideak</a:t>
            </a:r>
            <a:r>
              <a:rPr lang="es-ES" sz="2000" dirty="0"/>
              <a:t>, step-</a:t>
            </a:r>
            <a:r>
              <a:rPr lang="es-ES" sz="2000" dirty="0" err="1"/>
              <a:t>by</a:t>
            </a:r>
            <a:r>
              <a:rPr lang="es-ES" sz="2000" dirty="0"/>
              <a:t>-step </a:t>
            </a:r>
            <a:r>
              <a:rPr lang="es-ES" sz="2000" dirty="0" err="1"/>
              <a:t>hurbilketa</a:t>
            </a:r>
            <a:r>
              <a:rPr lang="es-ES" sz="2000" dirty="0"/>
              <a:t> </a:t>
            </a:r>
            <a:r>
              <a:rPr lang="es-ES" sz="2000" dirty="0" err="1"/>
              <a:t>sekuentziala</a:t>
            </a:r>
            <a:endParaRPr lang="es-ES" sz="2000" dirty="0"/>
          </a:p>
          <a:p>
            <a:r>
              <a:rPr lang="es-ES" sz="2000" b="1" dirty="0">
                <a:solidFill>
                  <a:srgbClr val="4E9EBA"/>
                </a:solidFill>
              </a:rPr>
              <a:t>Step-</a:t>
            </a:r>
            <a:r>
              <a:rPr lang="es-ES" sz="2000" b="1" dirty="0" err="1">
                <a:solidFill>
                  <a:srgbClr val="4E9EBA"/>
                </a:solidFill>
              </a:rPr>
              <a:t>by</a:t>
            </a:r>
            <a:r>
              <a:rPr lang="es-ES" sz="2000" b="1" dirty="0">
                <a:solidFill>
                  <a:srgbClr val="4E9EBA"/>
                </a:solidFill>
              </a:rPr>
              <a:t>-step </a:t>
            </a:r>
            <a:r>
              <a:rPr lang="es-ES" sz="2000" b="1" dirty="0" err="1">
                <a:solidFill>
                  <a:srgbClr val="4E9EBA"/>
                </a:solidFill>
              </a:rPr>
              <a:t>hurbilketak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zenbait</a:t>
            </a:r>
            <a:r>
              <a:rPr lang="es-ES" sz="2000" dirty="0"/>
              <a:t> </a:t>
            </a:r>
            <a:r>
              <a:rPr lang="es-ES" sz="2000" dirty="0" err="1"/>
              <a:t>faktore</a:t>
            </a:r>
            <a:r>
              <a:rPr lang="es-ES" sz="2000" dirty="0"/>
              <a:t> (</a:t>
            </a:r>
            <a:r>
              <a:rPr lang="es-ES" sz="2000" dirty="0" err="1"/>
              <a:t>EPTa</a:t>
            </a:r>
            <a:r>
              <a:rPr lang="es-ES" sz="2000" dirty="0"/>
              <a:t>, </a:t>
            </a:r>
            <a:r>
              <a:rPr lang="es-ES" sz="2000" dirty="0" err="1"/>
              <a:t>adina</a:t>
            </a:r>
            <a:r>
              <a:rPr lang="es-ES" sz="2000" dirty="0"/>
              <a:t> &lt;21 </a:t>
            </a:r>
            <a:r>
              <a:rPr lang="es-ES" sz="2000" dirty="0" err="1"/>
              <a:t>egun</a:t>
            </a:r>
            <a:r>
              <a:rPr lang="es-ES" sz="2000" dirty="0"/>
              <a:t>, </a:t>
            </a:r>
            <a:r>
              <a:rPr lang="es-ES" sz="2000" dirty="0" err="1"/>
              <a:t>gernu</a:t>
            </a:r>
            <a:r>
              <a:rPr lang="es-ES" sz="2000" dirty="0"/>
              <a:t>-tira, </a:t>
            </a:r>
            <a:r>
              <a:rPr lang="es-ES" sz="2000" dirty="0" err="1"/>
              <a:t>odol-analitika</a:t>
            </a:r>
            <a:r>
              <a:rPr lang="es-ES" sz="2000" dirty="0"/>
              <a:t>) </a:t>
            </a:r>
            <a:r>
              <a:rPr lang="es-ES" sz="2000" dirty="0" err="1"/>
              <a:t>baloratzen</a:t>
            </a:r>
            <a:r>
              <a:rPr lang="es-ES" sz="2000" dirty="0"/>
              <a:t> </a:t>
            </a:r>
            <a:r>
              <a:rPr lang="es-ES" sz="2000" dirty="0" err="1"/>
              <a:t>ditu</a:t>
            </a:r>
            <a:r>
              <a:rPr lang="es-ES" sz="2000" dirty="0"/>
              <a:t> era </a:t>
            </a:r>
            <a:r>
              <a:rPr lang="es-ES" sz="2000" dirty="0" err="1"/>
              <a:t>sekuentzialean</a:t>
            </a:r>
            <a:r>
              <a:rPr lang="es-ES" sz="2000" dirty="0"/>
              <a:t>.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eredu</a:t>
            </a:r>
            <a:r>
              <a:rPr lang="es-ES" sz="2000" dirty="0"/>
              <a:t> </a:t>
            </a:r>
            <a:r>
              <a:rPr lang="es-ES" sz="2000" dirty="0" err="1"/>
              <a:t>prediktibo</a:t>
            </a:r>
            <a:r>
              <a:rPr lang="es-ES" sz="2000" dirty="0"/>
              <a:t> </a:t>
            </a:r>
            <a:r>
              <a:rPr lang="es-ES" sz="2000" dirty="0" err="1"/>
              <a:t>batzuk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erabilgarriagoa</a:t>
            </a:r>
            <a:r>
              <a:rPr lang="es-ES" sz="2000" dirty="0"/>
              <a:t> da </a:t>
            </a:r>
            <a:r>
              <a:rPr lang="es-ES" sz="2000" dirty="0" err="1"/>
              <a:t>zainketa</a:t>
            </a:r>
            <a:r>
              <a:rPr lang="es-ES" sz="2000" dirty="0"/>
              <a:t> </a:t>
            </a:r>
            <a:r>
              <a:rPr lang="es-ES" sz="2000" dirty="0" err="1"/>
              <a:t>anbulatorioa</a:t>
            </a:r>
            <a:r>
              <a:rPr lang="es-ES" sz="2000" dirty="0"/>
              <a:t> </a:t>
            </a:r>
            <a:r>
              <a:rPr lang="es-ES" sz="2000" dirty="0" err="1"/>
              <a:t>emateko</a:t>
            </a:r>
            <a:r>
              <a:rPr lang="es-ES" sz="2000" dirty="0"/>
              <a:t> </a:t>
            </a:r>
            <a:r>
              <a:rPr lang="es-ES" sz="2000" dirty="0" err="1"/>
              <a:t>paziente</a:t>
            </a:r>
            <a:r>
              <a:rPr lang="es-ES" sz="2000" dirty="0"/>
              <a:t> </a:t>
            </a:r>
            <a:r>
              <a:rPr lang="es-ES" sz="2000" dirty="0" err="1"/>
              <a:t>egokienak</a:t>
            </a:r>
            <a:r>
              <a:rPr lang="es-ES" sz="2000" dirty="0"/>
              <a:t> </a:t>
            </a:r>
            <a:r>
              <a:rPr lang="es-ES" sz="2000" dirty="0" err="1"/>
              <a:t>zein</a:t>
            </a:r>
            <a:r>
              <a:rPr lang="es-ES" sz="2000" dirty="0"/>
              <a:t> </a:t>
            </a:r>
            <a:r>
              <a:rPr lang="es-ES" sz="2000" dirty="0" err="1"/>
              <a:t>diren</a:t>
            </a:r>
            <a:r>
              <a:rPr lang="es-ES" sz="2000" dirty="0"/>
              <a:t> </a:t>
            </a:r>
            <a:r>
              <a:rPr lang="es-ES" sz="2000" dirty="0" err="1"/>
              <a:t>identifikatzeko</a:t>
            </a:r>
            <a:r>
              <a:rPr lang="es-ES" sz="2000" dirty="0"/>
              <a:t> 3 </a:t>
            </a:r>
            <a:r>
              <a:rPr lang="es-ES" sz="2000" dirty="0" err="1"/>
              <a:t>hilabetetik</a:t>
            </a:r>
            <a:r>
              <a:rPr lang="es-ES" sz="2000" dirty="0"/>
              <a:t> </a:t>
            </a:r>
            <a:r>
              <a:rPr lang="es-ES" sz="2000" dirty="0" err="1"/>
              <a:t>beherakoen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 </a:t>
            </a:r>
          </a:p>
          <a:p>
            <a:r>
              <a:rPr lang="es-ES" sz="2000" dirty="0" err="1"/>
              <a:t>Berehala</a:t>
            </a:r>
            <a:r>
              <a:rPr lang="es-ES" sz="2000" dirty="0"/>
              <a:t> </a:t>
            </a:r>
            <a:r>
              <a:rPr lang="es-ES" sz="2000" dirty="0" err="1"/>
              <a:t>ospitaleko</a:t>
            </a:r>
            <a:r>
              <a:rPr lang="es-ES" sz="2000" dirty="0"/>
              <a:t> </a:t>
            </a:r>
            <a:r>
              <a:rPr lang="es-ES" sz="2000" dirty="0" err="1"/>
              <a:t>larrialdietara</a:t>
            </a:r>
            <a:r>
              <a:rPr lang="es-ES" sz="2000" dirty="0"/>
              <a:t> </a:t>
            </a:r>
            <a:r>
              <a:rPr lang="es-ES" sz="2000" dirty="0" err="1"/>
              <a:t>bideratzea</a:t>
            </a:r>
            <a:r>
              <a:rPr lang="es-ES" sz="2000" dirty="0"/>
              <a:t> </a:t>
            </a:r>
            <a:r>
              <a:rPr lang="es-ES" sz="2000" dirty="0" err="1"/>
              <a:t>beharrezkoa</a:t>
            </a:r>
            <a:r>
              <a:rPr lang="es-ES" sz="2000" dirty="0"/>
              <a:t> da </a:t>
            </a:r>
            <a:r>
              <a:rPr lang="es-ES" sz="2000" dirty="0" err="1"/>
              <a:t>egoera</a:t>
            </a:r>
            <a:r>
              <a:rPr lang="es-ES" sz="2000" dirty="0"/>
              <a:t> </a:t>
            </a:r>
            <a:r>
              <a:rPr lang="es-ES" sz="2000" dirty="0" err="1"/>
              <a:t>hauetan</a:t>
            </a:r>
            <a:endParaRPr lang="es-ES" sz="2000" dirty="0"/>
          </a:p>
          <a:p>
            <a:pPr marL="0" indent="0">
              <a:buNone/>
            </a:pPr>
            <a:endParaRPr lang="es-ES" sz="2000" dirty="0">
              <a:cs typeface="Calibri" panose="020F0502020204030204"/>
            </a:endParaRPr>
          </a:p>
          <a:p>
            <a:endParaRPr lang="es-ES" sz="2000" dirty="0">
              <a:cs typeface="Calibri" panose="020F0502020204030204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108C914-B834-F3EC-5BFC-045446A79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761" y="4023361"/>
            <a:ext cx="8979442" cy="17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5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802" y="365125"/>
            <a:ext cx="11161486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FOKURIK GABEKO SUKARRA.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65381" y="1097280"/>
            <a:ext cx="10692817" cy="59892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err="1"/>
              <a:t>Helburua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egoera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orokorra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hobetzea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/>
              <a:t>da,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luke</a:t>
            </a:r>
            <a:r>
              <a:rPr lang="es-ES" sz="2000" dirty="0"/>
              <a:t> </a:t>
            </a:r>
            <a:r>
              <a:rPr lang="es-ES" sz="2000" dirty="0" err="1"/>
              <a:t>normotermia</a:t>
            </a:r>
            <a:r>
              <a:rPr lang="es-ES" sz="2000" dirty="0"/>
              <a:t> </a:t>
            </a:r>
            <a:r>
              <a:rPr lang="es-ES" sz="2000" dirty="0" err="1"/>
              <a:t>lortzea</a:t>
            </a:r>
            <a:r>
              <a:rPr lang="es-ES" sz="2000" dirty="0"/>
              <a:t> izan </a:t>
            </a:r>
            <a:r>
              <a:rPr lang="es-ES" sz="2000" dirty="0" err="1"/>
              <a:t>behar</a:t>
            </a:r>
            <a:r>
              <a:rPr lang="es-ES" sz="2000" dirty="0"/>
              <a:t>. </a:t>
            </a:r>
            <a:r>
              <a:rPr lang="es-ES" sz="2000" b="1" dirty="0" err="1">
                <a:solidFill>
                  <a:srgbClr val="4E9EBA"/>
                </a:solidFill>
              </a:rPr>
              <a:t>Hidratazio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egokia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bermatu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 eta </a:t>
            </a:r>
            <a:r>
              <a:rPr lang="es-ES" sz="2000" b="1" dirty="0" err="1">
                <a:solidFill>
                  <a:srgbClr val="4E9EBA"/>
                </a:solidFill>
              </a:rPr>
              <a:t>deskantsua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erraztu</a:t>
            </a:r>
            <a:endParaRPr lang="es-ES" sz="2000" b="1" dirty="0">
              <a:solidFill>
                <a:srgbClr val="4E9EBA"/>
              </a:solidFill>
            </a:endParaRPr>
          </a:p>
          <a:p>
            <a:pPr marL="0" indent="0">
              <a:buNone/>
            </a:pPr>
            <a:r>
              <a:rPr lang="es-ES" sz="2000" b="1" dirty="0" err="1">
                <a:solidFill>
                  <a:srgbClr val="4E9EBA"/>
                </a:solidFill>
              </a:rPr>
              <a:t>Farmako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antitermikoak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</a:p>
          <a:p>
            <a:pPr lvl="1"/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dute</a:t>
            </a:r>
            <a:r>
              <a:rPr lang="es-ES" sz="1800" dirty="0"/>
              <a:t> </a:t>
            </a:r>
            <a:r>
              <a:rPr lang="es-ES" sz="1800" dirty="0" err="1"/>
              <a:t>sukarra</a:t>
            </a:r>
            <a:r>
              <a:rPr lang="es-ES" sz="1800" dirty="0"/>
              <a:t> </a:t>
            </a:r>
            <a:r>
              <a:rPr lang="es-ES" sz="1800" dirty="0" err="1"/>
              <a:t>prebenitzen</a:t>
            </a:r>
            <a:endParaRPr lang="es-ES" sz="1800" dirty="0"/>
          </a:p>
          <a:p>
            <a:pPr lvl="1"/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dago</a:t>
            </a:r>
            <a:r>
              <a:rPr lang="es-ES" sz="1800" dirty="0"/>
              <a:t> </a:t>
            </a:r>
            <a:r>
              <a:rPr lang="es-ES" sz="1800" dirty="0" err="1"/>
              <a:t>ebidentziarik</a:t>
            </a:r>
            <a:r>
              <a:rPr lang="es-ES" sz="1800" dirty="0"/>
              <a:t> </a:t>
            </a:r>
            <a:r>
              <a:rPr lang="es-ES" sz="1800" dirty="0" err="1"/>
              <a:t>sukar-konbultsioak</a:t>
            </a:r>
            <a:r>
              <a:rPr lang="es-ES" sz="1800" dirty="0"/>
              <a:t> </a:t>
            </a:r>
            <a:r>
              <a:rPr lang="es-ES" sz="1800" dirty="0" err="1"/>
              <a:t>izateko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gutxitzen</a:t>
            </a:r>
            <a:r>
              <a:rPr lang="es-ES" sz="1800" dirty="0"/>
              <a:t> </a:t>
            </a:r>
            <a:r>
              <a:rPr lang="es-ES" sz="1800" dirty="0" err="1"/>
              <a:t>dutenik</a:t>
            </a:r>
            <a:endParaRPr lang="es-ES" sz="1800" dirty="0"/>
          </a:p>
          <a:p>
            <a:pPr lvl="1"/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gomendagarria</a:t>
            </a:r>
            <a:r>
              <a:rPr lang="es-ES" sz="1800" dirty="0"/>
              <a:t> </a:t>
            </a:r>
            <a:r>
              <a:rPr lang="es-ES" sz="1800" dirty="0" err="1"/>
              <a:t>antitermikoak</a:t>
            </a:r>
            <a:r>
              <a:rPr lang="es-ES" sz="1800" dirty="0"/>
              <a:t> </a:t>
            </a:r>
            <a:r>
              <a:rPr lang="es-ES" sz="1800" dirty="0" err="1"/>
              <a:t>ematea</a:t>
            </a:r>
            <a:r>
              <a:rPr lang="es-ES" sz="1800" dirty="0"/>
              <a:t> </a:t>
            </a:r>
            <a:r>
              <a:rPr lang="es-ES" sz="1800" dirty="0" err="1"/>
              <a:t>txertoak</a:t>
            </a:r>
            <a:r>
              <a:rPr lang="es-ES" sz="1800" dirty="0"/>
              <a:t> </a:t>
            </a:r>
            <a:r>
              <a:rPr lang="es-ES" sz="1800" dirty="0" err="1"/>
              <a:t>jarri</a:t>
            </a:r>
            <a:r>
              <a:rPr lang="es-ES" sz="1800" dirty="0"/>
              <a:t> </a:t>
            </a:r>
            <a:r>
              <a:rPr lang="es-ES" sz="1800" dirty="0" err="1"/>
              <a:t>ondorengo</a:t>
            </a:r>
            <a:r>
              <a:rPr lang="es-ES" sz="1800" dirty="0"/>
              <a:t> </a:t>
            </a:r>
            <a:r>
              <a:rPr lang="es-ES" sz="1800" dirty="0" err="1"/>
              <a:t>sukarra</a:t>
            </a:r>
            <a:r>
              <a:rPr lang="es-ES" sz="1800" dirty="0"/>
              <a:t> </a:t>
            </a:r>
            <a:r>
              <a:rPr lang="es-ES" sz="1800" dirty="0" err="1"/>
              <a:t>prebenitzeko</a:t>
            </a:r>
            <a:endParaRPr lang="es-ES" sz="1800" dirty="0"/>
          </a:p>
          <a:p>
            <a:pPr marL="457200" lvl="1" indent="0">
              <a:buNone/>
            </a:pPr>
            <a:endParaRPr lang="es-ES" sz="1800" dirty="0">
              <a:cs typeface="Calibri" panose="020F0502020204030204"/>
            </a:endParaRPr>
          </a:p>
          <a:p>
            <a:pPr marL="457200" lvl="1" indent="0">
              <a:buNone/>
            </a:pPr>
            <a:endParaRPr lang="es-ES" sz="1800" dirty="0">
              <a:cs typeface="Calibri" panose="020F0502020204030204"/>
            </a:endParaRPr>
          </a:p>
          <a:p>
            <a:pPr lvl="1"/>
            <a:endParaRPr lang="es-ES" sz="1800" dirty="0">
              <a:cs typeface="Calibri" panose="020F0502020204030204"/>
            </a:endParaRPr>
          </a:p>
          <a:p>
            <a:endParaRPr lang="es-ES" sz="1800" dirty="0">
              <a:cs typeface="Calibri" panose="020F0502020204030204"/>
            </a:endParaRPr>
          </a:p>
          <a:p>
            <a:pPr marL="0" indent="0">
              <a:buNone/>
            </a:pPr>
            <a:endParaRPr lang="es-ES" sz="1800" dirty="0">
              <a:cs typeface="Calibri" panose="020F0502020204030204"/>
            </a:endParaRPr>
          </a:p>
          <a:p>
            <a:pPr marL="0" indent="0">
              <a:buNone/>
            </a:pPr>
            <a:endParaRPr lang="es-ES" sz="1800" dirty="0">
              <a:cs typeface="Calibri" panose="020F0502020204030204"/>
            </a:endParaRPr>
          </a:p>
          <a:p>
            <a:pPr marL="0" indent="0">
              <a:buNone/>
            </a:pPr>
            <a:endParaRPr lang="es-ES" sz="1800" dirty="0">
              <a:cs typeface="Calibri" panose="020F0502020204030204"/>
            </a:endParaRPr>
          </a:p>
          <a:p>
            <a:pPr lvl="2"/>
            <a:endParaRPr lang="es-ES" sz="1100" dirty="0"/>
          </a:p>
          <a:p>
            <a:pPr lvl="4"/>
            <a:r>
              <a:rPr lang="es-ES" sz="1100" b="1" dirty="0" err="1">
                <a:solidFill>
                  <a:srgbClr val="4E9EBA"/>
                </a:solidFill>
              </a:rPr>
              <a:t>Parazetamola</a:t>
            </a:r>
            <a:r>
              <a:rPr lang="es-ES" sz="1100" b="1" dirty="0"/>
              <a:t> </a:t>
            </a:r>
            <a:r>
              <a:rPr lang="es-ES" sz="1100" b="1" dirty="0" err="1">
                <a:solidFill>
                  <a:srgbClr val="4E9EBA"/>
                </a:solidFill>
              </a:rPr>
              <a:t>ondestetik</a:t>
            </a:r>
            <a:r>
              <a:rPr lang="es-ES" sz="1100" b="1" dirty="0"/>
              <a:t> </a:t>
            </a:r>
            <a:r>
              <a:rPr lang="es-ES" sz="1100" dirty="0" err="1"/>
              <a:t>eman</a:t>
            </a:r>
            <a:r>
              <a:rPr lang="es-ES" sz="1100" dirty="0"/>
              <a:t> </a:t>
            </a:r>
            <a:r>
              <a:rPr lang="es-ES" sz="1100" dirty="0" err="1"/>
              <a:t>daiteke</a:t>
            </a:r>
            <a:r>
              <a:rPr lang="es-ES" sz="1100" dirty="0"/>
              <a:t> </a:t>
            </a:r>
            <a:r>
              <a:rPr lang="es-ES" sz="1100" dirty="0" err="1"/>
              <a:t>epe</a:t>
            </a:r>
            <a:r>
              <a:rPr lang="es-ES" sz="1100" dirty="0"/>
              <a:t> </a:t>
            </a:r>
            <a:r>
              <a:rPr lang="es-ES" sz="1100" dirty="0" err="1"/>
              <a:t>laburrean</a:t>
            </a:r>
            <a:r>
              <a:rPr lang="es-ES" sz="1100" dirty="0"/>
              <a:t> (&lt;48 o) </a:t>
            </a:r>
            <a:r>
              <a:rPr lang="es-ES" sz="1100" dirty="0" err="1"/>
              <a:t>ahotik</a:t>
            </a:r>
            <a:r>
              <a:rPr lang="es-ES" sz="1100" dirty="0"/>
              <a:t> </a:t>
            </a:r>
            <a:r>
              <a:rPr lang="es-ES" sz="1100" dirty="0" err="1"/>
              <a:t>hartu</a:t>
            </a:r>
            <a:r>
              <a:rPr lang="es-ES" sz="1100" dirty="0"/>
              <a:t> </a:t>
            </a:r>
            <a:r>
              <a:rPr lang="es-ES" sz="1100" dirty="0" err="1"/>
              <a:t>ezin</a:t>
            </a:r>
            <a:r>
              <a:rPr lang="es-ES" sz="1100" dirty="0"/>
              <a:t> </a:t>
            </a:r>
            <a:r>
              <a:rPr lang="es-ES" sz="1100" dirty="0" err="1"/>
              <a:t>bada</a:t>
            </a:r>
            <a:endParaRPr lang="es-ES" sz="1100" dirty="0"/>
          </a:p>
          <a:p>
            <a:pPr lvl="4"/>
            <a:r>
              <a:rPr lang="es-ES" sz="1100" b="1" dirty="0" err="1">
                <a:solidFill>
                  <a:srgbClr val="4E9EBA"/>
                </a:solidFill>
              </a:rPr>
              <a:t>Metamizola</a:t>
            </a:r>
            <a:r>
              <a:rPr lang="es-ES" sz="1100" dirty="0"/>
              <a:t>: </a:t>
            </a:r>
            <a:r>
              <a:rPr lang="es-ES" sz="1100" dirty="0" err="1"/>
              <a:t>sukar</a:t>
            </a:r>
            <a:r>
              <a:rPr lang="es-ES" sz="1100" dirty="0"/>
              <a:t> </a:t>
            </a:r>
            <a:r>
              <a:rPr lang="es-ES" sz="1100" dirty="0" err="1"/>
              <a:t>handia</a:t>
            </a:r>
            <a:r>
              <a:rPr lang="es-ES" sz="1100" dirty="0"/>
              <a:t> </a:t>
            </a:r>
            <a:r>
              <a:rPr lang="es-ES" sz="1100" dirty="0" err="1"/>
              <a:t>denean</a:t>
            </a:r>
            <a:r>
              <a:rPr lang="es-ES" sz="1100" dirty="0"/>
              <a:t> eta </a:t>
            </a:r>
            <a:r>
              <a:rPr lang="es-ES" sz="1100" dirty="0" err="1"/>
              <a:t>beste</a:t>
            </a:r>
            <a:r>
              <a:rPr lang="es-ES" sz="1100" dirty="0"/>
              <a:t> </a:t>
            </a:r>
            <a:r>
              <a:rPr lang="es-ES" sz="1100" dirty="0" err="1"/>
              <a:t>antipiretikoek</a:t>
            </a:r>
            <a:r>
              <a:rPr lang="es-ES" sz="1100" dirty="0"/>
              <a:t> </a:t>
            </a:r>
            <a:r>
              <a:rPr lang="es-ES" sz="1100" dirty="0" err="1"/>
              <a:t>efekturik</a:t>
            </a:r>
            <a:r>
              <a:rPr lang="es-ES" sz="1100" dirty="0"/>
              <a:t> </a:t>
            </a:r>
            <a:r>
              <a:rPr lang="es-ES" sz="1100" dirty="0" err="1"/>
              <a:t>egin</a:t>
            </a:r>
            <a:r>
              <a:rPr lang="es-ES" sz="1100" dirty="0"/>
              <a:t> </a:t>
            </a:r>
            <a:r>
              <a:rPr lang="es-ES" sz="1100" dirty="0" err="1"/>
              <a:t>ez</a:t>
            </a:r>
            <a:r>
              <a:rPr lang="es-ES" sz="1100" dirty="0"/>
              <a:t> </a:t>
            </a:r>
            <a:r>
              <a:rPr lang="es-ES" sz="1100" dirty="0" err="1"/>
              <a:t>dutenean</a:t>
            </a:r>
            <a:endParaRPr lang="es-ES" sz="1100" dirty="0"/>
          </a:p>
          <a:p>
            <a:pPr lvl="2"/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6B7378BC-1B4E-B226-525D-6846AD1F1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533" y="3059083"/>
            <a:ext cx="5838518" cy="26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2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802" y="365125"/>
            <a:ext cx="11161486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FOKURIK GABEKO SUKARRA.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90084" y="1203158"/>
            <a:ext cx="10835570" cy="59892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err="1">
                <a:solidFill>
                  <a:srgbClr val="4E9EBA"/>
                </a:solidFill>
              </a:rPr>
              <a:t>Gomendatutako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farmako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antitermikoak</a:t>
            </a:r>
            <a:r>
              <a:rPr lang="es-ES" sz="2000" b="1" dirty="0">
                <a:solidFill>
                  <a:srgbClr val="4E9EBA"/>
                </a:solidFill>
              </a:rPr>
              <a:t>, </a:t>
            </a:r>
            <a:r>
              <a:rPr lang="es-ES" sz="2000" b="1" dirty="0" err="1">
                <a:solidFill>
                  <a:srgbClr val="4E9EBA"/>
                </a:solidFill>
              </a:rPr>
              <a:t>beharrezkoa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denean</a:t>
            </a:r>
            <a:endParaRPr lang="es-ES" sz="2000" b="1" dirty="0">
              <a:solidFill>
                <a:srgbClr val="4E9EBA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1800" dirty="0"/>
              <a:t>&lt;6 </a:t>
            </a:r>
            <a:r>
              <a:rPr lang="es-ES" sz="1800" dirty="0" err="1"/>
              <a:t>hilabete</a:t>
            </a:r>
            <a:r>
              <a:rPr lang="es-ES" sz="1800" dirty="0"/>
              <a:t>: </a:t>
            </a:r>
            <a:r>
              <a:rPr lang="es-ES" sz="1800" dirty="0" err="1">
                <a:solidFill>
                  <a:srgbClr val="4E9EBA"/>
                </a:solidFill>
              </a:rPr>
              <a:t>parazetamola</a:t>
            </a:r>
            <a:r>
              <a:rPr lang="es-ES" sz="18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1800" dirty="0"/>
              <a:t>&gt;6 </a:t>
            </a:r>
            <a:r>
              <a:rPr lang="es-ES" sz="1800" dirty="0" err="1"/>
              <a:t>hilabete</a:t>
            </a:r>
            <a:r>
              <a:rPr lang="es-ES" sz="1800" dirty="0"/>
              <a:t>: </a:t>
            </a:r>
            <a:r>
              <a:rPr lang="es-ES" sz="1800" dirty="0" err="1">
                <a:solidFill>
                  <a:srgbClr val="4E9EBA"/>
                </a:solidFill>
              </a:rPr>
              <a:t>parazetamola</a:t>
            </a:r>
            <a:r>
              <a:rPr lang="es-ES" sz="1800" dirty="0"/>
              <a:t> eta </a:t>
            </a:r>
            <a:r>
              <a:rPr lang="es-ES" sz="1800" dirty="0" err="1">
                <a:solidFill>
                  <a:srgbClr val="4E9EBA"/>
                </a:solidFill>
              </a:rPr>
              <a:t>ibuprofenoa</a:t>
            </a:r>
            <a:r>
              <a:rPr lang="es-ES" sz="1800" dirty="0"/>
              <a:t> </a:t>
            </a:r>
            <a:r>
              <a:rPr lang="es-ES" sz="1800" dirty="0" err="1"/>
              <a:t>haurrak</a:t>
            </a:r>
            <a:r>
              <a:rPr lang="es-ES" sz="1800" dirty="0"/>
              <a:t>/</a:t>
            </a:r>
            <a:r>
              <a:rPr lang="es-ES" sz="1800" dirty="0" err="1"/>
              <a:t>familiak</a:t>
            </a:r>
            <a:r>
              <a:rPr lang="es-ES" sz="1800" dirty="0"/>
              <a:t> </a:t>
            </a:r>
            <a:r>
              <a:rPr lang="es-ES" sz="1800" dirty="0" err="1"/>
              <a:t>aukeratzen</a:t>
            </a:r>
            <a:r>
              <a:rPr lang="es-ES" sz="1800" dirty="0"/>
              <a:t> </a:t>
            </a:r>
            <a:r>
              <a:rPr lang="es-ES" sz="1800" dirty="0" err="1"/>
              <a:t>duenaren</a:t>
            </a:r>
            <a:r>
              <a:rPr lang="es-ES" sz="1800" dirty="0"/>
              <a:t> </a:t>
            </a:r>
            <a:r>
              <a:rPr lang="es-ES" sz="1800" dirty="0" err="1"/>
              <a:t>arabera</a:t>
            </a:r>
            <a:endParaRPr lang="es-E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1800" dirty="0"/>
              <a:t>&gt;6 </a:t>
            </a:r>
            <a:r>
              <a:rPr lang="es-ES" sz="1800" dirty="0" err="1"/>
              <a:t>hilabete</a:t>
            </a:r>
            <a:r>
              <a:rPr lang="es-ES" sz="1800" dirty="0"/>
              <a:t>, </a:t>
            </a:r>
            <a:r>
              <a:rPr lang="es-ES" sz="1800" dirty="0" err="1"/>
              <a:t>sukarrarekin</a:t>
            </a:r>
            <a:r>
              <a:rPr lang="es-ES" sz="1800" dirty="0"/>
              <a:t> batera </a:t>
            </a:r>
            <a:r>
              <a:rPr lang="es-ES" sz="1800" dirty="0" err="1"/>
              <a:t>inflamazioa</a:t>
            </a:r>
            <a:r>
              <a:rPr lang="es-ES" sz="1800" dirty="0"/>
              <a:t> </a:t>
            </a:r>
            <a:r>
              <a:rPr lang="es-ES" sz="1800" dirty="0" err="1"/>
              <a:t>badago</a:t>
            </a:r>
            <a:r>
              <a:rPr lang="es-ES" sz="1800" dirty="0"/>
              <a:t>, </a:t>
            </a:r>
            <a:r>
              <a:rPr lang="es-ES" sz="1800" dirty="0" err="1"/>
              <a:t>hasierako</a:t>
            </a:r>
            <a:r>
              <a:rPr lang="es-ES" sz="1800" dirty="0"/>
              <a:t> </a:t>
            </a:r>
            <a:r>
              <a:rPr lang="es-ES" sz="1800" dirty="0" err="1"/>
              <a:t>tratamendu</a:t>
            </a:r>
            <a:r>
              <a:rPr lang="es-ES" sz="1800" dirty="0"/>
              <a:t> </a:t>
            </a:r>
            <a:r>
              <a:rPr lang="es-ES" sz="1800" dirty="0" err="1"/>
              <a:t>antipiretikoa</a:t>
            </a:r>
            <a:r>
              <a:rPr lang="es-ES" sz="1800" dirty="0"/>
              <a:t>: </a:t>
            </a:r>
            <a:r>
              <a:rPr lang="es-ES" sz="1800" dirty="0" err="1">
                <a:solidFill>
                  <a:srgbClr val="4E9EBA"/>
                </a:solidFill>
              </a:rPr>
              <a:t>ibuprofenoa</a:t>
            </a:r>
            <a:endParaRPr lang="es-ES" sz="1800" dirty="0">
              <a:solidFill>
                <a:srgbClr val="4E9EBA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1800" dirty="0" err="1"/>
              <a:t>Desadostasunak</a:t>
            </a:r>
            <a:r>
              <a:rPr lang="es-ES" sz="1800" dirty="0"/>
              <a:t> 3-6 </a:t>
            </a:r>
            <a:r>
              <a:rPr lang="es-ES" sz="1800" dirty="0" err="1"/>
              <a:t>hilabete</a:t>
            </a:r>
            <a:r>
              <a:rPr lang="es-ES" sz="1800" dirty="0"/>
              <a:t> </a:t>
            </a:r>
            <a:r>
              <a:rPr lang="es-ES" sz="1800" dirty="0" err="1"/>
              <a:t>bitarteko</a:t>
            </a:r>
            <a:r>
              <a:rPr lang="es-ES" sz="1800" dirty="0"/>
              <a:t> </a:t>
            </a:r>
            <a:r>
              <a:rPr lang="es-ES" sz="1800" dirty="0" err="1"/>
              <a:t>haurrei</a:t>
            </a:r>
            <a:r>
              <a:rPr lang="es-ES" sz="1800" dirty="0"/>
              <a:t> </a:t>
            </a:r>
            <a:r>
              <a:rPr lang="es-ES" sz="1800" dirty="0" err="1"/>
              <a:t>ibuprofenoa</a:t>
            </a:r>
            <a:r>
              <a:rPr lang="es-ES" sz="1800" dirty="0"/>
              <a:t> </a:t>
            </a:r>
            <a:r>
              <a:rPr lang="es-ES" sz="1800" dirty="0" err="1"/>
              <a:t>emateari</a:t>
            </a:r>
            <a:r>
              <a:rPr lang="es-ES" sz="1800" dirty="0"/>
              <a:t> </a:t>
            </a:r>
            <a:r>
              <a:rPr lang="es-ES" sz="1800" dirty="0" err="1"/>
              <a:t>dagokionez</a:t>
            </a:r>
            <a:r>
              <a:rPr lang="es-ES" sz="1800" dirty="0"/>
              <a:t>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s-ES" sz="1600" dirty="0" err="1"/>
              <a:t>Aurkezpen</a:t>
            </a:r>
            <a:r>
              <a:rPr lang="es-ES" sz="1600" dirty="0"/>
              <a:t> </a:t>
            </a:r>
            <a:r>
              <a:rPr lang="es-ES" sz="1600" dirty="0" err="1"/>
              <a:t>jakin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 </a:t>
            </a:r>
            <a:r>
              <a:rPr lang="es-ES" sz="1600" dirty="0" err="1"/>
              <a:t>fitxa</a:t>
            </a:r>
            <a:r>
              <a:rPr lang="es-ES" sz="1600" dirty="0"/>
              <a:t> </a:t>
            </a:r>
            <a:r>
              <a:rPr lang="es-ES" sz="1600" dirty="0" err="1"/>
              <a:t>teknikoan</a:t>
            </a:r>
            <a:r>
              <a:rPr lang="es-ES" sz="1600" dirty="0"/>
              <a:t> </a:t>
            </a:r>
            <a:r>
              <a:rPr lang="es-ES" sz="1600" dirty="0" err="1"/>
              <a:t>ametitzen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5 kg </a:t>
            </a:r>
            <a:r>
              <a:rPr lang="es-ES" sz="1600" dirty="0" err="1"/>
              <a:t>baino</a:t>
            </a:r>
            <a:r>
              <a:rPr lang="es-ES" sz="1600" dirty="0"/>
              <a:t> </a:t>
            </a:r>
            <a:r>
              <a:rPr lang="es-ES" sz="1600" dirty="0" err="1"/>
              <a:t>gehiago</a:t>
            </a:r>
            <a:r>
              <a:rPr lang="es-ES" sz="1600" dirty="0"/>
              <a:t> </a:t>
            </a:r>
            <a:r>
              <a:rPr lang="es-ES" sz="1600" dirty="0" err="1"/>
              <a:t>pisatzen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3 </a:t>
            </a:r>
            <a:r>
              <a:rPr lang="es-ES" sz="1600" dirty="0" err="1"/>
              <a:t>hilabetetik</a:t>
            </a:r>
            <a:r>
              <a:rPr lang="es-ES" sz="1600" dirty="0"/>
              <a:t> </a:t>
            </a:r>
            <a:r>
              <a:rPr lang="es-ES" sz="1600" dirty="0" err="1"/>
              <a:t>gorakoei</a:t>
            </a:r>
            <a:r>
              <a:rPr lang="es-ES" sz="1600" dirty="0"/>
              <a:t> </a:t>
            </a:r>
            <a:r>
              <a:rPr lang="es-ES" sz="1600" dirty="0" err="1"/>
              <a:t>ematea</a:t>
            </a:r>
            <a:r>
              <a:rPr lang="es-ES" sz="1600" dirty="0"/>
              <a:t>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s-ES" sz="1600" dirty="0"/>
              <a:t>&lt;6 </a:t>
            </a:r>
            <a:r>
              <a:rPr lang="es-ES" sz="1600" dirty="0" err="1"/>
              <a:t>hilabete</a:t>
            </a:r>
            <a:r>
              <a:rPr lang="es-ES" sz="1600" dirty="0"/>
              <a:t>: </a:t>
            </a:r>
            <a:r>
              <a:rPr lang="es-ES" sz="1600" dirty="0" err="1"/>
              <a:t>giltzurrun-toxikotasunerako</a:t>
            </a:r>
            <a:r>
              <a:rPr lang="es-ES" sz="1600" dirty="0"/>
              <a:t> </a:t>
            </a:r>
            <a:r>
              <a:rPr lang="es-ES" sz="1600" dirty="0" err="1"/>
              <a:t>arrisku</a:t>
            </a:r>
            <a:r>
              <a:rPr lang="es-ES" sz="1600" dirty="0"/>
              <a:t> </a:t>
            </a:r>
            <a:r>
              <a:rPr lang="es-ES" sz="1600" dirty="0" err="1"/>
              <a:t>handiagoa</a:t>
            </a:r>
            <a:r>
              <a:rPr lang="es-ES" sz="1600" dirty="0"/>
              <a:t> izan </a:t>
            </a:r>
            <a:r>
              <a:rPr lang="es-ES" sz="1600" dirty="0" err="1"/>
              <a:t>lezakete</a:t>
            </a:r>
            <a:endParaRPr lang="es-ES" sz="1600" baseline="30000" dirty="0"/>
          </a:p>
          <a:p>
            <a:pPr marL="0" indent="0">
              <a:buNone/>
            </a:pPr>
            <a:r>
              <a:rPr lang="es-ES" sz="2000" b="1" dirty="0" err="1">
                <a:solidFill>
                  <a:srgbClr val="4E9EBA"/>
                </a:solidFill>
              </a:rPr>
              <a:t>Parazetamola</a:t>
            </a:r>
            <a:r>
              <a:rPr lang="es-ES" sz="2000" b="1" dirty="0">
                <a:solidFill>
                  <a:srgbClr val="4E9EBA"/>
                </a:solidFill>
              </a:rPr>
              <a:t> eta </a:t>
            </a:r>
            <a:r>
              <a:rPr lang="es-ES" sz="2000" b="1" dirty="0" err="1">
                <a:solidFill>
                  <a:srgbClr val="4E9EBA"/>
                </a:solidFill>
              </a:rPr>
              <a:t>ibuprofenoa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konbinatzea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edo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txandaka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erabiltzea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</a:p>
          <a:p>
            <a:pPr lvl="1"/>
            <a:r>
              <a:rPr lang="es-ES" sz="1800" dirty="0"/>
              <a:t>Ez da </a:t>
            </a:r>
            <a:r>
              <a:rPr lang="es-ES" sz="1800" dirty="0" err="1"/>
              <a:t>gomendatzen</a:t>
            </a:r>
            <a:r>
              <a:rPr lang="es-ES" sz="1800" dirty="0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1800" dirty="0" err="1"/>
              <a:t>sukarra</a:t>
            </a:r>
            <a:r>
              <a:rPr lang="es-ES" sz="1800" dirty="0"/>
              <a:t> </a:t>
            </a:r>
            <a:r>
              <a:rPr lang="es-ES" sz="1800" dirty="0" err="1"/>
              <a:t>jaisteko</a:t>
            </a:r>
            <a:r>
              <a:rPr lang="es-ES" sz="1800" dirty="0"/>
              <a:t> </a:t>
            </a:r>
            <a:r>
              <a:rPr lang="es-ES" sz="1800" dirty="0" err="1"/>
              <a:t>eraginkorragoa</a:t>
            </a:r>
            <a:r>
              <a:rPr lang="es-ES" sz="1800" dirty="0"/>
              <a:t> izan </a:t>
            </a:r>
            <a:r>
              <a:rPr lang="es-ES" sz="1800" dirty="0" err="1"/>
              <a:t>daiteke</a:t>
            </a:r>
            <a:r>
              <a:rPr lang="es-ES" sz="1800" dirty="0"/>
              <a:t>, </a:t>
            </a:r>
            <a:r>
              <a:rPr lang="es-ES" sz="1800" dirty="0" err="1"/>
              <a:t>bi</a:t>
            </a:r>
            <a:r>
              <a:rPr lang="es-ES" sz="1800" dirty="0"/>
              <a:t> </a:t>
            </a:r>
            <a:r>
              <a:rPr lang="es-ES" sz="1800" dirty="0" err="1"/>
              <a:t>farmakoetako</a:t>
            </a:r>
            <a:r>
              <a:rPr lang="es-ES" sz="1800" dirty="0"/>
              <a:t> </a:t>
            </a:r>
            <a:r>
              <a:rPr lang="es-ES" sz="1800" dirty="0" err="1"/>
              <a:t>edozein</a:t>
            </a:r>
            <a:r>
              <a:rPr lang="es-ES" sz="1800" dirty="0"/>
              <a:t> </a:t>
            </a:r>
            <a:r>
              <a:rPr lang="es-ES" sz="1800" dirty="0" err="1"/>
              <a:t>banaka</a:t>
            </a:r>
            <a:r>
              <a:rPr lang="es-ES" sz="1800" dirty="0"/>
              <a:t> </a:t>
            </a:r>
            <a:r>
              <a:rPr lang="es-ES" sz="1800" dirty="0" err="1"/>
              <a:t>erabiltzea</a:t>
            </a:r>
            <a:r>
              <a:rPr lang="es-ES" sz="1800" dirty="0"/>
              <a:t> </a:t>
            </a:r>
            <a:r>
              <a:rPr lang="es-ES" sz="1800" dirty="0" err="1"/>
              <a:t>baino</a:t>
            </a:r>
            <a:r>
              <a:rPr lang="es-ES" sz="1800" dirty="0"/>
              <a:t>, </a:t>
            </a:r>
            <a:r>
              <a:rPr lang="es-ES" sz="1800" dirty="0" err="1"/>
              <a:t>baina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dago</a:t>
            </a:r>
            <a:r>
              <a:rPr lang="es-ES" sz="1800" dirty="0"/>
              <a:t> </a:t>
            </a:r>
            <a:r>
              <a:rPr lang="es-ES" sz="1800" dirty="0" err="1"/>
              <a:t>argi</a:t>
            </a:r>
            <a:r>
              <a:rPr lang="es-ES" sz="1800" dirty="0"/>
              <a:t> </a:t>
            </a:r>
            <a:r>
              <a:rPr lang="es-ES" sz="1800" dirty="0" err="1"/>
              <a:t>sukar-jaistea</a:t>
            </a:r>
            <a:r>
              <a:rPr lang="es-ES" sz="1800" dirty="0"/>
              <a:t> </a:t>
            </a:r>
            <a:r>
              <a:rPr lang="es-ES" sz="1800" dirty="0" err="1"/>
              <a:t>klinikoki</a:t>
            </a:r>
            <a:r>
              <a:rPr lang="es-ES" sz="1800" dirty="0"/>
              <a:t> </a:t>
            </a:r>
            <a:r>
              <a:rPr lang="es-ES" sz="1800" dirty="0" err="1"/>
              <a:t>adierazgarria</a:t>
            </a:r>
            <a:r>
              <a:rPr lang="es-ES" sz="1800" dirty="0"/>
              <a:t> den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1800" dirty="0" err="1"/>
              <a:t>haurren</a:t>
            </a:r>
            <a:r>
              <a:rPr lang="es-ES" sz="1800" dirty="0"/>
              <a:t> </a:t>
            </a:r>
            <a:r>
              <a:rPr lang="es-ES" sz="1800" dirty="0" err="1"/>
              <a:t>ondoezean</a:t>
            </a:r>
            <a:r>
              <a:rPr lang="es-ES" sz="1800" dirty="0"/>
              <a:t> </a:t>
            </a:r>
            <a:r>
              <a:rPr lang="es-ES" sz="1800" dirty="0" err="1"/>
              <a:t>ematen</a:t>
            </a:r>
            <a:r>
              <a:rPr lang="es-ES" sz="1800" dirty="0"/>
              <a:t> </a:t>
            </a:r>
            <a:r>
              <a:rPr lang="es-ES" sz="1800" dirty="0" err="1"/>
              <a:t>duen</a:t>
            </a:r>
            <a:r>
              <a:rPr lang="es-ES" sz="1800" dirty="0"/>
              <a:t> </a:t>
            </a:r>
            <a:r>
              <a:rPr lang="es-ES" sz="1800" dirty="0" err="1"/>
              <a:t>emaitza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erabakigarria</a:t>
            </a:r>
            <a:endParaRPr lang="es-E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1800" dirty="0" err="1"/>
              <a:t>dosifikazio-akatsak</a:t>
            </a:r>
            <a:r>
              <a:rPr lang="es-ES" sz="1800" dirty="0"/>
              <a:t> </a:t>
            </a:r>
            <a:r>
              <a:rPr lang="es-ES" sz="1800" dirty="0" err="1"/>
              <a:t>egiteko</a:t>
            </a:r>
            <a:r>
              <a:rPr lang="es-ES" sz="1800" dirty="0"/>
              <a:t> </a:t>
            </a:r>
            <a:r>
              <a:rPr lang="es-ES" sz="1800" dirty="0" err="1"/>
              <a:t>aukera</a:t>
            </a:r>
            <a:r>
              <a:rPr lang="es-ES" sz="1800" dirty="0"/>
              <a:t>, </a:t>
            </a:r>
            <a:r>
              <a:rPr lang="es-ES" sz="1800" dirty="0" err="1"/>
              <a:t>giltzurrunetako</a:t>
            </a:r>
            <a:r>
              <a:rPr lang="es-ES" sz="1800" dirty="0"/>
              <a:t> eta </a:t>
            </a:r>
            <a:r>
              <a:rPr lang="es-ES" sz="1800" dirty="0" err="1"/>
              <a:t>gibeleko</a:t>
            </a:r>
            <a:r>
              <a:rPr lang="es-ES" sz="1800" dirty="0"/>
              <a:t> </a:t>
            </a:r>
            <a:r>
              <a:rPr lang="es-ES" sz="1800" dirty="0" err="1"/>
              <a:t>toxikotasuna</a:t>
            </a:r>
            <a:r>
              <a:rPr lang="es-ES" sz="1800" dirty="0"/>
              <a:t> </a:t>
            </a:r>
            <a:r>
              <a:rPr lang="es-ES" sz="1800" dirty="0" err="1"/>
              <a:t>metatzeko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eta “</a:t>
            </a:r>
            <a:r>
              <a:rPr lang="es-ES" sz="1800" dirty="0" err="1"/>
              <a:t>sukar</a:t>
            </a:r>
            <a:r>
              <a:rPr lang="es-ES" sz="1800" dirty="0"/>
              <a:t>-fobia”-</a:t>
            </a:r>
            <a:r>
              <a:rPr lang="es-ES" sz="1800" dirty="0" err="1"/>
              <a:t>rako</a:t>
            </a:r>
            <a:r>
              <a:rPr lang="es-ES" sz="1800" dirty="0"/>
              <a:t> </a:t>
            </a:r>
            <a:r>
              <a:rPr lang="es-ES" sz="1800" dirty="0" err="1"/>
              <a:t>joera</a:t>
            </a:r>
            <a:r>
              <a:rPr lang="es-ES" sz="1800" dirty="0"/>
              <a:t> </a:t>
            </a:r>
            <a:r>
              <a:rPr lang="es-ES" sz="1800" dirty="0" err="1"/>
              <a:t>eragin</a:t>
            </a:r>
            <a:r>
              <a:rPr lang="es-ES" sz="1800" dirty="0"/>
              <a:t> </a:t>
            </a:r>
            <a:r>
              <a:rPr lang="es-ES" sz="1800" dirty="0" err="1"/>
              <a:t>ditzake</a:t>
            </a:r>
            <a:r>
              <a:rPr lang="es-ES" sz="1800" dirty="0"/>
              <a:t> </a:t>
            </a:r>
          </a:p>
          <a:p>
            <a:pPr lvl="1"/>
            <a:r>
              <a:rPr lang="es-ES" sz="1800" dirty="0" err="1"/>
              <a:t>Txandakako</a:t>
            </a:r>
            <a:r>
              <a:rPr lang="es-ES" sz="1800" dirty="0"/>
              <a:t> terapia </a:t>
            </a:r>
            <a:r>
              <a:rPr lang="es-ES" sz="1800" dirty="0" err="1"/>
              <a:t>puntualki</a:t>
            </a:r>
            <a:r>
              <a:rPr lang="es-ES" sz="1800" dirty="0"/>
              <a:t> </a:t>
            </a:r>
            <a:r>
              <a:rPr lang="es-ES" sz="1800" dirty="0" err="1"/>
              <a:t>erabiltzeko</a:t>
            </a:r>
            <a:r>
              <a:rPr lang="es-ES" sz="1800" dirty="0"/>
              <a:t> </a:t>
            </a:r>
            <a:r>
              <a:rPr lang="es-ES" sz="1800" dirty="0" err="1"/>
              <a:t>aukera</a:t>
            </a:r>
            <a:r>
              <a:rPr lang="es-ES" sz="1800" dirty="0"/>
              <a:t> </a:t>
            </a:r>
            <a:r>
              <a:rPr lang="es-ES" sz="1800" dirty="0" err="1"/>
              <a:t>legoke</a:t>
            </a:r>
            <a:r>
              <a:rPr lang="es-ES" sz="1800" dirty="0"/>
              <a:t>, </a:t>
            </a:r>
            <a:r>
              <a:rPr lang="es-ES" sz="1800" dirty="0" err="1"/>
              <a:t>azken</a:t>
            </a:r>
            <a:r>
              <a:rPr lang="es-ES" sz="1800" dirty="0"/>
              <a:t> </a:t>
            </a:r>
            <a:r>
              <a:rPr lang="es-ES" sz="1800" dirty="0" err="1"/>
              <a:t>dosia</a:t>
            </a:r>
            <a:r>
              <a:rPr lang="es-ES" sz="1800" dirty="0"/>
              <a:t> </a:t>
            </a:r>
            <a:r>
              <a:rPr lang="es-ES" sz="1800" dirty="0" err="1"/>
              <a:t>eman</a:t>
            </a:r>
            <a:r>
              <a:rPr lang="es-ES" sz="1800" dirty="0"/>
              <a:t> eta 3-4 </a:t>
            </a:r>
            <a:r>
              <a:rPr lang="es-ES" sz="1800" dirty="0" err="1"/>
              <a:t>ordura</a:t>
            </a:r>
            <a:r>
              <a:rPr lang="es-ES" sz="1800" dirty="0"/>
              <a:t> </a:t>
            </a:r>
            <a:r>
              <a:rPr lang="es-ES" sz="1800" dirty="0" err="1"/>
              <a:t>sukarra</a:t>
            </a:r>
            <a:r>
              <a:rPr lang="es-ES" sz="1800" dirty="0"/>
              <a:t> </a:t>
            </a:r>
            <a:r>
              <a:rPr lang="es-ES" sz="1800" dirty="0" err="1"/>
              <a:t>agertzen</a:t>
            </a:r>
            <a:r>
              <a:rPr lang="es-ES" sz="1800" dirty="0"/>
              <a:t> </a:t>
            </a:r>
            <a:r>
              <a:rPr lang="es-ES" sz="1800" dirty="0" err="1"/>
              <a:t>denean</a:t>
            </a:r>
            <a:r>
              <a:rPr lang="es-ES" sz="1800" dirty="0"/>
              <a:t> eta </a:t>
            </a:r>
            <a:r>
              <a:rPr lang="es-ES" sz="1800" dirty="0" err="1"/>
              <a:t>ondoeza</a:t>
            </a:r>
            <a:r>
              <a:rPr lang="es-ES" sz="1800" dirty="0"/>
              <a:t> </a:t>
            </a:r>
            <a:r>
              <a:rPr lang="es-ES" sz="1800" dirty="0" err="1"/>
              <a:t>sortzen</a:t>
            </a:r>
            <a:r>
              <a:rPr lang="es-ES" sz="1800" dirty="0"/>
              <a:t> </a:t>
            </a:r>
            <a:r>
              <a:rPr lang="es-ES" sz="1800" dirty="0" err="1"/>
              <a:t>duenean</a:t>
            </a:r>
            <a:r>
              <a:rPr lang="es-ES" sz="1800" dirty="0"/>
              <a:t> 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802" y="365125"/>
            <a:ext cx="11161486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FOKURIK GABEKO SUKARRA.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7" y="1393371"/>
            <a:ext cx="10586939" cy="470904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err="1">
                <a:solidFill>
                  <a:srgbClr val="4E9EBA"/>
                </a:solidFill>
              </a:rPr>
              <a:t>Ahotik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hartzeko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antibiotikoak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</a:p>
          <a:p>
            <a:r>
              <a:rPr lang="es-ES" sz="2000" dirty="0"/>
              <a:t>Ez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bezala</a:t>
            </a:r>
            <a:r>
              <a:rPr lang="es-ES" sz="2000" dirty="0"/>
              <a:t> </a:t>
            </a:r>
            <a:r>
              <a:rPr lang="es-ES" sz="2000" dirty="0" err="1"/>
              <a:t>txertatuta</a:t>
            </a:r>
            <a:r>
              <a:rPr lang="es-ES" sz="2000" dirty="0"/>
              <a:t> eta </a:t>
            </a:r>
            <a:r>
              <a:rPr lang="es-ES" sz="2000" dirty="0" err="1"/>
              <a:t>egoera</a:t>
            </a:r>
            <a:r>
              <a:rPr lang="es-ES" sz="2000" dirty="0"/>
              <a:t> </a:t>
            </a:r>
            <a:r>
              <a:rPr lang="es-ES" sz="2000" dirty="0" err="1"/>
              <a:t>orokor</a:t>
            </a:r>
            <a:r>
              <a:rPr lang="es-ES" sz="2000" dirty="0"/>
              <a:t> </a:t>
            </a:r>
            <a:r>
              <a:rPr lang="es-ES" sz="2000" dirty="0" err="1"/>
              <a:t>ona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haurren</a:t>
            </a:r>
            <a:r>
              <a:rPr lang="es-ES" sz="2000" dirty="0"/>
              <a:t> </a:t>
            </a:r>
            <a:r>
              <a:rPr lang="es-ES" sz="2000" dirty="0" err="1"/>
              <a:t>populazioan</a:t>
            </a:r>
            <a:endParaRPr lang="es-ES" sz="2000" dirty="0"/>
          </a:p>
          <a:p>
            <a:r>
              <a:rPr lang="es-ES" sz="2000" dirty="0" err="1"/>
              <a:t>FGSa</a:t>
            </a:r>
            <a:r>
              <a:rPr lang="es-ES" sz="2000" dirty="0"/>
              <a:t> eta EPT </a:t>
            </a:r>
            <a:r>
              <a:rPr lang="es-ES" sz="2000" dirty="0" err="1"/>
              <a:t>alteratua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haurren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, </a:t>
            </a:r>
            <a:r>
              <a:rPr lang="es-ES" sz="2000" dirty="0" err="1"/>
              <a:t>kontuan</a:t>
            </a:r>
            <a:r>
              <a:rPr lang="es-ES" sz="2000" dirty="0"/>
              <a:t> </a:t>
            </a:r>
            <a:r>
              <a:rPr lang="es-ES" sz="2000" dirty="0" err="1"/>
              <a:t>hartu</a:t>
            </a:r>
            <a:r>
              <a:rPr lang="es-ES" sz="2000" dirty="0"/>
              <a:t> </a:t>
            </a:r>
            <a:r>
              <a:rPr lang="es-ES" sz="2000" dirty="0" err="1"/>
              <a:t>beharko</a:t>
            </a:r>
            <a:r>
              <a:rPr lang="es-ES" sz="2000" dirty="0"/>
              <a:t> da sepsia </a:t>
            </a:r>
            <a:r>
              <a:rPr lang="es-ES" sz="2000" dirty="0" err="1"/>
              <a:t>egon</a:t>
            </a:r>
            <a:r>
              <a:rPr lang="es-ES" sz="2000" dirty="0"/>
              <a:t> </a:t>
            </a:r>
            <a:r>
              <a:rPr lang="es-ES" sz="2000" dirty="0" err="1"/>
              <a:t>litekeela</a:t>
            </a:r>
            <a:r>
              <a:rPr lang="es-ES" sz="2000" dirty="0"/>
              <a:t> eta antibioterapia </a:t>
            </a:r>
            <a:r>
              <a:rPr lang="es-ES" sz="2000" dirty="0" err="1"/>
              <a:t>goiztiarra</a:t>
            </a:r>
            <a:r>
              <a:rPr lang="es-ES" sz="2000" dirty="0"/>
              <a:t> </a:t>
            </a:r>
            <a:r>
              <a:rPr lang="es-ES" sz="2000" dirty="0" err="1"/>
              <a:t>egiten</a:t>
            </a:r>
            <a:r>
              <a:rPr lang="es-ES" sz="2000" dirty="0"/>
              <a:t> </a:t>
            </a:r>
            <a:r>
              <a:rPr lang="es-ES" sz="2000" dirty="0" err="1"/>
              <a:t>hasi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da,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neurri</a:t>
            </a:r>
            <a:r>
              <a:rPr lang="es-ES" sz="2000" dirty="0"/>
              <a:t> </a:t>
            </a:r>
            <a:r>
              <a:rPr lang="es-ES" sz="2000" dirty="0" err="1"/>
              <a:t>batzuk</a:t>
            </a:r>
            <a:r>
              <a:rPr lang="es-ES" sz="2000" dirty="0"/>
              <a:t> ere </a:t>
            </a:r>
            <a:r>
              <a:rPr lang="es-ES" sz="2000" dirty="0" err="1"/>
              <a:t>hartzeaz</a:t>
            </a:r>
            <a:r>
              <a:rPr lang="es-ES" sz="2000" dirty="0"/>
              <a:t> </a:t>
            </a:r>
            <a:r>
              <a:rPr lang="es-ES" sz="2000" dirty="0" err="1"/>
              <a:t>gain</a:t>
            </a:r>
            <a:endParaRPr lang="es-ES" sz="2000" dirty="0"/>
          </a:p>
          <a:p>
            <a:r>
              <a:rPr lang="es-ES" sz="2000" dirty="0" err="1"/>
              <a:t>Antibiotiko-tratamendu</a:t>
            </a:r>
            <a:r>
              <a:rPr lang="es-ES" sz="2000" dirty="0"/>
              <a:t> </a:t>
            </a:r>
            <a:r>
              <a:rPr lang="es-ES" sz="2000" dirty="0" err="1"/>
              <a:t>enpirikoa</a:t>
            </a:r>
            <a:r>
              <a:rPr lang="es-ES" sz="2000" dirty="0"/>
              <a:t> </a:t>
            </a:r>
            <a:r>
              <a:rPr lang="es-ES" sz="2000" dirty="0" err="1"/>
              <a:t>eman</a:t>
            </a:r>
            <a:r>
              <a:rPr lang="es-ES" sz="2000" dirty="0"/>
              <a:t> </a:t>
            </a:r>
            <a:r>
              <a:rPr lang="es-ES" sz="2000" dirty="0" err="1"/>
              <a:t>daiteke</a:t>
            </a:r>
            <a:r>
              <a:rPr lang="es-ES" sz="2000" dirty="0"/>
              <a:t> </a:t>
            </a:r>
            <a:r>
              <a:rPr lang="es-ES" sz="2000" dirty="0" err="1"/>
              <a:t>GIaren</a:t>
            </a:r>
            <a:r>
              <a:rPr lang="es-ES" sz="2000" dirty="0"/>
              <a:t> </a:t>
            </a:r>
            <a:r>
              <a:rPr lang="es-ES" sz="2000" dirty="0" err="1"/>
              <a:t>susmoa</a:t>
            </a:r>
            <a:r>
              <a:rPr lang="es-ES" sz="2000" dirty="0"/>
              <a:t> </a:t>
            </a:r>
            <a:r>
              <a:rPr lang="es-ES" sz="2000" dirty="0" err="1"/>
              <a:t>dagoenean</a:t>
            </a:r>
            <a:r>
              <a:rPr lang="es-ES" sz="2000" dirty="0"/>
              <a:t>, </a:t>
            </a:r>
            <a:r>
              <a:rPr lang="es-ES" sz="2000" dirty="0" err="1"/>
              <a:t>kultiboaren</a:t>
            </a:r>
            <a:r>
              <a:rPr lang="es-ES" sz="2000" dirty="0"/>
              <a:t> </a:t>
            </a:r>
            <a:r>
              <a:rPr lang="es-ES" sz="2000" dirty="0" err="1"/>
              <a:t>emaitza</a:t>
            </a:r>
            <a:r>
              <a:rPr lang="es-ES" sz="2000" dirty="0"/>
              <a:t> izan arte, bai eta </a:t>
            </a:r>
            <a:r>
              <a:rPr lang="es-ES" sz="2000" dirty="0" err="1"/>
              <a:t>ospitaleko</a:t>
            </a:r>
            <a:r>
              <a:rPr lang="es-ES" sz="2000" dirty="0"/>
              <a:t> </a:t>
            </a:r>
            <a:r>
              <a:rPr lang="es-ES" sz="2000" dirty="0" err="1"/>
              <a:t>kudeaketa</a:t>
            </a:r>
            <a:r>
              <a:rPr lang="es-ES" sz="2000" dirty="0"/>
              <a:t> </a:t>
            </a:r>
            <a:r>
              <a:rPr lang="es-ES" sz="2000" dirty="0" err="1"/>
              <a:t>eskatzen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ondorengo</a:t>
            </a:r>
            <a:r>
              <a:rPr lang="es-ES" sz="2000" dirty="0"/>
              <a:t> </a:t>
            </a:r>
            <a:r>
              <a:rPr lang="es-ES" sz="2000" dirty="0" err="1"/>
              <a:t>egoera</a:t>
            </a:r>
            <a:r>
              <a:rPr lang="es-ES" sz="2000" dirty="0"/>
              <a:t> </a:t>
            </a:r>
            <a:r>
              <a:rPr lang="es-ES" sz="2000" dirty="0" err="1"/>
              <a:t>berezietan</a:t>
            </a:r>
            <a:r>
              <a:rPr lang="es-ES" sz="2000" dirty="0"/>
              <a:t> ere </a:t>
            </a:r>
          </a:p>
          <a:p>
            <a:pPr marL="0" indent="0">
              <a:buNone/>
            </a:pPr>
            <a:endParaRPr lang="es-ES" sz="2000" dirty="0">
              <a:cs typeface="Calibri"/>
            </a:endParaRPr>
          </a:p>
          <a:p>
            <a:pPr marL="0" indent="0">
              <a:buNone/>
            </a:pPr>
            <a:endParaRPr lang="es-ES" sz="2000" dirty="0">
              <a:cs typeface="Calibri"/>
            </a:endParaRPr>
          </a:p>
          <a:p>
            <a:pPr marL="0" indent="0">
              <a:buNone/>
            </a:pPr>
            <a:endParaRPr lang="es-ES" sz="2000" dirty="0">
              <a:cs typeface="Calibri"/>
            </a:endParaRPr>
          </a:p>
          <a:p>
            <a:endParaRPr lang="es-ES" sz="2000" dirty="0">
              <a:cs typeface="Calibri"/>
            </a:endParaRPr>
          </a:p>
          <a:p>
            <a:pPr marL="0" indent="0">
              <a:buNone/>
            </a:pPr>
            <a:endParaRPr lang="es-ES" sz="2000" dirty="0">
              <a:cs typeface="Calibri"/>
            </a:endParaRPr>
          </a:p>
          <a:p>
            <a:endParaRPr lang="es-ES" sz="2000" dirty="0">
              <a:cs typeface="Calibri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Escala de tiempo&#10;&#10;Descripción generada automáticamente">
            <a:extLst>
              <a:ext uri="{FF2B5EF4-FFF2-40B4-BE49-F238E27FC236}">
                <a16:creationId xmlns:a16="http://schemas.microsoft.com/office/drawing/2014/main" id="{52D3DDE8-7522-BAC0-F6A8-B4BCAC466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301" y="3884224"/>
            <a:ext cx="8645237" cy="20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658e05dc79727ff3272e17dd9bfa80f0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60ec3ea61346522d41d3ef10648fdf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01B8E0-4E16-42DC-B97D-56E213B6A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C0450-BEA5-4695-94A4-D41D36B74154}">
  <ds:schemaRefs>
    <ds:schemaRef ds:uri="http://schemas.microsoft.com/office/2006/documentManagement/types"/>
    <ds:schemaRef ds:uri="http://schemas.microsoft.com/office/infopath/2007/PartnerControls"/>
    <ds:schemaRef ds:uri="5e0b9f15-b1e2-4f15-91d0-e063c5ba81f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f301a845-6ce7-4628-b9f3-e90712a662a6"/>
    <ds:schemaRef ds:uri="1fdafc60-6e87-4fef-9209-278af2a3ac6d"/>
  </ds:schemaRefs>
</ds:datastoreItem>
</file>

<file path=customXml/itemProps3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1845</Words>
  <Application>Microsoft Office PowerPoint</Application>
  <PresentationFormat>Panorámica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Courier New</vt:lpstr>
      <vt:lpstr>Wingdings</vt:lpstr>
      <vt:lpstr>Tema de Office</vt:lpstr>
      <vt:lpstr>PEDIATRIAN KONTSULTAK EGITEKO OHIKO ARRAZOIAK: SUKARRA ETA GASTROENTERITIS AKUTUA 32 Liburukia, 6. Zk – 2024</vt:lpstr>
      <vt:lpstr>Aurkibidea</vt:lpstr>
      <vt:lpstr>SARRERA</vt:lpstr>
      <vt:lpstr>SUKARRA</vt:lpstr>
      <vt:lpstr>FOKURIK GABEKO SUKARRA. Etiologia eta diagnostikoa</vt:lpstr>
      <vt:lpstr>FOKURIK GABEKO SUKARRA. Diagnostikoa</vt:lpstr>
      <vt:lpstr>FOKURIK GABEKO SUKARRA. Tratamendua</vt:lpstr>
      <vt:lpstr>FOKURIK GABEKO SUKARRA. Tratamendua</vt:lpstr>
      <vt:lpstr>FOKURIK GABEKO SUKARRA. Tratamendua</vt:lpstr>
      <vt:lpstr>Ideia nagusiak: FOKURIK GABEKO SUKARRA</vt:lpstr>
      <vt:lpstr>GASTROENTERITIS AKUTUA (GEA). Etiologia</vt:lpstr>
      <vt:lpstr>GEA. Diagnostikoa</vt:lpstr>
      <vt:lpstr>GEA. Prebentzioa</vt:lpstr>
      <vt:lpstr>GEA. Tratamendua. AED</vt:lpstr>
      <vt:lpstr>GEA. Nutrizio-tratamendua </vt:lpstr>
      <vt:lpstr>GEA. Tratamendu farmakologikoa</vt:lpstr>
      <vt:lpstr>GEA. Tratamendu farmakologikoa</vt:lpstr>
      <vt:lpstr>GEA. Tratamendu farmakologikoa</vt:lpstr>
      <vt:lpstr>GEA. Tratamendu farmakologikoa</vt:lpstr>
      <vt:lpstr>Ideia nagusiak: GEA</vt:lpstr>
      <vt:lpstr>Informazio gehiago eta bibliografia…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429</cp:revision>
  <dcterms:created xsi:type="dcterms:W3CDTF">2022-01-18T07:46:55Z</dcterms:created>
  <dcterms:modified xsi:type="dcterms:W3CDTF">2024-09-16T08:54:00Z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