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0"/>
  </p:notesMasterIdLst>
  <p:handoutMasterIdLst>
    <p:handoutMasterId r:id="rId31"/>
  </p:handoutMasterIdLst>
  <p:sldIdLst>
    <p:sldId id="256" r:id="rId5"/>
    <p:sldId id="259" r:id="rId6"/>
    <p:sldId id="262" r:id="rId7"/>
    <p:sldId id="280" r:id="rId8"/>
    <p:sldId id="302" r:id="rId9"/>
    <p:sldId id="281" r:id="rId10"/>
    <p:sldId id="282" r:id="rId11"/>
    <p:sldId id="293" r:id="rId12"/>
    <p:sldId id="303" r:id="rId13"/>
    <p:sldId id="296" r:id="rId14"/>
    <p:sldId id="305" r:id="rId15"/>
    <p:sldId id="316" r:id="rId16"/>
    <p:sldId id="330" r:id="rId17"/>
    <p:sldId id="331" r:id="rId18"/>
    <p:sldId id="310" r:id="rId19"/>
    <p:sldId id="318" r:id="rId20"/>
    <p:sldId id="319" r:id="rId21"/>
    <p:sldId id="322" r:id="rId22"/>
    <p:sldId id="320" r:id="rId23"/>
    <p:sldId id="333" r:id="rId24"/>
    <p:sldId id="325" r:id="rId25"/>
    <p:sldId id="326" r:id="rId26"/>
    <p:sldId id="328" r:id="rId27"/>
    <p:sldId id="332" r:id="rId28"/>
    <p:sldId id="261" r:id="rId29"/>
  </p:sldIdLst>
  <p:sldSz cx="12192000" cy="6858000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MELA MOZO AVELLANED" initials="CMA" lastIdx="10" clrIdx="0">
    <p:extLst>
      <p:ext uri="{19B8F6BF-5375-455C-9EA6-DF929625EA0E}">
        <p15:presenceInfo xmlns:p15="http://schemas.microsoft.com/office/powerpoint/2012/main" userId="S-1-5-21-3957148863-1721901046-757422038-29641" providerId="AD"/>
      </p:ext>
    </p:extLst>
  </p:cmAuthor>
  <p:cmAuthor id="2" name="ISABEL FONTAN BASAÑEZ" initials="IFB" lastIdx="1" clrIdx="1">
    <p:extLst>
      <p:ext uri="{19B8F6BF-5375-455C-9EA6-DF929625EA0E}">
        <p15:presenceInfo xmlns:p15="http://schemas.microsoft.com/office/powerpoint/2012/main" userId="ISABEL FONTAN BASAÑE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EBA"/>
    <a:srgbClr val="58B0AE"/>
    <a:srgbClr val="7EC2C0"/>
    <a:srgbClr val="89C5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0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commentAuthors" Target="commentAuthors.xml"/><Relationship Id="rId40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ópez Varona, Mª José" userId="6b80e222-923f-4be5-9ffe-77a4b7672272" providerId="ADAL" clId="{646D61BD-63BD-4918-AD01-0A6C61DCE38F}"/>
    <pc:docChg chg="undo custSel modSld">
      <pc:chgData name="López Varona, Mª José" userId="6b80e222-923f-4be5-9ffe-77a4b7672272" providerId="ADAL" clId="{646D61BD-63BD-4918-AD01-0A6C61DCE38F}" dt="2023-03-23T11:39:49.946" v="231" actId="20577"/>
      <pc:docMkLst>
        <pc:docMk/>
      </pc:docMkLst>
      <pc:sldChg chg="modSp mod">
        <pc:chgData name="López Varona, Mª José" userId="6b80e222-923f-4be5-9ffe-77a4b7672272" providerId="ADAL" clId="{646D61BD-63BD-4918-AD01-0A6C61DCE38F}" dt="2023-03-23T09:32:47.260" v="122"/>
        <pc:sldMkLst>
          <pc:docMk/>
          <pc:sldMk cId="628501172" sldId="262"/>
        </pc:sldMkLst>
        <pc:spChg chg="mod">
          <ac:chgData name="López Varona, Mª José" userId="6b80e222-923f-4be5-9ffe-77a4b7672272" providerId="ADAL" clId="{646D61BD-63BD-4918-AD01-0A6C61DCE38F}" dt="2023-03-23T09:32:47.260" v="122"/>
          <ac:spMkLst>
            <pc:docMk/>
            <pc:sldMk cId="628501172" sldId="262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646D61BD-63BD-4918-AD01-0A6C61DCE38F}" dt="2023-03-23T09:33:18.813" v="125" actId="6549"/>
        <pc:sldMkLst>
          <pc:docMk/>
          <pc:sldMk cId="3679618269" sldId="280"/>
        </pc:sldMkLst>
        <pc:spChg chg="mod">
          <ac:chgData name="López Varona, Mª José" userId="6b80e222-923f-4be5-9ffe-77a4b7672272" providerId="ADAL" clId="{646D61BD-63BD-4918-AD01-0A6C61DCE38F}" dt="2023-03-23T09:33:18.813" v="125" actId="6549"/>
          <ac:spMkLst>
            <pc:docMk/>
            <pc:sldMk cId="3679618269" sldId="280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646D61BD-63BD-4918-AD01-0A6C61DCE38F}" dt="2023-03-23T09:50:42.146" v="175" actId="20577"/>
        <pc:sldMkLst>
          <pc:docMk/>
          <pc:sldMk cId="2747921022" sldId="282"/>
        </pc:sldMkLst>
        <pc:spChg chg="mod">
          <ac:chgData name="López Varona, Mª José" userId="6b80e222-923f-4be5-9ffe-77a4b7672272" providerId="ADAL" clId="{646D61BD-63BD-4918-AD01-0A6C61DCE38F}" dt="2023-03-23T09:50:42.146" v="175" actId="20577"/>
          <ac:spMkLst>
            <pc:docMk/>
            <pc:sldMk cId="2747921022" sldId="282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646D61BD-63BD-4918-AD01-0A6C61DCE38F}" dt="2023-03-23T11:08:59.455" v="220" actId="20577"/>
        <pc:sldMkLst>
          <pc:docMk/>
          <pc:sldMk cId="3957581683" sldId="283"/>
        </pc:sldMkLst>
        <pc:spChg chg="mod">
          <ac:chgData name="López Varona, Mª José" userId="6b80e222-923f-4be5-9ffe-77a4b7672272" providerId="ADAL" clId="{646D61BD-63BD-4918-AD01-0A6C61DCE38F}" dt="2023-03-23T11:08:10.109" v="213" actId="20577"/>
          <ac:spMkLst>
            <pc:docMk/>
            <pc:sldMk cId="3957581683" sldId="283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646D61BD-63BD-4918-AD01-0A6C61DCE38F}" dt="2023-03-23T11:08:59.455" v="220" actId="20577"/>
          <ac:spMkLst>
            <pc:docMk/>
            <pc:sldMk cId="3957581683" sldId="283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646D61BD-63BD-4918-AD01-0A6C61DCE38F}" dt="2023-03-23T11:39:39.153" v="226" actId="20577"/>
        <pc:sldMkLst>
          <pc:docMk/>
          <pc:sldMk cId="2824317216" sldId="284"/>
        </pc:sldMkLst>
        <pc:spChg chg="mod">
          <ac:chgData name="López Varona, Mª José" userId="6b80e222-923f-4be5-9ffe-77a4b7672272" providerId="ADAL" clId="{646D61BD-63BD-4918-AD01-0A6C61DCE38F}" dt="2023-03-23T11:12:44.647" v="221" actId="20577"/>
          <ac:spMkLst>
            <pc:docMk/>
            <pc:sldMk cId="2824317216" sldId="284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646D61BD-63BD-4918-AD01-0A6C61DCE38F}" dt="2023-03-23T11:39:39.153" v="226" actId="20577"/>
          <ac:spMkLst>
            <pc:docMk/>
            <pc:sldMk cId="2824317216" sldId="284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646D61BD-63BD-4918-AD01-0A6C61DCE38F}" dt="2023-03-23T11:12:57.946" v="222" actId="20577"/>
        <pc:sldMkLst>
          <pc:docMk/>
          <pc:sldMk cId="1014363761" sldId="285"/>
        </pc:sldMkLst>
        <pc:spChg chg="mod">
          <ac:chgData name="López Varona, Mª José" userId="6b80e222-923f-4be5-9ffe-77a4b7672272" providerId="ADAL" clId="{646D61BD-63BD-4918-AD01-0A6C61DCE38F}" dt="2023-03-23T11:12:57.946" v="222" actId="20577"/>
          <ac:spMkLst>
            <pc:docMk/>
            <pc:sldMk cId="1014363761" sldId="285"/>
            <ac:spMk id="2" creationId="{00000000-0000-0000-0000-000000000000}"/>
          </ac:spMkLst>
        </pc:spChg>
      </pc:sldChg>
      <pc:sldChg chg="modSp mod">
        <pc:chgData name="López Varona, Mª José" userId="6b80e222-923f-4be5-9ffe-77a4b7672272" providerId="ADAL" clId="{646D61BD-63BD-4918-AD01-0A6C61DCE38F}" dt="2023-03-23T09:50:41.860" v="174" actId="20577"/>
        <pc:sldMkLst>
          <pc:docMk/>
          <pc:sldMk cId="1454315876" sldId="293"/>
        </pc:sldMkLst>
        <pc:spChg chg="mod">
          <ac:chgData name="López Varona, Mª José" userId="6b80e222-923f-4be5-9ffe-77a4b7672272" providerId="ADAL" clId="{646D61BD-63BD-4918-AD01-0A6C61DCE38F}" dt="2023-03-23T09:50:41.860" v="174" actId="20577"/>
          <ac:spMkLst>
            <pc:docMk/>
            <pc:sldMk cId="1454315876" sldId="293"/>
            <ac:spMk id="6" creationId="{00000000-0000-0000-0000-000000000000}"/>
          </ac:spMkLst>
        </pc:spChg>
      </pc:sldChg>
      <pc:sldChg chg="modSp mod">
        <pc:chgData name="López Varona, Mª José" userId="6b80e222-923f-4be5-9ffe-77a4b7672272" providerId="ADAL" clId="{646D61BD-63BD-4918-AD01-0A6C61DCE38F}" dt="2023-03-23T11:39:49.946" v="231" actId="20577"/>
        <pc:sldMkLst>
          <pc:docMk/>
          <pc:sldMk cId="1848490273" sldId="295"/>
        </pc:sldMkLst>
        <pc:spChg chg="mod">
          <ac:chgData name="López Varona, Mª José" userId="6b80e222-923f-4be5-9ffe-77a4b7672272" providerId="ADAL" clId="{646D61BD-63BD-4918-AD01-0A6C61DCE38F}" dt="2023-03-23T11:13:06.717" v="225" actId="20577"/>
          <ac:spMkLst>
            <pc:docMk/>
            <pc:sldMk cId="1848490273" sldId="295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646D61BD-63BD-4918-AD01-0A6C61DCE38F}" dt="2023-03-23T11:39:49.946" v="231" actId="20577"/>
          <ac:spMkLst>
            <pc:docMk/>
            <pc:sldMk cId="1848490273" sldId="295"/>
            <ac:spMk id="4" creationId="{00000000-0000-0000-0000-000000000000}"/>
          </ac:spMkLst>
        </pc:spChg>
      </pc:sldChg>
    </pc:docChg>
  </pc:docChgLst>
  <pc:docChgLst>
    <pc:chgData name="López Varona, Mª José" userId="6b80e222-923f-4be5-9ffe-77a4b7672272" providerId="ADAL" clId="{FA9DB7A3-AA43-44D0-A19F-445BA4DE831F}"/>
    <pc:docChg chg="undo custSel modSld">
      <pc:chgData name="López Varona, Mª José" userId="6b80e222-923f-4be5-9ffe-77a4b7672272" providerId="ADAL" clId="{FA9DB7A3-AA43-44D0-A19F-445BA4DE831F}" dt="2023-02-21T11:15:49.951" v="1846" actId="20577"/>
      <pc:docMkLst>
        <pc:docMk/>
      </pc:docMkLst>
      <pc:sldChg chg="modSp mod">
        <pc:chgData name="López Varona, Mª José" userId="6b80e222-923f-4be5-9ffe-77a4b7672272" providerId="ADAL" clId="{FA9DB7A3-AA43-44D0-A19F-445BA4DE831F}" dt="2023-02-21T09:47:13.132" v="83" actId="20577"/>
        <pc:sldMkLst>
          <pc:docMk/>
          <pc:sldMk cId="1752585274" sldId="256"/>
        </pc:sldMkLst>
        <pc:spChg chg="mod">
          <ac:chgData name="López Varona, Mª José" userId="6b80e222-923f-4be5-9ffe-77a4b7672272" providerId="ADAL" clId="{FA9DB7A3-AA43-44D0-A19F-445BA4DE831F}" dt="2023-02-21T09:47:13.132" v="83" actId="20577"/>
          <ac:spMkLst>
            <pc:docMk/>
            <pc:sldMk cId="1752585274" sldId="256"/>
            <ac:spMk id="2" creationId="{00000000-0000-0000-0000-000000000000}"/>
          </ac:spMkLst>
        </pc:spChg>
      </pc:sldChg>
      <pc:sldChg chg="modSp mod">
        <pc:chgData name="López Varona, Mª José" userId="6b80e222-923f-4be5-9ffe-77a4b7672272" providerId="ADAL" clId="{FA9DB7A3-AA43-44D0-A19F-445BA4DE831F}" dt="2023-02-21T09:54:15.826" v="380" actId="14100"/>
        <pc:sldMkLst>
          <pc:docMk/>
          <pc:sldMk cId="3993719675" sldId="259"/>
        </pc:sldMkLst>
        <pc:spChg chg="mod">
          <ac:chgData name="López Varona, Mª José" userId="6b80e222-923f-4be5-9ffe-77a4b7672272" providerId="ADAL" clId="{FA9DB7A3-AA43-44D0-A19F-445BA4DE831F}" dt="2023-02-21T09:54:15.826" v="380" actId="14100"/>
          <ac:spMkLst>
            <pc:docMk/>
            <pc:sldMk cId="3993719675" sldId="259"/>
            <ac:spMk id="4" creationId="{00000000-0000-0000-0000-000000000000}"/>
          </ac:spMkLst>
        </pc:spChg>
      </pc:sldChg>
      <pc:sldChg chg="modSp mod">
        <pc:chgData name="López Varona, Mª José" userId="6b80e222-923f-4be5-9ffe-77a4b7672272" providerId="ADAL" clId="{FA9DB7A3-AA43-44D0-A19F-445BA4DE831F}" dt="2023-02-21T11:15:49.951" v="1846" actId="20577"/>
        <pc:sldMkLst>
          <pc:docMk/>
          <pc:sldMk cId="982377593" sldId="261"/>
        </pc:sldMkLst>
        <pc:spChg chg="mod">
          <ac:chgData name="López Varona, Mª José" userId="6b80e222-923f-4be5-9ffe-77a4b7672272" providerId="ADAL" clId="{FA9DB7A3-AA43-44D0-A19F-445BA4DE831F}" dt="2023-02-21T11:15:49.951" v="1846" actId="20577"/>
          <ac:spMkLst>
            <pc:docMk/>
            <pc:sldMk cId="982377593" sldId="261"/>
            <ac:spMk id="3" creationId="{00000000-0000-0000-0000-000000000000}"/>
          </ac:spMkLst>
        </pc:spChg>
      </pc:sldChg>
      <pc:sldChg chg="modSp mod">
        <pc:chgData name="López Varona, Mª José" userId="6b80e222-923f-4be5-9ffe-77a4b7672272" providerId="ADAL" clId="{FA9DB7A3-AA43-44D0-A19F-445BA4DE831F}" dt="2023-02-21T10:47:18.109" v="749" actId="20577"/>
        <pc:sldMkLst>
          <pc:docMk/>
          <pc:sldMk cId="628501172" sldId="262"/>
        </pc:sldMkLst>
        <pc:spChg chg="mod">
          <ac:chgData name="López Varona, Mª José" userId="6b80e222-923f-4be5-9ffe-77a4b7672272" providerId="ADAL" clId="{FA9DB7A3-AA43-44D0-A19F-445BA4DE831F}" dt="2023-02-21T10:47:18.109" v="749" actId="20577"/>
          <ac:spMkLst>
            <pc:docMk/>
            <pc:sldMk cId="628501172" sldId="262"/>
            <ac:spMk id="6" creationId="{00000000-0000-0000-0000-000000000000}"/>
          </ac:spMkLst>
        </pc:spChg>
      </pc:sldChg>
      <pc:sldChg chg="addSp modSp mod">
        <pc:chgData name="López Varona, Mª José" userId="6b80e222-923f-4be5-9ffe-77a4b7672272" providerId="ADAL" clId="{FA9DB7A3-AA43-44D0-A19F-445BA4DE831F}" dt="2023-02-21T10:50:42.174" v="850" actId="255"/>
        <pc:sldMkLst>
          <pc:docMk/>
          <pc:sldMk cId="936624374" sldId="281"/>
        </pc:sldMkLst>
        <pc:spChg chg="mod">
          <ac:chgData name="López Varona, Mª José" userId="6b80e222-923f-4be5-9ffe-77a4b7672272" providerId="ADAL" clId="{FA9DB7A3-AA43-44D0-A19F-445BA4DE831F}" dt="2023-02-21T10:47:41.249" v="777" actId="20577"/>
          <ac:spMkLst>
            <pc:docMk/>
            <pc:sldMk cId="936624374" sldId="281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FA9DB7A3-AA43-44D0-A19F-445BA4DE831F}" dt="2023-02-21T10:49:17.184" v="836"/>
          <ac:spMkLst>
            <pc:docMk/>
            <pc:sldMk cId="936624374" sldId="281"/>
            <ac:spMk id="6" creationId="{00000000-0000-0000-0000-000000000000}"/>
          </ac:spMkLst>
        </pc:spChg>
        <pc:graphicFrameChg chg="add mod modGraphic">
          <ac:chgData name="López Varona, Mª José" userId="6b80e222-923f-4be5-9ffe-77a4b7672272" providerId="ADAL" clId="{FA9DB7A3-AA43-44D0-A19F-445BA4DE831F}" dt="2023-02-21T10:50:42.174" v="850" actId="255"/>
          <ac:graphicFrameMkLst>
            <pc:docMk/>
            <pc:sldMk cId="936624374" sldId="281"/>
            <ac:graphicFrameMk id="3" creationId="{AA2E2B2E-F59B-A167-354D-1327D5E32AEF}"/>
          </ac:graphicFrameMkLst>
        </pc:graphicFrameChg>
      </pc:sldChg>
      <pc:sldChg chg="modSp mod">
        <pc:chgData name="López Varona, Mª José" userId="6b80e222-923f-4be5-9ffe-77a4b7672272" providerId="ADAL" clId="{FA9DB7A3-AA43-44D0-A19F-445BA4DE831F}" dt="2023-02-21T10:55:19.818" v="1180" actId="14100"/>
        <pc:sldMkLst>
          <pc:docMk/>
          <pc:sldMk cId="2747921022" sldId="282"/>
        </pc:sldMkLst>
        <pc:spChg chg="mod">
          <ac:chgData name="López Varona, Mª José" userId="6b80e222-923f-4be5-9ffe-77a4b7672272" providerId="ADAL" clId="{FA9DB7A3-AA43-44D0-A19F-445BA4DE831F}" dt="2023-02-21T10:51:20.009" v="881" actId="20577"/>
          <ac:spMkLst>
            <pc:docMk/>
            <pc:sldMk cId="2747921022" sldId="282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FA9DB7A3-AA43-44D0-A19F-445BA4DE831F}" dt="2023-02-21T10:55:19.818" v="1180" actId="14100"/>
          <ac:spMkLst>
            <pc:docMk/>
            <pc:sldMk cId="2747921022" sldId="282"/>
            <ac:spMk id="6" creationId="{00000000-0000-0000-0000-000000000000}"/>
          </ac:spMkLst>
        </pc:spChg>
      </pc:sldChg>
      <pc:sldChg chg="delSp modSp mod">
        <pc:chgData name="López Varona, Mª José" userId="6b80e222-923f-4be5-9ffe-77a4b7672272" providerId="ADAL" clId="{FA9DB7A3-AA43-44D0-A19F-445BA4DE831F}" dt="2023-02-21T11:03:17.126" v="1399" actId="14100"/>
        <pc:sldMkLst>
          <pc:docMk/>
          <pc:sldMk cId="3957581683" sldId="283"/>
        </pc:sldMkLst>
        <pc:spChg chg="mod">
          <ac:chgData name="López Varona, Mª José" userId="6b80e222-923f-4be5-9ffe-77a4b7672272" providerId="ADAL" clId="{FA9DB7A3-AA43-44D0-A19F-445BA4DE831F}" dt="2023-02-21T11:00:28.335" v="1332" actId="14100"/>
          <ac:spMkLst>
            <pc:docMk/>
            <pc:sldMk cId="3957581683" sldId="283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FA9DB7A3-AA43-44D0-A19F-445BA4DE831F}" dt="2023-02-21T11:03:17.126" v="1399" actId="14100"/>
          <ac:spMkLst>
            <pc:docMk/>
            <pc:sldMk cId="3957581683" sldId="283"/>
            <ac:spMk id="6" creationId="{00000000-0000-0000-0000-000000000000}"/>
          </ac:spMkLst>
        </pc:spChg>
        <pc:picChg chg="del">
          <ac:chgData name="López Varona, Mª José" userId="6b80e222-923f-4be5-9ffe-77a4b7672272" providerId="ADAL" clId="{FA9DB7A3-AA43-44D0-A19F-445BA4DE831F}" dt="2023-02-21T11:00:33.159" v="1333" actId="478"/>
          <ac:picMkLst>
            <pc:docMk/>
            <pc:sldMk cId="3957581683" sldId="283"/>
            <ac:picMk id="3" creationId="{00000000-0000-0000-0000-000000000000}"/>
          </ac:picMkLst>
        </pc:picChg>
      </pc:sldChg>
      <pc:sldChg chg="delSp modSp mod">
        <pc:chgData name="López Varona, Mª José" userId="6b80e222-923f-4be5-9ffe-77a4b7672272" providerId="ADAL" clId="{FA9DB7A3-AA43-44D0-A19F-445BA4DE831F}" dt="2023-02-21T11:06:26.065" v="1482" actId="14100"/>
        <pc:sldMkLst>
          <pc:docMk/>
          <pc:sldMk cId="2824317216" sldId="284"/>
        </pc:sldMkLst>
        <pc:spChg chg="mod">
          <ac:chgData name="López Varona, Mª José" userId="6b80e222-923f-4be5-9ffe-77a4b7672272" providerId="ADAL" clId="{FA9DB7A3-AA43-44D0-A19F-445BA4DE831F}" dt="2023-02-21T11:04:33.926" v="1468" actId="20577"/>
          <ac:spMkLst>
            <pc:docMk/>
            <pc:sldMk cId="2824317216" sldId="284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FA9DB7A3-AA43-44D0-A19F-445BA4DE831F}" dt="2023-02-21T11:06:26.065" v="1482" actId="14100"/>
          <ac:spMkLst>
            <pc:docMk/>
            <pc:sldMk cId="2824317216" sldId="284"/>
            <ac:spMk id="6" creationId="{00000000-0000-0000-0000-000000000000}"/>
          </ac:spMkLst>
        </pc:spChg>
        <pc:picChg chg="del">
          <ac:chgData name="López Varona, Mª José" userId="6b80e222-923f-4be5-9ffe-77a4b7672272" providerId="ADAL" clId="{FA9DB7A3-AA43-44D0-A19F-445BA4DE831F}" dt="2023-02-21T11:04:42.175" v="1469" actId="478"/>
          <ac:picMkLst>
            <pc:docMk/>
            <pc:sldMk cId="2824317216" sldId="284"/>
            <ac:picMk id="3" creationId="{00000000-0000-0000-0000-000000000000}"/>
          </ac:picMkLst>
        </pc:picChg>
      </pc:sldChg>
      <pc:sldChg chg="addSp delSp modSp mod">
        <pc:chgData name="López Varona, Mª José" userId="6b80e222-923f-4be5-9ffe-77a4b7672272" providerId="ADAL" clId="{FA9DB7A3-AA43-44D0-A19F-445BA4DE831F}" dt="2023-02-21T11:11:34.289" v="1772" actId="14100"/>
        <pc:sldMkLst>
          <pc:docMk/>
          <pc:sldMk cId="1014363761" sldId="285"/>
        </pc:sldMkLst>
        <pc:spChg chg="mod">
          <ac:chgData name="López Varona, Mª José" userId="6b80e222-923f-4be5-9ffe-77a4b7672272" providerId="ADAL" clId="{FA9DB7A3-AA43-44D0-A19F-445BA4DE831F}" dt="2023-02-21T11:06:36.333" v="1484" actId="20577"/>
          <ac:spMkLst>
            <pc:docMk/>
            <pc:sldMk cId="1014363761" sldId="285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FA9DB7A3-AA43-44D0-A19F-445BA4DE831F}" dt="2023-02-21T11:11:34.289" v="1772" actId="14100"/>
          <ac:spMkLst>
            <pc:docMk/>
            <pc:sldMk cId="1014363761" sldId="285"/>
            <ac:spMk id="6" creationId="{00000000-0000-0000-0000-000000000000}"/>
          </ac:spMkLst>
        </pc:spChg>
        <pc:picChg chg="del">
          <ac:chgData name="López Varona, Mª José" userId="6b80e222-923f-4be5-9ffe-77a4b7672272" providerId="ADAL" clId="{FA9DB7A3-AA43-44D0-A19F-445BA4DE831F}" dt="2023-02-21T11:06:38.875" v="1485" actId="478"/>
          <ac:picMkLst>
            <pc:docMk/>
            <pc:sldMk cId="1014363761" sldId="285"/>
            <ac:picMk id="3" creationId="{00000000-0000-0000-0000-000000000000}"/>
          </ac:picMkLst>
        </pc:picChg>
        <pc:picChg chg="add mod">
          <ac:chgData name="López Varona, Mª José" userId="6b80e222-923f-4be5-9ffe-77a4b7672272" providerId="ADAL" clId="{FA9DB7A3-AA43-44D0-A19F-445BA4DE831F}" dt="2023-02-21T11:10:46.503" v="1714" actId="1076"/>
          <ac:picMkLst>
            <pc:docMk/>
            <pc:sldMk cId="1014363761" sldId="285"/>
            <ac:picMk id="4" creationId="{4A530221-79DF-202A-44B7-6BEBE76064B0}"/>
          </ac:picMkLst>
        </pc:picChg>
      </pc:sldChg>
      <pc:sldChg chg="delSp modSp mod">
        <pc:chgData name="López Varona, Mª José" userId="6b80e222-923f-4be5-9ffe-77a4b7672272" providerId="ADAL" clId="{FA9DB7A3-AA43-44D0-A19F-445BA4DE831F}" dt="2023-02-21T11:15:15.324" v="1834" actId="207"/>
        <pc:sldMkLst>
          <pc:docMk/>
          <pc:sldMk cId="2257005900" sldId="286"/>
        </pc:sldMkLst>
        <pc:spChg chg="mod">
          <ac:chgData name="López Varona, Mª José" userId="6b80e222-923f-4be5-9ffe-77a4b7672272" providerId="ADAL" clId="{FA9DB7A3-AA43-44D0-A19F-445BA4DE831F}" dt="2023-02-21T11:14:40.351" v="1826"/>
          <ac:spMkLst>
            <pc:docMk/>
            <pc:sldMk cId="2257005900" sldId="286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FA9DB7A3-AA43-44D0-A19F-445BA4DE831F}" dt="2023-02-21T11:15:15.324" v="1834" actId="207"/>
          <ac:spMkLst>
            <pc:docMk/>
            <pc:sldMk cId="2257005900" sldId="286"/>
            <ac:spMk id="6" creationId="{00000000-0000-0000-0000-000000000000}"/>
          </ac:spMkLst>
        </pc:spChg>
        <pc:picChg chg="del">
          <ac:chgData name="López Varona, Mª José" userId="6b80e222-923f-4be5-9ffe-77a4b7672272" providerId="ADAL" clId="{FA9DB7A3-AA43-44D0-A19F-445BA4DE831F}" dt="2023-02-21T11:14:43.308" v="1827" actId="478"/>
          <ac:picMkLst>
            <pc:docMk/>
            <pc:sldMk cId="2257005900" sldId="286"/>
            <ac:picMk id="4" creationId="{00000000-0000-0000-0000-000000000000}"/>
          </ac:picMkLst>
        </pc:picChg>
      </pc:sldChg>
      <pc:sldChg chg="delSp modSp mod">
        <pc:chgData name="López Varona, Mª José" userId="6b80e222-923f-4be5-9ffe-77a4b7672272" providerId="ADAL" clId="{FA9DB7A3-AA43-44D0-A19F-445BA4DE831F}" dt="2023-02-21T11:15:08.294" v="1833" actId="207"/>
        <pc:sldMkLst>
          <pc:docMk/>
          <pc:sldMk cId="1027852463" sldId="287"/>
        </pc:sldMkLst>
        <pc:spChg chg="mod">
          <ac:chgData name="López Varona, Mª José" userId="6b80e222-923f-4be5-9ffe-77a4b7672272" providerId="ADAL" clId="{FA9DB7A3-AA43-44D0-A19F-445BA4DE831F}" dt="2023-02-21T11:14:54.961" v="1830"/>
          <ac:spMkLst>
            <pc:docMk/>
            <pc:sldMk cId="1027852463" sldId="287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FA9DB7A3-AA43-44D0-A19F-445BA4DE831F}" dt="2023-02-21T11:15:08.294" v="1833" actId="207"/>
          <ac:spMkLst>
            <pc:docMk/>
            <pc:sldMk cId="1027852463" sldId="287"/>
            <ac:spMk id="6" creationId="{00000000-0000-0000-0000-000000000000}"/>
          </ac:spMkLst>
        </pc:spChg>
        <pc:picChg chg="del">
          <ac:chgData name="López Varona, Mª José" userId="6b80e222-923f-4be5-9ffe-77a4b7672272" providerId="ADAL" clId="{FA9DB7A3-AA43-44D0-A19F-445BA4DE831F}" dt="2023-02-21T11:14:56.979" v="1831" actId="478"/>
          <ac:picMkLst>
            <pc:docMk/>
            <pc:sldMk cId="1027852463" sldId="287"/>
            <ac:picMk id="3" creationId="{00000000-0000-0000-0000-000000000000}"/>
          </ac:picMkLst>
        </pc:picChg>
      </pc:sldChg>
      <pc:sldChg chg="delSp modSp mod">
        <pc:chgData name="López Varona, Mª José" userId="6b80e222-923f-4be5-9ffe-77a4b7672272" providerId="ADAL" clId="{FA9DB7A3-AA43-44D0-A19F-445BA4DE831F}" dt="2023-02-21T11:15:23.297" v="1835" actId="207"/>
        <pc:sldMkLst>
          <pc:docMk/>
          <pc:sldMk cId="2060021650" sldId="291"/>
        </pc:sldMkLst>
        <pc:spChg chg="mod">
          <ac:chgData name="López Varona, Mª José" userId="6b80e222-923f-4be5-9ffe-77a4b7672272" providerId="ADAL" clId="{FA9DB7A3-AA43-44D0-A19F-445BA4DE831F}" dt="2023-02-21T11:14:22.754" v="1824" actId="20577"/>
          <ac:spMkLst>
            <pc:docMk/>
            <pc:sldMk cId="2060021650" sldId="291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FA9DB7A3-AA43-44D0-A19F-445BA4DE831F}" dt="2023-02-21T11:15:23.297" v="1835" actId="207"/>
          <ac:spMkLst>
            <pc:docMk/>
            <pc:sldMk cId="2060021650" sldId="291"/>
            <ac:spMk id="6" creationId="{00000000-0000-0000-0000-000000000000}"/>
          </ac:spMkLst>
        </pc:spChg>
        <pc:picChg chg="del">
          <ac:chgData name="López Varona, Mª José" userId="6b80e222-923f-4be5-9ffe-77a4b7672272" providerId="ADAL" clId="{FA9DB7A3-AA43-44D0-A19F-445BA4DE831F}" dt="2023-02-21T11:14:26.819" v="1825" actId="478"/>
          <ac:picMkLst>
            <pc:docMk/>
            <pc:sldMk cId="2060021650" sldId="291"/>
            <ac:picMk id="3" creationId="{00000000-0000-0000-0000-000000000000}"/>
          </ac:picMkLst>
        </pc:picChg>
      </pc:sldChg>
      <pc:sldChg chg="modSp mod">
        <pc:chgData name="López Varona, Mª José" userId="6b80e222-923f-4be5-9ffe-77a4b7672272" providerId="ADAL" clId="{FA9DB7A3-AA43-44D0-A19F-445BA4DE831F}" dt="2023-02-21T10:59:50.020" v="1290" actId="207"/>
        <pc:sldMkLst>
          <pc:docMk/>
          <pc:sldMk cId="1454315876" sldId="293"/>
        </pc:sldMkLst>
        <pc:spChg chg="mod">
          <ac:chgData name="López Varona, Mª José" userId="6b80e222-923f-4be5-9ffe-77a4b7672272" providerId="ADAL" clId="{FA9DB7A3-AA43-44D0-A19F-445BA4DE831F}" dt="2023-02-21T10:56:05.242" v="1234" actId="20577"/>
          <ac:spMkLst>
            <pc:docMk/>
            <pc:sldMk cId="1454315876" sldId="293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FA9DB7A3-AA43-44D0-A19F-445BA4DE831F}" dt="2023-02-21T10:59:50.020" v="1290" actId="207"/>
          <ac:spMkLst>
            <pc:docMk/>
            <pc:sldMk cId="1454315876" sldId="293"/>
            <ac:spMk id="6" creationId="{00000000-0000-0000-0000-000000000000}"/>
          </ac:spMkLst>
        </pc:spChg>
      </pc:sldChg>
      <pc:sldChg chg="delSp modSp mod">
        <pc:chgData name="López Varona, Mª José" userId="6b80e222-923f-4be5-9ffe-77a4b7672272" providerId="ADAL" clId="{FA9DB7A3-AA43-44D0-A19F-445BA4DE831F}" dt="2023-02-21T11:15:41.411" v="1839" actId="207"/>
        <pc:sldMkLst>
          <pc:docMk/>
          <pc:sldMk cId="2339580699" sldId="294"/>
        </pc:sldMkLst>
        <pc:spChg chg="mod">
          <ac:chgData name="López Varona, Mª José" userId="6b80e222-923f-4be5-9ffe-77a4b7672272" providerId="ADAL" clId="{FA9DB7A3-AA43-44D0-A19F-445BA4DE831F}" dt="2023-02-21T11:15:33.770" v="1836"/>
          <ac:spMkLst>
            <pc:docMk/>
            <pc:sldMk cId="2339580699" sldId="294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FA9DB7A3-AA43-44D0-A19F-445BA4DE831F}" dt="2023-02-21T11:15:41.411" v="1839" actId="207"/>
          <ac:spMkLst>
            <pc:docMk/>
            <pc:sldMk cId="2339580699" sldId="294"/>
            <ac:spMk id="6" creationId="{00000000-0000-0000-0000-000000000000}"/>
          </ac:spMkLst>
        </pc:spChg>
        <pc:picChg chg="del">
          <ac:chgData name="López Varona, Mª José" userId="6b80e222-923f-4be5-9ffe-77a4b7672272" providerId="ADAL" clId="{FA9DB7A3-AA43-44D0-A19F-445BA4DE831F}" dt="2023-02-21T11:15:36.075" v="1837" actId="478"/>
          <ac:picMkLst>
            <pc:docMk/>
            <pc:sldMk cId="2339580699" sldId="294"/>
            <ac:picMk id="5" creationId="{00000000-0000-0000-0000-000000000000}"/>
          </ac:picMkLst>
        </pc:picChg>
      </pc:sldChg>
      <pc:sldChg chg="delSp modSp mod">
        <pc:chgData name="López Varona, Mª José" userId="6b80e222-923f-4be5-9ffe-77a4b7672272" providerId="ADAL" clId="{FA9DB7A3-AA43-44D0-A19F-445BA4DE831F}" dt="2023-02-21T11:14:07.136" v="1803" actId="14100"/>
        <pc:sldMkLst>
          <pc:docMk/>
          <pc:sldMk cId="1848490273" sldId="295"/>
        </pc:sldMkLst>
        <pc:spChg chg="mod">
          <ac:chgData name="López Varona, Mª José" userId="6b80e222-923f-4be5-9ffe-77a4b7672272" providerId="ADAL" clId="{FA9DB7A3-AA43-44D0-A19F-445BA4DE831F}" dt="2023-02-21T11:12:20.449" v="1781" actId="20577"/>
          <ac:spMkLst>
            <pc:docMk/>
            <pc:sldMk cId="1848490273" sldId="295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FA9DB7A3-AA43-44D0-A19F-445BA4DE831F}" dt="2023-02-21T11:14:07.136" v="1803" actId="14100"/>
          <ac:spMkLst>
            <pc:docMk/>
            <pc:sldMk cId="1848490273" sldId="295"/>
            <ac:spMk id="4" creationId="{00000000-0000-0000-0000-000000000000}"/>
          </ac:spMkLst>
        </pc:spChg>
        <pc:picChg chg="del">
          <ac:chgData name="López Varona, Mª José" userId="6b80e222-923f-4be5-9ffe-77a4b7672272" providerId="ADAL" clId="{FA9DB7A3-AA43-44D0-A19F-445BA4DE831F}" dt="2023-02-21T11:12:22.634" v="1782" actId="478"/>
          <ac:picMkLst>
            <pc:docMk/>
            <pc:sldMk cId="1848490273" sldId="295"/>
            <ac:picMk id="3" creationId="{00000000-0000-0000-0000-000000000000}"/>
          </ac:picMkLst>
        </pc:picChg>
      </pc:sldChg>
    </pc:docChg>
  </pc:docChgLst>
  <pc:docChgLst>
    <pc:chgData name="López Varona, Mª José" userId="6b80e222-923f-4be5-9ffe-77a4b7672272" providerId="ADAL" clId="{4F54E4A2-A719-4A28-89DE-7604EF748F79}"/>
    <pc:docChg chg="custSel addSld modSld">
      <pc:chgData name="López Varona, Mª José" userId="6b80e222-923f-4be5-9ffe-77a4b7672272" providerId="ADAL" clId="{4F54E4A2-A719-4A28-89DE-7604EF748F79}" dt="2023-04-13T06:44:47.560" v="574" actId="20577"/>
      <pc:docMkLst>
        <pc:docMk/>
      </pc:docMkLst>
      <pc:sldChg chg="addSp delSp modSp mod">
        <pc:chgData name="López Varona, Mª José" userId="6b80e222-923f-4be5-9ffe-77a4b7672272" providerId="ADAL" clId="{4F54E4A2-A719-4A28-89DE-7604EF748F79}" dt="2023-04-13T06:26:09.520" v="10" actId="1076"/>
        <pc:sldMkLst>
          <pc:docMk/>
          <pc:sldMk cId="936624374" sldId="281"/>
        </pc:sldMkLst>
        <pc:spChg chg="mod">
          <ac:chgData name="López Varona, Mª José" userId="6b80e222-923f-4be5-9ffe-77a4b7672272" providerId="ADAL" clId="{4F54E4A2-A719-4A28-89DE-7604EF748F79}" dt="2023-04-13T06:26:06.016" v="9" actId="14100"/>
          <ac:spMkLst>
            <pc:docMk/>
            <pc:sldMk cId="936624374" sldId="281"/>
            <ac:spMk id="6" creationId="{00000000-0000-0000-0000-000000000000}"/>
          </ac:spMkLst>
        </pc:spChg>
        <pc:graphicFrameChg chg="del modGraphic">
          <ac:chgData name="López Varona, Mª José" userId="6b80e222-923f-4be5-9ffe-77a4b7672272" providerId="ADAL" clId="{4F54E4A2-A719-4A28-89DE-7604EF748F79}" dt="2023-04-13T06:24:40.912" v="2" actId="478"/>
          <ac:graphicFrameMkLst>
            <pc:docMk/>
            <pc:sldMk cId="936624374" sldId="281"/>
            <ac:graphicFrameMk id="3" creationId="{AA2E2B2E-F59B-A167-354D-1327D5E32AEF}"/>
          </ac:graphicFrameMkLst>
        </pc:graphicFrameChg>
        <pc:picChg chg="add mod">
          <ac:chgData name="López Varona, Mª José" userId="6b80e222-923f-4be5-9ffe-77a4b7672272" providerId="ADAL" clId="{4F54E4A2-A719-4A28-89DE-7604EF748F79}" dt="2023-04-13T06:26:09.520" v="10" actId="1076"/>
          <ac:picMkLst>
            <pc:docMk/>
            <pc:sldMk cId="936624374" sldId="281"/>
            <ac:picMk id="5" creationId="{22F48BDD-FA7C-6982-6663-A58D231EB76C}"/>
          </ac:picMkLst>
        </pc:picChg>
      </pc:sldChg>
      <pc:sldChg chg="modSp mod">
        <pc:chgData name="López Varona, Mª José" userId="6b80e222-923f-4be5-9ffe-77a4b7672272" providerId="ADAL" clId="{4F54E4A2-A719-4A28-89DE-7604EF748F79}" dt="2023-04-13T06:44:31.913" v="571" actId="6549"/>
        <pc:sldMkLst>
          <pc:docMk/>
          <pc:sldMk cId="3957581683" sldId="283"/>
        </pc:sldMkLst>
        <pc:spChg chg="mod">
          <ac:chgData name="López Varona, Mª José" userId="6b80e222-923f-4be5-9ffe-77a4b7672272" providerId="ADAL" clId="{4F54E4A2-A719-4A28-89DE-7604EF748F79}" dt="2023-04-13T06:44:31.913" v="571" actId="6549"/>
          <ac:spMkLst>
            <pc:docMk/>
            <pc:sldMk cId="3957581683" sldId="283"/>
            <ac:spMk id="2" creationId="{00000000-0000-0000-0000-000000000000}"/>
          </ac:spMkLst>
        </pc:spChg>
      </pc:sldChg>
      <pc:sldChg chg="modSp mod">
        <pc:chgData name="López Varona, Mª José" userId="6b80e222-923f-4be5-9ffe-77a4b7672272" providerId="ADAL" clId="{4F54E4A2-A719-4A28-89DE-7604EF748F79}" dt="2023-04-13T06:44:36.450" v="572" actId="20577"/>
        <pc:sldMkLst>
          <pc:docMk/>
          <pc:sldMk cId="2824317216" sldId="284"/>
        </pc:sldMkLst>
        <pc:spChg chg="mod">
          <ac:chgData name="López Varona, Mª José" userId="6b80e222-923f-4be5-9ffe-77a4b7672272" providerId="ADAL" clId="{4F54E4A2-A719-4A28-89DE-7604EF748F79}" dt="2023-04-13T06:44:36.450" v="572" actId="20577"/>
          <ac:spMkLst>
            <pc:docMk/>
            <pc:sldMk cId="2824317216" sldId="284"/>
            <ac:spMk id="2" creationId="{00000000-0000-0000-0000-000000000000}"/>
          </ac:spMkLst>
        </pc:spChg>
      </pc:sldChg>
      <pc:sldChg chg="addSp delSp modSp mod">
        <pc:chgData name="López Varona, Mª José" userId="6b80e222-923f-4be5-9ffe-77a4b7672272" providerId="ADAL" clId="{4F54E4A2-A719-4A28-89DE-7604EF748F79}" dt="2023-04-13T06:44:42.271" v="573" actId="20577"/>
        <pc:sldMkLst>
          <pc:docMk/>
          <pc:sldMk cId="1014363761" sldId="285"/>
        </pc:sldMkLst>
        <pc:spChg chg="mod">
          <ac:chgData name="López Varona, Mª José" userId="6b80e222-923f-4be5-9ffe-77a4b7672272" providerId="ADAL" clId="{4F54E4A2-A719-4A28-89DE-7604EF748F79}" dt="2023-04-13T06:44:42.271" v="573" actId="20577"/>
          <ac:spMkLst>
            <pc:docMk/>
            <pc:sldMk cId="1014363761" sldId="285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4F54E4A2-A719-4A28-89DE-7604EF748F79}" dt="2023-04-13T06:27:46.081" v="21" actId="20577"/>
          <ac:spMkLst>
            <pc:docMk/>
            <pc:sldMk cId="1014363761" sldId="285"/>
            <ac:spMk id="6" creationId="{00000000-0000-0000-0000-000000000000}"/>
          </ac:spMkLst>
        </pc:spChg>
        <pc:picChg chg="del">
          <ac:chgData name="López Varona, Mª José" userId="6b80e222-923f-4be5-9ffe-77a4b7672272" providerId="ADAL" clId="{4F54E4A2-A719-4A28-89DE-7604EF748F79}" dt="2023-04-13T06:26:30.261" v="11" actId="478"/>
          <ac:picMkLst>
            <pc:docMk/>
            <pc:sldMk cId="1014363761" sldId="285"/>
            <ac:picMk id="4" creationId="{4A530221-79DF-202A-44B7-6BEBE76064B0}"/>
          </ac:picMkLst>
        </pc:picChg>
        <pc:picChg chg="add mod">
          <ac:chgData name="López Varona, Mª José" userId="6b80e222-923f-4be5-9ffe-77a4b7672272" providerId="ADAL" clId="{4F54E4A2-A719-4A28-89DE-7604EF748F79}" dt="2023-04-13T06:27:55.776" v="23" actId="1076"/>
          <ac:picMkLst>
            <pc:docMk/>
            <pc:sldMk cId="1014363761" sldId="285"/>
            <ac:picMk id="5" creationId="{D801A001-595D-9C3D-260F-2D9E2B5B2428}"/>
          </ac:picMkLst>
        </pc:picChg>
      </pc:sldChg>
      <pc:sldChg chg="modSp mod">
        <pc:chgData name="López Varona, Mª José" userId="6b80e222-923f-4be5-9ffe-77a4b7672272" providerId="ADAL" clId="{4F54E4A2-A719-4A28-89DE-7604EF748F79}" dt="2023-04-13T06:44:47.560" v="574" actId="20577"/>
        <pc:sldMkLst>
          <pc:docMk/>
          <pc:sldMk cId="1848490273" sldId="295"/>
        </pc:sldMkLst>
        <pc:spChg chg="mod">
          <ac:chgData name="López Varona, Mª José" userId="6b80e222-923f-4be5-9ffe-77a4b7672272" providerId="ADAL" clId="{4F54E4A2-A719-4A28-89DE-7604EF748F79}" dt="2023-04-13T06:44:47.560" v="574" actId="20577"/>
          <ac:spMkLst>
            <pc:docMk/>
            <pc:sldMk cId="1848490273" sldId="295"/>
            <ac:spMk id="2" creationId="{00000000-0000-0000-0000-000000000000}"/>
          </ac:spMkLst>
        </pc:spChg>
      </pc:sldChg>
      <pc:sldChg chg="modSp add mod">
        <pc:chgData name="López Varona, Mª José" userId="6b80e222-923f-4be5-9ffe-77a4b7672272" providerId="ADAL" clId="{4F54E4A2-A719-4A28-89DE-7604EF748F79}" dt="2023-04-13T06:44:04.438" v="570" actId="20577"/>
        <pc:sldMkLst>
          <pc:docMk/>
          <pc:sldMk cId="2230582490" sldId="296"/>
        </pc:sldMkLst>
        <pc:spChg chg="mod">
          <ac:chgData name="López Varona, Mª José" userId="6b80e222-923f-4be5-9ffe-77a4b7672272" providerId="ADAL" clId="{4F54E4A2-A719-4A28-89DE-7604EF748F79}" dt="2023-04-13T06:39:57.289" v="455" actId="20577"/>
          <ac:spMkLst>
            <pc:docMk/>
            <pc:sldMk cId="2230582490" sldId="296"/>
            <ac:spMk id="2" creationId="{00000000-0000-0000-0000-000000000000}"/>
          </ac:spMkLst>
        </pc:spChg>
        <pc:spChg chg="mod">
          <ac:chgData name="López Varona, Mª José" userId="6b80e222-923f-4be5-9ffe-77a4b7672272" providerId="ADAL" clId="{4F54E4A2-A719-4A28-89DE-7604EF748F79}" dt="2023-04-13T06:44:04.438" v="570" actId="20577"/>
          <ac:spMkLst>
            <pc:docMk/>
            <pc:sldMk cId="2230582490" sldId="296"/>
            <ac:spMk id="6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87A6-201E-4EC4-86B9-2C2B7B64E264}" type="datetimeFigureOut">
              <a:rPr lang="es-ES" smtClean="0"/>
              <a:t>22/09/2023</a:t>
            </a:fld>
            <a:endParaRPr lang="es-ES" dirty="0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774010" y="9428584"/>
            <a:ext cx="2887186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EDC1B-0221-4F37-8830-B22554DB2693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33664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A4B2EA-F606-479B-94F8-1512B19C573B}" type="datetimeFigureOut">
              <a:rPr lang="es-ES" smtClean="0"/>
              <a:t>22/09/2023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54013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2923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773488" y="942975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DCCCF7-22DB-4754-9D59-2196356F5AD0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02264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CCCF7-22DB-4754-9D59-2196356F5AD0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65441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2200" dirty="0" smtClean="0">
                <a:solidFill>
                  <a:srgbClr val="FF0000"/>
                </a:solidFill>
              </a:rPr>
              <a:t>He quitado porque no creo que aporte mucho</a:t>
            </a:r>
          </a:p>
          <a:p>
            <a:r>
              <a:rPr lang="es-ES" sz="2200" dirty="0" smtClean="0"/>
              <a:t>Las lesiones se clasifican según el tiempo de evolución en: Agudas: eritema, vesiculación, exudado, excoriación.</a:t>
            </a:r>
          </a:p>
          <a:p>
            <a:pPr lvl="1">
              <a:lnSpc>
                <a:spcPct val="150000"/>
              </a:lnSpc>
            </a:pPr>
            <a:r>
              <a:rPr lang="es-ES" sz="2200" dirty="0" smtClean="0"/>
              <a:t>subagudas: pápulas eritematosas, descamación, excoriación.</a:t>
            </a:r>
          </a:p>
          <a:p>
            <a:pPr lvl="1">
              <a:lnSpc>
                <a:spcPct val="150000"/>
              </a:lnSpc>
            </a:pPr>
            <a:r>
              <a:rPr lang="es-ES" sz="2200" dirty="0" smtClean="0"/>
              <a:t>crónicas: liquenificación, engrosamiento de la piel, pápulas fibróticas, aumento de pliegues.</a:t>
            </a: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DCCCF7-22DB-4754-9D59-2196356F5AD0}" type="slidenum">
              <a:rPr lang="es-ES" smtClean="0"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24282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22/09/2023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2733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22/09/2023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4108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22/09/2023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53681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22/09/2023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39620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22/09/2023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6660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22/09/2023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89528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22/09/2023</a:t>
            </a:fld>
            <a:endParaRPr lang="es-ES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97686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22/09/2023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125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22/09/2023</a:t>
            </a:fld>
            <a:endParaRPr lang="es-ES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8477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22/09/2023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500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8DA3A-A72E-437B-ACDF-BA92A715D246}" type="datetimeFigureOut">
              <a:rPr lang="es-ES" smtClean="0"/>
              <a:t>22/09/2023</a:t>
            </a:fld>
            <a:endParaRPr lang="es-ES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31360-EB4A-46CB-8879-2D5DF2D4390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165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8DA3A-A72E-437B-ACDF-BA92A715D246}" type="datetimeFigureOut">
              <a:rPr lang="es-ES" smtClean="0"/>
              <a:t>22/09/2023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31360-EB4A-46CB-8879-2D5DF2D4390C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8888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emps.gob.es/informa/notasInformativas/medicamentosUsoHumano/seguridad/2006/docs/NI_2006-03_elidel-rizan-protopic.pdf" TargetMode="External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aemps.gob.es/informa/notasInformativas/medicamentosUsoHumano/seguridad/2022/docs/NI_MUH_FV_08_2022-Janus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uskadi.eus/contenidos/informacion/cevime_infac_2023/eu_def/adjuntos/INFAC_Vol_31_3_dermatitis-atopikoa.pdf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czemaless.com/calculating-easi/#:~:text=The%20Eczema%20Area%20and%20Severity%20Index%20%28EASI%29%20is,%3D%20Severity%20score%20X%20Area%20score%20X%20Multiplier" TargetMode="External"/><Relationship Id="rId7" Type="http://schemas.openxmlformats.org/officeDocument/2006/relationships/image" Target="../media/image3.jpeg"/><Relationship Id="rId2" Type="http://schemas.openxmlformats.org/officeDocument/2006/relationships/hyperlink" Target="http://www.scorad.corti.li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20110" y="1364100"/>
            <a:ext cx="10752083" cy="2387600"/>
          </a:xfrm>
        </p:spPr>
        <p:txBody>
          <a:bodyPr>
            <a:normAutofit/>
          </a:bodyPr>
          <a:lstStyle/>
          <a:p>
            <a:r>
              <a:rPr lang="es-ES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DERMATITIS ATOPIKOA</a:t>
            </a:r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: EGUNERAKETA</a:t>
            </a: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_tradnl" sz="4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/>
            </a:r>
            <a:br>
              <a:rPr lang="es-ES_tradnl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</a:b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</a:rPr>
              <a:t> 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</a:rPr>
              <a:t>31 LIBURUKIA, </a:t>
            </a: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</a:rPr>
              <a:t>3.zk</a:t>
            </a:r>
            <a:r>
              <a:rPr lang="es-ES_tradnl" sz="4000" dirty="0">
                <a:solidFill>
                  <a:srgbClr val="4E9EBA"/>
                </a:solidFill>
                <a:latin typeface="Arial Black" pitchFamily="34" charset="0"/>
              </a:rPr>
              <a:t>, </a:t>
            </a:r>
            <a:r>
              <a:rPr lang="es-ES_tradnl" sz="4000" dirty="0" smtClean="0">
                <a:solidFill>
                  <a:srgbClr val="4E9EBA"/>
                </a:solidFill>
                <a:latin typeface="Arial Black" pitchFamily="34" charset="0"/>
              </a:rPr>
              <a:t>2023</a:t>
            </a: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6" name="Imagen 5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7" name="Imagen 6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" name="Imagen 7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75258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2663" y="209822"/>
            <a:ext cx="11472625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 ANTIINFLAMATORIO TOPIKOA </a:t>
            </a: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(I)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5280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52928" y="1424897"/>
            <a:ext cx="1114236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2200" dirty="0"/>
              <a:t>Inflamazioa da gaixotasunaren oinarri kliniko eta histologikoa, zeinak pruritoa eta pazientearen ondoeza </a:t>
            </a:r>
            <a:r>
              <a:rPr lang="es-ES" sz="2200" dirty="0" smtClean="0"/>
              <a:t>eragiten </a:t>
            </a:r>
            <a:r>
              <a:rPr lang="es-ES" sz="2200" dirty="0"/>
              <a:t>baititu. Horrela, inflamazio-prozesua egoki maneiatzen bada, arindu egingo da </a:t>
            </a:r>
            <a:r>
              <a:rPr lang="es-ES" sz="2200" dirty="0" err="1"/>
              <a:t>pazientearen</a:t>
            </a:r>
            <a:r>
              <a:rPr lang="es-ES" sz="2200" dirty="0"/>
              <a:t> </a:t>
            </a:r>
            <a:r>
              <a:rPr lang="es-ES" sz="2200" dirty="0" err="1" smtClean="0"/>
              <a:t>egoera</a:t>
            </a:r>
            <a:endParaRPr lang="es-ES" sz="2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200" b="1" dirty="0"/>
              <a:t>Kortikoide eta kaltzineurinaren inhibitzaile </a:t>
            </a:r>
            <a:r>
              <a:rPr lang="es-ES" sz="2200" b="1" dirty="0" smtClean="0"/>
              <a:t>topikoen aplikatzea</a:t>
            </a:r>
            <a:r>
              <a:rPr lang="es-ES" sz="2200" dirty="0" smtClean="0"/>
              <a:t>: </a:t>
            </a:r>
          </a:p>
          <a:p>
            <a:endParaRPr lang="es-ES" sz="2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2200" dirty="0" smtClean="0"/>
              <a:t>eraginkorrak </a:t>
            </a:r>
            <a:r>
              <a:rPr lang="es-ES" sz="2200" dirty="0"/>
              <a:t>gertatu dira inflamazioa eta pruritoa gutxi</a:t>
            </a:r>
            <a:r>
              <a:rPr lang="es-ES" sz="2200" dirty="0" smtClean="0"/>
              <a:t>tzeko</a:t>
            </a:r>
          </a:p>
          <a:p>
            <a:pPr lvl="1"/>
            <a:endParaRPr lang="es-ES" sz="22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2400" dirty="0" smtClean="0"/>
              <a:t>modu </a:t>
            </a:r>
            <a:r>
              <a:rPr lang="es-ES" sz="2400" dirty="0"/>
              <a:t>osagarrian erabili behar </a:t>
            </a:r>
            <a:r>
              <a:rPr lang="es-ES" sz="2400" dirty="0" smtClean="0"/>
              <a:t>dira </a:t>
            </a:r>
            <a:r>
              <a:rPr lang="es-ES" sz="2400" dirty="0"/>
              <a:t>eta </a:t>
            </a:r>
            <a:r>
              <a:rPr lang="es-ES" sz="2400" dirty="0" smtClean="0"/>
              <a:t>aplikazioa </a:t>
            </a:r>
            <a:r>
              <a:rPr lang="es-ES" sz="2400" dirty="0"/>
              <a:t>aldi desberdinetan </a:t>
            </a:r>
            <a:r>
              <a:rPr lang="es-ES" sz="2400" dirty="0" smtClean="0"/>
              <a:t>egin </a:t>
            </a:r>
            <a:r>
              <a:rPr lang="es-ES" sz="2400" dirty="0"/>
              <a:t>behar da</a:t>
            </a:r>
          </a:p>
          <a:p>
            <a:pPr lvl="1"/>
            <a:endParaRPr lang="es-ES" sz="2200" dirty="0" smtClean="0"/>
          </a:p>
        </p:txBody>
      </p:sp>
    </p:spTree>
    <p:extLst>
      <p:ext uri="{BB962C8B-B14F-4D97-AF65-F5344CB8AC3E}">
        <p14:creationId xmlns:p14="http://schemas.microsoft.com/office/powerpoint/2010/main" val="223058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162843"/>
            <a:ext cx="10963419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TRATAMENDU ANTIINFLAMATORIO TOPIKOA(II)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5280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897516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13819" y="1267104"/>
            <a:ext cx="10715098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b="1" u="sng" dirty="0">
                <a:solidFill>
                  <a:schemeClr val="accent1">
                    <a:lumMod val="75000"/>
                  </a:schemeClr>
                </a:solidFill>
              </a:rPr>
              <a:t>Kortikoide topikoak (KT</a:t>
            </a:r>
            <a:r>
              <a:rPr lang="es-ES" sz="2800" b="1" u="sng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algn="just"/>
            <a:endParaRPr lang="es-ES" sz="22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Agerraldi </a:t>
            </a:r>
            <a:r>
              <a:rPr lang="es-ES" sz="2000" dirty="0" smtClean="0"/>
              <a:t>akutuetan (</a:t>
            </a:r>
            <a:r>
              <a:rPr lang="es-ES" sz="2000" b="1" dirty="0" smtClean="0"/>
              <a:t>terapia </a:t>
            </a:r>
            <a:r>
              <a:rPr lang="es-ES" sz="2000" b="1" dirty="0"/>
              <a:t>erreaktiboa</a:t>
            </a:r>
            <a:r>
              <a:rPr lang="es-ES" sz="2000" dirty="0"/>
              <a:t>) </a:t>
            </a:r>
            <a:r>
              <a:rPr lang="es-ES" sz="2000" dirty="0" smtClean="0"/>
              <a:t>aukerako </a:t>
            </a:r>
            <a:r>
              <a:rPr lang="es-ES" sz="2000" dirty="0"/>
              <a:t>tratamendua </a:t>
            </a:r>
            <a:r>
              <a:rPr lang="es-ES" sz="2000" dirty="0" smtClean="0"/>
              <a:t>da (</a:t>
            </a:r>
            <a:r>
              <a:rPr lang="de-DE" sz="2000" dirty="0"/>
              <a:t>egunean behin edo bitan </a:t>
            </a:r>
            <a:r>
              <a:rPr lang="es-ES" sz="2000" dirty="0" smtClean="0"/>
              <a:t>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2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Agerraldia </a:t>
            </a:r>
            <a:r>
              <a:rPr lang="es-ES" sz="2000" dirty="0"/>
              <a:t>arintzen denean, mantentze-tratamendua egin daiteke KT astean bitan emanda (</a:t>
            </a:r>
            <a:r>
              <a:rPr lang="es-ES" sz="2000" b="1" dirty="0"/>
              <a:t>terapia proaktiboa</a:t>
            </a:r>
            <a:r>
              <a:rPr lang="es-ES" sz="2000" dirty="0"/>
              <a:t>), berriz gaixotzeak gutxitzen eta pazienteen bizi-kalitatea </a:t>
            </a:r>
            <a:r>
              <a:rPr lang="es-ES" sz="2000" dirty="0" err="1" smtClean="0"/>
              <a:t>hobetzen</a:t>
            </a:r>
            <a:r>
              <a:rPr lang="es-ES" sz="2000" dirty="0" smtClean="0"/>
              <a:t> </a:t>
            </a:r>
            <a:r>
              <a:rPr lang="es-ES" sz="2000" dirty="0" err="1" smtClean="0"/>
              <a:t>saiatzeko</a:t>
            </a:r>
            <a:endParaRPr lang="es-ES" sz="20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2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Formulazio </a:t>
            </a:r>
            <a:r>
              <a:rPr lang="es-ES" sz="2000" dirty="0"/>
              <a:t>eta presentazio desberdinak dituzten printzipio aktiboak daude. </a:t>
            </a:r>
            <a:r>
              <a:rPr lang="es-ES" sz="2000" b="1" dirty="0" smtClean="0"/>
              <a:t>KTen </a:t>
            </a:r>
            <a:r>
              <a:rPr lang="es-ES" sz="2000" b="1" dirty="0"/>
              <a:t>potentziaren eta formulazio galenikoaren, pazientearen adinaren eta kaltetutako eremu anatomikoaren arabera</a:t>
            </a:r>
            <a:r>
              <a:rPr lang="es-ES" sz="2000" dirty="0"/>
              <a:t> hautatuko da bat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 smtClean="0"/>
              <a:t>beste</a:t>
            </a:r>
            <a:endParaRPr lang="es-ES" sz="2000" dirty="0" smtClean="0"/>
          </a:p>
        </p:txBody>
      </p:sp>
    </p:spTree>
    <p:extLst>
      <p:ext uri="{BB962C8B-B14F-4D97-AF65-F5344CB8AC3E}">
        <p14:creationId xmlns:p14="http://schemas.microsoft.com/office/powerpoint/2010/main" val="93769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3420" y="209822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TRATAMENDU ANTIINFLAMATORIO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</a:rPr>
              <a:t>TOPIKOA (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III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</a:rPr>
              <a:t>)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16947" y="863139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370670" y="1000493"/>
            <a:ext cx="9916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b="1" u="sng" dirty="0">
                <a:solidFill>
                  <a:schemeClr val="accent1">
                    <a:lumMod val="75000"/>
                  </a:schemeClr>
                </a:solidFill>
              </a:rPr>
              <a:t>Kortikoide topikoak (KT)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14246" y="1732917"/>
            <a:ext cx="7069016" cy="4179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14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3420" y="209822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TRATAMENDU ANTIINFLAMATORIO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</a:rPr>
              <a:t>TOPIKOA (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IV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</a:rPr>
              <a:t>)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16947" y="863139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370670" y="1000493"/>
            <a:ext cx="9916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b="1" u="sng" dirty="0">
                <a:solidFill>
                  <a:schemeClr val="accent1">
                    <a:lumMod val="75000"/>
                  </a:schemeClr>
                </a:solidFill>
              </a:rPr>
              <a:t>Kortikoide topikoak (KT)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03938" y="1964711"/>
            <a:ext cx="6973399" cy="3873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972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3818" y="162843"/>
            <a:ext cx="11181469" cy="732155"/>
          </a:xfrm>
        </p:spPr>
        <p:txBody>
          <a:bodyPr>
            <a:noAutofit/>
          </a:bodyPr>
          <a:lstStyle/>
          <a:p>
            <a:pPr algn="ctr"/>
            <a:r>
              <a:rPr lang="es-ES" sz="3200" dirty="0">
                <a:solidFill>
                  <a:srgbClr val="4E9EBA"/>
                </a:solidFill>
                <a:latin typeface="Arial Black" pitchFamily="34" charset="0"/>
              </a:rPr>
              <a:t>TRATAMENDU ANTIINFLAMATORIO TOPIKOA </a:t>
            </a:r>
            <a:r>
              <a:rPr lang="es-ES" sz="3200" dirty="0" smtClean="0">
                <a:solidFill>
                  <a:srgbClr val="4E9EBA"/>
                </a:solidFill>
                <a:latin typeface="Arial Black" pitchFamily="34" charset="0"/>
              </a:rPr>
              <a:t>(V)</a:t>
            </a:r>
            <a:endParaRPr lang="es-ES" sz="32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5280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897516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13818" y="1267104"/>
            <a:ext cx="1118146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b="1" u="sng" dirty="0">
                <a:solidFill>
                  <a:schemeClr val="accent1">
                    <a:lumMod val="75000"/>
                  </a:schemeClr>
                </a:solidFill>
              </a:rPr>
              <a:t>Kortikoide topikoak (CT): ondorio </a:t>
            </a:r>
            <a:r>
              <a:rPr lang="es-ES" sz="2800" b="1" u="sng" dirty="0" smtClean="0">
                <a:solidFill>
                  <a:schemeClr val="accent1">
                    <a:lumMod val="75000"/>
                  </a:schemeClr>
                </a:solidFill>
              </a:rPr>
              <a:t>kaltegarriak</a:t>
            </a:r>
          </a:p>
          <a:p>
            <a:pPr algn="just"/>
            <a:endParaRPr lang="es-ES" sz="2200" dirty="0"/>
          </a:p>
          <a:p>
            <a:pPr marL="704850" lvl="1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L</a:t>
            </a:r>
            <a:r>
              <a:rPr lang="es-ES" sz="2000" dirty="0" smtClean="0"/>
              <a:t>arruazalaren </a:t>
            </a:r>
            <a:r>
              <a:rPr lang="es-ES" sz="2000" dirty="0"/>
              <a:t>morfologian anormaltasunak  </a:t>
            </a:r>
            <a:r>
              <a:rPr lang="es-ES" sz="2000" dirty="0" smtClean="0"/>
              <a:t>(atrofia</a:t>
            </a:r>
            <a:r>
              <a:rPr lang="es-ES" sz="2000" dirty="0"/>
              <a:t>, telangiektasiak, pseudoorbainak, ekimosiak, hipertrikosia eta ildaskak, besteak beste): </a:t>
            </a:r>
            <a:r>
              <a:rPr lang="es-ES" sz="2000" dirty="0" smtClean="0"/>
              <a:t>Efektu </a:t>
            </a:r>
            <a:r>
              <a:rPr lang="es-ES" sz="2000" dirty="0"/>
              <a:t>horien intentsitatea KTaren potentziaren, larruazal </a:t>
            </a:r>
            <a:r>
              <a:rPr lang="es-ES" sz="2000" dirty="0" smtClean="0"/>
              <a:t>eremuaren </a:t>
            </a:r>
            <a:r>
              <a:rPr lang="es-ES" sz="2000" dirty="0"/>
              <a:t>eta pazientearen adinaren araberakoa izaten da</a:t>
            </a:r>
            <a:r>
              <a:rPr lang="es-ES" sz="2000" dirty="0" smtClean="0"/>
              <a:t>. </a:t>
            </a:r>
            <a:r>
              <a:rPr lang="es-ES" sz="2000" dirty="0"/>
              <a:t>Iraupen luzeko tratamenduetan, alterazio horien agerpena zaintzea </a:t>
            </a:r>
            <a:r>
              <a:rPr lang="es-ES" sz="2000" dirty="0" err="1"/>
              <a:t>komeni</a:t>
            </a:r>
            <a:r>
              <a:rPr lang="es-ES" sz="2000" dirty="0"/>
              <a:t> </a:t>
            </a:r>
            <a:r>
              <a:rPr lang="es-ES" sz="2000" dirty="0" smtClean="0"/>
              <a:t>da</a:t>
            </a:r>
            <a:endParaRPr lang="es-ES" sz="2000" dirty="0"/>
          </a:p>
          <a:p>
            <a:pPr marL="704850" lvl="1" indent="-342900" algn="just">
              <a:buFont typeface="Arial" panose="020B0604020202020204" pitchFamily="34" charset="0"/>
              <a:buChar char="•"/>
            </a:pPr>
            <a:endParaRPr lang="es-ES" sz="2000" dirty="0" smtClean="0"/>
          </a:p>
          <a:p>
            <a:pPr marL="704850" lvl="1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M</a:t>
            </a:r>
            <a:r>
              <a:rPr lang="es-ES" sz="2000" dirty="0" smtClean="0"/>
              <a:t>aila </a:t>
            </a:r>
            <a:r>
              <a:rPr lang="es-ES" sz="2000" dirty="0"/>
              <a:t>sistemikoan potentzia handiko eta oso handiko KTek, gorputz-eremu zabaletan aplikatzen direnean, adrenalak ezabatzea eragin dezaketela, lehenago ekartzen dute bere onera hesi epidermikoa, eta horrek xurgapen sistemikoa mugatzen du, eta, beraz, ondorio kaltegarri hori izateko </a:t>
            </a:r>
            <a:r>
              <a:rPr lang="es-ES" sz="2000" dirty="0" err="1"/>
              <a:t>arriskua</a:t>
            </a:r>
            <a:r>
              <a:rPr lang="es-ES" sz="2000" dirty="0"/>
              <a:t> </a:t>
            </a:r>
            <a:r>
              <a:rPr lang="es-ES" sz="2000" dirty="0" err="1" smtClean="0"/>
              <a:t>gutxitzen</a:t>
            </a:r>
            <a:endParaRPr lang="es-ES" sz="2000" dirty="0" smtClean="0"/>
          </a:p>
          <a:p>
            <a:pPr algn="just"/>
            <a:endParaRPr lang="es-ES" sz="2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423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3420" y="209822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TRATAMENDU ANTIINFLAMATORIO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</a:rPr>
              <a:t>TOPIKOA (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VI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</a:rPr>
              <a:t>)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5280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00477" y="880811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592340" y="1206569"/>
            <a:ext cx="10886093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b="1" u="sng" dirty="0">
                <a:solidFill>
                  <a:schemeClr val="accent1">
                    <a:lumMod val="75000"/>
                  </a:schemeClr>
                </a:solidFill>
              </a:rPr>
              <a:t>Kaltzineurinaren inhibitzaile topikoak: takrolimusa eta pimekrolimusa</a:t>
            </a:r>
          </a:p>
          <a:p>
            <a:pPr algn="just"/>
            <a:endParaRPr lang="es-ES" sz="24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200" dirty="0" smtClean="0"/>
              <a:t>Haurrentzat </a:t>
            </a:r>
            <a:r>
              <a:rPr lang="es-ES" sz="2200" dirty="0"/>
              <a:t>eta helduentzat indikatuak daude agerraldi akutuak </a:t>
            </a:r>
            <a:r>
              <a:rPr lang="es-ES" sz="2200" dirty="0" smtClean="0"/>
              <a:t>tratatzeko. </a:t>
            </a:r>
            <a:r>
              <a:rPr lang="sv-SE" sz="2200" dirty="0" smtClean="0"/>
              <a:t>Egunean </a:t>
            </a:r>
            <a:r>
              <a:rPr lang="sv-SE" sz="2200" dirty="0"/>
              <a:t>bitan aplikatu behar dira kaltetutako </a:t>
            </a:r>
            <a:r>
              <a:rPr lang="sv-SE" sz="2200" dirty="0" smtClean="0"/>
              <a:t>eremuetan</a:t>
            </a:r>
          </a:p>
          <a:p>
            <a:pPr algn="just"/>
            <a:endParaRPr lang="es-ES" sz="22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200" b="1" dirty="0" smtClean="0"/>
              <a:t>2. aukerako </a:t>
            </a:r>
            <a:r>
              <a:rPr lang="es-ES" sz="2200" b="1" dirty="0"/>
              <a:t>tratamendua kortikoide topikoak eraginkorrak izan ez direnerako</a:t>
            </a:r>
            <a:r>
              <a:rPr lang="es-ES" sz="2200" dirty="0"/>
              <a:t>, kontraindikatuta daudenerako edo </a:t>
            </a:r>
            <a:r>
              <a:rPr lang="es-ES" sz="2200" dirty="0" err="1"/>
              <a:t>segurtasun-arazoak</a:t>
            </a:r>
            <a:r>
              <a:rPr lang="es-ES" sz="2200" dirty="0"/>
              <a:t> </a:t>
            </a:r>
            <a:r>
              <a:rPr lang="es-ES" sz="2200" dirty="0" err="1" smtClean="0"/>
              <a:t>dituztenerako</a:t>
            </a:r>
            <a:endParaRPr lang="es-ES" sz="22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2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200" b="1" dirty="0"/>
              <a:t>Potentzia baxu edo moderatuko kortikoide topikoen antzeko efikazia </a:t>
            </a:r>
            <a:r>
              <a:rPr lang="es-ES" sz="2200" dirty="0"/>
              <a:t>dutela </a:t>
            </a:r>
            <a:r>
              <a:rPr lang="es-ES" sz="2200" dirty="0" err="1"/>
              <a:t>erakutsi</a:t>
            </a:r>
            <a:r>
              <a:rPr lang="es-ES" sz="2200" dirty="0"/>
              <a:t> </a:t>
            </a:r>
            <a:r>
              <a:rPr lang="es-ES" sz="2200" dirty="0" err="1" smtClean="0"/>
              <a:t>dute</a:t>
            </a:r>
            <a:r>
              <a:rPr lang="es-ES" sz="2200" dirty="0" smtClean="0"/>
              <a:t> </a:t>
            </a:r>
            <a:endParaRPr lang="es-ES" sz="22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200" b="1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200" dirty="0"/>
              <a:t>Takrolimus pomada % 0,1ean pimekrolimus krema baino eraginkorragoa izan daiteke, baina azken hori hobeto toleratzen dela </a:t>
            </a:r>
            <a:r>
              <a:rPr lang="es-ES" sz="2200" dirty="0" err="1" smtClean="0"/>
              <a:t>dirudi</a:t>
            </a:r>
            <a:endParaRPr lang="es-ES" sz="2200" dirty="0"/>
          </a:p>
          <a:p>
            <a:pPr algn="just"/>
            <a:endParaRPr lang="es-ES" sz="2200" dirty="0"/>
          </a:p>
          <a:p>
            <a:pPr algn="just"/>
            <a:endParaRPr lang="es-E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535310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3420" y="209822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TRATAMENDU ANTIINFLAMATORIO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</a:rPr>
              <a:t>TOPIKOA (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VII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</a:rPr>
              <a:t>)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5280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00477" y="880811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454101" y="903099"/>
            <a:ext cx="1102433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2200" b="1" dirty="0" smtClean="0"/>
          </a:p>
          <a:p>
            <a:pPr algn="just"/>
            <a:r>
              <a:rPr lang="es-ES" sz="2800" b="1" u="sng" dirty="0">
                <a:solidFill>
                  <a:schemeClr val="accent1">
                    <a:lumMod val="75000"/>
                  </a:schemeClr>
                </a:solidFill>
              </a:rPr>
              <a:t>Kaltzineurinaren inhibitzaile topikoak: takrolimusa eta pimekrolimusa</a:t>
            </a:r>
          </a:p>
          <a:p>
            <a:endParaRPr lang="es-ES" sz="24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200" dirty="0" smtClean="0"/>
              <a:t>Gehien </a:t>
            </a:r>
            <a:r>
              <a:rPr lang="es-ES" sz="2200" dirty="0"/>
              <a:t>ikusi diren ondorio kaltegarriak, </a:t>
            </a:r>
            <a:r>
              <a:rPr lang="es-ES" sz="2200" b="1" dirty="0"/>
              <a:t>aplikazio-eremuan erredura-sentsazioa eta larruazalaren narritadura </a:t>
            </a:r>
            <a:r>
              <a:rPr lang="es-ES" sz="2200" dirty="0"/>
              <a:t>dira (handiagoa takrolimusarekin), nahiz eta efektu horiek automugatuak izan eta tratamendua hasi eta 5-7 egunera </a:t>
            </a:r>
            <a:r>
              <a:rPr lang="es-ES" sz="2200" dirty="0" err="1"/>
              <a:t>desagertzen</a:t>
            </a:r>
            <a:r>
              <a:rPr lang="es-ES" sz="2200" dirty="0"/>
              <a:t> </a:t>
            </a:r>
            <a:r>
              <a:rPr lang="es-ES" sz="2200" dirty="0" err="1" smtClean="0"/>
              <a:t>diren</a:t>
            </a:r>
            <a:endParaRPr lang="es-ES" sz="22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2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200" dirty="0" smtClean="0"/>
              <a:t>Gaur </a:t>
            </a:r>
            <a:r>
              <a:rPr lang="es-ES" sz="2200" dirty="0"/>
              <a:t>egun, ez da behin betiko kausa-erlaziorik </a:t>
            </a:r>
            <a:r>
              <a:rPr lang="es-ES" sz="2200" dirty="0" smtClean="0"/>
              <a:t>ezarri</a:t>
            </a:r>
            <a:r>
              <a:rPr lang="es-ES" sz="2200" dirty="0"/>
              <a:t> kaltzineurinaren </a:t>
            </a:r>
            <a:r>
              <a:rPr lang="es-ES" sz="2200" dirty="0" smtClean="0"/>
              <a:t>inhibitzailearen eta </a:t>
            </a:r>
            <a:r>
              <a:rPr lang="es-ES" sz="2200" dirty="0"/>
              <a:t>larruazaleko minbiziaren edo linfomen artean loturaren bat</a:t>
            </a:r>
            <a:r>
              <a:rPr lang="es-ES" sz="2200" dirty="0" smtClean="0"/>
              <a:t> </a:t>
            </a:r>
            <a:r>
              <a:rPr lang="es-ES" sz="2400" dirty="0" smtClean="0">
                <a:hlinkClick r:id="rId5"/>
              </a:rPr>
              <a:t>(AEMPSen </a:t>
            </a:r>
            <a:r>
              <a:rPr lang="es-ES" sz="2400" dirty="0" err="1" smtClean="0">
                <a:hlinkClick r:id="rId5"/>
              </a:rPr>
              <a:t>segurtasun-oharra</a:t>
            </a:r>
            <a:r>
              <a:rPr lang="es-ES" sz="2400" dirty="0" smtClean="0">
                <a:hlinkClick r:id="rId5"/>
              </a:rPr>
              <a:t>)</a:t>
            </a:r>
            <a:endParaRPr lang="es-ES" sz="2400" dirty="0" smtClean="0"/>
          </a:p>
          <a:p>
            <a:pPr algn="just"/>
            <a:endParaRPr lang="es-ES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200" dirty="0" smtClean="0"/>
              <a:t>Garrantzitsua </a:t>
            </a:r>
            <a:r>
              <a:rPr lang="es-ES" sz="2200" dirty="0"/>
              <a:t>da </a:t>
            </a:r>
            <a:r>
              <a:rPr lang="es-ES" sz="2200" b="1" dirty="0"/>
              <a:t>larruazala eguzkitatik babestea </a:t>
            </a:r>
            <a:r>
              <a:rPr lang="es-ES" sz="2200" dirty="0"/>
              <a:t>eta tratamenduan fototerapia saihestea </a:t>
            </a:r>
            <a:r>
              <a:rPr lang="es-ES" sz="2200" dirty="0" err="1"/>
              <a:t>gomendatzen</a:t>
            </a:r>
            <a:r>
              <a:rPr lang="es-ES" sz="2200" dirty="0"/>
              <a:t> </a:t>
            </a:r>
            <a:r>
              <a:rPr lang="es-ES" sz="2200" dirty="0" smtClean="0"/>
              <a:t>da</a:t>
            </a:r>
            <a:endParaRPr lang="es-ES" sz="2200" dirty="0"/>
          </a:p>
          <a:p>
            <a:pPr algn="just"/>
            <a:endParaRPr lang="es-ES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797499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3420" y="209822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TRATAMENDU ANTIINFLAMATORIO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</a:rPr>
              <a:t>TOPIKOA (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VIII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</a:rPr>
              <a:t>)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5280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00477" y="880811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621635" y="1690204"/>
            <a:ext cx="10717385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Agente topiko bat ematen zaio larruazalari (eskuarki, potentzia txikiko edo ertaineko kortikoide bat) 1-24 orduz ,eta estali egiten da kotoizko arropekin, gazekin edo bendaje hezeekin (lehenengo geruza), ondoren, gainetik, beste geruza lehor bat jartzen da (bigarren geruza). Aste batzuetan egin daiteke, </a:t>
            </a:r>
            <a:r>
              <a:rPr lang="es-ES" sz="2000" dirty="0"/>
              <a:t>beharrezkoa</a:t>
            </a:r>
            <a:r>
              <a:rPr lang="es-ES" sz="2000" dirty="0" smtClean="0"/>
              <a:t> dela </a:t>
            </a:r>
            <a:r>
              <a:rPr lang="es-ES" sz="2000" dirty="0" err="1" smtClean="0"/>
              <a:t>ikusten</a:t>
            </a:r>
            <a:r>
              <a:rPr lang="es-ES" sz="2000" dirty="0" smtClean="0"/>
              <a:t> </a:t>
            </a:r>
            <a:r>
              <a:rPr lang="es-ES" sz="2000" dirty="0" err="1" smtClean="0"/>
              <a:t>bada</a:t>
            </a:r>
            <a:endParaRPr lang="es-ES" sz="20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0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Aplikatutako </a:t>
            </a:r>
            <a:r>
              <a:rPr lang="es-ES" sz="2000" dirty="0"/>
              <a:t>medikamentua gehiago barneratzea </a:t>
            </a:r>
            <a:r>
              <a:rPr lang="es-ES" sz="2000" dirty="0" smtClean="0"/>
              <a:t>eta ur </a:t>
            </a:r>
            <a:r>
              <a:rPr lang="es-ES" sz="2000" dirty="0"/>
              <a:t>gutxiago galtzea </a:t>
            </a:r>
            <a:r>
              <a:rPr lang="es-ES" sz="2000" dirty="0" smtClean="0"/>
              <a:t>lortzen da, larruazala </a:t>
            </a:r>
            <a:r>
              <a:rPr lang="es-ES" sz="2000" dirty="0"/>
              <a:t>gehiago </a:t>
            </a:r>
            <a:r>
              <a:rPr lang="es-ES" sz="2000" dirty="0" err="1"/>
              <a:t>hidratatzea</a:t>
            </a:r>
            <a:r>
              <a:rPr lang="es-ES" sz="2000" dirty="0"/>
              <a:t> </a:t>
            </a:r>
            <a:r>
              <a:rPr lang="es-ES" sz="2000" dirty="0" err="1" smtClean="0"/>
              <a:t>lortuz</a:t>
            </a:r>
            <a:r>
              <a:rPr lang="es-ES" sz="2000" dirty="0" smtClean="0"/>
              <a:t> </a:t>
            </a:r>
            <a:endParaRPr lang="es-E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Bilgarri </a:t>
            </a:r>
            <a:r>
              <a:rPr lang="es-ES" sz="2000" dirty="0"/>
              <a:t>hezeen eraginkortasunari buruzko datu gutxi dago eta funsgabeak </a:t>
            </a:r>
            <a:r>
              <a:rPr lang="es-ES" sz="2000" dirty="0" smtClean="0"/>
              <a:t>dira eta gehienak </a:t>
            </a:r>
            <a:r>
              <a:rPr lang="es-ES" sz="2000" dirty="0"/>
              <a:t>paziente pediatrikoenak dira, </a:t>
            </a:r>
            <a:r>
              <a:rPr lang="es-ES" sz="2000" dirty="0" smtClean="0"/>
              <a:t>baina </a:t>
            </a:r>
            <a:r>
              <a:rPr lang="es-ES" sz="2000" dirty="0"/>
              <a:t>badirudi kortikoide topikoak, emolientedunak edo gabeak, hobeak direla emolienteak bakarrik dituzten </a:t>
            </a:r>
            <a:r>
              <a:rPr lang="es-ES" sz="2000" dirty="0" err="1"/>
              <a:t>bilgarriak</a:t>
            </a:r>
            <a:r>
              <a:rPr lang="es-ES" sz="2000" dirty="0"/>
              <a:t> </a:t>
            </a:r>
            <a:r>
              <a:rPr lang="es-ES" sz="2000" dirty="0" err="1" smtClean="0"/>
              <a:t>baino</a:t>
            </a:r>
            <a:endParaRPr lang="es-ES" sz="2000" dirty="0" smtClean="0"/>
          </a:p>
          <a:p>
            <a:pPr algn="just"/>
            <a:endParaRPr lang="es-E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DA </a:t>
            </a:r>
            <a:r>
              <a:rPr lang="es-ES" sz="2000" dirty="0"/>
              <a:t>arinaren kasuetan, zalantzan jartzen da nolako onura dakarren eskatzen duen ahaleginaren </a:t>
            </a:r>
            <a:r>
              <a:rPr lang="es-ES" sz="2000" dirty="0" smtClean="0"/>
              <a:t>eta denboraren aldean</a:t>
            </a:r>
            <a:r>
              <a:rPr lang="es-ES" sz="2000" dirty="0"/>
              <a:t>. DA moderatu-larria duten pazienteentzat baliagarria izan </a:t>
            </a:r>
            <a:r>
              <a:rPr lang="es-ES" sz="2000" dirty="0" err="1" smtClean="0"/>
              <a:t>daiteke</a:t>
            </a:r>
            <a:endParaRPr lang="es-ES" sz="2000" b="1" dirty="0" smtClean="0"/>
          </a:p>
        </p:txBody>
      </p:sp>
      <p:sp>
        <p:nvSpPr>
          <p:cNvPr id="5" name="CuadroTexto 4"/>
          <p:cNvSpPr txBox="1"/>
          <p:nvPr/>
        </p:nvSpPr>
        <p:spPr>
          <a:xfrm>
            <a:off x="500477" y="1018487"/>
            <a:ext cx="10695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b="1" u="sng" dirty="0">
                <a:solidFill>
                  <a:schemeClr val="accent1">
                    <a:lumMod val="75000"/>
                  </a:schemeClr>
                </a:solidFill>
              </a:rPr>
              <a:t>Bilgarri hezearen terapia (wet-wrap terapia) / Bendaje hezeak</a:t>
            </a:r>
          </a:p>
        </p:txBody>
      </p:sp>
    </p:spTree>
    <p:extLst>
      <p:ext uri="{BB962C8B-B14F-4D97-AF65-F5344CB8AC3E}">
        <p14:creationId xmlns:p14="http://schemas.microsoft.com/office/powerpoint/2010/main" val="2966502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3420" y="4841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36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FOTOTERAPIA</a:t>
            </a:r>
            <a:endParaRPr lang="es-ES" sz="36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5280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00477" y="729739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500477" y="873869"/>
            <a:ext cx="1097795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DA moderatu-larria duten paziente heldu eta nerabeentzat, tratamendu topikoarekin bakarrik kontrolatu ezin badira, B motako banda estuko izpi ultramoreekin egindako fototerapia (UVB-NB/NB-UVB) edo dosi ertaineko A1 izpi ultramoreekin egindakoa (UVA1) aukera terapeutikoak izan </a:t>
            </a:r>
            <a:r>
              <a:rPr lang="es-ES" sz="2000" dirty="0" err="1" smtClean="0"/>
              <a:t>daitezke</a:t>
            </a:r>
            <a:endParaRPr lang="es-E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0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12 </a:t>
            </a:r>
            <a:r>
              <a:rPr lang="es-ES" sz="2000" dirty="0"/>
              <a:t>urtetik beherakoentzat ez dago </a:t>
            </a:r>
            <a:r>
              <a:rPr lang="es-ES" sz="2000" dirty="0" smtClean="0"/>
              <a:t>gomendatuta </a:t>
            </a:r>
            <a:r>
              <a:rPr lang="es-ES" sz="2000" dirty="0"/>
              <a:t>segurtsasunari buruzko datu </a:t>
            </a:r>
            <a:r>
              <a:rPr lang="es-ES" sz="2000" dirty="0" err="1"/>
              <a:t>gutxi</a:t>
            </a:r>
            <a:r>
              <a:rPr lang="es-ES" sz="2000" dirty="0"/>
              <a:t> </a:t>
            </a:r>
            <a:r>
              <a:rPr lang="es-ES" sz="2000" dirty="0" err="1" smtClean="0"/>
              <a:t>egoteagatik</a:t>
            </a:r>
            <a:endParaRPr lang="es-ES" sz="2000" dirty="0" smtClean="0"/>
          </a:p>
          <a:p>
            <a:pPr algn="just"/>
            <a:endParaRPr lang="es-E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 Pauta: astean </a:t>
            </a:r>
            <a:r>
              <a:rPr lang="es-ES" sz="2000" dirty="0"/>
              <a:t>2 edo 3 aldiz ematen da, eta saio bakoitzean dosia handitu egiten da pixkanaka</a:t>
            </a:r>
            <a:endParaRPr lang="es-ES" sz="20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0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Tratamendua </a:t>
            </a:r>
            <a:r>
              <a:rPr lang="es-ES" sz="2000" dirty="0"/>
              <a:t>kortikoide topikoekin konbina daiteke, eta emolienteak erabiltzea ere beharrezko gerta </a:t>
            </a:r>
            <a:r>
              <a:rPr lang="es-ES" sz="2000" dirty="0" smtClean="0"/>
              <a:t>daiteke</a:t>
            </a:r>
            <a:r>
              <a:rPr lang="es-ES" sz="2000" dirty="0"/>
              <a:t>, fototerapiak larruazaleko lehortasuna areagotu </a:t>
            </a:r>
            <a:r>
              <a:rPr lang="es-ES" sz="2000" dirty="0" err="1"/>
              <a:t>egiten</a:t>
            </a:r>
            <a:r>
              <a:rPr lang="es-ES" sz="2000" dirty="0"/>
              <a:t> </a:t>
            </a:r>
            <a:r>
              <a:rPr lang="es-ES" sz="2000" dirty="0" err="1" smtClean="0"/>
              <a:t>duelako</a:t>
            </a:r>
            <a:endParaRPr lang="es-ES" sz="20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Fototerapian, kaltzineurinaren inhibitzaile topikoak ez erabiltzea </a:t>
            </a:r>
            <a:r>
              <a:rPr lang="es-ES" sz="2000" dirty="0" err="1"/>
              <a:t>gomendatzen</a:t>
            </a:r>
            <a:r>
              <a:rPr lang="es-ES" sz="2000" dirty="0"/>
              <a:t> </a:t>
            </a:r>
            <a:r>
              <a:rPr lang="es-ES" sz="2000" dirty="0" smtClean="0"/>
              <a:t>da</a:t>
            </a:r>
          </a:p>
          <a:p>
            <a:pPr algn="just"/>
            <a:endParaRPr lang="es-ES" sz="20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 smtClean="0"/>
              <a:t>Kartzinogenizitate-azterlanek </a:t>
            </a:r>
            <a:r>
              <a:rPr lang="es-ES" sz="2000" dirty="0"/>
              <a:t>adierazten dutenez, </a:t>
            </a:r>
            <a:r>
              <a:rPr lang="es-ES" sz="2000" dirty="0" smtClean="0"/>
              <a:t>fototerapiak </a:t>
            </a:r>
            <a:r>
              <a:rPr lang="es-ES" sz="2000" dirty="0"/>
              <a:t>ez dirudi melanomaren eta larruazaleko beste minbizi batzuen arriskua areagotzen duenik. Hala ere, urtero azterketa dermatologikoa egitea </a:t>
            </a:r>
            <a:r>
              <a:rPr lang="es-ES" sz="2000" dirty="0" err="1"/>
              <a:t>gomendatzen</a:t>
            </a:r>
            <a:r>
              <a:rPr lang="es-ES" sz="2000" dirty="0"/>
              <a:t> </a:t>
            </a:r>
            <a:r>
              <a:rPr lang="es-ES" sz="2000" dirty="0" smtClean="0"/>
              <a:t>da</a:t>
            </a:r>
            <a:endParaRPr lang="es-E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67073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3420" y="53406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34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 SISTEMIKOA(I</a:t>
            </a:r>
            <a:r>
              <a:rPr lang="es-ES" sz="34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)</a:t>
            </a:r>
            <a:endParaRPr lang="es-ES" sz="34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621635" y="709085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259185" y="887321"/>
            <a:ext cx="1141614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b="1" dirty="0" smtClean="0"/>
              <a:t>DA </a:t>
            </a:r>
            <a:r>
              <a:rPr lang="es-ES" sz="2000" b="1" dirty="0"/>
              <a:t>tratamendu topikoekin edo fototerapiarekin behar bezala kontrolatzen ez denean</a:t>
            </a:r>
            <a:r>
              <a:rPr lang="es-ES" sz="2000" dirty="0"/>
              <a:t>, fototerapiarik eskura ez dagoenean edo kortikoide topikoaren kantitate handiak behar direnean gorpuz-eremu handietarako eta denbora luzean eman behar denerako, izan daiteke baliagarria </a:t>
            </a:r>
            <a:r>
              <a:rPr lang="es-ES" sz="2000" dirty="0" err="1"/>
              <a:t>tratamendu</a:t>
            </a:r>
            <a:r>
              <a:rPr lang="es-ES" sz="2000" dirty="0"/>
              <a:t> </a:t>
            </a:r>
            <a:r>
              <a:rPr lang="es-ES" sz="2000" dirty="0" err="1" smtClean="0"/>
              <a:t>hau</a:t>
            </a:r>
            <a:r>
              <a:rPr lang="es-ES" sz="2000" dirty="0" smtClean="0"/>
              <a:t> </a:t>
            </a:r>
            <a:endParaRPr lang="es-ES" sz="2000" dirty="0"/>
          </a:p>
          <a:p>
            <a:pPr algn="just"/>
            <a:endParaRPr lang="es-ES" sz="16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/>
              <a:t>Tratamenduaren beste maila batzuetara pasatu aurretik, egiaztatu behar da gaixotasun larri eta </a:t>
            </a:r>
            <a:r>
              <a:rPr lang="es-ES" sz="2000" dirty="0" smtClean="0"/>
              <a:t>errefraktarioa </a:t>
            </a:r>
            <a:r>
              <a:rPr lang="es-ES" sz="2000" dirty="0"/>
              <a:t>ez dela saihestu edo tratatu daitezkeen faktoreen </a:t>
            </a:r>
            <a:r>
              <a:rPr lang="es-ES" sz="2000" dirty="0" err="1"/>
              <a:t>ondorioz</a:t>
            </a:r>
            <a:r>
              <a:rPr lang="es-ES" sz="2000" dirty="0"/>
              <a:t> </a:t>
            </a:r>
            <a:r>
              <a:rPr lang="es-ES" sz="2000" dirty="0" err="1" smtClean="0"/>
              <a:t>gertatu</a:t>
            </a:r>
            <a:endParaRPr lang="es-ES" sz="2000" dirty="0" smtClean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3543" y="2820129"/>
            <a:ext cx="6811932" cy="3853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61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1635" y="356090"/>
            <a:ext cx="10515600" cy="732155"/>
          </a:xfrm>
        </p:spPr>
        <p:txBody>
          <a:bodyPr/>
          <a:lstStyle/>
          <a:p>
            <a:pPr algn="ctr"/>
            <a:r>
              <a:rPr lang="es-ES" sz="40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AURKIBIDEA</a:t>
            </a:r>
          </a:p>
        </p:txBody>
      </p:sp>
      <p:sp>
        <p:nvSpPr>
          <p:cNvPr id="4" name="Subtítulo 2"/>
          <p:cNvSpPr txBox="1">
            <a:spLocks/>
          </p:cNvSpPr>
          <p:nvPr/>
        </p:nvSpPr>
        <p:spPr>
          <a:xfrm>
            <a:off x="1034841" y="1328225"/>
            <a:ext cx="10102394" cy="3772108"/>
          </a:xfrm>
          <a:prstGeom prst="rect">
            <a:avLst/>
          </a:prstGeom>
          <a:solidFill>
            <a:srgbClr val="5FACBC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00000"/>
              </a:lnSpc>
            </a:pPr>
            <a:r>
              <a:rPr lang="es-ES" dirty="0">
                <a:solidFill>
                  <a:schemeClr val="bg1"/>
                </a:solidFill>
              </a:rPr>
              <a:t>SARRERA</a:t>
            </a:r>
          </a:p>
          <a:p>
            <a:pPr marL="342900" indent="-342900" algn="just">
              <a:lnSpc>
                <a:spcPct val="100000"/>
              </a:lnSpc>
            </a:pPr>
            <a:r>
              <a:rPr lang="es-ES" dirty="0" smtClean="0">
                <a:solidFill>
                  <a:schemeClr val="bg1"/>
                </a:solidFill>
              </a:rPr>
              <a:t>DIAGNOSTIKOA</a:t>
            </a:r>
          </a:p>
          <a:p>
            <a:pPr marL="342900" indent="-342900" algn="just">
              <a:lnSpc>
                <a:spcPct val="100000"/>
              </a:lnSpc>
            </a:pPr>
            <a:r>
              <a:rPr lang="es-ES" dirty="0" smtClean="0">
                <a:solidFill>
                  <a:schemeClr val="bg1"/>
                </a:solidFill>
              </a:rPr>
              <a:t>TRATAMENDUA</a:t>
            </a:r>
          </a:p>
          <a:p>
            <a:pPr lvl="1" algn="just">
              <a:lnSpc>
                <a:spcPct val="100000"/>
              </a:lnSpc>
            </a:pPr>
            <a:r>
              <a:rPr lang="es-ES" dirty="0">
                <a:solidFill>
                  <a:schemeClr val="bg1"/>
                </a:solidFill>
              </a:rPr>
              <a:t>Neurri </a:t>
            </a:r>
            <a:r>
              <a:rPr lang="es-ES" dirty="0" smtClean="0">
                <a:solidFill>
                  <a:schemeClr val="bg1"/>
                </a:solidFill>
              </a:rPr>
              <a:t>orokorrak</a:t>
            </a:r>
            <a:endParaRPr lang="es-ES" dirty="0">
              <a:solidFill>
                <a:schemeClr val="bg1"/>
              </a:solidFill>
            </a:endParaRPr>
          </a:p>
          <a:p>
            <a:pPr lvl="1" algn="just">
              <a:lnSpc>
                <a:spcPct val="100000"/>
              </a:lnSpc>
            </a:pPr>
            <a:r>
              <a:rPr lang="es-ES" dirty="0" smtClean="0">
                <a:solidFill>
                  <a:schemeClr val="bg1"/>
                </a:solidFill>
              </a:rPr>
              <a:t>Tratamendu </a:t>
            </a:r>
            <a:r>
              <a:rPr lang="es-ES" dirty="0">
                <a:solidFill>
                  <a:schemeClr val="bg1"/>
                </a:solidFill>
              </a:rPr>
              <a:t>antiinflamatorio topikoa</a:t>
            </a:r>
          </a:p>
          <a:p>
            <a:pPr lvl="1" algn="just">
              <a:lnSpc>
                <a:spcPct val="100000"/>
              </a:lnSpc>
            </a:pPr>
            <a:r>
              <a:rPr lang="es-ES" dirty="0">
                <a:solidFill>
                  <a:schemeClr val="bg1"/>
                </a:solidFill>
              </a:rPr>
              <a:t> Fototerapia</a:t>
            </a:r>
          </a:p>
          <a:p>
            <a:pPr lvl="1" algn="just">
              <a:lnSpc>
                <a:spcPct val="100000"/>
              </a:lnSpc>
            </a:pPr>
            <a:r>
              <a:rPr lang="es-ES" dirty="0">
                <a:solidFill>
                  <a:schemeClr val="bg1"/>
                </a:solidFill>
              </a:rPr>
              <a:t>Tratamendu sistemikoa</a:t>
            </a:r>
            <a:endParaRPr lang="es-ES" dirty="0" smtClean="0">
              <a:solidFill>
                <a:schemeClr val="bg1"/>
              </a:solidFill>
            </a:endParaRPr>
          </a:p>
          <a:p>
            <a:pPr marL="800100" lvl="1" indent="-342900" algn="just">
              <a:lnSpc>
                <a:spcPct val="100000"/>
              </a:lnSpc>
            </a:pPr>
            <a:endParaRPr lang="es-ES" sz="2800" dirty="0">
              <a:solidFill>
                <a:schemeClr val="bg1"/>
              </a:solidFill>
            </a:endParaRPr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4" name="Conector recto 13"/>
          <p:cNvCxnSpPr/>
          <p:nvPr/>
        </p:nvCxnSpPr>
        <p:spPr>
          <a:xfrm>
            <a:off x="433802" y="1090023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371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3420" y="53406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34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 SISTEMIKOA(II</a:t>
            </a:r>
            <a:r>
              <a:rPr lang="es-ES" sz="34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)</a:t>
            </a:r>
            <a:endParaRPr lang="es-ES" sz="34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184758" y="1393371"/>
            <a:ext cx="9088445" cy="452803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621635" y="709085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259185" y="887321"/>
            <a:ext cx="114161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000" dirty="0" smtClean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66818" y="1287431"/>
            <a:ext cx="7579225" cy="3445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50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3420" y="53406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TRATAMENDU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</a:rPr>
              <a:t>SISTEMIKOA (</a:t>
            </a:r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III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</a:rPr>
              <a:t>)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98590" y="1413968"/>
            <a:ext cx="11254433" cy="478543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100" dirty="0"/>
              <a:t>DA larriaren lehen aukerako tratamendua terapia sistemikoa behar </a:t>
            </a:r>
            <a:r>
              <a:rPr lang="es-ES" sz="2100" dirty="0" smtClean="0"/>
              <a:t>denean, baita 16 </a:t>
            </a:r>
            <a:r>
              <a:rPr lang="es-ES" sz="2100" dirty="0"/>
              <a:t>urtetik </a:t>
            </a:r>
            <a:r>
              <a:rPr lang="es-ES" sz="2100" dirty="0" smtClean="0"/>
              <a:t>beherakoentzat gomendatuta ez </a:t>
            </a:r>
            <a:r>
              <a:rPr lang="es-ES" sz="2100" dirty="0" err="1" smtClean="0"/>
              <a:t>badago</a:t>
            </a:r>
            <a:r>
              <a:rPr lang="es-ES" sz="2100" dirty="0" smtClean="0"/>
              <a:t> ere</a:t>
            </a:r>
          </a:p>
          <a:p>
            <a:pPr algn="just"/>
            <a:r>
              <a:rPr lang="es-ES" sz="2100" dirty="0" smtClean="0"/>
              <a:t>Tratamendu </a:t>
            </a:r>
            <a:r>
              <a:rPr lang="es-ES" sz="2100" dirty="0"/>
              <a:t>topikoa ziklosporinarekin batera egin behar da, emaitza klinikoak hobetzen dituelako eta </a:t>
            </a:r>
            <a:r>
              <a:rPr lang="es-ES" sz="2100" dirty="0" smtClean="0"/>
              <a:t>beharrezkoa </a:t>
            </a:r>
            <a:r>
              <a:rPr lang="es-ES" sz="2100" dirty="0"/>
              <a:t>den </a:t>
            </a:r>
            <a:r>
              <a:rPr lang="es-ES" sz="2100" dirty="0" err="1"/>
              <a:t>ziklosporina-dosia</a:t>
            </a:r>
            <a:r>
              <a:rPr lang="es-ES" sz="2100" dirty="0"/>
              <a:t> </a:t>
            </a:r>
            <a:r>
              <a:rPr lang="es-ES" sz="2100" dirty="0" err="1" smtClean="0"/>
              <a:t>murrizten</a:t>
            </a:r>
            <a:endParaRPr lang="es-ES" sz="2100" dirty="0"/>
          </a:p>
          <a:p>
            <a:pPr algn="just"/>
            <a:r>
              <a:rPr lang="es-ES" sz="2100" dirty="0"/>
              <a:t>Tratamenduen iraupena: 8 asteko terapia lesioak argitzeko nahikoa izan badaiteke ere, urtebete bitarteko </a:t>
            </a:r>
            <a:r>
              <a:rPr lang="es-ES" sz="2100" dirty="0" smtClean="0"/>
              <a:t>tratamendua eraginkorra </a:t>
            </a:r>
            <a:r>
              <a:rPr lang="es-ES" sz="2100" dirty="0"/>
              <a:t>eta ondo toleratua dela ikusi da, betiere ondorio kaltegarriak kontrolatzeko </a:t>
            </a:r>
            <a:r>
              <a:rPr lang="es-ES" sz="2100" dirty="0" smtClean="0"/>
              <a:t>monitorizazio-jarraibideak </a:t>
            </a:r>
            <a:r>
              <a:rPr lang="es-ES" sz="2100" dirty="0"/>
              <a:t>betetzen badira </a:t>
            </a:r>
            <a:r>
              <a:rPr lang="es-ES" sz="2100" dirty="0" smtClean="0"/>
              <a:t>(nefrotoxikotasuna </a:t>
            </a:r>
            <a:r>
              <a:rPr lang="es-ES" sz="2100" dirty="0"/>
              <a:t>eta </a:t>
            </a:r>
            <a:r>
              <a:rPr lang="es-ES" sz="2100" dirty="0" smtClean="0"/>
              <a:t>HTA)</a:t>
            </a:r>
          </a:p>
          <a:p>
            <a:pPr algn="just"/>
            <a:r>
              <a:rPr lang="es-ES" sz="2100" dirty="0"/>
              <a:t>Tratamendua eten </a:t>
            </a:r>
            <a:r>
              <a:rPr lang="es-ES" sz="2100" dirty="0" smtClean="0"/>
              <a:t>ondoren</a:t>
            </a:r>
            <a:r>
              <a:rPr lang="es-ES" sz="2100" dirty="0"/>
              <a:t>, ohikoak dira errezidibak, ziklosporinaren efektua berehala </a:t>
            </a:r>
            <a:r>
              <a:rPr lang="es-ES" sz="2100" dirty="0" err="1"/>
              <a:t>gutxitzen</a:t>
            </a:r>
            <a:r>
              <a:rPr lang="es-ES" sz="2100" dirty="0"/>
              <a:t> </a:t>
            </a:r>
            <a:r>
              <a:rPr lang="es-ES" sz="2100" dirty="0" err="1" smtClean="0"/>
              <a:t>delako</a:t>
            </a:r>
            <a:endParaRPr lang="es-ES" sz="2100" dirty="0" smtClean="0"/>
          </a:p>
          <a:p>
            <a:pPr algn="just"/>
            <a:r>
              <a:rPr lang="es-ES" sz="2100" dirty="0"/>
              <a:t>Ez da gomendatzen ziklosporina eta fototerapia-pautak batera </a:t>
            </a:r>
            <a:r>
              <a:rPr lang="es-ES" sz="2100" dirty="0" err="1" smtClean="0"/>
              <a:t>erabiltzea</a:t>
            </a:r>
            <a:endParaRPr lang="es-ES" sz="2100" b="1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s-ES" b="1" u="sng" dirty="0">
                <a:solidFill>
                  <a:schemeClr val="accent1">
                    <a:lumMod val="75000"/>
                  </a:schemeClr>
                </a:solidFill>
              </a:rPr>
              <a:t>Beste </a:t>
            </a:r>
            <a:r>
              <a:rPr lang="es-ES" b="1" u="sng" dirty="0" smtClean="0">
                <a:solidFill>
                  <a:schemeClr val="accent1">
                    <a:lumMod val="75000"/>
                  </a:schemeClr>
                </a:solidFill>
              </a:rPr>
              <a:t>inmunoezabatzaileak:</a:t>
            </a: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2100" dirty="0" smtClean="0"/>
              <a:t>Metotrexatoa</a:t>
            </a:r>
            <a:r>
              <a:rPr lang="es-ES" sz="2100" dirty="0"/>
              <a:t>, azatioprina eta mofetil mikofenolatoa immunoezabatzaileak dira, zeinak DA moderatua edo larria tratatzeko ere erabiltzen diren, nahiz eta indikazio onarturik </a:t>
            </a:r>
            <a:r>
              <a:rPr lang="es-ES" sz="2100" dirty="0" err="1"/>
              <a:t>ez</a:t>
            </a:r>
            <a:r>
              <a:rPr lang="es-ES" sz="2100" dirty="0"/>
              <a:t> </a:t>
            </a:r>
            <a:r>
              <a:rPr lang="es-ES" sz="2100" dirty="0" smtClean="0"/>
              <a:t>izan</a:t>
            </a:r>
            <a:endParaRPr lang="es-ES" sz="2100" dirty="0"/>
          </a:p>
          <a:p>
            <a:pPr marL="0" indent="0">
              <a:buNone/>
            </a:pPr>
            <a:endParaRPr lang="es-ES" sz="2200" b="1" dirty="0" smtClean="0"/>
          </a:p>
          <a:p>
            <a:pPr marL="0" indent="0">
              <a:buNone/>
            </a:pPr>
            <a:endParaRPr lang="es-ES" sz="2200" b="1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621635" y="709085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/>
          <p:cNvSpPr txBox="1"/>
          <p:nvPr/>
        </p:nvSpPr>
        <p:spPr>
          <a:xfrm>
            <a:off x="398591" y="817181"/>
            <a:ext cx="98507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b="1" u="sng" dirty="0" smtClean="0">
                <a:solidFill>
                  <a:schemeClr val="accent1">
                    <a:lumMod val="75000"/>
                  </a:schemeClr>
                </a:solidFill>
              </a:rPr>
              <a:t>Immunoezabatzaileak: ziklosporina</a:t>
            </a:r>
            <a:r>
              <a:rPr lang="es-ES" dirty="0" smtClean="0">
                <a:solidFill>
                  <a:srgbClr val="4E9EBA"/>
                </a:solidFill>
                <a:latin typeface="Arial Black" pitchFamily="34" charset="0"/>
              </a:rPr>
              <a:t> </a:t>
            </a:r>
            <a:endParaRPr lang="es-ES" dirty="0">
              <a:solidFill>
                <a:srgbClr val="4E9EBA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222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3420" y="53406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</a:rPr>
              <a:t>TRATAMENDU SISTEMIKOA (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</a:rPr>
              <a:t>IV)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44843" y="1420392"/>
            <a:ext cx="11536939" cy="489685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es-ES" sz="2000" dirty="0" smtClean="0"/>
              <a:t>Paziente </a:t>
            </a:r>
            <a:r>
              <a:rPr lang="es-ES" sz="2000" dirty="0"/>
              <a:t>helduetan eta 12 urtetik gorako nerabeetan DA moderatu-larria tratatzeko baimenduta daude. Dupliumaba 6-11 urteko umeen DA larria tratatzeko baimenduta ere </a:t>
            </a:r>
            <a:r>
              <a:rPr lang="es-ES" sz="2000" dirty="0" smtClean="0"/>
              <a:t>badago</a:t>
            </a:r>
          </a:p>
          <a:p>
            <a:pPr algn="just"/>
            <a:r>
              <a:rPr lang="es-ES" sz="2000" b="1" dirty="0" smtClean="0"/>
              <a:t>Larruazalpetik</a:t>
            </a:r>
            <a:r>
              <a:rPr lang="es-ES" sz="2000" dirty="0" smtClean="0"/>
              <a:t> </a:t>
            </a:r>
            <a:r>
              <a:rPr lang="es-ES" sz="2000" dirty="0"/>
              <a:t>administratzen dira, eta kortikoide topikoekin eta kaltzineurinaren inhibitzaile topikoekin batera </a:t>
            </a:r>
            <a:r>
              <a:rPr lang="es-ES" sz="2000" dirty="0" err="1"/>
              <a:t>erabil</a:t>
            </a:r>
            <a:r>
              <a:rPr lang="es-ES" sz="2000" dirty="0"/>
              <a:t> </a:t>
            </a:r>
            <a:r>
              <a:rPr lang="es-ES" sz="2000" dirty="0" err="1" smtClean="0"/>
              <a:t>daitezke</a:t>
            </a:r>
            <a:endParaRPr lang="es-ES" sz="2000" dirty="0"/>
          </a:p>
          <a:p>
            <a:pPr algn="just"/>
            <a:r>
              <a:rPr lang="es-ES" sz="2000" dirty="0"/>
              <a:t>Tratamendua etetea gomendatzen da 16 asteko tratamenduaren ondoren erantzunik eman ez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 smtClean="0"/>
              <a:t>pazienteei</a:t>
            </a:r>
            <a:endParaRPr lang="es-ES" sz="2000" dirty="0"/>
          </a:p>
          <a:p>
            <a:pPr algn="just"/>
            <a:r>
              <a:rPr lang="es-ES" sz="2000" b="1" dirty="0"/>
              <a:t>Ospitalean dispentsatzen </a:t>
            </a:r>
            <a:r>
              <a:rPr lang="es-ES" sz="2000" b="1" dirty="0" smtClean="0"/>
              <a:t>dira </a:t>
            </a:r>
            <a:r>
              <a:rPr lang="es-ES" sz="2000" dirty="0" smtClean="0"/>
              <a:t>eta</a:t>
            </a:r>
            <a:r>
              <a:rPr lang="es-ES" sz="2000" b="1" dirty="0" smtClean="0"/>
              <a:t> </a:t>
            </a:r>
            <a:r>
              <a:rPr lang="es-ES" sz="2000" b="1" dirty="0"/>
              <a:t>finantzaketa-baldintza </a:t>
            </a:r>
            <a:r>
              <a:rPr lang="es-ES" sz="2000" b="1" dirty="0" smtClean="0"/>
              <a:t>mugatuak </a:t>
            </a:r>
            <a:r>
              <a:rPr lang="es-ES" sz="2000" dirty="0" smtClean="0"/>
              <a:t>dituzte. Larritasun-irizpide </a:t>
            </a:r>
            <a:r>
              <a:rPr lang="es-ES" sz="2000" dirty="0"/>
              <a:t>jakin batzuk betetzen dituzten eta </a:t>
            </a:r>
            <a:r>
              <a:rPr lang="es-ES" sz="2000" dirty="0" smtClean="0"/>
              <a:t>aurretik </a:t>
            </a:r>
            <a:r>
              <a:rPr lang="es-ES" sz="2000" dirty="0"/>
              <a:t>ziklosporinarekin tratatuak izan eta erantzun desegokia izan duten edo ziklosporina erabiltzea </a:t>
            </a:r>
            <a:r>
              <a:rPr lang="es-ES" sz="2000" dirty="0" smtClean="0"/>
              <a:t>kontraindikatuta </a:t>
            </a:r>
            <a:r>
              <a:rPr lang="es-ES" sz="2000" dirty="0"/>
              <a:t>duten pazienteen DA larriaren tratamendurako finantzatzen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 smtClean="0"/>
              <a:t>soilik</a:t>
            </a:r>
            <a:endParaRPr lang="es-ES" sz="2000" dirty="0"/>
          </a:p>
          <a:p>
            <a:pPr algn="just"/>
            <a:r>
              <a:rPr lang="es-ES" sz="2000" b="1" dirty="0"/>
              <a:t>Ondorio kaltegarri </a:t>
            </a:r>
            <a:r>
              <a:rPr lang="es-ES" sz="2000" dirty="0"/>
              <a:t>ohikoenen artean konjuntibitisa eta, gutxiagotan, keratitisa nabarmentzen dira. </a:t>
            </a:r>
            <a:r>
              <a:rPr lang="es-ES" sz="2000" dirty="0" smtClean="0"/>
              <a:t>Bi </a:t>
            </a:r>
            <a:r>
              <a:rPr lang="es-ES" sz="2000" dirty="0"/>
              <a:t>horien tratamendurako, aldi berean malko artifizialak erabiltzea gomendatzen da, eta tratamendu estandarrarekin konpontzen ez den konjuntibitiserako, azterketa oftalmologikoa egitea</a:t>
            </a:r>
            <a:r>
              <a:rPr lang="es-ES" sz="2000" dirty="0" smtClean="0"/>
              <a:t>. </a:t>
            </a:r>
            <a:r>
              <a:rPr lang="es-ES" sz="2000" dirty="0"/>
              <a:t>Konjuntibitis kronikoen epe luzeko eragina </a:t>
            </a:r>
            <a:r>
              <a:rPr lang="es-ES" sz="2000" dirty="0" err="1"/>
              <a:t>ezezaguna</a:t>
            </a:r>
            <a:r>
              <a:rPr lang="es-ES" sz="2000" dirty="0"/>
              <a:t> </a:t>
            </a:r>
            <a:r>
              <a:rPr lang="es-ES" sz="2000" dirty="0" smtClean="0"/>
              <a:t>da</a:t>
            </a:r>
          </a:p>
          <a:p>
            <a:pPr algn="just"/>
            <a:endParaRPr lang="es-ES" sz="22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621635" y="709085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/>
          <p:cNvSpPr txBox="1"/>
          <p:nvPr/>
        </p:nvSpPr>
        <p:spPr>
          <a:xfrm>
            <a:off x="474982" y="772139"/>
            <a:ext cx="100035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b="1" u="sng" dirty="0">
                <a:solidFill>
                  <a:schemeClr val="accent1">
                    <a:lumMod val="75000"/>
                  </a:schemeClr>
                </a:solidFill>
              </a:rPr>
              <a:t>Agente biologikoak: </a:t>
            </a:r>
            <a:r>
              <a:rPr lang="es-ES" sz="2800" b="1" u="sng" dirty="0" smtClean="0">
                <a:solidFill>
                  <a:schemeClr val="accent1">
                    <a:lumMod val="75000"/>
                  </a:schemeClr>
                </a:solidFill>
              </a:rPr>
              <a:t>dupilumaba </a:t>
            </a:r>
            <a:r>
              <a:rPr lang="es-ES" sz="2800" b="1" u="sng" dirty="0">
                <a:solidFill>
                  <a:schemeClr val="accent1">
                    <a:lumMod val="75000"/>
                  </a:schemeClr>
                </a:solidFill>
              </a:rPr>
              <a:t>eta </a:t>
            </a:r>
            <a:r>
              <a:rPr lang="es-ES" sz="2800" b="1" u="sng" dirty="0" smtClean="0">
                <a:solidFill>
                  <a:schemeClr val="accent1">
                    <a:lumMod val="75000"/>
                  </a:schemeClr>
                </a:solidFill>
              </a:rPr>
              <a:t>tralokinumaba</a:t>
            </a:r>
            <a:endParaRPr lang="es-ES" sz="2800" b="1" u="sng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34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3420" y="53406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 SISTEMIKOA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(V)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74983" y="1978202"/>
            <a:ext cx="11003449" cy="433092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000" dirty="0" smtClean="0"/>
              <a:t>Tratamendu </a:t>
            </a:r>
            <a:r>
              <a:rPr lang="es-ES" sz="2000" dirty="0"/>
              <a:t>sistemikorako hautagai diren paziente helduen DA moderatu eta larrietarako daude </a:t>
            </a:r>
            <a:r>
              <a:rPr lang="es-ES" sz="2000" dirty="0" smtClean="0"/>
              <a:t>baimenduta</a:t>
            </a:r>
            <a:r>
              <a:rPr lang="es-ES" sz="2000" dirty="0"/>
              <a:t>. Upadazitiniba 12 urtetik gorako haurrentzat ere </a:t>
            </a:r>
            <a:r>
              <a:rPr lang="es-ES" sz="2000" dirty="0" err="1"/>
              <a:t>baimenduta</a:t>
            </a:r>
            <a:r>
              <a:rPr lang="es-ES" sz="2000" dirty="0"/>
              <a:t> </a:t>
            </a:r>
            <a:r>
              <a:rPr lang="es-ES" sz="2000" dirty="0" err="1" smtClean="0"/>
              <a:t>dago</a:t>
            </a:r>
            <a:endParaRPr lang="es-ES" sz="2000" dirty="0" smtClean="0"/>
          </a:p>
          <a:p>
            <a:pPr marL="0" indent="0" algn="just">
              <a:buNone/>
            </a:pPr>
            <a:endParaRPr lang="es-ES" sz="2000" dirty="0"/>
          </a:p>
          <a:p>
            <a:pPr algn="just"/>
            <a:r>
              <a:rPr lang="es-ES" sz="2000" b="1" dirty="0"/>
              <a:t>Ahotik administratzen dira </a:t>
            </a:r>
            <a:r>
              <a:rPr lang="es-ES" sz="2000" dirty="0" smtClean="0"/>
              <a:t>(abantaila </a:t>
            </a:r>
            <a:r>
              <a:rPr lang="es-ES" sz="2000" dirty="0"/>
              <a:t>eragile biologikoekin </a:t>
            </a:r>
            <a:r>
              <a:rPr lang="es-ES" sz="2000" dirty="0" smtClean="0"/>
              <a:t>alderatuta) eta monoterapian </a:t>
            </a:r>
            <a:r>
              <a:rPr lang="es-ES" sz="2000" dirty="0"/>
              <a:t>edo </a:t>
            </a:r>
            <a:r>
              <a:rPr lang="es-ES" sz="2000" dirty="0" smtClean="0"/>
              <a:t>kortikoide topikoekin  </a:t>
            </a:r>
            <a:r>
              <a:rPr lang="es-ES" sz="2000" dirty="0"/>
              <a:t>batera edo Kaltzineurinaren inhibitzaile </a:t>
            </a:r>
            <a:r>
              <a:rPr lang="es-ES" sz="2000" dirty="0" smtClean="0"/>
              <a:t>topikoekin batera </a:t>
            </a:r>
            <a:r>
              <a:rPr lang="es-ES" sz="2000" dirty="0" err="1" smtClean="0"/>
              <a:t>erabil</a:t>
            </a:r>
            <a:r>
              <a:rPr lang="es-ES" sz="2000" dirty="0" smtClean="0"/>
              <a:t> </a:t>
            </a:r>
            <a:r>
              <a:rPr lang="es-ES" sz="2000" dirty="0" err="1" smtClean="0"/>
              <a:t>daitezke</a:t>
            </a:r>
            <a:endParaRPr lang="es-ES" sz="2000" dirty="0" smtClean="0"/>
          </a:p>
          <a:p>
            <a:pPr marL="0" indent="0">
              <a:buNone/>
            </a:pPr>
            <a:endParaRPr lang="es-ES" sz="2000" dirty="0" smtClean="0"/>
          </a:p>
          <a:p>
            <a:pPr algn="just"/>
            <a:r>
              <a:rPr lang="es-ES" sz="2000" dirty="0"/>
              <a:t>Aztertzekoa da tratamendua etetea onura terapeutikorik erakutsi ez duten pazienteei </a:t>
            </a:r>
            <a:r>
              <a:rPr lang="es-ES" sz="2000" dirty="0" smtClean="0"/>
              <a:t>barizitinibarekin </a:t>
            </a:r>
            <a:r>
              <a:rPr lang="es-ES" sz="2000" dirty="0"/>
              <a:t>tratatzen hasi eta 8 asteren ondoren, upadazitinibarekin tratatzen hasi eta 12 asteren ondoren eta </a:t>
            </a:r>
            <a:r>
              <a:rPr lang="es-ES" sz="2000" dirty="0" smtClean="0"/>
              <a:t>abrozitinibarekin </a:t>
            </a:r>
            <a:r>
              <a:rPr lang="es-ES" sz="2000" dirty="0"/>
              <a:t>tratatzen hasi eta 24 </a:t>
            </a:r>
            <a:r>
              <a:rPr lang="es-ES" sz="2000" dirty="0" err="1"/>
              <a:t>asteren</a:t>
            </a:r>
            <a:r>
              <a:rPr lang="es-ES" sz="2000" dirty="0"/>
              <a:t> </a:t>
            </a:r>
            <a:r>
              <a:rPr lang="es-ES" sz="2000" dirty="0" err="1" smtClean="0"/>
              <a:t>ondoren</a:t>
            </a: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621635" y="709085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/>
          <p:cNvSpPr txBox="1"/>
          <p:nvPr/>
        </p:nvSpPr>
        <p:spPr>
          <a:xfrm>
            <a:off x="474983" y="785561"/>
            <a:ext cx="110034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b="1" dirty="0">
                <a:solidFill>
                  <a:schemeClr val="accent1">
                    <a:lumMod val="75000"/>
                  </a:schemeClr>
                </a:solidFill>
              </a:rPr>
              <a:t>JAKaren (Janus kinasa) inhibitzaileak: </a:t>
            </a:r>
            <a:r>
              <a:rPr lang="es-ES" sz="2800" b="1" dirty="0" smtClean="0">
                <a:solidFill>
                  <a:schemeClr val="accent1">
                    <a:lumMod val="75000"/>
                  </a:schemeClr>
                </a:solidFill>
              </a:rPr>
              <a:t>abrozitiniba</a:t>
            </a:r>
            <a:r>
              <a:rPr lang="es-ES" sz="2800" b="1" dirty="0">
                <a:solidFill>
                  <a:schemeClr val="accent1">
                    <a:lumMod val="75000"/>
                  </a:schemeClr>
                </a:solidFill>
              </a:rPr>
              <a:t>, barizitiniba eta </a:t>
            </a:r>
            <a:r>
              <a:rPr lang="es-ES" sz="2800" b="1" dirty="0" smtClean="0">
                <a:solidFill>
                  <a:schemeClr val="accent1">
                    <a:lumMod val="75000"/>
                  </a:schemeClr>
                </a:solidFill>
              </a:rPr>
              <a:t>upadazitiniba</a:t>
            </a:r>
            <a:endParaRPr lang="es-E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34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3420" y="53406"/>
            <a:ext cx="10515600" cy="732155"/>
          </a:xfrm>
        </p:spPr>
        <p:txBody>
          <a:bodyPr>
            <a:noAutofit/>
          </a:bodyPr>
          <a:lstStyle/>
          <a:p>
            <a:pPr algn="ctr"/>
            <a:r>
              <a:rPr lang="es-ES" sz="2800" dirty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 </a:t>
            </a:r>
            <a:r>
              <a:rPr lang="es-ES" sz="28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SISTEMIKOA (VI)</a:t>
            </a:r>
            <a:endParaRPr lang="es-ES" sz="28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74983" y="1808887"/>
            <a:ext cx="11003449" cy="466758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000" b="1" dirty="0" err="1" smtClean="0"/>
              <a:t>Ospitalean</a:t>
            </a:r>
            <a:r>
              <a:rPr lang="es-ES" sz="2000" b="1" dirty="0" smtClean="0"/>
              <a:t> </a:t>
            </a:r>
            <a:r>
              <a:rPr lang="es-ES" sz="2000" b="1" dirty="0"/>
              <a:t>dispentsatzen dira </a:t>
            </a:r>
            <a:r>
              <a:rPr lang="es-ES" sz="2000" dirty="0"/>
              <a:t>eta </a:t>
            </a:r>
            <a:r>
              <a:rPr lang="es-ES" sz="2000" b="1" dirty="0"/>
              <a:t>finantzaketa-baldintza mugatuak </a:t>
            </a:r>
            <a:r>
              <a:rPr lang="es-ES" sz="2000" dirty="0" smtClean="0"/>
              <a:t>dituzte: larritasun-irizpide </a:t>
            </a:r>
            <a:r>
              <a:rPr lang="es-ES" sz="2000" dirty="0"/>
              <a:t>jakin batzuk betetzen dituzten eta aurretik ziklosporinarekin tratatuak izan eta erantzun desegokia izan duten edo ziklosporina erabiltzea </a:t>
            </a:r>
            <a:r>
              <a:rPr lang="es-ES" sz="2000" dirty="0" smtClean="0"/>
              <a:t>kontraindikatuta </a:t>
            </a:r>
            <a:r>
              <a:rPr lang="es-ES" sz="2000" dirty="0"/>
              <a:t>duten pazienteen DA larriaren </a:t>
            </a:r>
            <a:r>
              <a:rPr lang="es-ES" sz="2000" dirty="0" smtClean="0"/>
              <a:t>tratamendurako finantzatzen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 smtClean="0"/>
              <a:t>soilik</a:t>
            </a:r>
            <a:endParaRPr lang="es-ES" sz="2000" dirty="0" smtClean="0"/>
          </a:p>
          <a:p>
            <a:pPr marL="0" indent="0">
              <a:buNone/>
            </a:pPr>
            <a:endParaRPr lang="es-ES" sz="2000" dirty="0" smtClean="0"/>
          </a:p>
          <a:p>
            <a:r>
              <a:rPr lang="es-ES" sz="2000" dirty="0" smtClean="0"/>
              <a:t>Aukera </a:t>
            </a:r>
            <a:r>
              <a:rPr lang="es-ES" sz="2000" dirty="0"/>
              <a:t>bat izan daitezke dupilumabarekiko eta tralokinumabarekiko </a:t>
            </a:r>
            <a:r>
              <a:rPr lang="es-ES" sz="2000" dirty="0" smtClean="0"/>
              <a:t>intolerantzia </a:t>
            </a:r>
            <a:r>
              <a:rPr lang="es-ES" sz="2000" dirty="0"/>
              <a:t>duten pazienteentzat, </a:t>
            </a:r>
            <a:r>
              <a:rPr lang="es-ES" sz="2000" dirty="0" smtClean="0"/>
              <a:t>nahiz eta segurtasun-profil </a:t>
            </a:r>
            <a:r>
              <a:rPr lang="es-ES" sz="2000" dirty="0" err="1"/>
              <a:t>okerragoa</a:t>
            </a:r>
            <a:r>
              <a:rPr lang="es-ES" sz="2000" dirty="0"/>
              <a:t> </a:t>
            </a:r>
            <a:r>
              <a:rPr lang="es-ES" sz="2000" dirty="0" smtClean="0"/>
              <a:t>izan</a:t>
            </a:r>
            <a:endParaRPr lang="es-ES" sz="2000" dirty="0"/>
          </a:p>
          <a:p>
            <a:pPr marL="0" indent="0">
              <a:buNone/>
            </a:pPr>
            <a:endParaRPr lang="es-ES" sz="2000" dirty="0" smtClean="0"/>
          </a:p>
          <a:p>
            <a:pPr algn="just"/>
            <a:r>
              <a:rPr lang="es-ES" sz="2000" dirty="0" smtClean="0"/>
              <a:t>AEMPSek (</a:t>
            </a:r>
            <a:r>
              <a:rPr lang="es-ES" sz="2000" dirty="0" smtClean="0">
                <a:hlinkClick r:id="rId2"/>
              </a:rPr>
              <a:t>Segurtasun-oharra: MUH(FV</a:t>
            </a:r>
            <a:r>
              <a:rPr lang="es-ES" sz="2000" dirty="0">
                <a:hlinkClick r:id="rId2"/>
              </a:rPr>
              <a:t>), </a:t>
            </a:r>
            <a:r>
              <a:rPr lang="es-ES" sz="2000" dirty="0" smtClean="0">
                <a:hlinkClick r:id="rId2"/>
              </a:rPr>
              <a:t>08/2022</a:t>
            </a:r>
            <a:r>
              <a:rPr lang="es-ES" sz="2000" dirty="0" smtClean="0"/>
              <a:t>) gomendatzen </a:t>
            </a:r>
            <a:r>
              <a:rPr lang="es-ES" sz="2000" dirty="0"/>
              <a:t>da banaka ebaluatzea farmako horiek beste gaixotasun inflamatorio kroniko batzuk dituzten pazienteengan zer onura-arrisku </a:t>
            </a:r>
            <a:r>
              <a:rPr lang="es-ES" sz="2000" dirty="0" smtClean="0"/>
              <a:t>duten, neoplasia </a:t>
            </a:r>
            <a:r>
              <a:rPr lang="es-ES" sz="2000" dirty="0"/>
              <a:t>gaiztoak, gertaera kardiobaskular larriak, infekzio larriak, tronboenbolismo benosoak izateko arriskua eta hiltzeko </a:t>
            </a:r>
            <a:r>
              <a:rPr lang="es-ES" sz="2000" dirty="0" err="1"/>
              <a:t>arriskua</a:t>
            </a:r>
            <a:r>
              <a:rPr lang="es-ES" sz="2000" dirty="0"/>
              <a:t> </a:t>
            </a:r>
            <a:r>
              <a:rPr lang="es-ES" sz="2000" dirty="0" err="1" smtClean="0"/>
              <a:t>dutelako</a:t>
            </a:r>
            <a:endParaRPr lang="es-ES" sz="2000" dirty="0"/>
          </a:p>
          <a:p>
            <a:pPr algn="just"/>
            <a:endParaRPr lang="es-ES" sz="2000" dirty="0" smtClean="0"/>
          </a:p>
          <a:p>
            <a:pPr algn="just"/>
            <a:endParaRPr lang="es-ES" sz="2000" dirty="0" smtClean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621635" y="709085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/>
          <p:cNvSpPr txBox="1"/>
          <p:nvPr/>
        </p:nvSpPr>
        <p:spPr>
          <a:xfrm>
            <a:off x="474983" y="785561"/>
            <a:ext cx="110034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b="1" dirty="0">
                <a:solidFill>
                  <a:schemeClr val="accent1">
                    <a:lumMod val="75000"/>
                  </a:schemeClr>
                </a:solidFill>
              </a:rPr>
              <a:t>JAKaren (Janus kinasa) inhibitzaileak: abrozitiniba, barizitiniba eta </a:t>
            </a:r>
            <a:r>
              <a:rPr lang="es-ES" sz="2800" b="1" dirty="0" err="1" smtClean="0">
                <a:solidFill>
                  <a:schemeClr val="accent1">
                    <a:lumMod val="75000"/>
                  </a:schemeClr>
                </a:solidFill>
              </a:rPr>
              <a:t>upadazitiniba</a:t>
            </a:r>
            <a:endParaRPr lang="es-E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es-ES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73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49568"/>
            <a:ext cx="9170324" cy="926976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  <a:t>Informazio gehiagorako eta bibliografia…</a:t>
            </a:r>
            <a:br>
              <a:rPr lang="es-ES" sz="4000" b="1" dirty="0">
                <a:solidFill>
                  <a:srgbClr val="4BACC6"/>
                </a:solidFill>
                <a:latin typeface="Arial Black" pitchFamily="34" charset="0"/>
              </a:rPr>
            </a:br>
            <a:endParaRPr lang="es-ES" sz="4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809" y="2095759"/>
            <a:ext cx="3276600" cy="3381375"/>
          </a:xfrm>
          <a:prstGeom prst="rect">
            <a:avLst/>
          </a:prstGeom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>
                <a:hlinkClick r:id="rId3"/>
              </a:rPr>
              <a:t>INFAC 31 liburukia, 2 zk - 2023</a:t>
            </a:r>
            <a:endParaRPr lang="es-ES" dirty="0"/>
          </a:p>
        </p:txBody>
      </p:sp>
      <p:grpSp>
        <p:nvGrpSpPr>
          <p:cNvPr id="6" name="Grupo 5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7" name="Imagen 6"/>
            <p:cNvPicPr/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8" name="Imagen 7" descr="Archivo:Osakidetza.svg - Wikipedia, la enciclopedia libre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" name="Imagen 8" descr="salud_lateral_color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98237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1650" y="178310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es-ES" sz="36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SARRERA</a:t>
            </a:r>
            <a:endParaRPr lang="es-ES" sz="36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98707" y="1276838"/>
            <a:ext cx="11298921" cy="544478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000" dirty="0" smtClean="0"/>
              <a:t>Larruazaleko </a:t>
            </a:r>
            <a:r>
              <a:rPr lang="es-ES" sz="2000" b="1" dirty="0"/>
              <a:t>gaixotasun inflamatorio kroniko eta errepikatu </a:t>
            </a:r>
            <a:r>
              <a:rPr lang="es-ES" sz="2000" b="1" dirty="0" smtClean="0"/>
              <a:t>bat </a:t>
            </a:r>
            <a:r>
              <a:rPr lang="es-ES" sz="2000" b="1" dirty="0"/>
              <a:t>da</a:t>
            </a:r>
            <a:r>
              <a:rPr lang="es-ES" sz="2000" dirty="0"/>
              <a:t>, eta </a:t>
            </a:r>
            <a:r>
              <a:rPr lang="es-ES" sz="2000" b="1" dirty="0"/>
              <a:t>prurito biziarekin </a:t>
            </a:r>
            <a:r>
              <a:rPr lang="es-ES" sz="2000" dirty="0"/>
              <a:t>eta </a:t>
            </a:r>
            <a:r>
              <a:rPr lang="es-ES" sz="2000" b="1" dirty="0"/>
              <a:t>larruazaleko lehortasunarekin </a:t>
            </a:r>
            <a:r>
              <a:rPr lang="es-ES" sz="2000" dirty="0" err="1"/>
              <a:t>azaltzen</a:t>
            </a:r>
            <a:r>
              <a:rPr lang="es-ES" sz="2000" dirty="0"/>
              <a:t> </a:t>
            </a:r>
            <a:r>
              <a:rPr lang="es-ES" sz="2000" dirty="0" smtClean="0"/>
              <a:t>da</a:t>
            </a:r>
            <a:endParaRPr lang="es-ES" sz="2000" dirty="0"/>
          </a:p>
          <a:p>
            <a:pPr marL="0" indent="0" algn="just">
              <a:buNone/>
            </a:pPr>
            <a:endParaRPr lang="es-ES" sz="1400" dirty="0" smtClean="0"/>
          </a:p>
          <a:p>
            <a:pPr algn="just"/>
            <a:r>
              <a:rPr lang="es-ES" sz="2000" b="1" dirty="0" smtClean="0"/>
              <a:t>Prebalentzia</a:t>
            </a:r>
            <a:r>
              <a:rPr lang="es-ES" sz="2000" dirty="0"/>
              <a:t> </a:t>
            </a:r>
            <a:r>
              <a:rPr lang="es-ES" sz="2000" dirty="0" smtClean="0"/>
              <a:t>haurren artean %20rainokoa da eta eta </a:t>
            </a:r>
            <a:r>
              <a:rPr lang="es-ES" sz="2000" dirty="0"/>
              <a:t>helduen </a:t>
            </a:r>
            <a:r>
              <a:rPr lang="es-ES" sz="2000" dirty="0" smtClean="0"/>
              <a:t>artean </a:t>
            </a:r>
            <a:r>
              <a:rPr lang="es-ES" sz="2000" dirty="0"/>
              <a:t>% 2-10 </a:t>
            </a:r>
            <a:r>
              <a:rPr lang="es-ES" sz="2000" dirty="0" err="1" smtClean="0"/>
              <a:t>artekoa</a:t>
            </a:r>
            <a:endParaRPr lang="es-ES" sz="2000" dirty="0" smtClean="0"/>
          </a:p>
          <a:p>
            <a:pPr marL="0" indent="0" algn="just">
              <a:buNone/>
            </a:pPr>
            <a:endParaRPr lang="es-ES" sz="1400" dirty="0" smtClean="0"/>
          </a:p>
          <a:p>
            <a:pPr algn="just"/>
            <a:r>
              <a:rPr lang="es-ES" sz="2000" b="1" dirty="0"/>
              <a:t>Etiopatogenia konplexukoa </a:t>
            </a:r>
            <a:r>
              <a:rPr lang="es-ES" sz="2000" b="1" dirty="0" smtClean="0"/>
              <a:t>da</a:t>
            </a:r>
            <a:r>
              <a:rPr lang="es-ES" sz="2000" dirty="0"/>
              <a:t> </a:t>
            </a:r>
            <a:r>
              <a:rPr lang="es-ES" sz="2000" dirty="0" smtClean="0"/>
              <a:t>eta faktore </a:t>
            </a:r>
            <a:r>
              <a:rPr lang="es-ES" sz="2000" dirty="0"/>
              <a:t>hauek bultzatzen dute DA garatzen: genetikoek, ingurumenekoek eta nahasmendu autoimmuneek </a:t>
            </a:r>
            <a:r>
              <a:rPr lang="es-ES" sz="2000" dirty="0" smtClean="0"/>
              <a:t>eta askotan</a:t>
            </a:r>
            <a:r>
              <a:rPr lang="es-ES" sz="2000" dirty="0"/>
              <a:t>, gaixotasun atopikoak </a:t>
            </a:r>
            <a:r>
              <a:rPr lang="es-ES" sz="2000" dirty="0" smtClean="0"/>
              <a:t>dituzten </a:t>
            </a:r>
            <a:r>
              <a:rPr lang="es-ES" sz="2000" dirty="0"/>
              <a:t>familietan </a:t>
            </a:r>
            <a:r>
              <a:rPr lang="es-ES" sz="2000" dirty="0" smtClean="0"/>
              <a:t>agertzen da. </a:t>
            </a:r>
            <a:r>
              <a:rPr lang="es-ES" sz="2000" dirty="0"/>
              <a:t>Horrek larruazaleko hesiaren eta immunitate-sistemaren disfuntzioa </a:t>
            </a:r>
            <a:r>
              <a:rPr lang="es-ES" sz="2000" dirty="0" err="1"/>
              <a:t>eragiten</a:t>
            </a:r>
            <a:r>
              <a:rPr lang="es-ES" sz="2000" dirty="0"/>
              <a:t> </a:t>
            </a:r>
            <a:r>
              <a:rPr lang="es-ES" sz="2000" dirty="0" smtClean="0"/>
              <a:t>du </a:t>
            </a:r>
          </a:p>
          <a:p>
            <a:pPr marL="0" indent="0" algn="just">
              <a:buNone/>
            </a:pPr>
            <a:endParaRPr lang="es-ES" sz="2000" dirty="0"/>
          </a:p>
          <a:p>
            <a:pPr algn="just"/>
            <a:r>
              <a:rPr lang="es-ES" sz="2000" b="1" dirty="0" smtClean="0"/>
              <a:t>Eragin </a:t>
            </a:r>
            <a:r>
              <a:rPr lang="es-ES" sz="2000" b="1" dirty="0"/>
              <a:t>nabarmena </a:t>
            </a:r>
            <a:r>
              <a:rPr lang="es-ES" sz="2000" b="1" dirty="0" smtClean="0"/>
              <a:t>bizi-kalitatean </a:t>
            </a:r>
            <a:r>
              <a:rPr lang="es-ES" sz="2000" dirty="0" smtClean="0"/>
              <a:t>izan dezake eta</a:t>
            </a:r>
            <a:r>
              <a:rPr lang="es-ES" sz="2000" b="1" dirty="0" smtClean="0"/>
              <a:t> </a:t>
            </a:r>
            <a:r>
              <a:rPr lang="es-ES" sz="2000" b="1" dirty="0"/>
              <a:t>ondorio psikosozial </a:t>
            </a:r>
            <a:r>
              <a:rPr lang="es-ES" sz="2000" b="1" dirty="0" smtClean="0"/>
              <a:t>negatiboak</a:t>
            </a:r>
            <a:r>
              <a:rPr lang="es-ES" sz="2000" dirty="0" smtClean="0"/>
              <a:t>. </a:t>
            </a:r>
            <a:r>
              <a:rPr lang="sv-SE" sz="2000" dirty="0"/>
              <a:t>Loaren erasana dermatitis atopikoaren </a:t>
            </a:r>
            <a:r>
              <a:rPr lang="sv-SE" sz="2000" dirty="0" smtClean="0"/>
              <a:t>sintoma </a:t>
            </a:r>
            <a:r>
              <a:rPr lang="sv-SE" sz="2000" dirty="0"/>
              <a:t>oso arrunta izaten da adin pediatrikoan, eta haurren nahiz haien familien bizi-kalitatean eragiten </a:t>
            </a:r>
            <a:r>
              <a:rPr lang="sv-SE" sz="2000" dirty="0" smtClean="0"/>
              <a:t>du</a:t>
            </a:r>
            <a:endParaRPr lang="es-ES" sz="2000" dirty="0"/>
          </a:p>
          <a:p>
            <a:pPr algn="just"/>
            <a:endParaRPr lang="es-ES" sz="2000" b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s-ES" sz="2000" b="1" dirty="0" smtClean="0">
                <a:solidFill>
                  <a:srgbClr val="0070C0"/>
                </a:solidFill>
              </a:rPr>
              <a:t>INFAC </a:t>
            </a:r>
            <a:r>
              <a:rPr lang="es-ES" sz="2000" b="1" dirty="0">
                <a:solidFill>
                  <a:srgbClr val="0070C0"/>
                </a:solidFill>
              </a:rPr>
              <a:t>honen helburua: DA duten pazienteak maneiatzeko gomendioak berrikustea eta eguneratzea </a:t>
            </a:r>
            <a:r>
              <a:rPr lang="es-ES" sz="2000" b="1" dirty="0" smtClean="0">
                <a:solidFill>
                  <a:srgbClr val="0070C0"/>
                </a:solidFill>
              </a:rPr>
              <a:t>da.</a:t>
            </a:r>
            <a:endParaRPr lang="es-ES" sz="20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s-ES" sz="2200" dirty="0" smtClean="0"/>
          </a:p>
          <a:p>
            <a:endParaRPr lang="es-ES" sz="2400" dirty="0" smtClean="0"/>
          </a:p>
          <a:p>
            <a:pPr marL="0" indent="0">
              <a:buNone/>
            </a:pPr>
            <a:endParaRPr lang="es-ES" sz="1800" dirty="0" smtClean="0"/>
          </a:p>
          <a:p>
            <a:pPr marL="0" indent="0">
              <a:buNone/>
            </a:pPr>
            <a:endParaRPr lang="es-ES" sz="1800" dirty="0" smtClean="0"/>
          </a:p>
          <a:p>
            <a:pPr>
              <a:buFont typeface="Wingdings" panose="05000000000000000000" pitchFamily="2" charset="2"/>
              <a:buChar char="§"/>
            </a:pPr>
            <a:endParaRPr lang="es-ES" sz="2400" dirty="0"/>
          </a:p>
          <a:p>
            <a:pPr>
              <a:buFont typeface="Wingdings" panose="05000000000000000000" pitchFamily="2" charset="2"/>
              <a:buChar char="§"/>
            </a:pPr>
            <a:endParaRPr lang="es-ES" sz="2400" dirty="0" smtClean="0"/>
          </a:p>
          <a:p>
            <a:pPr>
              <a:buFont typeface="Wingdings" panose="05000000000000000000" pitchFamily="2" charset="2"/>
              <a:buChar char="§"/>
            </a:pPr>
            <a:endParaRPr lang="es-ES" sz="2400" dirty="0"/>
          </a:p>
          <a:p>
            <a:pPr>
              <a:buFont typeface="Wingdings" panose="05000000000000000000" pitchFamily="2" charset="2"/>
              <a:buChar char="§"/>
            </a:pPr>
            <a:endParaRPr lang="es-ES" sz="2400" dirty="0" smtClean="0"/>
          </a:p>
          <a:p>
            <a:pPr marL="0" indent="0">
              <a:buNone/>
            </a:pPr>
            <a:endParaRPr lang="es-ES" sz="2400" dirty="0" smtClean="0"/>
          </a:p>
          <a:p>
            <a:pPr>
              <a:buFont typeface="Wingdings" panose="05000000000000000000" pitchFamily="2" charset="2"/>
              <a:buChar char="ü"/>
            </a:pPr>
            <a:endParaRPr lang="es-ES" sz="2400" dirty="0" smtClean="0"/>
          </a:p>
          <a:p>
            <a:pPr marL="0" indent="0">
              <a:buNone/>
            </a:pPr>
            <a:endParaRPr lang="es-ES" sz="2400" dirty="0"/>
          </a:p>
          <a:p>
            <a:pPr marL="457200" lvl="1" indent="0">
              <a:buNone/>
            </a:pPr>
            <a:endParaRPr lang="es-ES" sz="2000" dirty="0"/>
          </a:p>
          <a:p>
            <a:pPr marL="457200" lvl="1" indent="0">
              <a:buNone/>
            </a:pPr>
            <a:endParaRPr lang="es-ES" sz="2000" dirty="0"/>
          </a:p>
          <a:p>
            <a:pPr marL="457200" lvl="1" indent="0">
              <a:buNone/>
            </a:pPr>
            <a:endParaRPr lang="es-ES" sz="2000" dirty="0"/>
          </a:p>
          <a:p>
            <a:pPr marL="457200" lvl="1" indent="0">
              <a:buNone/>
            </a:pPr>
            <a:endParaRPr lang="es-ES" sz="2000" dirty="0"/>
          </a:p>
          <a:p>
            <a:pPr marL="457200" lvl="1" indent="0">
              <a:buNone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98707" y="910465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850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6745" y="196975"/>
            <a:ext cx="10515600" cy="732155"/>
          </a:xfrm>
        </p:spPr>
        <p:txBody>
          <a:bodyPr>
            <a:normAutofit/>
          </a:bodyPr>
          <a:lstStyle/>
          <a:p>
            <a:pPr algn="ctr"/>
            <a:r>
              <a:rPr lang="es-ES" sz="36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DIAGNOSTIKOA (I)</a:t>
            </a:r>
            <a:endParaRPr lang="es-ES" sz="36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305120" y="1026169"/>
            <a:ext cx="11418849" cy="5159829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000" b="1" dirty="0" smtClean="0"/>
              <a:t>Diagnostikoa </a:t>
            </a:r>
            <a:r>
              <a:rPr lang="es-ES" sz="2000" b="1" dirty="0"/>
              <a:t>klinikoa </a:t>
            </a:r>
            <a:r>
              <a:rPr lang="es-ES" sz="2000" b="1" dirty="0" smtClean="0"/>
              <a:t>da</a:t>
            </a:r>
            <a:r>
              <a:rPr lang="es-ES" sz="2000" dirty="0"/>
              <a:t> eta a</a:t>
            </a:r>
            <a:r>
              <a:rPr lang="es-ES" sz="2000" dirty="0" smtClean="0"/>
              <a:t>topiaren </a:t>
            </a:r>
            <a:r>
              <a:rPr lang="es-ES" sz="2000" dirty="0"/>
              <a:t>aurrekariak dituzten pazienteetan, funtsezkoa da pruritoa eta morfologia eta banaketa tipikoak dituzten ekzema-lesio </a:t>
            </a:r>
            <a:r>
              <a:rPr lang="es-ES" sz="2000" dirty="0" smtClean="0"/>
              <a:t>kronikoak </a:t>
            </a:r>
            <a:r>
              <a:rPr lang="es-ES" sz="2000" dirty="0"/>
              <a:t>edo errepikariak izatea diagnostikorako. </a:t>
            </a:r>
            <a:r>
              <a:rPr lang="es-ES" sz="2000" b="1" dirty="0"/>
              <a:t>Lesioak, eboluzio-denboraren arabera, </a:t>
            </a:r>
            <a:r>
              <a:rPr lang="es-ES" sz="2000" b="1" dirty="0" smtClean="0"/>
              <a:t>honela sailkatzen dira:</a:t>
            </a:r>
            <a:endParaRPr lang="es-ES" sz="2000" b="1" dirty="0"/>
          </a:p>
          <a:p>
            <a:pPr marL="0" indent="0" algn="just">
              <a:buNone/>
            </a:pPr>
            <a:r>
              <a:rPr lang="es-ES" sz="2000" dirty="0"/>
              <a:t>	</a:t>
            </a:r>
            <a:r>
              <a:rPr lang="es-ES" sz="2000" dirty="0" smtClean="0"/>
              <a:t>- </a:t>
            </a:r>
            <a:r>
              <a:rPr lang="es-ES" sz="2000" dirty="0" smtClean="0">
                <a:solidFill>
                  <a:srgbClr val="0070C0"/>
                </a:solidFill>
              </a:rPr>
              <a:t>Akutuak</a:t>
            </a:r>
            <a:r>
              <a:rPr lang="es-ES" sz="2000" dirty="0"/>
              <a:t>: besikulazioa, exudatua, </a:t>
            </a:r>
            <a:r>
              <a:rPr lang="es-ES" sz="2000" dirty="0" err="1" smtClean="0"/>
              <a:t>eskoriazioa</a:t>
            </a:r>
            <a:endParaRPr lang="es-ES" sz="2000" dirty="0"/>
          </a:p>
          <a:p>
            <a:pPr marL="0" indent="0" algn="just">
              <a:buNone/>
            </a:pPr>
            <a:r>
              <a:rPr lang="es-ES" sz="2000" dirty="0"/>
              <a:t>	</a:t>
            </a:r>
            <a:r>
              <a:rPr lang="es-ES" sz="2000" dirty="0" smtClean="0"/>
              <a:t>- </a:t>
            </a:r>
            <a:r>
              <a:rPr lang="es-ES" sz="2000" dirty="0">
                <a:solidFill>
                  <a:srgbClr val="0070C0"/>
                </a:solidFill>
              </a:rPr>
              <a:t>Azpiakutuak: </a:t>
            </a:r>
            <a:r>
              <a:rPr lang="es-ES" sz="2000" dirty="0"/>
              <a:t>eritema-papulak, ezkatatzea, </a:t>
            </a:r>
            <a:r>
              <a:rPr lang="es-ES" sz="2000" dirty="0" err="1" smtClean="0"/>
              <a:t>eskoriazioa</a:t>
            </a:r>
            <a:endParaRPr lang="es-ES" sz="2000" dirty="0" smtClean="0"/>
          </a:p>
          <a:p>
            <a:pPr marL="0" indent="0" algn="just">
              <a:buNone/>
            </a:pPr>
            <a:r>
              <a:rPr lang="es-ES" sz="2000" dirty="0"/>
              <a:t>	</a:t>
            </a:r>
            <a:r>
              <a:rPr lang="es-ES" sz="2000" dirty="0" smtClean="0"/>
              <a:t>- </a:t>
            </a:r>
            <a:r>
              <a:rPr lang="es-ES" sz="2000" dirty="0" smtClean="0">
                <a:solidFill>
                  <a:srgbClr val="0070C0"/>
                </a:solidFill>
              </a:rPr>
              <a:t>Kronikoak</a:t>
            </a:r>
            <a:r>
              <a:rPr lang="es-ES" sz="2000" dirty="0"/>
              <a:t>: likenifikazioa, azala loditzea, papula fibrotikoak, </a:t>
            </a:r>
            <a:r>
              <a:rPr lang="es-ES" sz="2000" dirty="0" err="1"/>
              <a:t>tolesturak</a:t>
            </a:r>
            <a:r>
              <a:rPr lang="es-ES" sz="2000" dirty="0"/>
              <a:t> </a:t>
            </a:r>
            <a:r>
              <a:rPr lang="es-ES" sz="2000" dirty="0" err="1" smtClean="0"/>
              <a:t>ugaritzea</a:t>
            </a:r>
            <a:endParaRPr lang="es-ES" sz="2000" dirty="0" smtClean="0"/>
          </a:p>
          <a:p>
            <a:pPr algn="just"/>
            <a:endParaRPr lang="es-ES" sz="2000" dirty="0" smtClean="0"/>
          </a:p>
          <a:p>
            <a:pPr algn="just"/>
            <a:r>
              <a:rPr lang="es-ES" sz="2000" dirty="0"/>
              <a:t>Lesioak leku batean edo bestean agertuko dira pazientearen adinaren arabera; </a:t>
            </a:r>
            <a:r>
              <a:rPr lang="es-ES" sz="2000" b="1" dirty="0"/>
              <a:t>hiru fase kliniko-ebolutibo </a:t>
            </a:r>
            <a:r>
              <a:rPr lang="es-ES" sz="2000" dirty="0" smtClean="0"/>
              <a:t>daude:</a:t>
            </a:r>
            <a:endParaRPr lang="es-ES" sz="2000" dirty="0"/>
          </a:p>
          <a:p>
            <a:pPr marL="0" indent="0">
              <a:buNone/>
            </a:pPr>
            <a:endParaRPr lang="es-ES" sz="2200" dirty="0"/>
          </a:p>
          <a:p>
            <a:endParaRPr lang="es-ES" sz="2400" dirty="0"/>
          </a:p>
          <a:p>
            <a:endParaRPr lang="es-ES" sz="2400" dirty="0"/>
          </a:p>
          <a:p>
            <a:pPr marL="0" indent="0">
              <a:buNone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>
              <a:solidFill>
                <a:srgbClr val="FF0000"/>
              </a:solidFill>
            </a:endParaRPr>
          </a:p>
          <a:p>
            <a:pPr algn="just"/>
            <a:endParaRPr lang="es-ES" sz="2200" dirty="0" smtClean="0"/>
          </a:p>
          <a:p>
            <a:pPr marL="0" indent="0">
              <a:buNone/>
            </a:pPr>
            <a:endParaRPr lang="es-ES" sz="2200" dirty="0" smtClean="0"/>
          </a:p>
          <a:p>
            <a:pPr marL="0" indent="0">
              <a:buNone/>
            </a:pPr>
            <a:endParaRPr lang="es-ES" sz="2000" dirty="0"/>
          </a:p>
          <a:p>
            <a:pPr>
              <a:buFont typeface="Wingdings" panose="05000000000000000000" pitchFamily="2" charset="2"/>
              <a:buChar char="ü"/>
            </a:pPr>
            <a:endParaRPr lang="es-ES" sz="2000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es-ES" sz="200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s-ES" sz="2400" b="1" dirty="0"/>
          </a:p>
          <a:p>
            <a:pPr>
              <a:buFont typeface="Wingdings" panose="05000000000000000000" pitchFamily="2" charset="2"/>
              <a:buChar char="ü"/>
            </a:pPr>
            <a:endParaRPr lang="es-ES" sz="2400" b="1" dirty="0"/>
          </a:p>
          <a:p>
            <a:pPr>
              <a:buFont typeface="Wingdings" panose="05000000000000000000" pitchFamily="2" charset="2"/>
              <a:buChar char="ü"/>
            </a:pPr>
            <a:endParaRPr lang="es-ES" sz="2400" b="1" dirty="0"/>
          </a:p>
          <a:p>
            <a:pPr>
              <a:buFont typeface="Wingdings" panose="05000000000000000000" pitchFamily="2" charset="2"/>
              <a:buChar char="ü"/>
            </a:pPr>
            <a:endParaRPr lang="es-ES" sz="2400" b="1" dirty="0"/>
          </a:p>
          <a:p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882922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Imagen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87103" y="4226168"/>
            <a:ext cx="6257925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961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6756" y="890645"/>
            <a:ext cx="11239986" cy="5592217"/>
          </a:xfrm>
        </p:spPr>
        <p:txBody>
          <a:bodyPr>
            <a:normAutofit/>
          </a:bodyPr>
          <a:lstStyle/>
          <a:p>
            <a:pPr algn="just"/>
            <a:r>
              <a:rPr lang="es-ES" sz="2000" b="1" dirty="0" smtClean="0"/>
              <a:t>Gaixotasunaren </a:t>
            </a:r>
            <a:r>
              <a:rPr lang="es-ES" sz="2000" b="1" dirty="0"/>
              <a:t>larritasuna </a:t>
            </a:r>
            <a:r>
              <a:rPr lang="es-ES" sz="2000" dirty="0"/>
              <a:t>baliozkotzat jotako puntuazio-sistemen bidez ezartzen da; puntuazio-sistema horiek, batetik, sintomen eta zeinuen intentsitatean eta gaixotasunaren hedapenean oinarritzen dira —hala </a:t>
            </a:r>
            <a:r>
              <a:rPr lang="es-ES" sz="2000" dirty="0" smtClean="0"/>
              <a:t>nola </a:t>
            </a:r>
            <a:r>
              <a:rPr lang="es-ES" sz="2100" dirty="0">
                <a:solidFill>
                  <a:prstClr val="black"/>
                </a:solidFill>
                <a:hlinkClick r:id="rId2"/>
              </a:rPr>
              <a:t>SCORAD</a:t>
            </a:r>
            <a:r>
              <a:rPr lang="es-ES" sz="2000" dirty="0" smtClean="0"/>
              <a:t> </a:t>
            </a:r>
            <a:r>
              <a:rPr lang="es-ES" sz="2000" dirty="0"/>
              <a:t>(Scoring of Atopic Dermatitis) eta </a:t>
            </a:r>
            <a:r>
              <a:rPr lang="es-ES" sz="2000" dirty="0">
                <a:hlinkClick r:id="rId3"/>
              </a:rPr>
              <a:t>EASI</a:t>
            </a:r>
            <a:r>
              <a:rPr lang="es-ES" sz="2000" dirty="0" smtClean="0"/>
              <a:t> </a:t>
            </a:r>
            <a:r>
              <a:rPr lang="es-ES" sz="2000" dirty="0"/>
              <a:t>(Eczema Area and Severity Score)— eta, bestetik, medikuaren balorazioetan, hala nola PGA (Physician Global </a:t>
            </a:r>
            <a:r>
              <a:rPr lang="es-ES" sz="2000" dirty="0" err="1"/>
              <a:t>Assessment</a:t>
            </a:r>
            <a:r>
              <a:rPr lang="es-ES" sz="2000" dirty="0" smtClean="0"/>
              <a:t>)</a:t>
            </a:r>
            <a:endParaRPr lang="es-ES" sz="2000" dirty="0"/>
          </a:p>
          <a:p>
            <a:pPr algn="just"/>
            <a:endParaRPr lang="es-ES" sz="2000" b="1" dirty="0" smtClean="0"/>
          </a:p>
          <a:p>
            <a:pPr algn="just"/>
            <a:r>
              <a:rPr lang="es-ES" sz="2000" b="1" dirty="0" smtClean="0"/>
              <a:t>NICEk </a:t>
            </a:r>
            <a:r>
              <a:rPr lang="es-ES" sz="2000" b="1" dirty="0"/>
              <a:t>ekzemaren larritasuna ikusita ebaluatzeko gida praktiko bat proposatu du</a:t>
            </a:r>
            <a:r>
              <a:rPr lang="es-ES" sz="2000" dirty="0"/>
              <a:t>; horren barruan sartzen da </a:t>
            </a:r>
            <a:r>
              <a:rPr lang="es-ES" sz="2000" dirty="0" smtClean="0"/>
              <a:t>gaixotasunak </a:t>
            </a:r>
            <a:r>
              <a:rPr lang="es-ES" sz="2000" dirty="0"/>
              <a:t>bizi-kalitatean eta ongizate psikosozialean duen eragina ebaluatzea </a:t>
            </a:r>
            <a:r>
              <a:rPr lang="es-ES" sz="2000" dirty="0" smtClean="0"/>
              <a:t>ere:</a:t>
            </a:r>
          </a:p>
          <a:p>
            <a:pPr marL="0" indent="0">
              <a:buNone/>
            </a:pPr>
            <a:endParaRPr lang="es-ES" sz="2200" b="1" dirty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838199" y="46467"/>
            <a:ext cx="10515600" cy="795460"/>
          </a:xfrm>
        </p:spPr>
        <p:txBody>
          <a:bodyPr>
            <a:normAutofit/>
          </a:bodyPr>
          <a:lstStyle/>
          <a:p>
            <a:pPr algn="ctr"/>
            <a:r>
              <a:rPr lang="es-ES" sz="36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DIAGNOSTIKOA (II)</a:t>
            </a:r>
            <a:endParaRPr lang="es-ES" sz="36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cxnSp>
        <p:nvCxnSpPr>
          <p:cNvPr id="6" name="Conector recto 5"/>
          <p:cNvCxnSpPr/>
          <p:nvPr/>
        </p:nvCxnSpPr>
        <p:spPr>
          <a:xfrm>
            <a:off x="515256" y="677659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n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6133" y="3399693"/>
            <a:ext cx="6562359" cy="2907324"/>
          </a:xfrm>
          <a:prstGeom prst="rect">
            <a:avLst/>
          </a:prstGeom>
        </p:spPr>
      </p:pic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69745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6947" y="64865"/>
            <a:ext cx="11042515" cy="732155"/>
          </a:xfrm>
        </p:spPr>
        <p:txBody>
          <a:bodyPr>
            <a:noAutofit/>
          </a:bodyPr>
          <a:lstStyle/>
          <a:p>
            <a:pPr algn="ctr"/>
            <a:r>
              <a:rPr lang="es-ES" sz="36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TRATAMENDUA (I)</a:t>
            </a:r>
            <a:r>
              <a:rPr lang="es-ES" sz="30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 </a:t>
            </a:r>
            <a:endParaRPr lang="es-ES" sz="30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82230" y="1012243"/>
            <a:ext cx="11293457" cy="508744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000" b="1" dirty="0"/>
              <a:t>H</a:t>
            </a:r>
            <a:r>
              <a:rPr lang="es-ES" sz="2000" b="1" dirty="0" smtClean="0"/>
              <a:t>elburuak:  </a:t>
            </a:r>
          </a:p>
          <a:p>
            <a:pPr marL="0" indent="0" algn="just">
              <a:buNone/>
            </a:pPr>
            <a:r>
              <a:rPr lang="es-ES" sz="2000" dirty="0" smtClean="0"/>
              <a:t>		- </a:t>
            </a:r>
            <a:r>
              <a:rPr lang="es-ES" sz="2000" dirty="0"/>
              <a:t>sintomak gutxitzea </a:t>
            </a:r>
            <a:endParaRPr lang="es-ES" sz="2000" dirty="0" smtClean="0"/>
          </a:p>
          <a:p>
            <a:pPr marL="0" indent="0" algn="just">
              <a:buNone/>
            </a:pPr>
            <a:r>
              <a:rPr lang="es-ES" sz="2000" dirty="0" smtClean="0"/>
              <a:t>		- </a:t>
            </a:r>
            <a:r>
              <a:rPr lang="es-ES" sz="2000" dirty="0"/>
              <a:t>exazerbazioak prebenitzea </a:t>
            </a:r>
            <a:endParaRPr lang="es-ES" sz="2000" dirty="0" smtClean="0"/>
          </a:p>
          <a:p>
            <a:pPr marL="0" indent="0" algn="just">
              <a:buNone/>
            </a:pPr>
            <a:r>
              <a:rPr lang="es-ES" sz="2000" dirty="0" smtClean="0"/>
              <a:t>		- </a:t>
            </a:r>
            <a:r>
              <a:rPr lang="es-ES" sz="2000" dirty="0"/>
              <a:t>tratamenduak eragindako ondorio kaltegarri ahalik eta gutxien izatea </a:t>
            </a:r>
            <a:endParaRPr lang="es-ES" sz="2000" dirty="0" smtClean="0"/>
          </a:p>
          <a:p>
            <a:endParaRPr lang="es-ES" sz="2000" dirty="0" smtClean="0"/>
          </a:p>
          <a:p>
            <a:r>
              <a:rPr lang="es-ES" sz="2000" dirty="0"/>
              <a:t>DA gaitz kroniko bat denez, </a:t>
            </a:r>
            <a:r>
              <a:rPr lang="es-ES" sz="2000" b="1" dirty="0"/>
              <a:t>tratamendua epe luzera planifikatu behar da, </a:t>
            </a:r>
            <a:r>
              <a:rPr lang="es-ES" sz="2000" dirty="0"/>
              <a:t>eta segurtasunari arreta berezia jarri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 smtClean="0"/>
              <a:t>zaie</a:t>
            </a:r>
            <a:r>
              <a:rPr lang="es-ES" sz="2000" dirty="0" smtClean="0"/>
              <a:t> </a:t>
            </a:r>
          </a:p>
          <a:p>
            <a:pPr marL="0" indent="0">
              <a:buNone/>
            </a:pPr>
            <a:endParaRPr lang="es-ES" sz="2000" dirty="0" smtClean="0"/>
          </a:p>
          <a:p>
            <a:r>
              <a:rPr lang="es-ES" sz="2000" b="1" dirty="0" smtClean="0"/>
              <a:t>Faktore </a:t>
            </a:r>
            <a:r>
              <a:rPr lang="es-ES" sz="2000" b="1" dirty="0"/>
              <a:t>asko kontuan hartuta heldu behar zaio gaixotasunari</a:t>
            </a:r>
            <a:r>
              <a:rPr lang="es-ES" sz="2000" b="1" dirty="0" smtClean="0"/>
              <a:t>:</a:t>
            </a:r>
          </a:p>
          <a:p>
            <a:endParaRPr lang="es-ES" sz="1000" dirty="0" smtClean="0"/>
          </a:p>
          <a:p>
            <a:pPr marL="1828800" lvl="5" indent="0" algn="just">
              <a:buNone/>
            </a:pPr>
            <a:r>
              <a:rPr lang="es-ES" sz="2000" dirty="0"/>
              <a:t>-</a:t>
            </a:r>
            <a:r>
              <a:rPr lang="es-ES" sz="2000" dirty="0" smtClean="0"/>
              <a:t>faktore </a:t>
            </a:r>
            <a:r>
              <a:rPr lang="es-ES" sz="2000" dirty="0"/>
              <a:t>eragileak </a:t>
            </a:r>
            <a:r>
              <a:rPr lang="es-ES" sz="2000" dirty="0" smtClean="0"/>
              <a:t>saihestu</a:t>
            </a:r>
            <a:endParaRPr lang="es-ES" sz="2000" dirty="0"/>
          </a:p>
          <a:p>
            <a:pPr marL="1828800" lvl="5" indent="0" algn="just">
              <a:buNone/>
            </a:pPr>
            <a:r>
              <a:rPr lang="es-ES" sz="2000" dirty="0" smtClean="0"/>
              <a:t>-pazienteak </a:t>
            </a:r>
            <a:r>
              <a:rPr lang="es-ES" sz="2000" dirty="0"/>
              <a:t>eta senideak hezi </a:t>
            </a:r>
            <a:r>
              <a:rPr lang="es-ES" sz="2000" dirty="0" smtClean="0"/>
              <a:t>eta</a:t>
            </a:r>
          </a:p>
          <a:p>
            <a:pPr marL="1828800" lvl="5" indent="0" algn="just">
              <a:buNone/>
            </a:pPr>
            <a:r>
              <a:rPr lang="es-ES" sz="2000" dirty="0" smtClean="0"/>
              <a:t>-inflamazioa </a:t>
            </a:r>
            <a:r>
              <a:rPr lang="es-ES" sz="2000" dirty="0"/>
              <a:t>farmakologikoki </a:t>
            </a:r>
            <a:r>
              <a:rPr lang="es-ES" sz="2000" dirty="0" smtClean="0"/>
              <a:t>tratatu</a:t>
            </a:r>
            <a:r>
              <a:rPr lang="es-ES" sz="2000" dirty="0"/>
              <a:t>	</a:t>
            </a:r>
            <a:r>
              <a:rPr lang="es-ES" sz="2000" dirty="0" smtClean="0"/>
              <a:t>		</a:t>
            </a:r>
            <a:endParaRPr lang="es-ES" sz="2000" dirty="0"/>
          </a:p>
          <a:p>
            <a:endParaRPr lang="es-ES" sz="2000" b="1" dirty="0">
              <a:solidFill>
                <a:srgbClr val="4E9EBA"/>
              </a:solidFill>
            </a:endParaRPr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316947" y="876072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662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8390" y="166033"/>
            <a:ext cx="11443670" cy="556587"/>
          </a:xfrm>
        </p:spPr>
        <p:txBody>
          <a:bodyPr>
            <a:noAutofit/>
          </a:bodyPr>
          <a:lstStyle/>
          <a:p>
            <a:pPr algn="ctr"/>
            <a:r>
              <a:rPr lang="es-ES" sz="3400" dirty="0" smtClean="0">
                <a:solidFill>
                  <a:srgbClr val="4E9EBA"/>
                </a:solidFill>
                <a:latin typeface="Arial Black" pitchFamily="34" charset="0"/>
                <a:ea typeface="+mn-ea"/>
                <a:cs typeface="+mn-cs"/>
              </a:rPr>
              <a:t>TRATAMENDUA (II)</a:t>
            </a:r>
            <a:endParaRPr lang="es-ES" sz="34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1242874" y="1393372"/>
            <a:ext cx="9030329" cy="424881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000" b="1" dirty="0">
              <a:solidFill>
                <a:srgbClr val="4E9EBA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endParaRPr lang="es-ES" sz="20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574894" y="843410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uadroTexto 12"/>
          <p:cNvSpPr txBox="1"/>
          <p:nvPr/>
        </p:nvSpPr>
        <p:spPr>
          <a:xfrm>
            <a:off x="7330778" y="1061296"/>
            <a:ext cx="20349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59169" y="1131633"/>
            <a:ext cx="9226062" cy="4870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92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8780" y="209823"/>
            <a:ext cx="10993565" cy="561700"/>
          </a:xfrm>
        </p:spPr>
        <p:txBody>
          <a:bodyPr>
            <a:noAutofit/>
          </a:bodyPr>
          <a:lstStyle/>
          <a:p>
            <a:pPr algn="ctr"/>
            <a:r>
              <a:rPr lang="es-ES" sz="3400" dirty="0" smtClean="0">
                <a:solidFill>
                  <a:srgbClr val="4E9EBA"/>
                </a:solidFill>
                <a:latin typeface="Arial Black" pitchFamily="34" charset="0"/>
              </a:rPr>
              <a:t>TRATAMENDUA (III): NEURRI OROKORRAK (I)</a:t>
            </a:r>
            <a:endParaRPr lang="es-ES" sz="34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433801" y="838666"/>
            <a:ext cx="11305117" cy="574959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None/>
            </a:pPr>
            <a:endParaRPr lang="es-ES" sz="1000" u="sng" dirty="0" smtClean="0"/>
          </a:p>
          <a:p>
            <a:pPr marL="176213" lvl="1" indent="0">
              <a:buNone/>
            </a:pPr>
            <a:r>
              <a:rPr lang="fi-FI" sz="2200" b="1" u="sng" dirty="0">
                <a:solidFill>
                  <a:schemeClr val="accent1">
                    <a:lumMod val="75000"/>
                  </a:schemeClr>
                </a:solidFill>
              </a:rPr>
              <a:t>Pazienteen eta haien senideen heziketa</a:t>
            </a:r>
            <a:r>
              <a:rPr lang="es-ES" sz="2200" b="1" dirty="0" smtClean="0">
                <a:solidFill>
                  <a:schemeClr val="accent1">
                    <a:lumMod val="75000"/>
                  </a:schemeClr>
                </a:solidFill>
              </a:rPr>
              <a:t>:</a:t>
            </a:r>
          </a:p>
          <a:p>
            <a:pPr marL="176213" lvl="1" indent="0">
              <a:buNone/>
            </a:pPr>
            <a:endParaRPr lang="es-ES" sz="1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714375" lvl="2" indent="-444500" algn="just"/>
            <a:r>
              <a:rPr lang="es-ES" dirty="0"/>
              <a:t>Gaixotasuna nolakoa den ulertzeak, zeharka bada ere, familia-ingurunea hobetuko du eta, beraz, baita </a:t>
            </a:r>
            <a:r>
              <a:rPr lang="es-ES" dirty="0" err="1"/>
              <a:t>bizi-kalitatea</a:t>
            </a:r>
            <a:r>
              <a:rPr lang="es-ES" dirty="0"/>
              <a:t> </a:t>
            </a:r>
            <a:r>
              <a:rPr lang="es-ES" dirty="0" smtClean="0"/>
              <a:t>ere</a:t>
            </a:r>
            <a:endParaRPr lang="es-ES" dirty="0"/>
          </a:p>
          <a:p>
            <a:pPr marL="714375" lvl="2" indent="-444500" algn="just"/>
            <a:r>
              <a:rPr lang="es-ES" dirty="0" smtClean="0"/>
              <a:t>DA </a:t>
            </a:r>
            <a:r>
              <a:rPr lang="es-ES" dirty="0"/>
              <a:t>hobera egiten du tratamenduaren betetze egokiarekin. Horrenbestez</a:t>
            </a:r>
            <a:r>
              <a:rPr lang="es-ES" dirty="0" smtClean="0"/>
              <a:t>, familiako </a:t>
            </a:r>
            <a:r>
              <a:rPr lang="es-ES" dirty="0"/>
              <a:t>eguneroko ohituren parte izan behar du tratamenduak, eta haurra gaixotasunaren zainketan inplikatu </a:t>
            </a:r>
            <a:r>
              <a:rPr lang="es-ES" dirty="0" err="1"/>
              <a:t>behar</a:t>
            </a:r>
            <a:r>
              <a:rPr lang="es-ES" dirty="0"/>
              <a:t> </a:t>
            </a:r>
            <a:r>
              <a:rPr lang="es-ES" dirty="0" smtClean="0"/>
              <a:t>da</a:t>
            </a:r>
            <a:endParaRPr lang="es-ES" dirty="0"/>
          </a:p>
          <a:p>
            <a:pPr marL="269875" lvl="2" indent="0">
              <a:buNone/>
            </a:pPr>
            <a:endParaRPr lang="es-ES" dirty="0" smtClean="0"/>
          </a:p>
          <a:p>
            <a:pPr marL="176213" lvl="1" indent="0">
              <a:buNone/>
            </a:pPr>
            <a:r>
              <a:rPr lang="es-ES" sz="2200" b="1" u="sng" dirty="0" smtClean="0">
                <a:solidFill>
                  <a:schemeClr val="accent1">
                    <a:lumMod val="75000"/>
                  </a:schemeClr>
                </a:solidFill>
              </a:rPr>
              <a:t>Gaixotasuna </a:t>
            </a:r>
            <a:r>
              <a:rPr lang="es-ES" sz="2200" b="1" u="sng" dirty="0">
                <a:solidFill>
                  <a:schemeClr val="accent1">
                    <a:lumMod val="75000"/>
                  </a:schemeClr>
                </a:solidFill>
              </a:rPr>
              <a:t>eragiten duten faktoreak </a:t>
            </a:r>
            <a:r>
              <a:rPr lang="es-ES" sz="2200" b="1" u="sng" dirty="0" smtClean="0">
                <a:solidFill>
                  <a:schemeClr val="accent1">
                    <a:lumMod val="75000"/>
                  </a:schemeClr>
                </a:solidFill>
              </a:rPr>
              <a:t>saihestea: </a:t>
            </a:r>
          </a:p>
          <a:p>
            <a:pPr marL="176213" lvl="1" indent="0">
              <a:buNone/>
            </a:pPr>
            <a:endParaRPr lang="es-ES" sz="1000" b="1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714375" lvl="2" indent="-444500"/>
            <a:r>
              <a:rPr lang="es-ES" dirty="0" smtClean="0"/>
              <a:t>Azala </a:t>
            </a:r>
            <a:r>
              <a:rPr lang="es-ES" dirty="0"/>
              <a:t>gehiegi bustitzea eta, ondoren, </a:t>
            </a:r>
            <a:r>
              <a:rPr lang="es-ES" dirty="0" err="1"/>
              <a:t>ez</a:t>
            </a:r>
            <a:r>
              <a:rPr lang="es-ES" dirty="0"/>
              <a:t> </a:t>
            </a:r>
            <a:r>
              <a:rPr lang="es-ES" dirty="0" err="1" smtClean="0"/>
              <a:t>hidratatzea</a:t>
            </a:r>
            <a:endParaRPr lang="es-ES" dirty="0" smtClean="0"/>
          </a:p>
          <a:p>
            <a:pPr marL="714375" lvl="2" indent="-444500"/>
            <a:r>
              <a:rPr lang="es-ES" dirty="0" smtClean="0"/>
              <a:t>Giro </a:t>
            </a:r>
            <a:r>
              <a:rPr lang="es-ES" dirty="0"/>
              <a:t>lehorra eta muturreko </a:t>
            </a:r>
            <a:r>
              <a:rPr lang="es-ES" dirty="0" err="1"/>
              <a:t>tenperaturak</a:t>
            </a:r>
            <a:r>
              <a:rPr lang="es-ES" dirty="0"/>
              <a:t> </a:t>
            </a:r>
            <a:r>
              <a:rPr lang="es-ES" dirty="0" err="1" smtClean="0"/>
              <a:t>izatea</a:t>
            </a:r>
            <a:endParaRPr lang="es-ES" dirty="0" smtClean="0"/>
          </a:p>
          <a:p>
            <a:pPr marL="714375" lvl="2" indent="-444500"/>
            <a:r>
              <a:rPr lang="es-ES" dirty="0" smtClean="0"/>
              <a:t>Narritagarri mekanikoak (arropa </a:t>
            </a:r>
            <a:r>
              <a:rPr lang="es-ES" dirty="0"/>
              <a:t>estuegia eta </a:t>
            </a:r>
            <a:r>
              <a:rPr lang="es-ES" dirty="0" smtClean="0"/>
              <a:t>beroegia, artilezko </a:t>
            </a:r>
            <a:r>
              <a:rPr lang="es-ES" dirty="0"/>
              <a:t>eta zuntz sintetikozko </a:t>
            </a:r>
            <a:r>
              <a:rPr lang="es-ES" dirty="0" smtClean="0"/>
              <a:t>ehunak): ahal </a:t>
            </a:r>
            <a:r>
              <a:rPr lang="es-ES" dirty="0"/>
              <a:t>dela kotoizko jantziak erabili </a:t>
            </a:r>
            <a:r>
              <a:rPr lang="es-ES" dirty="0" err="1"/>
              <a:t>behar</a:t>
            </a:r>
            <a:r>
              <a:rPr lang="es-ES" dirty="0"/>
              <a:t> </a:t>
            </a:r>
            <a:r>
              <a:rPr lang="es-ES" dirty="0" err="1" smtClean="0"/>
              <a:t>dira</a:t>
            </a:r>
            <a:endParaRPr lang="es-ES" dirty="0" smtClean="0"/>
          </a:p>
          <a:p>
            <a:pPr marL="714375" lvl="2" indent="-444500"/>
            <a:r>
              <a:rPr lang="es-ES" dirty="0" smtClean="0"/>
              <a:t>Narritagarri </a:t>
            </a:r>
            <a:r>
              <a:rPr lang="es-ES" dirty="0"/>
              <a:t>kimikoak: </a:t>
            </a:r>
            <a:r>
              <a:rPr lang="es-ES" dirty="0" smtClean="0"/>
              <a:t>arropa </a:t>
            </a:r>
            <a:r>
              <a:rPr lang="es-ES" dirty="0"/>
              <a:t>lehen aldiz erabili aurretik garbitzea komeni da eta </a:t>
            </a:r>
            <a:r>
              <a:rPr lang="es-ES" dirty="0" smtClean="0"/>
              <a:t>garbitzeko</a:t>
            </a:r>
            <a:r>
              <a:rPr lang="es-ES" dirty="0"/>
              <a:t>, xaboi ez-detergenteak </a:t>
            </a:r>
            <a:r>
              <a:rPr lang="es-ES" dirty="0" smtClean="0"/>
              <a:t>edo </a:t>
            </a:r>
            <a:r>
              <a:rPr lang="es-ES" dirty="0"/>
              <a:t>detergente leunak erabili behar dira, eta ez da leungarririk </a:t>
            </a:r>
            <a:r>
              <a:rPr lang="es-ES" dirty="0" err="1"/>
              <a:t>erabili</a:t>
            </a:r>
            <a:r>
              <a:rPr lang="es-ES" dirty="0"/>
              <a:t> </a:t>
            </a:r>
            <a:r>
              <a:rPr lang="es-ES" dirty="0" err="1" smtClean="0"/>
              <a:t>behar</a:t>
            </a:r>
            <a:endParaRPr lang="es-ES" dirty="0" smtClean="0"/>
          </a:p>
          <a:p>
            <a:pPr marL="714375" lvl="2" indent="-444500"/>
            <a:r>
              <a:rPr lang="es-ES" dirty="0"/>
              <a:t>Alergenoak </a:t>
            </a:r>
            <a:r>
              <a:rPr lang="es-ES" dirty="0" err="1"/>
              <a:t>paziente</a:t>
            </a:r>
            <a:r>
              <a:rPr lang="es-ES" dirty="0"/>
              <a:t> </a:t>
            </a:r>
            <a:r>
              <a:rPr lang="es-ES" dirty="0" err="1" smtClean="0"/>
              <a:t>sentsibilizatuetan</a:t>
            </a:r>
            <a:endParaRPr lang="es-ES" dirty="0"/>
          </a:p>
          <a:p>
            <a:pPr marL="457200" lvl="1" indent="0">
              <a:buNone/>
            </a:pPr>
            <a:endParaRPr lang="es-ES" sz="2200" dirty="0"/>
          </a:p>
          <a:p>
            <a:pPr marL="457200" lvl="1" indent="0">
              <a:buNone/>
            </a:pPr>
            <a:endParaRPr lang="es-ES" sz="2200" dirty="0"/>
          </a:p>
          <a:p>
            <a:endParaRPr lang="es-ES" sz="22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74521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431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802" y="209823"/>
            <a:ext cx="11161486" cy="561700"/>
          </a:xfrm>
        </p:spPr>
        <p:txBody>
          <a:bodyPr>
            <a:noAutofit/>
          </a:bodyPr>
          <a:lstStyle/>
          <a:p>
            <a:pPr algn="ctr"/>
            <a:r>
              <a:rPr lang="es-ES" sz="3400" dirty="0" smtClean="0">
                <a:solidFill>
                  <a:srgbClr val="4E9EBA"/>
                </a:solidFill>
                <a:latin typeface="Arial Black" pitchFamily="34" charset="0"/>
              </a:rPr>
              <a:t>TRATAMENDUA (IV): NEURRI OROKORRAK (II) </a:t>
            </a:r>
            <a:endParaRPr lang="es-ES" sz="3400" dirty="0">
              <a:solidFill>
                <a:srgbClr val="4E9EBA"/>
              </a:solidFill>
              <a:latin typeface="Arial Black" pitchFamily="34" charset="0"/>
              <a:ea typeface="+mn-ea"/>
              <a:cs typeface="+mn-cs"/>
            </a:endParaRPr>
          </a:p>
        </p:txBody>
      </p:sp>
      <p:sp>
        <p:nvSpPr>
          <p:cNvPr id="6" name="Subtítulo 2"/>
          <p:cNvSpPr txBox="1">
            <a:spLocks/>
          </p:cNvSpPr>
          <p:nvPr/>
        </p:nvSpPr>
        <p:spPr>
          <a:xfrm>
            <a:off x="254020" y="955013"/>
            <a:ext cx="11341268" cy="554810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lvl="2" indent="0">
              <a:buNone/>
              <a:tabLst>
                <a:tab pos="266700" algn="l"/>
                <a:tab pos="990600" algn="l"/>
              </a:tabLst>
            </a:pPr>
            <a:endParaRPr lang="es-ES" sz="800" u="sng" dirty="0" smtClean="0"/>
          </a:p>
          <a:p>
            <a:pPr marL="176213" lvl="1" indent="0">
              <a:buNone/>
              <a:tabLst>
                <a:tab pos="266700" algn="l"/>
                <a:tab pos="990600" algn="l"/>
              </a:tabLst>
            </a:pPr>
            <a:r>
              <a:rPr lang="es-ES" sz="2200" b="1" u="sng" dirty="0">
                <a:solidFill>
                  <a:schemeClr val="accent1">
                    <a:lumMod val="75000"/>
                  </a:schemeClr>
                </a:solidFill>
              </a:rPr>
              <a:t>Larruazal hesia mantentzea, higienearen eta hidratazioaren </a:t>
            </a:r>
            <a:r>
              <a:rPr lang="es-ES" sz="2200" b="1" u="sng" dirty="0" smtClean="0">
                <a:solidFill>
                  <a:schemeClr val="accent1">
                    <a:lumMod val="75000"/>
                  </a:schemeClr>
                </a:solidFill>
              </a:rPr>
              <a:t>bidez:  </a:t>
            </a:r>
            <a:endParaRPr lang="es-ES" sz="2200" b="1" u="sng" dirty="0">
              <a:solidFill>
                <a:schemeClr val="accent1">
                  <a:lumMod val="75000"/>
                </a:schemeClr>
              </a:solidFill>
            </a:endParaRPr>
          </a:p>
          <a:p>
            <a:pPr marL="85725" lvl="2" indent="0">
              <a:buNone/>
              <a:tabLst>
                <a:tab pos="266700" algn="l"/>
                <a:tab pos="990600" algn="l"/>
              </a:tabLst>
            </a:pPr>
            <a:endParaRPr lang="es-ES" dirty="0"/>
          </a:p>
          <a:p>
            <a:pPr marL="904875" lvl="3" indent="-361950">
              <a:tabLst>
                <a:tab pos="266700" algn="l"/>
                <a:tab pos="990600" algn="l"/>
              </a:tabLst>
            </a:pPr>
            <a:r>
              <a:rPr lang="es-ES" sz="2000" dirty="0"/>
              <a:t>Produktu hidratatzaileak egunero </a:t>
            </a:r>
            <a:r>
              <a:rPr lang="es-ES" sz="2000" dirty="0" smtClean="0"/>
              <a:t>erabiltzeak:</a:t>
            </a:r>
            <a:endParaRPr lang="es-ES" sz="2000" dirty="0"/>
          </a:p>
          <a:p>
            <a:pPr marL="1362075" lvl="4" indent="-361950">
              <a:tabLst>
                <a:tab pos="266700" algn="l"/>
                <a:tab pos="990600" algn="l"/>
              </a:tabLst>
            </a:pPr>
            <a:r>
              <a:rPr lang="es-ES" sz="2000" dirty="0" smtClean="0"/>
              <a:t>DAren </a:t>
            </a:r>
            <a:r>
              <a:rPr lang="es-ES" sz="2000" dirty="0"/>
              <a:t>larritasuna hobetu egiten </a:t>
            </a:r>
            <a:r>
              <a:rPr lang="es-ES" sz="2000" dirty="0" smtClean="0"/>
              <a:t>du</a:t>
            </a:r>
          </a:p>
          <a:p>
            <a:pPr marL="1362075" lvl="4" indent="-361950">
              <a:tabLst>
                <a:tab pos="266700" algn="l"/>
                <a:tab pos="990600" algn="l"/>
              </a:tabLst>
            </a:pPr>
            <a:r>
              <a:rPr lang="it-IT" sz="2000" dirty="0"/>
              <a:t>tratamendu antiinflamatorio topikoen ekintza areagotzen </a:t>
            </a:r>
            <a:r>
              <a:rPr lang="it-IT" sz="2000" dirty="0" smtClean="0"/>
              <a:t>du </a:t>
            </a:r>
          </a:p>
          <a:p>
            <a:pPr marL="1362075" lvl="4" indent="-361950">
              <a:tabLst>
                <a:tab pos="266700" algn="l"/>
                <a:tab pos="990600" algn="l"/>
              </a:tabLst>
            </a:pPr>
            <a:r>
              <a:rPr lang="it-IT" sz="2000" dirty="0" smtClean="0"/>
              <a:t>agerraldien </a:t>
            </a:r>
            <a:r>
              <a:rPr lang="it-IT" sz="2000" dirty="0"/>
              <a:t>maiztasuna eta </a:t>
            </a:r>
            <a:r>
              <a:rPr lang="it-IT" sz="2000" dirty="0" smtClean="0"/>
              <a:t>kortikoideen </a:t>
            </a:r>
            <a:r>
              <a:rPr lang="it-IT" sz="2000" dirty="0"/>
              <a:t>erabilera murrizten </a:t>
            </a:r>
            <a:r>
              <a:rPr lang="it-IT" sz="2000" dirty="0" smtClean="0"/>
              <a:t>du</a:t>
            </a:r>
          </a:p>
          <a:p>
            <a:pPr marL="542925" lvl="3" indent="0">
              <a:buNone/>
              <a:tabLst>
                <a:tab pos="266700" algn="l"/>
                <a:tab pos="990600" algn="l"/>
              </a:tabLst>
            </a:pPr>
            <a:endParaRPr lang="es-ES" sz="2000" dirty="0" smtClean="0"/>
          </a:p>
          <a:p>
            <a:pPr marL="447675" lvl="2" indent="-361950" algn="just"/>
            <a:r>
              <a:rPr lang="es-ES" sz="2000" dirty="0" smtClean="0"/>
              <a:t>Gomendatzen </a:t>
            </a:r>
            <a:r>
              <a:rPr lang="es-ES" dirty="0"/>
              <a:t>dira krema emolienteak (glizerola), hezegarriak (urea, azido laktikoa) </a:t>
            </a:r>
            <a:r>
              <a:rPr lang="es-ES" dirty="0" smtClean="0"/>
              <a:t>ematea </a:t>
            </a:r>
            <a:r>
              <a:rPr lang="es-ES" dirty="0"/>
              <a:t>bainatu eta berehala, larruazala apur bat heze </a:t>
            </a:r>
            <a:r>
              <a:rPr lang="es-ES" dirty="0" smtClean="0"/>
              <a:t>dagoela</a:t>
            </a:r>
            <a:r>
              <a:rPr lang="es-ES" dirty="0"/>
              <a:t> eta </a:t>
            </a:r>
            <a:r>
              <a:rPr lang="es-ES" dirty="0" smtClean="0"/>
              <a:t>batzuetan</a:t>
            </a:r>
            <a:r>
              <a:rPr lang="es-ES" dirty="0"/>
              <a:t>, agente oklusiboak erabil daitezke (baselina, dimetikona), geruza korneoko ura lurruntzea eragozten baitute</a:t>
            </a:r>
            <a:r>
              <a:rPr lang="es-ES" dirty="0" smtClean="0"/>
              <a:t>. Ez </a:t>
            </a:r>
            <a:r>
              <a:rPr lang="es-ES" dirty="0"/>
              <a:t>da gomendatzen larruazala handituta dagoenean erabiltzea (agerraldian), gaizki </a:t>
            </a:r>
            <a:r>
              <a:rPr lang="es-ES" dirty="0" err="1" smtClean="0"/>
              <a:t>toleratzen</a:t>
            </a:r>
            <a:r>
              <a:rPr lang="es-ES" dirty="0" smtClean="0"/>
              <a:t> </a:t>
            </a:r>
            <a:r>
              <a:rPr lang="es-ES" dirty="0" err="1" smtClean="0"/>
              <a:t>baitira</a:t>
            </a:r>
            <a:endParaRPr lang="es-ES" dirty="0"/>
          </a:p>
          <a:p>
            <a:pPr marL="790575" lvl="2" indent="-342900" algn="just"/>
            <a:endParaRPr lang="es-ES" dirty="0"/>
          </a:p>
          <a:p>
            <a:pPr marL="447675" lvl="2" indent="-361950" algn="just"/>
            <a:r>
              <a:rPr lang="es-ES" dirty="0" smtClean="0"/>
              <a:t>Agerraldi </a:t>
            </a:r>
            <a:r>
              <a:rPr lang="es-ES" dirty="0"/>
              <a:t>a</a:t>
            </a:r>
            <a:r>
              <a:rPr lang="es-ES" dirty="0" smtClean="0"/>
              <a:t>kutua </a:t>
            </a:r>
            <a:r>
              <a:rPr lang="es-ES" dirty="0"/>
              <a:t>tratatu ondoren, egunean bitan aplikatzea gomendatzen da, </a:t>
            </a:r>
            <a:r>
              <a:rPr lang="es-ES" dirty="0" err="1"/>
              <a:t>mantentze-tratamendu</a:t>
            </a:r>
            <a:r>
              <a:rPr lang="es-ES" dirty="0"/>
              <a:t> </a:t>
            </a:r>
            <a:r>
              <a:rPr lang="es-ES" dirty="0" err="1" smtClean="0"/>
              <a:t>gisa</a:t>
            </a:r>
            <a:endParaRPr lang="es-ES" dirty="0"/>
          </a:p>
          <a:p>
            <a:pPr marL="85725" lvl="2" indent="0" algn="just">
              <a:buNone/>
            </a:pPr>
            <a:endParaRPr lang="es-ES" dirty="0"/>
          </a:p>
          <a:p>
            <a:pPr marL="85725" lvl="2" indent="0">
              <a:buNone/>
            </a:pPr>
            <a:r>
              <a:rPr lang="es-ES" sz="2800" dirty="0"/>
              <a:t>	</a:t>
            </a:r>
          </a:p>
          <a:p>
            <a:pPr marL="903288" lvl="2" indent="-363538" algn="just"/>
            <a:endParaRPr lang="es-ES" dirty="0" smtClean="0"/>
          </a:p>
          <a:p>
            <a:pPr marL="903288" lvl="2" indent="-363538" algn="just"/>
            <a:endParaRPr lang="es-ES" dirty="0"/>
          </a:p>
          <a:p>
            <a:pPr marL="85725" lvl="2" indent="0">
              <a:buNone/>
            </a:pPr>
            <a:r>
              <a:rPr lang="es-ES" sz="2200" dirty="0" smtClean="0"/>
              <a:t>	</a:t>
            </a:r>
          </a:p>
          <a:p>
            <a:endParaRPr lang="es-ES" sz="2200" dirty="0"/>
          </a:p>
        </p:txBody>
      </p:sp>
      <p:grpSp>
        <p:nvGrpSpPr>
          <p:cNvPr id="7" name="Grupo 6"/>
          <p:cNvGrpSpPr/>
          <p:nvPr/>
        </p:nvGrpSpPr>
        <p:grpSpPr>
          <a:xfrm>
            <a:off x="621635" y="6185998"/>
            <a:ext cx="10856798" cy="580324"/>
            <a:chOff x="621635" y="6185998"/>
            <a:chExt cx="10856798" cy="580324"/>
          </a:xfrm>
        </p:grpSpPr>
        <p:pic>
          <p:nvPicPr>
            <p:cNvPr id="8" name="Imagen 7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05" t="11283" r="58196" b="10438"/>
            <a:stretch/>
          </p:blipFill>
          <p:spPr bwMode="auto">
            <a:xfrm>
              <a:off x="5323957" y="6185998"/>
              <a:ext cx="1012536" cy="53562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9" name="Imagen 8" descr="Archivo:Osakidetza.svg - Wikipedia, la enciclopedia libre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1635" y="6249023"/>
              <a:ext cx="1156335" cy="409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0" name="Imagen 9" descr="salud_lateral_color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73203" y="6239907"/>
              <a:ext cx="1205230" cy="526415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2" name="Conector recto 11"/>
          <p:cNvCxnSpPr/>
          <p:nvPr/>
        </p:nvCxnSpPr>
        <p:spPr>
          <a:xfrm>
            <a:off x="433802" y="745214"/>
            <a:ext cx="11161486" cy="7257"/>
          </a:xfrm>
          <a:prstGeom prst="line">
            <a:avLst/>
          </a:prstGeom>
          <a:ln w="25400">
            <a:solidFill>
              <a:srgbClr val="4E9EB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978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91CD9D10FA1F543857F910471C88E3F" ma:contentTypeVersion="17" ma:contentTypeDescription="Crear nuevo documento." ma:contentTypeScope="" ma:versionID="28c2a2d682377f5b2f1e19803d35d335">
  <xsd:schema xmlns:xsd="http://www.w3.org/2001/XMLSchema" xmlns:xs="http://www.w3.org/2001/XMLSchema" xmlns:p="http://schemas.microsoft.com/office/2006/metadata/properties" xmlns:ns2="1fdafc60-6e87-4fef-9209-278af2a3ac6d" xmlns:ns3="f301a845-6ce7-4628-b9f3-e90712a662a6" targetNamespace="http://schemas.microsoft.com/office/2006/metadata/properties" ma:root="true" ma:fieldsID="fc370b0a19e4ad9d4ae85a9eb1dac408" ns2:_="" ns3:_="">
    <xsd:import namespace="1fdafc60-6e87-4fef-9209-278af2a3ac6d"/>
    <xsd:import namespace="f301a845-6ce7-4628-b9f3-e90712a66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dafc60-6e87-4fef-9209-278af2a3a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n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1a845-6ce7-4628-b9f3-e90712a66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2c9e86-a5d1-4fbb-99d0-b14c622278c8}" ma:internalName="TaxCatchAll" ma:showField="CatchAllData" ma:web="f301a845-6ce7-4628-b9f3-e90712a66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01a845-6ce7-4628-b9f3-e90712a662a6" xsi:nil="true"/>
    <lcf76f155ced4ddcb4097134ff3c332f xmlns="1fdafc60-6e87-4fef-9209-278af2a3ac6d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1E4E171-DC67-4BC4-905B-C20D66D65D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dafc60-6e87-4fef-9209-278af2a3ac6d"/>
    <ds:schemaRef ds:uri="f301a845-6ce7-4628-b9f3-e90712a66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C9C0450-BEA5-4695-94A4-D41D36B74154}">
  <ds:schemaRefs>
    <ds:schemaRef ds:uri="http://schemas.microsoft.com/office/2006/documentManagement/types"/>
    <ds:schemaRef ds:uri="http://purl.org/dc/dcmitype/"/>
    <ds:schemaRef ds:uri="f301a845-6ce7-4628-b9f3-e90712a662a6"/>
    <ds:schemaRef ds:uri="1fdafc60-6e87-4fef-9209-278af2a3ac6d"/>
    <ds:schemaRef ds:uri="http://purl.org/dc/elements/1.1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1737D3B-2628-4CB1-A252-A7A3FD4F81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7791</TotalTime>
  <Words>1916</Words>
  <Application>Microsoft Office PowerPoint</Application>
  <PresentationFormat>Panorámica</PresentationFormat>
  <Paragraphs>214</Paragraphs>
  <Slides>25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1" baseType="lpstr">
      <vt:lpstr>Arial</vt:lpstr>
      <vt:lpstr>Arial Black</vt:lpstr>
      <vt:lpstr>Calibri</vt:lpstr>
      <vt:lpstr>Calibri Light</vt:lpstr>
      <vt:lpstr>Wingdings</vt:lpstr>
      <vt:lpstr>Tema de Office</vt:lpstr>
      <vt:lpstr>DERMATITIS ATOPIKOA: EGUNERAKETA   31 LIBURUKIA, 3.zk, 2023</vt:lpstr>
      <vt:lpstr>AURKIBIDEA</vt:lpstr>
      <vt:lpstr>SARRERA</vt:lpstr>
      <vt:lpstr>DIAGNOSTIKOA (I)</vt:lpstr>
      <vt:lpstr>DIAGNOSTIKOA (II)</vt:lpstr>
      <vt:lpstr>TRATAMENDUA (I) </vt:lpstr>
      <vt:lpstr>TRATAMENDUA (II)</vt:lpstr>
      <vt:lpstr>TRATAMENDUA (III): NEURRI OROKORRAK (I)</vt:lpstr>
      <vt:lpstr>TRATAMENDUA (IV): NEURRI OROKORRAK (II) </vt:lpstr>
      <vt:lpstr>TRATAMENDU ANTIINFLAMATORIO TOPIKOA (I)</vt:lpstr>
      <vt:lpstr>TRATAMENDU ANTIINFLAMATORIO TOPIKOA(II)</vt:lpstr>
      <vt:lpstr>TRATAMENDU ANTIINFLAMATORIO TOPIKOA (III)</vt:lpstr>
      <vt:lpstr>TRATAMENDU ANTIINFLAMATORIO TOPIKOA (IV)</vt:lpstr>
      <vt:lpstr>TRATAMENDU ANTIINFLAMATORIO TOPIKOA (V)</vt:lpstr>
      <vt:lpstr>TRATAMENDU ANTIINFLAMATORIO TOPIKOA (VI)</vt:lpstr>
      <vt:lpstr>TRATAMENDU ANTIINFLAMATORIO TOPIKOA (VII)</vt:lpstr>
      <vt:lpstr>TRATAMENDU ANTIINFLAMATORIO TOPIKOA (VIII)</vt:lpstr>
      <vt:lpstr>FOTOTERAPIA</vt:lpstr>
      <vt:lpstr>TRATAMENDU SISTEMIKOA(I)</vt:lpstr>
      <vt:lpstr>TRATAMENDU SISTEMIKOA(II)</vt:lpstr>
      <vt:lpstr>TRATAMENDU SISTEMIKOA (III)</vt:lpstr>
      <vt:lpstr>TRATAMENDU SISTEMIKOA (IV)</vt:lpstr>
      <vt:lpstr>TRATAMENDU SISTEMIKOA (V)</vt:lpstr>
      <vt:lpstr>TRATAMENDU SISTEMIKOA (VI)</vt:lpstr>
      <vt:lpstr>Informazio gehiagorako eta bibliografia… 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INFAC  Vol xx, nºx año</dc:title>
  <dc:creator>López Varona, Mª José</dc:creator>
  <cp:lastModifiedBy>Rosado Ortiz De Zarate, Ander</cp:lastModifiedBy>
  <cp:revision>431</cp:revision>
  <cp:lastPrinted>2022-02-23T13:38:32Z</cp:lastPrinted>
  <dcterms:created xsi:type="dcterms:W3CDTF">2022-01-18T07:46:55Z</dcterms:created>
  <dcterms:modified xsi:type="dcterms:W3CDTF">2023-09-22T12:38:23Z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0x010100491CD9D10FA1F543857F910471C88E3F</vt:lpwstr>
  </property>
  <property fmtid="{D5CDD505-2E9C-101B-9397-08002B2CF9AE}" pid="3" name="MediaServiceImageTags">
    <vt:lpwstr/>
  </property>
</Properties>
</file>