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4"/>
  </p:handoutMasterIdLst>
  <p:sldIdLst>
    <p:sldId id="256" r:id="rId5"/>
    <p:sldId id="259" r:id="rId6"/>
    <p:sldId id="262" r:id="rId7"/>
    <p:sldId id="280" r:id="rId8"/>
    <p:sldId id="281" r:id="rId9"/>
    <p:sldId id="282" r:id="rId10"/>
    <p:sldId id="293" r:id="rId11"/>
    <p:sldId id="296" r:id="rId12"/>
    <p:sldId id="283" r:id="rId13"/>
    <p:sldId id="284" r:id="rId14"/>
    <p:sldId id="285" r:id="rId15"/>
    <p:sldId id="295" r:id="rId16"/>
    <p:sldId id="291" r:id="rId17"/>
    <p:sldId id="286" r:id="rId18"/>
    <p:sldId id="287" r:id="rId19"/>
    <p:sldId id="297" r:id="rId20"/>
    <p:sldId id="294" r:id="rId21"/>
    <p:sldId id="298" r:id="rId22"/>
    <p:sldId id="261" r:id="rId23"/>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MELA MOZO AVELLANED" initials="CMA" lastIdx="10" clrIdx="0">
    <p:extLst>
      <p:ext uri="{19B8F6BF-5375-455C-9EA6-DF929625EA0E}">
        <p15:presenceInfo xmlns:p15="http://schemas.microsoft.com/office/powerpoint/2012/main" userId="S-1-5-21-3957148863-1721901046-757422038-296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6700BB-1538-4481-A985-E7FFD47F8088}" v="1" dt="2024-05-06T12:36:47.3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43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ópez Varona, Mª José" userId="6b80e222-923f-4be5-9ffe-77a4b7672272" providerId="ADAL" clId="{646D61BD-63BD-4918-AD01-0A6C61DCE38F}"/>
    <pc:docChg chg="undo custSel modSld">
      <pc:chgData name="López Varona, Mª José" userId="6b80e222-923f-4be5-9ffe-77a4b7672272" providerId="ADAL" clId="{646D61BD-63BD-4918-AD01-0A6C61DCE38F}" dt="2023-03-23T11:39:49.946" v="231" actId="20577"/>
      <pc:docMkLst>
        <pc:docMk/>
      </pc:docMkLst>
      <pc:sldChg chg="modSp mod">
        <pc:chgData name="López Varona, Mª José" userId="6b80e222-923f-4be5-9ffe-77a4b7672272" providerId="ADAL" clId="{646D61BD-63BD-4918-AD01-0A6C61DCE38F}" dt="2023-03-23T09:32:47.260" v="122"/>
        <pc:sldMkLst>
          <pc:docMk/>
          <pc:sldMk cId="628501172" sldId="262"/>
        </pc:sldMkLst>
        <pc:spChg chg="mod">
          <ac:chgData name="López Varona, Mª José" userId="6b80e222-923f-4be5-9ffe-77a4b7672272" providerId="ADAL" clId="{646D61BD-63BD-4918-AD01-0A6C61DCE38F}" dt="2023-03-23T09:32:47.260" v="122"/>
          <ac:spMkLst>
            <pc:docMk/>
            <pc:sldMk cId="628501172" sldId="262"/>
            <ac:spMk id="6" creationId="{00000000-0000-0000-0000-000000000000}"/>
          </ac:spMkLst>
        </pc:spChg>
      </pc:sldChg>
      <pc:sldChg chg="modSp mod">
        <pc:chgData name="López Varona, Mª José" userId="6b80e222-923f-4be5-9ffe-77a4b7672272" providerId="ADAL" clId="{646D61BD-63BD-4918-AD01-0A6C61DCE38F}" dt="2023-03-23T09:33:18.813" v="125" actId="6549"/>
        <pc:sldMkLst>
          <pc:docMk/>
          <pc:sldMk cId="3679618269" sldId="280"/>
        </pc:sldMkLst>
        <pc:spChg chg="mod">
          <ac:chgData name="López Varona, Mª José" userId="6b80e222-923f-4be5-9ffe-77a4b7672272" providerId="ADAL" clId="{646D61BD-63BD-4918-AD01-0A6C61DCE38F}" dt="2023-03-23T09:33:18.813" v="125" actId="6549"/>
          <ac:spMkLst>
            <pc:docMk/>
            <pc:sldMk cId="3679618269" sldId="280"/>
            <ac:spMk id="6" creationId="{00000000-0000-0000-0000-000000000000}"/>
          </ac:spMkLst>
        </pc:spChg>
      </pc:sldChg>
      <pc:sldChg chg="modSp mod">
        <pc:chgData name="López Varona, Mª José" userId="6b80e222-923f-4be5-9ffe-77a4b7672272" providerId="ADAL" clId="{646D61BD-63BD-4918-AD01-0A6C61DCE38F}" dt="2023-03-23T09:50:42.146" v="175" actId="20577"/>
        <pc:sldMkLst>
          <pc:docMk/>
          <pc:sldMk cId="2747921022" sldId="282"/>
        </pc:sldMkLst>
        <pc:spChg chg="mod">
          <ac:chgData name="López Varona, Mª José" userId="6b80e222-923f-4be5-9ffe-77a4b7672272" providerId="ADAL" clId="{646D61BD-63BD-4918-AD01-0A6C61DCE38F}" dt="2023-03-23T09:50:42.146" v="175" actId="20577"/>
          <ac:spMkLst>
            <pc:docMk/>
            <pc:sldMk cId="2747921022" sldId="282"/>
            <ac:spMk id="6" creationId="{00000000-0000-0000-0000-000000000000}"/>
          </ac:spMkLst>
        </pc:spChg>
      </pc:sldChg>
      <pc:sldChg chg="modSp mod">
        <pc:chgData name="López Varona, Mª José" userId="6b80e222-923f-4be5-9ffe-77a4b7672272" providerId="ADAL" clId="{646D61BD-63BD-4918-AD01-0A6C61DCE38F}" dt="2023-03-23T11:08:59.455" v="220" actId="20577"/>
        <pc:sldMkLst>
          <pc:docMk/>
          <pc:sldMk cId="3957581683" sldId="283"/>
        </pc:sldMkLst>
        <pc:spChg chg="mod">
          <ac:chgData name="López Varona, Mª José" userId="6b80e222-923f-4be5-9ffe-77a4b7672272" providerId="ADAL" clId="{646D61BD-63BD-4918-AD01-0A6C61DCE38F}" dt="2023-03-23T11:08:10.109" v="213" actId="20577"/>
          <ac:spMkLst>
            <pc:docMk/>
            <pc:sldMk cId="3957581683" sldId="283"/>
            <ac:spMk id="2" creationId="{00000000-0000-0000-0000-000000000000}"/>
          </ac:spMkLst>
        </pc:spChg>
        <pc:spChg chg="mod">
          <ac:chgData name="López Varona, Mª José" userId="6b80e222-923f-4be5-9ffe-77a4b7672272" providerId="ADAL" clId="{646D61BD-63BD-4918-AD01-0A6C61DCE38F}" dt="2023-03-23T11:08:59.455" v="220" actId="20577"/>
          <ac:spMkLst>
            <pc:docMk/>
            <pc:sldMk cId="3957581683" sldId="283"/>
            <ac:spMk id="6" creationId="{00000000-0000-0000-0000-000000000000}"/>
          </ac:spMkLst>
        </pc:spChg>
      </pc:sldChg>
      <pc:sldChg chg="modSp mod">
        <pc:chgData name="López Varona, Mª José" userId="6b80e222-923f-4be5-9ffe-77a4b7672272" providerId="ADAL" clId="{646D61BD-63BD-4918-AD01-0A6C61DCE38F}" dt="2023-03-23T11:39:39.153" v="226" actId="20577"/>
        <pc:sldMkLst>
          <pc:docMk/>
          <pc:sldMk cId="2824317216" sldId="284"/>
        </pc:sldMkLst>
        <pc:spChg chg="mod">
          <ac:chgData name="López Varona, Mª José" userId="6b80e222-923f-4be5-9ffe-77a4b7672272" providerId="ADAL" clId="{646D61BD-63BD-4918-AD01-0A6C61DCE38F}" dt="2023-03-23T11:12:44.647" v="221" actId="20577"/>
          <ac:spMkLst>
            <pc:docMk/>
            <pc:sldMk cId="2824317216" sldId="284"/>
            <ac:spMk id="2" creationId="{00000000-0000-0000-0000-000000000000}"/>
          </ac:spMkLst>
        </pc:spChg>
        <pc:spChg chg="mod">
          <ac:chgData name="López Varona, Mª José" userId="6b80e222-923f-4be5-9ffe-77a4b7672272" providerId="ADAL" clId="{646D61BD-63BD-4918-AD01-0A6C61DCE38F}" dt="2023-03-23T11:39:39.153" v="226" actId="20577"/>
          <ac:spMkLst>
            <pc:docMk/>
            <pc:sldMk cId="2824317216" sldId="284"/>
            <ac:spMk id="6" creationId="{00000000-0000-0000-0000-000000000000}"/>
          </ac:spMkLst>
        </pc:spChg>
      </pc:sldChg>
      <pc:sldChg chg="modSp mod">
        <pc:chgData name="López Varona, Mª José" userId="6b80e222-923f-4be5-9ffe-77a4b7672272" providerId="ADAL" clId="{646D61BD-63BD-4918-AD01-0A6C61DCE38F}" dt="2023-03-23T11:12:57.946" v="222" actId="20577"/>
        <pc:sldMkLst>
          <pc:docMk/>
          <pc:sldMk cId="1014363761" sldId="285"/>
        </pc:sldMkLst>
        <pc:spChg chg="mod">
          <ac:chgData name="López Varona, Mª José" userId="6b80e222-923f-4be5-9ffe-77a4b7672272" providerId="ADAL" clId="{646D61BD-63BD-4918-AD01-0A6C61DCE38F}" dt="2023-03-23T11:12:57.946" v="222" actId="20577"/>
          <ac:spMkLst>
            <pc:docMk/>
            <pc:sldMk cId="1014363761" sldId="285"/>
            <ac:spMk id="2" creationId="{00000000-0000-0000-0000-000000000000}"/>
          </ac:spMkLst>
        </pc:spChg>
      </pc:sldChg>
      <pc:sldChg chg="modSp mod">
        <pc:chgData name="López Varona, Mª José" userId="6b80e222-923f-4be5-9ffe-77a4b7672272" providerId="ADAL" clId="{646D61BD-63BD-4918-AD01-0A6C61DCE38F}" dt="2023-03-23T09:50:41.860" v="174" actId="20577"/>
        <pc:sldMkLst>
          <pc:docMk/>
          <pc:sldMk cId="1454315876" sldId="293"/>
        </pc:sldMkLst>
        <pc:spChg chg="mod">
          <ac:chgData name="López Varona, Mª José" userId="6b80e222-923f-4be5-9ffe-77a4b7672272" providerId="ADAL" clId="{646D61BD-63BD-4918-AD01-0A6C61DCE38F}" dt="2023-03-23T09:50:41.860" v="174" actId="20577"/>
          <ac:spMkLst>
            <pc:docMk/>
            <pc:sldMk cId="1454315876" sldId="293"/>
            <ac:spMk id="6" creationId="{00000000-0000-0000-0000-000000000000}"/>
          </ac:spMkLst>
        </pc:spChg>
      </pc:sldChg>
      <pc:sldChg chg="modSp mod">
        <pc:chgData name="López Varona, Mª José" userId="6b80e222-923f-4be5-9ffe-77a4b7672272" providerId="ADAL" clId="{646D61BD-63BD-4918-AD01-0A6C61DCE38F}" dt="2023-03-23T11:39:49.946" v="231" actId="20577"/>
        <pc:sldMkLst>
          <pc:docMk/>
          <pc:sldMk cId="1848490273" sldId="295"/>
        </pc:sldMkLst>
        <pc:spChg chg="mod">
          <ac:chgData name="López Varona, Mª José" userId="6b80e222-923f-4be5-9ffe-77a4b7672272" providerId="ADAL" clId="{646D61BD-63BD-4918-AD01-0A6C61DCE38F}" dt="2023-03-23T11:13:06.717" v="225" actId="20577"/>
          <ac:spMkLst>
            <pc:docMk/>
            <pc:sldMk cId="1848490273" sldId="295"/>
            <ac:spMk id="2" creationId="{00000000-0000-0000-0000-000000000000}"/>
          </ac:spMkLst>
        </pc:spChg>
        <pc:spChg chg="mod">
          <ac:chgData name="López Varona, Mª José" userId="6b80e222-923f-4be5-9ffe-77a4b7672272" providerId="ADAL" clId="{646D61BD-63BD-4918-AD01-0A6C61DCE38F}" dt="2023-03-23T11:39:49.946" v="231" actId="20577"/>
          <ac:spMkLst>
            <pc:docMk/>
            <pc:sldMk cId="1848490273" sldId="295"/>
            <ac:spMk id="4" creationId="{00000000-0000-0000-0000-000000000000}"/>
          </ac:spMkLst>
        </pc:spChg>
      </pc:sldChg>
    </pc:docChg>
  </pc:docChgLst>
  <pc:docChgLst>
    <pc:chgData name="López Varona, Mª José" userId="6b80e222-923f-4be5-9ffe-77a4b7672272" providerId="ADAL" clId="{FA9DB7A3-AA43-44D0-A19F-445BA4DE831F}"/>
    <pc:docChg chg="undo custSel modSld">
      <pc:chgData name="López Varona, Mª José" userId="6b80e222-923f-4be5-9ffe-77a4b7672272" providerId="ADAL" clId="{FA9DB7A3-AA43-44D0-A19F-445BA4DE831F}" dt="2023-02-21T11:15:49.951" v="1846" actId="20577"/>
      <pc:docMkLst>
        <pc:docMk/>
      </pc:docMkLst>
      <pc:sldChg chg="modSp mod">
        <pc:chgData name="López Varona, Mª José" userId="6b80e222-923f-4be5-9ffe-77a4b7672272" providerId="ADAL" clId="{FA9DB7A3-AA43-44D0-A19F-445BA4DE831F}" dt="2023-02-21T09:47:13.132" v="83" actId="20577"/>
        <pc:sldMkLst>
          <pc:docMk/>
          <pc:sldMk cId="1752585274" sldId="256"/>
        </pc:sldMkLst>
        <pc:spChg chg="mod">
          <ac:chgData name="López Varona, Mª José" userId="6b80e222-923f-4be5-9ffe-77a4b7672272" providerId="ADAL" clId="{FA9DB7A3-AA43-44D0-A19F-445BA4DE831F}" dt="2023-02-21T09:47:13.132" v="83" actId="20577"/>
          <ac:spMkLst>
            <pc:docMk/>
            <pc:sldMk cId="1752585274" sldId="256"/>
            <ac:spMk id="2" creationId="{00000000-0000-0000-0000-000000000000}"/>
          </ac:spMkLst>
        </pc:spChg>
      </pc:sldChg>
      <pc:sldChg chg="modSp mod">
        <pc:chgData name="López Varona, Mª José" userId="6b80e222-923f-4be5-9ffe-77a4b7672272" providerId="ADAL" clId="{FA9DB7A3-AA43-44D0-A19F-445BA4DE831F}" dt="2023-02-21T09:54:15.826" v="380" actId="14100"/>
        <pc:sldMkLst>
          <pc:docMk/>
          <pc:sldMk cId="3993719675" sldId="259"/>
        </pc:sldMkLst>
        <pc:spChg chg="mod">
          <ac:chgData name="López Varona, Mª José" userId="6b80e222-923f-4be5-9ffe-77a4b7672272" providerId="ADAL" clId="{FA9DB7A3-AA43-44D0-A19F-445BA4DE831F}" dt="2023-02-21T09:54:15.826" v="380" actId="14100"/>
          <ac:spMkLst>
            <pc:docMk/>
            <pc:sldMk cId="3993719675" sldId="259"/>
            <ac:spMk id="4" creationId="{00000000-0000-0000-0000-000000000000}"/>
          </ac:spMkLst>
        </pc:spChg>
      </pc:sldChg>
      <pc:sldChg chg="modSp mod">
        <pc:chgData name="López Varona, Mª José" userId="6b80e222-923f-4be5-9ffe-77a4b7672272" providerId="ADAL" clId="{FA9DB7A3-AA43-44D0-A19F-445BA4DE831F}" dt="2023-02-21T11:15:49.951" v="1846" actId="20577"/>
        <pc:sldMkLst>
          <pc:docMk/>
          <pc:sldMk cId="982377593" sldId="261"/>
        </pc:sldMkLst>
        <pc:spChg chg="mod">
          <ac:chgData name="López Varona, Mª José" userId="6b80e222-923f-4be5-9ffe-77a4b7672272" providerId="ADAL" clId="{FA9DB7A3-AA43-44D0-A19F-445BA4DE831F}" dt="2023-02-21T11:15:49.951" v="1846" actId="20577"/>
          <ac:spMkLst>
            <pc:docMk/>
            <pc:sldMk cId="982377593" sldId="261"/>
            <ac:spMk id="3" creationId="{00000000-0000-0000-0000-000000000000}"/>
          </ac:spMkLst>
        </pc:spChg>
      </pc:sldChg>
      <pc:sldChg chg="modSp mod">
        <pc:chgData name="López Varona, Mª José" userId="6b80e222-923f-4be5-9ffe-77a4b7672272" providerId="ADAL" clId="{FA9DB7A3-AA43-44D0-A19F-445BA4DE831F}" dt="2023-02-21T10:47:18.109" v="749" actId="20577"/>
        <pc:sldMkLst>
          <pc:docMk/>
          <pc:sldMk cId="628501172" sldId="262"/>
        </pc:sldMkLst>
        <pc:spChg chg="mod">
          <ac:chgData name="López Varona, Mª José" userId="6b80e222-923f-4be5-9ffe-77a4b7672272" providerId="ADAL" clId="{FA9DB7A3-AA43-44D0-A19F-445BA4DE831F}" dt="2023-02-21T10:47:18.109" v="749" actId="20577"/>
          <ac:spMkLst>
            <pc:docMk/>
            <pc:sldMk cId="628501172" sldId="262"/>
            <ac:spMk id="6" creationId="{00000000-0000-0000-0000-000000000000}"/>
          </ac:spMkLst>
        </pc:spChg>
      </pc:sldChg>
      <pc:sldChg chg="addSp modSp mod">
        <pc:chgData name="López Varona, Mª José" userId="6b80e222-923f-4be5-9ffe-77a4b7672272" providerId="ADAL" clId="{FA9DB7A3-AA43-44D0-A19F-445BA4DE831F}" dt="2023-02-21T10:50:42.174" v="850" actId="255"/>
        <pc:sldMkLst>
          <pc:docMk/>
          <pc:sldMk cId="936624374" sldId="281"/>
        </pc:sldMkLst>
        <pc:spChg chg="mod">
          <ac:chgData name="López Varona, Mª José" userId="6b80e222-923f-4be5-9ffe-77a4b7672272" providerId="ADAL" clId="{FA9DB7A3-AA43-44D0-A19F-445BA4DE831F}" dt="2023-02-21T10:47:41.249" v="777" actId="20577"/>
          <ac:spMkLst>
            <pc:docMk/>
            <pc:sldMk cId="936624374" sldId="281"/>
            <ac:spMk id="2" creationId="{00000000-0000-0000-0000-000000000000}"/>
          </ac:spMkLst>
        </pc:spChg>
        <pc:spChg chg="mod">
          <ac:chgData name="López Varona, Mª José" userId="6b80e222-923f-4be5-9ffe-77a4b7672272" providerId="ADAL" clId="{FA9DB7A3-AA43-44D0-A19F-445BA4DE831F}" dt="2023-02-21T10:49:17.184" v="836"/>
          <ac:spMkLst>
            <pc:docMk/>
            <pc:sldMk cId="936624374" sldId="281"/>
            <ac:spMk id="6" creationId="{00000000-0000-0000-0000-000000000000}"/>
          </ac:spMkLst>
        </pc:spChg>
        <pc:graphicFrameChg chg="add mod modGraphic">
          <ac:chgData name="López Varona, Mª José" userId="6b80e222-923f-4be5-9ffe-77a4b7672272" providerId="ADAL" clId="{FA9DB7A3-AA43-44D0-A19F-445BA4DE831F}" dt="2023-02-21T10:50:42.174" v="850" actId="255"/>
          <ac:graphicFrameMkLst>
            <pc:docMk/>
            <pc:sldMk cId="936624374" sldId="281"/>
            <ac:graphicFrameMk id="3" creationId="{AA2E2B2E-F59B-A167-354D-1327D5E32AEF}"/>
          </ac:graphicFrameMkLst>
        </pc:graphicFrameChg>
      </pc:sldChg>
      <pc:sldChg chg="modSp mod">
        <pc:chgData name="López Varona, Mª José" userId="6b80e222-923f-4be5-9ffe-77a4b7672272" providerId="ADAL" clId="{FA9DB7A3-AA43-44D0-A19F-445BA4DE831F}" dt="2023-02-21T10:55:19.818" v="1180" actId="14100"/>
        <pc:sldMkLst>
          <pc:docMk/>
          <pc:sldMk cId="2747921022" sldId="282"/>
        </pc:sldMkLst>
        <pc:spChg chg="mod">
          <ac:chgData name="López Varona, Mª José" userId="6b80e222-923f-4be5-9ffe-77a4b7672272" providerId="ADAL" clId="{FA9DB7A3-AA43-44D0-A19F-445BA4DE831F}" dt="2023-02-21T10:51:20.009" v="881" actId="20577"/>
          <ac:spMkLst>
            <pc:docMk/>
            <pc:sldMk cId="2747921022" sldId="282"/>
            <ac:spMk id="2" creationId="{00000000-0000-0000-0000-000000000000}"/>
          </ac:spMkLst>
        </pc:spChg>
        <pc:spChg chg="mod">
          <ac:chgData name="López Varona, Mª José" userId="6b80e222-923f-4be5-9ffe-77a4b7672272" providerId="ADAL" clId="{FA9DB7A3-AA43-44D0-A19F-445BA4DE831F}" dt="2023-02-21T10:55:19.818" v="1180" actId="14100"/>
          <ac:spMkLst>
            <pc:docMk/>
            <pc:sldMk cId="2747921022" sldId="282"/>
            <ac:spMk id="6" creationId="{00000000-0000-0000-0000-000000000000}"/>
          </ac:spMkLst>
        </pc:spChg>
      </pc:sldChg>
      <pc:sldChg chg="delSp modSp mod">
        <pc:chgData name="López Varona, Mª José" userId="6b80e222-923f-4be5-9ffe-77a4b7672272" providerId="ADAL" clId="{FA9DB7A3-AA43-44D0-A19F-445BA4DE831F}" dt="2023-02-21T11:03:17.126" v="1399" actId="14100"/>
        <pc:sldMkLst>
          <pc:docMk/>
          <pc:sldMk cId="3957581683" sldId="283"/>
        </pc:sldMkLst>
        <pc:spChg chg="mod">
          <ac:chgData name="López Varona, Mª José" userId="6b80e222-923f-4be5-9ffe-77a4b7672272" providerId="ADAL" clId="{FA9DB7A3-AA43-44D0-A19F-445BA4DE831F}" dt="2023-02-21T11:00:28.335" v="1332" actId="14100"/>
          <ac:spMkLst>
            <pc:docMk/>
            <pc:sldMk cId="3957581683" sldId="283"/>
            <ac:spMk id="2" creationId="{00000000-0000-0000-0000-000000000000}"/>
          </ac:spMkLst>
        </pc:spChg>
        <pc:spChg chg="mod">
          <ac:chgData name="López Varona, Mª José" userId="6b80e222-923f-4be5-9ffe-77a4b7672272" providerId="ADAL" clId="{FA9DB7A3-AA43-44D0-A19F-445BA4DE831F}" dt="2023-02-21T11:03:17.126" v="1399" actId="14100"/>
          <ac:spMkLst>
            <pc:docMk/>
            <pc:sldMk cId="3957581683" sldId="283"/>
            <ac:spMk id="6" creationId="{00000000-0000-0000-0000-000000000000}"/>
          </ac:spMkLst>
        </pc:spChg>
        <pc:picChg chg="del">
          <ac:chgData name="López Varona, Mª José" userId="6b80e222-923f-4be5-9ffe-77a4b7672272" providerId="ADAL" clId="{FA9DB7A3-AA43-44D0-A19F-445BA4DE831F}" dt="2023-02-21T11:00:33.159" v="1333" actId="478"/>
          <ac:picMkLst>
            <pc:docMk/>
            <pc:sldMk cId="3957581683" sldId="283"/>
            <ac:picMk id="3" creationId="{00000000-0000-0000-0000-000000000000}"/>
          </ac:picMkLst>
        </pc:picChg>
      </pc:sldChg>
      <pc:sldChg chg="delSp modSp mod">
        <pc:chgData name="López Varona, Mª José" userId="6b80e222-923f-4be5-9ffe-77a4b7672272" providerId="ADAL" clId="{FA9DB7A3-AA43-44D0-A19F-445BA4DE831F}" dt="2023-02-21T11:06:26.065" v="1482" actId="14100"/>
        <pc:sldMkLst>
          <pc:docMk/>
          <pc:sldMk cId="2824317216" sldId="284"/>
        </pc:sldMkLst>
        <pc:spChg chg="mod">
          <ac:chgData name="López Varona, Mª José" userId="6b80e222-923f-4be5-9ffe-77a4b7672272" providerId="ADAL" clId="{FA9DB7A3-AA43-44D0-A19F-445BA4DE831F}" dt="2023-02-21T11:04:33.926" v="1468" actId="20577"/>
          <ac:spMkLst>
            <pc:docMk/>
            <pc:sldMk cId="2824317216" sldId="284"/>
            <ac:spMk id="2" creationId="{00000000-0000-0000-0000-000000000000}"/>
          </ac:spMkLst>
        </pc:spChg>
        <pc:spChg chg="mod">
          <ac:chgData name="López Varona, Mª José" userId="6b80e222-923f-4be5-9ffe-77a4b7672272" providerId="ADAL" clId="{FA9DB7A3-AA43-44D0-A19F-445BA4DE831F}" dt="2023-02-21T11:06:26.065" v="1482" actId="14100"/>
          <ac:spMkLst>
            <pc:docMk/>
            <pc:sldMk cId="2824317216" sldId="284"/>
            <ac:spMk id="6" creationId="{00000000-0000-0000-0000-000000000000}"/>
          </ac:spMkLst>
        </pc:spChg>
        <pc:picChg chg="del">
          <ac:chgData name="López Varona, Mª José" userId="6b80e222-923f-4be5-9ffe-77a4b7672272" providerId="ADAL" clId="{FA9DB7A3-AA43-44D0-A19F-445BA4DE831F}" dt="2023-02-21T11:04:42.175" v="1469" actId="478"/>
          <ac:picMkLst>
            <pc:docMk/>
            <pc:sldMk cId="2824317216" sldId="284"/>
            <ac:picMk id="3" creationId="{00000000-0000-0000-0000-000000000000}"/>
          </ac:picMkLst>
        </pc:picChg>
      </pc:sldChg>
      <pc:sldChg chg="addSp delSp modSp mod">
        <pc:chgData name="López Varona, Mª José" userId="6b80e222-923f-4be5-9ffe-77a4b7672272" providerId="ADAL" clId="{FA9DB7A3-AA43-44D0-A19F-445BA4DE831F}" dt="2023-02-21T11:11:34.289" v="1772" actId="14100"/>
        <pc:sldMkLst>
          <pc:docMk/>
          <pc:sldMk cId="1014363761" sldId="285"/>
        </pc:sldMkLst>
        <pc:spChg chg="mod">
          <ac:chgData name="López Varona, Mª José" userId="6b80e222-923f-4be5-9ffe-77a4b7672272" providerId="ADAL" clId="{FA9DB7A3-AA43-44D0-A19F-445BA4DE831F}" dt="2023-02-21T11:06:36.333" v="1484" actId="20577"/>
          <ac:spMkLst>
            <pc:docMk/>
            <pc:sldMk cId="1014363761" sldId="285"/>
            <ac:spMk id="2" creationId="{00000000-0000-0000-0000-000000000000}"/>
          </ac:spMkLst>
        </pc:spChg>
        <pc:spChg chg="mod">
          <ac:chgData name="López Varona, Mª José" userId="6b80e222-923f-4be5-9ffe-77a4b7672272" providerId="ADAL" clId="{FA9DB7A3-AA43-44D0-A19F-445BA4DE831F}" dt="2023-02-21T11:11:34.289" v="1772" actId="14100"/>
          <ac:spMkLst>
            <pc:docMk/>
            <pc:sldMk cId="1014363761" sldId="285"/>
            <ac:spMk id="6" creationId="{00000000-0000-0000-0000-000000000000}"/>
          </ac:spMkLst>
        </pc:spChg>
        <pc:picChg chg="del">
          <ac:chgData name="López Varona, Mª José" userId="6b80e222-923f-4be5-9ffe-77a4b7672272" providerId="ADAL" clId="{FA9DB7A3-AA43-44D0-A19F-445BA4DE831F}" dt="2023-02-21T11:06:38.875" v="1485" actId="478"/>
          <ac:picMkLst>
            <pc:docMk/>
            <pc:sldMk cId="1014363761" sldId="285"/>
            <ac:picMk id="3" creationId="{00000000-0000-0000-0000-000000000000}"/>
          </ac:picMkLst>
        </pc:picChg>
        <pc:picChg chg="add mod">
          <ac:chgData name="López Varona, Mª José" userId="6b80e222-923f-4be5-9ffe-77a4b7672272" providerId="ADAL" clId="{FA9DB7A3-AA43-44D0-A19F-445BA4DE831F}" dt="2023-02-21T11:10:46.503" v="1714" actId="1076"/>
          <ac:picMkLst>
            <pc:docMk/>
            <pc:sldMk cId="1014363761" sldId="285"/>
            <ac:picMk id="4" creationId="{4A530221-79DF-202A-44B7-6BEBE76064B0}"/>
          </ac:picMkLst>
        </pc:picChg>
      </pc:sldChg>
      <pc:sldChg chg="delSp modSp mod">
        <pc:chgData name="López Varona, Mª José" userId="6b80e222-923f-4be5-9ffe-77a4b7672272" providerId="ADAL" clId="{FA9DB7A3-AA43-44D0-A19F-445BA4DE831F}" dt="2023-02-21T11:15:15.324" v="1834" actId="207"/>
        <pc:sldMkLst>
          <pc:docMk/>
          <pc:sldMk cId="2257005900" sldId="286"/>
        </pc:sldMkLst>
        <pc:spChg chg="mod">
          <ac:chgData name="López Varona, Mª José" userId="6b80e222-923f-4be5-9ffe-77a4b7672272" providerId="ADAL" clId="{FA9DB7A3-AA43-44D0-A19F-445BA4DE831F}" dt="2023-02-21T11:14:40.351" v="1826"/>
          <ac:spMkLst>
            <pc:docMk/>
            <pc:sldMk cId="2257005900" sldId="286"/>
            <ac:spMk id="2" creationId="{00000000-0000-0000-0000-000000000000}"/>
          </ac:spMkLst>
        </pc:spChg>
        <pc:spChg chg="mod">
          <ac:chgData name="López Varona, Mª José" userId="6b80e222-923f-4be5-9ffe-77a4b7672272" providerId="ADAL" clId="{FA9DB7A3-AA43-44D0-A19F-445BA4DE831F}" dt="2023-02-21T11:15:15.324" v="1834" actId="207"/>
          <ac:spMkLst>
            <pc:docMk/>
            <pc:sldMk cId="2257005900" sldId="286"/>
            <ac:spMk id="6" creationId="{00000000-0000-0000-0000-000000000000}"/>
          </ac:spMkLst>
        </pc:spChg>
        <pc:picChg chg="del">
          <ac:chgData name="López Varona, Mª José" userId="6b80e222-923f-4be5-9ffe-77a4b7672272" providerId="ADAL" clId="{FA9DB7A3-AA43-44D0-A19F-445BA4DE831F}" dt="2023-02-21T11:14:43.308" v="1827" actId="478"/>
          <ac:picMkLst>
            <pc:docMk/>
            <pc:sldMk cId="2257005900" sldId="286"/>
            <ac:picMk id="4" creationId="{00000000-0000-0000-0000-000000000000}"/>
          </ac:picMkLst>
        </pc:picChg>
      </pc:sldChg>
      <pc:sldChg chg="delSp modSp mod">
        <pc:chgData name="López Varona, Mª José" userId="6b80e222-923f-4be5-9ffe-77a4b7672272" providerId="ADAL" clId="{FA9DB7A3-AA43-44D0-A19F-445BA4DE831F}" dt="2023-02-21T11:15:08.294" v="1833" actId="207"/>
        <pc:sldMkLst>
          <pc:docMk/>
          <pc:sldMk cId="1027852463" sldId="287"/>
        </pc:sldMkLst>
        <pc:spChg chg="mod">
          <ac:chgData name="López Varona, Mª José" userId="6b80e222-923f-4be5-9ffe-77a4b7672272" providerId="ADAL" clId="{FA9DB7A3-AA43-44D0-A19F-445BA4DE831F}" dt="2023-02-21T11:14:54.961" v="1830"/>
          <ac:spMkLst>
            <pc:docMk/>
            <pc:sldMk cId="1027852463" sldId="287"/>
            <ac:spMk id="2" creationId="{00000000-0000-0000-0000-000000000000}"/>
          </ac:spMkLst>
        </pc:spChg>
        <pc:spChg chg="mod">
          <ac:chgData name="López Varona, Mª José" userId="6b80e222-923f-4be5-9ffe-77a4b7672272" providerId="ADAL" clId="{FA9DB7A3-AA43-44D0-A19F-445BA4DE831F}" dt="2023-02-21T11:15:08.294" v="1833" actId="207"/>
          <ac:spMkLst>
            <pc:docMk/>
            <pc:sldMk cId="1027852463" sldId="287"/>
            <ac:spMk id="6" creationId="{00000000-0000-0000-0000-000000000000}"/>
          </ac:spMkLst>
        </pc:spChg>
        <pc:picChg chg="del">
          <ac:chgData name="López Varona, Mª José" userId="6b80e222-923f-4be5-9ffe-77a4b7672272" providerId="ADAL" clId="{FA9DB7A3-AA43-44D0-A19F-445BA4DE831F}" dt="2023-02-21T11:14:56.979" v="1831" actId="478"/>
          <ac:picMkLst>
            <pc:docMk/>
            <pc:sldMk cId="1027852463" sldId="287"/>
            <ac:picMk id="3" creationId="{00000000-0000-0000-0000-000000000000}"/>
          </ac:picMkLst>
        </pc:picChg>
      </pc:sldChg>
      <pc:sldChg chg="delSp modSp mod">
        <pc:chgData name="López Varona, Mª José" userId="6b80e222-923f-4be5-9ffe-77a4b7672272" providerId="ADAL" clId="{FA9DB7A3-AA43-44D0-A19F-445BA4DE831F}" dt="2023-02-21T11:15:23.297" v="1835" actId="207"/>
        <pc:sldMkLst>
          <pc:docMk/>
          <pc:sldMk cId="2060021650" sldId="291"/>
        </pc:sldMkLst>
        <pc:spChg chg="mod">
          <ac:chgData name="López Varona, Mª José" userId="6b80e222-923f-4be5-9ffe-77a4b7672272" providerId="ADAL" clId="{FA9DB7A3-AA43-44D0-A19F-445BA4DE831F}" dt="2023-02-21T11:14:22.754" v="1824" actId="20577"/>
          <ac:spMkLst>
            <pc:docMk/>
            <pc:sldMk cId="2060021650" sldId="291"/>
            <ac:spMk id="2" creationId="{00000000-0000-0000-0000-000000000000}"/>
          </ac:spMkLst>
        </pc:spChg>
        <pc:spChg chg="mod">
          <ac:chgData name="López Varona, Mª José" userId="6b80e222-923f-4be5-9ffe-77a4b7672272" providerId="ADAL" clId="{FA9DB7A3-AA43-44D0-A19F-445BA4DE831F}" dt="2023-02-21T11:15:23.297" v="1835" actId="207"/>
          <ac:spMkLst>
            <pc:docMk/>
            <pc:sldMk cId="2060021650" sldId="291"/>
            <ac:spMk id="6" creationId="{00000000-0000-0000-0000-000000000000}"/>
          </ac:spMkLst>
        </pc:spChg>
        <pc:picChg chg="del">
          <ac:chgData name="López Varona, Mª José" userId="6b80e222-923f-4be5-9ffe-77a4b7672272" providerId="ADAL" clId="{FA9DB7A3-AA43-44D0-A19F-445BA4DE831F}" dt="2023-02-21T11:14:26.819" v="1825" actId="478"/>
          <ac:picMkLst>
            <pc:docMk/>
            <pc:sldMk cId="2060021650" sldId="291"/>
            <ac:picMk id="3" creationId="{00000000-0000-0000-0000-000000000000}"/>
          </ac:picMkLst>
        </pc:picChg>
      </pc:sldChg>
      <pc:sldChg chg="modSp mod">
        <pc:chgData name="López Varona, Mª José" userId="6b80e222-923f-4be5-9ffe-77a4b7672272" providerId="ADAL" clId="{FA9DB7A3-AA43-44D0-A19F-445BA4DE831F}" dt="2023-02-21T10:59:50.020" v="1290" actId="207"/>
        <pc:sldMkLst>
          <pc:docMk/>
          <pc:sldMk cId="1454315876" sldId="293"/>
        </pc:sldMkLst>
        <pc:spChg chg="mod">
          <ac:chgData name="López Varona, Mª José" userId="6b80e222-923f-4be5-9ffe-77a4b7672272" providerId="ADAL" clId="{FA9DB7A3-AA43-44D0-A19F-445BA4DE831F}" dt="2023-02-21T10:56:05.242" v="1234" actId="20577"/>
          <ac:spMkLst>
            <pc:docMk/>
            <pc:sldMk cId="1454315876" sldId="293"/>
            <ac:spMk id="2" creationId="{00000000-0000-0000-0000-000000000000}"/>
          </ac:spMkLst>
        </pc:spChg>
        <pc:spChg chg="mod">
          <ac:chgData name="López Varona, Mª José" userId="6b80e222-923f-4be5-9ffe-77a4b7672272" providerId="ADAL" clId="{FA9DB7A3-AA43-44D0-A19F-445BA4DE831F}" dt="2023-02-21T10:59:50.020" v="1290" actId="207"/>
          <ac:spMkLst>
            <pc:docMk/>
            <pc:sldMk cId="1454315876" sldId="293"/>
            <ac:spMk id="6" creationId="{00000000-0000-0000-0000-000000000000}"/>
          </ac:spMkLst>
        </pc:spChg>
      </pc:sldChg>
      <pc:sldChg chg="delSp modSp mod">
        <pc:chgData name="López Varona, Mª José" userId="6b80e222-923f-4be5-9ffe-77a4b7672272" providerId="ADAL" clId="{FA9DB7A3-AA43-44D0-A19F-445BA4DE831F}" dt="2023-02-21T11:15:41.411" v="1839" actId="207"/>
        <pc:sldMkLst>
          <pc:docMk/>
          <pc:sldMk cId="2339580699" sldId="294"/>
        </pc:sldMkLst>
        <pc:spChg chg="mod">
          <ac:chgData name="López Varona, Mª José" userId="6b80e222-923f-4be5-9ffe-77a4b7672272" providerId="ADAL" clId="{FA9DB7A3-AA43-44D0-A19F-445BA4DE831F}" dt="2023-02-21T11:15:33.770" v="1836"/>
          <ac:spMkLst>
            <pc:docMk/>
            <pc:sldMk cId="2339580699" sldId="294"/>
            <ac:spMk id="2" creationId="{00000000-0000-0000-0000-000000000000}"/>
          </ac:spMkLst>
        </pc:spChg>
        <pc:spChg chg="mod">
          <ac:chgData name="López Varona, Mª José" userId="6b80e222-923f-4be5-9ffe-77a4b7672272" providerId="ADAL" clId="{FA9DB7A3-AA43-44D0-A19F-445BA4DE831F}" dt="2023-02-21T11:15:41.411" v="1839" actId="207"/>
          <ac:spMkLst>
            <pc:docMk/>
            <pc:sldMk cId="2339580699" sldId="294"/>
            <ac:spMk id="6" creationId="{00000000-0000-0000-0000-000000000000}"/>
          </ac:spMkLst>
        </pc:spChg>
        <pc:picChg chg="del">
          <ac:chgData name="López Varona, Mª José" userId="6b80e222-923f-4be5-9ffe-77a4b7672272" providerId="ADAL" clId="{FA9DB7A3-AA43-44D0-A19F-445BA4DE831F}" dt="2023-02-21T11:15:36.075" v="1837" actId="478"/>
          <ac:picMkLst>
            <pc:docMk/>
            <pc:sldMk cId="2339580699" sldId="294"/>
            <ac:picMk id="5" creationId="{00000000-0000-0000-0000-000000000000}"/>
          </ac:picMkLst>
        </pc:picChg>
      </pc:sldChg>
      <pc:sldChg chg="delSp modSp mod">
        <pc:chgData name="López Varona, Mª José" userId="6b80e222-923f-4be5-9ffe-77a4b7672272" providerId="ADAL" clId="{FA9DB7A3-AA43-44D0-A19F-445BA4DE831F}" dt="2023-02-21T11:14:07.136" v="1803" actId="14100"/>
        <pc:sldMkLst>
          <pc:docMk/>
          <pc:sldMk cId="1848490273" sldId="295"/>
        </pc:sldMkLst>
        <pc:spChg chg="mod">
          <ac:chgData name="López Varona, Mª José" userId="6b80e222-923f-4be5-9ffe-77a4b7672272" providerId="ADAL" clId="{FA9DB7A3-AA43-44D0-A19F-445BA4DE831F}" dt="2023-02-21T11:12:20.449" v="1781" actId="20577"/>
          <ac:spMkLst>
            <pc:docMk/>
            <pc:sldMk cId="1848490273" sldId="295"/>
            <ac:spMk id="2" creationId="{00000000-0000-0000-0000-000000000000}"/>
          </ac:spMkLst>
        </pc:spChg>
        <pc:spChg chg="mod">
          <ac:chgData name="López Varona, Mª José" userId="6b80e222-923f-4be5-9ffe-77a4b7672272" providerId="ADAL" clId="{FA9DB7A3-AA43-44D0-A19F-445BA4DE831F}" dt="2023-02-21T11:14:07.136" v="1803" actId="14100"/>
          <ac:spMkLst>
            <pc:docMk/>
            <pc:sldMk cId="1848490273" sldId="295"/>
            <ac:spMk id="4" creationId="{00000000-0000-0000-0000-000000000000}"/>
          </ac:spMkLst>
        </pc:spChg>
        <pc:picChg chg="del">
          <ac:chgData name="López Varona, Mª José" userId="6b80e222-923f-4be5-9ffe-77a4b7672272" providerId="ADAL" clId="{FA9DB7A3-AA43-44D0-A19F-445BA4DE831F}" dt="2023-02-21T11:12:22.634" v="1782" actId="478"/>
          <ac:picMkLst>
            <pc:docMk/>
            <pc:sldMk cId="1848490273" sldId="295"/>
            <ac:picMk id="3" creationId="{00000000-0000-0000-0000-000000000000}"/>
          </ac:picMkLst>
        </pc:picChg>
      </pc:sldChg>
    </pc:docChg>
  </pc:docChgLst>
  <pc:docChgLst>
    <pc:chgData name="Rosado Ortiz De Zarate, Ander" userId="6cb5019e-4be0-4e27-b6ca-543cab28f87e" providerId="ADAL" clId="{4D6700BB-1538-4481-A985-E7FFD47F8088}"/>
    <pc:docChg chg="custSel modSld">
      <pc:chgData name="Rosado Ortiz De Zarate, Ander" userId="6cb5019e-4be0-4e27-b6ca-543cab28f87e" providerId="ADAL" clId="{4D6700BB-1538-4481-A985-E7FFD47F8088}" dt="2024-05-06T12:36:24.594" v="0" actId="3626"/>
      <pc:docMkLst>
        <pc:docMk/>
      </pc:docMkLst>
      <pc:sldChg chg="modSp mod">
        <pc:chgData name="Rosado Ortiz De Zarate, Ander" userId="6cb5019e-4be0-4e27-b6ca-543cab28f87e" providerId="ADAL" clId="{4D6700BB-1538-4481-A985-E7FFD47F8088}" dt="2024-05-06T12:36:24.594" v="0" actId="3626"/>
        <pc:sldMkLst>
          <pc:docMk/>
          <pc:sldMk cId="982377593" sldId="261"/>
        </pc:sldMkLst>
        <pc:spChg chg="mod">
          <ac:chgData name="Rosado Ortiz De Zarate, Ander" userId="6cb5019e-4be0-4e27-b6ca-543cab28f87e" providerId="ADAL" clId="{4D6700BB-1538-4481-A985-E7FFD47F8088}" dt="2024-05-06T12:36:24.594" v="0" actId="3626"/>
          <ac:spMkLst>
            <pc:docMk/>
            <pc:sldMk cId="982377593" sldId="261"/>
            <ac:spMk id="3" creationId="{00000000-0000-0000-0000-000000000000}"/>
          </ac:spMkLst>
        </pc:spChg>
      </pc:sldChg>
    </pc:docChg>
  </pc:docChgLst>
  <pc:docChgLst>
    <pc:chgData name="López Varona, Mª José" userId="6b80e222-923f-4be5-9ffe-77a4b7672272" providerId="ADAL" clId="{4F54E4A2-A719-4A28-89DE-7604EF748F79}"/>
    <pc:docChg chg="custSel addSld modSld">
      <pc:chgData name="López Varona, Mª José" userId="6b80e222-923f-4be5-9ffe-77a4b7672272" providerId="ADAL" clId="{4F54E4A2-A719-4A28-89DE-7604EF748F79}" dt="2023-04-13T06:44:47.560" v="574" actId="20577"/>
      <pc:docMkLst>
        <pc:docMk/>
      </pc:docMkLst>
      <pc:sldChg chg="addSp delSp modSp mod">
        <pc:chgData name="López Varona, Mª José" userId="6b80e222-923f-4be5-9ffe-77a4b7672272" providerId="ADAL" clId="{4F54E4A2-A719-4A28-89DE-7604EF748F79}" dt="2023-04-13T06:26:09.520" v="10" actId="1076"/>
        <pc:sldMkLst>
          <pc:docMk/>
          <pc:sldMk cId="936624374" sldId="281"/>
        </pc:sldMkLst>
        <pc:spChg chg="mod">
          <ac:chgData name="López Varona, Mª José" userId="6b80e222-923f-4be5-9ffe-77a4b7672272" providerId="ADAL" clId="{4F54E4A2-A719-4A28-89DE-7604EF748F79}" dt="2023-04-13T06:26:06.016" v="9" actId="14100"/>
          <ac:spMkLst>
            <pc:docMk/>
            <pc:sldMk cId="936624374" sldId="281"/>
            <ac:spMk id="6" creationId="{00000000-0000-0000-0000-000000000000}"/>
          </ac:spMkLst>
        </pc:spChg>
        <pc:graphicFrameChg chg="del modGraphic">
          <ac:chgData name="López Varona, Mª José" userId="6b80e222-923f-4be5-9ffe-77a4b7672272" providerId="ADAL" clId="{4F54E4A2-A719-4A28-89DE-7604EF748F79}" dt="2023-04-13T06:24:40.912" v="2" actId="478"/>
          <ac:graphicFrameMkLst>
            <pc:docMk/>
            <pc:sldMk cId="936624374" sldId="281"/>
            <ac:graphicFrameMk id="3" creationId="{AA2E2B2E-F59B-A167-354D-1327D5E32AEF}"/>
          </ac:graphicFrameMkLst>
        </pc:graphicFrameChg>
        <pc:picChg chg="add mod">
          <ac:chgData name="López Varona, Mª José" userId="6b80e222-923f-4be5-9ffe-77a4b7672272" providerId="ADAL" clId="{4F54E4A2-A719-4A28-89DE-7604EF748F79}" dt="2023-04-13T06:26:09.520" v="10" actId="1076"/>
          <ac:picMkLst>
            <pc:docMk/>
            <pc:sldMk cId="936624374" sldId="281"/>
            <ac:picMk id="5" creationId="{22F48BDD-FA7C-6982-6663-A58D231EB76C}"/>
          </ac:picMkLst>
        </pc:picChg>
      </pc:sldChg>
      <pc:sldChg chg="modSp mod">
        <pc:chgData name="López Varona, Mª José" userId="6b80e222-923f-4be5-9ffe-77a4b7672272" providerId="ADAL" clId="{4F54E4A2-A719-4A28-89DE-7604EF748F79}" dt="2023-04-13T06:44:31.913" v="571" actId="6549"/>
        <pc:sldMkLst>
          <pc:docMk/>
          <pc:sldMk cId="3957581683" sldId="283"/>
        </pc:sldMkLst>
        <pc:spChg chg="mod">
          <ac:chgData name="López Varona, Mª José" userId="6b80e222-923f-4be5-9ffe-77a4b7672272" providerId="ADAL" clId="{4F54E4A2-A719-4A28-89DE-7604EF748F79}" dt="2023-04-13T06:44:31.913" v="571" actId="6549"/>
          <ac:spMkLst>
            <pc:docMk/>
            <pc:sldMk cId="3957581683" sldId="283"/>
            <ac:spMk id="2" creationId="{00000000-0000-0000-0000-000000000000}"/>
          </ac:spMkLst>
        </pc:spChg>
      </pc:sldChg>
      <pc:sldChg chg="modSp mod">
        <pc:chgData name="López Varona, Mª José" userId="6b80e222-923f-4be5-9ffe-77a4b7672272" providerId="ADAL" clId="{4F54E4A2-A719-4A28-89DE-7604EF748F79}" dt="2023-04-13T06:44:36.450" v="572" actId="20577"/>
        <pc:sldMkLst>
          <pc:docMk/>
          <pc:sldMk cId="2824317216" sldId="284"/>
        </pc:sldMkLst>
        <pc:spChg chg="mod">
          <ac:chgData name="López Varona, Mª José" userId="6b80e222-923f-4be5-9ffe-77a4b7672272" providerId="ADAL" clId="{4F54E4A2-A719-4A28-89DE-7604EF748F79}" dt="2023-04-13T06:44:36.450" v="572" actId="20577"/>
          <ac:spMkLst>
            <pc:docMk/>
            <pc:sldMk cId="2824317216" sldId="284"/>
            <ac:spMk id="2" creationId="{00000000-0000-0000-0000-000000000000}"/>
          </ac:spMkLst>
        </pc:spChg>
      </pc:sldChg>
      <pc:sldChg chg="addSp delSp modSp mod">
        <pc:chgData name="López Varona, Mª José" userId="6b80e222-923f-4be5-9ffe-77a4b7672272" providerId="ADAL" clId="{4F54E4A2-A719-4A28-89DE-7604EF748F79}" dt="2023-04-13T06:44:42.271" v="573" actId="20577"/>
        <pc:sldMkLst>
          <pc:docMk/>
          <pc:sldMk cId="1014363761" sldId="285"/>
        </pc:sldMkLst>
        <pc:spChg chg="mod">
          <ac:chgData name="López Varona, Mª José" userId="6b80e222-923f-4be5-9ffe-77a4b7672272" providerId="ADAL" clId="{4F54E4A2-A719-4A28-89DE-7604EF748F79}" dt="2023-04-13T06:44:42.271" v="573" actId="20577"/>
          <ac:spMkLst>
            <pc:docMk/>
            <pc:sldMk cId="1014363761" sldId="285"/>
            <ac:spMk id="2" creationId="{00000000-0000-0000-0000-000000000000}"/>
          </ac:spMkLst>
        </pc:spChg>
        <pc:spChg chg="mod">
          <ac:chgData name="López Varona, Mª José" userId="6b80e222-923f-4be5-9ffe-77a4b7672272" providerId="ADAL" clId="{4F54E4A2-A719-4A28-89DE-7604EF748F79}" dt="2023-04-13T06:27:46.081" v="21" actId="20577"/>
          <ac:spMkLst>
            <pc:docMk/>
            <pc:sldMk cId="1014363761" sldId="285"/>
            <ac:spMk id="6" creationId="{00000000-0000-0000-0000-000000000000}"/>
          </ac:spMkLst>
        </pc:spChg>
        <pc:picChg chg="del">
          <ac:chgData name="López Varona, Mª José" userId="6b80e222-923f-4be5-9ffe-77a4b7672272" providerId="ADAL" clId="{4F54E4A2-A719-4A28-89DE-7604EF748F79}" dt="2023-04-13T06:26:30.261" v="11" actId="478"/>
          <ac:picMkLst>
            <pc:docMk/>
            <pc:sldMk cId="1014363761" sldId="285"/>
            <ac:picMk id="4" creationId="{4A530221-79DF-202A-44B7-6BEBE76064B0}"/>
          </ac:picMkLst>
        </pc:picChg>
        <pc:picChg chg="add mod">
          <ac:chgData name="López Varona, Mª José" userId="6b80e222-923f-4be5-9ffe-77a4b7672272" providerId="ADAL" clId="{4F54E4A2-A719-4A28-89DE-7604EF748F79}" dt="2023-04-13T06:27:55.776" v="23" actId="1076"/>
          <ac:picMkLst>
            <pc:docMk/>
            <pc:sldMk cId="1014363761" sldId="285"/>
            <ac:picMk id="5" creationId="{D801A001-595D-9C3D-260F-2D9E2B5B2428}"/>
          </ac:picMkLst>
        </pc:picChg>
      </pc:sldChg>
      <pc:sldChg chg="modSp mod">
        <pc:chgData name="López Varona, Mª José" userId="6b80e222-923f-4be5-9ffe-77a4b7672272" providerId="ADAL" clId="{4F54E4A2-A719-4A28-89DE-7604EF748F79}" dt="2023-04-13T06:44:47.560" v="574" actId="20577"/>
        <pc:sldMkLst>
          <pc:docMk/>
          <pc:sldMk cId="1848490273" sldId="295"/>
        </pc:sldMkLst>
        <pc:spChg chg="mod">
          <ac:chgData name="López Varona, Mª José" userId="6b80e222-923f-4be5-9ffe-77a4b7672272" providerId="ADAL" clId="{4F54E4A2-A719-4A28-89DE-7604EF748F79}" dt="2023-04-13T06:44:47.560" v="574" actId="20577"/>
          <ac:spMkLst>
            <pc:docMk/>
            <pc:sldMk cId="1848490273" sldId="295"/>
            <ac:spMk id="2" creationId="{00000000-0000-0000-0000-000000000000}"/>
          </ac:spMkLst>
        </pc:spChg>
      </pc:sldChg>
      <pc:sldChg chg="modSp add mod">
        <pc:chgData name="López Varona, Mª José" userId="6b80e222-923f-4be5-9ffe-77a4b7672272" providerId="ADAL" clId="{4F54E4A2-A719-4A28-89DE-7604EF748F79}" dt="2023-04-13T06:44:04.438" v="570" actId="20577"/>
        <pc:sldMkLst>
          <pc:docMk/>
          <pc:sldMk cId="2230582490" sldId="296"/>
        </pc:sldMkLst>
        <pc:spChg chg="mod">
          <ac:chgData name="López Varona, Mª José" userId="6b80e222-923f-4be5-9ffe-77a4b7672272" providerId="ADAL" clId="{4F54E4A2-A719-4A28-89DE-7604EF748F79}" dt="2023-04-13T06:39:57.289" v="455" actId="20577"/>
          <ac:spMkLst>
            <pc:docMk/>
            <pc:sldMk cId="2230582490" sldId="296"/>
            <ac:spMk id="2" creationId="{00000000-0000-0000-0000-000000000000}"/>
          </ac:spMkLst>
        </pc:spChg>
        <pc:spChg chg="mod">
          <ac:chgData name="López Varona, Mª José" userId="6b80e222-923f-4be5-9ffe-77a4b7672272" providerId="ADAL" clId="{4F54E4A2-A719-4A28-89DE-7604EF748F79}" dt="2023-04-13T06:44:04.438" v="570" actId="20577"/>
          <ac:spMkLst>
            <pc:docMk/>
            <pc:sldMk cId="2230582490" sldId="296"/>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06/05/2024</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06/05/2024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06/05/2024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06/05/2024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06/05/2024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06/05/2024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06/05/2024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06/05/2024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06/05/2024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06/05/2024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06/05/2024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ruposdetrabajo.sefh.es/genesis/index.php/enlaces-de-interes/utilidades"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hyperlink" Target="https://www.euskadi.eus/contenidos/informacion/cevime_infac_2023/es_def/adjuntos/INFAC_Vol_31_1_Metodologia_ES.pdf"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0110" y="1364100"/>
            <a:ext cx="10752083" cy="2387600"/>
          </a:xfrm>
        </p:spPr>
        <p:txBody>
          <a:bodyPr>
            <a:normAutofit/>
          </a:bodyPr>
          <a:lstStyle/>
          <a:p>
            <a:r>
              <a:rPr lang="es-ES" sz="4000" dirty="0">
                <a:solidFill>
                  <a:srgbClr val="4E9EBA"/>
                </a:solidFill>
                <a:latin typeface="Arial Black" pitchFamily="34" charset="0"/>
                <a:ea typeface="+mn-ea"/>
                <a:cs typeface="+mn-cs"/>
              </a:rPr>
              <a:t>ENSAYOS DE NO INFERIORIDAD Y ANÁLISIS DE SUBGRUPOS</a:t>
            </a:r>
            <a:br>
              <a:rPr lang="es-ES_tradnl" sz="4000" dirty="0">
                <a:solidFill>
                  <a:srgbClr val="4E9EBA"/>
                </a:solidFill>
                <a:latin typeface="Arial Black" pitchFamily="34" charset="0"/>
                <a:ea typeface="+mn-ea"/>
                <a:cs typeface="+mn-cs"/>
              </a:rPr>
            </a:br>
            <a:br>
              <a:rPr lang="es-ES_tradnl" sz="4000" dirty="0">
                <a:solidFill>
                  <a:srgbClr val="4E9EBA"/>
                </a:solidFill>
                <a:latin typeface="Arial Black" pitchFamily="34" charset="0"/>
                <a:ea typeface="+mn-ea"/>
                <a:cs typeface="+mn-cs"/>
              </a:rPr>
            </a:br>
            <a:r>
              <a:rPr lang="es-ES_tradnl" sz="4000" dirty="0" err="1">
                <a:solidFill>
                  <a:srgbClr val="4E9EBA"/>
                </a:solidFill>
                <a:latin typeface="Arial Black" pitchFamily="34" charset="0"/>
                <a:ea typeface="+mn-ea"/>
                <a:cs typeface="+mn-cs"/>
              </a:rPr>
              <a:t>Vol</a:t>
            </a:r>
            <a:r>
              <a:rPr lang="es-ES_tradnl" sz="4000" dirty="0">
                <a:solidFill>
                  <a:srgbClr val="4E9EBA"/>
                </a:solidFill>
                <a:latin typeface="Arial Black" pitchFamily="34" charset="0"/>
                <a:ea typeface="+mn-ea"/>
                <a:cs typeface="+mn-cs"/>
              </a:rPr>
              <a:t> 31, </a:t>
            </a:r>
            <a:r>
              <a:rPr lang="es-ES_tradnl" sz="4000" dirty="0" err="1">
                <a:solidFill>
                  <a:srgbClr val="4E9EBA"/>
                </a:solidFill>
                <a:latin typeface="Arial Black" pitchFamily="34" charset="0"/>
                <a:ea typeface="+mn-ea"/>
                <a:cs typeface="+mn-cs"/>
              </a:rPr>
              <a:t>nº</a:t>
            </a:r>
            <a:r>
              <a:rPr lang="es-ES_tradnl" sz="4000" dirty="0">
                <a:solidFill>
                  <a:srgbClr val="4E9EBA"/>
                </a:solidFill>
                <a:latin typeface="Arial Black" pitchFamily="34" charset="0"/>
                <a:ea typeface="+mn-ea"/>
                <a:cs typeface="+mn-cs"/>
              </a:rPr>
              <a:t> 1 2023</a:t>
            </a:r>
            <a:endParaRPr lang="es-ES" sz="4000" dirty="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65371"/>
            <a:ext cx="10515600" cy="931910"/>
          </a:xfrm>
        </p:spPr>
        <p:txBody>
          <a:bodyPr>
            <a:normAutofit fontScale="90000"/>
          </a:bodyPr>
          <a:lstStyle/>
          <a:p>
            <a:pPr algn="ctr"/>
            <a:r>
              <a:rPr lang="es-ES" sz="3200" dirty="0">
                <a:solidFill>
                  <a:srgbClr val="4E9EBA"/>
                </a:solidFill>
                <a:latin typeface="Arial Black" pitchFamily="34" charset="0"/>
                <a:ea typeface="+mn-ea"/>
                <a:cs typeface="+mn-cs"/>
              </a:rPr>
              <a:t>ENSAYOS DE NO INFERIORIDAD (VI)</a:t>
            </a:r>
            <a:br>
              <a:rPr lang="es-ES" sz="3200" dirty="0">
                <a:solidFill>
                  <a:srgbClr val="4E9EBA"/>
                </a:solidFill>
                <a:latin typeface="Arial Black" pitchFamily="34" charset="0"/>
                <a:ea typeface="+mn-ea"/>
                <a:cs typeface="+mn-cs"/>
              </a:rPr>
            </a:br>
            <a:r>
              <a:rPr lang="es-ES" sz="3200" dirty="0">
                <a:solidFill>
                  <a:srgbClr val="4E9EBA"/>
                </a:solidFill>
                <a:latin typeface="Arial Black" pitchFamily="34" charset="0"/>
                <a:ea typeface="+mn-ea"/>
                <a:cs typeface="+mn-cs"/>
              </a:rPr>
              <a:t>Interpretación de los resultados</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1184758" y="1213814"/>
            <a:ext cx="9088445" cy="422819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Para determinar si un tratamiento es no inferior a otro se utilizan los límites del intervalo de confianza (IC) del estimador central utilizado y se comparan con los valores inferior y superior del margen de no inferioridad preestablecido </a:t>
            </a:r>
          </a:p>
          <a:p>
            <a:pPr>
              <a:buFont typeface="Wingdings" panose="05000000000000000000" pitchFamily="2" charset="2"/>
              <a:buChar char="ü"/>
            </a:pPr>
            <a:r>
              <a:rPr lang="es-ES" sz="2000" dirty="0"/>
              <a:t>Si el IC excluye el margen de no inferioridad preespecificado, se concluye que el tratamiento en estudio es no inferior al tratamiento control </a:t>
            </a:r>
          </a:p>
          <a:p>
            <a:pPr>
              <a:buFont typeface="Wingdings" panose="05000000000000000000" pitchFamily="2" charset="2"/>
              <a:buChar char="ü"/>
            </a:pPr>
            <a:r>
              <a:rPr lang="es-ES" sz="2000" dirty="0"/>
              <a:t>Hay que tener en cuenta la amplitud de esos IC. A veces son tan amplios, que lo que se considera no inferior desde un punto de vista estadístico, puede ser cuestionable desde un punto de vista clínico</a:t>
            </a:r>
          </a:p>
          <a:p>
            <a:pPr>
              <a:buFont typeface="Wingdings" panose="05000000000000000000" pitchFamily="2" charset="2"/>
              <a:buChar char="ü"/>
            </a:pPr>
            <a:r>
              <a:rPr lang="es-ES" sz="2000" dirty="0"/>
              <a:t>Si la diferencia entre el tratamiento comparador y el placebo es pequeña, dependiendo del límite de no inferioridad, el efecto del fármaco supuestamente no inferior en realidad podría estar cerca del placebo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4317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94553"/>
            <a:ext cx="10515600" cy="902727"/>
          </a:xfrm>
        </p:spPr>
        <p:txBody>
          <a:bodyPr>
            <a:noAutofit/>
          </a:bodyPr>
          <a:lstStyle/>
          <a:p>
            <a:pPr algn="ctr"/>
            <a:r>
              <a:rPr lang="es-ES" sz="2800" dirty="0">
                <a:solidFill>
                  <a:srgbClr val="4E9EBA"/>
                </a:solidFill>
                <a:latin typeface="Arial Black" pitchFamily="34" charset="0"/>
                <a:ea typeface="+mn-ea"/>
                <a:cs typeface="+mn-cs"/>
              </a:rPr>
              <a:t>ENSAYOS DE NO INFERIORIDAD (VII)</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Interpretación de los resultados</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1184759" y="1162975"/>
            <a:ext cx="9024562" cy="500125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Posibles resultados:</a:t>
            </a:r>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p>
          <a:p>
            <a:pPr>
              <a:spcBef>
                <a:spcPts val="0"/>
              </a:spcBef>
              <a:buFont typeface="Wingdings" panose="05000000000000000000" pitchFamily="2" charset="2"/>
              <a:buChar char="ü"/>
            </a:pPr>
            <a:r>
              <a:rPr lang="es-ES" sz="1600" dirty="0"/>
              <a:t>A: no inferior al comparador y superior porque todo el intervalo es menor de 1</a:t>
            </a:r>
          </a:p>
          <a:p>
            <a:pPr>
              <a:spcBef>
                <a:spcPts val="0"/>
              </a:spcBef>
              <a:buFont typeface="Wingdings" panose="05000000000000000000" pitchFamily="2" charset="2"/>
              <a:buChar char="ü"/>
            </a:pPr>
            <a:r>
              <a:rPr lang="es-ES" sz="1600" dirty="0"/>
              <a:t>B: no inferior</a:t>
            </a:r>
          </a:p>
          <a:p>
            <a:pPr>
              <a:spcBef>
                <a:spcPts val="0"/>
              </a:spcBef>
              <a:buFont typeface="Wingdings" panose="05000000000000000000" pitchFamily="2" charset="2"/>
              <a:buChar char="ü"/>
            </a:pPr>
            <a:r>
              <a:rPr lang="es-ES" sz="1600" dirty="0"/>
              <a:t>C: situación paradójica (se demuestra inferioridad y no inferioridad)</a:t>
            </a:r>
          </a:p>
          <a:p>
            <a:pPr>
              <a:spcBef>
                <a:spcPts val="0"/>
              </a:spcBef>
              <a:buFont typeface="Wingdings" panose="05000000000000000000" pitchFamily="2" charset="2"/>
              <a:buChar char="ü"/>
            </a:pPr>
            <a:r>
              <a:rPr lang="es-ES" sz="1600" dirty="0"/>
              <a:t>D: no concluyente</a:t>
            </a:r>
          </a:p>
          <a:p>
            <a:pPr>
              <a:spcBef>
                <a:spcPts val="0"/>
              </a:spcBef>
              <a:buFont typeface="Wingdings" panose="05000000000000000000" pitchFamily="2" charset="2"/>
              <a:buChar char="ü"/>
            </a:pPr>
            <a:r>
              <a:rPr lang="es-ES" sz="1600" dirty="0"/>
              <a:t>E: no se demuestra la no inferioridad</a:t>
            </a:r>
          </a:p>
          <a:p>
            <a:pPr>
              <a:buFont typeface="Wingdings" panose="05000000000000000000" pitchFamily="2" charset="2"/>
              <a:buChar char="ü"/>
            </a:pPr>
            <a:endParaRPr lang="es-ES" sz="2000" dirty="0"/>
          </a:p>
          <a:p>
            <a:endParaRPr lang="es-ES" sz="2000" dirty="0"/>
          </a:p>
          <a:p>
            <a:endParaRPr lang="es-ES" sz="2000" dirty="0"/>
          </a:p>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5" name="Imagen 4">
            <a:extLst>
              <a:ext uri="{FF2B5EF4-FFF2-40B4-BE49-F238E27FC236}">
                <a16:creationId xmlns:a16="http://schemas.microsoft.com/office/drawing/2014/main" id="{D801A001-595D-9C3D-260F-2D9E2B5B2428}"/>
              </a:ext>
            </a:extLst>
          </p:cNvPr>
          <p:cNvPicPr>
            <a:picLocks noChangeAspect="1"/>
          </p:cNvPicPr>
          <p:nvPr/>
        </p:nvPicPr>
        <p:blipFill>
          <a:blip r:embed="rId5"/>
          <a:stretch>
            <a:fillRect/>
          </a:stretch>
        </p:blipFill>
        <p:spPr>
          <a:xfrm>
            <a:off x="1982679" y="1720432"/>
            <a:ext cx="5988123" cy="3233308"/>
          </a:xfrm>
          <a:prstGeom prst="rect">
            <a:avLst/>
          </a:prstGeom>
        </p:spPr>
      </p:pic>
    </p:spTree>
    <p:extLst>
      <p:ext uri="{BB962C8B-B14F-4D97-AF65-F5344CB8AC3E}">
        <p14:creationId xmlns:p14="http://schemas.microsoft.com/office/powerpoint/2010/main" val="1014363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94553"/>
            <a:ext cx="10515600" cy="902727"/>
          </a:xfrm>
        </p:spPr>
        <p:txBody>
          <a:bodyPr>
            <a:noAutofit/>
          </a:bodyPr>
          <a:lstStyle/>
          <a:p>
            <a:pPr algn="ctr"/>
            <a:r>
              <a:rPr lang="es-ES" sz="3200" dirty="0">
                <a:solidFill>
                  <a:srgbClr val="4E9EBA"/>
                </a:solidFill>
                <a:latin typeface="Arial Black" pitchFamily="34" charset="0"/>
                <a:ea typeface="+mn-ea"/>
                <a:cs typeface="+mn-cs"/>
              </a:rPr>
              <a:t>ENSAYOS DE NO INFERIORIDAD </a:t>
            </a:r>
            <a:r>
              <a:rPr lang="es-ES" sz="3200">
                <a:solidFill>
                  <a:srgbClr val="4E9EBA"/>
                </a:solidFill>
                <a:latin typeface="Arial Black" pitchFamily="34" charset="0"/>
                <a:ea typeface="+mn-ea"/>
                <a:cs typeface="+mn-cs"/>
              </a:rPr>
              <a:t>(VIII)</a:t>
            </a:r>
            <a:br>
              <a:rPr lang="es-ES" sz="3200" dirty="0">
                <a:solidFill>
                  <a:srgbClr val="4E9EBA"/>
                </a:solidFill>
                <a:latin typeface="Arial Black" pitchFamily="34" charset="0"/>
                <a:ea typeface="+mn-ea"/>
                <a:cs typeface="+mn-cs"/>
              </a:rPr>
            </a:br>
            <a:r>
              <a:rPr lang="es-ES" sz="3200" dirty="0">
                <a:solidFill>
                  <a:srgbClr val="4E9EBA"/>
                </a:solidFill>
                <a:latin typeface="Arial Black" pitchFamily="34" charset="0"/>
                <a:ea typeface="+mn-ea"/>
                <a:cs typeface="+mn-cs"/>
              </a:rPr>
              <a:t>Resumen</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838200" y="1239632"/>
            <a:ext cx="10001435" cy="4401205"/>
          </a:xfrm>
          <a:prstGeom prst="rect">
            <a:avLst/>
          </a:prstGeom>
        </p:spPr>
        <p:txBody>
          <a:bodyPr wrap="square">
            <a:spAutoFit/>
          </a:bodyPr>
          <a:lstStyle/>
          <a:p>
            <a:pPr marL="342900" indent="-342900">
              <a:buFont typeface="Wingdings" panose="05000000000000000000" pitchFamily="2" charset="2"/>
              <a:buChar char="ü"/>
            </a:pPr>
            <a:r>
              <a:rPr lang="es-ES" sz="2000" dirty="0">
                <a:solidFill>
                  <a:prstClr val="black"/>
                </a:solidFill>
              </a:rPr>
              <a:t>El tratamiento experimental debe ofrecer ventajas en seguridad, coste o conveniencia frente al comparador</a:t>
            </a:r>
          </a:p>
          <a:p>
            <a:pPr marL="342900" indent="-342900">
              <a:buFont typeface="Wingdings" panose="05000000000000000000" pitchFamily="2" charset="2"/>
              <a:buChar char="ü"/>
            </a:pPr>
            <a:r>
              <a:rPr lang="es-ES" sz="2000" dirty="0">
                <a:solidFill>
                  <a:prstClr val="black"/>
                </a:solidFill>
              </a:rPr>
              <a:t>El tratamiento comparador debe ser el más adecuado y haber demostrado tener un efecto grande, fiable y consistente en ensayos clínicos controlados con placebo</a:t>
            </a:r>
          </a:p>
          <a:p>
            <a:pPr marL="342900" indent="-342900">
              <a:buFont typeface="Wingdings" panose="05000000000000000000" pitchFamily="2" charset="2"/>
              <a:buChar char="ü"/>
            </a:pPr>
            <a:r>
              <a:rPr lang="es-ES" sz="2000" dirty="0">
                <a:solidFill>
                  <a:prstClr val="black"/>
                </a:solidFill>
              </a:rPr>
              <a:t>El margen de no inferioridad debe de estar definido a priori y estar basado en criterios estadísticos y en el juicio clínico. Es preferible que esté expresado en una escala relativa de riesgo (riesgo relativo, </a:t>
            </a:r>
            <a:r>
              <a:rPr lang="es-ES" sz="2000" dirty="0" err="1">
                <a:solidFill>
                  <a:prstClr val="black"/>
                </a:solidFill>
              </a:rPr>
              <a:t>odds</a:t>
            </a:r>
            <a:r>
              <a:rPr lang="es-ES" sz="2000" dirty="0">
                <a:solidFill>
                  <a:prstClr val="black"/>
                </a:solidFill>
              </a:rPr>
              <a:t> ratio o </a:t>
            </a:r>
            <a:r>
              <a:rPr lang="es-ES" sz="2000" dirty="0" err="1">
                <a:solidFill>
                  <a:prstClr val="black"/>
                </a:solidFill>
              </a:rPr>
              <a:t>hazard</a:t>
            </a:r>
            <a:r>
              <a:rPr lang="es-ES" sz="2000" dirty="0">
                <a:solidFill>
                  <a:prstClr val="black"/>
                </a:solidFill>
              </a:rPr>
              <a:t> ratio) que en una diferencia absoluta del riesgo.</a:t>
            </a:r>
          </a:p>
          <a:p>
            <a:pPr marL="342900" indent="-342900">
              <a:buFont typeface="Wingdings" panose="05000000000000000000" pitchFamily="2" charset="2"/>
              <a:buChar char="ü"/>
            </a:pPr>
            <a:r>
              <a:rPr lang="es-ES" sz="2000" dirty="0">
                <a:solidFill>
                  <a:prstClr val="black"/>
                </a:solidFill>
              </a:rPr>
              <a:t>La población y protocolo del ensayo de no inferioridad debería ser idéntica a la de los ensayos frente a placebo del comparador</a:t>
            </a:r>
          </a:p>
          <a:p>
            <a:pPr marL="342900" indent="-342900">
              <a:buFont typeface="Wingdings" panose="05000000000000000000" pitchFamily="2" charset="2"/>
              <a:buChar char="ü"/>
            </a:pPr>
            <a:r>
              <a:rPr lang="es-ES" sz="2000" dirty="0">
                <a:solidFill>
                  <a:prstClr val="black"/>
                </a:solidFill>
              </a:rPr>
              <a:t>El IC no debe exceder el margen de no inferioridad</a:t>
            </a:r>
          </a:p>
          <a:p>
            <a:pPr marL="342900" indent="-342900">
              <a:buFont typeface="Wingdings" panose="05000000000000000000" pitchFamily="2" charset="2"/>
              <a:buChar char="ü"/>
            </a:pPr>
            <a:r>
              <a:rPr lang="es-ES" sz="2000" dirty="0">
                <a:solidFill>
                  <a:prstClr val="black"/>
                </a:solidFill>
              </a:rPr>
              <a:t>La no inferioridad debe estar validada por el análisis por intención de tratar y por protocolo.</a:t>
            </a:r>
          </a:p>
          <a:p>
            <a:pPr marL="342900" indent="-342900">
              <a:buFont typeface="Wingdings" panose="05000000000000000000" pitchFamily="2" charset="2"/>
              <a:buChar char="ü"/>
            </a:pPr>
            <a:r>
              <a:rPr lang="es-ES" sz="2000" dirty="0">
                <a:solidFill>
                  <a:prstClr val="black"/>
                </a:solidFill>
              </a:rPr>
              <a:t>Si se quiere declarar superioridad una vez que se ha demostrado la no inferioridad, este análisis debe estar preestablecido en el protocolo y estar demostrado a partir del análisis por intención de tratar</a:t>
            </a:r>
          </a:p>
        </p:txBody>
      </p:sp>
    </p:spTree>
    <p:extLst>
      <p:ext uri="{BB962C8B-B14F-4D97-AF65-F5344CB8AC3E}">
        <p14:creationId xmlns:p14="http://schemas.microsoft.com/office/powerpoint/2010/main" val="1848490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94553"/>
            <a:ext cx="10515600" cy="902727"/>
          </a:xfrm>
        </p:spPr>
        <p:txBody>
          <a:bodyPr>
            <a:noAutofit/>
          </a:bodyPr>
          <a:lstStyle/>
          <a:p>
            <a:pPr algn="ctr"/>
            <a:r>
              <a:rPr lang="es-ES" sz="3000" dirty="0">
                <a:solidFill>
                  <a:srgbClr val="4E9EBA"/>
                </a:solidFill>
                <a:latin typeface="Arial Black" pitchFamily="34" charset="0"/>
                <a:ea typeface="+mn-ea"/>
                <a:cs typeface="+mn-cs"/>
              </a:rPr>
              <a:t>ANÁLISIS DE SUBGRUPOS</a:t>
            </a:r>
          </a:p>
        </p:txBody>
      </p:sp>
      <p:sp>
        <p:nvSpPr>
          <p:cNvPr id="6" name="Subtítulo 2"/>
          <p:cNvSpPr txBox="1">
            <a:spLocks/>
          </p:cNvSpPr>
          <p:nvPr/>
        </p:nvSpPr>
        <p:spPr>
          <a:xfrm>
            <a:off x="1184758" y="1393371"/>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Los análisis de subgrupos, por su naturaleza exploratoria, permiten generar hipótesis que siempre deben ser confirmadas mediante otros ensayos clínicos. La realidad es que rara vez se realizan estos ensayos (algunas veces de forma interesada) y, partiendo de esos resultados, se pueden tomar decisiones clínicas con alto grado de incertidumbre</a:t>
            </a:r>
          </a:p>
          <a:p>
            <a:pPr>
              <a:buFont typeface="Wingdings" panose="05000000000000000000" pitchFamily="2" charset="2"/>
              <a:buChar char="ü"/>
            </a:pPr>
            <a:r>
              <a:rPr lang="es-ES" sz="2000" dirty="0"/>
              <a:t>Así, hay ejemplos de análisis de subgrupos que han mostrado una diferencia clínicamente importante en el efecto de un tratamiento que posteriormente se ha comprobado que no es cierta como: que la aspirina no es efectiva en la prevención secundaria del ictus en mujeres, que el tratamiento antihipertensivo no es efectivo o puede ser perjudicial en personas ancianas, </a:t>
            </a:r>
            <a:r>
              <a:rPr lang="es-ES" sz="2000" dirty="0" err="1"/>
              <a:t>etc</a:t>
            </a:r>
            <a:r>
              <a:rPr lang="es-ES" sz="2000" dirty="0"/>
              <a:t> </a:t>
            </a:r>
            <a:endParaRPr lang="es-ES" sz="2000" b="1"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02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757088" cy="732155"/>
          </a:xfrm>
        </p:spPr>
        <p:txBody>
          <a:bodyPr>
            <a:noAutofit/>
          </a:bodyPr>
          <a:lstStyle/>
          <a:p>
            <a:pPr algn="ctr"/>
            <a:r>
              <a:rPr lang="es-ES" sz="3000" dirty="0">
                <a:solidFill>
                  <a:srgbClr val="4E9EBA"/>
                </a:solidFill>
                <a:latin typeface="Arial Black" pitchFamily="34" charset="0"/>
                <a:ea typeface="+mn-ea"/>
                <a:cs typeface="+mn-cs"/>
              </a:rPr>
              <a:t>ANÁLISIS DE SUBGRUPOS (II)</a:t>
            </a:r>
          </a:p>
        </p:txBody>
      </p:sp>
      <p:sp>
        <p:nvSpPr>
          <p:cNvPr id="6" name="Subtítulo 2"/>
          <p:cNvSpPr txBox="1">
            <a:spLocks/>
          </p:cNvSpPr>
          <p:nvPr/>
        </p:nvSpPr>
        <p:spPr>
          <a:xfrm>
            <a:off x="1184758" y="1393371"/>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Para ayudar a diferenciar entre los que pueden aportar información relevante y los que pueden generar errores e inducir a tomar decisiones que potencialmente podrían perjudicar a los pacientes se han desarrollado diferentes guías. El Grupo GENESIS de la Sociedad Española de Farmacia Hospitalaria, ha desarrollado un </a:t>
            </a:r>
            <a:r>
              <a:rPr lang="es-ES" sz="2000" dirty="0" err="1">
                <a:hlinkClick r:id="rId2"/>
              </a:rPr>
              <a:t>check</a:t>
            </a:r>
            <a:r>
              <a:rPr lang="es-ES" sz="2000" dirty="0">
                <a:hlinkClick r:id="rId2"/>
              </a:rPr>
              <a:t> </a:t>
            </a:r>
            <a:r>
              <a:rPr lang="es-ES" sz="2000" dirty="0" err="1">
                <a:hlinkClick r:id="rId2"/>
              </a:rPr>
              <a:t>list</a:t>
            </a:r>
            <a:r>
              <a:rPr lang="es-ES" sz="2000" dirty="0">
                <a:hlinkClick r:id="rId2"/>
              </a:rPr>
              <a:t> </a:t>
            </a:r>
            <a:r>
              <a:rPr lang="es-ES" sz="2000" dirty="0"/>
              <a:t>para intentar mejorar la realización e interpretación del análisis de subgrupos</a:t>
            </a:r>
          </a:p>
          <a:p>
            <a:pPr>
              <a:buFont typeface="Wingdings" panose="05000000000000000000" pitchFamily="2" charset="2"/>
              <a:buChar char="ü"/>
            </a:pPr>
            <a:endParaRPr lang="es-ES" sz="2000" dirty="0"/>
          </a:p>
          <a:p>
            <a:pPr>
              <a:buFont typeface="Wingdings" panose="05000000000000000000" pitchFamily="2" charset="2"/>
              <a:buChar char="ü"/>
            </a:pPr>
            <a:r>
              <a:rPr lang="eu-ES" sz="2000" dirty="0"/>
              <a:t>El </a:t>
            </a:r>
            <a:r>
              <a:rPr lang="eu-ES" sz="2000" dirty="0" err="1"/>
              <a:t>Check</a:t>
            </a:r>
            <a:r>
              <a:rPr lang="eu-ES" sz="2000" dirty="0"/>
              <a:t> </a:t>
            </a:r>
            <a:r>
              <a:rPr lang="eu-ES" sz="2000" dirty="0" err="1"/>
              <a:t>List</a:t>
            </a:r>
            <a:r>
              <a:rPr lang="eu-ES" sz="2000" dirty="0"/>
              <a:t> </a:t>
            </a:r>
            <a:r>
              <a:rPr lang="eu-ES" sz="2000" dirty="0" err="1"/>
              <a:t>consta</a:t>
            </a:r>
            <a:r>
              <a:rPr lang="eu-ES" sz="2000" dirty="0"/>
              <a:t> de 2 </a:t>
            </a:r>
            <a:r>
              <a:rPr lang="eu-ES" sz="2000" dirty="0" err="1"/>
              <a:t>partes</a:t>
            </a:r>
            <a:r>
              <a:rPr lang="eu-ES" sz="2000" dirty="0"/>
              <a:t>:</a:t>
            </a:r>
          </a:p>
          <a:p>
            <a:pPr lvl="1">
              <a:buFont typeface="Wingdings" panose="05000000000000000000" pitchFamily="2" charset="2"/>
              <a:buChar char="ü"/>
            </a:pPr>
            <a:r>
              <a:rPr lang="eu-ES" sz="2000" dirty="0"/>
              <a:t>3 </a:t>
            </a:r>
            <a:r>
              <a:rPr lang="eu-ES" sz="2000" dirty="0" err="1"/>
              <a:t>cuestiones</a:t>
            </a:r>
            <a:r>
              <a:rPr lang="eu-ES" sz="2000" dirty="0"/>
              <a:t> </a:t>
            </a:r>
            <a:r>
              <a:rPr lang="eu-ES" sz="2000" dirty="0" err="1"/>
              <a:t>preliminares</a:t>
            </a:r>
            <a:r>
              <a:rPr lang="eu-ES" sz="2000" dirty="0"/>
              <a:t> de </a:t>
            </a:r>
            <a:r>
              <a:rPr lang="eu-ES" sz="2000" dirty="0" err="1"/>
              <a:t>descarte</a:t>
            </a:r>
            <a:endParaRPr lang="eu-ES" sz="2000" dirty="0"/>
          </a:p>
          <a:p>
            <a:pPr lvl="1">
              <a:buFont typeface="Wingdings" panose="05000000000000000000" pitchFamily="2" charset="2"/>
              <a:buChar char="ü"/>
            </a:pPr>
            <a:r>
              <a:rPr lang="eu-ES" sz="2000" dirty="0"/>
              <a:t>7 </a:t>
            </a:r>
            <a:r>
              <a:rPr lang="eu-ES" sz="2000" dirty="0" err="1"/>
              <a:t>criterios</a:t>
            </a:r>
            <a:r>
              <a:rPr lang="eu-ES" sz="2000" dirty="0"/>
              <a:t> </a:t>
            </a:r>
            <a:r>
              <a:rPr lang="es-ES" sz="2000" dirty="0"/>
              <a:t>para valorar la aplicabilidad de la posible diferencia encontrada</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005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199" y="365125"/>
            <a:ext cx="10844719" cy="732155"/>
          </a:xfrm>
        </p:spPr>
        <p:txBody>
          <a:bodyPr>
            <a:noAutofit/>
          </a:bodyPr>
          <a:lstStyle/>
          <a:p>
            <a:pPr algn="ctr"/>
            <a:r>
              <a:rPr lang="es-ES" sz="3000" dirty="0">
                <a:solidFill>
                  <a:srgbClr val="4E9EBA"/>
                </a:solidFill>
                <a:latin typeface="Arial Black" pitchFamily="34" charset="0"/>
              </a:rPr>
              <a:t>ANÁLISIS DE SUBGRUPOS </a:t>
            </a:r>
            <a:r>
              <a:rPr lang="eu-ES" sz="3000" dirty="0">
                <a:solidFill>
                  <a:srgbClr val="4E9EBA"/>
                </a:solidFill>
                <a:latin typeface="Arial Black" pitchFamily="34" charset="0"/>
                <a:ea typeface="+mn-ea"/>
                <a:cs typeface="+mn-cs"/>
              </a:rPr>
              <a:t>(III)</a:t>
            </a:r>
            <a:br>
              <a:rPr lang="es-ES" sz="3000" dirty="0">
                <a:solidFill>
                  <a:srgbClr val="4E9EBA"/>
                </a:solidFill>
                <a:latin typeface="Arial Black" pitchFamily="34" charset="0"/>
                <a:ea typeface="+mn-ea"/>
                <a:cs typeface="+mn-cs"/>
              </a:rPr>
            </a:br>
            <a:r>
              <a:rPr lang="eu-ES" sz="3000" dirty="0">
                <a:solidFill>
                  <a:srgbClr val="4E9EBA"/>
                </a:solidFill>
                <a:latin typeface="Arial Black" pitchFamily="34" charset="0"/>
                <a:ea typeface="+mn-ea"/>
                <a:cs typeface="+mn-cs"/>
              </a:rPr>
              <a:t>CUESTIONES PRELIMINARES DE DESCARTE</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1132378" y="1393183"/>
            <a:ext cx="9627985" cy="484672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dirty="0"/>
              <a:t>1. NIVEL DE EVIDENCIA DEL ESTUDIO</a:t>
            </a:r>
          </a:p>
          <a:p>
            <a:pPr>
              <a:buFont typeface="Wingdings" panose="05000000000000000000" pitchFamily="2" charset="2"/>
              <a:buChar char="ü"/>
            </a:pPr>
            <a:r>
              <a:rPr lang="es-ES" sz="2000" dirty="0"/>
              <a:t>1.1. El estudio sobre el que se realiza el análisis de subgrupos debe presentar el mayor nivel de evidencia y aplicabilidad disponible para justificar un posicionamiento terapéutico. En caso contrario, no se debería tener en cuenta el resultado del análisis de subgrupos, independientemente de que exista o no interacción estadística</a:t>
            </a:r>
          </a:p>
          <a:p>
            <a:pPr>
              <a:buFont typeface="Wingdings" panose="05000000000000000000" pitchFamily="2" charset="2"/>
              <a:buChar char="ü"/>
            </a:pPr>
            <a:r>
              <a:rPr lang="es-ES" sz="2000" dirty="0"/>
              <a:t>1.2. La variable de eficacia o seguridad considerada debe tener una clara relevancia clínica o, en su defecto, ser una variable subclínica o intermedia, medida como variable principal en el estudio</a:t>
            </a:r>
          </a:p>
          <a:p>
            <a:pPr marL="0" indent="0">
              <a:buNone/>
            </a:pPr>
            <a:r>
              <a:rPr lang="es-ES" sz="2000" dirty="0"/>
              <a:t> 2. SELECCIÓN DE  LOS FACTORES QUE DETERMINAN SUBGRUPOS CON DIFERENCIAS DE EFECTO ENTRE SÍ</a:t>
            </a:r>
          </a:p>
          <a:p>
            <a:pPr>
              <a:buFont typeface="Wingdings" panose="05000000000000000000" pitchFamily="2" charset="2"/>
              <a:buChar char="ü"/>
            </a:pPr>
            <a:r>
              <a:rPr lang="es-ES" sz="2000" dirty="0"/>
              <a:t>Se puede hacer visualmente comprobando el grado de solapamiento (si es menor o mayor del 50%) entre los subgrupos en el gráfico </a:t>
            </a:r>
            <a:r>
              <a:rPr lang="es-ES" sz="2000" dirty="0" err="1"/>
              <a:t>Forest</a:t>
            </a:r>
            <a:r>
              <a:rPr lang="es-ES" sz="2000" dirty="0"/>
              <a:t> </a:t>
            </a:r>
            <a:r>
              <a:rPr lang="es-ES" sz="2000" dirty="0" err="1"/>
              <a:t>plot</a:t>
            </a:r>
            <a:r>
              <a:rPr lang="es-ES" sz="2000" dirty="0"/>
              <a:t>. Si el valor extremo de cada intervalo de confianza no llega al valor central del otro, significa que el solapamiento podría ser inferior al 50%, por lo que podría existir interacción y que podrían existir diferencias entre los subgrupos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888283" y="112597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852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8962" y="211333"/>
            <a:ext cx="10844719" cy="732155"/>
          </a:xfrm>
        </p:spPr>
        <p:txBody>
          <a:bodyPr>
            <a:noAutofit/>
          </a:bodyPr>
          <a:lstStyle/>
          <a:p>
            <a:pPr algn="ctr"/>
            <a:r>
              <a:rPr lang="es-ES" sz="3000" dirty="0">
                <a:solidFill>
                  <a:srgbClr val="4E9EBA"/>
                </a:solidFill>
                <a:latin typeface="Arial Black" pitchFamily="34" charset="0"/>
              </a:rPr>
              <a:t>ANÁLISIS DE SUBGRUPOS </a:t>
            </a:r>
            <a:r>
              <a:rPr lang="eu-ES" sz="3000" dirty="0">
                <a:solidFill>
                  <a:srgbClr val="4E9EBA"/>
                </a:solidFill>
                <a:latin typeface="Arial Black" pitchFamily="34" charset="0"/>
              </a:rPr>
              <a:t>(IV)</a:t>
            </a:r>
            <a:br>
              <a:rPr lang="es-ES" sz="3000" dirty="0">
                <a:solidFill>
                  <a:srgbClr val="4E9EBA"/>
                </a:solidFill>
                <a:latin typeface="Arial Black" pitchFamily="34" charset="0"/>
              </a:rPr>
            </a:br>
            <a:r>
              <a:rPr lang="eu-ES" sz="3000" dirty="0">
                <a:solidFill>
                  <a:srgbClr val="4E9EBA"/>
                </a:solidFill>
                <a:latin typeface="Arial Black" pitchFamily="34" charset="0"/>
              </a:rPr>
              <a:t>CUESTIONES PRELIMINARES DE DESCARTE</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509964" y="1586506"/>
            <a:ext cx="9627985" cy="438942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Lo que sugiere el análisis visual del </a:t>
            </a:r>
            <a:r>
              <a:rPr lang="es-ES" sz="2000" dirty="0" err="1"/>
              <a:t>Forest</a:t>
            </a:r>
            <a:r>
              <a:rPr lang="es-ES" sz="2000" dirty="0"/>
              <a:t> </a:t>
            </a:r>
            <a:r>
              <a:rPr lang="es-ES" sz="2000" dirty="0" err="1"/>
              <a:t>Plot</a:t>
            </a:r>
            <a:r>
              <a:rPr lang="es-ES" sz="2000" dirty="0"/>
              <a:t>, se debe comprobar estadísticamente calculando la p de interacción (significación estadística), que nos indica la probabilidad de que las diferencias entre los subgrupos se deban al azar. Una p de interacción significativa (&lt; 0,1 o menor de un valor razonable </a:t>
            </a:r>
            <a:r>
              <a:rPr lang="es-ES" sz="2000" dirty="0" err="1"/>
              <a:t>preespecificado</a:t>
            </a:r>
            <a:r>
              <a:rPr lang="es-ES" sz="2000" dirty="0"/>
              <a:t> por los autores) indica que ese factor debe ser valorado. Por desgracia, el 71,8% de las publicaciones no aportan la p de interacción</a:t>
            </a:r>
          </a:p>
          <a:p>
            <a:pPr marL="0" indent="0">
              <a:buNone/>
            </a:pPr>
            <a:endParaRPr lang="es-ES" sz="2000" dirty="0"/>
          </a:p>
          <a:p>
            <a:pPr marL="0" indent="0">
              <a:buNone/>
            </a:pPr>
            <a:endParaRPr lang="es-ES" sz="2000" dirty="0"/>
          </a:p>
          <a:p>
            <a:pPr marL="0" indent="0">
              <a:buNone/>
            </a:pPr>
            <a:r>
              <a:rPr lang="es-ES" sz="2000" dirty="0"/>
              <a:t>3. CONSIDERAR LA SECUENCIA TEMPORAL</a:t>
            </a:r>
          </a:p>
          <a:p>
            <a:pPr marL="0" indent="0">
              <a:buNone/>
            </a:pPr>
            <a:r>
              <a:rPr lang="es-ES" sz="2000" dirty="0"/>
              <a:t>Asegurándose de que los pacientes presentaban el factor que establece los subgrupos antes de recibir la intervención</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114550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8996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94553"/>
            <a:ext cx="10515600" cy="902727"/>
          </a:xfrm>
        </p:spPr>
        <p:txBody>
          <a:bodyPr>
            <a:noAutofit/>
          </a:bodyPr>
          <a:lstStyle/>
          <a:p>
            <a:pPr algn="ctr"/>
            <a:r>
              <a:rPr lang="es-ES" sz="3000" dirty="0">
                <a:solidFill>
                  <a:srgbClr val="4E9EBA"/>
                </a:solidFill>
                <a:latin typeface="Arial Black" pitchFamily="34" charset="0"/>
                <a:ea typeface="+mn-ea"/>
                <a:cs typeface="+mn-cs"/>
              </a:rPr>
              <a:t>ANÁLISIS DE SUBGRUPOS (V)</a:t>
            </a:r>
            <a:br>
              <a:rPr lang="es-ES" sz="3000" dirty="0">
                <a:solidFill>
                  <a:srgbClr val="4E9EBA"/>
                </a:solidFill>
                <a:latin typeface="Arial Black" pitchFamily="34" charset="0"/>
                <a:ea typeface="+mn-ea"/>
                <a:cs typeface="+mn-cs"/>
              </a:rPr>
            </a:br>
            <a:r>
              <a:rPr lang="es-ES" sz="1800" dirty="0">
                <a:solidFill>
                  <a:srgbClr val="4E9EBA"/>
                </a:solidFill>
                <a:latin typeface="Arial Black" pitchFamily="34" charset="0"/>
                <a:ea typeface="+mn-ea"/>
                <a:cs typeface="+mn-cs"/>
              </a:rPr>
              <a:t>CRITERIOS VALORACIÓN DE LA POSIBLE DIFERENCIA ENTRE SUBGRUPOS</a:t>
            </a:r>
          </a:p>
        </p:txBody>
      </p:sp>
      <p:sp>
        <p:nvSpPr>
          <p:cNvPr id="6" name="Subtítulo 2"/>
          <p:cNvSpPr txBox="1">
            <a:spLocks/>
          </p:cNvSpPr>
          <p:nvPr/>
        </p:nvSpPr>
        <p:spPr>
          <a:xfrm>
            <a:off x="1184758" y="1393371"/>
            <a:ext cx="9088445" cy="45271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AutoNum type="arabicPeriod"/>
            </a:pPr>
            <a:r>
              <a:rPr lang="es-ES" sz="2000" b="1" dirty="0"/>
              <a:t>Asociación estadística</a:t>
            </a:r>
            <a:r>
              <a:rPr lang="es-ES" sz="2000" dirty="0"/>
              <a:t>: se comprueba por la p de interacción, que indica la probabilidad de que dichas diferencias se deban al azar</a:t>
            </a:r>
          </a:p>
          <a:p>
            <a:pPr marL="457200" indent="-457200">
              <a:buAutoNum type="arabicPeriod"/>
            </a:pPr>
            <a:r>
              <a:rPr lang="es-ES" sz="2000" b="1" dirty="0"/>
              <a:t>Pre-especificación de los subgrupos en el protocolo del estudio</a:t>
            </a:r>
          </a:p>
          <a:p>
            <a:pPr marL="457200" indent="-457200">
              <a:buFont typeface="Arial" panose="020B0604020202020204" pitchFamily="34" charset="0"/>
              <a:buAutoNum type="arabicPeriod"/>
            </a:pPr>
            <a:r>
              <a:rPr lang="es-ES" sz="2000" b="1" dirty="0"/>
              <a:t>La población (n) de los subgrupos</a:t>
            </a:r>
            <a:r>
              <a:rPr lang="es-ES" sz="2000" dirty="0"/>
              <a:t>: una «n» demasiado reducida facilita la descompensación de las características basales en las ramas estudiadas</a:t>
            </a:r>
            <a:endParaRPr lang="es-ES" sz="2000" b="1" dirty="0"/>
          </a:p>
          <a:p>
            <a:pPr marL="457200" indent="-457200">
              <a:buFont typeface="Arial" panose="020B0604020202020204" pitchFamily="34" charset="0"/>
              <a:buAutoNum type="arabicPeriod"/>
            </a:pPr>
            <a:r>
              <a:rPr lang="es-ES" sz="2000" b="1" dirty="0"/>
              <a:t>El número de factores estudiados</a:t>
            </a:r>
            <a:r>
              <a:rPr lang="es-ES" sz="2000" dirty="0"/>
              <a:t>: a mayor número de factores estudiados, mayor es la probabilidad de encontrar una interacción debida al azar</a:t>
            </a:r>
          </a:p>
          <a:p>
            <a:pPr marL="457200" indent="-457200">
              <a:buFont typeface="Arial" panose="020B0604020202020204" pitchFamily="34" charset="0"/>
              <a:buAutoNum type="arabicPeriod"/>
            </a:pPr>
            <a:r>
              <a:rPr lang="es-ES" sz="2000" b="1" dirty="0"/>
              <a:t>Resultado global del estudio</a:t>
            </a:r>
            <a:endParaRPr lang="es-ES" sz="2000" dirty="0"/>
          </a:p>
          <a:p>
            <a:pPr marL="457200" indent="-457200">
              <a:buFont typeface="Arial" panose="020B0604020202020204" pitchFamily="34" charset="0"/>
              <a:buAutoNum type="arabicPeriod"/>
            </a:pPr>
            <a:r>
              <a:rPr lang="es-ES" sz="2000" b="1" dirty="0"/>
              <a:t>Plausibilidad biológica</a:t>
            </a:r>
            <a:r>
              <a:rPr lang="es-ES" sz="2000" dirty="0"/>
              <a:t>: las diferencias entre los subgrupos deben ser explicables mediante una hipótesis aceptable, acorde al conocimiento actual de la enfermedad</a:t>
            </a:r>
          </a:p>
          <a:p>
            <a:pPr marL="457200" indent="-457200">
              <a:buFont typeface="Arial" panose="020B0604020202020204" pitchFamily="34" charset="0"/>
              <a:buAutoNum type="arabicPeriod"/>
            </a:pPr>
            <a:r>
              <a:rPr lang="es-ES" sz="2000" b="1" dirty="0"/>
              <a:t>Consistencia</a:t>
            </a:r>
            <a:r>
              <a:rPr lang="es-ES" sz="2000" dirty="0"/>
              <a:t>: existencia de estudios similares en los que se debería verificar la misma hipótesis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9580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94553"/>
            <a:ext cx="10515600" cy="902727"/>
          </a:xfrm>
        </p:spPr>
        <p:txBody>
          <a:bodyPr>
            <a:noAutofit/>
          </a:bodyPr>
          <a:lstStyle/>
          <a:p>
            <a:pPr algn="ctr"/>
            <a:r>
              <a:rPr lang="es-ES" sz="3000" dirty="0">
                <a:solidFill>
                  <a:srgbClr val="4E9EBA"/>
                </a:solidFill>
                <a:latin typeface="Arial Black" pitchFamily="34" charset="0"/>
                <a:ea typeface="+mn-ea"/>
                <a:cs typeface="+mn-cs"/>
              </a:rPr>
              <a:t>ANÁLISIS DE SUBGRUPOS (VI)</a:t>
            </a:r>
            <a:br>
              <a:rPr lang="es-ES" sz="30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CONCLUSIONES</a:t>
            </a:r>
          </a:p>
        </p:txBody>
      </p:sp>
      <p:sp>
        <p:nvSpPr>
          <p:cNvPr id="6" name="Subtítulo 2"/>
          <p:cNvSpPr txBox="1">
            <a:spLocks/>
          </p:cNvSpPr>
          <p:nvPr/>
        </p:nvSpPr>
        <p:spPr>
          <a:xfrm>
            <a:off x="1184758" y="1393371"/>
            <a:ext cx="9088445" cy="452713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dirty="0"/>
              <a:t>Los análisis de subgrupos tratan de identificar las poblaciones específicas que pueden beneficiarse más (o menos) de un determinado tratamiento. Son exploratorios y permiten generar hipótesis que siempre deben ser confirmadas mediante otros ensayos clínicos</a:t>
            </a:r>
          </a:p>
          <a:p>
            <a:pPr marL="0" indent="0">
              <a:buNone/>
            </a:pPr>
            <a:r>
              <a:rPr lang="es-ES" sz="2000" dirty="0"/>
              <a:t>Para que los resultados de estos análisis sean relevantes, se deben cumplir las siguientes características:</a:t>
            </a:r>
          </a:p>
          <a:p>
            <a:pPr>
              <a:buFont typeface="Wingdings" panose="05000000000000000000" pitchFamily="2" charset="2"/>
              <a:buChar char="ü"/>
            </a:pPr>
            <a:r>
              <a:rPr lang="es-ES" sz="2000" dirty="0"/>
              <a:t>El análisis se debe restringir a un número limitado de subgrupos previamente definidos y justificados. En general, los análisis post-hoc deben ser tratados con escepticismo independientemente de su trascendencia</a:t>
            </a:r>
          </a:p>
          <a:p>
            <a:pPr>
              <a:buFont typeface="Wingdings" panose="05000000000000000000" pitchFamily="2" charset="2"/>
              <a:buChar char="ü"/>
            </a:pPr>
            <a:r>
              <a:rPr lang="es-ES" sz="2000" dirty="0"/>
              <a:t> Debe existir interacción estadísticamente significativa (p de interacción)</a:t>
            </a:r>
          </a:p>
          <a:p>
            <a:pPr>
              <a:buFont typeface="Wingdings" panose="05000000000000000000" pitchFamily="2" charset="2"/>
              <a:buChar char="ü"/>
            </a:pPr>
            <a:r>
              <a:rPr lang="es-ES" sz="2000" dirty="0"/>
              <a:t> Debe tener plausibilidad biológica</a:t>
            </a:r>
          </a:p>
          <a:p>
            <a:pPr>
              <a:buFont typeface="Wingdings" panose="05000000000000000000" pitchFamily="2" charset="2"/>
              <a:buChar char="ü"/>
            </a:pPr>
            <a:r>
              <a:rPr lang="es-ES" sz="2000" dirty="0"/>
              <a:t> Debe existir consistencia con los resultados de estudios similares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3120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s-ES" sz="4000" b="1">
                <a:solidFill>
                  <a:srgbClr val="4BACC6"/>
                </a:solidFill>
                <a:latin typeface="Arial Black" pitchFamily="34" charset="0"/>
              </a:rPr>
              <a:t>Para más información y bibliografía…</a:t>
            </a:r>
            <a:br>
              <a:rPr lang="es-ES" sz="4000" b="1">
                <a:solidFill>
                  <a:srgbClr val="4BACC6"/>
                </a:solidFill>
                <a:latin typeface="Arial Black" pitchFamily="34" charset="0"/>
              </a:rPr>
            </a:br>
            <a:endParaRPr lang="es-ES" sz="400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p:txBody>
          <a:bodyPr/>
          <a:lstStyle/>
          <a:p>
            <a:endParaRPr lang="es-ES" dirty="0"/>
          </a:p>
          <a:p>
            <a:endParaRPr lang="es-ES" dirty="0"/>
          </a:p>
          <a:p>
            <a:endParaRPr lang="es-ES" dirty="0"/>
          </a:p>
          <a:p>
            <a:r>
              <a:rPr lang="es-ES" dirty="0">
                <a:hlinkClick r:id="rId3"/>
              </a:rPr>
              <a:t>INFAC VOL 31 Nº 1 - 2023</a:t>
            </a:r>
            <a:endParaRPr lang="es-ES"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a:solidFill>
                  <a:srgbClr val="4E9EBA"/>
                </a:solidFill>
                <a:latin typeface="Arial Black" pitchFamily="34" charset="0"/>
                <a:ea typeface="+mn-ea"/>
                <a:cs typeface="+mn-cs"/>
              </a:rPr>
              <a:t>Sumario</a:t>
            </a:r>
          </a:p>
        </p:txBody>
      </p:sp>
      <p:sp>
        <p:nvSpPr>
          <p:cNvPr id="4" name="Subtítulo 2"/>
          <p:cNvSpPr txBox="1">
            <a:spLocks/>
          </p:cNvSpPr>
          <p:nvPr/>
        </p:nvSpPr>
        <p:spPr>
          <a:xfrm>
            <a:off x="1376039" y="1158240"/>
            <a:ext cx="10102394" cy="3772108"/>
          </a:xfrm>
          <a:prstGeom prst="rect">
            <a:avLst/>
          </a:prstGeom>
          <a:solidFill>
            <a:srgbClr val="5FACB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pPr>
            <a:r>
              <a:rPr lang="es-ES" sz="1700" dirty="0">
                <a:solidFill>
                  <a:schemeClr val="bg1"/>
                </a:solidFill>
              </a:rPr>
              <a:t>INTRODUCCIÓN</a:t>
            </a:r>
          </a:p>
          <a:p>
            <a:pPr marL="342900" indent="-342900" algn="just">
              <a:lnSpc>
                <a:spcPct val="100000"/>
              </a:lnSpc>
            </a:pPr>
            <a:r>
              <a:rPr lang="es-ES" sz="1700" dirty="0">
                <a:solidFill>
                  <a:schemeClr val="bg1"/>
                </a:solidFill>
              </a:rPr>
              <a:t>ENSAYOS CLÍNICOS DE NO INFERIORIDAD</a:t>
            </a:r>
          </a:p>
          <a:p>
            <a:pPr marL="800100" lvl="1" indent="-342900" algn="just">
              <a:lnSpc>
                <a:spcPct val="100000"/>
              </a:lnSpc>
            </a:pPr>
            <a:r>
              <a:rPr lang="es-ES" sz="1700" dirty="0">
                <a:solidFill>
                  <a:schemeClr val="bg1"/>
                </a:solidFill>
              </a:rPr>
              <a:t>Margen de no inferioridad o valor delta</a:t>
            </a:r>
          </a:p>
          <a:p>
            <a:pPr marL="800100" lvl="1" indent="-342900" algn="just">
              <a:lnSpc>
                <a:spcPct val="100000"/>
              </a:lnSpc>
            </a:pPr>
            <a:r>
              <a:rPr lang="es-ES" sz="1700" dirty="0">
                <a:solidFill>
                  <a:schemeClr val="bg1"/>
                </a:solidFill>
              </a:rPr>
              <a:t>Consideraciones metodológicas</a:t>
            </a:r>
          </a:p>
          <a:p>
            <a:pPr marL="800100" lvl="1" indent="-342900" algn="just">
              <a:lnSpc>
                <a:spcPct val="100000"/>
              </a:lnSpc>
            </a:pPr>
            <a:r>
              <a:rPr lang="es-ES" sz="1700" dirty="0">
                <a:solidFill>
                  <a:schemeClr val="bg1"/>
                </a:solidFill>
              </a:rPr>
              <a:t>Interpretación de los resultados</a:t>
            </a:r>
          </a:p>
          <a:p>
            <a:pPr marL="342900" indent="-342900" algn="just">
              <a:lnSpc>
                <a:spcPct val="100000"/>
              </a:lnSpc>
            </a:pPr>
            <a:r>
              <a:rPr lang="es-ES" sz="1700" dirty="0">
                <a:solidFill>
                  <a:schemeClr val="bg1"/>
                </a:solidFill>
              </a:rPr>
              <a:t>ANÁLISIS DE SUBGRUPOS</a:t>
            </a:r>
          </a:p>
          <a:p>
            <a:pPr marL="800100" lvl="1" indent="-342900" algn="just">
              <a:lnSpc>
                <a:spcPct val="100000"/>
              </a:lnSpc>
            </a:pPr>
            <a:r>
              <a:rPr lang="es-ES" sz="1700" dirty="0">
                <a:solidFill>
                  <a:schemeClr val="bg1"/>
                </a:solidFill>
              </a:rPr>
              <a:t>Cuestiones preliminares</a:t>
            </a:r>
          </a:p>
          <a:p>
            <a:pPr marL="800100" lvl="1" indent="-342900" algn="just">
              <a:lnSpc>
                <a:spcPct val="100000"/>
              </a:lnSpc>
            </a:pPr>
            <a:r>
              <a:rPr lang="es-ES" sz="1700" dirty="0">
                <a:solidFill>
                  <a:schemeClr val="bg1"/>
                </a:solidFill>
              </a:rPr>
              <a:t>Criterios para valorar la posible diferencia encontrada entre los grupos</a:t>
            </a:r>
          </a:p>
          <a:p>
            <a:pPr marL="800100" lvl="1" indent="-342900" algn="just">
              <a:lnSpc>
                <a:spcPct val="100000"/>
              </a:lnSpc>
            </a:pPr>
            <a:r>
              <a:rPr lang="es-ES" sz="1700" dirty="0">
                <a:solidFill>
                  <a:schemeClr val="bg1"/>
                </a:solidFill>
              </a:rPr>
              <a:t>Conclusiones</a:t>
            </a:r>
          </a:p>
          <a:p>
            <a:pPr marL="342900" indent="-342900" algn="just">
              <a:lnSpc>
                <a:spcPct val="100000"/>
              </a:lnSpc>
            </a:pPr>
            <a:endParaRPr lang="es-ES" sz="2000" dirty="0">
              <a:solidFill>
                <a:schemeClr val="bg1"/>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INTRODUCCIÓN</a:t>
            </a:r>
          </a:p>
        </p:txBody>
      </p:sp>
      <p:sp>
        <p:nvSpPr>
          <p:cNvPr id="6" name="Subtítulo 2"/>
          <p:cNvSpPr txBox="1">
            <a:spLocks/>
          </p:cNvSpPr>
          <p:nvPr/>
        </p:nvSpPr>
        <p:spPr>
          <a:xfrm>
            <a:off x="976544" y="1393371"/>
            <a:ext cx="9296659" cy="479262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El ensayo clínico aleatorizado y controlado (ECA) es la forma de investigación clínica que genera una evidencia científica más robusta</a:t>
            </a:r>
          </a:p>
          <a:p>
            <a:pPr>
              <a:buFont typeface="Wingdings" panose="05000000000000000000" pitchFamily="2" charset="2"/>
              <a:buChar char="ü"/>
            </a:pPr>
            <a:r>
              <a:rPr lang="es-ES" sz="2000" dirty="0"/>
              <a:t>Clásicamente se han utilizado ECA de superioridad, pero ha aumentado el número de ensayos de no inferioridad, probablemente por:</a:t>
            </a:r>
          </a:p>
          <a:p>
            <a:pPr lvl="1">
              <a:buFont typeface="Wingdings" panose="05000000000000000000" pitchFamily="2" charset="2"/>
              <a:buChar char="ü"/>
            </a:pPr>
            <a:r>
              <a:rPr lang="es-ES" sz="2000" dirty="0"/>
              <a:t>dificultad de desarrollar fármacos que aporten un valor terapéutico añadido en términos de eficacia respecto a los ya disponibles </a:t>
            </a:r>
          </a:p>
          <a:p>
            <a:pPr lvl="1">
              <a:buFont typeface="Wingdings" panose="05000000000000000000" pitchFamily="2" charset="2"/>
              <a:buChar char="ü"/>
            </a:pPr>
            <a:r>
              <a:rPr lang="es-ES" sz="2000" dirty="0"/>
              <a:t>los criterios de autorización de nuevos medicamentos por parte de las agencias reguladoras que no exigen que las nuevas opciones presenten un beneficio incremental ante otras opciones terapéuticas ya autorizadas </a:t>
            </a:r>
          </a:p>
          <a:p>
            <a:pPr marL="457200" lvl="1" indent="0">
              <a:buNone/>
            </a:pPr>
            <a:r>
              <a:rPr lang="es-ES" sz="2000" dirty="0"/>
              <a:t>Su objetivo es demostrar que el tratamiento en estudio no es peor que el comparador tomando como referencia unos valores preespecificados de la variable estudiada</a:t>
            </a:r>
          </a:p>
          <a:p>
            <a:pPr>
              <a:buFont typeface="Wingdings" panose="05000000000000000000" pitchFamily="2" charset="2"/>
              <a:buChar char="ü"/>
            </a:pPr>
            <a:r>
              <a:rPr lang="es-ES" sz="2000" dirty="0"/>
              <a:t>Críticas: en opinión de algunos autores, la exposición de los pacientes a un tratamiento que no va a ser mejor que otros ya existentes no tiene justificación ética</a:t>
            </a:r>
          </a:p>
          <a:p>
            <a:pPr marL="0" indent="0">
              <a:buNone/>
            </a:pPr>
            <a:endParaRPr lang="es-ES" sz="2400" dirty="0"/>
          </a:p>
          <a:p>
            <a:pPr marL="457200" lvl="1" indent="0">
              <a:buNone/>
            </a:pPr>
            <a:endParaRPr lang="es-ES" sz="2000" dirty="0"/>
          </a:p>
          <a:p>
            <a:pPr marL="457200" lvl="1" indent="0">
              <a:buNone/>
            </a:pPr>
            <a:endParaRPr lang="es-ES" sz="2000" dirty="0"/>
          </a:p>
          <a:p>
            <a:pPr marL="457200" lvl="1" indent="0">
              <a:buNone/>
            </a:pPr>
            <a:endParaRPr lang="es-ES" sz="2000" dirty="0"/>
          </a:p>
          <a:p>
            <a:pPr marL="457200" lvl="1" indent="0">
              <a:buNone/>
            </a:pPr>
            <a:endParaRPr lang="es-ES" sz="2000" dirty="0"/>
          </a:p>
          <a:p>
            <a:pPr marL="457200" lvl="1" indent="0">
              <a:buNone/>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a:solidFill>
                  <a:srgbClr val="4E9EBA"/>
                </a:solidFill>
                <a:latin typeface="Arial Black" pitchFamily="34" charset="0"/>
                <a:ea typeface="+mn-ea"/>
                <a:cs typeface="+mn-cs"/>
              </a:rPr>
              <a:t>INTRODUCCIÓN</a:t>
            </a:r>
          </a:p>
        </p:txBody>
      </p:sp>
      <p:sp>
        <p:nvSpPr>
          <p:cNvPr id="6" name="Subtítulo 2"/>
          <p:cNvSpPr txBox="1">
            <a:spLocks/>
          </p:cNvSpPr>
          <p:nvPr/>
        </p:nvSpPr>
        <p:spPr>
          <a:xfrm>
            <a:off x="1184758" y="1393370"/>
            <a:ext cx="9088445" cy="479262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Análisis de subgrupos. Cada vez son más frecuentes. Se realizan cuando interesa evaluar los resultados de algún grupo especial de sujetos p. ej. en función de la edad, sexo, comorbilidades, gravedad…</a:t>
            </a:r>
          </a:p>
          <a:p>
            <a:pPr>
              <a:buFont typeface="Wingdings" panose="05000000000000000000" pitchFamily="2" charset="2"/>
              <a:buChar char="ü"/>
            </a:pPr>
            <a:endParaRPr lang="es-ES" sz="2000" dirty="0"/>
          </a:p>
          <a:p>
            <a:pPr>
              <a:buFont typeface="Wingdings" panose="05000000000000000000" pitchFamily="2" charset="2"/>
              <a:buChar char="ü"/>
            </a:pPr>
            <a:r>
              <a:rPr lang="es-ES" sz="2000" dirty="0"/>
              <a:t>OBJETIVO: ofrecer herramientas para realizar una lectura crítica de los ensayos de no inferioridad y de análisis de subgrupos</a:t>
            </a:r>
          </a:p>
          <a:p>
            <a:pPr>
              <a:buFont typeface="Wingdings" panose="05000000000000000000" pitchFamily="2" charset="2"/>
              <a:buChar char="ü"/>
            </a:pPr>
            <a:endParaRPr lang="es-ES" sz="2000" dirty="0"/>
          </a:p>
          <a:p>
            <a:pPr>
              <a:buFont typeface="Wingdings" panose="05000000000000000000" pitchFamily="2" charset="2"/>
              <a:buChar char="ü"/>
            </a:pPr>
            <a:endParaRPr lang="es-ES" sz="2000" dirty="0">
              <a:solidFill>
                <a:srgbClr val="FF0000"/>
              </a:solidFill>
            </a:endParaRPr>
          </a:p>
          <a:p>
            <a:pPr marL="457200" lvl="1" indent="0">
              <a:buNone/>
            </a:pPr>
            <a:endParaRPr lang="es-ES" sz="2000" b="1" dirty="0">
              <a:solidFill>
                <a:srgbClr val="FF0000"/>
              </a:solidFill>
            </a:endParaRPr>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61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1285" y="365125"/>
            <a:ext cx="11042515" cy="732155"/>
          </a:xfrm>
        </p:spPr>
        <p:txBody>
          <a:bodyPr>
            <a:noAutofit/>
          </a:bodyPr>
          <a:lstStyle/>
          <a:p>
            <a:pPr algn="ctr"/>
            <a:r>
              <a:rPr lang="es-ES" sz="3000" dirty="0">
                <a:solidFill>
                  <a:srgbClr val="4E9EBA"/>
                </a:solidFill>
                <a:latin typeface="Arial Black" pitchFamily="34" charset="0"/>
                <a:ea typeface="+mn-ea"/>
                <a:cs typeface="+mn-cs"/>
              </a:rPr>
              <a:t>ENSAYOS DE NO INFERIORIDAD</a:t>
            </a:r>
          </a:p>
        </p:txBody>
      </p:sp>
      <p:sp>
        <p:nvSpPr>
          <p:cNvPr id="6" name="Subtítulo 2"/>
          <p:cNvSpPr txBox="1">
            <a:spLocks/>
          </p:cNvSpPr>
          <p:nvPr/>
        </p:nvSpPr>
        <p:spPr>
          <a:xfrm>
            <a:off x="1184758" y="1393371"/>
            <a:ext cx="9088445" cy="485565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Están diseñados para demostrar que el tratamiento experimental es no inferior al tratamiento comparador por una diferencia clínica aceptable denominada </a:t>
            </a:r>
            <a:r>
              <a:rPr lang="es-ES" sz="2000" b="1" dirty="0"/>
              <a:t>margen de no inferioridad o valor delta</a:t>
            </a:r>
            <a:endParaRPr lang="es-ES" sz="2000" dirty="0"/>
          </a:p>
          <a:p>
            <a:pPr>
              <a:buFont typeface="Wingdings" panose="05000000000000000000" pitchFamily="2" charset="2"/>
              <a:buChar char="ü"/>
            </a:pPr>
            <a:r>
              <a:rPr lang="es-ES" sz="2000" dirty="0"/>
              <a:t>Diferencias con los ensayos de superioridad:</a:t>
            </a:r>
          </a:p>
          <a:p>
            <a:pPr marL="0" indent="0">
              <a:buNone/>
            </a:pPr>
            <a:endParaRPr lang="es-ES" sz="2000" dirty="0"/>
          </a:p>
          <a:p>
            <a:pPr>
              <a:buFont typeface="Wingdings" panose="05000000000000000000" pitchFamily="2" charset="2"/>
              <a:buChar char="ü"/>
            </a:pPr>
            <a:endParaRPr lang="es-ES" sz="2000" dirty="0"/>
          </a:p>
          <a:p>
            <a:endParaRPr lang="es-ES" sz="2000" dirty="0"/>
          </a:p>
          <a:p>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5" name="Imagen 4">
            <a:extLst>
              <a:ext uri="{FF2B5EF4-FFF2-40B4-BE49-F238E27FC236}">
                <a16:creationId xmlns:a16="http://schemas.microsoft.com/office/drawing/2014/main" id="{22F48BDD-FA7C-6982-6663-A58D231EB76C}"/>
              </a:ext>
            </a:extLst>
          </p:cNvPr>
          <p:cNvPicPr>
            <a:picLocks noChangeAspect="1"/>
          </p:cNvPicPr>
          <p:nvPr/>
        </p:nvPicPr>
        <p:blipFill>
          <a:blip r:embed="rId5"/>
          <a:stretch>
            <a:fillRect/>
          </a:stretch>
        </p:blipFill>
        <p:spPr>
          <a:xfrm>
            <a:off x="1402672" y="2772135"/>
            <a:ext cx="8060924" cy="3180797"/>
          </a:xfrm>
          <a:prstGeom prst="rect">
            <a:avLst/>
          </a:prstGeom>
        </p:spPr>
      </p:pic>
    </p:spTree>
    <p:extLst>
      <p:ext uri="{BB962C8B-B14F-4D97-AF65-F5344CB8AC3E}">
        <p14:creationId xmlns:p14="http://schemas.microsoft.com/office/powerpoint/2010/main" val="93662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09822"/>
            <a:ext cx="11443670" cy="732155"/>
          </a:xfrm>
        </p:spPr>
        <p:txBody>
          <a:bodyPr>
            <a:noAutofit/>
          </a:bodyPr>
          <a:lstStyle/>
          <a:p>
            <a:pPr algn="ctr"/>
            <a:r>
              <a:rPr lang="es-ES" sz="2800" dirty="0">
                <a:solidFill>
                  <a:srgbClr val="4E9EBA"/>
                </a:solidFill>
                <a:latin typeface="Arial Black" pitchFamily="34" charset="0"/>
                <a:ea typeface="+mn-ea"/>
                <a:cs typeface="+mn-cs"/>
              </a:rPr>
              <a:t>ENSAYOS DE NO INFERIORIDAD (II)</a:t>
            </a:r>
          </a:p>
        </p:txBody>
      </p:sp>
      <p:sp>
        <p:nvSpPr>
          <p:cNvPr id="6" name="Subtítulo 2"/>
          <p:cNvSpPr txBox="1">
            <a:spLocks/>
          </p:cNvSpPr>
          <p:nvPr/>
        </p:nvSpPr>
        <p:spPr>
          <a:xfrm>
            <a:off x="1242874" y="1393372"/>
            <a:ext cx="9030329" cy="424881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Podrían ser útiles:</a:t>
            </a:r>
          </a:p>
          <a:p>
            <a:pPr lvl="1">
              <a:buFont typeface="Wingdings" panose="05000000000000000000" pitchFamily="2" charset="2"/>
              <a:buChar char="ü"/>
            </a:pPr>
            <a:r>
              <a:rPr lang="es-ES" sz="1800" dirty="0"/>
              <a:t>el desarrollo de nuevas formas farmacéuticas o formas galénicas de fármacos ya disponibles cuando no es posible realizar estudios de bioequivalencia</a:t>
            </a:r>
          </a:p>
          <a:p>
            <a:pPr lvl="1">
              <a:buFont typeface="Wingdings" panose="05000000000000000000" pitchFamily="2" charset="2"/>
              <a:buChar char="ü"/>
            </a:pPr>
            <a:r>
              <a:rPr lang="es-ES" sz="1800" dirty="0"/>
              <a:t>nuevos fármacos para patologías para las que no es ético el uso de placebo como comparador</a:t>
            </a:r>
          </a:p>
          <a:p>
            <a:pPr lvl="1">
              <a:buFont typeface="Wingdings" panose="05000000000000000000" pitchFamily="2" charset="2"/>
              <a:buChar char="ü"/>
            </a:pPr>
            <a:r>
              <a:rPr lang="es-ES" sz="1800" dirty="0"/>
              <a:t>nuevos fármacos que no se espera que sean más eficaces pero que podrían presentar potenciales ventajas en seguridad, pauta de tratamiento o costes</a:t>
            </a:r>
          </a:p>
          <a:p>
            <a:pPr lvl="1">
              <a:buFont typeface="Wingdings" panose="05000000000000000000" pitchFamily="2" charset="2"/>
              <a:buChar char="ü"/>
            </a:pPr>
            <a:r>
              <a:rPr lang="es-ES" sz="1800" dirty="0"/>
              <a:t>ensayos clínicos en los que el objetivo principal es demostrar seguridad</a:t>
            </a:r>
          </a:p>
          <a:p>
            <a:pPr>
              <a:buFont typeface="Wingdings" panose="05000000000000000000" pitchFamily="2" charset="2"/>
              <a:buChar char="ü"/>
            </a:pPr>
            <a:r>
              <a:rPr lang="es-ES" sz="2000" dirty="0"/>
              <a:t>Suelen tener dos brazos tratamiento en estudio y comparador, pero pueden tener un tercer brazo con placebo. Esto permite una demostración directa de la superioridad del tratamiento en estudio y del comparador frente a placebo </a:t>
            </a:r>
          </a:p>
          <a:p>
            <a:pPr>
              <a:buFont typeface="Wingdings" panose="05000000000000000000" pitchFamily="2" charset="2"/>
              <a:buChar char="ü"/>
            </a:pPr>
            <a:r>
              <a:rPr lang="es-ES" sz="2000" dirty="0"/>
              <a:t>A penas se usa el placebo como comparador, a no ser en estudios de seguridad de nuevos medicamentos</a:t>
            </a:r>
          </a:p>
          <a:p>
            <a:pPr>
              <a:buFont typeface="Wingdings" panose="05000000000000000000" pitchFamily="2" charset="2"/>
              <a:buChar char="ü"/>
            </a:pPr>
            <a:endParaRPr lang="es-ES" sz="2000" b="1" dirty="0">
              <a:solidFill>
                <a:srgbClr val="4E9EBA"/>
              </a:solidFill>
            </a:endParaRPr>
          </a:p>
          <a:p>
            <a:pPr>
              <a:buFont typeface="Wingdings" panose="05000000000000000000" pitchFamily="2" charset="2"/>
              <a:buChar char="ü"/>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921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209822"/>
            <a:ext cx="10515600" cy="732155"/>
          </a:xfrm>
        </p:spPr>
        <p:txBody>
          <a:bodyPr>
            <a:noAutofit/>
          </a:bodyPr>
          <a:lstStyle/>
          <a:p>
            <a:pPr algn="ctr"/>
            <a:r>
              <a:rPr lang="es-ES" sz="2800" dirty="0">
                <a:solidFill>
                  <a:srgbClr val="4E9EBA"/>
                </a:solidFill>
                <a:latin typeface="Arial Black" pitchFamily="34" charset="0"/>
                <a:ea typeface="+mn-ea"/>
                <a:cs typeface="+mn-cs"/>
              </a:rPr>
              <a:t>ENSAYOS DE NO INFERIORIDAD (III)</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Margen de no inferioridad o valor delta</a:t>
            </a: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buFont typeface="Wingdings" panose="05000000000000000000" pitchFamily="2" charset="2"/>
              <a:buChar char="ü"/>
            </a:pPr>
            <a:r>
              <a:rPr lang="es-ES" sz="2000" dirty="0"/>
              <a:t>La selección del margen de no inferioridad es clave y representa uno de los principales retos de los ensayos de no inferioridad</a:t>
            </a:r>
          </a:p>
          <a:p>
            <a:pPr lvl="1">
              <a:buFont typeface="Wingdings" panose="05000000000000000000" pitchFamily="2" charset="2"/>
              <a:buChar char="ü"/>
            </a:pPr>
            <a:r>
              <a:rPr lang="es-ES" sz="2000" dirty="0"/>
              <a:t>Cuantifica cuánto de peor se permite que sea el tratamiento experimental considerando sus ventajas adicionales </a:t>
            </a:r>
          </a:p>
          <a:p>
            <a:pPr lvl="1">
              <a:buFont typeface="Wingdings" panose="05000000000000000000" pitchFamily="2" charset="2"/>
              <a:buChar char="ü"/>
            </a:pPr>
            <a:r>
              <a:rPr lang="es-ES" sz="2000" dirty="0"/>
              <a:t>Determina el tamaño de la muestra del estudio (cuanto mayor es el margen de no inferioridad, menor es el tamaño de la muestra necesaria) </a:t>
            </a:r>
          </a:p>
          <a:p>
            <a:pPr lvl="1">
              <a:buFont typeface="Wingdings" panose="05000000000000000000" pitchFamily="2" charset="2"/>
              <a:buChar char="ü"/>
            </a:pPr>
            <a:r>
              <a:rPr lang="es-ES" sz="2000" dirty="0"/>
              <a:t>Se usa como valor de referencia para las conclusiones de no inferioridad. </a:t>
            </a:r>
          </a:p>
          <a:p>
            <a:pPr lvl="1">
              <a:buFont typeface="Wingdings" panose="05000000000000000000" pitchFamily="2" charset="2"/>
              <a:buChar char="ü"/>
            </a:pPr>
            <a:r>
              <a:rPr lang="es-ES" sz="2000" dirty="0"/>
              <a:t>Debe especificarse para cada contexto clínico en base a una combinación entre el análisis estadístico y el criterio clínico que puede variar según patología y tipo de fármaco</a:t>
            </a:r>
          </a:p>
          <a:p>
            <a:pPr lvl="1">
              <a:buFont typeface="Wingdings" panose="05000000000000000000" pitchFamily="2" charset="2"/>
              <a:buChar char="ü"/>
            </a:pPr>
            <a:r>
              <a:rPr lang="es-ES" sz="2000" dirty="0"/>
              <a:t>Deberían estar fijados en diferencias relativas (riesgo relativo, </a:t>
            </a:r>
            <a:r>
              <a:rPr lang="es-ES" sz="2000" dirty="0" err="1"/>
              <a:t>odds</a:t>
            </a:r>
            <a:r>
              <a:rPr lang="es-ES" sz="2000" dirty="0"/>
              <a:t> ratio, </a:t>
            </a:r>
            <a:r>
              <a:rPr lang="es-ES" sz="2000" dirty="0" err="1"/>
              <a:t>hazard</a:t>
            </a:r>
            <a:r>
              <a:rPr lang="es-ES" sz="2000" dirty="0"/>
              <a:t> ratio)</a:t>
            </a:r>
          </a:p>
          <a:p>
            <a:pPr lvl="1">
              <a:buFont typeface="Wingdings" panose="05000000000000000000" pitchFamily="2" charset="2"/>
              <a:buChar char="ü"/>
            </a:pPr>
            <a:r>
              <a:rPr lang="es-ES" sz="2000" dirty="0"/>
              <a:t>No deberían utilizar resultados combinados de eficacia y seguridad </a:t>
            </a:r>
          </a:p>
          <a:p>
            <a:pPr marL="457200" lvl="1" indent="0">
              <a:buNone/>
            </a:pPr>
            <a:endParaRPr lang="es-ES" sz="1600" dirty="0"/>
          </a:p>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4315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209822"/>
            <a:ext cx="10515600" cy="732155"/>
          </a:xfrm>
        </p:spPr>
        <p:txBody>
          <a:bodyPr>
            <a:noAutofit/>
          </a:bodyPr>
          <a:lstStyle/>
          <a:p>
            <a:pPr algn="ctr"/>
            <a:r>
              <a:rPr lang="es-ES" sz="2800" dirty="0">
                <a:solidFill>
                  <a:srgbClr val="4E9EBA"/>
                </a:solidFill>
                <a:latin typeface="Arial Black" pitchFamily="34" charset="0"/>
                <a:ea typeface="+mn-ea"/>
                <a:cs typeface="+mn-cs"/>
              </a:rPr>
              <a:t>ENSAYOS DE NO INFERIORIDAD (IV)</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Margen de no inferioridad o valor delta</a:t>
            </a: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buFont typeface="Wingdings" panose="05000000000000000000" pitchFamily="2" charset="2"/>
              <a:buChar char="ü"/>
            </a:pPr>
            <a:r>
              <a:rPr lang="es-ES" sz="2000" dirty="0"/>
              <a:t>Ejemplos:</a:t>
            </a:r>
          </a:p>
          <a:p>
            <a:pPr lvl="2">
              <a:buFont typeface="Wingdings" panose="05000000000000000000" pitchFamily="2" charset="2"/>
              <a:buChar char="ü"/>
            </a:pPr>
            <a:r>
              <a:rPr lang="es-ES" sz="1600" dirty="0"/>
              <a:t>Estudios de seguridad cardiovascular de antidiabéticos: margen de no inferioridad 1,3 para el límite superior del IC de la HR. Se acepta que con el nuevo tratamiento se aumente hasta un 30% el riesgo de sufrir un acontecimiento respecto al placebo. En el caso de </a:t>
            </a:r>
            <a:r>
              <a:rPr lang="es-ES" sz="1600" dirty="0" err="1"/>
              <a:t>semaglutida</a:t>
            </a:r>
            <a:r>
              <a:rPr lang="es-ES" sz="1600" dirty="0"/>
              <a:t> se aceptó 1,8. Se ha cuestionado si este margen no es demasiado laxo</a:t>
            </a:r>
            <a:r>
              <a:rPr lang="es-ES" sz="1600" baseline="30000" dirty="0"/>
              <a:t>1,9</a:t>
            </a:r>
            <a:r>
              <a:rPr lang="es-ES" sz="1600" dirty="0"/>
              <a:t>.</a:t>
            </a:r>
          </a:p>
          <a:p>
            <a:pPr marL="914400" lvl="2" indent="0">
              <a:buNone/>
            </a:pPr>
            <a:endParaRPr lang="es-ES" sz="1600" dirty="0"/>
          </a:p>
          <a:p>
            <a:pPr lvl="2">
              <a:buFont typeface="Wingdings" panose="05000000000000000000" pitchFamily="2" charset="2"/>
              <a:buChar char="ü"/>
            </a:pPr>
            <a:r>
              <a:rPr lang="es-ES" sz="1600" dirty="0"/>
              <a:t>Nuevos anticoagulantes: margen de no inferioridad 1,46 más restrictivo que el obtenido a partir de la evidencia en la prevención de eventos tromboembólicos de la </a:t>
            </a:r>
            <a:r>
              <a:rPr lang="es-ES" sz="1600" dirty="0" err="1"/>
              <a:t>Warfarina</a:t>
            </a:r>
            <a:r>
              <a:rPr lang="es-ES" sz="1600" dirty="0"/>
              <a:t> 1,92.</a:t>
            </a:r>
          </a:p>
          <a:p>
            <a:pPr lvl="1"/>
            <a:endParaRPr lang="es-ES" sz="1600" dirty="0"/>
          </a:p>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582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504216"/>
            <a:ext cx="10515600" cy="437762"/>
          </a:xfrm>
        </p:spPr>
        <p:txBody>
          <a:bodyPr>
            <a:noAutofit/>
          </a:bodyPr>
          <a:lstStyle/>
          <a:p>
            <a:pPr algn="ctr"/>
            <a:r>
              <a:rPr lang="es-ES" sz="2800" dirty="0">
                <a:solidFill>
                  <a:srgbClr val="4E9EBA"/>
                </a:solidFill>
                <a:latin typeface="Arial Black" pitchFamily="34" charset="0"/>
                <a:ea typeface="+mn-ea"/>
                <a:cs typeface="+mn-cs"/>
              </a:rPr>
              <a:t>ENSAYOS DE NO INFERIORIDAD (V)</a:t>
            </a:r>
            <a:br>
              <a:rPr lang="es-ES" sz="2800" dirty="0">
                <a:solidFill>
                  <a:srgbClr val="4E9EBA"/>
                </a:solidFill>
                <a:latin typeface="Arial Black" pitchFamily="34" charset="0"/>
                <a:ea typeface="+mn-ea"/>
                <a:cs typeface="+mn-cs"/>
              </a:rPr>
            </a:br>
            <a:r>
              <a:rPr lang="es-ES" sz="2800" dirty="0">
                <a:solidFill>
                  <a:srgbClr val="4E9EBA"/>
                </a:solidFill>
                <a:latin typeface="Arial Black" pitchFamily="34" charset="0"/>
                <a:ea typeface="+mn-ea"/>
                <a:cs typeface="+mn-cs"/>
              </a:rPr>
              <a:t>Aspectos metodológicos</a:t>
            </a:r>
            <a:br>
              <a:rPr lang="es-ES" sz="2800" dirty="0">
                <a:solidFill>
                  <a:srgbClr val="4E9EBA"/>
                </a:solidFill>
                <a:latin typeface="Arial Black" pitchFamily="34" charset="0"/>
                <a:ea typeface="+mn-ea"/>
                <a:cs typeface="+mn-cs"/>
              </a:rPr>
            </a:b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1171852" y="1393371"/>
            <a:ext cx="9101351" cy="419230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ES" sz="2000" dirty="0"/>
              <a:t>Deben existir datos de eficacia previos del tratamiento comparador utilizado y, en caso de que esos datos se hayan obtenido frente a placebo, asegurarse de que hayan sido de superioridad</a:t>
            </a:r>
          </a:p>
          <a:p>
            <a:pPr>
              <a:buFont typeface="Wingdings" panose="05000000000000000000" pitchFamily="2" charset="2"/>
              <a:buChar char="ü"/>
            </a:pPr>
            <a:endParaRPr lang="es-ES" sz="2000" dirty="0"/>
          </a:p>
          <a:p>
            <a:pPr>
              <a:buFont typeface="Wingdings" panose="05000000000000000000" pitchFamily="2" charset="2"/>
              <a:buChar char="ü"/>
            </a:pPr>
            <a:r>
              <a:rPr lang="es-ES" sz="2000" dirty="0"/>
              <a:t>Se debe elegir un margen de no inferioridad correcto</a:t>
            </a:r>
          </a:p>
          <a:p>
            <a:pPr>
              <a:buFont typeface="Wingdings" panose="05000000000000000000" pitchFamily="2" charset="2"/>
              <a:buChar char="ü"/>
            </a:pPr>
            <a:endParaRPr lang="es-ES" sz="2000" dirty="0"/>
          </a:p>
          <a:p>
            <a:pPr>
              <a:buFont typeface="Wingdings" panose="05000000000000000000" pitchFamily="2" charset="2"/>
              <a:buChar char="ü"/>
            </a:pPr>
            <a:r>
              <a:rPr lang="es-ES" sz="2000" dirty="0"/>
              <a:t>El diseño debe ser lo más similar posible a los estudios en los que el tratamiento comparador mostró la superioridad</a:t>
            </a:r>
          </a:p>
          <a:p>
            <a:pPr>
              <a:buFont typeface="Wingdings" panose="05000000000000000000" pitchFamily="2" charset="2"/>
              <a:buChar char="ü"/>
            </a:pPr>
            <a:endParaRPr lang="es-ES" sz="2000" dirty="0"/>
          </a:p>
          <a:p>
            <a:pPr>
              <a:buFont typeface="Wingdings" panose="05000000000000000000" pitchFamily="2" charset="2"/>
              <a:buChar char="ü"/>
            </a:pPr>
            <a:r>
              <a:rPr lang="es-ES" sz="2000" dirty="0"/>
              <a:t>Se recomiendan la realización análisis por intención de tratar y por protocolo. La no inferioridad debería concluirse solo si ambos tipos de análisis la apoyan</a:t>
            </a:r>
          </a:p>
          <a:p>
            <a:pPr>
              <a:buFont typeface="Wingdings" panose="05000000000000000000" pitchFamily="2" charset="2"/>
              <a:buChar char="ü"/>
            </a:pPr>
            <a:endParaRPr lang="es-ES" sz="2000" b="1" dirty="0">
              <a:solidFill>
                <a:srgbClr val="4E9EBA"/>
              </a:solidFill>
            </a:endParaRPr>
          </a:p>
          <a:p>
            <a:pPr>
              <a:buFont typeface="Wingdings" panose="05000000000000000000" pitchFamily="2" charset="2"/>
              <a:buChar char="ü"/>
            </a:pPr>
            <a:endParaRPr lang="es-ES" sz="1600" dirty="0"/>
          </a:p>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75816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8" ma:contentTypeDescription="Create a new document." ma:contentTypeScope="" ma:versionID="658e05dc79727ff3272e17dd9bfa80f0">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60ec3ea61346522d41d3ef10648fdf0c"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2.xml><?xml version="1.0" encoding="utf-8"?>
<ds:datastoreItem xmlns:ds="http://schemas.openxmlformats.org/officeDocument/2006/customXml" ds:itemID="{0C9C0450-BEA5-4695-94A4-D41D36B74154}">
  <ds:schemaRefs>
    <ds:schemaRef ds:uri="http://purl.org/dc/terms/"/>
    <ds:schemaRef ds:uri="1fdafc60-6e87-4fef-9209-278af2a3ac6d"/>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f301a845-6ce7-4628-b9f3-e90712a662a6"/>
    <ds:schemaRef ds:uri="http://www.w3.org/XML/1998/namespace"/>
    <ds:schemaRef ds:uri="http://purl.org/dc/elements/1.1/"/>
  </ds:schemaRefs>
</ds:datastoreItem>
</file>

<file path=customXml/itemProps3.xml><?xml version="1.0" encoding="utf-8"?>
<ds:datastoreItem xmlns:ds="http://schemas.openxmlformats.org/officeDocument/2006/customXml" ds:itemID="{5CE8C554-E5A3-40C4-A80E-45551F091F58}"/>
</file>

<file path=docProps/app.xml><?xml version="1.0" encoding="utf-8"?>
<Properties xmlns="http://schemas.openxmlformats.org/officeDocument/2006/extended-properties" xmlns:vt="http://schemas.openxmlformats.org/officeDocument/2006/docPropsVTypes">
  <TotalTime>548</TotalTime>
  <Words>1979</Words>
  <Application>Microsoft Office PowerPoint</Application>
  <PresentationFormat>Panorámica</PresentationFormat>
  <Paragraphs>139</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Arial</vt:lpstr>
      <vt:lpstr>Arial Black</vt:lpstr>
      <vt:lpstr>Calibri</vt:lpstr>
      <vt:lpstr>Calibri Light</vt:lpstr>
      <vt:lpstr>Wingdings</vt:lpstr>
      <vt:lpstr>Tema de Office</vt:lpstr>
      <vt:lpstr>ENSAYOS DE NO INFERIORIDAD Y ANÁLISIS DE SUBGRUPOS  Vol 31, nº 1 2023</vt:lpstr>
      <vt:lpstr>Sumario</vt:lpstr>
      <vt:lpstr>INTRODUCCIÓN</vt:lpstr>
      <vt:lpstr>INTRODUCCIÓN</vt:lpstr>
      <vt:lpstr>ENSAYOS DE NO INFERIORIDAD</vt:lpstr>
      <vt:lpstr>ENSAYOS DE NO INFERIORIDAD (II)</vt:lpstr>
      <vt:lpstr>ENSAYOS DE NO INFERIORIDAD (III) Margen de no inferioridad o valor delta</vt:lpstr>
      <vt:lpstr>ENSAYOS DE NO INFERIORIDAD (IV) Margen de no inferioridad o valor delta</vt:lpstr>
      <vt:lpstr>ENSAYOS DE NO INFERIORIDAD (V) Aspectos metodológicos </vt:lpstr>
      <vt:lpstr>ENSAYOS DE NO INFERIORIDAD (VI) Interpretación de los resultados</vt:lpstr>
      <vt:lpstr>ENSAYOS DE NO INFERIORIDAD (VII) Interpretación de los resultados</vt:lpstr>
      <vt:lpstr>ENSAYOS DE NO INFERIORIDAD (VIII) Resumen</vt:lpstr>
      <vt:lpstr>ANÁLISIS DE SUBGRUPOS</vt:lpstr>
      <vt:lpstr>ANÁLISIS DE SUBGRUPOS (II)</vt:lpstr>
      <vt:lpstr>ANÁLISIS DE SUBGRUPOS (III) CUESTIONES PRELIMINARES DE DESCARTE</vt:lpstr>
      <vt:lpstr>ANÁLISIS DE SUBGRUPOS (IV) CUESTIONES PRELIMINARES DE DESCARTE</vt:lpstr>
      <vt:lpstr>ANÁLISIS DE SUBGRUPOS (V) CRITERIOS VALORACIÓN DE LA POSIBLE DIFERENCIA ENTRE SUBGRUPOS</vt:lpstr>
      <vt:lpstr>ANÁLISIS DE SUBGRUPOS (VI) CONCLUSIONES</vt:lpstr>
      <vt:lpstr>Para más información y bibliografía…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Rosado Ortiz De Zarate, Ander</cp:lastModifiedBy>
  <cp:revision>22</cp:revision>
  <cp:lastPrinted>2022-02-23T13:38:32Z</cp:lastPrinted>
  <dcterms:created xsi:type="dcterms:W3CDTF">2022-01-18T07:46:55Z</dcterms:created>
  <dcterms:modified xsi:type="dcterms:W3CDTF">2024-05-06T12:36:51Z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