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1" r:id="rId6"/>
    <p:sldId id="309" r:id="rId7"/>
    <p:sldId id="310" r:id="rId8"/>
    <p:sldId id="315" r:id="rId9"/>
    <p:sldId id="312" r:id="rId10"/>
    <p:sldId id="332" r:id="rId11"/>
    <p:sldId id="314" r:id="rId12"/>
    <p:sldId id="311" r:id="rId13"/>
    <p:sldId id="337" r:id="rId14"/>
    <p:sldId id="316" r:id="rId15"/>
    <p:sldId id="334" r:id="rId16"/>
    <p:sldId id="317" r:id="rId17"/>
    <p:sldId id="327" r:id="rId18"/>
    <p:sldId id="320" r:id="rId19"/>
    <p:sldId id="330" r:id="rId20"/>
    <p:sldId id="328" r:id="rId21"/>
    <p:sldId id="329" r:id="rId22"/>
    <p:sldId id="321" r:id="rId23"/>
    <p:sldId id="325" r:id="rId24"/>
    <p:sldId id="335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LA MOZO AVELLANED" initials="CMA" lastIdx="4" clrIdx="0">
    <p:extLst>
      <p:ext uri="{19B8F6BF-5375-455C-9EA6-DF929625EA0E}">
        <p15:presenceInfo xmlns:p15="http://schemas.microsoft.com/office/powerpoint/2012/main" userId="S-1-5-21-3957148863-1721901046-757422038-29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1B6"/>
    <a:srgbClr val="33CCCC"/>
    <a:srgbClr val="3399FF"/>
    <a:srgbClr val="5FACBC"/>
    <a:srgbClr val="00FFFF"/>
    <a:srgbClr val="00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4BF385-62F2-B01D-607C-9BCF3E119906}" v="161" dt="2020-12-02T19:10:48.778"/>
    <p1510:client id="{76E1C368-AA47-E925-15E6-9FC7FBD2D0C2}" v="272" dt="2020-04-06T07:13:33.121"/>
    <p1510:client id="{9EF13835-A1D3-4087-A0F1-EA5681D435CD}" v="18" dt="2020-11-29T19:09:41.095"/>
    <p1510:client id="{DD3B2C5D-0A9F-9790-2813-87B15142C085}" v="99" dt="2020-04-06T07:50:11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3" autoAdjust="0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22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anda Gauna, Fatima" userId="S::f-baranda@euskadi.eus::0bf1d7cf-6138-4815-9c22-811c474799c6" providerId="AD" clId="Web-{76E1C368-AA47-E925-15E6-9FC7FBD2D0C2}"/>
    <pc:docChg chg="addSld delSld modSld">
      <pc:chgData name="Baranda Gauna, Fatima" userId="S::f-baranda@euskadi.eus::0bf1d7cf-6138-4815-9c22-811c474799c6" providerId="AD" clId="Web-{76E1C368-AA47-E925-15E6-9FC7FBD2D0C2}" dt="2020-04-06T07:13:33.121" v="258" actId="14100"/>
      <pc:docMkLst>
        <pc:docMk/>
      </pc:docMkLst>
      <pc:sldChg chg="addSp modSp new del mod setBg">
        <pc:chgData name="Baranda Gauna, Fatima" userId="S::f-baranda@euskadi.eus::0bf1d7cf-6138-4815-9c22-811c474799c6" providerId="AD" clId="Web-{76E1C368-AA47-E925-15E6-9FC7FBD2D0C2}" dt="2020-04-06T06:31:57.172" v="7"/>
        <pc:sldMkLst>
          <pc:docMk/>
          <pc:sldMk cId="2428546584" sldId="269"/>
        </pc:sldMkLst>
        <pc:picChg chg="add mod">
          <ac:chgData name="Baranda Gauna, Fatima" userId="S::f-baranda@euskadi.eus::0bf1d7cf-6138-4815-9c22-811c474799c6" providerId="AD" clId="Web-{76E1C368-AA47-E925-15E6-9FC7FBD2D0C2}" dt="2020-04-06T06:30:39.062" v="6" actId="14100"/>
          <ac:picMkLst>
            <pc:docMk/>
            <pc:sldMk cId="2428546584" sldId="269"/>
            <ac:picMk id="2" creationId="{E56C147D-A0E5-457D-B7D8-BC415A5B9B49}"/>
          </ac:picMkLst>
        </pc:picChg>
      </pc:sldChg>
      <pc:sldChg chg="addSp modSp new">
        <pc:chgData name="Baranda Gauna, Fatima" userId="S::f-baranda@euskadi.eus::0bf1d7cf-6138-4815-9c22-811c474799c6" providerId="AD" clId="Web-{76E1C368-AA47-E925-15E6-9FC7FBD2D0C2}" dt="2020-04-06T07:00:59.116" v="179" actId="14100"/>
        <pc:sldMkLst>
          <pc:docMk/>
          <pc:sldMk cId="3728731341" sldId="269"/>
        </pc:sldMkLst>
        <pc:picChg chg="add mod">
          <ac:chgData name="Baranda Gauna, Fatima" userId="S::f-baranda@euskadi.eus::0bf1d7cf-6138-4815-9c22-811c474799c6" providerId="AD" clId="Web-{76E1C368-AA47-E925-15E6-9FC7FBD2D0C2}" dt="2020-04-06T07:00:59.116" v="179" actId="14100"/>
          <ac:picMkLst>
            <pc:docMk/>
            <pc:sldMk cId="3728731341" sldId="269"/>
            <ac:picMk id="2" creationId="{F51EE04F-3BA8-41CA-950E-DC4E3271F74B}"/>
          </ac:picMkLst>
        </pc:picChg>
      </pc:sldChg>
      <pc:sldChg chg="addSp delSp modSp new">
        <pc:chgData name="Baranda Gauna, Fatima" userId="S::f-baranda@euskadi.eus::0bf1d7cf-6138-4815-9c22-811c474799c6" providerId="AD" clId="Web-{76E1C368-AA47-E925-15E6-9FC7FBD2D0C2}" dt="2020-04-06T07:01:38.636" v="183" actId="14100"/>
        <pc:sldMkLst>
          <pc:docMk/>
          <pc:sldMk cId="4185622513" sldId="270"/>
        </pc:sldMkLst>
        <pc:spChg chg="add mod">
          <ac:chgData name="Baranda Gauna, Fatima" userId="S::f-baranda@euskadi.eus::0bf1d7cf-6138-4815-9c22-811c474799c6" providerId="AD" clId="Web-{76E1C368-AA47-E925-15E6-9FC7FBD2D0C2}" dt="2020-04-06T06:45:45.751" v="101" actId="20577"/>
          <ac:spMkLst>
            <pc:docMk/>
            <pc:sldMk cId="4185622513" sldId="270"/>
            <ac:spMk id="2" creationId="{9FAC5442-8D44-46DF-99E7-15241A6AE125}"/>
          </ac:spMkLst>
        </pc:spChg>
        <pc:picChg chg="add del mod">
          <ac:chgData name="Baranda Gauna, Fatima" userId="S::f-baranda@euskadi.eus::0bf1d7cf-6138-4815-9c22-811c474799c6" providerId="AD" clId="Web-{76E1C368-AA47-E925-15E6-9FC7FBD2D0C2}" dt="2020-04-06T06:47:32.188" v="103"/>
          <ac:picMkLst>
            <pc:docMk/>
            <pc:sldMk cId="4185622513" sldId="270"/>
            <ac:picMk id="3" creationId="{108C3CC8-E37A-4F9F-8BA1-55FF80BDAF39}"/>
          </ac:picMkLst>
        </pc:picChg>
        <pc:picChg chg="add del mod">
          <ac:chgData name="Baranda Gauna, Fatima" userId="S::f-baranda@euskadi.eus::0bf1d7cf-6138-4815-9c22-811c474799c6" providerId="AD" clId="Web-{76E1C368-AA47-E925-15E6-9FC7FBD2D0C2}" dt="2020-04-06T06:48:19.470" v="112"/>
          <ac:picMkLst>
            <pc:docMk/>
            <pc:sldMk cId="4185622513" sldId="270"/>
            <ac:picMk id="5" creationId="{4DF595E0-1340-4D28-B605-8915EB9435BF}"/>
          </ac:picMkLst>
        </pc:picChg>
        <pc:picChg chg="add del mod">
          <ac:chgData name="Baranda Gauna, Fatima" userId="S::f-baranda@euskadi.eus::0bf1d7cf-6138-4815-9c22-811c474799c6" providerId="AD" clId="Web-{76E1C368-AA47-E925-15E6-9FC7FBD2D0C2}" dt="2020-04-06T06:51:46.938" v="123"/>
          <ac:picMkLst>
            <pc:docMk/>
            <pc:sldMk cId="4185622513" sldId="270"/>
            <ac:picMk id="7" creationId="{4D8593BC-E14B-4AF4-A357-AE8C7E00213B}"/>
          </ac:picMkLst>
        </pc:picChg>
        <pc:picChg chg="add mod">
          <ac:chgData name="Baranda Gauna, Fatima" userId="S::f-baranda@euskadi.eus::0bf1d7cf-6138-4815-9c22-811c474799c6" providerId="AD" clId="Web-{76E1C368-AA47-E925-15E6-9FC7FBD2D0C2}" dt="2020-04-06T07:01:38.636" v="183" actId="14100"/>
          <ac:picMkLst>
            <pc:docMk/>
            <pc:sldMk cId="4185622513" sldId="270"/>
            <ac:picMk id="9" creationId="{835E3A29-E842-4249-93EC-72E1DF969D56}"/>
          </ac:picMkLst>
        </pc:picChg>
      </pc:sldChg>
      <pc:sldChg chg="addSp delSp modSp new">
        <pc:chgData name="Baranda Gauna, Fatima" userId="S::f-baranda@euskadi.eus::0bf1d7cf-6138-4815-9c22-811c474799c6" providerId="AD" clId="Web-{76E1C368-AA47-E925-15E6-9FC7FBD2D0C2}" dt="2020-04-06T07:00:43.426" v="176" actId="14100"/>
        <pc:sldMkLst>
          <pc:docMk/>
          <pc:sldMk cId="2489555973" sldId="271"/>
        </pc:sldMkLst>
        <pc:spChg chg="add mod">
          <ac:chgData name="Baranda Gauna, Fatima" userId="S::f-baranda@euskadi.eus::0bf1d7cf-6138-4815-9c22-811c474799c6" providerId="AD" clId="Web-{76E1C368-AA47-E925-15E6-9FC7FBD2D0C2}" dt="2020-04-06T07:00:34.715" v="172" actId="20577"/>
          <ac:spMkLst>
            <pc:docMk/>
            <pc:sldMk cId="2489555973" sldId="271"/>
            <ac:spMk id="4" creationId="{C1AACFCF-37A0-428D-AF85-2603AE251F91}"/>
          </ac:spMkLst>
        </pc:spChg>
        <pc:picChg chg="add mod">
          <ac:chgData name="Baranda Gauna, Fatima" userId="S::f-baranda@euskadi.eus::0bf1d7cf-6138-4815-9c22-811c474799c6" providerId="AD" clId="Web-{76E1C368-AA47-E925-15E6-9FC7FBD2D0C2}" dt="2020-04-06T07:00:43.426" v="176" actId="14100"/>
          <ac:picMkLst>
            <pc:docMk/>
            <pc:sldMk cId="2489555973" sldId="271"/>
            <ac:picMk id="2" creationId="{3BA11397-AE9A-41EA-8685-AA50FF605289}"/>
          </ac:picMkLst>
        </pc:picChg>
        <pc:picChg chg="add del mod">
          <ac:chgData name="Baranda Gauna, Fatima" userId="S::f-baranda@euskadi.eus::0bf1d7cf-6138-4815-9c22-811c474799c6" providerId="AD" clId="Web-{76E1C368-AA47-E925-15E6-9FC7FBD2D0C2}" dt="2020-04-06T07:00:25.357" v="170"/>
          <ac:picMkLst>
            <pc:docMk/>
            <pc:sldMk cId="2489555973" sldId="271"/>
            <ac:picMk id="5" creationId="{76A3CBE7-9156-48A5-8EC5-9F6332027808}"/>
          </ac:picMkLst>
        </pc:picChg>
      </pc:sldChg>
      <pc:sldChg chg="new del">
        <pc:chgData name="Baranda Gauna, Fatima" userId="S::f-baranda@euskadi.eus::0bf1d7cf-6138-4815-9c22-811c474799c6" providerId="AD" clId="Web-{76E1C368-AA47-E925-15E6-9FC7FBD2D0C2}" dt="2020-04-06T07:01:13.832" v="181"/>
        <pc:sldMkLst>
          <pc:docMk/>
          <pc:sldMk cId="1078788503" sldId="272"/>
        </pc:sldMkLst>
      </pc:sldChg>
      <pc:sldChg chg="addSp modSp new">
        <pc:chgData name="Baranda Gauna, Fatima" userId="S::f-baranda@euskadi.eus::0bf1d7cf-6138-4815-9c22-811c474799c6" providerId="AD" clId="Web-{76E1C368-AA47-E925-15E6-9FC7FBD2D0C2}" dt="2020-04-06T07:02:57.401" v="202" actId="14100"/>
        <pc:sldMkLst>
          <pc:docMk/>
          <pc:sldMk cId="3658200831" sldId="272"/>
        </pc:sldMkLst>
        <pc:spChg chg="add mod">
          <ac:chgData name="Baranda Gauna, Fatima" userId="S::f-baranda@euskadi.eus::0bf1d7cf-6138-4815-9c22-811c474799c6" providerId="AD" clId="Web-{76E1C368-AA47-E925-15E6-9FC7FBD2D0C2}" dt="2020-04-06T07:02:15.803" v="193" actId="20577"/>
          <ac:spMkLst>
            <pc:docMk/>
            <pc:sldMk cId="3658200831" sldId="272"/>
            <ac:spMk id="2" creationId="{775D8265-14AD-4B48-A7C1-8814100C0DDB}"/>
          </ac:spMkLst>
        </pc:spChg>
        <pc:picChg chg="add mod">
          <ac:chgData name="Baranda Gauna, Fatima" userId="S::f-baranda@euskadi.eus::0bf1d7cf-6138-4815-9c22-811c474799c6" providerId="AD" clId="Web-{76E1C368-AA47-E925-15E6-9FC7FBD2D0C2}" dt="2020-04-06T07:02:57.401" v="202" actId="14100"/>
          <ac:picMkLst>
            <pc:docMk/>
            <pc:sldMk cId="3658200831" sldId="272"/>
            <ac:picMk id="3" creationId="{0C505E79-D10C-48C0-B7FE-80F012913649}"/>
          </ac:picMkLst>
        </pc:picChg>
      </pc:sldChg>
      <pc:sldChg chg="addSp modSp new">
        <pc:chgData name="Baranda Gauna, Fatima" userId="S::f-baranda@euskadi.eus::0bf1d7cf-6138-4815-9c22-811c474799c6" providerId="AD" clId="Web-{76E1C368-AA47-E925-15E6-9FC7FBD2D0C2}" dt="2020-04-06T07:13:33.121" v="258" actId="14100"/>
        <pc:sldMkLst>
          <pc:docMk/>
          <pc:sldMk cId="245695269" sldId="273"/>
        </pc:sldMkLst>
        <pc:spChg chg="add mod">
          <ac:chgData name="Baranda Gauna, Fatima" userId="S::f-baranda@euskadi.eus::0bf1d7cf-6138-4815-9c22-811c474799c6" providerId="AD" clId="Web-{76E1C368-AA47-E925-15E6-9FC7FBD2D0C2}" dt="2020-04-06T07:13:25.230" v="257" actId="14100"/>
          <ac:spMkLst>
            <pc:docMk/>
            <pc:sldMk cId="245695269" sldId="273"/>
            <ac:spMk id="2" creationId="{2947CB10-5484-48E6-A09B-604EF4FA543E}"/>
          </ac:spMkLst>
        </pc:spChg>
        <pc:spChg chg="add mod">
          <ac:chgData name="Baranda Gauna, Fatima" userId="S::f-baranda@euskadi.eus::0bf1d7cf-6138-4815-9c22-811c474799c6" providerId="AD" clId="Web-{76E1C368-AA47-E925-15E6-9FC7FBD2D0C2}" dt="2020-04-06T07:13:33.121" v="258" actId="14100"/>
          <ac:spMkLst>
            <pc:docMk/>
            <pc:sldMk cId="245695269" sldId="273"/>
            <ac:spMk id="3" creationId="{6D44997C-5886-4D6D-A020-B4D9A72AB986}"/>
          </ac:spMkLst>
        </pc:spChg>
      </pc:sldChg>
      <pc:sldChg chg="new del">
        <pc:chgData name="Baranda Gauna, Fatima" userId="S::f-baranda@euskadi.eus::0bf1d7cf-6138-4815-9c22-811c474799c6" providerId="AD" clId="Web-{76E1C368-AA47-E925-15E6-9FC7FBD2D0C2}" dt="2020-04-06T07:04:16.011" v="204"/>
        <pc:sldMkLst>
          <pc:docMk/>
          <pc:sldMk cId="913778816" sldId="273"/>
        </pc:sldMkLst>
      </pc:sldChg>
    </pc:docChg>
  </pc:docChgLst>
  <pc:docChgLst>
    <pc:chgData name="Aizpurua Imaz, Iñigo" userId="S::cevime-san@euskadi.eus::347bdf36-c90d-4ea8-b6d0-d99e7dd85547" providerId="AD" clId="Web-{204BF385-62F2-B01D-607C-9BCF3E119906}"/>
    <pc:docChg chg="delSld modSld">
      <pc:chgData name="Aizpurua Imaz, Iñigo" userId="S::cevime-san@euskadi.eus::347bdf36-c90d-4ea8-b6d0-d99e7dd85547" providerId="AD" clId="Web-{204BF385-62F2-B01D-607C-9BCF3E119906}" dt="2020-12-02T19:10:48.778" v="158" actId="20577"/>
      <pc:docMkLst>
        <pc:docMk/>
      </pc:docMkLst>
      <pc:sldChg chg="modSp">
        <pc:chgData name="Aizpurua Imaz, Iñigo" userId="S::cevime-san@euskadi.eus::347bdf36-c90d-4ea8-b6d0-d99e7dd85547" providerId="AD" clId="Web-{204BF385-62F2-B01D-607C-9BCF3E119906}" dt="2020-12-02T19:10:16.152" v="152" actId="20577"/>
        <pc:sldMkLst>
          <pc:docMk/>
          <pc:sldMk cId="4097489571" sldId="259"/>
        </pc:sldMkLst>
        <pc:spChg chg="mod">
          <ac:chgData name="Aizpurua Imaz, Iñigo" userId="S::cevime-san@euskadi.eus::347bdf36-c90d-4ea8-b6d0-d99e7dd85547" providerId="AD" clId="Web-{204BF385-62F2-B01D-607C-9BCF3E119906}" dt="2020-12-02T19:10:16.152" v="152" actId="20577"/>
          <ac:spMkLst>
            <pc:docMk/>
            <pc:sldMk cId="4097489571" sldId="259"/>
            <ac:spMk id="4" creationId="{00000000-0000-0000-0000-000000000000}"/>
          </ac:spMkLst>
        </pc:spChg>
      </pc:sldChg>
      <pc:sldChg chg="modSp">
        <pc:chgData name="Aizpurua Imaz, Iñigo" userId="S::cevime-san@euskadi.eus::347bdf36-c90d-4ea8-b6d0-d99e7dd85547" providerId="AD" clId="Web-{204BF385-62F2-B01D-607C-9BCF3E119906}" dt="2020-12-02T19:10:48.762" v="157" actId="20577"/>
        <pc:sldMkLst>
          <pc:docMk/>
          <pc:sldMk cId="2894922286" sldId="268"/>
        </pc:sldMkLst>
        <pc:spChg chg="mod">
          <ac:chgData name="Aizpurua Imaz, Iñigo" userId="S::cevime-san@euskadi.eus::347bdf36-c90d-4ea8-b6d0-d99e7dd85547" providerId="AD" clId="Web-{204BF385-62F2-B01D-607C-9BCF3E119906}" dt="2020-12-02T19:10:48.762" v="157" actId="20577"/>
          <ac:spMkLst>
            <pc:docMk/>
            <pc:sldMk cId="2894922286" sldId="268"/>
            <ac:spMk id="5" creationId="{00000000-0000-0000-0000-000000000000}"/>
          </ac:spMkLst>
        </pc:spChg>
      </pc:sldChg>
      <pc:sldChg chg="modSp">
        <pc:chgData name="Aizpurua Imaz, Iñigo" userId="S::cevime-san@euskadi.eus::347bdf36-c90d-4ea8-b6d0-d99e7dd85547" providerId="AD" clId="Web-{204BF385-62F2-B01D-607C-9BCF3E119906}" dt="2020-12-02T16:14:23.554" v="10" actId="20577"/>
        <pc:sldMkLst>
          <pc:docMk/>
          <pc:sldMk cId="2420115606" sldId="298"/>
        </pc:sldMkLst>
        <pc:spChg chg="mod">
          <ac:chgData name="Aizpurua Imaz, Iñigo" userId="S::cevime-san@euskadi.eus::347bdf36-c90d-4ea8-b6d0-d99e7dd85547" providerId="AD" clId="Web-{204BF385-62F2-B01D-607C-9BCF3E119906}" dt="2020-12-02T16:14:23.554" v="10" actId="20577"/>
          <ac:spMkLst>
            <pc:docMk/>
            <pc:sldMk cId="2420115606" sldId="298"/>
            <ac:spMk id="3" creationId="{00000000-0000-0000-0000-000000000000}"/>
          </ac:spMkLst>
        </pc:spChg>
      </pc:sldChg>
      <pc:sldChg chg="modSp">
        <pc:chgData name="Aizpurua Imaz, Iñigo" userId="S::cevime-san@euskadi.eus::347bdf36-c90d-4ea8-b6d0-d99e7dd85547" providerId="AD" clId="Web-{204BF385-62F2-B01D-607C-9BCF3E119906}" dt="2020-12-02T16:25:55.203" v="41" actId="20577"/>
        <pc:sldMkLst>
          <pc:docMk/>
          <pc:sldMk cId="1895077496" sldId="299"/>
        </pc:sldMkLst>
        <pc:spChg chg="mod">
          <ac:chgData name="Aizpurua Imaz, Iñigo" userId="S::cevime-san@euskadi.eus::347bdf36-c90d-4ea8-b6d0-d99e7dd85547" providerId="AD" clId="Web-{204BF385-62F2-B01D-607C-9BCF3E119906}" dt="2020-12-02T16:25:55.203" v="41" actId="20577"/>
          <ac:spMkLst>
            <pc:docMk/>
            <pc:sldMk cId="1895077496" sldId="299"/>
            <ac:spMk id="3" creationId="{00000000-0000-0000-0000-000000000000}"/>
          </ac:spMkLst>
        </pc:spChg>
      </pc:sldChg>
      <pc:sldChg chg="modSp">
        <pc:chgData name="Aizpurua Imaz, Iñigo" userId="S::cevime-san@euskadi.eus::347bdf36-c90d-4ea8-b6d0-d99e7dd85547" providerId="AD" clId="Web-{204BF385-62F2-B01D-607C-9BCF3E119906}" dt="2020-12-02T16:50:42.907" v="64" actId="20577"/>
        <pc:sldMkLst>
          <pc:docMk/>
          <pc:sldMk cId="1523831978" sldId="303"/>
        </pc:sldMkLst>
        <pc:spChg chg="mod">
          <ac:chgData name="Aizpurua Imaz, Iñigo" userId="S::cevime-san@euskadi.eus::347bdf36-c90d-4ea8-b6d0-d99e7dd85547" providerId="AD" clId="Web-{204BF385-62F2-B01D-607C-9BCF3E119906}" dt="2020-12-02T16:50:42.907" v="64" actId="20577"/>
          <ac:spMkLst>
            <pc:docMk/>
            <pc:sldMk cId="1523831978" sldId="303"/>
            <ac:spMk id="3" creationId="{00000000-0000-0000-0000-000000000000}"/>
          </ac:spMkLst>
        </pc:spChg>
      </pc:sldChg>
      <pc:sldChg chg="modSp">
        <pc:chgData name="Aizpurua Imaz, Iñigo" userId="S::cevime-san@euskadi.eus::347bdf36-c90d-4ea8-b6d0-d99e7dd85547" providerId="AD" clId="Web-{204BF385-62F2-B01D-607C-9BCF3E119906}" dt="2020-12-02T16:56:38.411" v="77" actId="14100"/>
        <pc:sldMkLst>
          <pc:docMk/>
          <pc:sldMk cId="216154418" sldId="305"/>
        </pc:sldMkLst>
        <pc:spChg chg="mod">
          <ac:chgData name="Aizpurua Imaz, Iñigo" userId="S::cevime-san@euskadi.eus::347bdf36-c90d-4ea8-b6d0-d99e7dd85547" providerId="AD" clId="Web-{204BF385-62F2-B01D-607C-9BCF3E119906}" dt="2020-12-02T16:56:38.411" v="77" actId="14100"/>
          <ac:spMkLst>
            <pc:docMk/>
            <pc:sldMk cId="216154418" sldId="305"/>
            <ac:spMk id="3" creationId="{00000000-0000-0000-0000-000000000000}"/>
          </ac:spMkLst>
        </pc:spChg>
      </pc:sldChg>
      <pc:sldChg chg="modSp">
        <pc:chgData name="Aizpurua Imaz, Iñigo" userId="S::cevime-san@euskadi.eus::347bdf36-c90d-4ea8-b6d0-d99e7dd85547" providerId="AD" clId="Web-{204BF385-62F2-B01D-607C-9BCF3E119906}" dt="2020-12-02T17:20:51.537" v="81" actId="20577"/>
        <pc:sldMkLst>
          <pc:docMk/>
          <pc:sldMk cId="1483734929" sldId="306"/>
        </pc:sldMkLst>
        <pc:spChg chg="mod">
          <ac:chgData name="Aizpurua Imaz, Iñigo" userId="S::cevime-san@euskadi.eus::347bdf36-c90d-4ea8-b6d0-d99e7dd85547" providerId="AD" clId="Web-{204BF385-62F2-B01D-607C-9BCF3E119906}" dt="2020-12-02T17:20:51.537" v="81" actId="20577"/>
          <ac:spMkLst>
            <pc:docMk/>
            <pc:sldMk cId="1483734929" sldId="306"/>
            <ac:spMk id="3" creationId="{00000000-0000-0000-0000-000000000000}"/>
          </ac:spMkLst>
        </pc:spChg>
      </pc:sldChg>
      <pc:sldChg chg="modSp">
        <pc:chgData name="Aizpurua Imaz, Iñigo" userId="S::cevime-san@euskadi.eus::347bdf36-c90d-4ea8-b6d0-d99e7dd85547" providerId="AD" clId="Web-{204BF385-62F2-B01D-607C-9BCF3E119906}" dt="2020-12-02T18:13:23.009" v="100" actId="14100"/>
        <pc:sldMkLst>
          <pc:docMk/>
          <pc:sldMk cId="1835894550" sldId="307"/>
        </pc:sldMkLst>
        <pc:spChg chg="mod">
          <ac:chgData name="Aizpurua Imaz, Iñigo" userId="S::cevime-san@euskadi.eus::347bdf36-c90d-4ea8-b6d0-d99e7dd85547" providerId="AD" clId="Web-{204BF385-62F2-B01D-607C-9BCF3E119906}" dt="2020-12-02T18:13:23.009" v="100" actId="14100"/>
          <ac:spMkLst>
            <pc:docMk/>
            <pc:sldMk cId="1835894550" sldId="307"/>
            <ac:spMk id="5" creationId="{00000000-0000-0000-0000-000000000000}"/>
          </ac:spMkLst>
        </pc:spChg>
      </pc:sldChg>
      <pc:sldChg chg="addSp delSp modSp">
        <pc:chgData name="Aizpurua Imaz, Iñigo" userId="S::cevime-san@euskadi.eus::347bdf36-c90d-4ea8-b6d0-d99e7dd85547" providerId="AD" clId="Web-{204BF385-62F2-B01D-607C-9BCF3E119906}" dt="2020-12-02T19:03:49.726" v="116" actId="1076"/>
        <pc:sldMkLst>
          <pc:docMk/>
          <pc:sldMk cId="772273728" sldId="308"/>
        </pc:sldMkLst>
        <pc:spChg chg="del mod">
          <ac:chgData name="Aizpurua Imaz, Iñigo" userId="S::cevime-san@euskadi.eus::347bdf36-c90d-4ea8-b6d0-d99e7dd85547" providerId="AD" clId="Web-{204BF385-62F2-B01D-607C-9BCF3E119906}" dt="2020-12-02T19:03:24.710" v="108"/>
          <ac:spMkLst>
            <pc:docMk/>
            <pc:sldMk cId="772273728" sldId="308"/>
            <ac:spMk id="2" creationId="{00000000-0000-0000-0000-000000000000}"/>
          </ac:spMkLst>
        </pc:spChg>
        <pc:spChg chg="del mod">
          <ac:chgData name="Aizpurua Imaz, Iñigo" userId="S::cevime-san@euskadi.eus::347bdf36-c90d-4ea8-b6d0-d99e7dd85547" providerId="AD" clId="Web-{204BF385-62F2-B01D-607C-9BCF3E119906}" dt="2020-12-02T19:03:28.710" v="111"/>
          <ac:spMkLst>
            <pc:docMk/>
            <pc:sldMk cId="772273728" sldId="308"/>
            <ac:spMk id="6" creationId="{00000000-0000-0000-0000-000000000000}"/>
          </ac:spMkLst>
        </pc:spChg>
        <pc:picChg chg="add mod">
          <ac:chgData name="Aizpurua Imaz, Iñigo" userId="S::cevime-san@euskadi.eus::347bdf36-c90d-4ea8-b6d0-d99e7dd85547" providerId="AD" clId="Web-{204BF385-62F2-B01D-607C-9BCF3E119906}" dt="2020-12-02T19:03:49.726" v="116" actId="1076"/>
          <ac:picMkLst>
            <pc:docMk/>
            <pc:sldMk cId="772273728" sldId="308"/>
            <ac:picMk id="3" creationId="{5989C829-F092-42B3-A0C4-DBFF4BD0131E}"/>
          </ac:picMkLst>
        </pc:picChg>
      </pc:sldChg>
      <pc:sldChg chg="modSp">
        <pc:chgData name="Aizpurua Imaz, Iñigo" userId="S::cevime-san@euskadi.eus::347bdf36-c90d-4ea8-b6d0-d99e7dd85547" providerId="AD" clId="Web-{204BF385-62F2-B01D-607C-9BCF3E119906}" dt="2020-12-02T18:39:56.374" v="104" actId="20577"/>
        <pc:sldMkLst>
          <pc:docMk/>
          <pc:sldMk cId="2321133199" sldId="309"/>
        </pc:sldMkLst>
        <pc:spChg chg="mod">
          <ac:chgData name="Aizpurua Imaz, Iñigo" userId="S::cevime-san@euskadi.eus::347bdf36-c90d-4ea8-b6d0-d99e7dd85547" providerId="AD" clId="Web-{204BF385-62F2-B01D-607C-9BCF3E119906}" dt="2020-12-02T18:39:56.374" v="104" actId="20577"/>
          <ac:spMkLst>
            <pc:docMk/>
            <pc:sldMk cId="2321133199" sldId="309"/>
            <ac:spMk id="3" creationId="{00000000-0000-0000-0000-000000000000}"/>
          </ac:spMkLst>
        </pc:spChg>
      </pc:sldChg>
      <pc:sldChg chg="del">
        <pc:chgData name="Aizpurua Imaz, Iñigo" userId="S::cevime-san@euskadi.eus::347bdf36-c90d-4ea8-b6d0-d99e7dd85547" providerId="AD" clId="Web-{204BF385-62F2-B01D-607C-9BCF3E119906}" dt="2020-12-02T19:04:09.195" v="117"/>
        <pc:sldMkLst>
          <pc:docMk/>
          <pc:sldMk cId="3072526238" sldId="310"/>
        </pc:sldMkLst>
      </pc:sldChg>
    </pc:docChg>
  </pc:docChgLst>
  <pc:docChgLst>
    <pc:chgData name="Aizpurua Imaz, Iñigo" userId="S::cevime-san@euskadi.eus::347bdf36-c90d-4ea8-b6d0-d99e7dd85547" providerId="AD" clId="Web-{9EF13835-A1D3-4087-A0F1-EA5681D435CD}"/>
    <pc:docChg chg="modSld">
      <pc:chgData name="Aizpurua Imaz, Iñigo" userId="S::cevime-san@euskadi.eus::347bdf36-c90d-4ea8-b6d0-d99e7dd85547" providerId="AD" clId="Web-{9EF13835-A1D3-4087-A0F1-EA5681D435CD}" dt="2020-11-29T19:09:41.095" v="16" actId="20577"/>
      <pc:docMkLst>
        <pc:docMk/>
      </pc:docMkLst>
      <pc:sldChg chg="modSp">
        <pc:chgData name="Aizpurua Imaz, Iñigo" userId="S::cevime-san@euskadi.eus::347bdf36-c90d-4ea8-b6d0-d99e7dd85547" providerId="AD" clId="Web-{9EF13835-A1D3-4087-A0F1-EA5681D435CD}" dt="2020-11-29T19:06:30.903" v="1" actId="20577"/>
        <pc:sldMkLst>
          <pc:docMk/>
          <pc:sldMk cId="4113794323" sldId="292"/>
        </pc:sldMkLst>
        <pc:spChg chg="mod">
          <ac:chgData name="Aizpurua Imaz, Iñigo" userId="S::cevime-san@euskadi.eus::347bdf36-c90d-4ea8-b6d0-d99e7dd85547" providerId="AD" clId="Web-{9EF13835-A1D3-4087-A0F1-EA5681D435CD}" dt="2020-11-29T19:06:30.903" v="1" actId="20577"/>
          <ac:spMkLst>
            <pc:docMk/>
            <pc:sldMk cId="4113794323" sldId="292"/>
            <ac:spMk id="3" creationId="{00000000-0000-0000-0000-000000000000}"/>
          </ac:spMkLst>
        </pc:spChg>
      </pc:sldChg>
      <pc:sldChg chg="modSp">
        <pc:chgData name="Aizpurua Imaz, Iñigo" userId="S::cevime-san@euskadi.eus::347bdf36-c90d-4ea8-b6d0-d99e7dd85547" providerId="AD" clId="Web-{9EF13835-A1D3-4087-A0F1-EA5681D435CD}" dt="2020-11-29T19:09:07.157" v="12" actId="20577"/>
        <pc:sldMkLst>
          <pc:docMk/>
          <pc:sldMk cId="586664597" sldId="295"/>
        </pc:sldMkLst>
        <pc:spChg chg="mod">
          <ac:chgData name="Aizpurua Imaz, Iñigo" userId="S::cevime-san@euskadi.eus::347bdf36-c90d-4ea8-b6d0-d99e7dd85547" providerId="AD" clId="Web-{9EF13835-A1D3-4087-A0F1-EA5681D435CD}" dt="2020-11-29T19:09:07.157" v="12" actId="20577"/>
          <ac:spMkLst>
            <pc:docMk/>
            <pc:sldMk cId="586664597" sldId="295"/>
            <ac:spMk id="3" creationId="{00000000-0000-0000-0000-000000000000}"/>
          </ac:spMkLst>
        </pc:spChg>
      </pc:sldChg>
      <pc:sldChg chg="modSp">
        <pc:chgData name="Aizpurua Imaz, Iñigo" userId="S::cevime-san@euskadi.eus::347bdf36-c90d-4ea8-b6d0-d99e7dd85547" providerId="AD" clId="Web-{9EF13835-A1D3-4087-A0F1-EA5681D435CD}" dt="2020-11-29T19:09:41.095" v="15" actId="20577"/>
        <pc:sldMkLst>
          <pc:docMk/>
          <pc:sldMk cId="1064066259" sldId="300"/>
        </pc:sldMkLst>
        <pc:spChg chg="mod">
          <ac:chgData name="Aizpurua Imaz, Iñigo" userId="S::cevime-san@euskadi.eus::347bdf36-c90d-4ea8-b6d0-d99e7dd85547" providerId="AD" clId="Web-{9EF13835-A1D3-4087-A0F1-EA5681D435CD}" dt="2020-11-29T19:09:41.095" v="15" actId="20577"/>
          <ac:spMkLst>
            <pc:docMk/>
            <pc:sldMk cId="1064066259" sldId="300"/>
            <ac:spMk id="13" creationId="{00000000-0000-0000-0000-000000000000}"/>
          </ac:spMkLst>
        </pc:spChg>
      </pc:sldChg>
    </pc:docChg>
  </pc:docChgLst>
  <pc:docChgLst>
    <pc:chgData name="Baranda Gauna, Fatima" userId="S::f-baranda@euskadi.eus::0bf1d7cf-6138-4815-9c22-811c474799c6" providerId="AD" clId="Web-{DD3B2C5D-0A9F-9790-2813-87B15142C085}"/>
    <pc:docChg chg="modSld">
      <pc:chgData name="Baranda Gauna, Fatima" userId="S::f-baranda@euskadi.eus::0bf1d7cf-6138-4815-9c22-811c474799c6" providerId="AD" clId="Web-{DD3B2C5D-0A9F-9790-2813-87B15142C085}" dt="2020-04-06T07:50:11.347" v="89" actId="14100"/>
      <pc:docMkLst>
        <pc:docMk/>
      </pc:docMkLst>
      <pc:sldChg chg="modSp">
        <pc:chgData name="Baranda Gauna, Fatima" userId="S::f-baranda@euskadi.eus::0bf1d7cf-6138-4815-9c22-811c474799c6" providerId="AD" clId="Web-{DD3B2C5D-0A9F-9790-2813-87B15142C085}" dt="2020-04-06T07:50:11.347" v="89" actId="14100"/>
        <pc:sldMkLst>
          <pc:docMk/>
          <pc:sldMk cId="3399147812" sldId="261"/>
        </pc:sldMkLst>
        <pc:spChg chg="mod">
          <ac:chgData name="Baranda Gauna, Fatima" userId="S::f-baranda@euskadi.eus::0bf1d7cf-6138-4815-9c22-811c474799c6" providerId="AD" clId="Web-{DD3B2C5D-0A9F-9790-2813-87B15142C085}" dt="2020-04-06T07:50:11.347" v="89" actId="14100"/>
          <ac:spMkLst>
            <pc:docMk/>
            <pc:sldMk cId="3399147812" sldId="261"/>
            <ac:spMk id="3" creationId="{00000000-0000-0000-0000-000000000000}"/>
          </ac:spMkLst>
        </pc:spChg>
      </pc:sldChg>
      <pc:sldChg chg="addSp delSp modSp">
        <pc:chgData name="Baranda Gauna, Fatima" userId="S::f-baranda@euskadi.eus::0bf1d7cf-6138-4815-9c22-811c474799c6" providerId="AD" clId="Web-{DD3B2C5D-0A9F-9790-2813-87B15142C085}" dt="2020-04-06T07:42:10.391" v="70" actId="14100"/>
        <pc:sldMkLst>
          <pc:docMk/>
          <pc:sldMk cId="3728731341" sldId="269"/>
        </pc:sldMkLst>
        <pc:picChg chg="del mod">
          <ac:chgData name="Baranda Gauna, Fatima" userId="S::f-baranda@euskadi.eus::0bf1d7cf-6138-4815-9c22-811c474799c6" providerId="AD" clId="Web-{DD3B2C5D-0A9F-9790-2813-87B15142C085}" dt="2020-04-06T07:40:07.922" v="56"/>
          <ac:picMkLst>
            <pc:docMk/>
            <pc:sldMk cId="3728731341" sldId="269"/>
            <ac:picMk id="2" creationId="{F51EE04F-3BA8-41CA-950E-DC4E3271F74B}"/>
          </ac:picMkLst>
        </pc:picChg>
        <pc:picChg chg="add del mod">
          <ac:chgData name="Baranda Gauna, Fatima" userId="S::f-baranda@euskadi.eus::0bf1d7cf-6138-4815-9c22-811c474799c6" providerId="AD" clId="Web-{DD3B2C5D-0A9F-9790-2813-87B15142C085}" dt="2020-04-06T07:41:57.563" v="65"/>
          <ac:picMkLst>
            <pc:docMk/>
            <pc:sldMk cId="3728731341" sldId="269"/>
            <ac:picMk id="3" creationId="{9914070D-EC95-4C78-91D9-B6501DF99813}"/>
          </ac:picMkLst>
        </pc:picChg>
        <pc:picChg chg="add mod">
          <ac:chgData name="Baranda Gauna, Fatima" userId="S::f-baranda@euskadi.eus::0bf1d7cf-6138-4815-9c22-811c474799c6" providerId="AD" clId="Web-{DD3B2C5D-0A9F-9790-2813-87B15142C085}" dt="2020-04-06T07:42:10.391" v="70" actId="14100"/>
          <ac:picMkLst>
            <pc:docMk/>
            <pc:sldMk cId="3728731341" sldId="269"/>
            <ac:picMk id="5" creationId="{71AFB421-E418-49C3-A065-1EC851F8317E}"/>
          </ac:picMkLst>
        </pc:picChg>
      </pc:sldChg>
      <pc:sldChg chg="addSp delSp modSp">
        <pc:chgData name="Baranda Gauna, Fatima" userId="S::f-baranda@euskadi.eus::0bf1d7cf-6138-4815-9c22-811c474799c6" providerId="AD" clId="Web-{DD3B2C5D-0A9F-9790-2813-87B15142C085}" dt="2020-04-06T07:43:50.673" v="76" actId="14100"/>
        <pc:sldMkLst>
          <pc:docMk/>
          <pc:sldMk cId="4185622513" sldId="270"/>
        </pc:sldMkLst>
        <pc:picChg chg="add del mod">
          <ac:chgData name="Baranda Gauna, Fatima" userId="S::f-baranda@euskadi.eus::0bf1d7cf-6138-4815-9c22-811c474799c6" providerId="AD" clId="Web-{DD3B2C5D-0A9F-9790-2813-87B15142C085}" dt="2020-04-06T07:21:30.042" v="19"/>
          <ac:picMkLst>
            <pc:docMk/>
            <pc:sldMk cId="4185622513" sldId="270"/>
            <ac:picMk id="3" creationId="{850D8597-508A-46BE-A544-AE4FD5DD6C5D}"/>
          </ac:picMkLst>
        </pc:picChg>
        <pc:picChg chg="add del mod">
          <ac:chgData name="Baranda Gauna, Fatima" userId="S::f-baranda@euskadi.eus::0bf1d7cf-6138-4815-9c22-811c474799c6" providerId="AD" clId="Web-{DD3B2C5D-0A9F-9790-2813-87B15142C085}" dt="2020-04-06T07:31:42.217" v="38"/>
          <ac:picMkLst>
            <pc:docMk/>
            <pc:sldMk cId="4185622513" sldId="270"/>
            <ac:picMk id="5" creationId="{04D7D95F-403A-45E3-A5EC-84FD1418B520}"/>
          </ac:picMkLst>
        </pc:picChg>
        <pc:picChg chg="add del mod">
          <ac:chgData name="Baranda Gauna, Fatima" userId="S::f-baranda@euskadi.eus::0bf1d7cf-6138-4815-9c22-811c474799c6" providerId="AD" clId="Web-{DD3B2C5D-0A9F-9790-2813-87B15142C085}" dt="2020-04-06T07:33:09.779" v="49"/>
          <ac:picMkLst>
            <pc:docMk/>
            <pc:sldMk cId="4185622513" sldId="270"/>
            <ac:picMk id="7" creationId="{07B2C014-F5A2-4DD1-A654-AC52FCE84E55}"/>
          </ac:picMkLst>
        </pc:picChg>
        <pc:picChg chg="del mod">
          <ac:chgData name="Baranda Gauna, Fatima" userId="S::f-baranda@euskadi.eus::0bf1d7cf-6138-4815-9c22-811c474799c6" providerId="AD" clId="Web-{DD3B2C5D-0A9F-9790-2813-87B15142C085}" dt="2020-04-06T07:20:10.010" v="11"/>
          <ac:picMkLst>
            <pc:docMk/>
            <pc:sldMk cId="4185622513" sldId="270"/>
            <ac:picMk id="9" creationId="{835E3A29-E842-4249-93EC-72E1DF969D56}"/>
          </ac:picMkLst>
        </pc:picChg>
        <pc:picChg chg="add del mod">
          <ac:chgData name="Baranda Gauna, Fatima" userId="S::f-baranda@euskadi.eus::0bf1d7cf-6138-4815-9c22-811c474799c6" providerId="AD" clId="Web-{DD3B2C5D-0A9F-9790-2813-87B15142C085}" dt="2020-04-06T07:43:37.892" v="71"/>
          <ac:picMkLst>
            <pc:docMk/>
            <pc:sldMk cId="4185622513" sldId="270"/>
            <ac:picMk id="10" creationId="{62756E33-2A25-43A1-B617-19346F6E4560}"/>
          </ac:picMkLst>
        </pc:picChg>
        <pc:picChg chg="add mod">
          <ac:chgData name="Baranda Gauna, Fatima" userId="S::f-baranda@euskadi.eus::0bf1d7cf-6138-4815-9c22-811c474799c6" providerId="AD" clId="Web-{DD3B2C5D-0A9F-9790-2813-87B15142C085}" dt="2020-04-06T07:43:50.673" v="76" actId="14100"/>
          <ac:picMkLst>
            <pc:docMk/>
            <pc:sldMk cId="4185622513" sldId="270"/>
            <ac:picMk id="12" creationId="{87FEE0EE-F0E9-4A4F-8A6F-94C4306729FF}"/>
          </ac:picMkLst>
        </pc:picChg>
      </pc:sldChg>
      <pc:sldChg chg="addSp delSp modSp">
        <pc:chgData name="Baranda Gauna, Fatima" userId="S::f-baranda@euskadi.eus::0bf1d7cf-6138-4815-9c22-811c474799c6" providerId="AD" clId="Web-{DD3B2C5D-0A9F-9790-2813-87B15142C085}" dt="2020-04-06T07:47:41.190" v="88" actId="14100"/>
        <pc:sldMkLst>
          <pc:docMk/>
          <pc:sldMk cId="2489555973" sldId="271"/>
        </pc:sldMkLst>
        <pc:picChg chg="del mod">
          <ac:chgData name="Baranda Gauna, Fatima" userId="S::f-baranda@euskadi.eus::0bf1d7cf-6138-4815-9c22-811c474799c6" providerId="AD" clId="Web-{DD3B2C5D-0A9F-9790-2813-87B15142C085}" dt="2020-04-06T07:46:43.080" v="79"/>
          <ac:picMkLst>
            <pc:docMk/>
            <pc:sldMk cId="2489555973" sldId="271"/>
            <ac:picMk id="2" creationId="{3BA11397-AE9A-41EA-8685-AA50FF605289}"/>
          </ac:picMkLst>
        </pc:picChg>
        <pc:picChg chg="add mod">
          <ac:chgData name="Baranda Gauna, Fatima" userId="S::f-baranda@euskadi.eus::0bf1d7cf-6138-4815-9c22-811c474799c6" providerId="AD" clId="Web-{DD3B2C5D-0A9F-9790-2813-87B15142C085}" dt="2020-04-06T07:47:41.190" v="88" actId="14100"/>
          <ac:picMkLst>
            <pc:docMk/>
            <pc:sldMk cId="2489555973" sldId="271"/>
            <ac:picMk id="3" creationId="{44180E02-F533-4335-B6F0-5E20F8A882E8}"/>
          </ac:picMkLst>
        </pc:picChg>
      </pc:sldChg>
      <pc:sldChg chg="addSp delSp modSp">
        <pc:chgData name="Baranda Gauna, Fatima" userId="S::f-baranda@euskadi.eus::0bf1d7cf-6138-4815-9c22-811c474799c6" providerId="AD" clId="Web-{DD3B2C5D-0A9F-9790-2813-87B15142C085}" dt="2020-04-06T07:23:47.777" v="37" actId="14100"/>
        <pc:sldMkLst>
          <pc:docMk/>
          <pc:sldMk cId="3658200831" sldId="272"/>
        </pc:sldMkLst>
        <pc:picChg chg="del mod">
          <ac:chgData name="Baranda Gauna, Fatima" userId="S::f-baranda@euskadi.eus::0bf1d7cf-6138-4815-9c22-811c474799c6" providerId="AD" clId="Web-{DD3B2C5D-0A9F-9790-2813-87B15142C085}" dt="2020-04-06T07:23:22.824" v="28"/>
          <ac:picMkLst>
            <pc:docMk/>
            <pc:sldMk cId="3658200831" sldId="272"/>
            <ac:picMk id="3" creationId="{0C505E79-D10C-48C0-B7FE-80F012913649}"/>
          </ac:picMkLst>
        </pc:picChg>
        <pc:picChg chg="add mod">
          <ac:chgData name="Baranda Gauna, Fatima" userId="S::f-baranda@euskadi.eus::0bf1d7cf-6138-4815-9c22-811c474799c6" providerId="AD" clId="Web-{DD3B2C5D-0A9F-9790-2813-87B15142C085}" dt="2020-04-06T07:23:47.777" v="37" actId="14100"/>
          <ac:picMkLst>
            <pc:docMk/>
            <pc:sldMk cId="3658200831" sldId="272"/>
            <ac:picMk id="4" creationId="{B4D19E07-74C7-4F66-A811-11DFE09AB7D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20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6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FFA424-AD97-4C4D-A89D-E58087538225}"/>
              </a:ext>
            </a:extLst>
          </p:cNvPr>
          <p:cNvSpPr txBox="1"/>
          <p:nvPr userDrawn="1"/>
        </p:nvSpPr>
        <p:spPr>
          <a:xfrm>
            <a:off x="628650" y="1868557"/>
            <a:ext cx="7886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dirty="0">
                <a:solidFill>
                  <a:srgbClr val="5FB1B6"/>
                </a:solidFill>
              </a:rPr>
              <a:t>Haga clic para modificar los estilos de texto del patrón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>
                <a:solidFill>
                  <a:srgbClr val="5FB1B6"/>
                </a:solidFill>
              </a:rPr>
              <a:t>Segundo nivel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dirty="0">
                <a:solidFill>
                  <a:srgbClr val="5FB1B6"/>
                </a:solidFill>
              </a:rPr>
              <a:t>Tercer nivel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600" dirty="0">
                <a:solidFill>
                  <a:srgbClr val="5FB1B6"/>
                </a:solidFill>
              </a:rPr>
              <a:t>Cuarto nivel</a:t>
            </a:r>
          </a:p>
          <a:p>
            <a:pPr marL="2114550" marR="0" lvl="4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400" dirty="0">
                <a:solidFill>
                  <a:srgbClr val="5FB1B6"/>
                </a:solidFill>
              </a:rPr>
              <a:t>Quinto nivel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5FB1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4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uchillo&#10;&#10;Descripción generada automáticamente">
            <a:extLst>
              <a:ext uri="{FF2B5EF4-FFF2-40B4-BE49-F238E27FC236}">
                <a16:creationId xmlns:a16="http://schemas.microsoft.com/office/drawing/2014/main" id="{8011B798-7356-844C-B7D3-FE4FE23137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3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6E1A3F-71CF-0349-ACBD-CC8A84EE6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235" y="2387601"/>
            <a:ext cx="8855765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9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667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4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3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FB1B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contenidos/informacion/cevime_infac_2021/eu_def/adjuntos/INFAC_Vol_29_6_nola-hartu-medikamentuak.pdf" TargetMode="External"/><Relationship Id="rId2" Type="http://schemas.openxmlformats.org/officeDocument/2006/relationships/hyperlink" Target="https://www.euskadi.eus/contenidos/informacion/cevime_infac_2021/eu_def/adjuntos/INFAC_Vol-29-n-8-Medicamentu-biologikoak.pdf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176605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solidFill>
                  <a:srgbClr val="4BACC6"/>
                </a:solidFill>
                <a:latin typeface="Arial Black" pitchFamily="34" charset="0"/>
              </a:rPr>
              <a:t>MEDIMENTU BIOLOGIKOAK, MIGRAINA, HIPERLIPEMIA ETA ASMA TRATATZEKO</a:t>
            </a:r>
            <a:endParaRPr lang="es-ES" sz="4000" dirty="0">
              <a:solidFill>
                <a:srgbClr val="4BACC6"/>
              </a:solidFill>
              <a:latin typeface="Arial Black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78831" y="4341784"/>
            <a:ext cx="6586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es-ES_tradnl" sz="3600" dirty="0" smtClean="0">
                <a:solidFill>
                  <a:srgbClr val="4BACC6"/>
                </a:solidFill>
                <a:latin typeface="Arial Black" pitchFamily="34" charset="0"/>
              </a:rPr>
              <a:t>29 </a:t>
            </a:r>
            <a:r>
              <a:rPr lang="es-ES_tradnl" sz="3600" dirty="0" err="1" smtClean="0">
                <a:solidFill>
                  <a:srgbClr val="4BACC6"/>
                </a:solidFill>
                <a:latin typeface="Arial Black" pitchFamily="34" charset="0"/>
              </a:rPr>
              <a:t>Liburukia</a:t>
            </a:r>
            <a:r>
              <a:rPr lang="es-ES_tradnl" sz="3600" dirty="0" smtClean="0">
                <a:solidFill>
                  <a:srgbClr val="4BACC6"/>
                </a:solidFill>
                <a:latin typeface="Arial Black" pitchFamily="34" charset="0"/>
              </a:rPr>
              <a:t>, 8  </a:t>
            </a:r>
            <a:r>
              <a:rPr lang="es-ES_tradnl" sz="3600" dirty="0" err="1" smtClean="0">
                <a:solidFill>
                  <a:srgbClr val="4BACC6"/>
                </a:solidFill>
                <a:latin typeface="Arial Black" pitchFamily="34" charset="0"/>
              </a:rPr>
              <a:t>Zk</a:t>
            </a:r>
            <a:r>
              <a:rPr lang="es-ES_tradnl" sz="3600" dirty="0" smtClean="0">
                <a:solidFill>
                  <a:srgbClr val="4BACC6"/>
                </a:solidFill>
                <a:latin typeface="Arial Black" pitchFamily="34" charset="0"/>
              </a:rPr>
              <a:t> - 2021</a:t>
            </a:r>
            <a:endParaRPr lang="es-ES" sz="3600" dirty="0">
              <a:solidFill>
                <a:srgbClr val="4BACC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7224"/>
            <a:ext cx="9144000" cy="1180407"/>
          </a:xfrm>
        </p:spPr>
        <p:txBody>
          <a:bodyPr/>
          <a:lstStyle/>
          <a:p>
            <a:r>
              <a:rPr lang="es-ES" sz="2800" dirty="0" smtClean="0">
                <a:latin typeface="Arial Black" panose="020B0A04020102020204" pitchFamily="34" charset="0"/>
              </a:rPr>
              <a:t>MEDIKAMENTU BIOLOGIKOAK, HIPERLIPEMIA TRATATZEKO: EBOLOKUMAB, ALIROKUMAB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" y="2047695"/>
            <a:ext cx="9149888" cy="15645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88" y="3614682"/>
            <a:ext cx="9174827" cy="16465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" y="1649022"/>
            <a:ext cx="9141566" cy="38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HIPERLIPEMIA TRATATZEKO BIOLOGIKOEN ERAGINKORTASUNA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272559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ES_tradnl" sz="2600" dirty="0" smtClean="0"/>
              <a:t>EBOLO</a:t>
            </a:r>
            <a:r>
              <a:rPr lang="es-ES_tradnl" sz="2600" dirty="0"/>
              <a:t>K</a:t>
            </a:r>
            <a:r>
              <a:rPr lang="es-ES_tradnl" sz="2600" dirty="0" smtClean="0"/>
              <a:t>UMAB </a:t>
            </a:r>
            <a:r>
              <a:rPr lang="es-ES_tradnl" sz="2600" i="1" dirty="0" smtClean="0"/>
              <a:t>(Fourier </a:t>
            </a:r>
            <a:r>
              <a:rPr lang="es-ES_tradnl" sz="2600" i="1" dirty="0" err="1" smtClean="0"/>
              <a:t>entsegua</a:t>
            </a:r>
            <a:r>
              <a:rPr lang="es-ES_tradnl" sz="2600" i="1" dirty="0" smtClean="0"/>
              <a:t>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err="1" smtClean="0"/>
              <a:t>Bigarren</a:t>
            </a:r>
            <a:r>
              <a:rPr lang="es-ES" dirty="0" smtClean="0"/>
              <a:t> </a:t>
            </a:r>
            <a:r>
              <a:rPr lang="es-ES" dirty="0" err="1"/>
              <a:t>mailako</a:t>
            </a:r>
            <a:r>
              <a:rPr lang="es-ES" dirty="0"/>
              <a:t> </a:t>
            </a:r>
            <a:r>
              <a:rPr lang="es-ES" dirty="0" err="1"/>
              <a:t>prebentzioa</a:t>
            </a:r>
            <a:r>
              <a:rPr lang="es-ES" dirty="0"/>
              <a:t>: % 50eko </a:t>
            </a:r>
            <a:r>
              <a:rPr lang="es-ES" dirty="0" err="1"/>
              <a:t>murrizketa</a:t>
            </a:r>
            <a:r>
              <a:rPr lang="es-ES" dirty="0"/>
              <a:t> </a:t>
            </a:r>
            <a:r>
              <a:rPr lang="es-ES" dirty="0" err="1" smtClean="0"/>
              <a:t>LDLn</a:t>
            </a:r>
            <a:r>
              <a:rPr lang="es-ES" dirty="0" smtClean="0"/>
              <a:t>            </a:t>
            </a:r>
            <a:r>
              <a:rPr lang="es-ES" dirty="0" err="1" smtClean="0"/>
              <a:t>erabateko</a:t>
            </a:r>
            <a:r>
              <a:rPr lang="es-ES" dirty="0" smtClean="0"/>
              <a:t> </a:t>
            </a:r>
            <a:r>
              <a:rPr lang="es-ES" dirty="0" err="1"/>
              <a:t>murrizketa</a:t>
            </a:r>
            <a:r>
              <a:rPr lang="es-ES" dirty="0" smtClean="0"/>
              <a:t>: % </a:t>
            </a:r>
            <a:r>
              <a:rPr lang="es-ES" dirty="0"/>
              <a:t>1,5eko </a:t>
            </a:r>
            <a:r>
              <a:rPr lang="es-ES" dirty="0" err="1"/>
              <a:t>gertakari</a:t>
            </a:r>
            <a:r>
              <a:rPr lang="es-ES" dirty="0"/>
              <a:t> </a:t>
            </a:r>
            <a:r>
              <a:rPr lang="es-ES" dirty="0" err="1"/>
              <a:t>kardiobaskularrak</a:t>
            </a:r>
            <a:r>
              <a:rPr lang="es-ES" dirty="0"/>
              <a:t>.</a:t>
            </a:r>
            <a:r>
              <a:rPr lang="es-ES" sz="2800" dirty="0"/>
              <a:t/>
            </a:r>
            <a:br>
              <a:rPr lang="es-ES" sz="2800" dirty="0"/>
            </a:br>
            <a:endParaRPr lang="es-ES_tradnl" sz="26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600" dirty="0" smtClean="0"/>
              <a:t>ALIROKUMAB </a:t>
            </a:r>
            <a:r>
              <a:rPr lang="es-ES" sz="2600" i="1" dirty="0" smtClean="0"/>
              <a:t>(</a:t>
            </a:r>
            <a:r>
              <a:rPr lang="es-ES" sz="2600" i="1" dirty="0" err="1" smtClean="0"/>
              <a:t>Odyssey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Outcomes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entsegua</a:t>
            </a:r>
            <a:r>
              <a:rPr lang="es-ES" sz="2600" i="1" dirty="0" smtClean="0"/>
              <a:t>):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500" dirty="0" err="1"/>
              <a:t>Bigarren</a:t>
            </a:r>
            <a:r>
              <a:rPr lang="es-ES" sz="2500" dirty="0"/>
              <a:t> </a:t>
            </a:r>
            <a:r>
              <a:rPr lang="es-ES" sz="2500" dirty="0" err="1"/>
              <a:t>mailako</a:t>
            </a:r>
            <a:r>
              <a:rPr lang="es-ES" sz="2500" dirty="0"/>
              <a:t> </a:t>
            </a:r>
            <a:r>
              <a:rPr lang="es-ES" sz="2500" dirty="0" err="1"/>
              <a:t>prebentzioa</a:t>
            </a:r>
            <a:r>
              <a:rPr lang="es-ES" sz="2500" dirty="0"/>
              <a:t>: % 55eko </a:t>
            </a:r>
            <a:r>
              <a:rPr lang="es-ES" sz="2500" dirty="0" err="1"/>
              <a:t>murrizketa</a:t>
            </a:r>
            <a:r>
              <a:rPr lang="es-ES" sz="2500" dirty="0"/>
              <a:t> </a:t>
            </a:r>
            <a:r>
              <a:rPr lang="es-ES" sz="2500" dirty="0" err="1"/>
              <a:t>LDLn</a:t>
            </a:r>
            <a:r>
              <a:rPr lang="es-ES" sz="2500" dirty="0"/>
              <a:t>          </a:t>
            </a:r>
            <a:r>
              <a:rPr lang="es-ES" sz="2500" dirty="0" smtClean="0"/>
              <a:t>  </a:t>
            </a:r>
            <a:r>
              <a:rPr lang="es-ES" sz="2500" dirty="0" err="1" smtClean="0"/>
              <a:t>erabateko</a:t>
            </a:r>
            <a:r>
              <a:rPr lang="es-ES" sz="2500" dirty="0" smtClean="0"/>
              <a:t> </a:t>
            </a:r>
            <a:r>
              <a:rPr lang="es-ES" sz="2500" dirty="0" err="1"/>
              <a:t>murrizketa</a:t>
            </a:r>
            <a:r>
              <a:rPr lang="es-ES" sz="2500" dirty="0"/>
              <a:t>: % 1,6eko </a:t>
            </a:r>
            <a:r>
              <a:rPr lang="es-ES" sz="2500" dirty="0" err="1"/>
              <a:t>gertakari</a:t>
            </a:r>
            <a:r>
              <a:rPr lang="es-ES" sz="2500" dirty="0"/>
              <a:t> </a:t>
            </a:r>
            <a:r>
              <a:rPr lang="es-ES" sz="2500" dirty="0" err="1"/>
              <a:t>kardiobaskularrak</a:t>
            </a:r>
            <a:r>
              <a:rPr lang="es-ES" sz="2500" dirty="0"/>
              <a:t>.</a:t>
            </a:r>
            <a:endParaRPr lang="es-ES_tradnl" sz="2500" dirty="0"/>
          </a:p>
          <a:p>
            <a:pPr algn="just"/>
            <a:endParaRPr lang="es-ES_tradnl" sz="15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_tradnl" sz="2600" dirty="0" smtClean="0"/>
              <a:t>BIAK: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Onura</a:t>
            </a:r>
            <a:r>
              <a:rPr lang="es-ES" dirty="0" smtClean="0"/>
              <a:t> </a:t>
            </a:r>
            <a:r>
              <a:rPr lang="es-ES" dirty="0" err="1"/>
              <a:t>klinikoa</a:t>
            </a:r>
            <a:r>
              <a:rPr lang="es-ES" dirty="0"/>
              <a:t> </a:t>
            </a:r>
            <a:r>
              <a:rPr lang="es-ES" dirty="0" err="1"/>
              <a:t>handiagoa</a:t>
            </a:r>
            <a:r>
              <a:rPr lang="es-ES" dirty="0"/>
              <a:t> da </a:t>
            </a:r>
            <a:r>
              <a:rPr lang="es-ES" dirty="0" err="1"/>
              <a:t>abiapuntua</a:t>
            </a:r>
            <a:r>
              <a:rPr lang="es-ES" dirty="0"/>
              <a:t> LDL </a:t>
            </a:r>
            <a:r>
              <a:rPr lang="es-ES" dirty="0" err="1"/>
              <a:t>kolesterol</a:t>
            </a:r>
            <a:r>
              <a:rPr lang="es-ES" dirty="0"/>
              <a:t> </a:t>
            </a:r>
            <a:r>
              <a:rPr lang="es-ES" dirty="0" err="1"/>
              <a:t>maila</a:t>
            </a:r>
            <a:r>
              <a:rPr lang="es-ES" dirty="0"/>
              <a:t> </a:t>
            </a:r>
            <a:r>
              <a:rPr lang="es-ES" dirty="0" err="1"/>
              <a:t>handiagoa</a:t>
            </a:r>
            <a:r>
              <a:rPr lang="es-ES" dirty="0"/>
              <a:t> </a:t>
            </a:r>
            <a:r>
              <a:rPr lang="es-ES" dirty="0" err="1" smtClean="0"/>
              <a:t>denean</a:t>
            </a:r>
            <a:r>
              <a:rPr lang="es-ES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Nahiz</a:t>
            </a:r>
            <a:r>
              <a:rPr lang="es-ES" dirty="0" smtClean="0"/>
              <a:t> </a:t>
            </a:r>
            <a:r>
              <a:rPr lang="es-ES" dirty="0"/>
              <a:t>eta </a:t>
            </a:r>
            <a:r>
              <a:rPr lang="es-ES" dirty="0" err="1"/>
              <a:t>ikerketa</a:t>
            </a:r>
            <a:r>
              <a:rPr lang="es-ES" dirty="0"/>
              <a:t> </a:t>
            </a:r>
            <a:r>
              <a:rPr lang="es-ES" dirty="0" err="1"/>
              <a:t>bakar</a:t>
            </a:r>
            <a:r>
              <a:rPr lang="es-ES" dirty="0"/>
              <a:t> </a:t>
            </a:r>
            <a:r>
              <a:rPr lang="es-ES" dirty="0" err="1"/>
              <a:t>batek</a:t>
            </a:r>
            <a:r>
              <a:rPr lang="es-ES" dirty="0"/>
              <a:t> ere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duen</a:t>
            </a:r>
            <a:r>
              <a:rPr lang="es-ES" dirty="0"/>
              <a:t> </a:t>
            </a:r>
            <a:r>
              <a:rPr lang="es-ES" dirty="0" err="1"/>
              <a:t>lortu</a:t>
            </a:r>
            <a:r>
              <a:rPr lang="es-ES" dirty="0"/>
              <a:t> </a:t>
            </a:r>
            <a:r>
              <a:rPr lang="es-ES" dirty="0" err="1"/>
              <a:t>estatistikoki</a:t>
            </a:r>
            <a:r>
              <a:rPr lang="es-ES" dirty="0"/>
              <a:t> </a:t>
            </a:r>
            <a:r>
              <a:rPr lang="es-ES" dirty="0" err="1"/>
              <a:t>onura</a:t>
            </a:r>
            <a:r>
              <a:rPr lang="es-ES" dirty="0"/>
              <a:t> </a:t>
            </a:r>
            <a:r>
              <a:rPr lang="es-ES" dirty="0" err="1"/>
              <a:t>esanguratsurik</a:t>
            </a:r>
            <a:r>
              <a:rPr lang="es-ES" dirty="0"/>
              <a:t> </a:t>
            </a:r>
            <a:r>
              <a:rPr lang="es-ES" dirty="0" err="1"/>
              <a:t>frogatzea</a:t>
            </a:r>
            <a:r>
              <a:rPr lang="es-ES" dirty="0"/>
              <a:t> </a:t>
            </a:r>
            <a:r>
              <a:rPr lang="es-ES" dirty="0" err="1"/>
              <a:t>guztizko</a:t>
            </a:r>
            <a:r>
              <a:rPr lang="es-ES" dirty="0"/>
              <a:t> </a:t>
            </a:r>
            <a:r>
              <a:rPr lang="es-ES" dirty="0" err="1"/>
              <a:t>hilkortasunean</a:t>
            </a:r>
            <a:r>
              <a:rPr lang="es-ES" dirty="0"/>
              <a:t> eta </a:t>
            </a:r>
            <a:r>
              <a:rPr lang="es-ES" dirty="0" err="1"/>
              <a:t>hilkortasun</a:t>
            </a:r>
            <a:r>
              <a:rPr lang="es-ES" dirty="0"/>
              <a:t> </a:t>
            </a:r>
            <a:r>
              <a:rPr lang="es-ES" dirty="0" err="1" smtClean="0"/>
              <a:t>kardiobaskularrean</a:t>
            </a:r>
            <a:r>
              <a:rPr lang="es-ES" dirty="0" smtClean="0"/>
              <a:t>.</a:t>
            </a:r>
            <a:endParaRPr lang="es-ES_tradnl" sz="26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Ez </a:t>
            </a:r>
            <a:r>
              <a:rPr lang="es-ES" dirty="0" err="1"/>
              <a:t>dago</a:t>
            </a:r>
            <a:r>
              <a:rPr lang="es-ES" dirty="0"/>
              <a:t> </a:t>
            </a:r>
            <a:r>
              <a:rPr lang="es-ES" dirty="0" err="1"/>
              <a:t>morbimortalitateari</a:t>
            </a:r>
            <a:r>
              <a:rPr lang="es-ES" dirty="0"/>
              <a:t> </a:t>
            </a:r>
            <a:r>
              <a:rPr lang="es-ES" dirty="0" err="1"/>
              <a:t>buruzko</a:t>
            </a:r>
            <a:r>
              <a:rPr lang="es-ES" dirty="0"/>
              <a:t> </a:t>
            </a:r>
            <a:r>
              <a:rPr lang="es-ES" dirty="0" err="1"/>
              <a:t>daturik</a:t>
            </a:r>
            <a:r>
              <a:rPr lang="es-ES" dirty="0"/>
              <a:t> </a:t>
            </a:r>
            <a:r>
              <a:rPr lang="es-ES" dirty="0" err="1"/>
              <a:t>lehen</a:t>
            </a:r>
            <a:r>
              <a:rPr lang="es-ES" dirty="0"/>
              <a:t> </a:t>
            </a:r>
            <a:r>
              <a:rPr lang="es-ES" dirty="0" err="1"/>
              <a:t>mailako</a:t>
            </a:r>
            <a:r>
              <a:rPr lang="es-ES" dirty="0"/>
              <a:t> </a:t>
            </a:r>
            <a:r>
              <a:rPr lang="es-ES" dirty="0" err="1" smtClean="0"/>
              <a:t>prebentzioan</a:t>
            </a:r>
            <a:r>
              <a:rPr lang="es-ES" dirty="0" smtClean="0"/>
              <a:t>.</a:t>
            </a:r>
            <a:endParaRPr lang="es-ES" sz="26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6469306" y="1735173"/>
            <a:ext cx="4551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6469306" y="2808753"/>
            <a:ext cx="4551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1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03" y="315884"/>
            <a:ext cx="9144000" cy="1180407"/>
          </a:xfrm>
        </p:spPr>
        <p:txBody>
          <a:bodyPr/>
          <a:lstStyle/>
          <a:p>
            <a:r>
              <a:rPr lang="es-ES" sz="3600" dirty="0">
                <a:latin typeface="Arial Black" panose="020B0A04020102020204" pitchFamily="34" charset="0"/>
              </a:rPr>
              <a:t/>
            </a:r>
            <a:br>
              <a:rPr lang="es-ES" sz="3600" dirty="0">
                <a:latin typeface="Arial Black" panose="020B0A04020102020204" pitchFamily="34" charset="0"/>
              </a:rPr>
            </a:br>
            <a:r>
              <a:rPr lang="es-ES" sz="3600" dirty="0">
                <a:latin typeface="Arial Black" panose="020B0A04020102020204" pitchFamily="34" charset="0"/>
              </a:rPr>
              <a:t>HIPERLIPEMIA TRATATZEKO BIOLOGIKOEN </a:t>
            </a:r>
            <a:r>
              <a:rPr lang="es-ES" sz="3600" dirty="0" smtClean="0">
                <a:latin typeface="Arial Black" panose="020B0A04020102020204" pitchFamily="34" charset="0"/>
              </a:rPr>
              <a:t>SEGURTASUNA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169229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9" y="2142338"/>
            <a:ext cx="9180806" cy="4616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9" y="2603991"/>
            <a:ext cx="9180805" cy="184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2800" dirty="0" smtClean="0">
                <a:latin typeface="Arial Black" panose="020B0A04020102020204" pitchFamily="34" charset="0"/>
              </a:rPr>
              <a:t>HIPERLIPEMIA TRATATZEKO BIOLOGIKOEK TERAPEUTIKAN DUTEN  </a:t>
            </a:r>
            <a:r>
              <a:rPr lang="es-ES" sz="2800" dirty="0">
                <a:latin typeface="Arial Black" panose="020B0A04020102020204" pitchFamily="34" charset="0"/>
              </a:rPr>
              <a:t>TOKIA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169229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Ospitalean</a:t>
            </a:r>
            <a:r>
              <a:rPr lang="es-ES" dirty="0" smtClean="0"/>
              <a:t> </a:t>
            </a:r>
            <a:r>
              <a:rPr lang="es-ES" dirty="0" err="1"/>
              <a:t>agindu</a:t>
            </a:r>
            <a:r>
              <a:rPr lang="es-ES" dirty="0"/>
              <a:t> eta </a:t>
            </a:r>
            <a:r>
              <a:rPr lang="es-ES" dirty="0" err="1"/>
              <a:t>emateko</a:t>
            </a:r>
            <a:r>
              <a:rPr lang="es-ES" dirty="0"/>
              <a:t> </a:t>
            </a:r>
            <a:r>
              <a:rPr lang="es-ES" dirty="0" err="1"/>
              <a:t>farmakoak</a:t>
            </a:r>
            <a:r>
              <a:rPr lang="es-ES" dirty="0"/>
              <a:t> </a:t>
            </a:r>
            <a:r>
              <a:rPr lang="es-ES" dirty="0" err="1" smtClean="0"/>
              <a:t>dira</a:t>
            </a:r>
            <a:r>
              <a:rPr lang="es-ES" dirty="0" smtClean="0"/>
              <a:t>. </a:t>
            </a:r>
            <a:r>
              <a:rPr lang="es-ES" dirty="0" err="1"/>
              <a:t>B</a:t>
            </a:r>
            <a:r>
              <a:rPr lang="es-ES" dirty="0" err="1" smtClean="0"/>
              <a:t>etiere</a:t>
            </a:r>
            <a:r>
              <a:rPr lang="es-ES" dirty="0" smtClean="0"/>
              <a:t> </a:t>
            </a:r>
            <a:r>
              <a:rPr lang="es-ES" dirty="0" err="1"/>
              <a:t>gantz</a:t>
            </a:r>
            <a:r>
              <a:rPr lang="es-ES" dirty="0"/>
              <a:t> </a:t>
            </a:r>
            <a:r>
              <a:rPr lang="es-ES" dirty="0" err="1"/>
              <a:t>gutxiko</a:t>
            </a:r>
            <a:r>
              <a:rPr lang="es-ES" dirty="0"/>
              <a:t> dieta </a:t>
            </a:r>
            <a:r>
              <a:rPr lang="es-ES" dirty="0" err="1"/>
              <a:t>bati</a:t>
            </a:r>
            <a:r>
              <a:rPr lang="es-ES" dirty="0"/>
              <a:t> eta </a:t>
            </a:r>
            <a:r>
              <a:rPr lang="es-ES" dirty="0" err="1"/>
              <a:t>estatinen</a:t>
            </a:r>
            <a:r>
              <a:rPr lang="es-ES" dirty="0"/>
              <a:t> </a:t>
            </a:r>
            <a:r>
              <a:rPr lang="es-ES" dirty="0" err="1"/>
              <a:t>gehieneko</a:t>
            </a:r>
            <a:r>
              <a:rPr lang="es-ES" dirty="0"/>
              <a:t> </a:t>
            </a:r>
            <a:r>
              <a:rPr lang="es-ES" dirty="0" err="1"/>
              <a:t>dosi</a:t>
            </a:r>
            <a:r>
              <a:rPr lang="es-ES" dirty="0"/>
              <a:t> </a:t>
            </a:r>
            <a:r>
              <a:rPr lang="es-ES" dirty="0" err="1"/>
              <a:t>toleratuari</a:t>
            </a:r>
            <a:r>
              <a:rPr lang="es-ES" dirty="0"/>
              <a:t> </a:t>
            </a:r>
            <a:r>
              <a:rPr lang="es-ES" dirty="0" err="1" smtClean="0"/>
              <a:t>lotuta</a:t>
            </a:r>
            <a:r>
              <a:rPr lang="es-ES" dirty="0"/>
              <a:t>.</a:t>
            </a:r>
            <a:endParaRPr lang="es-ES_tradnl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err="1" smtClean="0"/>
              <a:t>Ebolocumab</a:t>
            </a:r>
            <a:r>
              <a:rPr lang="es-ES_tradnl" dirty="0" smtClean="0"/>
              <a:t> eta </a:t>
            </a:r>
            <a:r>
              <a:rPr lang="es-ES_tradnl" dirty="0" err="1" smtClean="0"/>
              <a:t>alirokumaben</a:t>
            </a:r>
            <a:r>
              <a:rPr lang="es-ES" dirty="0" smtClean="0"/>
              <a:t> </a:t>
            </a:r>
            <a:r>
              <a:rPr lang="es-ES" dirty="0" err="1"/>
              <a:t>eraginkortasuna</a:t>
            </a:r>
            <a:r>
              <a:rPr lang="es-ES" dirty="0"/>
              <a:t> eta </a:t>
            </a:r>
            <a:r>
              <a:rPr lang="es-ES" dirty="0" err="1"/>
              <a:t>segurtasuna</a:t>
            </a:r>
            <a:r>
              <a:rPr lang="es-ES" dirty="0"/>
              <a:t> oso </a:t>
            </a:r>
            <a:r>
              <a:rPr lang="es-ES" dirty="0" err="1"/>
              <a:t>antzekoak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/>
              <a:t>Osakidetzak</a:t>
            </a:r>
            <a:r>
              <a:rPr lang="es-ES" dirty="0"/>
              <a:t> </a:t>
            </a:r>
            <a:r>
              <a:rPr lang="es-ES" dirty="0" err="1"/>
              <a:t>preskripziorako</a:t>
            </a:r>
            <a:r>
              <a:rPr lang="es-ES" dirty="0"/>
              <a:t> </a:t>
            </a:r>
            <a:r>
              <a:rPr lang="es-ES" dirty="0" err="1"/>
              <a:t>onartutako</a:t>
            </a:r>
            <a:r>
              <a:rPr lang="es-ES" dirty="0"/>
              <a:t> </a:t>
            </a:r>
            <a:r>
              <a:rPr lang="es-ES" dirty="0" err="1"/>
              <a:t>irizpide</a:t>
            </a:r>
            <a:r>
              <a:rPr lang="es-ES" dirty="0"/>
              <a:t> </a:t>
            </a:r>
            <a:r>
              <a:rPr lang="es-ES" dirty="0" err="1"/>
              <a:t>espezifikoak</a:t>
            </a:r>
            <a:r>
              <a:rPr lang="es-ES" dirty="0"/>
              <a:t> </a:t>
            </a:r>
            <a:r>
              <a:rPr lang="es-ES" dirty="0" err="1"/>
              <a:t>bete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 smtClean="0"/>
              <a:t>dira</a:t>
            </a:r>
            <a:r>
              <a:rPr lang="es-ES_tradnl" dirty="0" smtClean="0"/>
              <a:t> e</a:t>
            </a:r>
            <a:r>
              <a:rPr lang="es-ES" dirty="0" err="1" smtClean="0"/>
              <a:t>ta</a:t>
            </a:r>
            <a:r>
              <a:rPr lang="es-ES" dirty="0" smtClean="0"/>
              <a:t> </a:t>
            </a:r>
            <a:r>
              <a:rPr lang="es-ES" dirty="0" err="1"/>
              <a:t>aldizka</a:t>
            </a:r>
            <a:r>
              <a:rPr lang="es-ES" dirty="0"/>
              <a:t> </a:t>
            </a:r>
            <a:r>
              <a:rPr lang="es-ES" dirty="0" err="1"/>
              <a:t>baieztatu</a:t>
            </a:r>
            <a:r>
              <a:rPr lang="es-ES" dirty="0"/>
              <a:t> </a:t>
            </a:r>
            <a:r>
              <a:rPr lang="es-ES" dirty="0" err="1"/>
              <a:t>eraginkortasuna</a:t>
            </a:r>
            <a:r>
              <a:rPr lang="es-ES" dirty="0"/>
              <a:t> eta </a:t>
            </a:r>
            <a:r>
              <a:rPr lang="es-ES" dirty="0" err="1" smtClean="0"/>
              <a:t>atxikidura</a:t>
            </a:r>
            <a:r>
              <a:rPr lang="es-ES_tradnl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Bigarren</a:t>
            </a:r>
            <a:r>
              <a:rPr lang="es-ES" dirty="0" smtClean="0"/>
              <a:t> </a:t>
            </a:r>
            <a:r>
              <a:rPr lang="es-ES" dirty="0" err="1"/>
              <a:t>mailako</a:t>
            </a:r>
            <a:r>
              <a:rPr lang="es-ES" dirty="0"/>
              <a:t> </a:t>
            </a:r>
            <a:r>
              <a:rPr lang="es-ES" dirty="0" err="1"/>
              <a:t>prebentzioan</a:t>
            </a:r>
            <a:r>
              <a:rPr lang="es-ES" dirty="0"/>
              <a:t>, LDL-</a:t>
            </a:r>
            <a:r>
              <a:rPr lang="es-ES" dirty="0" err="1"/>
              <a:t>kolesterol</a:t>
            </a:r>
            <a:r>
              <a:rPr lang="es-ES" dirty="0"/>
              <a:t> </a:t>
            </a:r>
            <a:r>
              <a:rPr lang="es-ES" dirty="0" err="1"/>
              <a:t>murrizketak</a:t>
            </a:r>
            <a:r>
              <a:rPr lang="es-ES" dirty="0"/>
              <a:t> </a:t>
            </a:r>
            <a:r>
              <a:rPr lang="es-ES" dirty="0" err="1"/>
              <a:t>garrantzitsuak</a:t>
            </a:r>
            <a:r>
              <a:rPr lang="es-ES" dirty="0"/>
              <a:t> </a:t>
            </a:r>
            <a:r>
              <a:rPr lang="es-ES" dirty="0" err="1"/>
              <a:t>diren</a:t>
            </a:r>
            <a:r>
              <a:rPr lang="es-ES" dirty="0"/>
              <a:t> </a:t>
            </a:r>
            <a:r>
              <a:rPr lang="es-ES" dirty="0" err="1"/>
              <a:t>arren</a:t>
            </a:r>
            <a:r>
              <a:rPr lang="es-ES" dirty="0"/>
              <a:t>, </a:t>
            </a:r>
            <a:r>
              <a:rPr lang="es-ES" dirty="0" err="1"/>
              <a:t>gertakari</a:t>
            </a:r>
            <a:r>
              <a:rPr lang="es-ES" dirty="0"/>
              <a:t> </a:t>
            </a:r>
            <a:r>
              <a:rPr lang="es-ES" dirty="0" err="1"/>
              <a:t>kardiobaskularren</a:t>
            </a:r>
            <a:r>
              <a:rPr lang="es-ES" dirty="0"/>
              <a:t> </a:t>
            </a:r>
            <a:r>
              <a:rPr lang="es-ES" dirty="0" err="1" smtClean="0"/>
              <a:t>murrizketak</a:t>
            </a:r>
            <a:r>
              <a:rPr lang="es-ES" dirty="0" smtClean="0"/>
              <a:t> </a:t>
            </a:r>
            <a:r>
              <a:rPr lang="es-ES" dirty="0"/>
              <a:t>oso </a:t>
            </a:r>
            <a:r>
              <a:rPr lang="es-ES" dirty="0" err="1"/>
              <a:t>apalak</a:t>
            </a:r>
            <a:r>
              <a:rPr lang="es-ES" dirty="0"/>
              <a:t> </a:t>
            </a:r>
            <a:r>
              <a:rPr lang="es-ES" dirty="0" err="1"/>
              <a:t>gertatzen</a:t>
            </a:r>
            <a:r>
              <a:rPr lang="es-ES" dirty="0"/>
              <a:t> </a:t>
            </a:r>
            <a:r>
              <a:rPr lang="es-ES" dirty="0" err="1"/>
              <a:t>direla</a:t>
            </a:r>
            <a:r>
              <a:rPr lang="es-ES" dirty="0"/>
              <a:t> </a:t>
            </a:r>
            <a:r>
              <a:rPr lang="es-ES" dirty="0" err="1"/>
              <a:t>ikusi</a:t>
            </a:r>
            <a:r>
              <a:rPr lang="es-ES" dirty="0"/>
              <a:t> da, eta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dago</a:t>
            </a:r>
            <a:r>
              <a:rPr lang="es-ES" dirty="0"/>
              <a:t> </a:t>
            </a:r>
            <a:r>
              <a:rPr lang="es-ES" dirty="0" err="1"/>
              <a:t>morbimortalitatearen</a:t>
            </a:r>
            <a:r>
              <a:rPr lang="es-ES" dirty="0"/>
              <a:t> </a:t>
            </a:r>
            <a:r>
              <a:rPr lang="es-ES" dirty="0" err="1"/>
              <a:t>murrizketa-daturik</a:t>
            </a:r>
            <a:r>
              <a:rPr lang="es-ES" dirty="0"/>
              <a:t> </a:t>
            </a:r>
            <a:r>
              <a:rPr lang="es-ES" dirty="0" err="1"/>
              <a:t>lehen</a:t>
            </a:r>
            <a:r>
              <a:rPr lang="es-ES" dirty="0"/>
              <a:t> </a:t>
            </a:r>
            <a:r>
              <a:rPr lang="es-ES" dirty="0" err="1"/>
              <a:t>mailako</a:t>
            </a:r>
            <a:r>
              <a:rPr lang="es-ES" dirty="0"/>
              <a:t> </a:t>
            </a:r>
            <a:r>
              <a:rPr lang="es-ES" dirty="0" err="1" smtClean="0"/>
              <a:t>prebentzioan</a:t>
            </a:r>
            <a:r>
              <a:rPr lang="es-ES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Epe</a:t>
            </a:r>
            <a:r>
              <a:rPr lang="es-ES" dirty="0" smtClean="0"/>
              <a:t> </a:t>
            </a:r>
            <a:r>
              <a:rPr lang="es-ES" dirty="0" err="1"/>
              <a:t>luzeko</a:t>
            </a:r>
            <a:r>
              <a:rPr lang="es-ES" dirty="0"/>
              <a:t> </a:t>
            </a:r>
            <a:r>
              <a:rPr lang="es-ES" dirty="0" err="1"/>
              <a:t>segurtasunari</a:t>
            </a:r>
            <a:r>
              <a:rPr lang="es-ES" dirty="0"/>
              <a:t> </a:t>
            </a:r>
            <a:r>
              <a:rPr lang="es-ES" dirty="0" err="1"/>
              <a:t>buruz</a:t>
            </a:r>
            <a:r>
              <a:rPr lang="es-ES" dirty="0"/>
              <a:t> </a:t>
            </a:r>
            <a:r>
              <a:rPr lang="es-ES" dirty="0" err="1"/>
              <a:t>dagoen</a:t>
            </a:r>
            <a:r>
              <a:rPr lang="es-ES" dirty="0"/>
              <a:t> </a:t>
            </a:r>
            <a:r>
              <a:rPr lang="es-ES" dirty="0" err="1"/>
              <a:t>informazio</a:t>
            </a:r>
            <a:r>
              <a:rPr lang="es-ES" dirty="0"/>
              <a:t> </a:t>
            </a:r>
            <a:r>
              <a:rPr lang="es-ES" dirty="0" err="1"/>
              <a:t>urria</a:t>
            </a:r>
            <a:r>
              <a:rPr lang="es-ES" dirty="0"/>
              <a:t> </a:t>
            </a:r>
            <a:r>
              <a:rPr lang="es-ES" dirty="0" smtClean="0"/>
              <a:t>da.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/>
              <a:t>Bigarren</a:t>
            </a:r>
            <a:r>
              <a:rPr lang="es-ES" dirty="0"/>
              <a:t> </a:t>
            </a:r>
            <a:r>
              <a:rPr lang="es-ES" dirty="0" err="1"/>
              <a:t>mailako</a:t>
            </a:r>
            <a:r>
              <a:rPr lang="es-ES" dirty="0"/>
              <a:t> </a:t>
            </a:r>
            <a:r>
              <a:rPr lang="es-ES" dirty="0" err="1"/>
              <a:t>prebentzioan</a:t>
            </a:r>
            <a:r>
              <a:rPr lang="es-ES" dirty="0"/>
              <a:t> </a:t>
            </a:r>
            <a:r>
              <a:rPr lang="es-ES" dirty="0" err="1" smtClean="0"/>
              <a:t>arrisku</a:t>
            </a:r>
            <a:r>
              <a:rPr lang="es-ES" dirty="0" smtClean="0"/>
              <a:t> </a:t>
            </a:r>
            <a:r>
              <a:rPr lang="es-ES" dirty="0" err="1" smtClean="0"/>
              <a:t>kardiobaskular</a:t>
            </a:r>
            <a:r>
              <a:rPr lang="es-ES" dirty="0" smtClean="0"/>
              <a:t> </a:t>
            </a:r>
            <a:r>
              <a:rPr lang="es-ES" dirty="0"/>
              <a:t>oso </a:t>
            </a:r>
            <a:r>
              <a:rPr lang="es-ES" dirty="0" err="1"/>
              <a:t>handia</a:t>
            </a:r>
            <a:r>
              <a:rPr lang="es-ES" dirty="0"/>
              <a:t>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/>
              <a:t>pazienteentzat</a:t>
            </a:r>
            <a:r>
              <a:rPr lang="es-ES" dirty="0"/>
              <a:t> </a:t>
            </a:r>
            <a:r>
              <a:rPr lang="es-ES" dirty="0" err="1"/>
              <a:t>soilik</a:t>
            </a:r>
            <a:r>
              <a:rPr lang="es-ES" dirty="0"/>
              <a:t> da </a:t>
            </a:r>
            <a:r>
              <a:rPr lang="es-ES" dirty="0" err="1" smtClean="0"/>
              <a:t>kostu-eraginkorra</a:t>
            </a:r>
            <a:r>
              <a:rPr lang="es-ES" dirty="0"/>
              <a:t>.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38770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2800" dirty="0" smtClean="0">
                <a:latin typeface="Arial Black" panose="020B0A04020102020204" pitchFamily="34" charset="0"/>
              </a:rPr>
              <a:t>MEDIKAMENTU BIOLOGIKOAK KONTROLATU GABEKO ASMA LARRIA TRATATZEKO 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169229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10" y="1313411"/>
            <a:ext cx="9181577" cy="387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69528"/>
            <a:ext cx="9144000" cy="1180407"/>
          </a:xfrm>
        </p:spPr>
        <p:txBody>
          <a:bodyPr/>
          <a:lstStyle/>
          <a:p>
            <a:r>
              <a:rPr lang="es-ES" sz="2800" dirty="0">
                <a:latin typeface="Arial Black" panose="020B0A04020102020204" pitchFamily="34" charset="0"/>
              </a:rPr>
              <a:t>KONTROLATU GABEKO ASMA LARRIA TRATATZEKO </a:t>
            </a:r>
            <a:r>
              <a:rPr lang="es-ES" sz="2800" dirty="0" smtClean="0">
                <a:latin typeface="Arial Black" panose="020B0A04020102020204" pitchFamily="34" charset="0"/>
              </a:rPr>
              <a:t>BIOLOGIKOEN ERAGINKORTASUNA 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169229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ES" b="1" dirty="0" smtClean="0"/>
              <a:t>OMALIZUMAB</a:t>
            </a:r>
          </a:p>
          <a:p>
            <a:pPr algn="just"/>
            <a:r>
              <a:rPr lang="es-ES" dirty="0"/>
              <a:t>7 </a:t>
            </a:r>
            <a:r>
              <a:rPr lang="es-ES" dirty="0" err="1"/>
              <a:t>saiakuntza</a:t>
            </a:r>
            <a:r>
              <a:rPr lang="es-ES" dirty="0"/>
              <a:t> </a:t>
            </a:r>
            <a:r>
              <a:rPr lang="es-ES" dirty="0" err="1"/>
              <a:t>kliniko</a:t>
            </a:r>
            <a:r>
              <a:rPr lang="es-ES" dirty="0"/>
              <a:t> jaso </a:t>
            </a:r>
            <a:r>
              <a:rPr lang="es-ES" dirty="0" err="1"/>
              <a:t>zituen</a:t>
            </a:r>
            <a:r>
              <a:rPr lang="es-ES" dirty="0"/>
              <a:t> </a:t>
            </a:r>
            <a:r>
              <a:rPr lang="es-ES" dirty="0" err="1"/>
              <a:t>berrikuspen</a:t>
            </a:r>
            <a:r>
              <a:rPr lang="es-ES" dirty="0"/>
              <a:t> </a:t>
            </a:r>
            <a:r>
              <a:rPr lang="es-ES" dirty="0" err="1"/>
              <a:t>sistematiko</a:t>
            </a:r>
            <a:r>
              <a:rPr lang="es-ES" dirty="0"/>
              <a:t> eta </a:t>
            </a:r>
            <a:r>
              <a:rPr lang="es-ES" dirty="0" err="1" smtClean="0"/>
              <a:t>metanalisia</a:t>
            </a:r>
            <a:r>
              <a:rPr lang="es-ES" dirty="0" smtClean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Exazerbazio</a:t>
            </a:r>
            <a:r>
              <a:rPr lang="es-ES" dirty="0" smtClean="0"/>
              <a:t>-tasa </a:t>
            </a:r>
            <a:r>
              <a:rPr lang="es-ES" dirty="0"/>
              <a:t>% 37 </a:t>
            </a:r>
            <a:r>
              <a:rPr lang="es-ES" dirty="0" err="1"/>
              <a:t>murriztu</a:t>
            </a:r>
            <a:r>
              <a:rPr lang="es-ES" dirty="0"/>
              <a:t> </a:t>
            </a:r>
            <a:r>
              <a:rPr lang="es-ES" dirty="0" smtClean="0"/>
              <a:t>zen </a:t>
            </a:r>
            <a:r>
              <a:rPr lang="es-ES" dirty="0" err="1"/>
              <a:t>klinikoki</a:t>
            </a:r>
            <a:r>
              <a:rPr lang="es-ES" dirty="0"/>
              <a:t> </a:t>
            </a:r>
            <a:r>
              <a:rPr lang="es-ES" dirty="0" err="1"/>
              <a:t>omalizumabarekin</a:t>
            </a:r>
            <a:r>
              <a:rPr lang="es-ES" dirty="0"/>
              <a:t> </a:t>
            </a:r>
            <a:r>
              <a:rPr lang="es-ES" dirty="0" err="1" smtClean="0"/>
              <a:t>plazeboarekin</a:t>
            </a:r>
            <a:r>
              <a:rPr lang="es-ES" dirty="0" smtClean="0"/>
              <a:t> </a:t>
            </a:r>
            <a:r>
              <a:rPr lang="es-ES" dirty="0" err="1" smtClean="0"/>
              <a:t>alderatuta</a:t>
            </a:r>
            <a:r>
              <a:rPr lang="es-ES" dirty="0"/>
              <a:t>.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dirty="0" err="1" smtClean="0"/>
              <a:t>Bizitza</a:t>
            </a:r>
            <a:r>
              <a:rPr lang="es-ES" dirty="0" smtClean="0"/>
              <a:t> </a:t>
            </a:r>
            <a:r>
              <a:rPr lang="es-ES" dirty="0" err="1" smtClean="0"/>
              <a:t>errealean</a:t>
            </a:r>
            <a:r>
              <a:rPr lang="es-ES" dirty="0" smtClean="0"/>
              <a:t> </a:t>
            </a:r>
            <a:r>
              <a:rPr lang="es-ES" dirty="0" err="1" smtClean="0"/>
              <a:t>egindako</a:t>
            </a:r>
            <a:r>
              <a:rPr lang="es-ES" dirty="0" smtClean="0"/>
              <a:t> 42 </a:t>
            </a:r>
            <a:r>
              <a:rPr lang="es-ES" dirty="0" err="1" smtClean="0"/>
              <a:t>ikerlan</a:t>
            </a:r>
            <a:r>
              <a:rPr lang="es-ES" dirty="0" smtClean="0"/>
              <a:t> jaso </a:t>
            </a:r>
            <a:r>
              <a:rPr lang="es-ES" dirty="0" err="1" smtClean="0"/>
              <a:t>dituen</a:t>
            </a:r>
            <a:r>
              <a:rPr lang="es-ES" dirty="0" smtClean="0"/>
              <a:t> </a:t>
            </a:r>
            <a:r>
              <a:rPr lang="es-ES" dirty="0" err="1" smtClean="0"/>
              <a:t>berrikuspen</a:t>
            </a:r>
            <a:r>
              <a:rPr lang="es-ES" dirty="0" smtClean="0"/>
              <a:t> </a:t>
            </a:r>
            <a:r>
              <a:rPr lang="es-ES" dirty="0" err="1" smtClean="0"/>
              <a:t>sistematikoa</a:t>
            </a:r>
            <a:r>
              <a:rPr lang="es-ES" dirty="0" smtClean="0"/>
              <a:t>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dirty="0" err="1" smtClean="0"/>
              <a:t>Omalizumab</a:t>
            </a:r>
            <a:r>
              <a:rPr lang="es-ES" dirty="0" smtClean="0"/>
              <a:t> </a:t>
            </a:r>
            <a:r>
              <a:rPr lang="es-ES" dirty="0" err="1"/>
              <a:t>hartzeak</a:t>
            </a:r>
            <a:r>
              <a:rPr lang="es-ES" dirty="0"/>
              <a:t> </a:t>
            </a:r>
            <a:r>
              <a:rPr lang="es-ES" dirty="0" err="1"/>
              <a:t>duen</a:t>
            </a:r>
            <a:r>
              <a:rPr lang="es-ES" dirty="0"/>
              <a:t> </a:t>
            </a:r>
            <a:r>
              <a:rPr lang="es-ES" dirty="0" err="1"/>
              <a:t>eraginkortasuna</a:t>
            </a:r>
            <a:r>
              <a:rPr lang="es-ES" dirty="0"/>
              <a:t> </a:t>
            </a:r>
            <a:r>
              <a:rPr lang="es-ES" dirty="0" err="1"/>
              <a:t>erakusten</a:t>
            </a:r>
            <a:r>
              <a:rPr lang="es-ES" dirty="0"/>
              <a:t> du, </a:t>
            </a:r>
            <a:r>
              <a:rPr lang="es-ES" dirty="0" err="1"/>
              <a:t>helduengan</a:t>
            </a:r>
            <a:r>
              <a:rPr lang="es-ES" dirty="0"/>
              <a:t> eta </a:t>
            </a:r>
            <a:r>
              <a:rPr lang="es-ES" dirty="0" err="1"/>
              <a:t>nerabeengan</a:t>
            </a:r>
            <a:r>
              <a:rPr lang="es-ES" dirty="0"/>
              <a:t>, </a:t>
            </a:r>
            <a:r>
              <a:rPr lang="es-ES" dirty="0" err="1"/>
              <a:t>epe</a:t>
            </a:r>
            <a:r>
              <a:rPr lang="es-ES" dirty="0"/>
              <a:t> </a:t>
            </a:r>
            <a:r>
              <a:rPr lang="es-ES" dirty="0" err="1"/>
              <a:t>laburrera</a:t>
            </a:r>
            <a:r>
              <a:rPr lang="es-ES" dirty="0"/>
              <a:t> (</a:t>
            </a:r>
            <a:r>
              <a:rPr lang="es-ES" dirty="0" err="1"/>
              <a:t>urte</a:t>
            </a:r>
            <a:r>
              <a:rPr lang="es-ES" dirty="0"/>
              <a:t> 1) eta </a:t>
            </a:r>
            <a:r>
              <a:rPr lang="es-ES" dirty="0" err="1"/>
              <a:t>tratamenduaren</a:t>
            </a:r>
            <a:r>
              <a:rPr lang="es-ES" dirty="0"/>
              <a:t> 4 </a:t>
            </a:r>
            <a:r>
              <a:rPr lang="es-ES" dirty="0" err="1"/>
              <a:t>urtera</a:t>
            </a:r>
            <a:r>
              <a:rPr lang="es-ES" dirty="0"/>
              <a:t> arte, </a:t>
            </a:r>
            <a:r>
              <a:rPr lang="es-ES" dirty="0" err="1"/>
              <a:t>exazerbazioen</a:t>
            </a:r>
            <a:r>
              <a:rPr lang="es-ES" dirty="0"/>
              <a:t> </a:t>
            </a:r>
            <a:r>
              <a:rPr lang="es-ES" dirty="0" err="1"/>
              <a:t>murrizketan</a:t>
            </a:r>
            <a:r>
              <a:rPr lang="es-ES" dirty="0"/>
              <a:t>, </a:t>
            </a:r>
            <a:r>
              <a:rPr lang="es-ES" dirty="0" err="1"/>
              <a:t>sintomen</a:t>
            </a:r>
            <a:r>
              <a:rPr lang="es-ES" dirty="0"/>
              <a:t> </a:t>
            </a:r>
            <a:r>
              <a:rPr lang="es-ES" dirty="0" err="1"/>
              <a:t>hobekuntzan</a:t>
            </a:r>
            <a:r>
              <a:rPr lang="es-ES" dirty="0"/>
              <a:t> eta </a:t>
            </a:r>
            <a:r>
              <a:rPr lang="es-ES" dirty="0" err="1"/>
              <a:t>asmaren</a:t>
            </a:r>
            <a:r>
              <a:rPr lang="es-ES" dirty="0"/>
              <a:t> </a:t>
            </a:r>
            <a:r>
              <a:rPr lang="es-ES" dirty="0" err="1"/>
              <a:t>kontrolean</a:t>
            </a:r>
            <a:r>
              <a:rPr lang="es-ES" dirty="0"/>
              <a:t>, </a:t>
            </a:r>
            <a:r>
              <a:rPr lang="es-ES" dirty="0" err="1"/>
              <a:t>bizi-kalitatearen</a:t>
            </a:r>
            <a:r>
              <a:rPr lang="es-ES" dirty="0"/>
              <a:t> </a:t>
            </a:r>
            <a:r>
              <a:rPr lang="es-ES" dirty="0" err="1"/>
              <a:t>hobekuntzan</a:t>
            </a:r>
            <a:r>
              <a:rPr lang="es-ES" dirty="0"/>
              <a:t>, </a:t>
            </a:r>
            <a:r>
              <a:rPr lang="es-ES" dirty="0" err="1"/>
              <a:t>ospitaleratzeen</a:t>
            </a:r>
            <a:r>
              <a:rPr lang="es-ES" dirty="0"/>
              <a:t> eta </a:t>
            </a:r>
            <a:r>
              <a:rPr lang="es-ES" dirty="0" err="1"/>
              <a:t>larrialdietara</a:t>
            </a:r>
            <a:r>
              <a:rPr lang="es-ES" dirty="0"/>
              <a:t> </a:t>
            </a:r>
            <a:r>
              <a:rPr lang="es-ES" dirty="0" err="1"/>
              <a:t>egin</a:t>
            </a:r>
            <a:r>
              <a:rPr lang="es-ES" dirty="0"/>
              <a:t> </a:t>
            </a:r>
            <a:r>
              <a:rPr lang="es-ES" dirty="0" err="1"/>
              <a:t>beharreko</a:t>
            </a:r>
            <a:r>
              <a:rPr lang="es-ES" dirty="0"/>
              <a:t> </a:t>
            </a:r>
            <a:r>
              <a:rPr lang="es-ES" dirty="0" err="1"/>
              <a:t>bisiten</a:t>
            </a:r>
            <a:r>
              <a:rPr lang="es-ES" dirty="0"/>
              <a:t> </a:t>
            </a:r>
            <a:r>
              <a:rPr lang="es-ES" dirty="0" err="1"/>
              <a:t>murrizketan</a:t>
            </a:r>
            <a:r>
              <a:rPr lang="es-ES" dirty="0"/>
              <a:t> eta </a:t>
            </a:r>
            <a:r>
              <a:rPr lang="es-ES" dirty="0" err="1"/>
              <a:t>botika</a:t>
            </a:r>
            <a:r>
              <a:rPr lang="es-ES" dirty="0"/>
              <a:t> </a:t>
            </a:r>
            <a:r>
              <a:rPr lang="es-ES" dirty="0" err="1"/>
              <a:t>konkomitanteen</a:t>
            </a:r>
            <a:r>
              <a:rPr lang="es-ES" dirty="0"/>
              <a:t> </a:t>
            </a:r>
            <a:r>
              <a:rPr lang="es-ES" dirty="0" err="1" smtClean="0"/>
              <a:t>murrizketan</a:t>
            </a:r>
            <a:r>
              <a:rPr lang="es-ES" dirty="0" smtClean="0"/>
              <a:t>.</a:t>
            </a:r>
            <a:endParaRPr lang="es-ES_tradnl" dirty="0" smtClean="0"/>
          </a:p>
          <a:p>
            <a:pPr algn="just"/>
            <a:endParaRPr lang="es-ES_tradnl" sz="1700" dirty="0" smtClean="0"/>
          </a:p>
          <a:p>
            <a:pPr algn="just"/>
            <a:r>
              <a:rPr lang="es-ES" dirty="0" smtClean="0"/>
              <a:t>SEPAR-</a:t>
            </a:r>
            <a:r>
              <a:rPr lang="es-ES" dirty="0" err="1" smtClean="0"/>
              <a:t>ek</a:t>
            </a:r>
            <a:r>
              <a:rPr lang="es-ES" dirty="0" smtClean="0"/>
              <a:t> </a:t>
            </a:r>
            <a:r>
              <a:rPr lang="es-ES" dirty="0" err="1"/>
              <a:t>adosten</a:t>
            </a:r>
            <a:r>
              <a:rPr lang="es-ES" dirty="0"/>
              <a:t> du, </a:t>
            </a:r>
            <a:r>
              <a:rPr lang="es-ES" dirty="0" err="1"/>
              <a:t>helduen</a:t>
            </a:r>
            <a:r>
              <a:rPr lang="es-ES" dirty="0"/>
              <a:t> asma </a:t>
            </a:r>
            <a:r>
              <a:rPr lang="es-ES" dirty="0" err="1"/>
              <a:t>larriari</a:t>
            </a:r>
            <a:r>
              <a:rPr lang="es-ES" dirty="0"/>
              <a:t> </a:t>
            </a:r>
            <a:r>
              <a:rPr lang="es-ES" dirty="0" err="1"/>
              <a:t>dagokionez</a:t>
            </a:r>
            <a:r>
              <a:rPr lang="es-ES" dirty="0"/>
              <a:t>, </a:t>
            </a:r>
            <a:r>
              <a:rPr lang="es-ES" dirty="0" err="1"/>
              <a:t>omalizumabek</a:t>
            </a:r>
            <a:r>
              <a:rPr lang="es-ES" dirty="0"/>
              <a:t> </a:t>
            </a:r>
            <a:r>
              <a:rPr lang="es-ES" dirty="0" err="1"/>
              <a:t>exazerbazioak</a:t>
            </a:r>
            <a:r>
              <a:rPr lang="es-ES" dirty="0"/>
              <a:t> </a:t>
            </a:r>
            <a:r>
              <a:rPr lang="es-ES" dirty="0" err="1"/>
              <a:t>hobetzen</a:t>
            </a:r>
            <a:r>
              <a:rPr lang="es-ES" dirty="0"/>
              <a:t> </a:t>
            </a:r>
            <a:r>
              <a:rPr lang="es-ES" dirty="0" err="1"/>
              <a:t>dituela</a:t>
            </a:r>
            <a:r>
              <a:rPr lang="es-ES" dirty="0"/>
              <a:t>, </a:t>
            </a:r>
            <a:r>
              <a:rPr lang="es-ES" dirty="0" err="1"/>
              <a:t>baita</a:t>
            </a:r>
            <a:r>
              <a:rPr lang="es-ES" dirty="0"/>
              <a:t> </a:t>
            </a:r>
            <a:r>
              <a:rPr lang="es-ES" dirty="0" err="1"/>
              <a:t>bizi</a:t>
            </a:r>
            <a:r>
              <a:rPr lang="es-ES" dirty="0"/>
              <a:t>-kalitatea, </a:t>
            </a:r>
            <a:r>
              <a:rPr lang="es-ES" dirty="0" err="1"/>
              <a:t>GKOren</a:t>
            </a:r>
            <a:r>
              <a:rPr lang="es-ES" dirty="0"/>
              <a:t> </a:t>
            </a:r>
            <a:r>
              <a:rPr lang="es-ES" dirty="0" err="1"/>
              <a:t>kontsumoa</a:t>
            </a:r>
            <a:r>
              <a:rPr lang="es-ES" dirty="0"/>
              <a:t> eta, </a:t>
            </a:r>
            <a:r>
              <a:rPr lang="es-ES" dirty="0" err="1"/>
              <a:t>neurrian</a:t>
            </a:r>
            <a:r>
              <a:rPr lang="es-ES" dirty="0"/>
              <a:t>, FEV1 ere, eta </a:t>
            </a:r>
            <a:r>
              <a:rPr lang="es-ES" dirty="0" err="1"/>
              <a:t>hori</a:t>
            </a:r>
            <a:r>
              <a:rPr lang="es-ES" dirty="0"/>
              <a:t> </a:t>
            </a:r>
            <a:r>
              <a:rPr lang="es-ES" dirty="0" err="1"/>
              <a:t>guztia</a:t>
            </a:r>
            <a:r>
              <a:rPr lang="es-ES" dirty="0"/>
              <a:t> </a:t>
            </a:r>
            <a:r>
              <a:rPr lang="es-ES" dirty="0" err="1"/>
              <a:t>egiaztatu</a:t>
            </a:r>
            <a:r>
              <a:rPr lang="es-ES" dirty="0"/>
              <a:t> </a:t>
            </a:r>
            <a:r>
              <a:rPr lang="es-ES" dirty="0" err="1"/>
              <a:t>egin</a:t>
            </a:r>
            <a:r>
              <a:rPr lang="es-ES" dirty="0"/>
              <a:t> da </a:t>
            </a:r>
            <a:r>
              <a:rPr lang="es-ES" dirty="0" err="1"/>
              <a:t>bizitza</a:t>
            </a:r>
            <a:r>
              <a:rPr lang="es-ES" dirty="0"/>
              <a:t> </a:t>
            </a:r>
            <a:r>
              <a:rPr lang="es-ES" dirty="0" err="1"/>
              <a:t>errealeko</a:t>
            </a:r>
            <a:r>
              <a:rPr lang="es-ES" dirty="0"/>
              <a:t> </a:t>
            </a:r>
            <a:r>
              <a:rPr lang="es-ES" dirty="0" err="1" smtClean="0"/>
              <a:t>ikerlanetan</a:t>
            </a:r>
            <a:r>
              <a:rPr lang="es-ES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30005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3080" y="119404"/>
            <a:ext cx="9144000" cy="1180407"/>
          </a:xfrm>
        </p:spPr>
        <p:txBody>
          <a:bodyPr/>
          <a:lstStyle/>
          <a:p>
            <a:r>
              <a:rPr lang="es-ES" sz="2800" dirty="0">
                <a:latin typeface="Arial Black" panose="020B0A04020102020204" pitchFamily="34" charset="0"/>
              </a:rPr>
              <a:t>KONTROLATU GABEKO ASMA LARRIA TRATATZEKO BIOLOGIKOEN ERAGINKORTASUNA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5731" y="1299811"/>
            <a:ext cx="8122756" cy="4169229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ES" b="1" dirty="0" smtClean="0"/>
              <a:t>RESLIZUMAB</a:t>
            </a:r>
          </a:p>
          <a:p>
            <a:pPr algn="just"/>
            <a:r>
              <a:rPr lang="es-ES" dirty="0"/>
              <a:t>52 </a:t>
            </a:r>
            <a:r>
              <a:rPr lang="es-ES" dirty="0" err="1"/>
              <a:t>asteko</a:t>
            </a:r>
            <a:r>
              <a:rPr lang="es-ES" dirty="0"/>
              <a:t> 2 </a:t>
            </a:r>
            <a:r>
              <a:rPr lang="es-ES" dirty="0" err="1"/>
              <a:t>azterketa</a:t>
            </a:r>
            <a:r>
              <a:rPr lang="es-ES" dirty="0"/>
              <a:t> </a:t>
            </a:r>
            <a:r>
              <a:rPr lang="es-ES" dirty="0" err="1"/>
              <a:t>pibotal</a:t>
            </a:r>
            <a:r>
              <a:rPr lang="es-ES" dirty="0"/>
              <a:t> GCI + LABA </a:t>
            </a:r>
            <a:r>
              <a:rPr lang="es-ES" dirty="0" err="1"/>
              <a:t>dosi</a:t>
            </a:r>
            <a:r>
              <a:rPr lang="es-ES" dirty="0"/>
              <a:t> </a:t>
            </a:r>
            <a:r>
              <a:rPr lang="es-ES" dirty="0" err="1"/>
              <a:t>altuekin</a:t>
            </a:r>
            <a:r>
              <a:rPr lang="es-ES" dirty="0"/>
              <a:t> </a:t>
            </a:r>
            <a:r>
              <a:rPr lang="es-ES" dirty="0" smtClean="0"/>
              <a:t>eta/</a:t>
            </a:r>
            <a:r>
              <a:rPr lang="es-ES" dirty="0" err="1" smtClean="0"/>
              <a:t>edo</a:t>
            </a:r>
            <a:r>
              <a:rPr lang="es-ES" dirty="0" smtClean="0"/>
              <a:t> GCO eta </a:t>
            </a:r>
            <a:r>
              <a:rPr lang="es-ES" dirty="0"/>
              <a:t>400/µl </a:t>
            </a:r>
            <a:r>
              <a:rPr lang="es-ES" dirty="0" err="1"/>
              <a:t>eosinofiloekin</a:t>
            </a:r>
            <a:r>
              <a:rPr lang="es-ES" dirty="0"/>
              <a:t> </a:t>
            </a:r>
            <a:r>
              <a:rPr lang="es-ES" dirty="0" err="1"/>
              <a:t>tratatutako</a:t>
            </a:r>
            <a:r>
              <a:rPr lang="es-ES" dirty="0"/>
              <a:t> </a:t>
            </a:r>
            <a:r>
              <a:rPr lang="es-ES" dirty="0" err="1"/>
              <a:t>pazienteengan</a:t>
            </a:r>
            <a:r>
              <a:rPr lang="es-ES" dirty="0"/>
              <a:t>:</a:t>
            </a:r>
            <a:br>
              <a:rPr lang="es-ES" dirty="0"/>
            </a:b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/>
              <a:t>Paziente</a:t>
            </a:r>
            <a:r>
              <a:rPr lang="es-ES" dirty="0"/>
              <a:t>/</a:t>
            </a:r>
            <a:r>
              <a:rPr lang="es-ES" dirty="0" err="1"/>
              <a:t>urteko</a:t>
            </a:r>
            <a:r>
              <a:rPr lang="es-ES" dirty="0"/>
              <a:t> </a:t>
            </a:r>
            <a:r>
              <a:rPr lang="es-ES" dirty="0" err="1"/>
              <a:t>exazerbazio</a:t>
            </a:r>
            <a:r>
              <a:rPr lang="es-ES" dirty="0"/>
              <a:t> </a:t>
            </a:r>
            <a:r>
              <a:rPr lang="es-ES" dirty="0" err="1"/>
              <a:t>asmatikoen</a:t>
            </a:r>
            <a:r>
              <a:rPr lang="es-ES" dirty="0"/>
              <a:t> </a:t>
            </a:r>
            <a:r>
              <a:rPr lang="es-ES" dirty="0" err="1"/>
              <a:t>intzidentzia</a:t>
            </a:r>
            <a:r>
              <a:rPr lang="es-ES" dirty="0"/>
              <a:t>-tasa % 50 </a:t>
            </a:r>
            <a:r>
              <a:rPr lang="es-ES" dirty="0" err="1"/>
              <a:t>murriztea</a:t>
            </a:r>
            <a:r>
              <a:rPr lang="es-ES" dirty="0"/>
              <a:t> </a:t>
            </a:r>
            <a:r>
              <a:rPr lang="es-ES" dirty="0" err="1"/>
              <a:t>plazeboarekin</a:t>
            </a:r>
            <a:r>
              <a:rPr lang="es-ES" dirty="0"/>
              <a:t> </a:t>
            </a:r>
            <a:r>
              <a:rPr lang="es-ES" dirty="0" err="1" smtClean="0"/>
              <a:t>alderatuta</a:t>
            </a:r>
            <a:r>
              <a:rPr lang="es-ES" dirty="0" smtClean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Exazerbazioen</a:t>
            </a:r>
            <a:r>
              <a:rPr lang="es-ES" dirty="0" smtClean="0"/>
              <a:t> </a:t>
            </a:r>
            <a:r>
              <a:rPr lang="es-ES" dirty="0" err="1"/>
              <a:t>murrizketa</a:t>
            </a:r>
            <a:r>
              <a:rPr lang="es-ES" dirty="0"/>
              <a:t> </a:t>
            </a:r>
            <a:r>
              <a:rPr lang="es-ES" dirty="0" err="1"/>
              <a:t>absolutuak</a:t>
            </a:r>
            <a:r>
              <a:rPr lang="es-ES" dirty="0"/>
              <a:t>: 0,9-1,25 </a:t>
            </a:r>
            <a:r>
              <a:rPr lang="es-ES" dirty="0" err="1"/>
              <a:t>exazerbazio</a:t>
            </a:r>
            <a:r>
              <a:rPr lang="es-ES" dirty="0"/>
              <a:t> </a:t>
            </a:r>
            <a:r>
              <a:rPr lang="es-ES" dirty="0" err="1"/>
              <a:t>paziente</a:t>
            </a:r>
            <a:r>
              <a:rPr lang="es-ES" dirty="0"/>
              <a:t>/</a:t>
            </a:r>
            <a:r>
              <a:rPr lang="es-ES" dirty="0" err="1"/>
              <a:t>urteko</a:t>
            </a:r>
            <a:r>
              <a:rPr lang="es-ES" dirty="0"/>
              <a:t>.</a:t>
            </a: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GC </a:t>
            </a:r>
            <a:r>
              <a:rPr lang="es-ES" dirty="0" err="1"/>
              <a:t>sistemikoak</a:t>
            </a:r>
            <a:r>
              <a:rPr lang="es-ES" dirty="0"/>
              <a:t> &gt; 3 </a:t>
            </a:r>
            <a:r>
              <a:rPr lang="es-ES" dirty="0" err="1"/>
              <a:t>egun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izan </a:t>
            </a:r>
            <a:r>
              <a:rPr lang="es-ES" dirty="0" err="1"/>
              <a:t>zituzten</a:t>
            </a:r>
            <a:r>
              <a:rPr lang="es-ES" dirty="0"/>
              <a:t> </a:t>
            </a:r>
            <a:r>
              <a:rPr lang="es-ES" dirty="0" err="1"/>
              <a:t>gertakariak</a:t>
            </a:r>
            <a:r>
              <a:rPr lang="es-ES" dirty="0"/>
              <a:t> </a:t>
            </a:r>
            <a:r>
              <a:rPr lang="es-ES" dirty="0" err="1"/>
              <a:t>murriztea</a:t>
            </a:r>
            <a:r>
              <a:rPr lang="es-ES" dirty="0"/>
              <a:t>, </a:t>
            </a:r>
            <a:r>
              <a:rPr lang="es-ES" dirty="0" err="1"/>
              <a:t>baina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ospitaleratzeetan</a:t>
            </a:r>
            <a:r>
              <a:rPr lang="es-ES" dirty="0"/>
              <a:t> eta </a:t>
            </a:r>
            <a:r>
              <a:rPr lang="es-ES" dirty="0" err="1"/>
              <a:t>larrialdietan</a:t>
            </a:r>
            <a:r>
              <a:rPr lang="es-ES" dirty="0"/>
              <a:t>.</a:t>
            </a: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15433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2800" dirty="0">
                <a:latin typeface="Arial Black" panose="020B0A04020102020204" pitchFamily="34" charset="0"/>
              </a:rPr>
              <a:t>KONTROLATU GABEKO ASMA LARRIA TRATATZEKO BIOLOGIKOEN ERAGINKORTASUNA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169229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ES" b="1" dirty="0" smtClean="0"/>
              <a:t>MEPOLIZUMAB</a:t>
            </a:r>
          </a:p>
          <a:p>
            <a:pPr algn="just"/>
            <a:r>
              <a:rPr lang="es-ES" dirty="0" smtClean="0"/>
              <a:t>52 eta 32 </a:t>
            </a:r>
            <a:r>
              <a:rPr lang="es-ES" dirty="0" err="1" smtClean="0"/>
              <a:t>asteko</a:t>
            </a:r>
            <a:r>
              <a:rPr lang="es-ES" dirty="0" smtClean="0"/>
              <a:t> </a:t>
            </a:r>
            <a:r>
              <a:rPr lang="es-ES" dirty="0"/>
              <a:t>2 </a:t>
            </a:r>
            <a:r>
              <a:rPr lang="es-ES" dirty="0" err="1"/>
              <a:t>azterketa</a:t>
            </a:r>
            <a:r>
              <a:rPr lang="es-ES" dirty="0"/>
              <a:t> </a:t>
            </a:r>
            <a:r>
              <a:rPr lang="es-ES" dirty="0" err="1"/>
              <a:t>pibotal</a:t>
            </a:r>
            <a:r>
              <a:rPr lang="es-ES" dirty="0"/>
              <a:t> GCI + LABA </a:t>
            </a:r>
            <a:r>
              <a:rPr lang="es-ES" dirty="0" err="1"/>
              <a:t>dosi</a:t>
            </a:r>
            <a:r>
              <a:rPr lang="es-ES" dirty="0"/>
              <a:t> </a:t>
            </a:r>
            <a:r>
              <a:rPr lang="es-ES" dirty="0" err="1"/>
              <a:t>altuekin</a:t>
            </a:r>
            <a:r>
              <a:rPr lang="es-ES" dirty="0"/>
              <a:t> </a:t>
            </a:r>
            <a:r>
              <a:rPr lang="es-ES" dirty="0" smtClean="0"/>
              <a:t>eta/</a:t>
            </a:r>
            <a:r>
              <a:rPr lang="es-ES" dirty="0" err="1" smtClean="0"/>
              <a:t>edo</a:t>
            </a:r>
            <a:r>
              <a:rPr lang="es-ES" dirty="0" smtClean="0"/>
              <a:t> </a:t>
            </a:r>
            <a:r>
              <a:rPr lang="es-ES" dirty="0"/>
              <a:t>GCO </a:t>
            </a:r>
            <a:r>
              <a:rPr lang="es-ES" dirty="0" smtClean="0"/>
              <a:t>eta </a:t>
            </a:r>
            <a:r>
              <a:rPr lang="es-ES" u="sng" dirty="0" smtClean="0"/>
              <a:t>&gt;</a:t>
            </a:r>
            <a:r>
              <a:rPr lang="es-ES" dirty="0" smtClean="0"/>
              <a:t>300/µl </a:t>
            </a:r>
            <a:r>
              <a:rPr lang="es-ES" dirty="0" err="1"/>
              <a:t>eosinofiloekin</a:t>
            </a:r>
            <a:r>
              <a:rPr lang="es-ES" dirty="0"/>
              <a:t> </a:t>
            </a:r>
            <a:r>
              <a:rPr lang="es-ES" dirty="0" err="1"/>
              <a:t>tratatutako</a:t>
            </a:r>
            <a:r>
              <a:rPr lang="es-ES" dirty="0"/>
              <a:t> </a:t>
            </a:r>
            <a:r>
              <a:rPr lang="es-ES" dirty="0" err="1"/>
              <a:t>pazienteengan</a:t>
            </a:r>
            <a:r>
              <a:rPr lang="es-ES" dirty="0"/>
              <a:t> :</a:t>
            </a: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Paziente</a:t>
            </a:r>
            <a:r>
              <a:rPr lang="es-ES" dirty="0" smtClean="0"/>
              <a:t>/</a:t>
            </a:r>
            <a:r>
              <a:rPr lang="es-ES" dirty="0" err="1" smtClean="0"/>
              <a:t>urteko</a:t>
            </a:r>
            <a:r>
              <a:rPr lang="es-ES" dirty="0" smtClean="0"/>
              <a:t> </a:t>
            </a:r>
            <a:r>
              <a:rPr lang="es-ES" dirty="0" err="1"/>
              <a:t>exazerbazio</a:t>
            </a:r>
            <a:r>
              <a:rPr lang="es-ES" dirty="0"/>
              <a:t> </a:t>
            </a:r>
            <a:r>
              <a:rPr lang="es-ES" dirty="0" err="1"/>
              <a:t>asmatikoen</a:t>
            </a:r>
            <a:r>
              <a:rPr lang="es-ES" dirty="0"/>
              <a:t> </a:t>
            </a:r>
            <a:r>
              <a:rPr lang="es-ES" dirty="0" err="1"/>
              <a:t>intzidentzia</a:t>
            </a:r>
            <a:r>
              <a:rPr lang="es-ES" dirty="0"/>
              <a:t>-tasa % </a:t>
            </a:r>
            <a:r>
              <a:rPr lang="es-ES" dirty="0" smtClean="0"/>
              <a:t>48 </a:t>
            </a:r>
            <a:r>
              <a:rPr lang="es-ES" dirty="0" err="1"/>
              <a:t>murriztea</a:t>
            </a:r>
            <a:r>
              <a:rPr lang="es-ES" dirty="0"/>
              <a:t> </a:t>
            </a:r>
            <a:r>
              <a:rPr lang="es-ES" dirty="0" err="1"/>
              <a:t>plazeboarekin</a:t>
            </a:r>
            <a:r>
              <a:rPr lang="es-ES" dirty="0"/>
              <a:t> </a:t>
            </a:r>
            <a:r>
              <a:rPr lang="es-ES" dirty="0" err="1"/>
              <a:t>alderatuta</a:t>
            </a:r>
            <a:r>
              <a:rPr lang="es-ES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Exazerbazioen</a:t>
            </a:r>
            <a:r>
              <a:rPr lang="es-ES" dirty="0" smtClean="0"/>
              <a:t> </a:t>
            </a:r>
            <a:r>
              <a:rPr lang="es-ES" dirty="0" err="1"/>
              <a:t>murrizketa</a:t>
            </a:r>
            <a:r>
              <a:rPr lang="es-ES" dirty="0"/>
              <a:t> </a:t>
            </a:r>
            <a:r>
              <a:rPr lang="es-ES" dirty="0" err="1"/>
              <a:t>absolutuak</a:t>
            </a:r>
            <a:r>
              <a:rPr lang="es-ES" dirty="0"/>
              <a:t>: 1,16-0,91</a:t>
            </a:r>
            <a:r>
              <a:rPr lang="es-ES" dirty="0" smtClean="0"/>
              <a:t> </a:t>
            </a:r>
            <a:r>
              <a:rPr lang="es-ES" dirty="0" err="1"/>
              <a:t>exazerbazio</a:t>
            </a:r>
            <a:r>
              <a:rPr lang="es-ES" dirty="0"/>
              <a:t> </a:t>
            </a:r>
            <a:r>
              <a:rPr lang="es-ES" dirty="0" err="1"/>
              <a:t>paziente</a:t>
            </a:r>
            <a:r>
              <a:rPr lang="es-ES" dirty="0"/>
              <a:t>/</a:t>
            </a:r>
            <a:r>
              <a:rPr lang="es-ES" dirty="0" err="1"/>
              <a:t>urteko</a:t>
            </a:r>
            <a:r>
              <a:rPr lang="es-ES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Alde</a:t>
            </a:r>
            <a:r>
              <a:rPr lang="es-ES" dirty="0" smtClean="0"/>
              <a:t> </a:t>
            </a:r>
            <a:r>
              <a:rPr lang="es-ES" dirty="0" err="1" smtClean="0"/>
              <a:t>esanguratsuak</a:t>
            </a:r>
            <a:r>
              <a:rPr lang="es-ES" dirty="0" smtClean="0"/>
              <a:t> </a:t>
            </a:r>
            <a:r>
              <a:rPr lang="es-ES" dirty="0" err="1"/>
              <a:t>plazeboarekin</a:t>
            </a:r>
            <a:r>
              <a:rPr lang="es-ES" dirty="0"/>
              <a:t> </a:t>
            </a:r>
            <a:r>
              <a:rPr lang="es-ES" dirty="0" err="1"/>
              <a:t>alderatuta</a:t>
            </a:r>
            <a:r>
              <a:rPr lang="es-ES" dirty="0"/>
              <a:t>, </a:t>
            </a:r>
            <a:r>
              <a:rPr lang="es-ES" dirty="0" err="1"/>
              <a:t>ospitaleratzea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larrialdiak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izan </a:t>
            </a:r>
            <a:r>
              <a:rPr lang="es-ES" dirty="0" err="1"/>
              <a:t>zituzten</a:t>
            </a:r>
            <a:r>
              <a:rPr lang="es-ES" dirty="0"/>
              <a:t> </a:t>
            </a:r>
            <a:r>
              <a:rPr lang="es-ES" dirty="0" err="1"/>
              <a:t>exazerbazioetan</a:t>
            </a:r>
            <a:r>
              <a:rPr lang="es-ES" dirty="0"/>
              <a:t>.</a:t>
            </a: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15686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2800" dirty="0">
                <a:latin typeface="Arial Black" panose="020B0A04020102020204" pitchFamily="34" charset="0"/>
              </a:rPr>
              <a:t>KONTROLATU GABEKO ASMA LARRIA TRATATZEKO BIOLOGIKOEN ERAGINKORTASUNA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169229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ES" b="1" dirty="0" smtClean="0"/>
              <a:t>BENRALIZUMAB</a:t>
            </a:r>
          </a:p>
          <a:p>
            <a:pPr algn="just"/>
            <a:r>
              <a:rPr lang="es-ES" dirty="0" smtClean="0"/>
              <a:t>56 </a:t>
            </a:r>
            <a:r>
              <a:rPr lang="es-ES" dirty="0"/>
              <a:t>eta </a:t>
            </a:r>
            <a:r>
              <a:rPr lang="es-ES" dirty="0" smtClean="0"/>
              <a:t>48 </a:t>
            </a:r>
            <a:r>
              <a:rPr lang="es-ES" dirty="0" err="1"/>
              <a:t>asteko</a:t>
            </a:r>
            <a:r>
              <a:rPr lang="es-ES" dirty="0"/>
              <a:t> 2 </a:t>
            </a:r>
            <a:r>
              <a:rPr lang="es-ES" dirty="0" err="1"/>
              <a:t>azterketa</a:t>
            </a:r>
            <a:r>
              <a:rPr lang="es-ES" dirty="0"/>
              <a:t> </a:t>
            </a:r>
            <a:r>
              <a:rPr lang="es-ES" dirty="0" err="1"/>
              <a:t>pibotal</a:t>
            </a:r>
            <a:r>
              <a:rPr lang="es-ES" dirty="0"/>
              <a:t> GCI + LABA </a:t>
            </a:r>
            <a:r>
              <a:rPr lang="es-ES" dirty="0" err="1"/>
              <a:t>dosi</a:t>
            </a:r>
            <a:r>
              <a:rPr lang="es-ES" dirty="0"/>
              <a:t> </a:t>
            </a:r>
            <a:r>
              <a:rPr lang="es-ES" dirty="0" err="1" smtClean="0"/>
              <a:t>altuekin</a:t>
            </a:r>
            <a:r>
              <a:rPr lang="es-ES" dirty="0" smtClean="0"/>
              <a:t> eta/</a:t>
            </a:r>
            <a:r>
              <a:rPr lang="es-ES" dirty="0" err="1" smtClean="0"/>
              <a:t>edo</a:t>
            </a:r>
            <a:r>
              <a:rPr lang="es-ES" dirty="0" smtClean="0"/>
              <a:t> </a:t>
            </a:r>
            <a:r>
              <a:rPr lang="es-ES" dirty="0"/>
              <a:t>GCO </a:t>
            </a:r>
            <a:r>
              <a:rPr lang="es-ES" dirty="0" smtClean="0"/>
              <a:t>eta </a:t>
            </a:r>
            <a:r>
              <a:rPr lang="es-ES" u="sng" dirty="0"/>
              <a:t>&gt;</a:t>
            </a:r>
            <a:r>
              <a:rPr lang="es-ES" dirty="0"/>
              <a:t>300/µl </a:t>
            </a:r>
            <a:r>
              <a:rPr lang="es-ES" dirty="0" err="1"/>
              <a:t>eosinofiloekin</a:t>
            </a:r>
            <a:r>
              <a:rPr lang="es-ES" dirty="0"/>
              <a:t> </a:t>
            </a:r>
            <a:r>
              <a:rPr lang="es-ES" dirty="0" err="1"/>
              <a:t>tratatutako</a:t>
            </a:r>
            <a:r>
              <a:rPr lang="es-ES" dirty="0"/>
              <a:t> </a:t>
            </a:r>
            <a:r>
              <a:rPr lang="es-ES" dirty="0" err="1"/>
              <a:t>pazienteengan</a:t>
            </a:r>
            <a:r>
              <a:rPr lang="es-ES" dirty="0"/>
              <a:t> :</a:t>
            </a:r>
          </a:p>
          <a:p>
            <a:pPr algn="just"/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Paziente</a:t>
            </a:r>
            <a:r>
              <a:rPr lang="es-ES" dirty="0" smtClean="0"/>
              <a:t>/</a:t>
            </a:r>
            <a:r>
              <a:rPr lang="es-ES" dirty="0" err="1" smtClean="0"/>
              <a:t>urteko</a:t>
            </a:r>
            <a:r>
              <a:rPr lang="es-ES" dirty="0" smtClean="0"/>
              <a:t> </a:t>
            </a:r>
            <a:r>
              <a:rPr lang="es-ES" dirty="0" err="1"/>
              <a:t>exazerbazio</a:t>
            </a:r>
            <a:r>
              <a:rPr lang="es-ES" dirty="0"/>
              <a:t> </a:t>
            </a:r>
            <a:r>
              <a:rPr lang="es-ES" dirty="0" err="1"/>
              <a:t>asmatikoen</a:t>
            </a:r>
            <a:r>
              <a:rPr lang="es-ES" dirty="0"/>
              <a:t> </a:t>
            </a:r>
            <a:r>
              <a:rPr lang="es-ES" dirty="0" err="1"/>
              <a:t>intzidentzia</a:t>
            </a:r>
            <a:r>
              <a:rPr lang="es-ES" dirty="0"/>
              <a:t>-tasa % 51-57</a:t>
            </a:r>
            <a:r>
              <a:rPr lang="es-ES" dirty="0" smtClean="0"/>
              <a:t> </a:t>
            </a:r>
            <a:r>
              <a:rPr lang="es-ES" dirty="0" err="1"/>
              <a:t>murriztea</a:t>
            </a:r>
            <a:r>
              <a:rPr lang="es-ES" dirty="0"/>
              <a:t> </a:t>
            </a:r>
            <a:r>
              <a:rPr lang="es-ES" dirty="0" err="1"/>
              <a:t>plazeboarekin</a:t>
            </a:r>
            <a:r>
              <a:rPr lang="es-ES" dirty="0"/>
              <a:t> </a:t>
            </a:r>
            <a:r>
              <a:rPr lang="es-ES" dirty="0" err="1"/>
              <a:t>alderatuta</a:t>
            </a:r>
            <a:r>
              <a:rPr lang="es-ES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Exazerbazioen</a:t>
            </a:r>
            <a:r>
              <a:rPr lang="es-ES" dirty="0" smtClean="0"/>
              <a:t> </a:t>
            </a:r>
            <a:r>
              <a:rPr lang="es-ES" dirty="0" err="1"/>
              <a:t>murrizketa</a:t>
            </a:r>
            <a:r>
              <a:rPr lang="es-ES" dirty="0"/>
              <a:t> </a:t>
            </a:r>
            <a:r>
              <a:rPr lang="es-ES" dirty="0" err="1"/>
              <a:t>absolutuak</a:t>
            </a:r>
            <a:r>
              <a:rPr lang="es-ES" dirty="0"/>
              <a:t>: 1,28-0,84</a:t>
            </a:r>
            <a:r>
              <a:rPr lang="es-ES" dirty="0" smtClean="0"/>
              <a:t> </a:t>
            </a:r>
            <a:r>
              <a:rPr lang="es-ES" dirty="0" err="1"/>
              <a:t>exazerbazio</a:t>
            </a:r>
            <a:r>
              <a:rPr lang="es-ES" dirty="0"/>
              <a:t> </a:t>
            </a:r>
            <a:r>
              <a:rPr lang="es-ES" dirty="0" err="1"/>
              <a:t>paziente</a:t>
            </a:r>
            <a:r>
              <a:rPr lang="es-ES" dirty="0"/>
              <a:t>/</a:t>
            </a:r>
            <a:r>
              <a:rPr lang="es-ES" dirty="0" err="1"/>
              <a:t>urteko</a:t>
            </a:r>
            <a:r>
              <a:rPr lang="es-ES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err="1" smtClean="0"/>
              <a:t>Alde</a:t>
            </a:r>
            <a:r>
              <a:rPr lang="es-ES" dirty="0" smtClean="0"/>
              <a:t> </a:t>
            </a:r>
            <a:r>
              <a:rPr lang="es-ES" dirty="0" err="1" smtClean="0"/>
              <a:t>esanguratsuak</a:t>
            </a:r>
            <a:r>
              <a:rPr lang="es-ES" dirty="0" smtClean="0"/>
              <a:t> </a:t>
            </a:r>
            <a:r>
              <a:rPr lang="es-ES" dirty="0" err="1" smtClean="0"/>
              <a:t>plazeboarekin</a:t>
            </a:r>
            <a:r>
              <a:rPr lang="es-ES" dirty="0" smtClean="0"/>
              <a:t> </a:t>
            </a:r>
            <a:r>
              <a:rPr lang="es-ES" dirty="0" err="1" smtClean="0"/>
              <a:t>alderatuta</a:t>
            </a:r>
            <a:r>
              <a:rPr lang="es-ES" dirty="0" smtClean="0"/>
              <a:t>, </a:t>
            </a:r>
            <a:r>
              <a:rPr lang="es-ES" dirty="0" err="1"/>
              <a:t>soilik</a:t>
            </a:r>
            <a:r>
              <a:rPr lang="es-ES" dirty="0"/>
              <a:t> </a:t>
            </a:r>
            <a:r>
              <a:rPr lang="es-ES" dirty="0" err="1"/>
              <a:t>azterketa</a:t>
            </a:r>
            <a:r>
              <a:rPr lang="es-ES" dirty="0"/>
              <a:t> batean, </a:t>
            </a:r>
            <a:r>
              <a:rPr lang="es-ES" dirty="0" err="1"/>
              <a:t>ospitaleratzea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larrialdiak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izan </a:t>
            </a:r>
            <a:r>
              <a:rPr lang="es-ES" dirty="0" err="1"/>
              <a:t>zituzten</a:t>
            </a:r>
            <a:r>
              <a:rPr lang="es-ES" dirty="0"/>
              <a:t> </a:t>
            </a:r>
            <a:r>
              <a:rPr lang="es-ES" dirty="0" err="1"/>
              <a:t>exazerbazioetan</a:t>
            </a:r>
            <a:r>
              <a:rPr lang="es-ES" dirty="0"/>
              <a:t>.</a:t>
            </a:r>
            <a:br>
              <a:rPr lang="es-ES" dirty="0"/>
            </a:b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5068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2800" dirty="0">
                <a:latin typeface="Arial Black" panose="020B0A04020102020204" pitchFamily="34" charset="0"/>
              </a:rPr>
              <a:t>KONTROLATU GABEKO ASMA LARRIA </a:t>
            </a:r>
            <a:r>
              <a:rPr lang="es-ES" sz="2800" dirty="0" smtClean="0">
                <a:latin typeface="Arial Black" panose="020B0A04020102020204" pitchFamily="34" charset="0"/>
              </a:rPr>
              <a:t>TRATATZEKO BIOLOGIKOEN SEGURTASUNA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169229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" y="1927203"/>
            <a:ext cx="9157076" cy="33353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" y="1495495"/>
            <a:ext cx="9123830" cy="48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9298" y="457200"/>
            <a:ext cx="7772400" cy="648393"/>
          </a:xfrm>
        </p:spPr>
        <p:txBody>
          <a:bodyPr/>
          <a:lstStyle/>
          <a:p>
            <a:r>
              <a:rPr lang="es-ES" sz="4000" dirty="0" smtClean="0">
                <a:solidFill>
                  <a:srgbClr val="4BACC6"/>
                </a:solidFill>
                <a:latin typeface="Arial Black" pitchFamily="34" charset="0"/>
                <a:ea typeface="+mn-ea"/>
                <a:cs typeface="+mn-cs"/>
              </a:rPr>
              <a:t>AURKIBIDEA</a:t>
            </a:r>
            <a:endParaRPr lang="es-ES" sz="4000" dirty="0">
              <a:solidFill>
                <a:srgbClr val="4BACC6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1280159"/>
            <a:ext cx="8242577" cy="3962401"/>
          </a:xfrm>
          <a:solidFill>
            <a:srgbClr val="5FACBC"/>
          </a:solidFill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chemeClr val="bg1"/>
                </a:solidFill>
              </a:rPr>
              <a:t>SARRERA</a:t>
            </a:r>
            <a:endParaRPr lang="es-ES" sz="2600" dirty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chemeClr val="bg1"/>
                </a:solidFill>
              </a:rPr>
              <a:t>MEDIKAMENTU BIOLOGIKOEN EZAUGARRIAK</a:t>
            </a:r>
            <a:endParaRPr lang="es-ES" sz="2600" dirty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chemeClr val="bg1"/>
                </a:solidFill>
              </a:rPr>
              <a:t>MEDIKAMENTU BIOLOGIKOAK, MIGRAINAREN PROFILAXIAN </a:t>
            </a:r>
            <a:endParaRPr lang="es-ES" sz="2600" dirty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bg1"/>
                </a:solidFill>
              </a:rPr>
              <a:t>MEDIKAMENTU </a:t>
            </a:r>
            <a:r>
              <a:rPr lang="es-ES" sz="2600" dirty="0" smtClean="0">
                <a:solidFill>
                  <a:schemeClr val="bg1"/>
                </a:solidFill>
              </a:rPr>
              <a:t>BIOLOGIKOAK, HIPERLIPEMIA TRATATZEKO</a:t>
            </a:r>
            <a:endParaRPr lang="es-ES" sz="2600" dirty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bg1"/>
                </a:solidFill>
              </a:rPr>
              <a:t>MEDIKAMENTU BIOLOGIKOAK , </a:t>
            </a:r>
            <a:r>
              <a:rPr lang="es-ES" sz="2600" dirty="0" smtClean="0">
                <a:solidFill>
                  <a:schemeClr val="bg1"/>
                </a:solidFill>
              </a:rPr>
              <a:t>ASMA  </a:t>
            </a:r>
            <a:r>
              <a:rPr lang="es-ES" sz="2600" dirty="0">
                <a:solidFill>
                  <a:schemeClr val="bg1"/>
                </a:solidFill>
              </a:rPr>
              <a:t>TRATATZEKO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_tradnl" sz="2600" dirty="0" smtClean="0">
                <a:solidFill>
                  <a:schemeClr val="bg1"/>
                </a:solidFill>
              </a:rPr>
              <a:t>FUNTSEZKO IDEIAK</a:t>
            </a:r>
            <a:endParaRPr lang="es-E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189" y="199505"/>
            <a:ext cx="9144000" cy="1180407"/>
          </a:xfrm>
        </p:spPr>
        <p:txBody>
          <a:bodyPr/>
          <a:lstStyle/>
          <a:p>
            <a:r>
              <a:rPr lang="es-ES" sz="2800" dirty="0">
                <a:latin typeface="Arial Black" panose="020B0A04020102020204" pitchFamily="34" charset="0"/>
              </a:rPr>
              <a:t>KONTROLATU GABEKO ASMA LARRIA TRATATZEKO BIOLOGIKOEN TERAPEUTIKAN DUTEN  TOKIA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449441"/>
            <a:ext cx="8122756" cy="4169229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Mepolizumab</a:t>
            </a:r>
            <a:r>
              <a:rPr lang="es-ES" dirty="0"/>
              <a:t>, </a:t>
            </a:r>
            <a:r>
              <a:rPr lang="es-ES" dirty="0" err="1"/>
              <a:t>reslizumab</a:t>
            </a:r>
            <a:r>
              <a:rPr lang="es-ES" dirty="0"/>
              <a:t> </a:t>
            </a:r>
            <a:r>
              <a:rPr lang="es-ES" dirty="0" smtClean="0"/>
              <a:t>eta </a:t>
            </a:r>
            <a:r>
              <a:rPr lang="es-ES" dirty="0" err="1"/>
              <a:t>benralizumab</a:t>
            </a:r>
            <a:r>
              <a:rPr lang="es-ES" dirty="0"/>
              <a:t> </a:t>
            </a:r>
            <a:r>
              <a:rPr lang="es-ES" dirty="0" err="1"/>
              <a:t>egokiak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 fenotipo </a:t>
            </a:r>
            <a:r>
              <a:rPr lang="es-ES" dirty="0" err="1"/>
              <a:t>eosinofilikoko</a:t>
            </a:r>
            <a:r>
              <a:rPr lang="es-ES" dirty="0"/>
              <a:t> </a:t>
            </a:r>
            <a:r>
              <a:rPr lang="es-ES" dirty="0" err="1"/>
              <a:t>kontrolatu</a:t>
            </a:r>
            <a:r>
              <a:rPr lang="es-ES" dirty="0"/>
              <a:t> </a:t>
            </a:r>
            <a:r>
              <a:rPr lang="es-ES" dirty="0" err="1"/>
              <a:t>gabeko</a:t>
            </a:r>
            <a:r>
              <a:rPr lang="es-ES" dirty="0"/>
              <a:t> asma </a:t>
            </a:r>
            <a:r>
              <a:rPr lang="es-ES" dirty="0" err="1"/>
              <a:t>larriari</a:t>
            </a:r>
            <a:r>
              <a:rPr lang="es-ES" dirty="0"/>
              <a:t> </a:t>
            </a:r>
            <a:r>
              <a:rPr lang="es-ES" dirty="0" err="1"/>
              <a:t>aurre</a:t>
            </a:r>
            <a:r>
              <a:rPr lang="es-ES" dirty="0"/>
              <a:t> </a:t>
            </a:r>
            <a:r>
              <a:rPr lang="es-ES" dirty="0" err="1" smtClean="0"/>
              <a:t>egiteko</a:t>
            </a:r>
            <a:r>
              <a:rPr lang="es-ES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Omalizumab</a:t>
            </a:r>
            <a:r>
              <a:rPr lang="es-ES" dirty="0"/>
              <a:t>, </a:t>
            </a:r>
            <a:r>
              <a:rPr lang="es-ES" dirty="0" smtClean="0"/>
              <a:t>fenotipo </a:t>
            </a:r>
            <a:r>
              <a:rPr lang="es-ES" dirty="0" err="1"/>
              <a:t>alergikoko</a:t>
            </a:r>
            <a:r>
              <a:rPr lang="es-ES" dirty="0"/>
              <a:t> </a:t>
            </a:r>
            <a:r>
              <a:rPr lang="es-ES" dirty="0" err="1"/>
              <a:t>kontrolatu</a:t>
            </a:r>
            <a:r>
              <a:rPr lang="es-ES" dirty="0"/>
              <a:t> </a:t>
            </a:r>
            <a:r>
              <a:rPr lang="es-ES" dirty="0" err="1"/>
              <a:t>gabeko</a:t>
            </a:r>
            <a:r>
              <a:rPr lang="es-ES" dirty="0"/>
              <a:t> asma </a:t>
            </a:r>
            <a:r>
              <a:rPr lang="es-ES" dirty="0" err="1"/>
              <a:t>larriari</a:t>
            </a:r>
            <a:r>
              <a:rPr lang="es-ES" dirty="0"/>
              <a:t> </a:t>
            </a:r>
            <a:r>
              <a:rPr lang="es-ES" dirty="0" err="1"/>
              <a:t>aurre</a:t>
            </a:r>
            <a:r>
              <a:rPr lang="es-ES" dirty="0"/>
              <a:t> </a:t>
            </a:r>
            <a:r>
              <a:rPr lang="es-ES" dirty="0" err="1"/>
              <a:t>egiteko</a:t>
            </a:r>
            <a:r>
              <a:rPr lang="es-ES" dirty="0"/>
              <a:t> </a:t>
            </a:r>
            <a:r>
              <a:rPr lang="es-ES" dirty="0" err="1"/>
              <a:t>gomendatzen</a:t>
            </a:r>
            <a:r>
              <a:rPr lang="es-ES" dirty="0"/>
              <a:t> </a:t>
            </a:r>
            <a:r>
              <a:rPr lang="es-ES" dirty="0" smtClean="0"/>
              <a:t>da</a:t>
            </a:r>
            <a:r>
              <a:rPr lang="es-ES" dirty="0"/>
              <a:t>.</a:t>
            </a: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Fenotipo </a:t>
            </a:r>
            <a:r>
              <a:rPr lang="es-ES" dirty="0" err="1"/>
              <a:t>mistoko</a:t>
            </a:r>
            <a:r>
              <a:rPr lang="es-ES" dirty="0"/>
              <a:t> </a:t>
            </a:r>
            <a:r>
              <a:rPr lang="es-ES" dirty="0" err="1"/>
              <a:t>kontrolatu</a:t>
            </a:r>
            <a:r>
              <a:rPr lang="es-ES" dirty="0"/>
              <a:t> </a:t>
            </a:r>
            <a:r>
              <a:rPr lang="es-ES" dirty="0" err="1"/>
              <a:t>gabeko</a:t>
            </a:r>
            <a:r>
              <a:rPr lang="es-ES" dirty="0"/>
              <a:t> asma </a:t>
            </a:r>
            <a:r>
              <a:rPr lang="es-ES" dirty="0" err="1"/>
              <a:t>larriaren</a:t>
            </a:r>
            <a:r>
              <a:rPr lang="es-ES" dirty="0"/>
              <a:t> </a:t>
            </a:r>
            <a:r>
              <a:rPr lang="es-ES" dirty="0" err="1"/>
              <a:t>kasuan</a:t>
            </a:r>
            <a:r>
              <a:rPr lang="es-ES" dirty="0"/>
              <a:t>, 4 </a:t>
            </a:r>
            <a:r>
              <a:rPr lang="es-ES" dirty="0" err="1"/>
              <a:t>antigorputz</a:t>
            </a:r>
            <a:r>
              <a:rPr lang="es-ES" dirty="0"/>
              <a:t> </a:t>
            </a:r>
            <a:r>
              <a:rPr lang="es-ES" dirty="0" err="1"/>
              <a:t>monoklonalak</a:t>
            </a:r>
            <a:r>
              <a:rPr lang="es-ES" dirty="0"/>
              <a:t> </a:t>
            </a:r>
            <a:r>
              <a:rPr lang="es-ES" dirty="0" err="1"/>
              <a:t>erabil</a:t>
            </a:r>
            <a:r>
              <a:rPr lang="es-ES" dirty="0"/>
              <a:t> </a:t>
            </a:r>
            <a:r>
              <a:rPr lang="es-ES" dirty="0" err="1"/>
              <a:t>daitezke</a:t>
            </a:r>
            <a:r>
              <a:rPr lang="es-ES" dirty="0"/>
              <a:t>. </a:t>
            </a: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Ospitalean</a:t>
            </a:r>
            <a:r>
              <a:rPr lang="es-ES" dirty="0" smtClean="0"/>
              <a:t> </a:t>
            </a:r>
            <a:r>
              <a:rPr lang="es-ES" dirty="0" err="1"/>
              <a:t>agindu</a:t>
            </a:r>
            <a:r>
              <a:rPr lang="es-ES" dirty="0"/>
              <a:t> eta </a:t>
            </a:r>
            <a:r>
              <a:rPr lang="es-ES" dirty="0" err="1"/>
              <a:t>emateko</a:t>
            </a:r>
            <a:r>
              <a:rPr lang="es-ES" dirty="0"/>
              <a:t> </a:t>
            </a:r>
            <a:r>
              <a:rPr lang="es-ES" dirty="0" err="1"/>
              <a:t>farmakoak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. </a:t>
            </a:r>
            <a:r>
              <a:rPr lang="es-ES" dirty="0" err="1"/>
              <a:t>Osakidetzak</a:t>
            </a:r>
            <a:r>
              <a:rPr lang="es-ES" dirty="0"/>
              <a:t> </a:t>
            </a:r>
            <a:r>
              <a:rPr lang="es-ES" dirty="0" err="1"/>
              <a:t>haien</a:t>
            </a:r>
            <a:r>
              <a:rPr lang="es-ES" dirty="0"/>
              <a:t> </a:t>
            </a:r>
            <a:r>
              <a:rPr lang="es-ES" dirty="0" err="1"/>
              <a:t>preskripziorako</a:t>
            </a:r>
            <a:r>
              <a:rPr lang="es-ES" dirty="0"/>
              <a:t> </a:t>
            </a:r>
            <a:r>
              <a:rPr lang="es-ES" dirty="0" err="1"/>
              <a:t>onartutako</a:t>
            </a:r>
            <a:r>
              <a:rPr lang="es-ES" dirty="0"/>
              <a:t> </a:t>
            </a:r>
            <a:r>
              <a:rPr lang="es-ES" dirty="0" err="1"/>
              <a:t>irizpide</a:t>
            </a:r>
            <a:r>
              <a:rPr lang="es-ES" dirty="0"/>
              <a:t> </a:t>
            </a:r>
            <a:r>
              <a:rPr lang="es-ES" dirty="0" err="1"/>
              <a:t>espezifikoak</a:t>
            </a:r>
            <a:r>
              <a:rPr lang="es-ES" dirty="0"/>
              <a:t> </a:t>
            </a:r>
            <a:r>
              <a:rPr lang="es-ES" dirty="0" err="1"/>
              <a:t>bete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dituzte</a:t>
            </a:r>
            <a:r>
              <a:rPr lang="es-ES" dirty="0"/>
              <a:t> </a:t>
            </a:r>
            <a:r>
              <a:rPr lang="es-ES" dirty="0" err="1"/>
              <a:t>pazienteek</a:t>
            </a:r>
            <a:r>
              <a:rPr lang="es-ES" dirty="0"/>
              <a:t>.</a:t>
            </a:r>
            <a:r>
              <a:rPr lang="es-ES" dirty="0" smtClean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Erabilera</a:t>
            </a:r>
            <a:r>
              <a:rPr lang="es-ES" dirty="0" smtClean="0"/>
              <a:t>-formulario </a:t>
            </a:r>
            <a:r>
              <a:rPr lang="es-ES" dirty="0" err="1"/>
              <a:t>bat</a:t>
            </a:r>
            <a:r>
              <a:rPr lang="es-ES" dirty="0"/>
              <a:t> </a:t>
            </a:r>
            <a:r>
              <a:rPr lang="es-ES" dirty="0" err="1"/>
              <a:t>bete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da (</a:t>
            </a:r>
            <a:r>
              <a:rPr lang="es-ES" dirty="0" err="1"/>
              <a:t>hasiera</a:t>
            </a:r>
            <a:r>
              <a:rPr lang="es-ES" dirty="0"/>
              <a:t> eta </a:t>
            </a:r>
            <a:r>
              <a:rPr lang="es-ES" dirty="0" err="1"/>
              <a:t>jarraipena</a:t>
            </a:r>
            <a:r>
              <a:rPr lang="es-ES" dirty="0"/>
              <a:t>), eta </a:t>
            </a:r>
            <a:r>
              <a:rPr lang="es-ES" dirty="0" err="1"/>
              <a:t>aldian</a:t>
            </a:r>
            <a:r>
              <a:rPr lang="es-ES" dirty="0"/>
              <a:t> </a:t>
            </a:r>
            <a:r>
              <a:rPr lang="es-ES" dirty="0" err="1"/>
              <a:t>behin</a:t>
            </a:r>
            <a:r>
              <a:rPr lang="es-ES" dirty="0"/>
              <a:t> </a:t>
            </a:r>
            <a:r>
              <a:rPr lang="es-ES" dirty="0" err="1"/>
              <a:t>baieztatu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da </a:t>
            </a:r>
            <a:r>
              <a:rPr lang="es-ES" dirty="0" err="1"/>
              <a:t>tratamenduarekiko</a:t>
            </a:r>
            <a:r>
              <a:rPr lang="es-ES" dirty="0"/>
              <a:t> </a:t>
            </a:r>
            <a:r>
              <a:rPr lang="es-ES" dirty="0" err="1" smtClean="0"/>
              <a:t>atxikidura</a:t>
            </a:r>
            <a:r>
              <a:rPr lang="es-ES" dirty="0"/>
              <a:t>. </a:t>
            </a:r>
            <a:br>
              <a:rPr lang="es-ES" dirty="0"/>
            </a:b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838700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415" y="2"/>
            <a:ext cx="839585" cy="8982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50" y="657150"/>
            <a:ext cx="7637448" cy="445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81891" y="3257526"/>
            <a:ext cx="4829695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dirty="0">
                <a:solidFill>
                  <a:srgbClr val="0070C0"/>
                </a:solidFill>
                <a:hlinkClick r:id="rId2"/>
              </a:rPr>
              <a:t>INFAC 2021 29</a:t>
            </a:r>
            <a:r>
              <a:rPr lang="es-ES" altLang="es-ES" sz="3200" b="1" dirty="0">
                <a:solidFill>
                  <a:srgbClr val="0070C0"/>
                </a:solidFill>
                <a:hlinkClick r:id="rId2"/>
              </a:rPr>
              <a:t> </a:t>
            </a:r>
            <a:r>
              <a:rPr lang="es-ES" altLang="es-ES" sz="3200" b="1" dirty="0" err="1">
                <a:solidFill>
                  <a:srgbClr val="0070C0"/>
                </a:solidFill>
                <a:hlinkClick r:id="rId2"/>
              </a:rPr>
              <a:t>Lib</a:t>
            </a:r>
            <a:r>
              <a:rPr lang="es-ES" altLang="es-ES" sz="3200" b="1" dirty="0">
                <a:solidFill>
                  <a:srgbClr val="0070C0"/>
                </a:solidFill>
                <a:hlinkClick r:id="rId2"/>
              </a:rPr>
              <a:t>,  </a:t>
            </a:r>
            <a:r>
              <a:rPr lang="es-ES" altLang="es-ES" sz="3200" b="1" dirty="0" smtClean="0">
                <a:solidFill>
                  <a:srgbClr val="0070C0"/>
                </a:solidFill>
                <a:hlinkClick r:id="rId2"/>
              </a:rPr>
              <a:t>8 </a:t>
            </a:r>
            <a:r>
              <a:rPr lang="es-ES" altLang="es-ES" sz="3200" b="1" dirty="0" err="1">
                <a:solidFill>
                  <a:srgbClr val="0070C0"/>
                </a:solidFill>
                <a:hlinkClick r:id="rId2"/>
              </a:rPr>
              <a:t>zk</a:t>
            </a:r>
            <a:r>
              <a:rPr lang="es-ES" altLang="es-E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.</a:t>
            </a:r>
            <a:r>
              <a:rPr lang="es-ES" altLang="es-E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endParaRPr lang="es-ES" altLang="es-E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3200" b="1" dirty="0" smtClean="0">
                <a:ea typeface="+mn-lt"/>
                <a:cs typeface="+mn-lt"/>
              </a:rPr>
              <a:t>…</a:t>
            </a:r>
            <a:endParaRPr lang="es-ES" sz="3200" b="1" dirty="0" smtClean="0">
              <a:cs typeface="Calibri"/>
            </a:endParaRPr>
          </a:p>
          <a:p>
            <a:endParaRPr lang="es-ES" sz="3200" b="1" dirty="0">
              <a:cs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06086" y="861399"/>
            <a:ext cx="72819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4000" dirty="0" err="1">
                <a:solidFill>
                  <a:srgbClr val="4BACC6"/>
                </a:solidFill>
                <a:latin typeface="Arial Black" pitchFamily="34" charset="0"/>
              </a:rPr>
              <a:t>Informazio</a:t>
            </a:r>
            <a:r>
              <a:rPr lang="es-ES" altLang="es-ES" sz="4000" dirty="0">
                <a:solidFill>
                  <a:srgbClr val="4BACC6"/>
                </a:solidFill>
                <a:latin typeface="Arial Black" pitchFamily="34" charset="0"/>
              </a:rPr>
              <a:t> </a:t>
            </a:r>
            <a:r>
              <a:rPr lang="es-ES" altLang="es-ES" sz="4000" dirty="0" err="1">
                <a:solidFill>
                  <a:srgbClr val="4BACC6"/>
                </a:solidFill>
                <a:latin typeface="Arial Black" pitchFamily="34" charset="0"/>
              </a:rPr>
              <a:t>gehiago</a:t>
            </a:r>
            <a:r>
              <a:rPr lang="es-ES" altLang="es-ES" sz="4000" dirty="0">
                <a:solidFill>
                  <a:srgbClr val="4BACC6"/>
                </a:solidFill>
                <a:latin typeface="Arial Black" pitchFamily="34" charset="0"/>
              </a:rPr>
              <a:t> eta </a:t>
            </a:r>
            <a:r>
              <a:rPr lang="es-ES" altLang="es-ES" sz="4000" dirty="0" err="1">
                <a:solidFill>
                  <a:srgbClr val="4BACC6"/>
                </a:solidFill>
                <a:latin typeface="Arial Black" pitchFamily="34" charset="0"/>
              </a:rPr>
              <a:t>bibliografia</a:t>
            </a:r>
            <a:r>
              <a:rPr lang="es-ES" altLang="es-ES" sz="4000">
                <a:solidFill>
                  <a:srgbClr val="4BACC6"/>
                </a:solidFill>
                <a:latin typeface="Arial Black" pitchFamily="34" charset="0"/>
              </a:rPr>
              <a:t>…</a:t>
            </a:r>
            <a:endParaRPr lang="es-ES" altLang="es-ES" sz="4000" dirty="0">
              <a:solidFill>
                <a:srgbClr val="4BACC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82880"/>
            <a:ext cx="9144000" cy="665018"/>
          </a:xfrm>
        </p:spPr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SARRERA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088571"/>
            <a:ext cx="7996753" cy="3227935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u-ES" b="1" dirty="0" smtClean="0"/>
              <a:t>Medikamentu biologikoak </a:t>
            </a:r>
            <a:r>
              <a:rPr lang="eu-ES" dirty="0" smtClean="0"/>
              <a:t>material </a:t>
            </a:r>
            <a:r>
              <a:rPr lang="eu-ES" dirty="0"/>
              <a:t>biologikotik lortzen dira, hau da, </a:t>
            </a:r>
            <a:r>
              <a:rPr lang="eu-ES" dirty="0" smtClean="0"/>
              <a:t>jariakinetatik</a:t>
            </a:r>
            <a:r>
              <a:rPr lang="eu-ES" dirty="0"/>
              <a:t>, giza edo animalia-ehunetatik edo </a:t>
            </a:r>
            <a:r>
              <a:rPr lang="eu-ES" dirty="0" smtClean="0"/>
              <a:t>mikroorganismoetatik.</a:t>
            </a: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u-ES" b="1" dirty="0" smtClean="0"/>
              <a:t>Medikamentu </a:t>
            </a:r>
            <a:r>
              <a:rPr lang="eu-ES" b="1" dirty="0" err="1"/>
              <a:t>bioteknologikoak</a:t>
            </a:r>
            <a:r>
              <a:rPr lang="eu-ES" b="1" dirty="0"/>
              <a:t> </a:t>
            </a:r>
            <a:r>
              <a:rPr lang="eu-ES" dirty="0" smtClean="0"/>
              <a:t>DNA </a:t>
            </a:r>
            <a:r>
              <a:rPr lang="eu-ES" dirty="0"/>
              <a:t>birkonbinatzailearen teknologia baliatuta, material genetikoa ezarrita duten sistema bizietatik lortzen </a:t>
            </a:r>
            <a:r>
              <a:rPr lang="eu-ES" dirty="0" smtClean="0"/>
              <a:t>dira.</a:t>
            </a: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u-ES" b="1" dirty="0" smtClean="0"/>
              <a:t>Medikamentu </a:t>
            </a:r>
            <a:r>
              <a:rPr lang="eu-ES" b="1" dirty="0" err="1" smtClean="0"/>
              <a:t>bioteknologikoek</a:t>
            </a:r>
            <a:r>
              <a:rPr lang="eu-ES" b="1" dirty="0" smtClean="0"/>
              <a:t> </a:t>
            </a:r>
            <a:r>
              <a:rPr lang="es-ES_tradnl" dirty="0" err="1" smtClean="0"/>
              <a:t>prezio</a:t>
            </a:r>
            <a:r>
              <a:rPr lang="es-ES_tradnl" dirty="0" smtClean="0"/>
              <a:t> </a:t>
            </a:r>
            <a:r>
              <a:rPr lang="es-ES_tradnl" dirty="0" err="1" smtClean="0"/>
              <a:t>altua</a:t>
            </a:r>
            <a:r>
              <a:rPr lang="es-ES_tradnl" dirty="0" smtClean="0"/>
              <a:t> </a:t>
            </a:r>
            <a:r>
              <a:rPr lang="es-ES_tradnl" dirty="0" err="1" smtClean="0"/>
              <a:t>dute</a:t>
            </a:r>
            <a:r>
              <a:rPr lang="es-ES_tradnl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u-ES" b="1" dirty="0" err="1" smtClean="0"/>
              <a:t>Biosimilarrak</a:t>
            </a:r>
            <a:r>
              <a:rPr lang="eu-ES" b="1" dirty="0" smtClean="0"/>
              <a:t> </a:t>
            </a:r>
            <a:r>
              <a:rPr lang="eu-ES" dirty="0"/>
              <a:t>(jada merkaturatuta dagoen eta patentea iraungita duen medikamentu biologiko baten antzeko medikamentuak) lagungarriak izan daitezke tratamendu horien kostu handia </a:t>
            </a:r>
            <a:r>
              <a:rPr lang="eu-ES" dirty="0" smtClean="0"/>
              <a:t>murrizteko</a:t>
            </a:r>
            <a:r>
              <a:rPr lang="eu-ES" dirty="0"/>
              <a:t>.</a:t>
            </a: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294920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MEDIKAMENTU BIOLOGIKOEN EZAUGARRIAK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169229"/>
          </a:xfrm>
        </p:spPr>
        <p:txBody>
          <a:bodyPr>
            <a:normAutofit fontScale="925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u-ES" dirty="0" smtClean="0"/>
              <a:t>Medikamentu </a:t>
            </a:r>
            <a:r>
              <a:rPr lang="eu-ES" dirty="0"/>
              <a:t>biologiko gehienek proteinetan oinarritutako substantzia aktiboak </a:t>
            </a:r>
            <a:r>
              <a:rPr lang="eu-ES" dirty="0" smtClean="0"/>
              <a:t>dituzte.</a:t>
            </a: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n-NO" dirty="0" smtClean="0"/>
              <a:t>Egitura </a:t>
            </a:r>
            <a:r>
              <a:rPr lang="nn-NO" dirty="0"/>
              <a:t>molekular handi eta konplexuez osatuta </a:t>
            </a:r>
            <a:r>
              <a:rPr lang="nn-NO" dirty="0" smtClean="0"/>
              <a:t>daude.</a:t>
            </a: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u-ES" dirty="0" smtClean="0"/>
              <a:t>Aldagarritasun-maila </a:t>
            </a:r>
            <a:r>
              <a:rPr lang="eu-ES" dirty="0"/>
              <a:t>jakin bat </a:t>
            </a:r>
            <a:r>
              <a:rPr lang="eu-ES" dirty="0" smtClean="0"/>
              <a:t>gerta daiteke medikamentu </a:t>
            </a:r>
            <a:r>
              <a:rPr lang="eu-ES" dirty="0"/>
              <a:t>beraren loteen artean </a:t>
            </a:r>
            <a:r>
              <a:rPr lang="eu-ES" dirty="0" smtClean="0"/>
              <a:t>ere.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u-ES" dirty="0"/>
              <a:t>Medikamentuen Europako Agentziaren (EMA) bidez, baimentzen dira prozedura zentralizatu baten </a:t>
            </a:r>
            <a:r>
              <a:rPr lang="eu-ES" dirty="0" smtClean="0"/>
              <a:t>bitartez.</a:t>
            </a: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u-ES" dirty="0" smtClean="0"/>
              <a:t>Jarraipen </a:t>
            </a:r>
            <a:r>
              <a:rPr lang="eu-ES" dirty="0"/>
              <a:t>bereziki zorrotza eta trinkoa </a:t>
            </a:r>
            <a:r>
              <a:rPr lang="eu-ES" dirty="0" smtClean="0"/>
              <a:t>egiten zaie </a:t>
            </a:r>
            <a:r>
              <a:rPr lang="eu-ES" dirty="0"/>
              <a:t>medikamentu biologikoei</a:t>
            </a:r>
            <a:r>
              <a:rPr lang="eu-ES" dirty="0" smtClean="0"/>
              <a:t>, </a:t>
            </a:r>
            <a:r>
              <a:rPr lang="eu-ES" dirty="0"/>
              <a:t>eta horregatik agertzen da </a:t>
            </a:r>
            <a:r>
              <a:rPr lang="eu-ES" dirty="0" smtClean="0"/>
              <a:t>etiketan        ikurra.</a:t>
            </a: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u-ES" dirty="0" smtClean="0"/>
              <a:t>Medikamentu </a:t>
            </a:r>
            <a:r>
              <a:rPr lang="eu-ES" dirty="0"/>
              <a:t>biologikoek izan dezaketen arazoetako bat </a:t>
            </a:r>
            <a:r>
              <a:rPr lang="eu-ES" dirty="0" err="1"/>
              <a:t>immunogenizitatea</a:t>
            </a:r>
            <a:r>
              <a:rPr lang="eu-ES" dirty="0"/>
              <a:t> </a:t>
            </a:r>
            <a:r>
              <a:rPr lang="eu-ES" dirty="0" smtClean="0"/>
              <a:t>da.</a:t>
            </a: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  <p:sp>
        <p:nvSpPr>
          <p:cNvPr id="5" name="2 Triángulo isósceles"/>
          <p:cNvSpPr/>
          <p:nvPr/>
        </p:nvSpPr>
        <p:spPr>
          <a:xfrm rot="10800000">
            <a:off x="6384256" y="4249782"/>
            <a:ext cx="270174" cy="233232"/>
          </a:xfrm>
          <a:prstGeom prst="triangl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u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03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MEDIKAMENTU BIOLOGIKOAK</a:t>
            </a:r>
            <a:r>
              <a:rPr lang="es-ES" sz="3600" dirty="0">
                <a:latin typeface="Arial Black" panose="020B0A04020102020204" pitchFamily="34" charset="0"/>
              </a:rPr>
              <a:t>, </a:t>
            </a:r>
            <a:r>
              <a:rPr lang="es-ES" sz="3600" dirty="0" smtClean="0">
                <a:latin typeface="Arial Black" panose="020B0A04020102020204" pitchFamily="34" charset="0"/>
              </a:rPr>
              <a:t>MIGRAINAREN PROFILAXIAN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30" y="1283954"/>
            <a:ext cx="8919556" cy="39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2800" dirty="0" smtClean="0">
                <a:latin typeface="Arial Black" panose="020B0A04020102020204" pitchFamily="34" charset="0"/>
              </a:rPr>
              <a:t>MEDIKAMENTU BIOLOGIKOEN ERAGINKORTASUNA MIGRAINA PROFILAXIAN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2663" y="1249935"/>
            <a:ext cx="8614611" cy="4224433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ES_tradnl" sz="2200" b="1" u="sng" dirty="0" smtClean="0"/>
              <a:t>ERENUMAB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u-ES" dirty="0" err="1" smtClean="0"/>
              <a:t>MigrainMigraina</a:t>
            </a:r>
            <a:r>
              <a:rPr lang="eu-ES" dirty="0" smtClean="0"/>
              <a:t> </a:t>
            </a:r>
            <a:r>
              <a:rPr lang="eu-ES" dirty="0"/>
              <a:t>kronikoa: 70 mg hartuz gero, 2,46 murrizten dira </a:t>
            </a:r>
            <a:r>
              <a:rPr lang="eu-ES" dirty="0" err="1"/>
              <a:t>migraina</a:t>
            </a:r>
            <a:r>
              <a:rPr lang="eu-ES" dirty="0"/>
              <a:t>-egunak hilean eta 140 mg hartuz gero, berriz, 2,45 </a:t>
            </a:r>
            <a:r>
              <a:rPr lang="eu-ES" dirty="0" err="1"/>
              <a:t>migraina</a:t>
            </a:r>
            <a:r>
              <a:rPr lang="eu-ES" dirty="0"/>
              <a:t>-egunak hilean plazeboa hartzearekin alderatuta. </a:t>
            </a:r>
            <a:endParaRPr lang="es-ES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u-ES" dirty="0" smtClean="0"/>
              <a:t>a </a:t>
            </a:r>
            <a:r>
              <a:rPr lang="eu-ES" dirty="0" err="1"/>
              <a:t>episodikoa</a:t>
            </a:r>
            <a:r>
              <a:rPr lang="eu-ES" dirty="0"/>
              <a:t>: </a:t>
            </a:r>
            <a:r>
              <a:rPr lang="eu-ES" dirty="0" smtClean="0"/>
              <a:t>70 mg </a:t>
            </a:r>
            <a:r>
              <a:rPr lang="eu-ES" dirty="0"/>
              <a:t>hartuz ero, 1,40 murrizten dira </a:t>
            </a:r>
            <a:r>
              <a:rPr lang="eu-ES" dirty="0" err="1"/>
              <a:t>migraina</a:t>
            </a:r>
            <a:r>
              <a:rPr lang="eu-ES" dirty="0"/>
              <a:t>-egunak </a:t>
            </a:r>
            <a:r>
              <a:rPr lang="eu-ES" dirty="0" smtClean="0"/>
              <a:t>eta 140 mg hartuz </a:t>
            </a:r>
            <a:r>
              <a:rPr lang="eu-ES" dirty="0"/>
              <a:t>gero, berriz, 1,9 </a:t>
            </a:r>
            <a:r>
              <a:rPr lang="eu-ES" dirty="0" smtClean="0"/>
              <a:t>plazeboa </a:t>
            </a:r>
            <a:r>
              <a:rPr lang="eu-ES" dirty="0"/>
              <a:t>hartzearekin </a:t>
            </a:r>
            <a:r>
              <a:rPr lang="eu-ES" dirty="0" smtClean="0"/>
              <a:t>alderatuta.</a:t>
            </a:r>
            <a:endParaRPr lang="es-ES_tradnl" sz="22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200" b="1" u="sng" dirty="0" smtClean="0"/>
              <a:t>FREMANEZUMAB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u-ES" dirty="0" err="1" smtClean="0"/>
              <a:t>Migraina</a:t>
            </a:r>
            <a:r>
              <a:rPr lang="eu-ES" dirty="0" smtClean="0"/>
              <a:t> </a:t>
            </a:r>
            <a:r>
              <a:rPr lang="eu-ES" dirty="0"/>
              <a:t>kronikoa: hiru hileroko pautak 1,7 </a:t>
            </a:r>
            <a:r>
              <a:rPr lang="eu-ES" dirty="0" err="1" smtClean="0"/>
              <a:t>migraina</a:t>
            </a:r>
            <a:r>
              <a:rPr lang="eu-ES" dirty="0" smtClean="0"/>
              <a:t>-egunak hilean murrizten ditu, </a:t>
            </a:r>
            <a:r>
              <a:rPr lang="eu-ES" dirty="0"/>
              <a:t>eta hileko pautak 1,9 </a:t>
            </a:r>
            <a:r>
              <a:rPr lang="eu-ES" dirty="0" smtClean="0"/>
              <a:t>plazeboa </a:t>
            </a:r>
            <a:r>
              <a:rPr lang="eu-ES" dirty="0"/>
              <a:t>hartzearekin alderatuta</a:t>
            </a:r>
            <a:r>
              <a:rPr lang="eu-ES" dirty="0" smtClean="0"/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u-ES" dirty="0" err="1"/>
              <a:t>Migraina</a:t>
            </a:r>
            <a:r>
              <a:rPr lang="eu-ES" dirty="0"/>
              <a:t> </a:t>
            </a:r>
            <a:r>
              <a:rPr lang="eu-ES" dirty="0" err="1"/>
              <a:t>episodikoa</a:t>
            </a:r>
            <a:r>
              <a:rPr lang="eu-ES" dirty="0"/>
              <a:t>: hiru hileroko pautak 1,2 </a:t>
            </a:r>
            <a:r>
              <a:rPr lang="eu-ES" dirty="0" err="1" smtClean="0"/>
              <a:t>migraina</a:t>
            </a:r>
            <a:r>
              <a:rPr lang="eu-ES" dirty="0" smtClean="0"/>
              <a:t>-egunak hilean murrizten ditu, </a:t>
            </a:r>
            <a:r>
              <a:rPr lang="eu-ES" dirty="0"/>
              <a:t>eta hileko pautak, berriz, 1,4 </a:t>
            </a:r>
            <a:r>
              <a:rPr lang="eu-ES" dirty="0" smtClean="0"/>
              <a:t>plazeboa </a:t>
            </a:r>
            <a:r>
              <a:rPr lang="eu-ES" dirty="0"/>
              <a:t>hartzearekin </a:t>
            </a:r>
            <a:r>
              <a:rPr lang="eu-ES" dirty="0" smtClean="0"/>
              <a:t>alderatuta. </a:t>
            </a:r>
            <a:endParaRPr lang="es-ES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_tradnl" sz="2200" b="1" u="sng" dirty="0" smtClean="0"/>
              <a:t>GALKANEZUMAB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u-ES" dirty="0" err="1" smtClean="0"/>
              <a:t>Migraina</a:t>
            </a:r>
            <a:r>
              <a:rPr lang="eu-ES" dirty="0" smtClean="0"/>
              <a:t> </a:t>
            </a:r>
            <a:r>
              <a:rPr lang="eu-ES" dirty="0"/>
              <a:t>kronikoa: </a:t>
            </a:r>
            <a:r>
              <a:rPr lang="eu-ES" dirty="0" smtClean="0"/>
              <a:t>120 mg)hartuz </a:t>
            </a:r>
            <a:r>
              <a:rPr lang="eu-ES" dirty="0"/>
              <a:t>gero, 2,09 murrizten ditu </a:t>
            </a:r>
            <a:r>
              <a:rPr lang="eu-ES" dirty="0" err="1"/>
              <a:t>migraina</a:t>
            </a:r>
            <a:r>
              <a:rPr lang="eu-ES" dirty="0"/>
              <a:t>-egunak </a:t>
            </a:r>
            <a:r>
              <a:rPr lang="eu-ES" dirty="0" smtClean="0"/>
              <a:t>hilean, </a:t>
            </a:r>
            <a:r>
              <a:rPr lang="eu-ES" dirty="0"/>
              <a:t>eta </a:t>
            </a:r>
            <a:r>
              <a:rPr lang="eu-ES" dirty="0" smtClean="0"/>
              <a:t>240 mg </a:t>
            </a:r>
            <a:r>
              <a:rPr lang="eu-ES" dirty="0"/>
              <a:t>hartuz gero, 1,88 </a:t>
            </a:r>
            <a:r>
              <a:rPr lang="eu-ES" dirty="0" smtClean="0"/>
              <a:t> </a:t>
            </a:r>
            <a:r>
              <a:rPr lang="eu-ES" dirty="0"/>
              <a:t>plazeboa hartzearekin alderatuta.</a:t>
            </a:r>
            <a:endParaRPr lang="es-ES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u-ES" dirty="0" err="1" smtClean="0"/>
              <a:t>Migraina</a:t>
            </a:r>
            <a:r>
              <a:rPr lang="eu-ES" dirty="0" smtClean="0"/>
              <a:t> </a:t>
            </a:r>
            <a:r>
              <a:rPr lang="eu-ES" dirty="0" err="1" smtClean="0"/>
              <a:t>episodikoa</a:t>
            </a:r>
            <a:r>
              <a:rPr lang="eu-ES" dirty="0" smtClean="0"/>
              <a:t> 120 mg </a:t>
            </a:r>
            <a:r>
              <a:rPr lang="eu-ES" dirty="0"/>
              <a:t>hartzeak: 1,92 </a:t>
            </a:r>
            <a:r>
              <a:rPr lang="eu-ES" dirty="0" smtClean="0"/>
              <a:t>- 2,02ra </a:t>
            </a:r>
            <a:r>
              <a:rPr lang="eu-ES" dirty="0" err="1"/>
              <a:t>migraina</a:t>
            </a:r>
            <a:r>
              <a:rPr lang="eu-ES" dirty="0"/>
              <a:t>-egunak hilean</a:t>
            </a:r>
            <a:r>
              <a:rPr lang="eu-ES" dirty="0" smtClean="0"/>
              <a:t> murrizten </a:t>
            </a:r>
            <a:r>
              <a:rPr lang="eu-ES" dirty="0"/>
              <a:t>ditu, </a:t>
            </a:r>
            <a:r>
              <a:rPr lang="eu-ES" dirty="0" smtClean="0"/>
              <a:t>eta 240 mg </a:t>
            </a:r>
            <a:r>
              <a:rPr lang="eu-ES" dirty="0"/>
              <a:t>hartuz gero, 1,76 </a:t>
            </a:r>
            <a:r>
              <a:rPr lang="eu-ES" dirty="0" smtClean="0"/>
              <a:t>-1,90ra  murrizten </a:t>
            </a:r>
            <a:r>
              <a:rPr lang="eu-ES" dirty="0"/>
              <a:t>ditu </a:t>
            </a:r>
            <a:r>
              <a:rPr lang="eu-ES" dirty="0" smtClean="0"/>
              <a:t>plazeboa </a:t>
            </a:r>
            <a:r>
              <a:rPr lang="eu-ES" dirty="0"/>
              <a:t>hartzearekin </a:t>
            </a:r>
            <a:r>
              <a:rPr lang="eu-ES" dirty="0" smtClean="0"/>
              <a:t>alderatuta.</a:t>
            </a:r>
            <a:endParaRPr lang="es-ES_tradnl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963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/>
            </a:r>
            <a:br>
              <a:rPr lang="es-ES" sz="3600" dirty="0" smtClean="0">
                <a:latin typeface="Arial Black" panose="020B0A04020102020204" pitchFamily="34" charset="0"/>
              </a:rPr>
            </a:br>
            <a:r>
              <a:rPr lang="es-ES" sz="3600" dirty="0">
                <a:latin typeface="Arial Black" panose="020B0A04020102020204" pitchFamily="34" charset="0"/>
              </a:rPr>
              <a:t>BIOLOGIKOEN SEGURTASUNA MIGRAINAREN PROFILAXIAN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169229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6" y="2102805"/>
            <a:ext cx="9144000" cy="26150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5" y="1696124"/>
            <a:ext cx="9109535" cy="45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3200" dirty="0" smtClean="0">
                <a:latin typeface="Arial Black" panose="020B0A04020102020204" pitchFamily="34" charset="0"/>
              </a:rPr>
              <a:t>MIGRAINA TRATATZEKO BIOLOGIKOEK TERAPEUTIKAN DUTEN TOKIA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169229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Paziente</a:t>
            </a:r>
            <a:r>
              <a:rPr lang="es-ES" dirty="0" smtClean="0"/>
              <a:t> </a:t>
            </a:r>
            <a:r>
              <a:rPr lang="es-ES" dirty="0" err="1"/>
              <a:t>anbulatorioei</a:t>
            </a:r>
            <a:r>
              <a:rPr lang="es-ES" dirty="0"/>
              <a:t> </a:t>
            </a:r>
            <a:r>
              <a:rPr lang="es-ES" dirty="0" err="1"/>
              <a:t>ospitalean</a:t>
            </a:r>
            <a:r>
              <a:rPr lang="es-ES" dirty="0"/>
              <a:t> </a:t>
            </a:r>
            <a:r>
              <a:rPr lang="es-ES" dirty="0" err="1"/>
              <a:t>preskribatzeko</a:t>
            </a:r>
            <a:r>
              <a:rPr lang="es-ES" dirty="0"/>
              <a:t> eta </a:t>
            </a:r>
            <a:r>
              <a:rPr lang="es-ES" dirty="0" err="1"/>
              <a:t>emateko</a:t>
            </a:r>
            <a:r>
              <a:rPr lang="es-ES" dirty="0"/>
              <a:t> </a:t>
            </a:r>
            <a:r>
              <a:rPr lang="es-ES" dirty="0" err="1"/>
              <a:t>farmakoak</a:t>
            </a:r>
            <a:r>
              <a:rPr lang="es-ES" dirty="0"/>
              <a:t> </a:t>
            </a:r>
            <a:r>
              <a:rPr lang="es-ES" dirty="0" err="1" smtClean="0"/>
              <a:t>dira</a:t>
            </a:r>
            <a:r>
              <a:rPr lang="es-ES" dirty="0"/>
              <a:t>.</a:t>
            </a:r>
            <a:endParaRPr lang="es-ES_tradnl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err="1" smtClean="0"/>
              <a:t>Erenumab</a:t>
            </a:r>
            <a:r>
              <a:rPr lang="es-ES_tradnl" dirty="0" smtClean="0"/>
              <a:t>, </a:t>
            </a:r>
            <a:r>
              <a:rPr lang="es-ES_tradnl" dirty="0" err="1" smtClean="0"/>
              <a:t>fremanezumab</a:t>
            </a:r>
            <a:r>
              <a:rPr lang="es-ES_tradnl" dirty="0" smtClean="0"/>
              <a:t> eta </a:t>
            </a:r>
            <a:r>
              <a:rPr lang="es-ES_tradnl" dirty="0" err="1" smtClean="0"/>
              <a:t>galcanezumaben</a:t>
            </a:r>
            <a:r>
              <a:rPr lang="es-ES" dirty="0" smtClean="0"/>
              <a:t> </a:t>
            </a:r>
            <a:r>
              <a:rPr lang="es-ES" dirty="0" err="1"/>
              <a:t>eraginkortasuna</a:t>
            </a:r>
            <a:r>
              <a:rPr lang="es-ES" dirty="0"/>
              <a:t> eta </a:t>
            </a:r>
            <a:r>
              <a:rPr lang="es-ES" dirty="0" err="1"/>
              <a:t>segurtasuna</a:t>
            </a:r>
            <a:r>
              <a:rPr lang="es-ES" dirty="0"/>
              <a:t> oso </a:t>
            </a:r>
            <a:r>
              <a:rPr lang="es-ES" dirty="0" err="1"/>
              <a:t>antzekoak</a:t>
            </a:r>
            <a:r>
              <a:rPr lang="es-ES" dirty="0"/>
              <a:t> </a:t>
            </a:r>
            <a:r>
              <a:rPr lang="es-ES" dirty="0" err="1" smtClean="0"/>
              <a:t>dira</a:t>
            </a:r>
            <a:r>
              <a:rPr lang="es-ES" dirty="0"/>
              <a:t>.</a:t>
            </a:r>
            <a:endParaRPr lang="es-ES_tradnl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Migraina-profilaxiaren</a:t>
            </a:r>
            <a:r>
              <a:rPr lang="es-ES" dirty="0" smtClean="0"/>
              <a:t> </a:t>
            </a:r>
            <a:r>
              <a:rPr lang="es-ES" dirty="0" err="1"/>
              <a:t>beste</a:t>
            </a:r>
            <a:r>
              <a:rPr lang="es-ES" dirty="0"/>
              <a:t> </a:t>
            </a:r>
            <a:r>
              <a:rPr lang="es-ES" dirty="0" err="1"/>
              <a:t>alternatiba</a:t>
            </a:r>
            <a:r>
              <a:rPr lang="es-ES" dirty="0"/>
              <a:t> </a:t>
            </a:r>
            <a:r>
              <a:rPr lang="es-ES" dirty="0" err="1"/>
              <a:t>batzuekin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amitriptilina</a:t>
            </a:r>
            <a:r>
              <a:rPr lang="es-ES" dirty="0" smtClean="0"/>
              <a:t>, toxina </a:t>
            </a:r>
            <a:r>
              <a:rPr lang="es-ES" dirty="0" err="1" smtClean="0"/>
              <a:t>botulinikoa</a:t>
            </a:r>
            <a:r>
              <a:rPr lang="es-ES" dirty="0" smtClean="0"/>
              <a:t>…) </a:t>
            </a:r>
            <a:r>
              <a:rPr lang="es-ES" dirty="0" err="1"/>
              <a:t>alderatzeko</a:t>
            </a:r>
            <a:r>
              <a:rPr lang="es-ES" dirty="0"/>
              <a:t> </a:t>
            </a:r>
            <a:r>
              <a:rPr lang="es-ES" dirty="0" err="1"/>
              <a:t>datu</a:t>
            </a:r>
            <a:r>
              <a:rPr lang="es-ES" dirty="0"/>
              <a:t> </a:t>
            </a:r>
            <a:r>
              <a:rPr lang="es-ES" dirty="0" err="1"/>
              <a:t>zuzenik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 smtClean="0"/>
              <a:t>dago</a:t>
            </a:r>
            <a:r>
              <a:rPr lang="es-ES" dirty="0" smtClean="0"/>
              <a:t>.</a:t>
            </a:r>
            <a:endParaRPr lang="es-ES_tradnl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Ez </a:t>
            </a:r>
            <a:r>
              <a:rPr lang="es-ES" dirty="0"/>
              <a:t>da </a:t>
            </a:r>
            <a:r>
              <a:rPr lang="es-ES" dirty="0" err="1"/>
              <a:t>ezagutzen</a:t>
            </a:r>
            <a:r>
              <a:rPr lang="es-ES" dirty="0"/>
              <a:t> </a:t>
            </a:r>
            <a:r>
              <a:rPr lang="es-ES" dirty="0" err="1"/>
              <a:t>epe</a:t>
            </a:r>
            <a:r>
              <a:rPr lang="es-ES" dirty="0"/>
              <a:t> </a:t>
            </a:r>
            <a:r>
              <a:rPr lang="es-ES" dirty="0" err="1"/>
              <a:t>luzerako</a:t>
            </a:r>
            <a:r>
              <a:rPr lang="es-ES" dirty="0"/>
              <a:t> </a:t>
            </a:r>
            <a:r>
              <a:rPr lang="es-ES" dirty="0" err="1"/>
              <a:t>zer</a:t>
            </a:r>
            <a:r>
              <a:rPr lang="es-ES" dirty="0"/>
              <a:t> </a:t>
            </a:r>
            <a:r>
              <a:rPr lang="es-ES" dirty="0" err="1"/>
              <a:t>eraginkortasun</a:t>
            </a:r>
            <a:r>
              <a:rPr lang="es-ES" dirty="0"/>
              <a:t> </a:t>
            </a:r>
            <a:r>
              <a:rPr lang="es-ES" dirty="0" smtClean="0"/>
              <a:t>eta </a:t>
            </a:r>
            <a:r>
              <a:rPr lang="es-ES" dirty="0" err="1" smtClean="0"/>
              <a:t>segurtasun</a:t>
            </a:r>
            <a:r>
              <a:rPr lang="es-ES" dirty="0" smtClean="0"/>
              <a:t> </a:t>
            </a:r>
            <a:r>
              <a:rPr lang="es-ES" dirty="0" err="1" smtClean="0"/>
              <a:t>duten</a:t>
            </a:r>
            <a:r>
              <a:rPr lang="es-ES" dirty="0"/>
              <a:t>.</a:t>
            </a:r>
            <a:endParaRPr lang="es-ES_tradnl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Beste</a:t>
            </a:r>
            <a:r>
              <a:rPr lang="es-ES" dirty="0" smtClean="0"/>
              <a:t> </a:t>
            </a:r>
            <a:r>
              <a:rPr lang="es-ES" dirty="0" err="1"/>
              <a:t>alternatiba</a:t>
            </a:r>
            <a:r>
              <a:rPr lang="es-ES" dirty="0" smtClean="0"/>
              <a:t> </a:t>
            </a:r>
            <a:r>
              <a:rPr lang="es-ES" dirty="0" err="1"/>
              <a:t>batzuk</a:t>
            </a:r>
            <a:r>
              <a:rPr lang="es-ES" dirty="0"/>
              <a:t> </a:t>
            </a:r>
            <a:r>
              <a:rPr lang="es-ES" dirty="0" err="1"/>
              <a:t>baino</a:t>
            </a:r>
            <a:r>
              <a:rPr lang="es-ES" dirty="0"/>
              <a:t> </a:t>
            </a:r>
            <a:r>
              <a:rPr lang="es-ES" dirty="0" err="1"/>
              <a:t>askoz</a:t>
            </a:r>
            <a:r>
              <a:rPr lang="es-ES" dirty="0"/>
              <a:t> </a:t>
            </a:r>
            <a:r>
              <a:rPr lang="es-ES" dirty="0" err="1" smtClean="0"/>
              <a:t>garestiagoak</a:t>
            </a:r>
            <a:r>
              <a:rPr lang="es-ES" dirty="0" smtClean="0"/>
              <a:t> </a:t>
            </a:r>
            <a:r>
              <a:rPr lang="es-ES" dirty="0" err="1" smtClean="0"/>
              <a:t>dira</a:t>
            </a:r>
            <a:r>
              <a:rPr lang="es-ES" dirty="0" smtClean="0"/>
              <a:t>.</a:t>
            </a:r>
            <a:endParaRPr lang="es-ES_tradnl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Erabili</a:t>
            </a:r>
            <a:r>
              <a:rPr lang="es-ES" dirty="0" smtClean="0"/>
              <a:t> </a:t>
            </a:r>
            <a:r>
              <a:rPr lang="es-ES" dirty="0" err="1"/>
              <a:t>daitezke</a:t>
            </a:r>
            <a:r>
              <a:rPr lang="es-ES" dirty="0"/>
              <a:t> </a:t>
            </a:r>
            <a:r>
              <a:rPr lang="es-ES" dirty="0" err="1"/>
              <a:t>bakarrik</a:t>
            </a:r>
            <a:r>
              <a:rPr lang="es-ES" dirty="0"/>
              <a:t>: </a:t>
            </a:r>
            <a:r>
              <a:rPr lang="es-ES" dirty="0" err="1"/>
              <a:t>prebentziozko</a:t>
            </a:r>
            <a:r>
              <a:rPr lang="es-ES" dirty="0"/>
              <a:t> </a:t>
            </a:r>
            <a:r>
              <a:rPr lang="es-ES" dirty="0" err="1"/>
              <a:t>beste</a:t>
            </a:r>
            <a:r>
              <a:rPr lang="es-ES" dirty="0"/>
              <a:t> </a:t>
            </a:r>
            <a:r>
              <a:rPr lang="es-ES" dirty="0" err="1"/>
              <a:t>medikamentu</a:t>
            </a:r>
            <a:r>
              <a:rPr lang="es-ES" dirty="0"/>
              <a:t> </a:t>
            </a:r>
            <a:r>
              <a:rPr lang="es-ES" dirty="0" err="1"/>
              <a:t>batzuei</a:t>
            </a:r>
            <a:r>
              <a:rPr lang="es-ES" dirty="0"/>
              <a:t> </a:t>
            </a:r>
            <a:r>
              <a:rPr lang="es-ES" dirty="0" err="1"/>
              <a:t>erantzun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dieten </a:t>
            </a:r>
            <a:r>
              <a:rPr lang="es-ES" dirty="0" err="1"/>
              <a:t>pazienteekin</a:t>
            </a:r>
            <a:r>
              <a:rPr lang="es-ES" dirty="0"/>
              <a:t>, </a:t>
            </a:r>
            <a:r>
              <a:rPr lang="es-ES" dirty="0" err="1"/>
              <a:t>horiek</a:t>
            </a:r>
            <a:r>
              <a:rPr lang="es-ES" dirty="0"/>
              <a:t> </a:t>
            </a:r>
            <a:r>
              <a:rPr lang="es-ES" dirty="0" err="1"/>
              <a:t>toleratzen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dituztenekin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kontraindikazioa</a:t>
            </a:r>
            <a:r>
              <a:rPr lang="es-ES" dirty="0"/>
              <a:t> </a:t>
            </a:r>
            <a:r>
              <a:rPr lang="es-ES" dirty="0" err="1"/>
              <a:t>dutenekin</a:t>
            </a:r>
            <a:r>
              <a:rPr lang="es-ES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9589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EBOLOKUMAB ETA ALIROKUMAB-en INDIKAZIOAK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6177" y="1302693"/>
            <a:ext cx="8417858" cy="4608093"/>
          </a:xfrm>
        </p:spPr>
        <p:txBody>
          <a:bodyPr>
            <a:normAutofit/>
          </a:bodyPr>
          <a:lstStyle/>
          <a:p>
            <a:pPr algn="just"/>
            <a:endParaRPr lang="es-ES_tradnl" sz="2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57" y="1067457"/>
            <a:ext cx="7896918" cy="439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ABCB4777-E655-384D-ACFE-1875E78C165D}" vid="{556E43C3-FFFE-7346-B204-4B9D6F11E73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CD9D10FA1F543857F910471C88E3F" ma:contentTypeVersion="12" ma:contentTypeDescription="Create a new document." ma:contentTypeScope="" ma:versionID="7fbd41f527ea1485d5ccd90662872387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b40406071a89c0f4ca00712af41b7b3b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9FD691-2936-4D32-A768-BA130563C4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3C29DF-73E4-4EA7-90F1-394DDFB73BC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f301a845-6ce7-4628-b9f3-e90712a662a6"/>
    <ds:schemaRef ds:uri="1fdafc60-6e87-4fef-9209-278af2a3ac6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0EDF2D-C4D1-4E64-838E-9ACB1AA40F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afc60-6e87-4fef-9209-278af2a3ac6d"/>
    <ds:schemaRef ds:uri="f301a845-6ce7-4628-b9f3-e90712a66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</Template>
  <TotalTime>2412</TotalTime>
  <Words>1061</Words>
  <Application>Microsoft Office PowerPoint</Application>
  <PresentationFormat>Presentación en pantalla (4:3)</PresentationFormat>
  <Paragraphs>119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Wingdings</vt:lpstr>
      <vt:lpstr>Tema de Office</vt:lpstr>
      <vt:lpstr>Presentación de PowerPoint</vt:lpstr>
      <vt:lpstr>AURKIBIDEA</vt:lpstr>
      <vt:lpstr>SARRERA</vt:lpstr>
      <vt:lpstr>MEDIKAMENTU BIOLOGIKOEN EZAUGARRIAK</vt:lpstr>
      <vt:lpstr>MEDIKAMENTU BIOLOGIKOAK, MIGRAINAREN PROFILAXIAN</vt:lpstr>
      <vt:lpstr>MEDIKAMENTU BIOLOGIKOEN ERAGINKORTASUNA MIGRAINA PROFILAXIAN</vt:lpstr>
      <vt:lpstr> BIOLOGIKOEN SEGURTASUNA MIGRAINAREN PROFILAXIAN</vt:lpstr>
      <vt:lpstr>MIGRAINA TRATATZEKO BIOLOGIKOEK TERAPEUTIKAN DUTEN TOKIA</vt:lpstr>
      <vt:lpstr>EBOLOKUMAB ETA ALIROKUMAB-en INDIKAZIOAK</vt:lpstr>
      <vt:lpstr>MEDIKAMENTU BIOLOGIKOAK, HIPERLIPEMIA TRATATZEKO: EBOLOKUMAB, ALIROKUMAB</vt:lpstr>
      <vt:lpstr>HIPERLIPEMIA TRATATZEKO BIOLOGIKOEN ERAGINKORTASUNA</vt:lpstr>
      <vt:lpstr> HIPERLIPEMIA TRATATZEKO BIOLOGIKOEN SEGURTASUNA</vt:lpstr>
      <vt:lpstr>HIPERLIPEMIA TRATATZEKO BIOLOGIKOEK TERAPEUTIKAN DUTEN  TOKIA</vt:lpstr>
      <vt:lpstr>MEDIKAMENTU BIOLOGIKOAK KONTROLATU GABEKO ASMA LARRIA TRATATZEKO </vt:lpstr>
      <vt:lpstr>KONTROLATU GABEKO ASMA LARRIA TRATATZEKO BIOLOGIKOEN ERAGINKORTASUNA </vt:lpstr>
      <vt:lpstr>KONTROLATU GABEKO ASMA LARRIA TRATATZEKO BIOLOGIKOEN ERAGINKORTASUNA </vt:lpstr>
      <vt:lpstr>KONTROLATU GABEKO ASMA LARRIA TRATATZEKO BIOLOGIKOEN ERAGINKORTASUNA </vt:lpstr>
      <vt:lpstr>KONTROLATU GABEKO ASMA LARRIA TRATATZEKO BIOLOGIKOEN ERAGINKORTASUNA </vt:lpstr>
      <vt:lpstr>KONTROLATU GABEKO ASMA LARRIA TRATATZEKO BIOLOGIKOEN SEGURTASUNA</vt:lpstr>
      <vt:lpstr>KONTROLATU GABEKO ASMA LARRIA TRATATZEKO BIOLOGIKOEN TERAPEUTIKAN DUTEN  TOKIA</vt:lpstr>
      <vt:lpstr>Presentación de PowerPoint</vt:lpstr>
      <vt:lpstr>Presentación de PowerPoint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López Varona, Mª José</dc:creator>
  <cp:lastModifiedBy>Aizpurua Imaz, Iñigo</cp:lastModifiedBy>
  <cp:revision>659</cp:revision>
  <dcterms:created xsi:type="dcterms:W3CDTF">2020-03-06T09:54:11Z</dcterms:created>
  <dcterms:modified xsi:type="dcterms:W3CDTF">2021-11-22T09:18:00Z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</Properties>
</file>