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4"/>
  </p:sldMasterIdLst>
  <p:sldIdLst>
    <p:sldId id="256" r:id="rId5"/>
    <p:sldId id="261" r:id="rId6"/>
    <p:sldId id="262" r:id="rId7"/>
    <p:sldId id="263" r:id="rId8"/>
    <p:sldId id="264" r:id="rId9"/>
    <p:sldId id="265" r:id="rId10"/>
    <p:sldId id="281" r:id="rId11"/>
    <p:sldId id="269" r:id="rId12"/>
    <p:sldId id="276" r:id="rId13"/>
    <p:sldId id="277" r:id="rId14"/>
    <p:sldId id="270" r:id="rId15"/>
    <p:sldId id="282" r:id="rId16"/>
    <p:sldId id="271" r:id="rId17"/>
    <p:sldId id="285" r:id="rId18"/>
    <p:sldId id="272" r:id="rId19"/>
    <p:sldId id="274" r:id="rId20"/>
    <p:sldId id="283" r:id="rId21"/>
    <p:sldId id="284" r:id="rId22"/>
    <p:sldId id="275" r:id="rId23"/>
    <p:sldId id="273" r:id="rId24"/>
    <p:sldId id="280" r:id="rId25"/>
    <p:sldId id="279" r:id="rId26"/>
    <p:sldId id="268" r:id="rId27"/>
    <p:sldId id="259" r:id="rId2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NAROA GOMEZ TIJERO" initials="NGT" lastIdx="1" clrIdx="0">
    <p:extLst>
      <p:ext uri="{19B8F6BF-5375-455C-9EA6-DF929625EA0E}">
        <p15:presenceInfo xmlns:p15="http://schemas.microsoft.com/office/powerpoint/2012/main" userId="S-1-5-21-3957148863-1721901046-757422038-133097" providerId="AD"/>
      </p:ext>
    </p:extLst>
  </p:cmAuthor>
  <p:cmAuthor id="2" name="MAITANE UMEREZ IGARTUA" initials="MUI" lastIdx="7" clrIdx="1">
    <p:extLst>
      <p:ext uri="{19B8F6BF-5375-455C-9EA6-DF929625EA0E}">
        <p15:presenceInfo xmlns:p15="http://schemas.microsoft.com/office/powerpoint/2012/main" userId="S-1-5-21-3957148863-1721901046-757422038-147159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FACBC"/>
    <a:srgbClr val="5FB1B6"/>
    <a:srgbClr val="33CCCC"/>
    <a:srgbClr val="00FFFF"/>
    <a:srgbClr val="00FFCC"/>
    <a:srgbClr val="66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8EE281D-F5A8-0F14-14B2-63C0537D214D}" v="909" dt="2020-05-08T09:46:48.037"/>
    <p1510:client id="{76E1C368-AA47-E925-15E6-9FC7FBD2D0C2}" v="272" dt="2020-04-06T07:13:33.121"/>
    <p1510:client id="{DD3B2C5D-0A9F-9790-2813-87B15142C085}" v="99" dt="2020-04-06T07:50:11.34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719" autoAdjust="0"/>
    <p:restoredTop sz="96327"/>
  </p:normalViewPr>
  <p:slideViewPr>
    <p:cSldViewPr snapToGrid="0" snapToObjects="1">
      <p:cViewPr varScale="1">
        <p:scale>
          <a:sx n="115" d="100"/>
          <a:sy n="115" d="100"/>
        </p:scale>
        <p:origin x="143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34" Type="http://schemas.microsoft.com/office/2015/10/relationships/revisionInfo" Target="revisionInfo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commentAuthors" Target="commentAuthor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presProps" Target="presProps.xml"/><Relationship Id="rId35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aranda Gauna, Fatima" userId="S::f-baranda@euskadi.eus::0bf1d7cf-6138-4815-9c22-811c474799c6" providerId="AD" clId="Web-{76E1C368-AA47-E925-15E6-9FC7FBD2D0C2}"/>
    <pc:docChg chg="addSld delSld modSld">
      <pc:chgData name="Baranda Gauna, Fatima" userId="S::f-baranda@euskadi.eus::0bf1d7cf-6138-4815-9c22-811c474799c6" providerId="AD" clId="Web-{76E1C368-AA47-E925-15E6-9FC7FBD2D0C2}" dt="2020-04-06T07:13:33.121" v="258" actId="14100"/>
      <pc:docMkLst>
        <pc:docMk/>
      </pc:docMkLst>
      <pc:sldChg chg="addSp modSp new del mod setBg">
        <pc:chgData name="Baranda Gauna, Fatima" userId="S::f-baranda@euskadi.eus::0bf1d7cf-6138-4815-9c22-811c474799c6" providerId="AD" clId="Web-{76E1C368-AA47-E925-15E6-9FC7FBD2D0C2}" dt="2020-04-06T06:31:57.172" v="7"/>
        <pc:sldMkLst>
          <pc:docMk/>
          <pc:sldMk cId="2428546584" sldId="269"/>
        </pc:sldMkLst>
        <pc:picChg chg="add mod">
          <ac:chgData name="Baranda Gauna, Fatima" userId="S::f-baranda@euskadi.eus::0bf1d7cf-6138-4815-9c22-811c474799c6" providerId="AD" clId="Web-{76E1C368-AA47-E925-15E6-9FC7FBD2D0C2}" dt="2020-04-06T06:30:39.062" v="6" actId="14100"/>
          <ac:picMkLst>
            <pc:docMk/>
            <pc:sldMk cId="2428546584" sldId="269"/>
            <ac:picMk id="2" creationId="{E56C147D-A0E5-457D-B7D8-BC415A5B9B49}"/>
          </ac:picMkLst>
        </pc:picChg>
      </pc:sldChg>
      <pc:sldChg chg="addSp modSp new">
        <pc:chgData name="Baranda Gauna, Fatima" userId="S::f-baranda@euskadi.eus::0bf1d7cf-6138-4815-9c22-811c474799c6" providerId="AD" clId="Web-{76E1C368-AA47-E925-15E6-9FC7FBD2D0C2}" dt="2020-04-06T07:00:59.116" v="179" actId="14100"/>
        <pc:sldMkLst>
          <pc:docMk/>
          <pc:sldMk cId="3728731341" sldId="269"/>
        </pc:sldMkLst>
        <pc:picChg chg="add mod">
          <ac:chgData name="Baranda Gauna, Fatima" userId="S::f-baranda@euskadi.eus::0bf1d7cf-6138-4815-9c22-811c474799c6" providerId="AD" clId="Web-{76E1C368-AA47-E925-15E6-9FC7FBD2D0C2}" dt="2020-04-06T07:00:59.116" v="179" actId="14100"/>
          <ac:picMkLst>
            <pc:docMk/>
            <pc:sldMk cId="3728731341" sldId="269"/>
            <ac:picMk id="2" creationId="{F51EE04F-3BA8-41CA-950E-DC4E3271F74B}"/>
          </ac:picMkLst>
        </pc:picChg>
      </pc:sldChg>
      <pc:sldChg chg="addSp delSp modSp new">
        <pc:chgData name="Baranda Gauna, Fatima" userId="S::f-baranda@euskadi.eus::0bf1d7cf-6138-4815-9c22-811c474799c6" providerId="AD" clId="Web-{76E1C368-AA47-E925-15E6-9FC7FBD2D0C2}" dt="2020-04-06T07:01:38.636" v="183" actId="14100"/>
        <pc:sldMkLst>
          <pc:docMk/>
          <pc:sldMk cId="4185622513" sldId="270"/>
        </pc:sldMkLst>
        <pc:spChg chg="add mod">
          <ac:chgData name="Baranda Gauna, Fatima" userId="S::f-baranda@euskadi.eus::0bf1d7cf-6138-4815-9c22-811c474799c6" providerId="AD" clId="Web-{76E1C368-AA47-E925-15E6-9FC7FBD2D0C2}" dt="2020-04-06T06:45:45.751" v="101" actId="20577"/>
          <ac:spMkLst>
            <pc:docMk/>
            <pc:sldMk cId="4185622513" sldId="270"/>
            <ac:spMk id="2" creationId="{9FAC5442-8D44-46DF-99E7-15241A6AE125}"/>
          </ac:spMkLst>
        </pc:spChg>
        <pc:picChg chg="add del mod">
          <ac:chgData name="Baranda Gauna, Fatima" userId="S::f-baranda@euskadi.eus::0bf1d7cf-6138-4815-9c22-811c474799c6" providerId="AD" clId="Web-{76E1C368-AA47-E925-15E6-9FC7FBD2D0C2}" dt="2020-04-06T06:47:32.188" v="103"/>
          <ac:picMkLst>
            <pc:docMk/>
            <pc:sldMk cId="4185622513" sldId="270"/>
            <ac:picMk id="3" creationId="{108C3CC8-E37A-4F9F-8BA1-55FF80BDAF39}"/>
          </ac:picMkLst>
        </pc:picChg>
        <pc:picChg chg="add del mod">
          <ac:chgData name="Baranda Gauna, Fatima" userId="S::f-baranda@euskadi.eus::0bf1d7cf-6138-4815-9c22-811c474799c6" providerId="AD" clId="Web-{76E1C368-AA47-E925-15E6-9FC7FBD2D0C2}" dt="2020-04-06T06:48:19.470" v="112"/>
          <ac:picMkLst>
            <pc:docMk/>
            <pc:sldMk cId="4185622513" sldId="270"/>
            <ac:picMk id="5" creationId="{4DF595E0-1340-4D28-B605-8915EB9435BF}"/>
          </ac:picMkLst>
        </pc:picChg>
        <pc:picChg chg="add del mod">
          <ac:chgData name="Baranda Gauna, Fatima" userId="S::f-baranda@euskadi.eus::0bf1d7cf-6138-4815-9c22-811c474799c6" providerId="AD" clId="Web-{76E1C368-AA47-E925-15E6-9FC7FBD2D0C2}" dt="2020-04-06T06:51:46.938" v="123"/>
          <ac:picMkLst>
            <pc:docMk/>
            <pc:sldMk cId="4185622513" sldId="270"/>
            <ac:picMk id="7" creationId="{4D8593BC-E14B-4AF4-A357-AE8C7E00213B}"/>
          </ac:picMkLst>
        </pc:picChg>
        <pc:picChg chg="add mod">
          <ac:chgData name="Baranda Gauna, Fatima" userId="S::f-baranda@euskadi.eus::0bf1d7cf-6138-4815-9c22-811c474799c6" providerId="AD" clId="Web-{76E1C368-AA47-E925-15E6-9FC7FBD2D0C2}" dt="2020-04-06T07:01:38.636" v="183" actId="14100"/>
          <ac:picMkLst>
            <pc:docMk/>
            <pc:sldMk cId="4185622513" sldId="270"/>
            <ac:picMk id="9" creationId="{835E3A29-E842-4249-93EC-72E1DF969D56}"/>
          </ac:picMkLst>
        </pc:picChg>
      </pc:sldChg>
      <pc:sldChg chg="addSp delSp modSp new">
        <pc:chgData name="Baranda Gauna, Fatima" userId="S::f-baranda@euskadi.eus::0bf1d7cf-6138-4815-9c22-811c474799c6" providerId="AD" clId="Web-{76E1C368-AA47-E925-15E6-9FC7FBD2D0C2}" dt="2020-04-06T07:00:43.426" v="176" actId="14100"/>
        <pc:sldMkLst>
          <pc:docMk/>
          <pc:sldMk cId="2489555973" sldId="271"/>
        </pc:sldMkLst>
        <pc:spChg chg="add mod">
          <ac:chgData name="Baranda Gauna, Fatima" userId="S::f-baranda@euskadi.eus::0bf1d7cf-6138-4815-9c22-811c474799c6" providerId="AD" clId="Web-{76E1C368-AA47-E925-15E6-9FC7FBD2D0C2}" dt="2020-04-06T07:00:34.715" v="172" actId="20577"/>
          <ac:spMkLst>
            <pc:docMk/>
            <pc:sldMk cId="2489555973" sldId="271"/>
            <ac:spMk id="4" creationId="{C1AACFCF-37A0-428D-AF85-2603AE251F91}"/>
          </ac:spMkLst>
        </pc:spChg>
        <pc:picChg chg="add mod">
          <ac:chgData name="Baranda Gauna, Fatima" userId="S::f-baranda@euskadi.eus::0bf1d7cf-6138-4815-9c22-811c474799c6" providerId="AD" clId="Web-{76E1C368-AA47-E925-15E6-9FC7FBD2D0C2}" dt="2020-04-06T07:00:43.426" v="176" actId="14100"/>
          <ac:picMkLst>
            <pc:docMk/>
            <pc:sldMk cId="2489555973" sldId="271"/>
            <ac:picMk id="2" creationId="{3BA11397-AE9A-41EA-8685-AA50FF605289}"/>
          </ac:picMkLst>
        </pc:picChg>
        <pc:picChg chg="add del mod">
          <ac:chgData name="Baranda Gauna, Fatima" userId="S::f-baranda@euskadi.eus::0bf1d7cf-6138-4815-9c22-811c474799c6" providerId="AD" clId="Web-{76E1C368-AA47-E925-15E6-9FC7FBD2D0C2}" dt="2020-04-06T07:00:25.357" v="170"/>
          <ac:picMkLst>
            <pc:docMk/>
            <pc:sldMk cId="2489555973" sldId="271"/>
            <ac:picMk id="5" creationId="{76A3CBE7-9156-48A5-8EC5-9F6332027808}"/>
          </ac:picMkLst>
        </pc:picChg>
      </pc:sldChg>
      <pc:sldChg chg="new del">
        <pc:chgData name="Baranda Gauna, Fatima" userId="S::f-baranda@euskadi.eus::0bf1d7cf-6138-4815-9c22-811c474799c6" providerId="AD" clId="Web-{76E1C368-AA47-E925-15E6-9FC7FBD2D0C2}" dt="2020-04-06T07:01:13.832" v="181"/>
        <pc:sldMkLst>
          <pc:docMk/>
          <pc:sldMk cId="1078788503" sldId="272"/>
        </pc:sldMkLst>
      </pc:sldChg>
      <pc:sldChg chg="addSp modSp new">
        <pc:chgData name="Baranda Gauna, Fatima" userId="S::f-baranda@euskadi.eus::0bf1d7cf-6138-4815-9c22-811c474799c6" providerId="AD" clId="Web-{76E1C368-AA47-E925-15E6-9FC7FBD2D0C2}" dt="2020-04-06T07:02:57.401" v="202" actId="14100"/>
        <pc:sldMkLst>
          <pc:docMk/>
          <pc:sldMk cId="3658200831" sldId="272"/>
        </pc:sldMkLst>
        <pc:spChg chg="add mod">
          <ac:chgData name="Baranda Gauna, Fatima" userId="S::f-baranda@euskadi.eus::0bf1d7cf-6138-4815-9c22-811c474799c6" providerId="AD" clId="Web-{76E1C368-AA47-E925-15E6-9FC7FBD2D0C2}" dt="2020-04-06T07:02:15.803" v="193" actId="20577"/>
          <ac:spMkLst>
            <pc:docMk/>
            <pc:sldMk cId="3658200831" sldId="272"/>
            <ac:spMk id="2" creationId="{775D8265-14AD-4B48-A7C1-8814100C0DDB}"/>
          </ac:spMkLst>
        </pc:spChg>
        <pc:picChg chg="add mod">
          <ac:chgData name="Baranda Gauna, Fatima" userId="S::f-baranda@euskadi.eus::0bf1d7cf-6138-4815-9c22-811c474799c6" providerId="AD" clId="Web-{76E1C368-AA47-E925-15E6-9FC7FBD2D0C2}" dt="2020-04-06T07:02:57.401" v="202" actId="14100"/>
          <ac:picMkLst>
            <pc:docMk/>
            <pc:sldMk cId="3658200831" sldId="272"/>
            <ac:picMk id="3" creationId="{0C505E79-D10C-48C0-B7FE-80F012913649}"/>
          </ac:picMkLst>
        </pc:picChg>
      </pc:sldChg>
      <pc:sldChg chg="addSp modSp new">
        <pc:chgData name="Baranda Gauna, Fatima" userId="S::f-baranda@euskadi.eus::0bf1d7cf-6138-4815-9c22-811c474799c6" providerId="AD" clId="Web-{76E1C368-AA47-E925-15E6-9FC7FBD2D0C2}" dt="2020-04-06T07:13:33.121" v="258" actId="14100"/>
        <pc:sldMkLst>
          <pc:docMk/>
          <pc:sldMk cId="245695269" sldId="273"/>
        </pc:sldMkLst>
        <pc:spChg chg="add mod">
          <ac:chgData name="Baranda Gauna, Fatima" userId="S::f-baranda@euskadi.eus::0bf1d7cf-6138-4815-9c22-811c474799c6" providerId="AD" clId="Web-{76E1C368-AA47-E925-15E6-9FC7FBD2D0C2}" dt="2020-04-06T07:13:25.230" v="257" actId="14100"/>
          <ac:spMkLst>
            <pc:docMk/>
            <pc:sldMk cId="245695269" sldId="273"/>
            <ac:spMk id="2" creationId="{2947CB10-5484-48E6-A09B-604EF4FA543E}"/>
          </ac:spMkLst>
        </pc:spChg>
        <pc:spChg chg="add mod">
          <ac:chgData name="Baranda Gauna, Fatima" userId="S::f-baranda@euskadi.eus::0bf1d7cf-6138-4815-9c22-811c474799c6" providerId="AD" clId="Web-{76E1C368-AA47-E925-15E6-9FC7FBD2D0C2}" dt="2020-04-06T07:13:33.121" v="258" actId="14100"/>
          <ac:spMkLst>
            <pc:docMk/>
            <pc:sldMk cId="245695269" sldId="273"/>
            <ac:spMk id="3" creationId="{6D44997C-5886-4D6D-A020-B4D9A72AB986}"/>
          </ac:spMkLst>
        </pc:spChg>
      </pc:sldChg>
      <pc:sldChg chg="new del">
        <pc:chgData name="Baranda Gauna, Fatima" userId="S::f-baranda@euskadi.eus::0bf1d7cf-6138-4815-9c22-811c474799c6" providerId="AD" clId="Web-{76E1C368-AA47-E925-15E6-9FC7FBD2D0C2}" dt="2020-04-06T07:04:16.011" v="204"/>
        <pc:sldMkLst>
          <pc:docMk/>
          <pc:sldMk cId="913778816" sldId="273"/>
        </pc:sldMkLst>
      </pc:sldChg>
    </pc:docChg>
  </pc:docChgLst>
  <pc:docChgLst>
    <pc:chgData name="Baranda Gauna, Fatima" userId="S::f-baranda@euskadi.eus::0bf1d7cf-6138-4815-9c22-811c474799c6" providerId="AD" clId="Web-{DD3B2C5D-0A9F-9790-2813-87B15142C085}"/>
    <pc:docChg chg="modSld">
      <pc:chgData name="Baranda Gauna, Fatima" userId="S::f-baranda@euskadi.eus::0bf1d7cf-6138-4815-9c22-811c474799c6" providerId="AD" clId="Web-{DD3B2C5D-0A9F-9790-2813-87B15142C085}" dt="2020-04-06T07:50:11.347" v="89" actId="14100"/>
      <pc:docMkLst>
        <pc:docMk/>
      </pc:docMkLst>
      <pc:sldChg chg="modSp">
        <pc:chgData name="Baranda Gauna, Fatima" userId="S::f-baranda@euskadi.eus::0bf1d7cf-6138-4815-9c22-811c474799c6" providerId="AD" clId="Web-{DD3B2C5D-0A9F-9790-2813-87B15142C085}" dt="2020-04-06T07:50:11.347" v="89" actId="14100"/>
        <pc:sldMkLst>
          <pc:docMk/>
          <pc:sldMk cId="3399147812" sldId="261"/>
        </pc:sldMkLst>
        <pc:spChg chg="mod">
          <ac:chgData name="Baranda Gauna, Fatima" userId="S::f-baranda@euskadi.eus::0bf1d7cf-6138-4815-9c22-811c474799c6" providerId="AD" clId="Web-{DD3B2C5D-0A9F-9790-2813-87B15142C085}" dt="2020-04-06T07:50:11.347" v="89" actId="14100"/>
          <ac:spMkLst>
            <pc:docMk/>
            <pc:sldMk cId="3399147812" sldId="261"/>
            <ac:spMk id="3" creationId="{00000000-0000-0000-0000-000000000000}"/>
          </ac:spMkLst>
        </pc:spChg>
      </pc:sldChg>
      <pc:sldChg chg="addSp delSp modSp">
        <pc:chgData name="Baranda Gauna, Fatima" userId="S::f-baranda@euskadi.eus::0bf1d7cf-6138-4815-9c22-811c474799c6" providerId="AD" clId="Web-{DD3B2C5D-0A9F-9790-2813-87B15142C085}" dt="2020-04-06T07:42:10.391" v="70" actId="14100"/>
        <pc:sldMkLst>
          <pc:docMk/>
          <pc:sldMk cId="3728731341" sldId="269"/>
        </pc:sldMkLst>
        <pc:picChg chg="del mod">
          <ac:chgData name="Baranda Gauna, Fatima" userId="S::f-baranda@euskadi.eus::0bf1d7cf-6138-4815-9c22-811c474799c6" providerId="AD" clId="Web-{DD3B2C5D-0A9F-9790-2813-87B15142C085}" dt="2020-04-06T07:40:07.922" v="56"/>
          <ac:picMkLst>
            <pc:docMk/>
            <pc:sldMk cId="3728731341" sldId="269"/>
            <ac:picMk id="2" creationId="{F51EE04F-3BA8-41CA-950E-DC4E3271F74B}"/>
          </ac:picMkLst>
        </pc:picChg>
        <pc:picChg chg="add del mod">
          <ac:chgData name="Baranda Gauna, Fatima" userId="S::f-baranda@euskadi.eus::0bf1d7cf-6138-4815-9c22-811c474799c6" providerId="AD" clId="Web-{DD3B2C5D-0A9F-9790-2813-87B15142C085}" dt="2020-04-06T07:41:57.563" v="65"/>
          <ac:picMkLst>
            <pc:docMk/>
            <pc:sldMk cId="3728731341" sldId="269"/>
            <ac:picMk id="3" creationId="{9914070D-EC95-4C78-91D9-B6501DF99813}"/>
          </ac:picMkLst>
        </pc:picChg>
        <pc:picChg chg="add mod">
          <ac:chgData name="Baranda Gauna, Fatima" userId="S::f-baranda@euskadi.eus::0bf1d7cf-6138-4815-9c22-811c474799c6" providerId="AD" clId="Web-{DD3B2C5D-0A9F-9790-2813-87B15142C085}" dt="2020-04-06T07:42:10.391" v="70" actId="14100"/>
          <ac:picMkLst>
            <pc:docMk/>
            <pc:sldMk cId="3728731341" sldId="269"/>
            <ac:picMk id="5" creationId="{71AFB421-E418-49C3-A065-1EC851F8317E}"/>
          </ac:picMkLst>
        </pc:picChg>
      </pc:sldChg>
      <pc:sldChg chg="addSp delSp modSp">
        <pc:chgData name="Baranda Gauna, Fatima" userId="S::f-baranda@euskadi.eus::0bf1d7cf-6138-4815-9c22-811c474799c6" providerId="AD" clId="Web-{DD3B2C5D-0A9F-9790-2813-87B15142C085}" dt="2020-04-06T07:43:50.673" v="76" actId="14100"/>
        <pc:sldMkLst>
          <pc:docMk/>
          <pc:sldMk cId="4185622513" sldId="270"/>
        </pc:sldMkLst>
        <pc:picChg chg="add del mod">
          <ac:chgData name="Baranda Gauna, Fatima" userId="S::f-baranda@euskadi.eus::0bf1d7cf-6138-4815-9c22-811c474799c6" providerId="AD" clId="Web-{DD3B2C5D-0A9F-9790-2813-87B15142C085}" dt="2020-04-06T07:21:30.042" v="19"/>
          <ac:picMkLst>
            <pc:docMk/>
            <pc:sldMk cId="4185622513" sldId="270"/>
            <ac:picMk id="3" creationId="{850D8597-508A-46BE-A544-AE4FD5DD6C5D}"/>
          </ac:picMkLst>
        </pc:picChg>
        <pc:picChg chg="add del mod">
          <ac:chgData name="Baranda Gauna, Fatima" userId="S::f-baranda@euskadi.eus::0bf1d7cf-6138-4815-9c22-811c474799c6" providerId="AD" clId="Web-{DD3B2C5D-0A9F-9790-2813-87B15142C085}" dt="2020-04-06T07:31:42.217" v="38"/>
          <ac:picMkLst>
            <pc:docMk/>
            <pc:sldMk cId="4185622513" sldId="270"/>
            <ac:picMk id="5" creationId="{04D7D95F-403A-45E3-A5EC-84FD1418B520}"/>
          </ac:picMkLst>
        </pc:picChg>
        <pc:picChg chg="add del mod">
          <ac:chgData name="Baranda Gauna, Fatima" userId="S::f-baranda@euskadi.eus::0bf1d7cf-6138-4815-9c22-811c474799c6" providerId="AD" clId="Web-{DD3B2C5D-0A9F-9790-2813-87B15142C085}" dt="2020-04-06T07:33:09.779" v="49"/>
          <ac:picMkLst>
            <pc:docMk/>
            <pc:sldMk cId="4185622513" sldId="270"/>
            <ac:picMk id="7" creationId="{07B2C014-F5A2-4DD1-A654-AC52FCE84E55}"/>
          </ac:picMkLst>
        </pc:picChg>
        <pc:picChg chg="del mod">
          <ac:chgData name="Baranda Gauna, Fatima" userId="S::f-baranda@euskadi.eus::0bf1d7cf-6138-4815-9c22-811c474799c6" providerId="AD" clId="Web-{DD3B2C5D-0A9F-9790-2813-87B15142C085}" dt="2020-04-06T07:20:10.010" v="11"/>
          <ac:picMkLst>
            <pc:docMk/>
            <pc:sldMk cId="4185622513" sldId="270"/>
            <ac:picMk id="9" creationId="{835E3A29-E842-4249-93EC-72E1DF969D56}"/>
          </ac:picMkLst>
        </pc:picChg>
        <pc:picChg chg="add del mod">
          <ac:chgData name="Baranda Gauna, Fatima" userId="S::f-baranda@euskadi.eus::0bf1d7cf-6138-4815-9c22-811c474799c6" providerId="AD" clId="Web-{DD3B2C5D-0A9F-9790-2813-87B15142C085}" dt="2020-04-06T07:43:37.892" v="71"/>
          <ac:picMkLst>
            <pc:docMk/>
            <pc:sldMk cId="4185622513" sldId="270"/>
            <ac:picMk id="10" creationId="{62756E33-2A25-43A1-B617-19346F6E4560}"/>
          </ac:picMkLst>
        </pc:picChg>
        <pc:picChg chg="add mod">
          <ac:chgData name="Baranda Gauna, Fatima" userId="S::f-baranda@euskadi.eus::0bf1d7cf-6138-4815-9c22-811c474799c6" providerId="AD" clId="Web-{DD3B2C5D-0A9F-9790-2813-87B15142C085}" dt="2020-04-06T07:43:50.673" v="76" actId="14100"/>
          <ac:picMkLst>
            <pc:docMk/>
            <pc:sldMk cId="4185622513" sldId="270"/>
            <ac:picMk id="12" creationId="{87FEE0EE-F0E9-4A4F-8A6F-94C4306729FF}"/>
          </ac:picMkLst>
        </pc:picChg>
      </pc:sldChg>
      <pc:sldChg chg="addSp delSp modSp">
        <pc:chgData name="Baranda Gauna, Fatima" userId="S::f-baranda@euskadi.eus::0bf1d7cf-6138-4815-9c22-811c474799c6" providerId="AD" clId="Web-{DD3B2C5D-0A9F-9790-2813-87B15142C085}" dt="2020-04-06T07:47:41.190" v="88" actId="14100"/>
        <pc:sldMkLst>
          <pc:docMk/>
          <pc:sldMk cId="2489555973" sldId="271"/>
        </pc:sldMkLst>
        <pc:picChg chg="del mod">
          <ac:chgData name="Baranda Gauna, Fatima" userId="S::f-baranda@euskadi.eus::0bf1d7cf-6138-4815-9c22-811c474799c6" providerId="AD" clId="Web-{DD3B2C5D-0A9F-9790-2813-87B15142C085}" dt="2020-04-06T07:46:43.080" v="79"/>
          <ac:picMkLst>
            <pc:docMk/>
            <pc:sldMk cId="2489555973" sldId="271"/>
            <ac:picMk id="2" creationId="{3BA11397-AE9A-41EA-8685-AA50FF605289}"/>
          </ac:picMkLst>
        </pc:picChg>
        <pc:picChg chg="add mod">
          <ac:chgData name="Baranda Gauna, Fatima" userId="S::f-baranda@euskadi.eus::0bf1d7cf-6138-4815-9c22-811c474799c6" providerId="AD" clId="Web-{DD3B2C5D-0A9F-9790-2813-87B15142C085}" dt="2020-04-06T07:47:41.190" v="88" actId="14100"/>
          <ac:picMkLst>
            <pc:docMk/>
            <pc:sldMk cId="2489555973" sldId="271"/>
            <ac:picMk id="3" creationId="{44180E02-F533-4335-B6F0-5E20F8A882E8}"/>
          </ac:picMkLst>
        </pc:picChg>
      </pc:sldChg>
      <pc:sldChg chg="addSp delSp modSp">
        <pc:chgData name="Baranda Gauna, Fatima" userId="S::f-baranda@euskadi.eus::0bf1d7cf-6138-4815-9c22-811c474799c6" providerId="AD" clId="Web-{DD3B2C5D-0A9F-9790-2813-87B15142C085}" dt="2020-04-06T07:23:47.777" v="37" actId="14100"/>
        <pc:sldMkLst>
          <pc:docMk/>
          <pc:sldMk cId="3658200831" sldId="272"/>
        </pc:sldMkLst>
        <pc:picChg chg="del mod">
          <ac:chgData name="Baranda Gauna, Fatima" userId="S::f-baranda@euskadi.eus::0bf1d7cf-6138-4815-9c22-811c474799c6" providerId="AD" clId="Web-{DD3B2C5D-0A9F-9790-2813-87B15142C085}" dt="2020-04-06T07:23:22.824" v="28"/>
          <ac:picMkLst>
            <pc:docMk/>
            <pc:sldMk cId="3658200831" sldId="272"/>
            <ac:picMk id="3" creationId="{0C505E79-D10C-48C0-B7FE-80F012913649}"/>
          </ac:picMkLst>
        </pc:picChg>
        <pc:picChg chg="add mod">
          <ac:chgData name="Baranda Gauna, Fatima" userId="S::f-baranda@euskadi.eus::0bf1d7cf-6138-4815-9c22-811c474799c6" providerId="AD" clId="Web-{DD3B2C5D-0A9F-9790-2813-87B15142C085}" dt="2020-04-06T07:23:47.777" v="37" actId="14100"/>
          <ac:picMkLst>
            <pc:docMk/>
            <pc:sldMk cId="3658200831" sldId="272"/>
            <ac:picMk id="4" creationId="{B4D19E07-74C7-4F66-A811-11DFE09AB7D4}"/>
          </ac:picMkLst>
        </pc:picChg>
      </pc:sldChg>
    </pc:docChg>
  </pc:docChgLst>
  <pc:docChgLst>
    <pc:chgData name="Baranda Gauna, Fatima" userId="S::f-baranda@euskadi.eus::0bf1d7cf-6138-4815-9c22-811c474799c6" providerId="AD" clId="Web-{48EE281D-F5A8-0F14-14B2-63C0537D214D}"/>
    <pc:docChg chg="addSld delSld modSld">
      <pc:chgData name="Baranda Gauna, Fatima" userId="S::f-baranda@euskadi.eus::0bf1d7cf-6138-4815-9c22-811c474799c6" providerId="AD" clId="Web-{48EE281D-F5A8-0F14-14B2-63C0537D214D}" dt="2020-05-08T09:46:48.037" v="897" actId="14100"/>
      <pc:docMkLst>
        <pc:docMk/>
      </pc:docMkLst>
      <pc:sldChg chg="del">
        <pc:chgData name="Baranda Gauna, Fatima" userId="S::f-baranda@euskadi.eus::0bf1d7cf-6138-4815-9c22-811c474799c6" providerId="AD" clId="Web-{48EE281D-F5A8-0F14-14B2-63C0537D214D}" dt="2020-05-08T09:45:54.771" v="896"/>
        <pc:sldMkLst>
          <pc:docMk/>
          <pc:sldMk cId="367042313" sldId="266"/>
        </pc:sldMkLst>
      </pc:sldChg>
      <pc:sldChg chg="new del">
        <pc:chgData name="Baranda Gauna, Fatima" userId="S::f-baranda@euskadi.eus::0bf1d7cf-6138-4815-9c22-811c474799c6" providerId="AD" clId="Web-{48EE281D-F5A8-0F14-14B2-63C0537D214D}" dt="2020-05-08T08:29:08.809" v="1"/>
        <pc:sldMkLst>
          <pc:docMk/>
          <pc:sldMk cId="1186693145" sldId="274"/>
        </pc:sldMkLst>
      </pc:sldChg>
      <pc:sldChg chg="addSp modSp new">
        <pc:chgData name="Baranda Gauna, Fatima" userId="S::f-baranda@euskadi.eus::0bf1d7cf-6138-4815-9c22-811c474799c6" providerId="AD" clId="Web-{48EE281D-F5A8-0F14-14B2-63C0537D214D}" dt="2020-05-08T09:46:48.037" v="897" actId="14100"/>
        <pc:sldMkLst>
          <pc:docMk/>
          <pc:sldMk cId="3994940377" sldId="274"/>
        </pc:sldMkLst>
        <pc:spChg chg="add mod">
          <ac:chgData name="Baranda Gauna, Fatima" userId="S::f-baranda@euskadi.eus::0bf1d7cf-6138-4815-9c22-811c474799c6" providerId="AD" clId="Web-{48EE281D-F5A8-0F14-14B2-63C0537D214D}" dt="2020-05-08T09:04:18.783" v="329" actId="14100"/>
          <ac:spMkLst>
            <pc:docMk/>
            <pc:sldMk cId="3994940377" sldId="274"/>
            <ac:spMk id="2" creationId="{08E4F9A8-2276-4E58-9FE0-1283BD2A48B0}"/>
          </ac:spMkLst>
        </pc:spChg>
        <pc:spChg chg="add mod">
          <ac:chgData name="Baranda Gauna, Fatima" userId="S::f-baranda@euskadi.eus::0bf1d7cf-6138-4815-9c22-811c474799c6" providerId="AD" clId="Web-{48EE281D-F5A8-0F14-14B2-63C0537D214D}" dt="2020-05-08T09:46:48.037" v="897" actId="14100"/>
          <ac:spMkLst>
            <pc:docMk/>
            <pc:sldMk cId="3994940377" sldId="274"/>
            <ac:spMk id="3" creationId="{A0311B3A-B134-4B9D-A458-33DE4A838B0E}"/>
          </ac:spMkLst>
        </pc:spChg>
      </pc:sldChg>
      <pc:sldChg chg="addSp modSp new">
        <pc:chgData name="Baranda Gauna, Fatima" userId="S::f-baranda@euskadi.eus::0bf1d7cf-6138-4815-9c22-811c474799c6" providerId="AD" clId="Web-{48EE281D-F5A8-0F14-14B2-63C0537D214D}" dt="2020-05-08T09:45:33.802" v="895" actId="14100"/>
        <pc:sldMkLst>
          <pc:docMk/>
          <pc:sldMk cId="4155262961" sldId="275"/>
        </pc:sldMkLst>
        <pc:spChg chg="add mod">
          <ac:chgData name="Baranda Gauna, Fatima" userId="S::f-baranda@euskadi.eus::0bf1d7cf-6138-4815-9c22-811c474799c6" providerId="AD" clId="Web-{48EE281D-F5A8-0F14-14B2-63C0537D214D}" dt="2020-05-08T09:41:48.927" v="863" actId="14100"/>
          <ac:spMkLst>
            <pc:docMk/>
            <pc:sldMk cId="4155262961" sldId="275"/>
            <ac:spMk id="2" creationId="{8FB39C1A-5D69-41B5-9535-204664EBFC02}"/>
          </ac:spMkLst>
        </pc:spChg>
        <pc:spChg chg="add mod">
          <ac:chgData name="Baranda Gauna, Fatima" userId="S::f-baranda@euskadi.eus::0bf1d7cf-6138-4815-9c22-811c474799c6" providerId="AD" clId="Web-{48EE281D-F5A8-0F14-14B2-63C0537D214D}" dt="2020-05-08T09:45:33.802" v="895" actId="14100"/>
          <ac:spMkLst>
            <pc:docMk/>
            <pc:sldMk cId="4155262961" sldId="275"/>
            <ac:spMk id="3" creationId="{65B7D59C-72E6-405A-9EC8-58098CD9F0DF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822047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5400" b="1" i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editar el estilo de subtítulo del patrón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77600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8FFFA424-AD97-4C4D-A89D-E58087538225}"/>
              </a:ext>
            </a:extLst>
          </p:cNvPr>
          <p:cNvSpPr txBox="1"/>
          <p:nvPr userDrawn="1"/>
        </p:nvSpPr>
        <p:spPr>
          <a:xfrm>
            <a:off x="628650" y="1868557"/>
            <a:ext cx="7886700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s-ES" sz="2400" dirty="0">
                <a:solidFill>
                  <a:srgbClr val="5FB1B6"/>
                </a:solidFill>
              </a:rPr>
              <a:t>Haga clic para modificar los estilos de texto del patrón</a:t>
            </a:r>
          </a:p>
          <a:p>
            <a:pPr marL="742950" marR="0" lvl="1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s-ES" sz="2000" dirty="0">
                <a:solidFill>
                  <a:srgbClr val="5FB1B6"/>
                </a:solidFill>
              </a:rPr>
              <a:t>Segundo nivel</a:t>
            </a:r>
          </a:p>
          <a:p>
            <a:pPr marL="1200150" marR="0" lvl="2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s-ES" sz="1800" dirty="0">
                <a:solidFill>
                  <a:srgbClr val="5FB1B6"/>
                </a:solidFill>
              </a:rPr>
              <a:t>Tercer nivel</a:t>
            </a:r>
          </a:p>
          <a:p>
            <a:pPr marL="1657350" marR="0" lvl="3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s-ES" sz="1600" dirty="0">
                <a:solidFill>
                  <a:srgbClr val="5FB1B6"/>
                </a:solidFill>
              </a:rPr>
              <a:t>Cuarto nivel</a:t>
            </a:r>
          </a:p>
          <a:p>
            <a:pPr marL="2114550" marR="0" lvl="4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s-ES" sz="1400" dirty="0">
                <a:solidFill>
                  <a:srgbClr val="5FB1B6"/>
                </a:solidFill>
              </a:rPr>
              <a:t>Quinto nivel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ES" dirty="0">
              <a:solidFill>
                <a:srgbClr val="5FB1B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013497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7" descr="Imagen que contiene cuchillo&#10;&#10;Descripción generada automáticamente">
            <a:extLst>
              <a:ext uri="{FF2B5EF4-FFF2-40B4-BE49-F238E27FC236}">
                <a16:creationId xmlns:a16="http://schemas.microsoft.com/office/drawing/2014/main" id="{8011B798-7356-844C-B7D3-FE4FE231374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9144000" cy="2679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31391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seño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>
            <a:extLst>
              <a:ext uri="{FF2B5EF4-FFF2-40B4-BE49-F238E27FC236}">
                <a16:creationId xmlns:a16="http://schemas.microsoft.com/office/drawing/2014/main" id="{2B6E1A3F-71CF-0349-ACBD-CC8A84EE63A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88235" y="2387601"/>
            <a:ext cx="8855765" cy="2997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73953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7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4"/>
            <a:ext cx="7886700" cy="46672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dirty="0"/>
              <a:t>Haga clic para modificar los estilos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68438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1" r:id="rId2"/>
    <p:sldLayoutId id="2147483662" r:id="rId3"/>
    <p:sldLayoutId id="2147483663" r:id="rId4"/>
    <p:sldLayoutId id="2147483672" r:id="rId5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rgbClr val="5FB1B6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euskadi.eus/contenidos/informacion/cevime_infac_2021/eu_def/INFAC-Vol-29-3-zk_probiotikoak.pdf" TargetMode="External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434343" y="1332545"/>
            <a:ext cx="8275321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sz="4000" dirty="0" smtClean="0">
                <a:solidFill>
                  <a:srgbClr val="4BACC6"/>
                </a:solidFill>
                <a:latin typeface="Arial Black" pitchFamily="34" charset="0"/>
              </a:rPr>
              <a:t> </a:t>
            </a:r>
            <a:r>
              <a:rPr lang="es-ES" sz="4000" dirty="0">
                <a:solidFill>
                  <a:srgbClr val="4BACC6"/>
                </a:solidFill>
                <a:latin typeface="Arial Black" pitchFamily="34" charset="0"/>
              </a:rPr>
              <a:t>PROBIOTIKOAK: URRUTIKO INTXAURRAK HAMALAU, GERTURATU ETA </a:t>
            </a:r>
            <a:r>
              <a:rPr lang="es-ES" sz="4000" dirty="0" smtClean="0">
                <a:solidFill>
                  <a:srgbClr val="4BACC6"/>
                </a:solidFill>
                <a:latin typeface="Arial Black" pitchFamily="34" charset="0"/>
              </a:rPr>
              <a:t>ZENBAT?</a:t>
            </a:r>
            <a:endParaRPr lang="es-ES" sz="4000" dirty="0">
              <a:solidFill>
                <a:srgbClr val="4BACC6"/>
              </a:solidFill>
              <a:latin typeface="Arial Black" pitchFamily="34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1010260" y="3763398"/>
            <a:ext cx="7123489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eaLnBrk="0" hangingPunct="0"/>
            <a:r>
              <a:rPr lang="es-ES_tradnl" sz="4000" dirty="0" smtClean="0">
                <a:solidFill>
                  <a:srgbClr val="4BACC6"/>
                </a:solidFill>
                <a:latin typeface="Arial Black" pitchFamily="34" charset="0"/>
              </a:rPr>
              <a:t>29 </a:t>
            </a:r>
            <a:r>
              <a:rPr lang="es-ES_tradnl" sz="4000" dirty="0" err="1" smtClean="0">
                <a:solidFill>
                  <a:srgbClr val="4BACC6"/>
                </a:solidFill>
                <a:latin typeface="Arial Black" pitchFamily="34" charset="0"/>
              </a:rPr>
              <a:t>Liburukia</a:t>
            </a:r>
            <a:r>
              <a:rPr lang="es-ES_tradnl" sz="4000" dirty="0" smtClean="0">
                <a:solidFill>
                  <a:srgbClr val="4BACC6"/>
                </a:solidFill>
                <a:latin typeface="Arial Black" pitchFamily="34" charset="0"/>
              </a:rPr>
              <a:t>, 3 </a:t>
            </a:r>
            <a:r>
              <a:rPr lang="es-ES_tradnl" sz="4000" dirty="0" err="1" smtClean="0">
                <a:solidFill>
                  <a:srgbClr val="4BACC6"/>
                </a:solidFill>
                <a:latin typeface="Arial Black" pitchFamily="34" charset="0"/>
              </a:rPr>
              <a:t>Zk</a:t>
            </a:r>
            <a:r>
              <a:rPr lang="es-ES_tradnl" sz="4000" dirty="0" smtClean="0">
                <a:solidFill>
                  <a:srgbClr val="4BACC6"/>
                </a:solidFill>
                <a:latin typeface="Arial Black" pitchFamily="34" charset="0"/>
              </a:rPr>
              <a:t> - 2021</a:t>
            </a:r>
            <a:endParaRPr lang="es-ES" sz="4000" dirty="0">
              <a:solidFill>
                <a:srgbClr val="4BACC6"/>
              </a:solidFill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4263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357447" y="1124607"/>
            <a:ext cx="8337666" cy="4270354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/>
          <a:p>
            <a:pPr algn="just" defTabSz="914400">
              <a:lnSpc>
                <a:spcPct val="120000"/>
              </a:lnSpc>
              <a:spcBef>
                <a:spcPts val="1000"/>
              </a:spcBef>
            </a:pPr>
            <a:r>
              <a:rPr lang="es-ES" sz="2000" b="1" dirty="0" smtClean="0">
                <a:solidFill>
                  <a:srgbClr val="5FB1B6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POPULAZIO PEDIATRIKOA ETA HELDUAK</a:t>
            </a:r>
          </a:p>
          <a:p>
            <a:pPr algn="just" defTabSz="914400">
              <a:lnSpc>
                <a:spcPct val="120000"/>
              </a:lnSpc>
              <a:spcBef>
                <a:spcPts val="1000"/>
              </a:spcBef>
            </a:pPr>
            <a:r>
              <a:rPr lang="es-ES" sz="1600" b="1" dirty="0" smtClean="0">
                <a:solidFill>
                  <a:srgbClr val="5FB1B6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KOLITIS ULTZERADUNA (</a:t>
            </a:r>
            <a:r>
              <a:rPr lang="es-ES" sz="1600" b="1" dirty="0">
                <a:solidFill>
                  <a:srgbClr val="5FB1B6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K</a:t>
            </a:r>
            <a:r>
              <a:rPr lang="es-ES" sz="1600" b="1" dirty="0" smtClean="0">
                <a:solidFill>
                  <a:srgbClr val="5FB1B6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U)</a:t>
            </a:r>
            <a:endParaRPr lang="es-ES" sz="1600" b="1" dirty="0">
              <a:solidFill>
                <a:srgbClr val="5FB1B6"/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  <a:p>
            <a:pPr marL="342900" indent="-342900" algn="just" defTabSz="914400">
              <a:lnSpc>
                <a:spcPct val="12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s-ES" sz="2000" u="sng" dirty="0" err="1" smtClean="0"/>
              <a:t>KUren</a:t>
            </a:r>
            <a:r>
              <a:rPr lang="es-ES" sz="2000" u="sng" dirty="0" smtClean="0"/>
              <a:t> </a:t>
            </a:r>
            <a:r>
              <a:rPr lang="es-ES" sz="2000" u="sng" dirty="0" err="1" smtClean="0"/>
              <a:t>erremisioa</a:t>
            </a:r>
            <a:r>
              <a:rPr lang="es-ES" sz="2000" u="sng" dirty="0" smtClean="0"/>
              <a:t> </a:t>
            </a:r>
            <a:r>
              <a:rPr lang="es-ES" sz="2000" u="sng" dirty="0" err="1" smtClean="0"/>
              <a:t>eragitea</a:t>
            </a:r>
            <a:r>
              <a:rPr lang="es-ES" sz="2000" u="sng" dirty="0" smtClean="0"/>
              <a:t>:</a:t>
            </a:r>
            <a:r>
              <a:rPr lang="es-ES" sz="2000" dirty="0"/>
              <a:t> </a:t>
            </a:r>
            <a:r>
              <a:rPr lang="es-ES" sz="2000" dirty="0" smtClean="0"/>
              <a:t>2020ko </a:t>
            </a:r>
            <a:r>
              <a:rPr lang="es-ES" sz="2000" dirty="0"/>
              <a:t>Cochrane </a:t>
            </a:r>
            <a:r>
              <a:rPr lang="es-ES" sz="2000" dirty="0" err="1"/>
              <a:t>berrikuspen</a:t>
            </a:r>
            <a:r>
              <a:rPr lang="es-ES" sz="2000" dirty="0"/>
              <a:t> </a:t>
            </a:r>
            <a:r>
              <a:rPr lang="es-ES" sz="2000" dirty="0" err="1" smtClean="0"/>
              <a:t>batetako</a:t>
            </a:r>
            <a:r>
              <a:rPr lang="es-ES" sz="2000" dirty="0" smtClean="0"/>
              <a:t> </a:t>
            </a:r>
            <a:r>
              <a:rPr lang="es-ES" sz="2000" dirty="0" err="1"/>
              <a:t>ebidentziaren</a:t>
            </a:r>
            <a:r>
              <a:rPr lang="es-ES" sz="2000" dirty="0"/>
              <a:t> </a:t>
            </a:r>
            <a:r>
              <a:rPr lang="es-ES" sz="2000" dirty="0" err="1"/>
              <a:t>arabera</a:t>
            </a:r>
            <a:r>
              <a:rPr lang="es-ES" sz="2000" dirty="0"/>
              <a:t>, </a:t>
            </a:r>
            <a:r>
              <a:rPr lang="es-ES" sz="2000" dirty="0" err="1" smtClean="0"/>
              <a:t>probiotikoen</a:t>
            </a:r>
            <a:r>
              <a:rPr lang="es-ES" sz="2000" dirty="0" smtClean="0"/>
              <a:t> </a:t>
            </a:r>
            <a:r>
              <a:rPr lang="es-ES" sz="2000" dirty="0" err="1" smtClean="0"/>
              <a:t>efektibitatea</a:t>
            </a:r>
            <a:r>
              <a:rPr lang="es-ES" sz="2000" dirty="0" smtClean="0"/>
              <a:t> </a:t>
            </a:r>
            <a:r>
              <a:rPr lang="es-ES" sz="2000" dirty="0" err="1" smtClean="0"/>
              <a:t>plazeboarena</a:t>
            </a:r>
            <a:r>
              <a:rPr lang="es-ES" sz="2000" dirty="0" smtClean="0"/>
              <a:t> </a:t>
            </a:r>
            <a:r>
              <a:rPr lang="es-ES" sz="2000" dirty="0" err="1" smtClean="0"/>
              <a:t>baino</a:t>
            </a:r>
            <a:r>
              <a:rPr lang="es-ES" sz="2000" dirty="0" smtClean="0"/>
              <a:t> </a:t>
            </a:r>
            <a:r>
              <a:rPr lang="es-ES" sz="2000" dirty="0" err="1" smtClean="0"/>
              <a:t>handiagoa</a:t>
            </a:r>
            <a:r>
              <a:rPr lang="es-ES" sz="2000" dirty="0" smtClean="0"/>
              <a:t> eta 5-ASArenaren (</a:t>
            </a:r>
            <a:r>
              <a:rPr lang="es-ES" sz="2000" dirty="0" err="1" smtClean="0"/>
              <a:t>mesalazina</a:t>
            </a:r>
            <a:r>
              <a:rPr lang="es-ES" sz="2000" dirty="0" smtClean="0"/>
              <a:t>) </a:t>
            </a:r>
            <a:r>
              <a:rPr lang="es-ES" sz="2000" dirty="0" err="1" smtClean="0"/>
              <a:t>antzekoa</a:t>
            </a:r>
            <a:r>
              <a:rPr lang="es-ES" sz="2000" dirty="0" smtClean="0"/>
              <a:t> izan </a:t>
            </a:r>
            <a:r>
              <a:rPr lang="es-ES" sz="2000" dirty="0" err="1" smtClean="0"/>
              <a:t>daiteke</a:t>
            </a:r>
            <a:r>
              <a:rPr lang="es-ES" sz="2000" dirty="0" smtClean="0"/>
              <a:t>. </a:t>
            </a:r>
            <a:r>
              <a:rPr lang="es-ES" sz="2000" dirty="0" err="1" smtClean="0"/>
              <a:t>Ziurtasun</a:t>
            </a:r>
            <a:r>
              <a:rPr lang="es-ES" sz="2000" dirty="0" smtClean="0"/>
              <a:t> </a:t>
            </a:r>
            <a:r>
              <a:rPr lang="es-ES" sz="2000" dirty="0" err="1"/>
              <a:t>txikia</a:t>
            </a:r>
            <a:r>
              <a:rPr lang="es-ES" sz="2000" dirty="0"/>
              <a:t> dela eta, </a:t>
            </a:r>
            <a:r>
              <a:rPr lang="es-ES" sz="2000" dirty="0" err="1"/>
              <a:t>ezin</a:t>
            </a:r>
            <a:r>
              <a:rPr lang="es-ES" sz="2000" dirty="0"/>
              <a:t> da </a:t>
            </a:r>
            <a:r>
              <a:rPr lang="es-ES" sz="2000" dirty="0" err="1"/>
              <a:t>ondorio</a:t>
            </a:r>
            <a:r>
              <a:rPr lang="es-ES" sz="2000" dirty="0"/>
              <a:t> </a:t>
            </a:r>
            <a:r>
              <a:rPr lang="es-ES" sz="2000" dirty="0" err="1"/>
              <a:t>sendorik</a:t>
            </a:r>
            <a:r>
              <a:rPr lang="es-ES" sz="2000" dirty="0"/>
              <a:t> </a:t>
            </a:r>
            <a:r>
              <a:rPr lang="es-ES" sz="2000" dirty="0" err="1"/>
              <a:t>atera</a:t>
            </a:r>
            <a:r>
              <a:rPr lang="es-ES" sz="2000" dirty="0"/>
              <a:t>.</a:t>
            </a:r>
          </a:p>
          <a:p>
            <a:pPr marL="342900" indent="-342900" algn="just" defTabSz="914400">
              <a:lnSpc>
                <a:spcPct val="12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s-ES" sz="2000" u="sng" dirty="0" err="1" smtClean="0"/>
              <a:t>KUren</a:t>
            </a:r>
            <a:r>
              <a:rPr lang="es-ES" sz="2000" u="sng" dirty="0" smtClean="0"/>
              <a:t> </a:t>
            </a:r>
            <a:r>
              <a:rPr lang="es-ES" sz="2000" u="sng" dirty="0" err="1"/>
              <a:t>erremisioari</a:t>
            </a:r>
            <a:r>
              <a:rPr lang="es-ES" sz="2000" u="sng" dirty="0"/>
              <a:t> </a:t>
            </a:r>
            <a:r>
              <a:rPr lang="es-ES" sz="2000" u="sng" dirty="0" err="1"/>
              <a:t>eustea</a:t>
            </a:r>
            <a:r>
              <a:rPr lang="es-ES" sz="2000" u="sng" dirty="0"/>
              <a:t>:</a:t>
            </a:r>
            <a:r>
              <a:rPr lang="es-ES" sz="2000" dirty="0"/>
              <a:t> 2020ko </a:t>
            </a:r>
            <a:r>
              <a:rPr lang="es-ES" sz="2000" dirty="0" err="1"/>
              <a:t>beste</a:t>
            </a:r>
            <a:r>
              <a:rPr lang="es-ES" sz="2000" dirty="0"/>
              <a:t> Cochrane </a:t>
            </a:r>
            <a:r>
              <a:rPr lang="es-ES" sz="2000" dirty="0" err="1"/>
              <a:t>berrikuspen</a:t>
            </a:r>
            <a:r>
              <a:rPr lang="es-ES" sz="2000" dirty="0"/>
              <a:t> </a:t>
            </a:r>
            <a:r>
              <a:rPr lang="es-ES" sz="2000" dirty="0" err="1"/>
              <a:t>batek</a:t>
            </a:r>
            <a:r>
              <a:rPr lang="es-ES" sz="2000" dirty="0"/>
              <a:t> </a:t>
            </a:r>
            <a:r>
              <a:rPr lang="es-ES" sz="2000" dirty="0" err="1"/>
              <a:t>ondorioztatu</a:t>
            </a:r>
            <a:r>
              <a:rPr lang="es-ES" sz="2000" dirty="0"/>
              <a:t> du </a:t>
            </a:r>
            <a:r>
              <a:rPr lang="es-ES" sz="2000" dirty="0" err="1"/>
              <a:t>eraginkortasuna</a:t>
            </a:r>
            <a:r>
              <a:rPr lang="es-ES" sz="2000" dirty="0"/>
              <a:t> </a:t>
            </a:r>
            <a:r>
              <a:rPr lang="es-ES" sz="2000" dirty="0" err="1"/>
              <a:t>argitu</a:t>
            </a:r>
            <a:r>
              <a:rPr lang="es-ES" sz="2000" dirty="0"/>
              <a:t> </a:t>
            </a:r>
            <a:r>
              <a:rPr lang="es-ES" sz="2000" dirty="0" err="1"/>
              <a:t>gabe</a:t>
            </a:r>
            <a:r>
              <a:rPr lang="es-ES" sz="2000" dirty="0"/>
              <a:t> </a:t>
            </a:r>
            <a:r>
              <a:rPr lang="es-ES" sz="2000" dirty="0" err="1"/>
              <a:t>dagoela</a:t>
            </a:r>
            <a:r>
              <a:rPr lang="es-ES" sz="2000" dirty="0"/>
              <a:t>, </a:t>
            </a:r>
            <a:r>
              <a:rPr lang="es-ES" sz="2000" dirty="0" err="1"/>
              <a:t>nahiz</a:t>
            </a:r>
            <a:r>
              <a:rPr lang="es-ES" sz="2000" dirty="0"/>
              <a:t> eta </a:t>
            </a:r>
            <a:r>
              <a:rPr lang="es-ES" sz="2000" dirty="0" err="1"/>
              <a:t>beste</a:t>
            </a:r>
            <a:r>
              <a:rPr lang="es-ES" sz="2000" dirty="0"/>
              <a:t> </a:t>
            </a:r>
            <a:r>
              <a:rPr lang="es-ES" sz="2000" dirty="0" err="1"/>
              <a:t>egile</a:t>
            </a:r>
            <a:r>
              <a:rPr lang="es-ES" sz="2000" dirty="0"/>
              <a:t> </a:t>
            </a:r>
            <a:r>
              <a:rPr lang="es-ES" sz="2000" dirty="0" err="1"/>
              <a:t>batzuen</a:t>
            </a:r>
            <a:r>
              <a:rPr lang="es-ES" sz="2000" dirty="0"/>
              <a:t> </a:t>
            </a:r>
            <a:r>
              <a:rPr lang="es-ES" sz="2000" dirty="0" err="1" smtClean="0"/>
              <a:t>arabera</a:t>
            </a:r>
            <a:r>
              <a:rPr lang="es-ES" sz="2000" dirty="0" smtClean="0"/>
              <a:t> </a:t>
            </a:r>
            <a:r>
              <a:rPr lang="es-ES" sz="2000" i="1" dirty="0" smtClean="0"/>
              <a:t>E</a:t>
            </a:r>
            <a:r>
              <a:rPr lang="es-ES" sz="2000" i="1" dirty="0"/>
              <a:t>. </a:t>
            </a:r>
            <a:r>
              <a:rPr lang="es-ES" sz="2000" i="1" dirty="0" err="1"/>
              <a:t>coli</a:t>
            </a:r>
            <a:r>
              <a:rPr lang="es-ES" sz="2000" i="1" dirty="0"/>
              <a:t> </a:t>
            </a:r>
            <a:r>
              <a:rPr lang="es-ES" sz="2000" dirty="0" err="1"/>
              <a:t>Nissle</a:t>
            </a:r>
            <a:r>
              <a:rPr lang="es-ES" sz="2000" dirty="0"/>
              <a:t> 1917 </a:t>
            </a:r>
            <a:r>
              <a:rPr lang="es-ES" sz="2000" dirty="0" err="1"/>
              <a:t>anduia</a:t>
            </a:r>
            <a:r>
              <a:rPr lang="es-ES" sz="2000" dirty="0"/>
              <a:t> eta </a:t>
            </a:r>
            <a:r>
              <a:rPr lang="es-ES" sz="2000" dirty="0" smtClean="0"/>
              <a:t>VSL#3 </a:t>
            </a:r>
            <a:r>
              <a:rPr lang="es-ES" sz="2000" dirty="0" err="1"/>
              <a:t>nahasketa</a:t>
            </a:r>
            <a:r>
              <a:rPr lang="es-ES" sz="2000" dirty="0"/>
              <a:t> (8 </a:t>
            </a:r>
            <a:r>
              <a:rPr lang="es-ES" sz="2000" dirty="0" err="1"/>
              <a:t>probiotikoren</a:t>
            </a:r>
            <a:r>
              <a:rPr lang="es-ES" sz="2000" dirty="0"/>
              <a:t> </a:t>
            </a:r>
            <a:r>
              <a:rPr lang="es-ES" sz="2000" dirty="0" err="1" smtClean="0"/>
              <a:t>konbinazioa</a:t>
            </a:r>
            <a:r>
              <a:rPr lang="es-ES" sz="2000" dirty="0" smtClean="0"/>
              <a:t>) </a:t>
            </a:r>
            <a:r>
              <a:rPr lang="es-ES" sz="2000" dirty="0" err="1"/>
              <a:t>gaixotasun</a:t>
            </a:r>
            <a:r>
              <a:rPr lang="es-ES" sz="2000" dirty="0"/>
              <a:t> </a:t>
            </a:r>
            <a:r>
              <a:rPr lang="es-ES" sz="2000" dirty="0" err="1" smtClean="0"/>
              <a:t>arinaren</a:t>
            </a:r>
            <a:r>
              <a:rPr lang="es-ES" sz="2000" dirty="0" smtClean="0"/>
              <a:t> </a:t>
            </a:r>
            <a:r>
              <a:rPr lang="es-ES" sz="2000" dirty="0" err="1" smtClean="0"/>
              <a:t>terapian</a:t>
            </a:r>
            <a:r>
              <a:rPr lang="es-ES" sz="2000" dirty="0" smtClean="0"/>
              <a:t> </a:t>
            </a:r>
            <a:r>
              <a:rPr lang="es-ES" sz="2000" dirty="0" err="1" smtClean="0"/>
              <a:t>aukera</a:t>
            </a:r>
            <a:r>
              <a:rPr lang="es-ES" sz="2000" dirty="0" smtClean="0"/>
              <a:t> </a:t>
            </a:r>
            <a:r>
              <a:rPr lang="es-ES" sz="2000" dirty="0" err="1" smtClean="0"/>
              <a:t>izango</a:t>
            </a:r>
            <a:r>
              <a:rPr lang="es-ES" sz="2000" dirty="0" smtClean="0"/>
              <a:t> </a:t>
            </a:r>
            <a:r>
              <a:rPr lang="es-ES" sz="2000" dirty="0" err="1" smtClean="0"/>
              <a:t>liratekeen</a:t>
            </a:r>
            <a:r>
              <a:rPr lang="es-ES" sz="2000" dirty="0" smtClean="0"/>
              <a:t>, terapia </a:t>
            </a:r>
            <a:r>
              <a:rPr lang="es-ES" sz="2000" dirty="0" err="1" smtClean="0"/>
              <a:t>adjubante</a:t>
            </a:r>
            <a:r>
              <a:rPr lang="es-ES" sz="2000" dirty="0" smtClean="0"/>
              <a:t> </a:t>
            </a:r>
            <a:r>
              <a:rPr lang="es-ES" sz="2000" dirty="0" err="1"/>
              <a:t>gisa</a:t>
            </a:r>
            <a:r>
              <a:rPr lang="es-ES" sz="2000" dirty="0"/>
              <a:t> eta/</a:t>
            </a:r>
            <a:r>
              <a:rPr lang="es-ES" sz="2000" dirty="0" err="1"/>
              <a:t>edo</a:t>
            </a:r>
            <a:r>
              <a:rPr lang="es-ES" sz="2000" dirty="0"/>
              <a:t> </a:t>
            </a:r>
            <a:r>
              <a:rPr lang="es-ES" sz="2000" dirty="0" smtClean="0"/>
              <a:t>5-ASA </a:t>
            </a:r>
            <a:r>
              <a:rPr lang="it-IT" sz="2000" dirty="0"/>
              <a:t>delakoekiko intolerantzia edo erresistentzia duten </a:t>
            </a:r>
            <a:r>
              <a:rPr lang="it-IT" sz="2000" dirty="0" smtClean="0"/>
              <a:t>pazienteetan.</a:t>
            </a:r>
            <a:endParaRPr lang="es-ES" sz="2000" dirty="0"/>
          </a:p>
        </p:txBody>
      </p:sp>
      <p:sp>
        <p:nvSpPr>
          <p:cNvPr id="4" name="Título 1"/>
          <p:cNvSpPr txBox="1">
            <a:spLocks/>
          </p:cNvSpPr>
          <p:nvPr/>
        </p:nvSpPr>
        <p:spPr>
          <a:xfrm>
            <a:off x="768927" y="265974"/>
            <a:ext cx="7772400" cy="953225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rgbClr val="5FB1B6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 algn="ctr"/>
            <a:r>
              <a:rPr lang="es-ES" sz="2800" dirty="0" smtClean="0">
                <a:latin typeface="Arial Black" panose="020B0A04020102020204" pitchFamily="34" charset="0"/>
              </a:rPr>
              <a:t>HESTEETAKO GAIXOTASUN INFLAMATORIOA (I)</a:t>
            </a:r>
            <a:endParaRPr lang="es-ES" sz="2800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469673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1"/>
          <p:cNvSpPr txBox="1">
            <a:spLocks/>
          </p:cNvSpPr>
          <p:nvPr/>
        </p:nvSpPr>
        <p:spPr>
          <a:xfrm>
            <a:off x="768927" y="455161"/>
            <a:ext cx="7772400" cy="484176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rgbClr val="5FB1B6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 algn="ctr"/>
            <a:endParaRPr lang="es-ES" sz="2800" dirty="0">
              <a:latin typeface="Arial Black" panose="020B0A04020102020204" pitchFamily="34" charset="0"/>
            </a:endParaRPr>
          </a:p>
        </p:txBody>
      </p:sp>
      <p:sp>
        <p:nvSpPr>
          <p:cNvPr id="2" name="Rectángulo 1"/>
          <p:cNvSpPr/>
          <p:nvPr/>
        </p:nvSpPr>
        <p:spPr>
          <a:xfrm>
            <a:off x="357447" y="1408385"/>
            <a:ext cx="8337666" cy="35104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algn="just" defTabSz="914400">
              <a:lnSpc>
                <a:spcPct val="120000"/>
              </a:lnSpc>
              <a:spcBef>
                <a:spcPts val="1000"/>
              </a:spcBef>
            </a:pPr>
            <a:r>
              <a:rPr lang="es-ES" b="1" dirty="0" smtClean="0">
                <a:solidFill>
                  <a:srgbClr val="5FB1B6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POPULAZIO PEDIATRIKOA ETA HELDUAK</a:t>
            </a:r>
            <a:endParaRPr lang="es-ES" b="1" dirty="0">
              <a:solidFill>
                <a:srgbClr val="5FB1B6"/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  <a:p>
            <a:pPr algn="just" defTabSz="914400">
              <a:lnSpc>
                <a:spcPct val="120000"/>
              </a:lnSpc>
              <a:spcBef>
                <a:spcPts val="1000"/>
              </a:spcBef>
            </a:pPr>
            <a:r>
              <a:rPr lang="es-ES" sz="1400" b="1" dirty="0" smtClean="0">
                <a:solidFill>
                  <a:srgbClr val="5FB1B6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CROHN-EN GAIXOTASUNA</a:t>
            </a:r>
            <a:endParaRPr lang="es-ES" sz="1400" b="1" dirty="0">
              <a:solidFill>
                <a:srgbClr val="5FB1B6"/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  <a:p>
            <a:pPr marL="342900" indent="-342900" algn="just" defTabSz="914400">
              <a:lnSpc>
                <a:spcPct val="12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s-ES" dirty="0"/>
              <a:t>Crohn-en </a:t>
            </a:r>
            <a:r>
              <a:rPr lang="es-ES" dirty="0" err="1"/>
              <a:t>gaixotasunean</a:t>
            </a:r>
            <a:r>
              <a:rPr lang="es-ES" dirty="0"/>
              <a:t>, </a:t>
            </a:r>
            <a:r>
              <a:rPr lang="es-ES" dirty="0" err="1"/>
              <a:t>eskuragarri</a:t>
            </a:r>
            <a:r>
              <a:rPr lang="es-ES" dirty="0"/>
              <a:t> </a:t>
            </a:r>
            <a:r>
              <a:rPr lang="es-ES" dirty="0" err="1"/>
              <a:t>dauden</a:t>
            </a:r>
            <a:r>
              <a:rPr lang="es-ES" dirty="0"/>
              <a:t> </a:t>
            </a:r>
            <a:r>
              <a:rPr lang="es-ES" dirty="0" err="1"/>
              <a:t>datuek</a:t>
            </a:r>
            <a:r>
              <a:rPr lang="es-ES" dirty="0"/>
              <a:t> </a:t>
            </a:r>
            <a:r>
              <a:rPr lang="es-ES" dirty="0" err="1"/>
              <a:t>ez</a:t>
            </a:r>
            <a:r>
              <a:rPr lang="es-ES" dirty="0"/>
              <a:t> </a:t>
            </a:r>
            <a:r>
              <a:rPr lang="es-ES" dirty="0" err="1" smtClean="0"/>
              <a:t>dute</a:t>
            </a:r>
            <a:r>
              <a:rPr lang="es-ES" dirty="0" smtClean="0"/>
              <a:t> </a:t>
            </a:r>
            <a:r>
              <a:rPr lang="es-ES" dirty="0" err="1" smtClean="0"/>
              <a:t>probiotikoen</a:t>
            </a:r>
            <a:r>
              <a:rPr lang="es-ES" dirty="0" smtClean="0"/>
              <a:t> </a:t>
            </a:r>
            <a:r>
              <a:rPr lang="es-ES" dirty="0" err="1"/>
              <a:t>eraginkortasun</a:t>
            </a:r>
            <a:r>
              <a:rPr lang="es-ES" dirty="0"/>
              <a:t> </a:t>
            </a:r>
            <a:r>
              <a:rPr lang="es-ES" dirty="0" err="1" smtClean="0"/>
              <a:t>klinikoa</a:t>
            </a:r>
            <a:r>
              <a:rPr lang="es-ES" dirty="0" smtClean="0"/>
              <a:t> </a:t>
            </a:r>
            <a:r>
              <a:rPr lang="es-ES" dirty="0"/>
              <a:t> </a:t>
            </a:r>
            <a:r>
              <a:rPr lang="es-ES" dirty="0" err="1" smtClean="0"/>
              <a:t>babesten</a:t>
            </a:r>
            <a:r>
              <a:rPr lang="es-ES" dirty="0" smtClean="0"/>
              <a:t>, </a:t>
            </a:r>
            <a:r>
              <a:rPr lang="es-ES" dirty="0" err="1" smtClean="0"/>
              <a:t>ez</a:t>
            </a:r>
            <a:r>
              <a:rPr lang="es-ES" dirty="0" smtClean="0"/>
              <a:t> </a:t>
            </a:r>
            <a:r>
              <a:rPr lang="es-ES" dirty="0" err="1" smtClean="0"/>
              <a:t>erremisioa</a:t>
            </a:r>
            <a:r>
              <a:rPr lang="es-ES" dirty="0" smtClean="0"/>
              <a:t> </a:t>
            </a:r>
            <a:r>
              <a:rPr lang="es-ES" dirty="0" err="1" smtClean="0"/>
              <a:t>eragiteko</a:t>
            </a:r>
            <a:r>
              <a:rPr lang="es-ES" dirty="0" smtClean="0"/>
              <a:t> </a:t>
            </a:r>
            <a:r>
              <a:rPr lang="es-ES" dirty="0" err="1" smtClean="0"/>
              <a:t>ezta</a:t>
            </a:r>
            <a:r>
              <a:rPr lang="es-ES" dirty="0" smtClean="0"/>
              <a:t> </a:t>
            </a:r>
            <a:r>
              <a:rPr lang="es-ES" dirty="0" err="1" smtClean="0"/>
              <a:t>berau</a:t>
            </a:r>
            <a:r>
              <a:rPr lang="es-ES" dirty="0" smtClean="0"/>
              <a:t> </a:t>
            </a:r>
            <a:r>
              <a:rPr lang="es-ES" dirty="0" err="1" smtClean="0"/>
              <a:t>eusteko</a:t>
            </a:r>
            <a:r>
              <a:rPr lang="es-ES" dirty="0" smtClean="0"/>
              <a:t> ere.</a:t>
            </a:r>
            <a:endParaRPr lang="es-ES" dirty="0"/>
          </a:p>
          <a:p>
            <a:pPr marL="342900" indent="-342900" algn="just" defTabSz="914400">
              <a:lnSpc>
                <a:spcPct val="12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endParaRPr lang="es-ES" dirty="0" smtClean="0"/>
          </a:p>
          <a:p>
            <a:pPr marL="342900" indent="-342900" algn="just" defTabSz="914400">
              <a:lnSpc>
                <a:spcPct val="12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endParaRPr lang="es-ES" dirty="0"/>
          </a:p>
          <a:p>
            <a:pPr algn="just" defTabSz="914400">
              <a:lnSpc>
                <a:spcPct val="120000"/>
              </a:lnSpc>
              <a:spcBef>
                <a:spcPts val="1000"/>
              </a:spcBef>
            </a:pPr>
            <a:r>
              <a:rPr lang="es-ES" dirty="0" smtClean="0"/>
              <a:t>2020ko </a:t>
            </a:r>
            <a:r>
              <a:rPr lang="es-ES" dirty="0" err="1" smtClean="0"/>
              <a:t>AGAren</a:t>
            </a:r>
            <a:r>
              <a:rPr lang="es-ES" dirty="0" smtClean="0"/>
              <a:t> </a:t>
            </a:r>
            <a:r>
              <a:rPr lang="es-ES" dirty="0" err="1"/>
              <a:t>gidak</a:t>
            </a:r>
            <a:r>
              <a:rPr lang="es-ES" dirty="0"/>
              <a:t> </a:t>
            </a:r>
            <a:r>
              <a:rPr lang="es-ES" dirty="0" err="1"/>
              <a:t>ez</a:t>
            </a:r>
            <a:r>
              <a:rPr lang="es-ES" dirty="0"/>
              <a:t> du </a:t>
            </a:r>
            <a:r>
              <a:rPr lang="es-ES" dirty="0" err="1"/>
              <a:t>gomendatzen</a:t>
            </a:r>
            <a:r>
              <a:rPr lang="es-ES" dirty="0"/>
              <a:t> </a:t>
            </a:r>
            <a:r>
              <a:rPr lang="es-ES" dirty="0" err="1" smtClean="0"/>
              <a:t>probiotikoen</a:t>
            </a:r>
            <a:r>
              <a:rPr lang="es-ES" dirty="0" smtClean="0"/>
              <a:t> </a:t>
            </a:r>
            <a:r>
              <a:rPr lang="es-ES" dirty="0" err="1" smtClean="0"/>
              <a:t>erabilera</a:t>
            </a:r>
            <a:r>
              <a:rPr lang="es-ES" dirty="0" smtClean="0"/>
              <a:t> </a:t>
            </a:r>
            <a:r>
              <a:rPr lang="es-ES" dirty="0" err="1" smtClean="0"/>
              <a:t>KUean</a:t>
            </a:r>
            <a:r>
              <a:rPr lang="es-ES" dirty="0" smtClean="0"/>
              <a:t>, </a:t>
            </a:r>
            <a:r>
              <a:rPr lang="es-ES" dirty="0" err="1"/>
              <a:t>ezta</a:t>
            </a:r>
            <a:r>
              <a:rPr lang="es-ES" dirty="0"/>
              <a:t> </a:t>
            </a:r>
            <a:r>
              <a:rPr lang="es-ES" dirty="0" err="1"/>
              <a:t>Crohnen</a:t>
            </a:r>
            <a:r>
              <a:rPr lang="es-ES" dirty="0"/>
              <a:t> </a:t>
            </a:r>
            <a:r>
              <a:rPr lang="es-ES" dirty="0" err="1"/>
              <a:t>gaixotasunean</a:t>
            </a:r>
            <a:r>
              <a:rPr lang="es-ES" dirty="0"/>
              <a:t> ere.</a:t>
            </a:r>
            <a:endParaRPr lang="es-ES" dirty="0" smtClean="0"/>
          </a:p>
        </p:txBody>
      </p:sp>
      <p:sp>
        <p:nvSpPr>
          <p:cNvPr id="4" name="Título 1"/>
          <p:cNvSpPr txBox="1">
            <a:spLocks/>
          </p:cNvSpPr>
          <p:nvPr/>
        </p:nvSpPr>
        <p:spPr>
          <a:xfrm>
            <a:off x="768927" y="265974"/>
            <a:ext cx="7772400" cy="953225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rgbClr val="5FB1B6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 algn="ctr"/>
            <a:r>
              <a:rPr lang="es-ES" sz="2800" dirty="0" smtClean="0">
                <a:latin typeface="Arial Black" panose="020B0A04020102020204" pitchFamily="34" charset="0"/>
              </a:rPr>
              <a:t>HESTEETAKO GAIXOTASUN INFLAMATORIOA (II)</a:t>
            </a:r>
            <a:endParaRPr lang="es-ES" sz="2800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56225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1"/>
          <p:cNvSpPr txBox="1">
            <a:spLocks/>
          </p:cNvSpPr>
          <p:nvPr/>
        </p:nvSpPr>
        <p:spPr>
          <a:xfrm>
            <a:off x="768927" y="455161"/>
            <a:ext cx="7772400" cy="484176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rgbClr val="5FB1B6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 algn="ctr"/>
            <a:endParaRPr lang="es-ES" sz="2800" dirty="0">
              <a:latin typeface="Arial Black" panose="020B0A04020102020204" pitchFamily="34" charset="0"/>
            </a:endParaRPr>
          </a:p>
        </p:txBody>
      </p:sp>
      <p:sp>
        <p:nvSpPr>
          <p:cNvPr id="2" name="Rectángulo 1"/>
          <p:cNvSpPr/>
          <p:nvPr/>
        </p:nvSpPr>
        <p:spPr>
          <a:xfrm>
            <a:off x="357447" y="1408386"/>
            <a:ext cx="8337666" cy="3457904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/>
          <a:p>
            <a:pPr algn="just" defTabSz="914400">
              <a:lnSpc>
                <a:spcPct val="120000"/>
              </a:lnSpc>
              <a:spcBef>
                <a:spcPts val="1000"/>
              </a:spcBef>
            </a:pPr>
            <a:r>
              <a:rPr lang="es-ES" b="1" dirty="0" smtClean="0">
                <a:solidFill>
                  <a:srgbClr val="5FB1B6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POPULAZIO PEDIATRIKOA ETA HELDUAK</a:t>
            </a:r>
            <a:endParaRPr lang="es-ES" b="1" dirty="0">
              <a:solidFill>
                <a:srgbClr val="5FB1B6"/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  <a:p>
            <a:pPr algn="just" defTabSz="914400">
              <a:lnSpc>
                <a:spcPct val="120000"/>
              </a:lnSpc>
              <a:spcBef>
                <a:spcPts val="1000"/>
              </a:spcBef>
            </a:pPr>
            <a:r>
              <a:rPr lang="es-ES" sz="1400" b="1" dirty="0" smtClean="0">
                <a:solidFill>
                  <a:srgbClr val="5FB1B6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ERRESERBORITISA EDO POUTXITISA</a:t>
            </a:r>
            <a:endParaRPr lang="es-ES" sz="1400" b="1" dirty="0">
              <a:solidFill>
                <a:srgbClr val="5FB1B6"/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  <a:p>
            <a:pPr marL="342900" indent="-342900" algn="just" defTabSz="914400">
              <a:lnSpc>
                <a:spcPct val="12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s-ES" dirty="0" err="1"/>
              <a:t>Propiotikoek</a:t>
            </a:r>
            <a:r>
              <a:rPr lang="es-ES" dirty="0"/>
              <a:t> </a:t>
            </a:r>
            <a:r>
              <a:rPr lang="es-ES" dirty="0" err="1" smtClean="0"/>
              <a:t>erreserboritis</a:t>
            </a:r>
            <a:r>
              <a:rPr lang="es-ES" dirty="0" smtClean="0"/>
              <a:t> </a:t>
            </a:r>
            <a:r>
              <a:rPr lang="es-ES" dirty="0" err="1"/>
              <a:t>lehen</a:t>
            </a:r>
            <a:r>
              <a:rPr lang="es-ES" dirty="0"/>
              <a:t> </a:t>
            </a:r>
            <a:r>
              <a:rPr lang="es-ES" dirty="0" err="1" smtClean="0"/>
              <a:t>gertakari</a:t>
            </a:r>
            <a:r>
              <a:rPr lang="es-ES" dirty="0" smtClean="0"/>
              <a:t> baten </a:t>
            </a:r>
            <a:r>
              <a:rPr lang="es-ES" dirty="0" err="1"/>
              <a:t>prebentzioan</a:t>
            </a:r>
            <a:r>
              <a:rPr lang="es-ES" dirty="0"/>
              <a:t> </a:t>
            </a:r>
            <a:r>
              <a:rPr lang="es-ES" dirty="0" err="1"/>
              <a:t>duten</a:t>
            </a:r>
            <a:r>
              <a:rPr lang="es-ES" dirty="0"/>
              <a:t> </a:t>
            </a:r>
            <a:r>
              <a:rPr lang="es-ES" dirty="0" err="1"/>
              <a:t>eraginkortasunari</a:t>
            </a:r>
            <a:r>
              <a:rPr lang="es-ES" dirty="0"/>
              <a:t> </a:t>
            </a:r>
            <a:r>
              <a:rPr lang="es-ES" dirty="0" err="1"/>
              <a:t>buruzko</a:t>
            </a:r>
            <a:r>
              <a:rPr lang="es-ES" dirty="0"/>
              <a:t> </a:t>
            </a:r>
            <a:r>
              <a:rPr lang="es-ES" dirty="0" err="1"/>
              <a:t>hainbat</a:t>
            </a:r>
            <a:r>
              <a:rPr lang="es-ES" dirty="0"/>
              <a:t> </a:t>
            </a:r>
            <a:r>
              <a:rPr lang="es-ES" dirty="0" err="1"/>
              <a:t>azterlan</a:t>
            </a:r>
            <a:r>
              <a:rPr lang="es-ES" dirty="0"/>
              <a:t> </a:t>
            </a:r>
            <a:r>
              <a:rPr lang="es-ES" dirty="0" err="1"/>
              <a:t>egin</a:t>
            </a:r>
            <a:r>
              <a:rPr lang="es-ES" dirty="0"/>
              <a:t> </a:t>
            </a:r>
            <a:r>
              <a:rPr lang="es-ES" dirty="0" err="1"/>
              <a:t>dira</a:t>
            </a:r>
            <a:r>
              <a:rPr lang="es-ES" dirty="0"/>
              <a:t>, </a:t>
            </a:r>
            <a:r>
              <a:rPr lang="es-ES" dirty="0" err="1" smtClean="0"/>
              <a:t>guztiak</a:t>
            </a:r>
            <a:r>
              <a:rPr lang="es-ES" dirty="0" smtClean="0"/>
              <a:t> oso </a:t>
            </a:r>
            <a:r>
              <a:rPr lang="es-ES" dirty="0" err="1"/>
              <a:t>paziente</a:t>
            </a:r>
            <a:r>
              <a:rPr lang="es-ES" dirty="0"/>
              <a:t> </a:t>
            </a:r>
            <a:r>
              <a:rPr lang="es-ES" dirty="0" err="1" smtClean="0"/>
              <a:t>gutxirekin</a:t>
            </a:r>
            <a:r>
              <a:rPr lang="es-ES" dirty="0" smtClean="0"/>
              <a:t>.</a:t>
            </a:r>
            <a:endParaRPr lang="es-ES" dirty="0"/>
          </a:p>
          <a:p>
            <a:pPr marL="342900" indent="-342900" algn="just" defTabSz="914400">
              <a:lnSpc>
                <a:spcPct val="12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s-ES" dirty="0"/>
              <a:t>2019ko Cochrane </a:t>
            </a:r>
            <a:r>
              <a:rPr lang="es-ES" dirty="0" err="1"/>
              <a:t>berrikuspen</a:t>
            </a:r>
            <a:r>
              <a:rPr lang="es-ES" dirty="0"/>
              <a:t> baten </a:t>
            </a:r>
            <a:r>
              <a:rPr lang="es-ES" dirty="0" err="1"/>
              <a:t>arabera</a:t>
            </a:r>
            <a:r>
              <a:rPr lang="es-ES" dirty="0"/>
              <a:t>, </a:t>
            </a:r>
            <a:r>
              <a:rPr lang="es-ES" dirty="0" err="1"/>
              <a:t>emaitzak</a:t>
            </a:r>
            <a:r>
              <a:rPr lang="es-ES" dirty="0"/>
              <a:t> </a:t>
            </a:r>
            <a:r>
              <a:rPr lang="es-ES" dirty="0" err="1"/>
              <a:t>zalantzazkoak</a:t>
            </a:r>
            <a:r>
              <a:rPr lang="es-ES" dirty="0"/>
              <a:t> </a:t>
            </a:r>
            <a:r>
              <a:rPr lang="es-ES" dirty="0" err="1"/>
              <a:t>dira</a:t>
            </a:r>
            <a:r>
              <a:rPr lang="es-ES" dirty="0"/>
              <a:t> eta </a:t>
            </a:r>
            <a:r>
              <a:rPr lang="es-ES" dirty="0" err="1"/>
              <a:t>azterketa</a:t>
            </a:r>
            <a:r>
              <a:rPr lang="es-ES" dirty="0"/>
              <a:t> </a:t>
            </a:r>
            <a:r>
              <a:rPr lang="es-ES" dirty="0" err="1"/>
              <a:t>gehiago</a:t>
            </a:r>
            <a:r>
              <a:rPr lang="es-ES" dirty="0"/>
              <a:t> </a:t>
            </a:r>
            <a:r>
              <a:rPr lang="es-ES" dirty="0" err="1"/>
              <a:t>behar</a:t>
            </a:r>
            <a:r>
              <a:rPr lang="es-ES" dirty="0"/>
              <a:t> </a:t>
            </a:r>
            <a:r>
              <a:rPr lang="es-ES" dirty="0" err="1"/>
              <a:t>dira</a:t>
            </a:r>
            <a:r>
              <a:rPr lang="es-ES" dirty="0"/>
              <a:t>.</a:t>
            </a:r>
          </a:p>
          <a:p>
            <a:pPr marL="342900" indent="-342900" algn="just" defTabSz="914400">
              <a:lnSpc>
                <a:spcPct val="12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s-ES" dirty="0" err="1"/>
              <a:t>Azterlan</a:t>
            </a:r>
            <a:r>
              <a:rPr lang="es-ES" dirty="0"/>
              <a:t> </a:t>
            </a:r>
            <a:r>
              <a:rPr lang="es-ES" dirty="0" err="1"/>
              <a:t>berberetan</a:t>
            </a:r>
            <a:r>
              <a:rPr lang="es-ES" dirty="0"/>
              <a:t> </a:t>
            </a:r>
            <a:r>
              <a:rPr lang="es-ES" dirty="0" err="1"/>
              <a:t>oinarrituta</a:t>
            </a:r>
            <a:r>
              <a:rPr lang="es-ES" dirty="0"/>
              <a:t>, </a:t>
            </a:r>
            <a:r>
              <a:rPr lang="es-ES" dirty="0" err="1"/>
              <a:t>AGAren</a:t>
            </a:r>
            <a:r>
              <a:rPr lang="es-ES" dirty="0"/>
              <a:t> eta </a:t>
            </a:r>
            <a:r>
              <a:rPr lang="es-ES" dirty="0" err="1"/>
              <a:t>GETECCUren</a:t>
            </a:r>
            <a:r>
              <a:rPr lang="es-ES" dirty="0"/>
              <a:t> </a:t>
            </a:r>
            <a:r>
              <a:rPr lang="es-ES" dirty="0" err="1" smtClean="0"/>
              <a:t>gidek</a:t>
            </a:r>
            <a:r>
              <a:rPr lang="es-ES" dirty="0" smtClean="0"/>
              <a:t> </a:t>
            </a:r>
            <a:r>
              <a:rPr lang="es-ES" dirty="0"/>
              <a:t>2020ko </a:t>
            </a:r>
            <a:r>
              <a:rPr lang="es-ES" dirty="0" err="1"/>
              <a:t>gomendioetan</a:t>
            </a:r>
            <a:r>
              <a:rPr lang="es-ES" dirty="0"/>
              <a:t> </a:t>
            </a:r>
            <a:r>
              <a:rPr lang="es-ES" dirty="0" err="1"/>
              <a:t>adierazten</a:t>
            </a:r>
            <a:r>
              <a:rPr lang="es-ES" dirty="0"/>
              <a:t> </a:t>
            </a:r>
            <a:r>
              <a:rPr lang="es-ES" dirty="0" err="1" smtClean="0"/>
              <a:t>dute</a:t>
            </a:r>
            <a:r>
              <a:rPr lang="es-ES" dirty="0" smtClean="0"/>
              <a:t> </a:t>
            </a:r>
            <a:r>
              <a:rPr lang="es-ES" dirty="0" err="1" smtClean="0"/>
              <a:t>aurrez</a:t>
            </a:r>
            <a:r>
              <a:rPr lang="es-ES" dirty="0" smtClean="0"/>
              <a:t> </a:t>
            </a:r>
            <a:r>
              <a:rPr lang="es-ES" dirty="0" err="1"/>
              <a:t>aipatutako</a:t>
            </a:r>
            <a:r>
              <a:rPr lang="es-ES" dirty="0"/>
              <a:t> 8 </a:t>
            </a:r>
            <a:r>
              <a:rPr lang="es-ES" dirty="0" err="1"/>
              <a:t>probiotiko</a:t>
            </a:r>
            <a:r>
              <a:rPr lang="es-ES" dirty="0"/>
              <a:t> </a:t>
            </a:r>
            <a:r>
              <a:rPr lang="es-ES" dirty="0" err="1"/>
              <a:t>espezieren</a:t>
            </a:r>
            <a:r>
              <a:rPr lang="es-ES" dirty="0"/>
              <a:t> </a:t>
            </a:r>
            <a:r>
              <a:rPr lang="es-ES" dirty="0" err="1"/>
              <a:t>konbinazioa</a:t>
            </a:r>
            <a:r>
              <a:rPr lang="es-ES" dirty="0"/>
              <a:t> </a:t>
            </a:r>
            <a:r>
              <a:rPr lang="es-ES" dirty="0" err="1"/>
              <a:t>eraginkorra</a:t>
            </a:r>
            <a:r>
              <a:rPr lang="es-ES" dirty="0"/>
              <a:t> izan </a:t>
            </a:r>
            <a:r>
              <a:rPr lang="es-ES" dirty="0" err="1"/>
              <a:t>daitekeela</a:t>
            </a:r>
            <a:r>
              <a:rPr lang="es-ES" dirty="0"/>
              <a:t>, </a:t>
            </a:r>
            <a:r>
              <a:rPr lang="es-ES" dirty="0" err="1"/>
              <a:t>kasu</a:t>
            </a:r>
            <a:r>
              <a:rPr lang="es-ES" dirty="0"/>
              <a:t> </a:t>
            </a:r>
            <a:r>
              <a:rPr lang="es-ES" dirty="0" err="1"/>
              <a:t>batzuetan</a:t>
            </a:r>
            <a:r>
              <a:rPr lang="es-ES" dirty="0"/>
              <a:t>, </a:t>
            </a:r>
            <a:r>
              <a:rPr lang="es-ES" dirty="0" err="1"/>
              <a:t>lehen</a:t>
            </a:r>
            <a:r>
              <a:rPr lang="es-ES" dirty="0"/>
              <a:t> </a:t>
            </a:r>
            <a:r>
              <a:rPr lang="es-ES" dirty="0" err="1"/>
              <a:t>mailako</a:t>
            </a:r>
            <a:r>
              <a:rPr lang="es-ES" dirty="0"/>
              <a:t> </a:t>
            </a:r>
            <a:r>
              <a:rPr lang="es-ES" dirty="0" err="1"/>
              <a:t>prebentzioan</a:t>
            </a:r>
            <a:r>
              <a:rPr lang="es-ES" dirty="0"/>
              <a:t>, </a:t>
            </a:r>
            <a:r>
              <a:rPr lang="es-ES" dirty="0" err="1"/>
              <a:t>bigarren</a:t>
            </a:r>
            <a:r>
              <a:rPr lang="es-ES" dirty="0"/>
              <a:t> </a:t>
            </a:r>
            <a:r>
              <a:rPr lang="es-ES" dirty="0" err="1"/>
              <a:t>mailako</a:t>
            </a:r>
            <a:r>
              <a:rPr lang="es-ES" dirty="0"/>
              <a:t> </a:t>
            </a:r>
            <a:r>
              <a:rPr lang="es-ES" dirty="0" err="1"/>
              <a:t>prebentzioan</a:t>
            </a:r>
            <a:r>
              <a:rPr lang="es-ES" dirty="0"/>
              <a:t> </a:t>
            </a:r>
            <a:r>
              <a:rPr lang="es-ES" dirty="0" err="1"/>
              <a:t>edo</a:t>
            </a:r>
            <a:r>
              <a:rPr lang="es-ES" dirty="0"/>
              <a:t> </a:t>
            </a:r>
            <a:r>
              <a:rPr lang="es-ES" dirty="0" err="1" smtClean="0"/>
              <a:t>erreserboritisaren</a:t>
            </a:r>
            <a:r>
              <a:rPr lang="es-ES" dirty="0" smtClean="0"/>
              <a:t> </a:t>
            </a:r>
            <a:r>
              <a:rPr lang="es-ES" dirty="0" err="1"/>
              <a:t>tratamenduan</a:t>
            </a:r>
            <a:r>
              <a:rPr lang="es-ES" dirty="0"/>
              <a:t>.</a:t>
            </a:r>
          </a:p>
          <a:p>
            <a:pPr marL="342900" indent="-342900" algn="just" defTabSz="914400">
              <a:lnSpc>
                <a:spcPct val="12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endParaRPr lang="es-ES" dirty="0" smtClean="0"/>
          </a:p>
        </p:txBody>
      </p:sp>
      <p:sp>
        <p:nvSpPr>
          <p:cNvPr id="4" name="Título 1"/>
          <p:cNvSpPr txBox="1">
            <a:spLocks/>
          </p:cNvSpPr>
          <p:nvPr/>
        </p:nvSpPr>
        <p:spPr>
          <a:xfrm>
            <a:off x="768927" y="265974"/>
            <a:ext cx="7772400" cy="953225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rgbClr val="5FB1B6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 algn="ctr"/>
            <a:r>
              <a:rPr lang="es-ES" sz="2800" dirty="0" smtClean="0">
                <a:latin typeface="Arial Black" panose="020B0A04020102020204" pitchFamily="34" charset="0"/>
              </a:rPr>
              <a:t>HESTEHETAKO GAIXOTASUN INFLAMATORIOA (III)</a:t>
            </a:r>
            <a:endParaRPr lang="es-ES" sz="2800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352886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extLst>
              <a:ext uri="{FF2B5EF4-FFF2-40B4-BE49-F238E27FC236}">
                <a16:creationId xmlns:a16="http://schemas.microsoft.com/office/drawing/2014/main" id="{C1AACFCF-37A0-428D-AF85-2603AE251F91}"/>
              </a:ext>
            </a:extLst>
          </p:cNvPr>
          <p:cNvSpPr txBox="1"/>
          <p:nvPr/>
        </p:nvSpPr>
        <p:spPr>
          <a:xfrm>
            <a:off x="854505" y="2571501"/>
            <a:ext cx="7914150" cy="30777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endParaRPr lang="en-US" sz="1400" b="1" dirty="0">
              <a:solidFill>
                <a:srgbClr val="5FB1B6"/>
              </a:solidFill>
              <a:cs typeface="Calibri"/>
            </a:endParaRPr>
          </a:p>
        </p:txBody>
      </p:sp>
      <p:sp>
        <p:nvSpPr>
          <p:cNvPr id="5" name="Título 1"/>
          <p:cNvSpPr txBox="1">
            <a:spLocks/>
          </p:cNvSpPr>
          <p:nvPr/>
        </p:nvSpPr>
        <p:spPr>
          <a:xfrm>
            <a:off x="563560" y="350992"/>
            <a:ext cx="7772400" cy="445171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rgbClr val="5FB1B6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 algn="ctr"/>
            <a:r>
              <a:rPr lang="es-ES" sz="2800" dirty="0" smtClean="0">
                <a:latin typeface="Arial Black" panose="020B0A04020102020204" pitchFamily="34" charset="0"/>
              </a:rPr>
              <a:t>ALERGIAK (I)</a:t>
            </a:r>
            <a:endParaRPr lang="es-ES" sz="2800" dirty="0">
              <a:latin typeface="Arial Black" panose="020B0A04020102020204" pitchFamily="34" charset="0"/>
            </a:endParaRPr>
          </a:p>
        </p:txBody>
      </p:sp>
      <p:sp>
        <p:nvSpPr>
          <p:cNvPr id="2" name="Rectángulo 1"/>
          <p:cNvSpPr/>
          <p:nvPr/>
        </p:nvSpPr>
        <p:spPr>
          <a:xfrm>
            <a:off x="563560" y="928468"/>
            <a:ext cx="7308593" cy="47740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algn="just" defTabSz="914400">
              <a:lnSpc>
                <a:spcPct val="120000"/>
              </a:lnSpc>
              <a:spcBef>
                <a:spcPts val="1000"/>
              </a:spcBef>
            </a:pPr>
            <a:r>
              <a:rPr lang="es-ES" b="1" dirty="0" smtClean="0">
                <a:solidFill>
                  <a:srgbClr val="5FB1B6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POPULAZIO PEDIATRIKOA </a:t>
            </a:r>
          </a:p>
          <a:p>
            <a:pPr algn="just" defTabSz="914400">
              <a:lnSpc>
                <a:spcPct val="120000"/>
              </a:lnSpc>
              <a:spcBef>
                <a:spcPts val="1000"/>
              </a:spcBef>
            </a:pPr>
            <a:r>
              <a:rPr lang="es-ES" sz="1400" b="1" dirty="0" smtClean="0">
                <a:solidFill>
                  <a:srgbClr val="5FB1B6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PREBENTZIOA</a:t>
            </a:r>
          </a:p>
          <a:p>
            <a:pPr marL="342900" indent="-342900" algn="just" defTabSz="914400">
              <a:lnSpc>
                <a:spcPct val="11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s-ES" dirty="0"/>
              <a:t>2015eko </a:t>
            </a:r>
            <a:r>
              <a:rPr lang="es-ES" dirty="0" err="1"/>
              <a:t>metaanalisi</a:t>
            </a:r>
            <a:r>
              <a:rPr lang="es-ES" dirty="0"/>
              <a:t> </a:t>
            </a:r>
            <a:r>
              <a:rPr lang="es-ES" dirty="0" err="1" smtClean="0"/>
              <a:t>batek</a:t>
            </a:r>
            <a:r>
              <a:rPr lang="es-ES" dirty="0" smtClean="0"/>
              <a:t>, </a:t>
            </a:r>
            <a:r>
              <a:rPr lang="es-ES" dirty="0" err="1" smtClean="0"/>
              <a:t>probiotiko</a:t>
            </a:r>
            <a:r>
              <a:rPr lang="es-ES" dirty="0" smtClean="0"/>
              <a:t> </a:t>
            </a:r>
            <a:r>
              <a:rPr lang="es-ES" dirty="0" err="1" smtClean="0"/>
              <a:t>desberdinen</a:t>
            </a:r>
            <a:r>
              <a:rPr lang="es-ES" dirty="0" smtClean="0"/>
              <a:t> </a:t>
            </a:r>
            <a:r>
              <a:rPr lang="es-ES" dirty="0" err="1" smtClean="0"/>
              <a:t>administrazioak</a:t>
            </a:r>
            <a:r>
              <a:rPr lang="es-ES" dirty="0" smtClean="0"/>
              <a:t> dermatitis </a:t>
            </a:r>
            <a:r>
              <a:rPr lang="es-ES" dirty="0" err="1"/>
              <a:t>atopikoaren</a:t>
            </a:r>
            <a:r>
              <a:rPr lang="es-ES" dirty="0"/>
              <a:t> </a:t>
            </a:r>
            <a:r>
              <a:rPr lang="es-ES" dirty="0" err="1"/>
              <a:t>arriskua</a:t>
            </a:r>
            <a:r>
              <a:rPr lang="es-ES" dirty="0"/>
              <a:t> </a:t>
            </a:r>
            <a:r>
              <a:rPr lang="es-ES" dirty="0" err="1" smtClean="0"/>
              <a:t>murrizten</a:t>
            </a:r>
            <a:r>
              <a:rPr lang="es-ES" dirty="0" smtClean="0"/>
              <a:t> </a:t>
            </a:r>
            <a:r>
              <a:rPr lang="es-ES" dirty="0" err="1" smtClean="0"/>
              <a:t>zuela</a:t>
            </a:r>
            <a:r>
              <a:rPr lang="es-ES" dirty="0" smtClean="0"/>
              <a:t> </a:t>
            </a:r>
            <a:r>
              <a:rPr lang="es-ES" dirty="0" err="1" smtClean="0"/>
              <a:t>aurkitu</a:t>
            </a:r>
            <a:r>
              <a:rPr lang="es-ES" dirty="0" smtClean="0"/>
              <a:t> </a:t>
            </a:r>
            <a:r>
              <a:rPr lang="es-ES" dirty="0" err="1" smtClean="0"/>
              <a:t>zuen</a:t>
            </a:r>
            <a:r>
              <a:rPr lang="es-ES" dirty="0" smtClean="0"/>
              <a:t>, </a:t>
            </a:r>
            <a:r>
              <a:rPr lang="es-ES" dirty="0" err="1"/>
              <a:t>baina</a:t>
            </a:r>
            <a:r>
              <a:rPr lang="es-ES" dirty="0"/>
              <a:t> </a:t>
            </a:r>
            <a:r>
              <a:rPr lang="es-ES" dirty="0" err="1" smtClean="0"/>
              <a:t>ez</a:t>
            </a:r>
            <a:r>
              <a:rPr lang="es-ES" dirty="0" smtClean="0"/>
              <a:t> zen </a:t>
            </a:r>
            <a:r>
              <a:rPr lang="es-ES" dirty="0" err="1" smtClean="0"/>
              <a:t>berdina</a:t>
            </a:r>
            <a:r>
              <a:rPr lang="es-ES" dirty="0" smtClean="0"/>
              <a:t> </a:t>
            </a:r>
            <a:r>
              <a:rPr lang="es-ES" dirty="0" err="1" smtClean="0"/>
              <a:t>gertatzen</a:t>
            </a:r>
            <a:r>
              <a:rPr lang="es-ES" dirty="0" smtClean="0"/>
              <a:t> </a:t>
            </a:r>
            <a:r>
              <a:rPr lang="es-ES" dirty="0"/>
              <a:t>asma </a:t>
            </a:r>
            <a:r>
              <a:rPr lang="es-ES" dirty="0" err="1"/>
              <a:t>edo</a:t>
            </a:r>
            <a:r>
              <a:rPr lang="es-ES" dirty="0"/>
              <a:t> </a:t>
            </a:r>
            <a:r>
              <a:rPr lang="es-ES" dirty="0" err="1"/>
              <a:t>errinokonjuntibitisaren</a:t>
            </a:r>
            <a:r>
              <a:rPr lang="es-ES" dirty="0"/>
              <a:t> </a:t>
            </a:r>
            <a:r>
              <a:rPr lang="es-ES" dirty="0" err="1"/>
              <a:t>prebentzioan</a:t>
            </a:r>
            <a:r>
              <a:rPr lang="es-ES" dirty="0"/>
              <a:t>.</a:t>
            </a:r>
          </a:p>
          <a:p>
            <a:pPr marL="342900" indent="-342900" algn="just" defTabSz="914400">
              <a:lnSpc>
                <a:spcPct val="11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s-ES" dirty="0" err="1"/>
              <a:t>Probiotikoen</a:t>
            </a:r>
            <a:r>
              <a:rPr lang="es-ES" dirty="0"/>
              <a:t> </a:t>
            </a:r>
            <a:r>
              <a:rPr lang="es-ES" dirty="0" err="1" smtClean="0"/>
              <a:t>erabilera</a:t>
            </a:r>
            <a:r>
              <a:rPr lang="es-ES" dirty="0" smtClean="0"/>
              <a:t> </a:t>
            </a:r>
            <a:r>
              <a:rPr lang="es-ES" dirty="0" err="1" smtClean="0"/>
              <a:t>ondorengo</a:t>
            </a:r>
            <a:r>
              <a:rPr lang="es-ES" dirty="0" smtClean="0"/>
              <a:t> </a:t>
            </a:r>
            <a:r>
              <a:rPr lang="es-ES" dirty="0" err="1"/>
              <a:t>epe</a:t>
            </a:r>
            <a:r>
              <a:rPr lang="es-ES" dirty="0"/>
              <a:t> </a:t>
            </a:r>
            <a:r>
              <a:rPr lang="es-ES" dirty="0" err="1"/>
              <a:t>luzeko</a:t>
            </a:r>
            <a:r>
              <a:rPr lang="es-ES" dirty="0"/>
              <a:t> </a:t>
            </a:r>
            <a:r>
              <a:rPr lang="es-ES" dirty="0" err="1" smtClean="0"/>
              <a:t>jarraipen</a:t>
            </a:r>
            <a:r>
              <a:rPr lang="es-ES" dirty="0" smtClean="0"/>
              <a:t> </a:t>
            </a:r>
            <a:r>
              <a:rPr lang="es-ES" dirty="0" err="1" smtClean="0"/>
              <a:t>azterlanek</a:t>
            </a:r>
            <a:r>
              <a:rPr lang="es-ES" dirty="0" smtClean="0"/>
              <a:t> </a:t>
            </a:r>
            <a:r>
              <a:rPr lang="es-ES" dirty="0" err="1"/>
              <a:t>agerian</a:t>
            </a:r>
            <a:r>
              <a:rPr lang="es-ES" dirty="0"/>
              <a:t> </a:t>
            </a:r>
            <a:r>
              <a:rPr lang="es-ES" dirty="0" err="1"/>
              <a:t>utzi</a:t>
            </a:r>
            <a:r>
              <a:rPr lang="es-ES" dirty="0"/>
              <a:t> </a:t>
            </a:r>
            <a:r>
              <a:rPr lang="es-ES" dirty="0" err="1"/>
              <a:t>zuten</a:t>
            </a:r>
            <a:r>
              <a:rPr lang="es-ES" dirty="0"/>
              <a:t> dermatitis </a:t>
            </a:r>
            <a:r>
              <a:rPr lang="es-ES" dirty="0" err="1"/>
              <a:t>atopikoaren</a:t>
            </a:r>
            <a:r>
              <a:rPr lang="es-ES" dirty="0"/>
              <a:t> </a:t>
            </a:r>
            <a:r>
              <a:rPr lang="es-ES" dirty="0" err="1"/>
              <a:t>arriskua</a:t>
            </a:r>
            <a:r>
              <a:rPr lang="es-ES" dirty="0"/>
              <a:t> </a:t>
            </a:r>
            <a:r>
              <a:rPr lang="es-ES" dirty="0" err="1"/>
              <a:t>denboran</a:t>
            </a:r>
            <a:r>
              <a:rPr lang="es-ES" dirty="0"/>
              <a:t> </a:t>
            </a:r>
            <a:r>
              <a:rPr lang="es-ES" dirty="0" err="1"/>
              <a:t>murriztua</a:t>
            </a:r>
            <a:r>
              <a:rPr lang="es-ES" dirty="0"/>
              <a:t> </a:t>
            </a:r>
            <a:r>
              <a:rPr lang="es-ES" dirty="0" err="1"/>
              <a:t>mantendu</a:t>
            </a:r>
            <a:r>
              <a:rPr lang="es-ES" dirty="0"/>
              <a:t> </a:t>
            </a:r>
            <a:r>
              <a:rPr lang="es-ES" dirty="0" err="1"/>
              <a:t>bazen</a:t>
            </a:r>
            <a:r>
              <a:rPr lang="es-ES" dirty="0"/>
              <a:t> ere, </a:t>
            </a:r>
            <a:r>
              <a:rPr lang="es-ES" dirty="0" err="1"/>
              <a:t>beste</a:t>
            </a:r>
            <a:r>
              <a:rPr lang="es-ES" dirty="0"/>
              <a:t> </a:t>
            </a:r>
            <a:r>
              <a:rPr lang="es-ES" dirty="0" err="1"/>
              <a:t>gaixotasun</a:t>
            </a:r>
            <a:r>
              <a:rPr lang="es-ES" dirty="0"/>
              <a:t> </a:t>
            </a:r>
            <a:r>
              <a:rPr lang="es-ES" dirty="0" err="1"/>
              <a:t>alergiko</a:t>
            </a:r>
            <a:r>
              <a:rPr lang="es-ES" dirty="0"/>
              <a:t> </a:t>
            </a:r>
            <a:r>
              <a:rPr lang="es-ES" dirty="0" err="1"/>
              <a:t>batzuen</a:t>
            </a:r>
            <a:r>
              <a:rPr lang="es-ES" dirty="0"/>
              <a:t> </a:t>
            </a:r>
            <a:r>
              <a:rPr lang="es-ES" dirty="0" err="1"/>
              <a:t>arriskua</a:t>
            </a:r>
            <a:r>
              <a:rPr lang="es-ES" dirty="0"/>
              <a:t>, asma eta </a:t>
            </a:r>
            <a:r>
              <a:rPr lang="es-ES" dirty="0" err="1"/>
              <a:t>errinokonjuntibitis</a:t>
            </a:r>
            <a:r>
              <a:rPr lang="es-ES" dirty="0"/>
              <a:t> </a:t>
            </a:r>
            <a:r>
              <a:rPr lang="es-ES" dirty="0" err="1"/>
              <a:t>alergikoa</a:t>
            </a:r>
            <a:r>
              <a:rPr lang="es-ES" dirty="0"/>
              <a:t> </a:t>
            </a:r>
            <a:r>
              <a:rPr lang="es-ES" dirty="0" err="1"/>
              <a:t>kasu</a:t>
            </a:r>
            <a:r>
              <a:rPr lang="es-ES" dirty="0"/>
              <a:t>, </a:t>
            </a:r>
            <a:r>
              <a:rPr lang="es-ES" dirty="0" err="1"/>
              <a:t>areagotu</a:t>
            </a:r>
            <a:r>
              <a:rPr lang="es-ES" dirty="0"/>
              <a:t> </a:t>
            </a:r>
            <a:r>
              <a:rPr lang="es-ES" dirty="0" err="1"/>
              <a:t>egin</a:t>
            </a:r>
            <a:r>
              <a:rPr lang="es-ES" dirty="0"/>
              <a:t> </a:t>
            </a:r>
            <a:r>
              <a:rPr lang="es-ES" dirty="0" err="1"/>
              <a:t>zela</a:t>
            </a:r>
            <a:r>
              <a:rPr lang="es-ES" dirty="0"/>
              <a:t>.</a:t>
            </a:r>
          </a:p>
          <a:p>
            <a:pPr algn="just" defTabSz="914400">
              <a:lnSpc>
                <a:spcPct val="110000"/>
              </a:lnSpc>
              <a:spcBef>
                <a:spcPts val="1000"/>
              </a:spcBef>
            </a:pPr>
            <a:r>
              <a:rPr lang="es-ES" sz="1400" b="1" dirty="0" smtClean="0">
                <a:solidFill>
                  <a:srgbClr val="5FB1B6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TRATAMENDUA</a:t>
            </a:r>
          </a:p>
          <a:p>
            <a:pPr marL="285750" indent="-285750" algn="just" defTabSz="914400">
              <a:lnSpc>
                <a:spcPct val="11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s-ES" dirty="0"/>
              <a:t>2018ko Cochrane </a:t>
            </a:r>
            <a:r>
              <a:rPr lang="es-ES" dirty="0" err="1"/>
              <a:t>berrikuspen</a:t>
            </a:r>
            <a:r>
              <a:rPr lang="es-ES" dirty="0"/>
              <a:t> </a:t>
            </a:r>
            <a:r>
              <a:rPr lang="es-ES" dirty="0" err="1"/>
              <a:t>batek</a:t>
            </a:r>
            <a:r>
              <a:rPr lang="es-ES" dirty="0"/>
              <a:t> </a:t>
            </a:r>
            <a:r>
              <a:rPr lang="es-ES" dirty="0" err="1"/>
              <a:t>ez</a:t>
            </a:r>
            <a:r>
              <a:rPr lang="es-ES" dirty="0"/>
              <a:t> </a:t>
            </a:r>
            <a:r>
              <a:rPr lang="es-ES" dirty="0" err="1"/>
              <a:t>zuen</a:t>
            </a:r>
            <a:r>
              <a:rPr lang="es-ES" dirty="0"/>
              <a:t> </a:t>
            </a:r>
            <a:r>
              <a:rPr lang="es-ES" dirty="0" err="1"/>
              <a:t>ebidentzia</a:t>
            </a:r>
            <a:r>
              <a:rPr lang="es-ES" dirty="0"/>
              <a:t> </a:t>
            </a:r>
            <a:r>
              <a:rPr lang="es-ES" dirty="0" err="1"/>
              <a:t>nahikorik</a:t>
            </a:r>
            <a:r>
              <a:rPr lang="es-ES" dirty="0"/>
              <a:t> </a:t>
            </a:r>
            <a:r>
              <a:rPr lang="es-ES" dirty="0" err="1"/>
              <a:t>aurkitu</a:t>
            </a:r>
            <a:r>
              <a:rPr lang="es-ES" dirty="0"/>
              <a:t> dermatitis </a:t>
            </a:r>
            <a:r>
              <a:rPr lang="es-ES" dirty="0" err="1"/>
              <a:t>atopikoaren</a:t>
            </a:r>
            <a:r>
              <a:rPr lang="es-ES" dirty="0"/>
              <a:t> </a:t>
            </a:r>
            <a:r>
              <a:rPr lang="es-ES" dirty="0" err="1" smtClean="0"/>
              <a:t>tratamenduan</a:t>
            </a:r>
            <a:r>
              <a:rPr lang="es-ES" dirty="0" smtClean="0"/>
              <a:t> </a:t>
            </a:r>
            <a:r>
              <a:rPr lang="es-ES" dirty="0" err="1"/>
              <a:t>probiotikoak</a:t>
            </a:r>
            <a:r>
              <a:rPr lang="es-ES" dirty="0"/>
              <a:t> </a:t>
            </a:r>
            <a:r>
              <a:rPr lang="es-ES" dirty="0" err="1"/>
              <a:t>gomendatzeko</a:t>
            </a:r>
            <a:r>
              <a:rPr lang="es-ES" dirty="0"/>
              <a:t>, </a:t>
            </a:r>
            <a:r>
              <a:rPr lang="es-ES" dirty="0" err="1" smtClean="0"/>
              <a:t>baina</a:t>
            </a:r>
            <a:r>
              <a:rPr lang="es-ES" dirty="0" smtClean="0"/>
              <a:t> </a:t>
            </a:r>
            <a:r>
              <a:rPr lang="es-ES" dirty="0" err="1"/>
              <a:t>sintomen</a:t>
            </a:r>
            <a:r>
              <a:rPr lang="es-ES" dirty="0"/>
              <a:t> </a:t>
            </a:r>
            <a:r>
              <a:rPr lang="es-ES" dirty="0" err="1"/>
              <a:t>larritasuna</a:t>
            </a:r>
            <a:r>
              <a:rPr lang="es-ES" dirty="0"/>
              <a:t> </a:t>
            </a:r>
            <a:r>
              <a:rPr lang="es-ES" dirty="0" err="1"/>
              <a:t>zertxobait</a:t>
            </a:r>
            <a:r>
              <a:rPr lang="es-ES" dirty="0"/>
              <a:t> </a:t>
            </a:r>
            <a:r>
              <a:rPr lang="es-ES" dirty="0" err="1" smtClean="0"/>
              <a:t>murriztuko</a:t>
            </a:r>
            <a:r>
              <a:rPr lang="es-ES" dirty="0" smtClean="0"/>
              <a:t> </a:t>
            </a:r>
            <a:r>
              <a:rPr lang="es-ES" dirty="0" err="1" smtClean="0"/>
              <a:t>lukete</a:t>
            </a:r>
            <a:r>
              <a:rPr lang="es-ES" dirty="0" smtClean="0"/>
              <a:t>.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4895559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extLst>
              <a:ext uri="{FF2B5EF4-FFF2-40B4-BE49-F238E27FC236}">
                <a16:creationId xmlns:a16="http://schemas.microsoft.com/office/drawing/2014/main" id="{C1AACFCF-37A0-428D-AF85-2603AE251F91}"/>
              </a:ext>
            </a:extLst>
          </p:cNvPr>
          <p:cNvSpPr txBox="1"/>
          <p:nvPr/>
        </p:nvSpPr>
        <p:spPr>
          <a:xfrm>
            <a:off x="854505" y="2571501"/>
            <a:ext cx="7914150" cy="30777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endParaRPr lang="en-US" sz="1400" b="1" dirty="0">
              <a:solidFill>
                <a:srgbClr val="5FB1B6"/>
              </a:solidFill>
              <a:cs typeface="Calibri"/>
            </a:endParaRPr>
          </a:p>
        </p:txBody>
      </p:sp>
      <p:sp>
        <p:nvSpPr>
          <p:cNvPr id="5" name="Título 1"/>
          <p:cNvSpPr txBox="1">
            <a:spLocks/>
          </p:cNvSpPr>
          <p:nvPr/>
        </p:nvSpPr>
        <p:spPr>
          <a:xfrm>
            <a:off x="563560" y="350992"/>
            <a:ext cx="7772400" cy="445171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rgbClr val="5FB1B6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 algn="ctr"/>
            <a:r>
              <a:rPr lang="es-ES" sz="2800" dirty="0" smtClean="0">
                <a:latin typeface="Arial Black" panose="020B0A04020102020204" pitchFamily="34" charset="0"/>
              </a:rPr>
              <a:t>ALERGIAK (II)</a:t>
            </a:r>
            <a:endParaRPr lang="es-ES" sz="2800" dirty="0">
              <a:latin typeface="Arial Black" panose="020B0A04020102020204" pitchFamily="34" charset="0"/>
            </a:endParaRPr>
          </a:p>
        </p:txBody>
      </p:sp>
      <p:sp>
        <p:nvSpPr>
          <p:cNvPr id="2" name="Rectángulo 1"/>
          <p:cNvSpPr/>
          <p:nvPr/>
        </p:nvSpPr>
        <p:spPr>
          <a:xfrm>
            <a:off x="621749" y="1261241"/>
            <a:ext cx="7308593" cy="31531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algn="just" defTabSz="914400">
              <a:lnSpc>
                <a:spcPct val="120000"/>
              </a:lnSpc>
              <a:spcBef>
                <a:spcPts val="1000"/>
              </a:spcBef>
            </a:pPr>
            <a:r>
              <a:rPr lang="es-ES" b="1" dirty="0" smtClean="0">
                <a:solidFill>
                  <a:srgbClr val="5FB1B6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HELDUAK</a:t>
            </a:r>
          </a:p>
          <a:p>
            <a:pPr algn="just" defTabSz="914400">
              <a:lnSpc>
                <a:spcPct val="110000"/>
              </a:lnSpc>
              <a:spcBef>
                <a:spcPts val="1000"/>
              </a:spcBef>
            </a:pPr>
            <a:r>
              <a:rPr lang="es-ES" sz="1400" b="1" dirty="0" smtClean="0">
                <a:solidFill>
                  <a:srgbClr val="5FB1B6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TRATAMENDUAK</a:t>
            </a:r>
          </a:p>
          <a:p>
            <a:pPr algn="just"/>
            <a:endParaRPr lang="es-ES" dirty="0"/>
          </a:p>
          <a:p>
            <a:pPr algn="just"/>
            <a:r>
              <a:rPr lang="es-ES" dirty="0"/>
              <a:t/>
            </a:r>
            <a:br>
              <a:rPr lang="es-ES" dirty="0"/>
            </a:br>
            <a:r>
              <a:rPr lang="es-ES" dirty="0" err="1"/>
              <a:t>Pediatriako</a:t>
            </a:r>
            <a:r>
              <a:rPr lang="es-ES" dirty="0"/>
              <a:t> </a:t>
            </a:r>
            <a:r>
              <a:rPr lang="es-ES" dirty="0" err="1"/>
              <a:t>biztanleen</a:t>
            </a:r>
            <a:r>
              <a:rPr lang="es-ES" dirty="0"/>
              <a:t> </a:t>
            </a:r>
            <a:r>
              <a:rPr lang="es-ES" dirty="0" err="1"/>
              <a:t>kasuan</a:t>
            </a:r>
            <a:r>
              <a:rPr lang="es-ES" dirty="0"/>
              <a:t> </a:t>
            </a:r>
            <a:r>
              <a:rPr lang="es-ES" dirty="0" err="1"/>
              <a:t>bezala</a:t>
            </a:r>
            <a:r>
              <a:rPr lang="es-ES" dirty="0"/>
              <a:t>, 2018ko Cochrane </a:t>
            </a:r>
            <a:r>
              <a:rPr lang="es-ES" dirty="0" err="1"/>
              <a:t>berrikuspenak</a:t>
            </a:r>
            <a:r>
              <a:rPr lang="es-ES" dirty="0"/>
              <a:t> (</a:t>
            </a:r>
            <a:r>
              <a:rPr lang="es-ES" dirty="0" err="1" smtClean="0"/>
              <a:t>helduen</a:t>
            </a:r>
            <a:r>
              <a:rPr lang="es-ES" dirty="0" smtClean="0"/>
              <a:t> % </a:t>
            </a:r>
            <a:r>
              <a:rPr lang="es-ES" dirty="0"/>
              <a:t>7,5) </a:t>
            </a:r>
            <a:r>
              <a:rPr lang="es-ES" dirty="0" err="1"/>
              <a:t>ondorioztatzen</a:t>
            </a:r>
            <a:r>
              <a:rPr lang="es-ES" dirty="0"/>
              <a:t> du </a:t>
            </a:r>
            <a:r>
              <a:rPr lang="es-ES" dirty="0" err="1"/>
              <a:t>ez</a:t>
            </a:r>
            <a:r>
              <a:rPr lang="es-ES" dirty="0"/>
              <a:t> </a:t>
            </a:r>
            <a:r>
              <a:rPr lang="es-ES" dirty="0" err="1"/>
              <a:t>dagoela</a:t>
            </a:r>
            <a:r>
              <a:rPr lang="es-ES" dirty="0"/>
              <a:t> </a:t>
            </a:r>
            <a:r>
              <a:rPr lang="es-ES" dirty="0" err="1"/>
              <a:t>ebidentzia</a:t>
            </a:r>
            <a:r>
              <a:rPr lang="es-ES" dirty="0"/>
              <a:t> </a:t>
            </a:r>
            <a:r>
              <a:rPr lang="es-ES" dirty="0" err="1"/>
              <a:t>nahikorik</a:t>
            </a:r>
            <a:r>
              <a:rPr lang="es-ES" dirty="0"/>
              <a:t> </a:t>
            </a:r>
            <a:r>
              <a:rPr lang="es-ES" dirty="0" err="1"/>
              <a:t>sintomen</a:t>
            </a:r>
            <a:r>
              <a:rPr lang="es-ES" dirty="0"/>
              <a:t> </a:t>
            </a:r>
            <a:r>
              <a:rPr lang="es-ES" dirty="0" err="1"/>
              <a:t>tratamenduan</a:t>
            </a:r>
            <a:r>
              <a:rPr lang="es-ES" dirty="0"/>
              <a:t> </a:t>
            </a:r>
            <a:r>
              <a:rPr lang="es-ES" dirty="0" err="1"/>
              <a:t>probiotikoen</a:t>
            </a:r>
            <a:r>
              <a:rPr lang="es-ES" dirty="0"/>
              <a:t> </a:t>
            </a:r>
            <a:r>
              <a:rPr lang="es-ES" dirty="0" err="1"/>
              <a:t>erabilera</a:t>
            </a:r>
            <a:r>
              <a:rPr lang="es-ES" dirty="0"/>
              <a:t> </a:t>
            </a:r>
            <a:r>
              <a:rPr lang="es-ES" dirty="0" err="1"/>
              <a:t>gomendatzeko</a:t>
            </a:r>
            <a:r>
              <a:rPr lang="es-ES" dirty="0"/>
              <a:t>.</a:t>
            </a:r>
          </a:p>
          <a:p>
            <a:pPr algn="just"/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6102162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1"/>
          <p:cNvSpPr txBox="1">
            <a:spLocks/>
          </p:cNvSpPr>
          <p:nvPr/>
        </p:nvSpPr>
        <p:spPr>
          <a:xfrm>
            <a:off x="768927" y="347096"/>
            <a:ext cx="7772400" cy="831128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rgbClr val="5FB1B6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 algn="ctr"/>
            <a:r>
              <a:rPr lang="es-ES" sz="2800" dirty="0">
                <a:latin typeface="Arial Black" panose="020B0A04020102020204" pitchFamily="34" charset="0"/>
              </a:rPr>
              <a:t>HAURTZAINDEGIRA JOATEN DIREN HAURREN INFEKZIO ARRUNTAK</a:t>
            </a:r>
          </a:p>
        </p:txBody>
      </p:sp>
      <p:sp>
        <p:nvSpPr>
          <p:cNvPr id="3" name="Rectángulo 2"/>
          <p:cNvSpPr/>
          <p:nvPr/>
        </p:nvSpPr>
        <p:spPr>
          <a:xfrm>
            <a:off x="106870" y="1214437"/>
            <a:ext cx="8886305" cy="418576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b="1" dirty="0" smtClean="0">
                <a:solidFill>
                  <a:srgbClr val="5FB1B6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ARNAS TRAKTUA</a:t>
            </a:r>
            <a:endParaRPr lang="es-ES" b="1" dirty="0">
              <a:solidFill>
                <a:srgbClr val="5FB1B6"/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ES" sz="7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 smtClean="0"/>
              <a:t>2016ko </a:t>
            </a:r>
            <a:r>
              <a:rPr lang="es-ES" dirty="0" err="1"/>
              <a:t>metaanalisi</a:t>
            </a:r>
            <a:r>
              <a:rPr lang="es-ES" dirty="0"/>
              <a:t> </a:t>
            </a:r>
            <a:r>
              <a:rPr lang="es-ES" dirty="0" err="1"/>
              <a:t>batek</a:t>
            </a:r>
            <a:r>
              <a:rPr lang="es-ES" dirty="0"/>
              <a:t> </a:t>
            </a:r>
            <a:r>
              <a:rPr lang="es-ES" dirty="0" err="1"/>
              <a:t>ondorioztatu</a:t>
            </a:r>
            <a:r>
              <a:rPr lang="es-ES" dirty="0"/>
              <a:t> </a:t>
            </a:r>
            <a:r>
              <a:rPr lang="es-ES" dirty="0" err="1"/>
              <a:t>zuen</a:t>
            </a:r>
            <a:r>
              <a:rPr lang="es-ES" dirty="0"/>
              <a:t> </a:t>
            </a:r>
            <a:r>
              <a:rPr lang="es-ES" dirty="0" err="1"/>
              <a:t>probiotikoek</a:t>
            </a:r>
            <a:r>
              <a:rPr lang="es-ES" dirty="0"/>
              <a:t>, oro </a:t>
            </a:r>
            <a:r>
              <a:rPr lang="es-ES" dirty="0" err="1"/>
              <a:t>har</a:t>
            </a:r>
            <a:r>
              <a:rPr lang="es-ES" dirty="0"/>
              <a:t>, </a:t>
            </a:r>
            <a:r>
              <a:rPr lang="es-ES" dirty="0" err="1"/>
              <a:t>murriztu</a:t>
            </a:r>
            <a:r>
              <a:rPr lang="es-ES" dirty="0"/>
              <a:t> </a:t>
            </a:r>
            <a:r>
              <a:rPr lang="es-ES" dirty="0" err="1"/>
              <a:t>egiten</a:t>
            </a:r>
            <a:r>
              <a:rPr lang="es-ES" dirty="0"/>
              <a:t> </a:t>
            </a:r>
            <a:r>
              <a:rPr lang="es-ES" dirty="0" err="1"/>
              <a:t>dutela</a:t>
            </a:r>
            <a:r>
              <a:rPr lang="es-ES" dirty="0"/>
              <a:t> </a:t>
            </a:r>
            <a:r>
              <a:rPr lang="es-ES" dirty="0" err="1"/>
              <a:t>arnasbideetako</a:t>
            </a:r>
            <a:r>
              <a:rPr lang="es-ES" dirty="0"/>
              <a:t> </a:t>
            </a:r>
            <a:r>
              <a:rPr lang="es-ES" dirty="0" err="1"/>
              <a:t>infekzioak</a:t>
            </a:r>
            <a:r>
              <a:rPr lang="es-ES" dirty="0"/>
              <a:t> </a:t>
            </a:r>
            <a:r>
              <a:rPr lang="es-ES" dirty="0" err="1"/>
              <a:t>izateko</a:t>
            </a:r>
            <a:r>
              <a:rPr lang="es-ES" dirty="0"/>
              <a:t> </a:t>
            </a:r>
            <a:r>
              <a:rPr lang="es-ES" dirty="0" err="1"/>
              <a:t>arriskua</a:t>
            </a:r>
            <a:r>
              <a:rPr lang="es-ES" dirty="0"/>
              <a:t>; hala ere, </a:t>
            </a:r>
            <a:r>
              <a:rPr lang="es-ES" dirty="0" err="1"/>
              <a:t>emaitzak</a:t>
            </a:r>
            <a:r>
              <a:rPr lang="es-ES" dirty="0"/>
              <a:t> </a:t>
            </a:r>
            <a:r>
              <a:rPr lang="es-ES" dirty="0" err="1"/>
              <a:t>ezin</a:t>
            </a:r>
            <a:r>
              <a:rPr lang="es-ES" dirty="0"/>
              <a:t> </a:t>
            </a:r>
            <a:r>
              <a:rPr lang="es-ES" dirty="0" err="1"/>
              <a:t>dira</a:t>
            </a:r>
            <a:r>
              <a:rPr lang="es-ES" dirty="0"/>
              <a:t> </a:t>
            </a:r>
            <a:r>
              <a:rPr lang="es-ES" dirty="0" err="1"/>
              <a:t>praktika</a:t>
            </a:r>
            <a:r>
              <a:rPr lang="es-ES" dirty="0"/>
              <a:t> </a:t>
            </a:r>
            <a:r>
              <a:rPr lang="es-ES" dirty="0" err="1"/>
              <a:t>klinikora</a:t>
            </a:r>
            <a:r>
              <a:rPr lang="es-ES" dirty="0"/>
              <a:t> </a:t>
            </a:r>
            <a:r>
              <a:rPr lang="es-ES" dirty="0" err="1"/>
              <a:t>estrapolatu</a:t>
            </a:r>
            <a:r>
              <a:rPr lang="es-ES" dirty="0"/>
              <a:t>, </a:t>
            </a:r>
            <a:r>
              <a:rPr lang="es-ES" dirty="0" err="1"/>
              <a:t>adin-talde</a:t>
            </a:r>
            <a:r>
              <a:rPr lang="es-ES" dirty="0"/>
              <a:t> </a:t>
            </a:r>
            <a:r>
              <a:rPr lang="es-ES" dirty="0" err="1"/>
              <a:t>desberdinak</a:t>
            </a:r>
            <a:r>
              <a:rPr lang="es-ES" dirty="0"/>
              <a:t> batera </a:t>
            </a:r>
            <a:r>
              <a:rPr lang="es-ES" dirty="0" err="1"/>
              <a:t>ebaluatu</a:t>
            </a:r>
            <a:r>
              <a:rPr lang="es-ES" dirty="0"/>
              <a:t> </a:t>
            </a:r>
            <a:r>
              <a:rPr lang="es-ES" dirty="0" err="1"/>
              <a:t>baitziren</a:t>
            </a:r>
            <a:r>
              <a:rPr lang="es-ES" dirty="0"/>
              <a:t> eta </a:t>
            </a:r>
            <a:r>
              <a:rPr lang="es-ES" dirty="0" err="1"/>
              <a:t>ez</a:t>
            </a:r>
            <a:r>
              <a:rPr lang="es-ES" dirty="0"/>
              <a:t> </a:t>
            </a:r>
            <a:r>
              <a:rPr lang="es-ES" dirty="0" err="1"/>
              <a:t>baitzen</a:t>
            </a:r>
            <a:r>
              <a:rPr lang="es-ES" dirty="0"/>
              <a:t> </a:t>
            </a:r>
            <a:r>
              <a:rPr lang="es-ES" dirty="0" err="1"/>
              <a:t>anduiaren</a:t>
            </a:r>
            <a:r>
              <a:rPr lang="es-ES" dirty="0"/>
              <a:t> </a:t>
            </a:r>
            <a:r>
              <a:rPr lang="es-ES" dirty="0" err="1"/>
              <a:t>analisi</a:t>
            </a:r>
            <a:r>
              <a:rPr lang="es-ES" dirty="0"/>
              <a:t> </a:t>
            </a:r>
            <a:r>
              <a:rPr lang="es-ES" dirty="0" err="1"/>
              <a:t>espezifikorik</a:t>
            </a:r>
            <a:r>
              <a:rPr lang="es-ES" dirty="0"/>
              <a:t> </a:t>
            </a:r>
            <a:r>
              <a:rPr lang="es-ES" dirty="0" err="1"/>
              <a:t>egin</a:t>
            </a:r>
            <a:r>
              <a:rPr lang="es-ES" dirty="0"/>
              <a:t>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E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i="1" dirty="0"/>
              <a:t>L. </a:t>
            </a:r>
            <a:r>
              <a:rPr lang="es-ES" i="1" dirty="0" err="1"/>
              <a:t>rhamnosus</a:t>
            </a:r>
            <a:r>
              <a:rPr lang="es-ES" i="1" dirty="0"/>
              <a:t> </a:t>
            </a:r>
            <a:r>
              <a:rPr lang="es-ES" dirty="0" err="1" smtClean="0"/>
              <a:t>GGk</a:t>
            </a:r>
            <a:r>
              <a:rPr lang="es-ES" dirty="0" smtClean="0"/>
              <a:t> </a:t>
            </a:r>
            <a:r>
              <a:rPr lang="es-ES" dirty="0" err="1"/>
              <a:t>bakarrik</a:t>
            </a:r>
            <a:r>
              <a:rPr lang="es-ES" dirty="0"/>
              <a:t> </a:t>
            </a:r>
            <a:r>
              <a:rPr lang="es-ES" dirty="0" err="1"/>
              <a:t>frogatu</a:t>
            </a:r>
            <a:r>
              <a:rPr lang="es-ES" dirty="0"/>
              <a:t> du </a:t>
            </a:r>
            <a:r>
              <a:rPr lang="es-ES" dirty="0" err="1" smtClean="0"/>
              <a:t>eraginkortasun</a:t>
            </a:r>
            <a:r>
              <a:rPr lang="es-ES" dirty="0" smtClean="0"/>
              <a:t> </a:t>
            </a:r>
            <a:r>
              <a:rPr lang="es-ES" dirty="0" err="1" smtClean="0"/>
              <a:t>txiki</a:t>
            </a:r>
            <a:r>
              <a:rPr lang="es-ES" dirty="0" smtClean="0"/>
              <a:t> </a:t>
            </a:r>
            <a:r>
              <a:rPr lang="es-ES" dirty="0" err="1" smtClean="0"/>
              <a:t>bat</a:t>
            </a:r>
            <a:r>
              <a:rPr lang="es-ES" dirty="0" smtClean="0"/>
              <a:t> </a:t>
            </a:r>
            <a:r>
              <a:rPr lang="es-ES" dirty="0" err="1"/>
              <a:t>bide</a:t>
            </a:r>
            <a:r>
              <a:rPr lang="es-ES" dirty="0"/>
              <a:t> </a:t>
            </a:r>
            <a:r>
              <a:rPr lang="es-ES" dirty="0" err="1"/>
              <a:t>altuetako</a:t>
            </a:r>
            <a:r>
              <a:rPr lang="es-ES" dirty="0"/>
              <a:t> arnas </a:t>
            </a:r>
            <a:r>
              <a:rPr lang="es-ES" dirty="0" err="1"/>
              <a:t>infekzioen</a:t>
            </a:r>
            <a:r>
              <a:rPr lang="es-ES" dirty="0"/>
              <a:t> </a:t>
            </a:r>
            <a:r>
              <a:rPr lang="es-ES" dirty="0" err="1"/>
              <a:t>prebentzioan</a:t>
            </a:r>
            <a:r>
              <a:rPr lang="es-ES" dirty="0"/>
              <a:t>, eta </a:t>
            </a:r>
            <a:r>
              <a:rPr lang="es-ES" dirty="0" err="1"/>
              <a:t>azterlanetako</a:t>
            </a:r>
            <a:r>
              <a:rPr lang="es-ES" dirty="0"/>
              <a:t> </a:t>
            </a:r>
            <a:r>
              <a:rPr lang="es-ES" dirty="0" err="1"/>
              <a:t>batek</a:t>
            </a:r>
            <a:r>
              <a:rPr lang="es-ES" dirty="0"/>
              <a:t> </a:t>
            </a:r>
            <a:r>
              <a:rPr lang="es-ES" dirty="0" err="1"/>
              <a:t>adierazi</a:t>
            </a:r>
            <a:r>
              <a:rPr lang="es-ES" dirty="0"/>
              <a:t> du </a:t>
            </a:r>
            <a:r>
              <a:rPr lang="es-ES" dirty="0" err="1"/>
              <a:t>erabiltzearen</a:t>
            </a:r>
            <a:r>
              <a:rPr lang="es-ES" dirty="0"/>
              <a:t> </a:t>
            </a:r>
            <a:r>
              <a:rPr lang="es-ES" dirty="0" err="1"/>
              <a:t>onura</a:t>
            </a:r>
            <a:r>
              <a:rPr lang="es-ES" dirty="0"/>
              <a:t> </a:t>
            </a:r>
            <a:r>
              <a:rPr lang="es-ES" dirty="0" err="1"/>
              <a:t>handiena</a:t>
            </a:r>
            <a:r>
              <a:rPr lang="es-ES" dirty="0"/>
              <a:t> </a:t>
            </a:r>
            <a:r>
              <a:rPr lang="es-ES" dirty="0" err="1"/>
              <a:t>jasotzen</a:t>
            </a:r>
            <a:r>
              <a:rPr lang="es-ES" dirty="0"/>
              <a:t> </a:t>
            </a:r>
            <a:r>
              <a:rPr lang="es-ES" dirty="0" err="1"/>
              <a:t>zutenak</a:t>
            </a:r>
            <a:r>
              <a:rPr lang="es-ES" dirty="0"/>
              <a:t> </a:t>
            </a:r>
            <a:r>
              <a:rPr lang="es-ES" dirty="0" err="1"/>
              <a:t>neguko</a:t>
            </a:r>
            <a:r>
              <a:rPr lang="es-ES" dirty="0"/>
              <a:t> </a:t>
            </a:r>
            <a:r>
              <a:rPr lang="es-ES" dirty="0" err="1"/>
              <a:t>hilabeteetan</a:t>
            </a:r>
            <a:r>
              <a:rPr lang="es-ES" dirty="0"/>
              <a:t> </a:t>
            </a:r>
            <a:r>
              <a:rPr lang="es-ES" dirty="0" err="1"/>
              <a:t>behin</a:t>
            </a:r>
            <a:r>
              <a:rPr lang="es-ES" dirty="0"/>
              <a:t> eta </a:t>
            </a:r>
            <a:r>
              <a:rPr lang="es-ES" dirty="0" err="1"/>
              <a:t>berriz</a:t>
            </a:r>
            <a:r>
              <a:rPr lang="es-ES" dirty="0"/>
              <a:t> arnas </a:t>
            </a:r>
            <a:r>
              <a:rPr lang="es-ES" dirty="0" err="1"/>
              <a:t>infekzioak</a:t>
            </a:r>
            <a:r>
              <a:rPr lang="es-ES" dirty="0"/>
              <a:t> </a:t>
            </a:r>
            <a:r>
              <a:rPr lang="es-ES" dirty="0" err="1" smtClean="0"/>
              <a:t>zituzten</a:t>
            </a:r>
            <a:r>
              <a:rPr lang="es-ES" dirty="0" smtClean="0"/>
              <a:t> </a:t>
            </a:r>
            <a:r>
              <a:rPr lang="es-ES" dirty="0" err="1" smtClean="0"/>
              <a:t>haur</a:t>
            </a:r>
            <a:r>
              <a:rPr lang="es-ES" dirty="0" smtClean="0"/>
              <a:t> </a:t>
            </a:r>
            <a:r>
              <a:rPr lang="es-ES" dirty="0" err="1"/>
              <a:t>gazteenak</a:t>
            </a:r>
            <a:r>
              <a:rPr lang="es-ES" dirty="0"/>
              <a:t> </a:t>
            </a:r>
            <a:r>
              <a:rPr lang="es-ES" dirty="0" err="1" smtClean="0"/>
              <a:t>zirela</a:t>
            </a:r>
            <a:r>
              <a:rPr lang="es-ES" dirty="0"/>
              <a:t>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ES" dirty="0"/>
          </a:p>
          <a:p>
            <a:r>
              <a:rPr lang="es-ES" b="1" dirty="0" smtClean="0">
                <a:solidFill>
                  <a:srgbClr val="5FB1B6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TRAKTU GASTROINTESTINALA</a:t>
            </a:r>
            <a:endParaRPr lang="es-ES" b="1" dirty="0">
              <a:solidFill>
                <a:srgbClr val="5FB1B6"/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  <a:p>
            <a:endParaRPr lang="es-ES" sz="7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 err="1"/>
              <a:t>H</a:t>
            </a:r>
            <a:r>
              <a:rPr lang="es-ES" dirty="0" err="1" smtClean="0"/>
              <a:t>aurtzaindegietan</a:t>
            </a:r>
            <a:r>
              <a:rPr lang="es-ES" dirty="0" smtClean="0"/>
              <a:t> </a:t>
            </a:r>
            <a:r>
              <a:rPr lang="es-ES" dirty="0" err="1"/>
              <a:t>infekzio</a:t>
            </a:r>
            <a:r>
              <a:rPr lang="es-ES" dirty="0"/>
              <a:t> </a:t>
            </a:r>
            <a:r>
              <a:rPr lang="es-ES" dirty="0" err="1"/>
              <a:t>gastrointestinalen</a:t>
            </a:r>
            <a:r>
              <a:rPr lang="es-ES" dirty="0"/>
              <a:t> </a:t>
            </a:r>
            <a:r>
              <a:rPr lang="es-ES" dirty="0" err="1" smtClean="0"/>
              <a:t>prebentzioan</a:t>
            </a:r>
            <a:r>
              <a:rPr lang="es-ES" dirty="0" smtClean="0"/>
              <a:t> </a:t>
            </a:r>
            <a:r>
              <a:rPr lang="es-ES" dirty="0" err="1" smtClean="0"/>
              <a:t>probiotikoak</a:t>
            </a:r>
            <a:r>
              <a:rPr lang="es-ES" dirty="0" smtClean="0"/>
              <a:t> </a:t>
            </a:r>
            <a:r>
              <a:rPr lang="es-ES" dirty="0" err="1" smtClean="0"/>
              <a:t>gomendatzeko</a:t>
            </a:r>
            <a:r>
              <a:rPr lang="es-ES" dirty="0" smtClean="0"/>
              <a:t> </a:t>
            </a:r>
            <a:r>
              <a:rPr lang="es-ES" dirty="0" err="1" smtClean="0"/>
              <a:t>kalitatezko</a:t>
            </a:r>
            <a:r>
              <a:rPr lang="es-ES" dirty="0" smtClean="0"/>
              <a:t> </a:t>
            </a:r>
            <a:r>
              <a:rPr lang="es-ES" dirty="0" err="1" smtClean="0"/>
              <a:t>ebidentziarik</a:t>
            </a:r>
            <a:r>
              <a:rPr lang="es-ES" dirty="0" smtClean="0"/>
              <a:t> </a:t>
            </a:r>
            <a:r>
              <a:rPr lang="es-ES" dirty="0" err="1" smtClean="0"/>
              <a:t>ez</a:t>
            </a:r>
            <a:r>
              <a:rPr lang="es-ES" dirty="0" smtClean="0"/>
              <a:t> da </a:t>
            </a:r>
            <a:r>
              <a:rPr lang="es-ES" dirty="0" err="1" smtClean="0"/>
              <a:t>aurkitu</a:t>
            </a:r>
            <a:r>
              <a:rPr lang="es-ES" dirty="0" smtClean="0"/>
              <a:t>. </a:t>
            </a:r>
            <a:endParaRPr lang="es-ES" sz="1600" dirty="0"/>
          </a:p>
        </p:txBody>
      </p:sp>
    </p:spTree>
    <p:extLst>
      <p:ext uri="{BB962C8B-B14F-4D97-AF65-F5344CB8AC3E}">
        <p14:creationId xmlns:p14="http://schemas.microsoft.com/office/powerpoint/2010/main" val="36582008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ángulo 7"/>
          <p:cNvSpPr/>
          <p:nvPr/>
        </p:nvSpPr>
        <p:spPr>
          <a:xfrm>
            <a:off x="229604" y="1520248"/>
            <a:ext cx="8645236" cy="33855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 smtClean="0">
                <a:solidFill>
                  <a:srgbClr val="5FB1B6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TRAKTU GASTROINTESTINALA</a:t>
            </a:r>
            <a:endParaRPr lang="es-ES" b="1" dirty="0">
              <a:solidFill>
                <a:srgbClr val="5FB1B6"/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  <a:p>
            <a:pPr algn="just"/>
            <a:endParaRPr lang="es-ES" sz="1600" dirty="0" smtClean="0"/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s-ES" dirty="0" smtClean="0"/>
              <a:t>2018ko </a:t>
            </a:r>
            <a:r>
              <a:rPr lang="es-ES" dirty="0" err="1"/>
              <a:t>berrikuspen</a:t>
            </a:r>
            <a:r>
              <a:rPr lang="es-ES" dirty="0"/>
              <a:t> </a:t>
            </a:r>
            <a:r>
              <a:rPr lang="es-ES" dirty="0" err="1"/>
              <a:t>sistematiko</a:t>
            </a:r>
            <a:r>
              <a:rPr lang="es-ES" dirty="0"/>
              <a:t> baten </a:t>
            </a:r>
            <a:r>
              <a:rPr lang="es-ES" dirty="0" err="1"/>
              <a:t>datuen</a:t>
            </a:r>
            <a:r>
              <a:rPr lang="es-ES" dirty="0"/>
              <a:t> </a:t>
            </a:r>
            <a:r>
              <a:rPr lang="es-ES" dirty="0" err="1"/>
              <a:t>arabera</a:t>
            </a:r>
            <a:r>
              <a:rPr lang="es-ES" dirty="0" smtClean="0"/>
              <a:t>, </a:t>
            </a:r>
            <a:r>
              <a:rPr lang="es-ES" dirty="0" err="1"/>
              <a:t>ospitaleko</a:t>
            </a:r>
            <a:r>
              <a:rPr lang="es-ES" dirty="0"/>
              <a:t> </a:t>
            </a:r>
            <a:r>
              <a:rPr lang="es-ES" dirty="0" err="1" smtClean="0"/>
              <a:t>egonaldian</a:t>
            </a:r>
            <a:r>
              <a:rPr lang="es-ES" dirty="0" smtClean="0"/>
              <a:t> </a:t>
            </a:r>
            <a:r>
              <a:rPr lang="es-ES" dirty="0" err="1" smtClean="0"/>
              <a:t>zehar</a:t>
            </a:r>
            <a:r>
              <a:rPr lang="es-ES" dirty="0" smtClean="0"/>
              <a:t> </a:t>
            </a:r>
            <a:r>
              <a:rPr lang="es-ES" dirty="0" err="1"/>
              <a:t>beherako</a:t>
            </a:r>
            <a:r>
              <a:rPr lang="es-ES" dirty="0"/>
              <a:t> </a:t>
            </a:r>
            <a:r>
              <a:rPr lang="es-ES" dirty="0" err="1"/>
              <a:t>nosokomialaren</a:t>
            </a:r>
            <a:r>
              <a:rPr lang="es-ES" dirty="0"/>
              <a:t> </a:t>
            </a:r>
            <a:r>
              <a:rPr lang="es-ES" dirty="0" err="1"/>
              <a:t>arriskua</a:t>
            </a:r>
            <a:r>
              <a:rPr lang="es-ES" dirty="0"/>
              <a:t> </a:t>
            </a:r>
            <a:r>
              <a:rPr lang="es-ES" dirty="0" err="1"/>
              <a:t>murrizteko</a:t>
            </a:r>
            <a:r>
              <a:rPr lang="es-ES" dirty="0"/>
              <a:t> </a:t>
            </a:r>
            <a:r>
              <a:rPr lang="es-ES" dirty="0" err="1" smtClean="0"/>
              <a:t>onura</a:t>
            </a:r>
            <a:r>
              <a:rPr lang="es-ES" dirty="0" smtClean="0"/>
              <a:t> </a:t>
            </a:r>
            <a:r>
              <a:rPr lang="es-ES" dirty="0" err="1" smtClean="0"/>
              <a:t>erakutsi</a:t>
            </a:r>
            <a:r>
              <a:rPr lang="es-ES" dirty="0" smtClean="0"/>
              <a:t> </a:t>
            </a:r>
            <a:r>
              <a:rPr lang="es-ES" dirty="0" err="1"/>
              <a:t>duen</a:t>
            </a:r>
            <a:r>
              <a:rPr lang="es-ES" dirty="0"/>
              <a:t> </a:t>
            </a:r>
            <a:r>
              <a:rPr lang="es-ES" dirty="0" err="1"/>
              <a:t>andui</a:t>
            </a:r>
            <a:r>
              <a:rPr lang="es-ES" dirty="0"/>
              <a:t> </a:t>
            </a:r>
            <a:r>
              <a:rPr lang="es-ES" dirty="0" err="1"/>
              <a:t>bakarra</a:t>
            </a:r>
            <a:r>
              <a:rPr lang="es-ES" dirty="0"/>
              <a:t> </a:t>
            </a:r>
            <a:r>
              <a:rPr lang="es-ES" i="1" dirty="0" smtClean="0"/>
              <a:t>L</a:t>
            </a:r>
            <a:r>
              <a:rPr lang="es-ES" i="1" dirty="0"/>
              <a:t>. </a:t>
            </a:r>
            <a:r>
              <a:rPr lang="es-ES" i="1" dirty="0" err="1"/>
              <a:t>rhamnosus</a:t>
            </a:r>
            <a:r>
              <a:rPr lang="es-ES" i="1" dirty="0"/>
              <a:t> </a:t>
            </a:r>
            <a:r>
              <a:rPr lang="es-ES" dirty="0"/>
              <a:t>GG </a:t>
            </a:r>
            <a:r>
              <a:rPr lang="es-ES" dirty="0" smtClean="0"/>
              <a:t> da, 10</a:t>
            </a:r>
            <a:r>
              <a:rPr lang="es-ES" baseline="30000" dirty="0" smtClean="0"/>
              <a:t>9</a:t>
            </a:r>
            <a:r>
              <a:rPr lang="es-ES" dirty="0" smtClean="0"/>
              <a:t> </a:t>
            </a:r>
            <a:r>
              <a:rPr lang="es-ES" dirty="0"/>
              <a:t>UKE/</a:t>
            </a:r>
            <a:r>
              <a:rPr lang="es-ES" dirty="0" err="1"/>
              <a:t>eguneko</a:t>
            </a:r>
            <a:r>
              <a:rPr lang="es-ES" dirty="0"/>
              <a:t> </a:t>
            </a:r>
            <a:r>
              <a:rPr lang="es-ES" dirty="0" err="1"/>
              <a:t>dosian</a:t>
            </a:r>
            <a:r>
              <a:rPr lang="es-ES" dirty="0" smtClean="0"/>
              <a:t>.</a:t>
            </a:r>
            <a:endParaRPr lang="es-ES" dirty="0"/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s-ES" dirty="0" err="1"/>
              <a:t>Egonaldi</a:t>
            </a:r>
            <a:r>
              <a:rPr lang="es-ES" dirty="0"/>
              <a:t> </a:t>
            </a:r>
            <a:r>
              <a:rPr lang="es-ES" dirty="0" err="1"/>
              <a:t>luzeagoak</a:t>
            </a:r>
            <a:r>
              <a:rPr lang="es-ES" dirty="0"/>
              <a:t> </a:t>
            </a:r>
            <a:r>
              <a:rPr lang="es-ES" dirty="0" err="1"/>
              <a:t>dituzten</a:t>
            </a:r>
            <a:r>
              <a:rPr lang="es-ES" dirty="0"/>
              <a:t> </a:t>
            </a:r>
            <a:r>
              <a:rPr lang="es-ES" dirty="0" err="1"/>
              <a:t>haurrek</a:t>
            </a:r>
            <a:r>
              <a:rPr lang="es-ES" dirty="0"/>
              <a:t> </a:t>
            </a:r>
            <a:r>
              <a:rPr lang="es-ES" dirty="0" err="1"/>
              <a:t>onura</a:t>
            </a:r>
            <a:r>
              <a:rPr lang="es-ES" dirty="0"/>
              <a:t> </a:t>
            </a:r>
            <a:r>
              <a:rPr lang="es-ES" dirty="0" err="1"/>
              <a:t>handiagoa</a:t>
            </a:r>
            <a:r>
              <a:rPr lang="es-ES" dirty="0"/>
              <a:t> </a:t>
            </a:r>
            <a:r>
              <a:rPr lang="es-ES" dirty="0" err="1"/>
              <a:t>jasoko</a:t>
            </a:r>
            <a:r>
              <a:rPr lang="es-ES" dirty="0"/>
              <a:t> </a:t>
            </a:r>
            <a:r>
              <a:rPr lang="es-ES" dirty="0" err="1"/>
              <a:t>lukete</a:t>
            </a:r>
            <a:r>
              <a:rPr lang="es-ES" dirty="0"/>
              <a:t>.</a:t>
            </a:r>
          </a:p>
          <a:p>
            <a:pPr algn="just">
              <a:lnSpc>
                <a:spcPct val="150000"/>
              </a:lnSpc>
            </a:pPr>
            <a:endParaRPr lang="es-ES" sz="1200" dirty="0" smtClean="0"/>
          </a:p>
          <a:p>
            <a:pPr algn="just">
              <a:lnSpc>
                <a:spcPct val="150000"/>
              </a:lnSpc>
            </a:pPr>
            <a:r>
              <a:rPr lang="es-ES" b="1" dirty="0" smtClean="0">
                <a:solidFill>
                  <a:srgbClr val="5FB1B6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ARNAS TRAKTUA</a:t>
            </a:r>
            <a:endParaRPr lang="es-ES" b="1" dirty="0">
              <a:solidFill>
                <a:srgbClr val="5FB1B6"/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s-ES" dirty="0" smtClean="0"/>
              <a:t>Ez </a:t>
            </a:r>
            <a:r>
              <a:rPr lang="es-ES" dirty="0" err="1"/>
              <a:t>dago</a:t>
            </a:r>
            <a:r>
              <a:rPr lang="es-ES" dirty="0"/>
              <a:t> </a:t>
            </a:r>
            <a:r>
              <a:rPr lang="es-ES" dirty="0" err="1"/>
              <a:t>nahikoa</a:t>
            </a:r>
            <a:r>
              <a:rPr lang="es-ES" dirty="0"/>
              <a:t> </a:t>
            </a:r>
            <a:r>
              <a:rPr lang="es-ES" dirty="0" err="1" smtClean="0"/>
              <a:t>ebidentzia</a:t>
            </a:r>
            <a:r>
              <a:rPr lang="es-ES" dirty="0" smtClean="0"/>
              <a:t> </a:t>
            </a:r>
            <a:r>
              <a:rPr lang="es-ES" dirty="0" err="1" smtClean="0"/>
              <a:t>probiotikoen</a:t>
            </a:r>
            <a:r>
              <a:rPr lang="es-ES" dirty="0" smtClean="0"/>
              <a:t> </a:t>
            </a:r>
            <a:r>
              <a:rPr lang="es-ES" dirty="0" err="1" smtClean="0"/>
              <a:t>erabilera</a:t>
            </a:r>
            <a:r>
              <a:rPr lang="es-ES" dirty="0" smtClean="0"/>
              <a:t> </a:t>
            </a:r>
            <a:r>
              <a:rPr lang="es-ES" dirty="0" err="1" smtClean="0"/>
              <a:t>gomendatzeko</a:t>
            </a:r>
            <a:r>
              <a:rPr lang="es-ES" dirty="0" smtClean="0"/>
              <a:t>.</a:t>
            </a:r>
            <a:endParaRPr lang="es-ES" dirty="0"/>
          </a:p>
        </p:txBody>
      </p:sp>
      <p:sp>
        <p:nvSpPr>
          <p:cNvPr id="7" name="Título 1"/>
          <p:cNvSpPr txBox="1">
            <a:spLocks/>
          </p:cNvSpPr>
          <p:nvPr/>
        </p:nvSpPr>
        <p:spPr>
          <a:xfrm>
            <a:off x="20320" y="347096"/>
            <a:ext cx="9078040" cy="831128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rgbClr val="5FB1B6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 algn="ctr"/>
            <a:r>
              <a:rPr lang="es-ES" sz="2800" dirty="0" smtClean="0">
                <a:latin typeface="Arial Black" panose="020B0A04020102020204" pitchFamily="34" charset="0"/>
              </a:rPr>
              <a:t>INFEKZIO NOSOKOMIALEN PREBENTZIOA </a:t>
            </a:r>
            <a:r>
              <a:rPr lang="es-ES" sz="2800" dirty="0">
                <a:latin typeface="Arial Black" panose="020B0A04020102020204" pitchFamily="34" charset="0"/>
              </a:rPr>
              <a:t>POPULAZIO PEDIATRIKOAN </a:t>
            </a:r>
          </a:p>
        </p:txBody>
      </p:sp>
    </p:spTree>
    <p:extLst>
      <p:ext uri="{BB962C8B-B14F-4D97-AF65-F5344CB8AC3E}">
        <p14:creationId xmlns:p14="http://schemas.microsoft.com/office/powerpoint/2010/main" val="39949403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ángulo 7"/>
          <p:cNvSpPr/>
          <p:nvPr/>
        </p:nvSpPr>
        <p:spPr>
          <a:xfrm>
            <a:off x="156031" y="1657583"/>
            <a:ext cx="8645236" cy="14157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sz="1600" b="1" dirty="0" smtClean="0">
                <a:solidFill>
                  <a:srgbClr val="5FB1B6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POPULAZIO PEDIATRIKOA</a:t>
            </a:r>
            <a:endParaRPr lang="es-ES" sz="1600" b="1" dirty="0">
              <a:solidFill>
                <a:srgbClr val="5FB1B6"/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es-ES" sz="1600" dirty="0" smtClean="0"/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s-ES" dirty="0" err="1" smtClean="0"/>
              <a:t>Interbentzioaren</a:t>
            </a:r>
            <a:r>
              <a:rPr lang="es-ES" dirty="0" smtClean="0"/>
              <a:t> </a:t>
            </a:r>
            <a:r>
              <a:rPr lang="es-ES" dirty="0" err="1"/>
              <a:t>iraupenari</a:t>
            </a:r>
            <a:r>
              <a:rPr lang="es-ES" dirty="0"/>
              <a:t>, </a:t>
            </a:r>
            <a:r>
              <a:rPr lang="es-ES" dirty="0" err="1"/>
              <a:t>helburu</a:t>
            </a:r>
            <a:r>
              <a:rPr lang="es-ES" dirty="0"/>
              <a:t> </a:t>
            </a:r>
            <a:r>
              <a:rPr lang="es-ES" dirty="0" err="1"/>
              <a:t>nagusiari</a:t>
            </a:r>
            <a:r>
              <a:rPr lang="es-ES" dirty="0"/>
              <a:t> eta min </a:t>
            </a:r>
            <a:r>
              <a:rPr lang="es-ES" dirty="0" err="1"/>
              <a:t>motari</a:t>
            </a:r>
            <a:r>
              <a:rPr lang="es-ES" dirty="0"/>
              <a:t> </a:t>
            </a:r>
            <a:r>
              <a:rPr lang="es-ES" dirty="0" err="1"/>
              <a:t>buruzko</a:t>
            </a:r>
            <a:r>
              <a:rPr lang="es-ES" dirty="0"/>
              <a:t> </a:t>
            </a:r>
            <a:r>
              <a:rPr lang="es-ES" dirty="0" err="1"/>
              <a:t>azterlanen</a:t>
            </a:r>
            <a:r>
              <a:rPr lang="es-ES" dirty="0"/>
              <a:t> </a:t>
            </a:r>
            <a:r>
              <a:rPr lang="es-ES" dirty="0" err="1"/>
              <a:t>aldakortasunak</a:t>
            </a:r>
            <a:r>
              <a:rPr lang="es-ES" dirty="0"/>
              <a:t> </a:t>
            </a:r>
            <a:r>
              <a:rPr lang="es-ES" dirty="0" err="1"/>
              <a:t>eragotzi</a:t>
            </a:r>
            <a:r>
              <a:rPr lang="es-ES" dirty="0"/>
              <a:t> </a:t>
            </a:r>
            <a:r>
              <a:rPr lang="es-ES" dirty="0" err="1"/>
              <a:t>egiten</a:t>
            </a:r>
            <a:r>
              <a:rPr lang="es-ES" dirty="0"/>
              <a:t> du </a:t>
            </a:r>
            <a:r>
              <a:rPr lang="es-ES" dirty="0" err="1"/>
              <a:t>probiotikoak</a:t>
            </a:r>
            <a:r>
              <a:rPr lang="es-ES" dirty="0"/>
              <a:t> </a:t>
            </a:r>
            <a:r>
              <a:rPr lang="es-ES" dirty="0" err="1"/>
              <a:t>erabiltzeko</a:t>
            </a:r>
            <a:r>
              <a:rPr lang="es-ES" dirty="0"/>
              <a:t> </a:t>
            </a:r>
            <a:r>
              <a:rPr lang="es-ES" dirty="0" err="1" smtClean="0"/>
              <a:t>gomendioak</a:t>
            </a:r>
            <a:r>
              <a:rPr lang="es-ES" dirty="0" smtClean="0"/>
              <a:t> </a:t>
            </a:r>
            <a:r>
              <a:rPr lang="es-ES" dirty="0" err="1"/>
              <a:t>egitea</a:t>
            </a:r>
            <a:r>
              <a:rPr lang="es-ES" dirty="0"/>
              <a:t>.</a:t>
            </a:r>
          </a:p>
        </p:txBody>
      </p:sp>
      <p:sp>
        <p:nvSpPr>
          <p:cNvPr id="7" name="Título 1"/>
          <p:cNvSpPr txBox="1">
            <a:spLocks/>
          </p:cNvSpPr>
          <p:nvPr/>
        </p:nvSpPr>
        <p:spPr>
          <a:xfrm>
            <a:off x="768927" y="347096"/>
            <a:ext cx="7772400" cy="831128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rgbClr val="5FB1B6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 algn="ctr"/>
            <a:r>
              <a:rPr lang="es-ES" sz="2800" dirty="0">
                <a:latin typeface="Arial Black" panose="020B0A04020102020204" pitchFamily="34" charset="0"/>
              </a:rPr>
              <a:t>NAHASMENDU FUNTZIONALEI LOTUTAKO ABDOMENEKO MINA</a:t>
            </a:r>
          </a:p>
        </p:txBody>
      </p:sp>
    </p:spTree>
    <p:extLst>
      <p:ext uri="{BB962C8B-B14F-4D97-AF65-F5344CB8AC3E}">
        <p14:creationId xmlns:p14="http://schemas.microsoft.com/office/powerpoint/2010/main" val="2393696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ángulo 7"/>
          <p:cNvSpPr/>
          <p:nvPr/>
        </p:nvSpPr>
        <p:spPr>
          <a:xfrm>
            <a:off x="250624" y="1206704"/>
            <a:ext cx="8645236" cy="33701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sz="1600" b="1" dirty="0" smtClean="0">
                <a:solidFill>
                  <a:srgbClr val="5FB1B6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PREBENTZIOA</a:t>
            </a:r>
            <a:endParaRPr lang="es-ES" sz="1600" b="1" dirty="0">
              <a:solidFill>
                <a:srgbClr val="5FB1B6"/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es-ES" sz="1100" dirty="0" smtClean="0"/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s-ES" dirty="0"/>
              <a:t>2019ko Cochrane </a:t>
            </a:r>
            <a:r>
              <a:rPr lang="es-ES" dirty="0" err="1"/>
              <a:t>berrikuspen</a:t>
            </a:r>
            <a:r>
              <a:rPr lang="es-ES" dirty="0"/>
              <a:t> baten </a:t>
            </a:r>
            <a:r>
              <a:rPr lang="es-ES" dirty="0" err="1"/>
              <a:t>arabera</a:t>
            </a:r>
            <a:r>
              <a:rPr lang="es-ES" dirty="0"/>
              <a:t>, </a:t>
            </a:r>
            <a:r>
              <a:rPr lang="es-ES" dirty="0" err="1"/>
              <a:t>ez</a:t>
            </a:r>
            <a:r>
              <a:rPr lang="es-ES" dirty="0"/>
              <a:t> </a:t>
            </a:r>
            <a:r>
              <a:rPr lang="es-ES" dirty="0" err="1"/>
              <a:t>dago</a:t>
            </a:r>
            <a:r>
              <a:rPr lang="es-ES" dirty="0"/>
              <a:t> </a:t>
            </a:r>
            <a:r>
              <a:rPr lang="es-ES" dirty="0" err="1"/>
              <a:t>probiotikoen</a:t>
            </a:r>
            <a:r>
              <a:rPr lang="es-ES" dirty="0"/>
              <a:t> </a:t>
            </a:r>
            <a:r>
              <a:rPr lang="es-ES" dirty="0" err="1"/>
              <a:t>eraginkortasuna</a:t>
            </a:r>
            <a:r>
              <a:rPr lang="es-ES" dirty="0"/>
              <a:t> </a:t>
            </a:r>
            <a:r>
              <a:rPr lang="es-ES" dirty="0" err="1"/>
              <a:t>frogatzen</a:t>
            </a:r>
            <a:r>
              <a:rPr lang="es-ES" dirty="0"/>
              <a:t> </a:t>
            </a:r>
            <a:r>
              <a:rPr lang="es-ES" dirty="0" err="1"/>
              <a:t>duen</a:t>
            </a:r>
            <a:r>
              <a:rPr lang="es-ES" dirty="0"/>
              <a:t> </a:t>
            </a:r>
            <a:r>
              <a:rPr lang="es-ES" dirty="0" err="1"/>
              <a:t>ebidentzia</a:t>
            </a:r>
            <a:r>
              <a:rPr lang="es-ES" dirty="0"/>
              <a:t> </a:t>
            </a:r>
            <a:r>
              <a:rPr lang="es-ES" dirty="0" err="1"/>
              <a:t>argirik</a:t>
            </a:r>
            <a:r>
              <a:rPr lang="es-ES" dirty="0" smtClean="0"/>
              <a:t>.</a:t>
            </a:r>
          </a:p>
          <a:p>
            <a:pPr algn="just">
              <a:lnSpc>
                <a:spcPct val="150000"/>
              </a:lnSpc>
            </a:pPr>
            <a:endParaRPr lang="es-ES" dirty="0" smtClean="0"/>
          </a:p>
          <a:p>
            <a:pPr algn="just">
              <a:lnSpc>
                <a:spcPct val="150000"/>
              </a:lnSpc>
            </a:pPr>
            <a:r>
              <a:rPr lang="es-ES" sz="1600" b="1" dirty="0" smtClean="0">
                <a:solidFill>
                  <a:srgbClr val="5FB1B6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TRATAMENDUA</a:t>
            </a:r>
            <a:endParaRPr lang="es-ES" sz="1600" b="1" dirty="0">
              <a:solidFill>
                <a:srgbClr val="5FB1B6"/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s-ES" dirty="0"/>
              <a:t>2014ko </a:t>
            </a:r>
            <a:r>
              <a:rPr lang="es-ES" dirty="0" err="1"/>
              <a:t>metaanalisi</a:t>
            </a:r>
            <a:r>
              <a:rPr lang="es-ES" dirty="0"/>
              <a:t> batean, </a:t>
            </a:r>
            <a:r>
              <a:rPr lang="es-ES" dirty="0" err="1"/>
              <a:t>ikusi</a:t>
            </a:r>
            <a:r>
              <a:rPr lang="es-ES" dirty="0"/>
              <a:t> zen </a:t>
            </a:r>
            <a:r>
              <a:rPr lang="es-ES" dirty="0" smtClean="0"/>
              <a:t>21. </a:t>
            </a:r>
            <a:r>
              <a:rPr lang="es-ES" dirty="0" err="1" smtClean="0"/>
              <a:t>egunean</a:t>
            </a:r>
            <a:r>
              <a:rPr lang="es-ES" dirty="0" smtClean="0"/>
              <a:t> </a:t>
            </a:r>
            <a:r>
              <a:rPr lang="es-ES" dirty="0" err="1" smtClean="0"/>
              <a:t>batez</a:t>
            </a:r>
            <a:r>
              <a:rPr lang="es-ES" dirty="0"/>
              <a:t> </a:t>
            </a:r>
            <a:r>
              <a:rPr lang="es-ES" dirty="0" err="1" smtClean="0"/>
              <a:t>beste</a:t>
            </a:r>
            <a:r>
              <a:rPr lang="es-ES" dirty="0" smtClean="0"/>
              <a:t> </a:t>
            </a:r>
            <a:r>
              <a:rPr lang="es-ES" dirty="0"/>
              <a:t>negar-</a:t>
            </a:r>
            <a:r>
              <a:rPr lang="es-ES" dirty="0" err="1"/>
              <a:t>denbora</a:t>
            </a:r>
            <a:r>
              <a:rPr lang="es-ES" dirty="0"/>
              <a:t> </a:t>
            </a:r>
            <a:r>
              <a:rPr lang="es-ES" dirty="0" smtClean="0"/>
              <a:t>43 </a:t>
            </a:r>
            <a:r>
              <a:rPr lang="es-ES" dirty="0" err="1" smtClean="0"/>
              <a:t>minutuz</a:t>
            </a:r>
            <a:r>
              <a:rPr lang="es-ES" dirty="0" smtClean="0"/>
              <a:t> </a:t>
            </a:r>
            <a:r>
              <a:rPr lang="es-ES" dirty="0" err="1"/>
              <a:t>murriztu</a:t>
            </a:r>
            <a:r>
              <a:rPr lang="es-ES" dirty="0"/>
              <a:t> </a:t>
            </a:r>
            <a:r>
              <a:rPr lang="es-ES" dirty="0" err="1" smtClean="0"/>
              <a:t>zela</a:t>
            </a:r>
            <a:r>
              <a:rPr lang="es-ES" dirty="0" smtClean="0"/>
              <a:t>, </a:t>
            </a:r>
            <a:r>
              <a:rPr lang="es-ES" dirty="0"/>
              <a:t>21-30 </a:t>
            </a:r>
            <a:r>
              <a:rPr lang="es-ES" dirty="0" err="1"/>
              <a:t>egunez</a:t>
            </a:r>
            <a:r>
              <a:rPr lang="es-ES" dirty="0"/>
              <a:t> </a:t>
            </a:r>
            <a:r>
              <a:rPr lang="es-ES" i="1" dirty="0"/>
              <a:t>L. </a:t>
            </a:r>
            <a:r>
              <a:rPr lang="es-ES" i="1" dirty="0" err="1"/>
              <a:t>reuteri</a:t>
            </a:r>
            <a:r>
              <a:rPr lang="es-ES" i="1" dirty="0"/>
              <a:t> </a:t>
            </a:r>
            <a:r>
              <a:rPr lang="es-ES" dirty="0"/>
              <a:t>DSM 17938ren 10</a:t>
            </a:r>
            <a:r>
              <a:rPr lang="es-ES" baseline="30000" dirty="0"/>
              <a:t>8</a:t>
            </a:r>
            <a:r>
              <a:rPr lang="es-ES" dirty="0"/>
              <a:t> UKE/</a:t>
            </a:r>
            <a:r>
              <a:rPr lang="es-ES" dirty="0" err="1"/>
              <a:t>egun</a:t>
            </a:r>
            <a:r>
              <a:rPr lang="es-ES" dirty="0"/>
              <a:t> </a:t>
            </a:r>
            <a:r>
              <a:rPr lang="es-ES" dirty="0" err="1" smtClean="0"/>
              <a:t>hartuta</a:t>
            </a:r>
            <a:r>
              <a:rPr lang="es-ES" dirty="0" smtClean="0"/>
              <a:t>. </a:t>
            </a:r>
            <a:r>
              <a:rPr lang="es-ES" dirty="0" err="1"/>
              <a:t>Emaitzak</a:t>
            </a:r>
            <a:r>
              <a:rPr lang="es-ES" dirty="0"/>
              <a:t> </a:t>
            </a:r>
            <a:r>
              <a:rPr lang="es-ES" dirty="0" err="1"/>
              <a:t>amagandiko</a:t>
            </a:r>
            <a:r>
              <a:rPr lang="es-ES" dirty="0"/>
              <a:t> </a:t>
            </a:r>
            <a:r>
              <a:rPr lang="es-ES" dirty="0" err="1"/>
              <a:t>edoskitze</a:t>
            </a:r>
            <a:r>
              <a:rPr lang="es-ES" dirty="0"/>
              <a:t> </a:t>
            </a:r>
            <a:r>
              <a:rPr lang="es-ES" dirty="0" err="1"/>
              <a:t>esklusiboa</a:t>
            </a:r>
            <a:r>
              <a:rPr lang="es-ES" dirty="0"/>
              <a:t> </a:t>
            </a:r>
            <a:r>
              <a:rPr lang="es-ES" dirty="0" err="1"/>
              <a:t>edo</a:t>
            </a:r>
            <a:r>
              <a:rPr lang="es-ES" dirty="0"/>
              <a:t> </a:t>
            </a:r>
            <a:r>
              <a:rPr lang="es-ES" dirty="0" err="1"/>
              <a:t>nagusia</a:t>
            </a:r>
            <a:r>
              <a:rPr lang="es-ES" dirty="0"/>
              <a:t> </a:t>
            </a:r>
            <a:r>
              <a:rPr lang="es-ES" dirty="0" err="1"/>
              <a:t>duten</a:t>
            </a:r>
            <a:r>
              <a:rPr lang="es-ES" dirty="0"/>
              <a:t> </a:t>
            </a:r>
            <a:r>
              <a:rPr lang="es-ES" dirty="0" err="1"/>
              <a:t>haurrei</a:t>
            </a:r>
            <a:r>
              <a:rPr lang="es-ES" dirty="0"/>
              <a:t> </a:t>
            </a:r>
            <a:r>
              <a:rPr lang="es-ES" dirty="0" err="1"/>
              <a:t>aplika</a:t>
            </a:r>
            <a:r>
              <a:rPr lang="es-ES" dirty="0"/>
              <a:t> </a:t>
            </a:r>
            <a:r>
              <a:rPr lang="es-ES" dirty="0" err="1" smtClean="0"/>
              <a:t>dakizkieke</a:t>
            </a:r>
            <a:r>
              <a:rPr lang="es-ES" dirty="0" smtClean="0"/>
              <a:t>.</a:t>
            </a:r>
          </a:p>
        </p:txBody>
      </p:sp>
      <p:sp>
        <p:nvSpPr>
          <p:cNvPr id="7" name="Título 1"/>
          <p:cNvSpPr txBox="1">
            <a:spLocks/>
          </p:cNvSpPr>
          <p:nvPr/>
        </p:nvSpPr>
        <p:spPr>
          <a:xfrm>
            <a:off x="768927" y="347096"/>
            <a:ext cx="7772400" cy="831128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rgbClr val="5FB1B6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 algn="ctr"/>
            <a:r>
              <a:rPr lang="es-ES" sz="2800" dirty="0" smtClean="0">
                <a:latin typeface="Arial Black" panose="020B0A04020102020204" pitchFamily="34" charset="0"/>
              </a:rPr>
              <a:t>BULARREKO HAURREN KOLIKOA</a:t>
            </a:r>
            <a:endParaRPr lang="es-ES" sz="2800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287688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8FB39C1A-5D69-41B5-9535-204664EBFC02}"/>
              </a:ext>
            </a:extLst>
          </p:cNvPr>
          <p:cNvSpPr txBox="1"/>
          <p:nvPr/>
        </p:nvSpPr>
        <p:spPr>
          <a:xfrm>
            <a:off x="611657" y="227129"/>
            <a:ext cx="8143747" cy="52322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s-ES" sz="2800" b="1" dirty="0" smtClean="0">
                <a:solidFill>
                  <a:srgbClr val="5FB1B6"/>
                </a:solidFill>
                <a:latin typeface="Arial Black"/>
                <a:ea typeface="+mj-ea"/>
                <a:cs typeface="Arial"/>
              </a:rPr>
              <a:t>BIDAIARIAREN BEHERAKOA</a:t>
            </a:r>
            <a:endParaRPr lang="es-ES" sz="2800" b="1" dirty="0">
              <a:solidFill>
                <a:srgbClr val="5FB1B6"/>
              </a:solidFill>
              <a:latin typeface="Arial Black"/>
              <a:ea typeface="+mj-ea"/>
              <a:cs typeface="Arial"/>
            </a:endParaRPr>
          </a:p>
        </p:txBody>
      </p:sp>
      <p:sp>
        <p:nvSpPr>
          <p:cNvPr id="4" name="Rectángulo 3"/>
          <p:cNvSpPr/>
          <p:nvPr/>
        </p:nvSpPr>
        <p:spPr>
          <a:xfrm>
            <a:off x="193295" y="1385969"/>
            <a:ext cx="8562109" cy="360166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algn="just"/>
            <a:r>
              <a:rPr lang="es-ES" sz="2000" b="1" dirty="0" smtClean="0">
                <a:solidFill>
                  <a:srgbClr val="5FB1B6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HELDUAK</a:t>
            </a:r>
            <a:endParaRPr lang="es-ES" sz="2000" b="1" dirty="0">
              <a:solidFill>
                <a:srgbClr val="5FB1B6"/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  <a:p>
            <a:pPr marL="342900" indent="-342900" algn="just" defTabSz="914400">
              <a:lnSpc>
                <a:spcPct val="11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s-ES" dirty="0" err="1"/>
              <a:t>Azterlanek</a:t>
            </a:r>
            <a:r>
              <a:rPr lang="es-ES" dirty="0"/>
              <a:t> </a:t>
            </a:r>
            <a:r>
              <a:rPr lang="es-ES" dirty="0" err="1"/>
              <a:t>emaitza</a:t>
            </a:r>
            <a:r>
              <a:rPr lang="es-ES" dirty="0"/>
              <a:t> </a:t>
            </a:r>
            <a:r>
              <a:rPr lang="es-ES" dirty="0" err="1"/>
              <a:t>kontrajarriak</a:t>
            </a:r>
            <a:r>
              <a:rPr lang="es-ES" dirty="0"/>
              <a:t> </a:t>
            </a:r>
            <a:r>
              <a:rPr lang="es-ES" dirty="0" err="1"/>
              <a:t>erakutsi</a:t>
            </a:r>
            <a:r>
              <a:rPr lang="es-ES" dirty="0"/>
              <a:t> </a:t>
            </a:r>
            <a:r>
              <a:rPr lang="es-ES" dirty="0" err="1"/>
              <a:t>dituzte</a:t>
            </a:r>
            <a:r>
              <a:rPr lang="es-ES" dirty="0"/>
              <a:t> </a:t>
            </a:r>
            <a:r>
              <a:rPr lang="es-ES" dirty="0" err="1"/>
              <a:t>bidaiariaren</a:t>
            </a:r>
            <a:r>
              <a:rPr lang="es-ES" dirty="0"/>
              <a:t> </a:t>
            </a:r>
            <a:r>
              <a:rPr lang="es-ES" dirty="0" err="1"/>
              <a:t>beherakoaren</a:t>
            </a:r>
            <a:r>
              <a:rPr lang="es-ES" dirty="0"/>
              <a:t> </a:t>
            </a:r>
            <a:r>
              <a:rPr lang="es-ES" dirty="0" err="1"/>
              <a:t>prebentzioan</a:t>
            </a:r>
            <a:r>
              <a:rPr lang="es-ES" dirty="0"/>
              <a:t> eta </a:t>
            </a:r>
            <a:r>
              <a:rPr lang="es-ES" dirty="0" err="1"/>
              <a:t>tratamenduan</a:t>
            </a:r>
            <a:r>
              <a:rPr lang="es-ES" dirty="0"/>
              <a:t>.</a:t>
            </a:r>
          </a:p>
          <a:p>
            <a:pPr marL="342900" indent="-342900" algn="just" defTabSz="914400">
              <a:lnSpc>
                <a:spcPct val="11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s-ES" dirty="0" err="1"/>
              <a:t>Adituen</a:t>
            </a:r>
            <a:r>
              <a:rPr lang="es-ES" dirty="0"/>
              <a:t> 2017ko </a:t>
            </a:r>
            <a:r>
              <a:rPr lang="es-ES" dirty="0" err="1"/>
              <a:t>adostasun-gida</a:t>
            </a:r>
            <a:r>
              <a:rPr lang="es-ES" dirty="0"/>
              <a:t> </a:t>
            </a:r>
            <a:r>
              <a:rPr lang="es-ES" dirty="0" err="1"/>
              <a:t>batek</a:t>
            </a:r>
            <a:r>
              <a:rPr lang="es-ES" dirty="0"/>
              <a:t> </a:t>
            </a:r>
            <a:r>
              <a:rPr lang="es-ES" dirty="0" err="1"/>
              <a:t>ondorioztatu</a:t>
            </a:r>
            <a:r>
              <a:rPr lang="es-ES" dirty="0"/>
              <a:t> </a:t>
            </a:r>
            <a:r>
              <a:rPr lang="es-ES" dirty="0" err="1"/>
              <a:t>zuen</a:t>
            </a:r>
            <a:r>
              <a:rPr lang="es-ES" dirty="0"/>
              <a:t> </a:t>
            </a:r>
            <a:r>
              <a:rPr lang="es-ES" dirty="0" err="1"/>
              <a:t>argitaratu</a:t>
            </a:r>
            <a:r>
              <a:rPr lang="es-ES" dirty="0"/>
              <a:t> arte </a:t>
            </a:r>
            <a:r>
              <a:rPr lang="es-ES" dirty="0" err="1"/>
              <a:t>eskuragarri</a:t>
            </a:r>
            <a:r>
              <a:rPr lang="es-ES" dirty="0"/>
              <a:t> </a:t>
            </a:r>
            <a:r>
              <a:rPr lang="es-ES" dirty="0" err="1"/>
              <a:t>zegoen</a:t>
            </a:r>
            <a:r>
              <a:rPr lang="es-ES" dirty="0"/>
              <a:t> </a:t>
            </a:r>
            <a:r>
              <a:rPr lang="es-ES" dirty="0" err="1"/>
              <a:t>ebidentzia</a:t>
            </a:r>
            <a:r>
              <a:rPr lang="es-ES" dirty="0"/>
              <a:t> </a:t>
            </a:r>
            <a:r>
              <a:rPr lang="es-ES" dirty="0" err="1"/>
              <a:t>ez</a:t>
            </a:r>
            <a:r>
              <a:rPr lang="es-ES" dirty="0"/>
              <a:t> </a:t>
            </a:r>
            <a:r>
              <a:rPr lang="es-ES" dirty="0" err="1"/>
              <a:t>zela</a:t>
            </a:r>
            <a:r>
              <a:rPr lang="es-ES" dirty="0"/>
              <a:t> </a:t>
            </a:r>
            <a:r>
              <a:rPr lang="es-ES" dirty="0" err="1"/>
              <a:t>nahikoa</a:t>
            </a:r>
            <a:r>
              <a:rPr lang="es-ES" dirty="0"/>
              <a:t> </a:t>
            </a:r>
            <a:r>
              <a:rPr lang="es-ES" dirty="0" err="1"/>
              <a:t>bidaiariaren</a:t>
            </a:r>
            <a:r>
              <a:rPr lang="es-ES" dirty="0"/>
              <a:t> </a:t>
            </a:r>
            <a:r>
              <a:rPr lang="es-ES" dirty="0" err="1" smtClean="0"/>
              <a:t>beherakoaren</a:t>
            </a:r>
            <a:r>
              <a:rPr lang="es-ES" dirty="0" smtClean="0"/>
              <a:t> </a:t>
            </a:r>
            <a:r>
              <a:rPr lang="es-ES" dirty="0" err="1" smtClean="0"/>
              <a:t>prebentzioan</a:t>
            </a:r>
            <a:r>
              <a:rPr lang="es-ES" dirty="0" smtClean="0"/>
              <a:t> </a:t>
            </a:r>
            <a:r>
              <a:rPr lang="es-ES" dirty="0" err="1"/>
              <a:t>probiotikoak</a:t>
            </a:r>
            <a:r>
              <a:rPr lang="es-ES" dirty="0"/>
              <a:t> </a:t>
            </a:r>
            <a:r>
              <a:rPr lang="es-ES" dirty="0" err="1"/>
              <a:t>gomendatzeko</a:t>
            </a:r>
            <a:r>
              <a:rPr lang="es-ES" dirty="0"/>
              <a:t>.</a:t>
            </a:r>
          </a:p>
          <a:p>
            <a:pPr marL="342900" indent="-342900" algn="just" defTabSz="914400">
              <a:lnSpc>
                <a:spcPct val="11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s-ES" dirty="0"/>
              <a:t>3 </a:t>
            </a:r>
            <a:r>
              <a:rPr lang="es-ES" dirty="0" err="1"/>
              <a:t>anduiren</a:t>
            </a:r>
            <a:r>
              <a:rPr lang="es-ES" dirty="0"/>
              <a:t> </a:t>
            </a:r>
            <a:r>
              <a:rPr lang="es-ES" dirty="0" err="1"/>
              <a:t>eraginkortasuna</a:t>
            </a:r>
            <a:r>
              <a:rPr lang="es-ES" dirty="0"/>
              <a:t> </a:t>
            </a:r>
            <a:r>
              <a:rPr lang="es-ES" dirty="0" err="1"/>
              <a:t>aztertzen</a:t>
            </a:r>
            <a:r>
              <a:rPr lang="es-ES" dirty="0"/>
              <a:t> </a:t>
            </a:r>
            <a:r>
              <a:rPr lang="es-ES" dirty="0" err="1" smtClean="0"/>
              <a:t>duen</a:t>
            </a:r>
            <a:r>
              <a:rPr lang="es-ES" dirty="0" smtClean="0"/>
              <a:t> 2019ko </a:t>
            </a:r>
            <a:r>
              <a:rPr lang="es-ES" dirty="0" err="1"/>
              <a:t>metaanalisi</a:t>
            </a:r>
            <a:r>
              <a:rPr lang="es-ES" dirty="0"/>
              <a:t> </a:t>
            </a:r>
            <a:r>
              <a:rPr lang="es-ES" dirty="0" err="1" smtClean="0"/>
              <a:t>batek</a:t>
            </a:r>
            <a:r>
              <a:rPr lang="es-ES" dirty="0"/>
              <a:t>, </a:t>
            </a:r>
            <a:r>
              <a:rPr lang="es-ES" dirty="0" err="1" smtClean="0"/>
              <a:t>prebentzioan</a:t>
            </a:r>
            <a:r>
              <a:rPr lang="es-ES" dirty="0" smtClean="0"/>
              <a:t> </a:t>
            </a:r>
            <a:r>
              <a:rPr lang="es-ES" i="1" dirty="0"/>
              <a:t>S. </a:t>
            </a:r>
            <a:r>
              <a:rPr lang="es-ES" i="1" dirty="0" err="1"/>
              <a:t>boulardii</a:t>
            </a:r>
            <a:r>
              <a:rPr lang="es-ES" i="1" dirty="0"/>
              <a:t> </a:t>
            </a:r>
            <a:r>
              <a:rPr lang="es-ES" dirty="0"/>
              <a:t>CNCM I-745 </a:t>
            </a:r>
            <a:r>
              <a:rPr lang="es-ES" dirty="0" err="1"/>
              <a:t>eraginkorra</a:t>
            </a:r>
            <a:r>
              <a:rPr lang="es-ES" dirty="0"/>
              <a:t> izan </a:t>
            </a:r>
            <a:r>
              <a:rPr lang="es-ES" dirty="0" err="1" smtClean="0"/>
              <a:t>daitekeela</a:t>
            </a:r>
            <a:r>
              <a:rPr lang="es-ES" dirty="0" smtClean="0"/>
              <a:t> </a:t>
            </a:r>
            <a:r>
              <a:rPr lang="es-ES" dirty="0" err="1" smtClean="0"/>
              <a:t>ondorioztatu</a:t>
            </a:r>
            <a:r>
              <a:rPr lang="es-ES" dirty="0" smtClean="0"/>
              <a:t> du.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155262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19298" y="108064"/>
            <a:ext cx="7772400" cy="648393"/>
          </a:xfrm>
        </p:spPr>
        <p:txBody>
          <a:bodyPr/>
          <a:lstStyle/>
          <a:p>
            <a:r>
              <a:rPr lang="es-ES" sz="4000" dirty="0" smtClean="0">
                <a:solidFill>
                  <a:srgbClr val="4BACC6"/>
                </a:solidFill>
                <a:latin typeface="Arial Black" pitchFamily="34" charset="0"/>
                <a:ea typeface="+mn-ea"/>
                <a:cs typeface="+mn-cs"/>
              </a:rPr>
              <a:t>AURKIBIDEA</a:t>
            </a:r>
            <a:endParaRPr lang="es-ES" sz="4000" dirty="0">
              <a:solidFill>
                <a:srgbClr val="4BACC6"/>
              </a:solidFill>
              <a:latin typeface="Arial Black" pitchFamily="34" charset="0"/>
              <a:ea typeface="+mn-ea"/>
              <a:cs typeface="+mn-cs"/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457200" y="672662"/>
            <a:ext cx="8454044" cy="4655796"/>
          </a:xfrm>
          <a:solidFill>
            <a:srgbClr val="5FACBC"/>
          </a:solidFill>
        </p:spPr>
        <p:txBody>
          <a:bodyPr>
            <a:noAutofit/>
          </a:bodyPr>
          <a:lstStyle/>
          <a:p>
            <a:pPr marL="342900" algn="just">
              <a:lnSpc>
                <a:spcPts val="1200"/>
              </a:lnSpc>
              <a:buFont typeface="Arial" panose="020B0604020202020204" pitchFamily="34" charset="0"/>
              <a:buChar char="•"/>
            </a:pPr>
            <a:endParaRPr lang="es-ES" sz="1200" dirty="0" smtClean="0">
              <a:solidFill>
                <a:schemeClr val="bg1"/>
              </a:solidFill>
            </a:endParaRPr>
          </a:p>
          <a:p>
            <a:pPr marL="342900" algn="just">
              <a:lnSpc>
                <a:spcPts val="1200"/>
              </a:lnSpc>
              <a:buFont typeface="Arial" panose="020B0604020202020204" pitchFamily="34" charset="0"/>
              <a:buChar char="•"/>
            </a:pPr>
            <a:r>
              <a:rPr lang="es-ES" sz="1200" dirty="0" smtClean="0">
                <a:solidFill>
                  <a:schemeClr val="bg1"/>
                </a:solidFill>
              </a:rPr>
              <a:t>SARRERA</a:t>
            </a:r>
          </a:p>
          <a:p>
            <a:pPr marL="342900" algn="just">
              <a:lnSpc>
                <a:spcPts val="1200"/>
              </a:lnSpc>
              <a:buFont typeface="Arial" panose="020B0604020202020204" pitchFamily="34" charset="0"/>
              <a:buChar char="•"/>
            </a:pPr>
            <a:r>
              <a:rPr lang="es-ES" sz="1200" dirty="0">
                <a:solidFill>
                  <a:schemeClr val="bg1"/>
                </a:solidFill>
              </a:rPr>
              <a:t>PATOLOGIA ESPEZIFIKOETAN PROBIOTIKOAK ERABILTZEARI BURUZKO EBIDENTZIAK ETA GOMENDIOAK: POPULAZIO PEDIATRIKOAN ETA HELDUETAN </a:t>
            </a:r>
            <a:endParaRPr lang="es-ES" sz="1200" dirty="0" smtClean="0">
              <a:solidFill>
                <a:schemeClr val="bg1"/>
              </a:solidFill>
            </a:endParaRP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es-ES" sz="1200" dirty="0" err="1">
                <a:solidFill>
                  <a:schemeClr val="bg1"/>
                </a:solidFill>
              </a:rPr>
              <a:t>Beherako</a:t>
            </a:r>
            <a:r>
              <a:rPr lang="es-ES" sz="1200" dirty="0">
                <a:solidFill>
                  <a:schemeClr val="bg1"/>
                </a:solidFill>
              </a:rPr>
              <a:t> </a:t>
            </a:r>
            <a:r>
              <a:rPr lang="es-ES" sz="1200" dirty="0" err="1">
                <a:solidFill>
                  <a:schemeClr val="bg1"/>
                </a:solidFill>
              </a:rPr>
              <a:t>akutua</a:t>
            </a:r>
            <a:r>
              <a:rPr lang="es-ES" sz="1200" dirty="0">
                <a:solidFill>
                  <a:schemeClr val="bg1"/>
                </a:solidFill>
              </a:rPr>
              <a:t> 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es-ES" sz="1200" dirty="0" err="1">
                <a:solidFill>
                  <a:schemeClr val="bg1"/>
                </a:solidFill>
              </a:rPr>
              <a:t>Antibiotikoen</a:t>
            </a:r>
            <a:r>
              <a:rPr lang="es-ES" sz="1200" dirty="0">
                <a:solidFill>
                  <a:schemeClr val="bg1"/>
                </a:solidFill>
              </a:rPr>
              <a:t> </a:t>
            </a:r>
            <a:r>
              <a:rPr lang="es-ES" sz="1200" dirty="0" err="1">
                <a:solidFill>
                  <a:schemeClr val="bg1"/>
                </a:solidFill>
              </a:rPr>
              <a:t>erabilerari</a:t>
            </a:r>
            <a:r>
              <a:rPr lang="es-ES" sz="1200" dirty="0">
                <a:solidFill>
                  <a:schemeClr val="bg1"/>
                </a:solidFill>
              </a:rPr>
              <a:t> </a:t>
            </a:r>
            <a:r>
              <a:rPr lang="es-ES" sz="1200" dirty="0" err="1">
                <a:solidFill>
                  <a:schemeClr val="bg1"/>
                </a:solidFill>
              </a:rPr>
              <a:t>lotutako</a:t>
            </a:r>
            <a:r>
              <a:rPr lang="es-ES" sz="1200" dirty="0">
                <a:solidFill>
                  <a:schemeClr val="bg1"/>
                </a:solidFill>
              </a:rPr>
              <a:t> </a:t>
            </a:r>
            <a:r>
              <a:rPr lang="es-ES" sz="1200" dirty="0" err="1">
                <a:solidFill>
                  <a:schemeClr val="bg1"/>
                </a:solidFill>
              </a:rPr>
              <a:t>beherakoa</a:t>
            </a:r>
            <a:r>
              <a:rPr lang="es-ES" sz="1200" dirty="0">
                <a:solidFill>
                  <a:schemeClr val="bg1"/>
                </a:solidFill>
              </a:rPr>
              <a:t> 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es-ES" sz="1200" i="1" dirty="0">
                <a:solidFill>
                  <a:schemeClr val="bg1"/>
                </a:solidFill>
              </a:rPr>
              <a:t>C. </a:t>
            </a:r>
            <a:r>
              <a:rPr lang="es-ES" sz="1200" i="1" dirty="0" err="1">
                <a:solidFill>
                  <a:schemeClr val="bg1"/>
                </a:solidFill>
              </a:rPr>
              <a:t>difficileri</a:t>
            </a:r>
            <a:r>
              <a:rPr lang="es-ES" sz="1200" i="1" dirty="0">
                <a:solidFill>
                  <a:schemeClr val="bg1"/>
                </a:solidFill>
              </a:rPr>
              <a:t> </a:t>
            </a:r>
            <a:r>
              <a:rPr lang="es-ES" sz="1200" dirty="0" err="1">
                <a:solidFill>
                  <a:schemeClr val="bg1"/>
                </a:solidFill>
              </a:rPr>
              <a:t>lotutako</a:t>
            </a:r>
            <a:r>
              <a:rPr lang="es-ES" sz="1200" dirty="0">
                <a:solidFill>
                  <a:schemeClr val="bg1"/>
                </a:solidFill>
              </a:rPr>
              <a:t> </a:t>
            </a:r>
            <a:r>
              <a:rPr lang="es-ES" sz="1200" dirty="0" err="1">
                <a:solidFill>
                  <a:schemeClr val="bg1"/>
                </a:solidFill>
              </a:rPr>
              <a:t>beherakoa</a:t>
            </a:r>
            <a:r>
              <a:rPr lang="es-ES" sz="1200" dirty="0">
                <a:solidFill>
                  <a:schemeClr val="bg1"/>
                </a:solidFill>
              </a:rPr>
              <a:t> 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es-ES" sz="1200" dirty="0" err="1">
                <a:solidFill>
                  <a:schemeClr val="bg1"/>
                </a:solidFill>
              </a:rPr>
              <a:t>Hesteetako-gaixotasun</a:t>
            </a:r>
            <a:r>
              <a:rPr lang="es-ES" sz="1200" dirty="0">
                <a:solidFill>
                  <a:schemeClr val="bg1"/>
                </a:solidFill>
              </a:rPr>
              <a:t> </a:t>
            </a:r>
            <a:r>
              <a:rPr lang="es-ES" sz="1200" dirty="0" err="1">
                <a:solidFill>
                  <a:schemeClr val="bg1"/>
                </a:solidFill>
              </a:rPr>
              <a:t>inflamatorioa</a:t>
            </a:r>
            <a:r>
              <a:rPr lang="es-ES" sz="1200" dirty="0">
                <a:solidFill>
                  <a:schemeClr val="bg1"/>
                </a:solidFill>
              </a:rPr>
              <a:t> 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es-ES" sz="1200" dirty="0" err="1">
                <a:solidFill>
                  <a:schemeClr val="bg1"/>
                </a:solidFill>
              </a:rPr>
              <a:t>Alergiak</a:t>
            </a:r>
            <a:r>
              <a:rPr lang="es-ES" sz="1200" dirty="0">
                <a:solidFill>
                  <a:schemeClr val="bg1"/>
                </a:solidFill>
              </a:rPr>
              <a:t> </a:t>
            </a:r>
            <a:r>
              <a:rPr lang="es-ES" sz="900" dirty="0">
                <a:solidFill>
                  <a:schemeClr val="bg1"/>
                </a:solidFill>
              </a:rPr>
              <a:t>	</a:t>
            </a:r>
            <a:endParaRPr lang="es-ES" sz="900" dirty="0" smtClean="0">
              <a:solidFill>
                <a:schemeClr val="bg1"/>
              </a:solidFill>
            </a:endParaRPr>
          </a:p>
          <a:p>
            <a:pPr marL="342900" algn="l">
              <a:lnSpc>
                <a:spcPts val="1200"/>
              </a:lnSpc>
              <a:buFont typeface="Arial" panose="020B0604020202020204" pitchFamily="34" charset="0"/>
              <a:buChar char="•"/>
            </a:pPr>
            <a:r>
              <a:rPr lang="es-ES" sz="1200" dirty="0" smtClean="0">
                <a:solidFill>
                  <a:schemeClr val="bg1"/>
                </a:solidFill>
              </a:rPr>
              <a:t>POPULAZIO </a:t>
            </a:r>
            <a:r>
              <a:rPr lang="es-ES" sz="1200" dirty="0">
                <a:solidFill>
                  <a:schemeClr val="bg1"/>
                </a:solidFill>
              </a:rPr>
              <a:t>PEDIATRIAKOAREN BESTE PATOLOGIA ESPEZIFIKO BATZUK </a:t>
            </a:r>
            <a:endParaRPr lang="es-ES" sz="1200" dirty="0" smtClean="0">
              <a:solidFill>
                <a:schemeClr val="bg1"/>
              </a:solidFill>
            </a:endParaRP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es-ES" sz="1200" dirty="0" err="1">
                <a:solidFill>
                  <a:schemeClr val="bg1"/>
                </a:solidFill>
              </a:rPr>
              <a:t>Haurtzaindegira</a:t>
            </a:r>
            <a:r>
              <a:rPr lang="es-ES" sz="1200" dirty="0">
                <a:solidFill>
                  <a:schemeClr val="bg1"/>
                </a:solidFill>
              </a:rPr>
              <a:t> </a:t>
            </a:r>
            <a:r>
              <a:rPr lang="es-ES" sz="1200" dirty="0" err="1">
                <a:solidFill>
                  <a:schemeClr val="bg1"/>
                </a:solidFill>
              </a:rPr>
              <a:t>joaten</a:t>
            </a:r>
            <a:r>
              <a:rPr lang="es-ES" sz="1200" dirty="0">
                <a:solidFill>
                  <a:schemeClr val="bg1"/>
                </a:solidFill>
              </a:rPr>
              <a:t> </a:t>
            </a:r>
            <a:r>
              <a:rPr lang="es-ES" sz="1200" dirty="0" err="1">
                <a:solidFill>
                  <a:schemeClr val="bg1"/>
                </a:solidFill>
              </a:rPr>
              <a:t>diren</a:t>
            </a:r>
            <a:r>
              <a:rPr lang="es-ES" sz="1200" dirty="0">
                <a:solidFill>
                  <a:schemeClr val="bg1"/>
                </a:solidFill>
              </a:rPr>
              <a:t> </a:t>
            </a:r>
            <a:r>
              <a:rPr lang="es-ES" sz="1200" dirty="0" err="1">
                <a:solidFill>
                  <a:schemeClr val="bg1"/>
                </a:solidFill>
              </a:rPr>
              <a:t>haurren</a:t>
            </a:r>
            <a:r>
              <a:rPr lang="es-ES" sz="1200" dirty="0">
                <a:solidFill>
                  <a:schemeClr val="bg1"/>
                </a:solidFill>
              </a:rPr>
              <a:t> </a:t>
            </a:r>
            <a:r>
              <a:rPr lang="es-ES" sz="1200" dirty="0" err="1">
                <a:solidFill>
                  <a:schemeClr val="bg1"/>
                </a:solidFill>
              </a:rPr>
              <a:t>infekzio</a:t>
            </a:r>
            <a:r>
              <a:rPr lang="es-ES" sz="1200" dirty="0">
                <a:solidFill>
                  <a:schemeClr val="bg1"/>
                </a:solidFill>
              </a:rPr>
              <a:t> </a:t>
            </a:r>
            <a:r>
              <a:rPr lang="es-ES" sz="1200" dirty="0" err="1">
                <a:solidFill>
                  <a:schemeClr val="bg1"/>
                </a:solidFill>
              </a:rPr>
              <a:t>arruntak</a:t>
            </a:r>
            <a:r>
              <a:rPr lang="es-ES" sz="1200" dirty="0">
                <a:solidFill>
                  <a:schemeClr val="bg1"/>
                </a:solidFill>
              </a:rPr>
              <a:t> 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es-ES" sz="1200" dirty="0" err="1">
                <a:solidFill>
                  <a:schemeClr val="bg1"/>
                </a:solidFill>
              </a:rPr>
              <a:t>Infekzio</a:t>
            </a:r>
            <a:r>
              <a:rPr lang="es-ES" sz="1200" dirty="0">
                <a:solidFill>
                  <a:schemeClr val="bg1"/>
                </a:solidFill>
              </a:rPr>
              <a:t> </a:t>
            </a:r>
            <a:r>
              <a:rPr lang="es-ES" sz="1200" dirty="0" err="1">
                <a:solidFill>
                  <a:schemeClr val="bg1"/>
                </a:solidFill>
              </a:rPr>
              <a:t>nosokomialak</a:t>
            </a:r>
            <a:r>
              <a:rPr lang="es-ES" sz="1200" dirty="0">
                <a:solidFill>
                  <a:schemeClr val="bg1"/>
                </a:solidFill>
              </a:rPr>
              <a:t> 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es-ES" sz="1200" dirty="0" err="1">
                <a:solidFill>
                  <a:schemeClr val="bg1"/>
                </a:solidFill>
              </a:rPr>
              <a:t>Nahasmendu</a:t>
            </a:r>
            <a:r>
              <a:rPr lang="es-ES" sz="1200" dirty="0">
                <a:solidFill>
                  <a:schemeClr val="bg1"/>
                </a:solidFill>
              </a:rPr>
              <a:t> </a:t>
            </a:r>
            <a:r>
              <a:rPr lang="es-ES" sz="1200" dirty="0" err="1">
                <a:solidFill>
                  <a:schemeClr val="bg1"/>
                </a:solidFill>
              </a:rPr>
              <a:t>funtzionalei</a:t>
            </a:r>
            <a:r>
              <a:rPr lang="es-ES" sz="1200" dirty="0">
                <a:solidFill>
                  <a:schemeClr val="bg1"/>
                </a:solidFill>
              </a:rPr>
              <a:t> </a:t>
            </a:r>
            <a:r>
              <a:rPr lang="es-ES" sz="1200" dirty="0" err="1">
                <a:solidFill>
                  <a:schemeClr val="bg1"/>
                </a:solidFill>
              </a:rPr>
              <a:t>lotutako</a:t>
            </a:r>
            <a:r>
              <a:rPr lang="es-ES" sz="1200" dirty="0">
                <a:solidFill>
                  <a:schemeClr val="bg1"/>
                </a:solidFill>
              </a:rPr>
              <a:t> </a:t>
            </a:r>
            <a:r>
              <a:rPr lang="es-ES" sz="1200" dirty="0" err="1">
                <a:solidFill>
                  <a:schemeClr val="bg1"/>
                </a:solidFill>
              </a:rPr>
              <a:t>abdomeneko</a:t>
            </a:r>
            <a:r>
              <a:rPr lang="es-ES" sz="1200" dirty="0">
                <a:solidFill>
                  <a:schemeClr val="bg1"/>
                </a:solidFill>
              </a:rPr>
              <a:t> mina 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es-ES" sz="1200" dirty="0" err="1">
                <a:solidFill>
                  <a:schemeClr val="bg1"/>
                </a:solidFill>
              </a:rPr>
              <a:t>Bularreko</a:t>
            </a:r>
            <a:r>
              <a:rPr lang="es-ES" sz="1200" dirty="0">
                <a:solidFill>
                  <a:schemeClr val="bg1"/>
                </a:solidFill>
              </a:rPr>
              <a:t> </a:t>
            </a:r>
            <a:r>
              <a:rPr lang="es-ES" sz="1200" dirty="0" err="1">
                <a:solidFill>
                  <a:schemeClr val="bg1"/>
                </a:solidFill>
              </a:rPr>
              <a:t>haurraren</a:t>
            </a:r>
            <a:r>
              <a:rPr lang="es-ES" sz="1200" dirty="0">
                <a:solidFill>
                  <a:schemeClr val="bg1"/>
                </a:solidFill>
              </a:rPr>
              <a:t> </a:t>
            </a:r>
            <a:r>
              <a:rPr lang="es-ES" sz="1200" dirty="0" err="1">
                <a:solidFill>
                  <a:schemeClr val="bg1"/>
                </a:solidFill>
              </a:rPr>
              <a:t>kolikoa</a:t>
            </a:r>
            <a:endParaRPr lang="es-ES" sz="1200" dirty="0" smtClean="0">
              <a:solidFill>
                <a:schemeClr val="bg1"/>
              </a:solidFill>
            </a:endParaRPr>
          </a:p>
          <a:p>
            <a:pPr marL="342900" algn="l">
              <a:lnSpc>
                <a:spcPts val="1200"/>
              </a:lnSpc>
              <a:buFont typeface="Arial" panose="020B0604020202020204" pitchFamily="34" charset="0"/>
              <a:buChar char="•"/>
            </a:pPr>
            <a:r>
              <a:rPr lang="de-DE" sz="1200" dirty="0">
                <a:solidFill>
                  <a:schemeClr val="bg1"/>
                </a:solidFill>
              </a:rPr>
              <a:t>HELDUEN BESTE PATOLOGIA ESPEZIFIKO BATZUK </a:t>
            </a:r>
            <a:endParaRPr lang="de-DE" sz="1200" dirty="0" smtClean="0">
              <a:solidFill>
                <a:schemeClr val="bg1"/>
              </a:solidFill>
            </a:endParaRP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es-ES" sz="1200" dirty="0" err="1">
                <a:solidFill>
                  <a:schemeClr val="bg1"/>
                </a:solidFill>
              </a:rPr>
              <a:t>Bidaiariaren</a:t>
            </a:r>
            <a:r>
              <a:rPr lang="es-ES" sz="1200" dirty="0">
                <a:solidFill>
                  <a:schemeClr val="bg1"/>
                </a:solidFill>
              </a:rPr>
              <a:t> </a:t>
            </a:r>
            <a:r>
              <a:rPr lang="es-ES" sz="1200" dirty="0" err="1">
                <a:solidFill>
                  <a:schemeClr val="bg1"/>
                </a:solidFill>
              </a:rPr>
              <a:t>beherakoa</a:t>
            </a:r>
            <a:r>
              <a:rPr lang="es-ES" sz="1200" dirty="0">
                <a:solidFill>
                  <a:schemeClr val="bg1"/>
                </a:solidFill>
              </a:rPr>
              <a:t> 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es-ES" sz="1200" i="1" dirty="0" err="1">
                <a:solidFill>
                  <a:schemeClr val="bg1"/>
                </a:solidFill>
              </a:rPr>
              <a:t>Helicobacter</a:t>
            </a:r>
            <a:r>
              <a:rPr lang="es-ES" sz="1200" i="1" dirty="0">
                <a:solidFill>
                  <a:schemeClr val="bg1"/>
                </a:solidFill>
              </a:rPr>
              <a:t> </a:t>
            </a:r>
            <a:r>
              <a:rPr lang="es-ES" sz="1200" i="1" dirty="0" err="1" smtClean="0">
                <a:solidFill>
                  <a:schemeClr val="bg1"/>
                </a:solidFill>
              </a:rPr>
              <a:t>pylori</a:t>
            </a:r>
            <a:r>
              <a:rPr lang="es-ES" sz="1200" dirty="0" err="1" smtClean="0">
                <a:solidFill>
                  <a:schemeClr val="bg1"/>
                </a:solidFill>
              </a:rPr>
              <a:t>k</a:t>
            </a:r>
            <a:r>
              <a:rPr lang="es-ES" sz="1200" dirty="0" smtClean="0">
                <a:solidFill>
                  <a:schemeClr val="bg1"/>
                </a:solidFill>
              </a:rPr>
              <a:t> </a:t>
            </a:r>
            <a:r>
              <a:rPr lang="es-ES" sz="1200" dirty="0" err="1" smtClean="0">
                <a:solidFill>
                  <a:schemeClr val="bg1"/>
                </a:solidFill>
              </a:rPr>
              <a:t>eragindako</a:t>
            </a:r>
            <a:r>
              <a:rPr lang="es-ES" sz="1200" dirty="0" smtClean="0">
                <a:solidFill>
                  <a:schemeClr val="bg1"/>
                </a:solidFill>
              </a:rPr>
              <a:t> </a:t>
            </a:r>
            <a:r>
              <a:rPr lang="es-ES" sz="1200" dirty="0" err="1" smtClean="0">
                <a:solidFill>
                  <a:schemeClr val="bg1"/>
                </a:solidFill>
              </a:rPr>
              <a:t>infekzioa</a:t>
            </a:r>
            <a:r>
              <a:rPr lang="es-ES" sz="1200" dirty="0" smtClean="0">
                <a:solidFill>
                  <a:schemeClr val="bg1"/>
                </a:solidFill>
              </a:rPr>
              <a:t> </a:t>
            </a:r>
            <a:r>
              <a:rPr lang="es-ES" sz="1200" dirty="0">
                <a:solidFill>
                  <a:schemeClr val="bg1"/>
                </a:solidFill>
              </a:rPr>
              <a:t>	</a:t>
            </a:r>
            <a:endParaRPr lang="de-DE" sz="1200" dirty="0">
              <a:solidFill>
                <a:schemeClr val="bg1"/>
              </a:solidFill>
            </a:endParaRPr>
          </a:p>
          <a:p>
            <a:pPr marL="342900" algn="l">
              <a:lnSpc>
                <a:spcPts val="1200"/>
              </a:lnSpc>
              <a:buFont typeface="Arial" panose="020B0604020202020204" pitchFamily="34" charset="0"/>
              <a:buChar char="•"/>
            </a:pPr>
            <a:r>
              <a:rPr lang="es-ES" sz="1200" dirty="0" smtClean="0">
                <a:solidFill>
                  <a:schemeClr val="bg1"/>
                </a:solidFill>
              </a:rPr>
              <a:t>PROBIOTIKOEN </a:t>
            </a:r>
            <a:r>
              <a:rPr lang="es-ES" sz="1200" dirty="0">
                <a:solidFill>
                  <a:schemeClr val="bg1"/>
                </a:solidFill>
              </a:rPr>
              <a:t>SEGURTASUNA 	</a:t>
            </a:r>
            <a:endParaRPr lang="es-ES" sz="1200" dirty="0" smtClean="0">
              <a:solidFill>
                <a:schemeClr val="bg1"/>
              </a:solidFill>
            </a:endParaRPr>
          </a:p>
          <a:p>
            <a:pPr marL="342900" algn="l">
              <a:lnSpc>
                <a:spcPts val="1200"/>
              </a:lnSpc>
              <a:buFont typeface="Arial" panose="020B0604020202020204" pitchFamily="34" charset="0"/>
              <a:buChar char="•"/>
            </a:pPr>
            <a:r>
              <a:rPr lang="es-ES" sz="1200" dirty="0" smtClean="0">
                <a:solidFill>
                  <a:schemeClr val="bg1"/>
                </a:solidFill>
              </a:rPr>
              <a:t>PROBIOTIKOAK </a:t>
            </a:r>
            <a:r>
              <a:rPr lang="es-ES" sz="1200" dirty="0">
                <a:solidFill>
                  <a:schemeClr val="bg1"/>
                </a:solidFill>
              </a:rPr>
              <a:t>BEHAR BEZALA ERABILTZEKO KONTUAN HARTU BEHAR DIREN </a:t>
            </a:r>
            <a:r>
              <a:rPr lang="es-ES" sz="1200" dirty="0" smtClean="0">
                <a:solidFill>
                  <a:schemeClr val="bg1"/>
                </a:solidFill>
              </a:rPr>
              <a:t>FAKTOREAK</a:t>
            </a:r>
          </a:p>
        </p:txBody>
      </p:sp>
    </p:spTree>
    <p:extLst>
      <p:ext uri="{BB962C8B-B14F-4D97-AF65-F5344CB8AC3E}">
        <p14:creationId xmlns:p14="http://schemas.microsoft.com/office/powerpoint/2010/main" val="33991478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ángulo 5"/>
          <p:cNvSpPr/>
          <p:nvPr/>
        </p:nvSpPr>
        <p:spPr>
          <a:xfrm>
            <a:off x="284734" y="1263120"/>
            <a:ext cx="8470670" cy="24991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 smtClean="0">
                <a:solidFill>
                  <a:srgbClr val="5FB1B6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HELDUAK</a:t>
            </a:r>
            <a:endParaRPr lang="es-ES" b="1" dirty="0">
              <a:solidFill>
                <a:srgbClr val="5FB1B6"/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  <a:p>
            <a:pPr marL="342900" indent="-342900" algn="just" defTabSz="9144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s-ES" dirty="0"/>
              <a:t>2017an </a:t>
            </a:r>
            <a:r>
              <a:rPr lang="es-ES" dirty="0" err="1"/>
              <a:t>argitaratutako</a:t>
            </a:r>
            <a:r>
              <a:rPr lang="es-ES" dirty="0"/>
              <a:t> </a:t>
            </a:r>
            <a:r>
              <a:rPr lang="es-ES" dirty="0" err="1"/>
              <a:t>sareko</a:t>
            </a:r>
            <a:r>
              <a:rPr lang="es-ES" dirty="0"/>
              <a:t> </a:t>
            </a:r>
            <a:r>
              <a:rPr lang="es-ES" dirty="0" err="1"/>
              <a:t>metaanalisi</a:t>
            </a:r>
            <a:r>
              <a:rPr lang="es-ES" dirty="0"/>
              <a:t> </a:t>
            </a:r>
            <a:r>
              <a:rPr lang="es-ES" dirty="0" err="1"/>
              <a:t>batek</a:t>
            </a:r>
            <a:r>
              <a:rPr lang="es-ES" dirty="0"/>
              <a:t> </a:t>
            </a:r>
            <a:r>
              <a:rPr lang="es-ES" dirty="0" err="1"/>
              <a:t>desagerrarazte</a:t>
            </a:r>
            <a:r>
              <a:rPr lang="es-ES" dirty="0"/>
              <a:t>-tasa </a:t>
            </a:r>
            <a:r>
              <a:rPr lang="es-ES" dirty="0" err="1"/>
              <a:t>handiagoa</a:t>
            </a:r>
            <a:r>
              <a:rPr lang="es-ES" dirty="0"/>
              <a:t> </a:t>
            </a:r>
            <a:r>
              <a:rPr lang="es-ES" dirty="0" err="1"/>
              <a:t>erakutsi</a:t>
            </a:r>
            <a:r>
              <a:rPr lang="es-ES" dirty="0"/>
              <a:t> </a:t>
            </a:r>
            <a:r>
              <a:rPr lang="es-ES" dirty="0" err="1"/>
              <a:t>zuen</a:t>
            </a:r>
            <a:r>
              <a:rPr lang="es-ES" dirty="0"/>
              <a:t> terapia </a:t>
            </a:r>
            <a:r>
              <a:rPr lang="es-ES" dirty="0" err="1"/>
              <a:t>hirukoitz</a:t>
            </a:r>
            <a:r>
              <a:rPr lang="es-ES" dirty="0"/>
              <a:t>, </a:t>
            </a:r>
            <a:r>
              <a:rPr lang="es-ES" dirty="0" err="1"/>
              <a:t>sekuentzial</a:t>
            </a:r>
            <a:r>
              <a:rPr lang="es-ES" dirty="0"/>
              <a:t> eta </a:t>
            </a:r>
            <a:r>
              <a:rPr lang="es-ES" dirty="0" err="1"/>
              <a:t>laukoitzei</a:t>
            </a:r>
            <a:r>
              <a:rPr lang="es-ES" dirty="0"/>
              <a:t> </a:t>
            </a:r>
            <a:r>
              <a:rPr lang="es-ES" dirty="0" err="1"/>
              <a:t>probiotikoak</a:t>
            </a:r>
            <a:r>
              <a:rPr lang="es-ES" dirty="0"/>
              <a:t> </a:t>
            </a:r>
            <a:r>
              <a:rPr lang="es-ES" dirty="0" err="1"/>
              <a:t>gehitu</a:t>
            </a:r>
            <a:r>
              <a:rPr lang="es-ES" dirty="0"/>
              <a:t> </a:t>
            </a:r>
            <a:r>
              <a:rPr lang="es-ES" dirty="0" err="1"/>
              <a:t>zitzaizkienean</a:t>
            </a:r>
            <a:r>
              <a:rPr lang="es-ES" dirty="0"/>
              <a:t>.</a:t>
            </a:r>
          </a:p>
          <a:p>
            <a:pPr marL="342900" indent="-342900" algn="just" defTabSz="9144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s-ES" dirty="0" err="1" smtClean="0"/>
              <a:t>Kontrako</a:t>
            </a:r>
            <a:r>
              <a:rPr lang="es-ES" dirty="0" smtClean="0"/>
              <a:t> </a:t>
            </a:r>
            <a:r>
              <a:rPr lang="es-ES" dirty="0" err="1" smtClean="0"/>
              <a:t>efektuen</a:t>
            </a:r>
            <a:r>
              <a:rPr lang="es-ES" dirty="0" smtClean="0"/>
              <a:t> tasa </a:t>
            </a:r>
            <a:r>
              <a:rPr lang="es-ES" dirty="0"/>
              <a:t>ere </a:t>
            </a:r>
            <a:r>
              <a:rPr lang="es-ES" dirty="0" err="1"/>
              <a:t>murriztu</a:t>
            </a:r>
            <a:r>
              <a:rPr lang="es-ES" dirty="0"/>
              <a:t> zen.</a:t>
            </a:r>
          </a:p>
          <a:p>
            <a:pPr marL="342900" indent="-342900" algn="just" defTabSz="9144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s-ES" dirty="0"/>
              <a:t>Ez zen </a:t>
            </a:r>
            <a:r>
              <a:rPr lang="es-ES" dirty="0" err="1"/>
              <a:t>egiaztatu</a:t>
            </a:r>
            <a:r>
              <a:rPr lang="es-ES" dirty="0"/>
              <a:t> </a:t>
            </a:r>
            <a:r>
              <a:rPr lang="es-ES" dirty="0" err="1"/>
              <a:t>probiotiko</a:t>
            </a:r>
            <a:r>
              <a:rPr lang="es-ES" dirty="0"/>
              <a:t> </a:t>
            </a:r>
            <a:r>
              <a:rPr lang="es-ES" dirty="0" err="1"/>
              <a:t>bakar</a:t>
            </a:r>
            <a:r>
              <a:rPr lang="es-ES" dirty="0"/>
              <a:t> </a:t>
            </a:r>
            <a:r>
              <a:rPr lang="es-ES" dirty="0" err="1"/>
              <a:t>bat</a:t>
            </a:r>
            <a:r>
              <a:rPr lang="es-ES" dirty="0"/>
              <a:t> ere </a:t>
            </a:r>
            <a:r>
              <a:rPr lang="es-ES" dirty="0" err="1"/>
              <a:t>besteak</a:t>
            </a:r>
            <a:r>
              <a:rPr lang="es-ES" dirty="0"/>
              <a:t> </a:t>
            </a:r>
            <a:r>
              <a:rPr lang="es-ES" dirty="0" err="1"/>
              <a:t>baino</a:t>
            </a:r>
            <a:r>
              <a:rPr lang="es-ES" dirty="0"/>
              <a:t> </a:t>
            </a:r>
            <a:r>
              <a:rPr lang="es-ES" dirty="0" err="1"/>
              <a:t>eraginkorragoa</a:t>
            </a:r>
            <a:r>
              <a:rPr lang="es-ES" dirty="0"/>
              <a:t> </a:t>
            </a:r>
            <a:r>
              <a:rPr lang="es-ES" dirty="0" err="1"/>
              <a:t>zenik</a:t>
            </a:r>
            <a:r>
              <a:rPr lang="es-ES" dirty="0"/>
              <a:t>, eta </a:t>
            </a:r>
            <a:r>
              <a:rPr lang="es-ES" dirty="0" err="1"/>
              <a:t>zenbait</a:t>
            </a:r>
            <a:r>
              <a:rPr lang="es-ES" dirty="0"/>
              <a:t> </a:t>
            </a:r>
            <a:r>
              <a:rPr lang="es-ES" dirty="0" err="1"/>
              <a:t>espezie</a:t>
            </a:r>
            <a:r>
              <a:rPr lang="es-ES" dirty="0"/>
              <a:t> </a:t>
            </a:r>
            <a:r>
              <a:rPr lang="es-ES" dirty="0" err="1"/>
              <a:t>konbinatzeak</a:t>
            </a:r>
            <a:r>
              <a:rPr lang="es-ES" dirty="0"/>
              <a:t> ere </a:t>
            </a:r>
            <a:r>
              <a:rPr lang="es-ES" dirty="0" err="1"/>
              <a:t>ez</a:t>
            </a:r>
            <a:r>
              <a:rPr lang="es-ES" dirty="0"/>
              <a:t> </a:t>
            </a:r>
            <a:r>
              <a:rPr lang="es-ES" dirty="0" err="1"/>
              <a:t>zuen</a:t>
            </a:r>
            <a:r>
              <a:rPr lang="es-ES" dirty="0"/>
              <a:t> </a:t>
            </a:r>
            <a:r>
              <a:rPr lang="es-ES" dirty="0" err="1"/>
              <a:t>nabarmen</a:t>
            </a:r>
            <a:r>
              <a:rPr lang="es-ES" dirty="0"/>
              <a:t> </a:t>
            </a:r>
            <a:r>
              <a:rPr lang="es-ES" dirty="0" err="1"/>
              <a:t>hobetu</a:t>
            </a:r>
            <a:r>
              <a:rPr lang="es-ES" dirty="0"/>
              <a:t> </a:t>
            </a:r>
            <a:r>
              <a:rPr lang="es-ES" dirty="0" err="1"/>
              <a:t>eraginkortasuna</a:t>
            </a:r>
            <a:r>
              <a:rPr lang="es-ES" dirty="0"/>
              <a:t> </a:t>
            </a:r>
            <a:r>
              <a:rPr lang="es-ES" dirty="0" err="1"/>
              <a:t>edo</a:t>
            </a:r>
            <a:r>
              <a:rPr lang="es-ES" dirty="0"/>
              <a:t> </a:t>
            </a:r>
            <a:r>
              <a:rPr lang="es-ES" dirty="0" err="1"/>
              <a:t>tolerantzia</a:t>
            </a:r>
            <a:r>
              <a:rPr lang="es-ES" dirty="0"/>
              <a:t> </a:t>
            </a:r>
            <a:r>
              <a:rPr lang="es-ES" dirty="0" smtClean="0"/>
              <a:t>.</a:t>
            </a:r>
            <a:endParaRPr lang="es-ES" dirty="0"/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8FB39C1A-5D69-41B5-9535-204664EBFC02}"/>
              </a:ext>
            </a:extLst>
          </p:cNvPr>
          <p:cNvSpPr txBox="1"/>
          <p:nvPr/>
        </p:nvSpPr>
        <p:spPr>
          <a:xfrm>
            <a:off x="611657" y="227129"/>
            <a:ext cx="8143747" cy="52322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s-ES" sz="2800" b="1" i="1" dirty="0" smtClean="0">
                <a:solidFill>
                  <a:srgbClr val="5FB1B6"/>
                </a:solidFill>
                <a:latin typeface="Arial Black"/>
                <a:ea typeface="+mj-ea"/>
                <a:cs typeface="Arial"/>
              </a:rPr>
              <a:t>H. </a:t>
            </a:r>
            <a:r>
              <a:rPr lang="es-ES" sz="2800" b="1" i="1" dirty="0" err="1" smtClean="0">
                <a:solidFill>
                  <a:srgbClr val="5FB1B6"/>
                </a:solidFill>
                <a:latin typeface="Arial Black"/>
                <a:ea typeface="+mj-ea"/>
                <a:cs typeface="Arial"/>
              </a:rPr>
              <a:t>pylori</a:t>
            </a:r>
            <a:r>
              <a:rPr lang="es-ES" sz="2800" b="1" dirty="0" err="1" smtClean="0">
                <a:solidFill>
                  <a:srgbClr val="5FB1B6"/>
                </a:solidFill>
                <a:latin typeface="Arial Black"/>
                <a:ea typeface="+mj-ea"/>
                <a:cs typeface="Arial"/>
              </a:rPr>
              <a:t>K</a:t>
            </a:r>
            <a:r>
              <a:rPr lang="es-ES" sz="2800" b="1" dirty="0" smtClean="0">
                <a:solidFill>
                  <a:srgbClr val="5FB1B6"/>
                </a:solidFill>
                <a:latin typeface="Arial Black"/>
                <a:ea typeface="+mj-ea"/>
                <a:cs typeface="Arial"/>
              </a:rPr>
              <a:t> ERAGINDAKO INFEKZIOA</a:t>
            </a:r>
            <a:endParaRPr lang="es-ES" sz="2800" b="1" i="1" dirty="0">
              <a:solidFill>
                <a:srgbClr val="5FB1B6"/>
              </a:solidFill>
              <a:latin typeface="Arial Black"/>
              <a:ea typeface="+mj-ea"/>
              <a:cs typeface="Arial"/>
            </a:endParaRPr>
          </a:p>
        </p:txBody>
      </p:sp>
      <p:sp>
        <p:nvSpPr>
          <p:cNvPr id="5" name="Rectángulo 4"/>
          <p:cNvSpPr/>
          <p:nvPr/>
        </p:nvSpPr>
        <p:spPr>
          <a:xfrm>
            <a:off x="462455" y="3751645"/>
            <a:ext cx="8092966" cy="955646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just">
              <a:lnSpc>
                <a:spcPct val="110000"/>
              </a:lnSpc>
            </a:pPr>
            <a:r>
              <a:rPr lang="es-ES" sz="1700" b="1" dirty="0" err="1">
                <a:solidFill>
                  <a:srgbClr val="5FB1B6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Probiotikoen</a:t>
            </a:r>
            <a:r>
              <a:rPr lang="es-ES" sz="1700" b="1" dirty="0">
                <a:solidFill>
                  <a:srgbClr val="5FB1B6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 </a:t>
            </a:r>
            <a:r>
              <a:rPr lang="es-ES" sz="1700" b="1" dirty="0" err="1">
                <a:solidFill>
                  <a:srgbClr val="5FB1B6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eraginkortasuna</a:t>
            </a:r>
            <a:r>
              <a:rPr lang="es-ES" sz="1700" b="1" dirty="0">
                <a:solidFill>
                  <a:srgbClr val="5FB1B6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 </a:t>
            </a:r>
            <a:r>
              <a:rPr lang="es-ES" sz="1700" b="1" dirty="0" err="1" smtClean="0">
                <a:solidFill>
                  <a:srgbClr val="5FB1B6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beste</a:t>
            </a:r>
            <a:r>
              <a:rPr lang="es-ES" sz="1700" b="1" dirty="0" smtClean="0">
                <a:solidFill>
                  <a:srgbClr val="5FB1B6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 </a:t>
            </a:r>
            <a:r>
              <a:rPr lang="es-ES" sz="1700" b="1" dirty="0" err="1" smtClean="0">
                <a:solidFill>
                  <a:srgbClr val="5FB1B6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egoera</a:t>
            </a:r>
            <a:r>
              <a:rPr lang="es-ES" sz="1700" b="1" dirty="0" smtClean="0">
                <a:solidFill>
                  <a:srgbClr val="5FB1B6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 </a:t>
            </a:r>
            <a:r>
              <a:rPr lang="es-ES" sz="1700" b="1" dirty="0" err="1" smtClean="0">
                <a:solidFill>
                  <a:srgbClr val="5FB1B6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batzuetan</a:t>
            </a:r>
            <a:r>
              <a:rPr lang="es-ES" sz="1700" b="1" dirty="0" smtClean="0">
                <a:solidFill>
                  <a:srgbClr val="5FB1B6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 ere </a:t>
            </a:r>
            <a:r>
              <a:rPr lang="es-ES" sz="1700" b="1" dirty="0" err="1">
                <a:solidFill>
                  <a:srgbClr val="5FB1B6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aztertu</a:t>
            </a:r>
            <a:r>
              <a:rPr lang="es-ES" sz="1700" b="1" dirty="0">
                <a:solidFill>
                  <a:srgbClr val="5FB1B6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 da</a:t>
            </a:r>
            <a:r>
              <a:rPr lang="es-ES" sz="1700" b="1" dirty="0" smtClean="0">
                <a:solidFill>
                  <a:srgbClr val="5FB1B6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, hala </a:t>
            </a:r>
            <a:r>
              <a:rPr lang="es-ES" sz="1700" b="1" dirty="0" err="1" smtClean="0">
                <a:solidFill>
                  <a:srgbClr val="5FB1B6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nola</a:t>
            </a:r>
            <a:r>
              <a:rPr lang="es-ES" sz="1700" b="1" dirty="0" smtClean="0">
                <a:solidFill>
                  <a:srgbClr val="5FB1B6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, </a:t>
            </a:r>
            <a:r>
              <a:rPr lang="es-ES" sz="1700" b="1" dirty="0" err="1">
                <a:solidFill>
                  <a:srgbClr val="5FB1B6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idorreria</a:t>
            </a:r>
            <a:r>
              <a:rPr lang="es-ES" sz="1700" b="1" dirty="0">
                <a:solidFill>
                  <a:srgbClr val="5FB1B6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, </a:t>
            </a:r>
            <a:r>
              <a:rPr lang="es-ES" sz="1700" b="1" dirty="0" err="1">
                <a:solidFill>
                  <a:srgbClr val="5FB1B6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laktosarekiko</a:t>
            </a:r>
            <a:r>
              <a:rPr lang="es-ES" sz="1700" b="1" dirty="0">
                <a:solidFill>
                  <a:srgbClr val="5FB1B6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 </a:t>
            </a:r>
            <a:r>
              <a:rPr lang="es-ES" sz="1700" b="1" dirty="0" err="1">
                <a:solidFill>
                  <a:srgbClr val="5FB1B6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intolerantzia</a:t>
            </a:r>
            <a:r>
              <a:rPr lang="es-ES" sz="1700" b="1" dirty="0">
                <a:solidFill>
                  <a:srgbClr val="5FB1B6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 </a:t>
            </a:r>
            <a:r>
              <a:rPr lang="es-ES" sz="1700" b="1" dirty="0" err="1">
                <a:solidFill>
                  <a:srgbClr val="5FB1B6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edo</a:t>
            </a:r>
            <a:r>
              <a:rPr lang="es-ES" sz="1700" b="1" dirty="0">
                <a:solidFill>
                  <a:srgbClr val="5FB1B6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 </a:t>
            </a:r>
            <a:r>
              <a:rPr lang="es-ES" sz="1700" b="1" dirty="0" err="1">
                <a:solidFill>
                  <a:srgbClr val="5FB1B6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bakterioen</a:t>
            </a:r>
            <a:r>
              <a:rPr lang="es-ES" sz="1700" b="1" dirty="0">
                <a:solidFill>
                  <a:srgbClr val="5FB1B6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 </a:t>
            </a:r>
            <a:r>
              <a:rPr lang="es-ES" sz="1700" b="1" dirty="0" err="1" smtClean="0">
                <a:solidFill>
                  <a:srgbClr val="5FB1B6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baginosia</a:t>
            </a:r>
            <a:r>
              <a:rPr lang="es-ES" sz="1700" b="1" dirty="0" smtClean="0">
                <a:solidFill>
                  <a:srgbClr val="5FB1B6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, eta </a:t>
            </a:r>
            <a:r>
              <a:rPr lang="es-ES" sz="1700" b="1" dirty="0" err="1">
                <a:solidFill>
                  <a:srgbClr val="5FB1B6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ez</a:t>
            </a:r>
            <a:r>
              <a:rPr lang="es-ES" sz="1700" b="1" dirty="0">
                <a:solidFill>
                  <a:srgbClr val="5FB1B6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 </a:t>
            </a:r>
            <a:r>
              <a:rPr lang="es-ES" sz="1700" b="1" dirty="0" err="1">
                <a:solidFill>
                  <a:srgbClr val="5FB1B6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dago</a:t>
            </a:r>
            <a:r>
              <a:rPr lang="es-ES" sz="1700" b="1" dirty="0">
                <a:solidFill>
                  <a:srgbClr val="5FB1B6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 </a:t>
            </a:r>
            <a:r>
              <a:rPr lang="es-ES" sz="1700" b="1" dirty="0" err="1">
                <a:solidFill>
                  <a:srgbClr val="5FB1B6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haien</a:t>
            </a:r>
            <a:r>
              <a:rPr lang="es-ES" sz="1700" b="1" dirty="0">
                <a:solidFill>
                  <a:srgbClr val="5FB1B6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 </a:t>
            </a:r>
            <a:r>
              <a:rPr lang="es-ES" sz="1700" b="1" dirty="0" err="1">
                <a:solidFill>
                  <a:srgbClr val="5FB1B6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onuraren</a:t>
            </a:r>
            <a:r>
              <a:rPr lang="es-ES" sz="1700" b="1" dirty="0">
                <a:solidFill>
                  <a:srgbClr val="5FB1B6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 </a:t>
            </a:r>
            <a:r>
              <a:rPr lang="es-ES" sz="1700" b="1" dirty="0" err="1">
                <a:solidFill>
                  <a:srgbClr val="5FB1B6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ebidentzia</a:t>
            </a:r>
            <a:r>
              <a:rPr lang="es-ES" sz="1700" b="1" dirty="0">
                <a:solidFill>
                  <a:srgbClr val="5FB1B6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 </a:t>
            </a:r>
            <a:r>
              <a:rPr lang="es-ES" sz="1700" b="1" dirty="0" err="1" smtClean="0">
                <a:solidFill>
                  <a:srgbClr val="5FB1B6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argirik</a:t>
            </a:r>
            <a:r>
              <a:rPr lang="es-ES" sz="1700" b="1" dirty="0">
                <a:solidFill>
                  <a:srgbClr val="5FB1B6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456952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>
            <a:extLst>
              <a:ext uri="{FF2B5EF4-FFF2-40B4-BE49-F238E27FC236}">
                <a16:creationId xmlns:a16="http://schemas.microsoft.com/office/drawing/2014/main" id="{8FB39C1A-5D69-41B5-9535-204664EBFC02}"/>
              </a:ext>
            </a:extLst>
          </p:cNvPr>
          <p:cNvSpPr txBox="1"/>
          <p:nvPr/>
        </p:nvSpPr>
        <p:spPr>
          <a:xfrm>
            <a:off x="694785" y="177254"/>
            <a:ext cx="8143747" cy="52322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s-ES" sz="2800" b="1" dirty="0" smtClean="0">
                <a:solidFill>
                  <a:srgbClr val="5FB1B6"/>
                </a:solidFill>
                <a:latin typeface="Arial Black"/>
                <a:ea typeface="+mj-ea"/>
                <a:cs typeface="Arial"/>
              </a:rPr>
              <a:t>PROBIOTIKOEN SEGURTASUNA</a:t>
            </a:r>
            <a:endParaRPr lang="es-ES" sz="2800" b="1" dirty="0">
              <a:solidFill>
                <a:srgbClr val="5FB1B6"/>
              </a:solidFill>
              <a:latin typeface="Arial Black"/>
              <a:ea typeface="+mj-ea"/>
              <a:cs typeface="Arial"/>
            </a:endParaRPr>
          </a:p>
        </p:txBody>
      </p:sp>
      <p:sp>
        <p:nvSpPr>
          <p:cNvPr id="6" name="Rectángulo 5"/>
          <p:cNvSpPr/>
          <p:nvPr/>
        </p:nvSpPr>
        <p:spPr>
          <a:xfrm>
            <a:off x="266008" y="1413707"/>
            <a:ext cx="8414582" cy="36281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 defTabSz="9144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s-ES" sz="1900" dirty="0" smtClean="0"/>
              <a:t>Oro </a:t>
            </a:r>
            <a:r>
              <a:rPr lang="es-ES" sz="1900" dirty="0" err="1"/>
              <a:t>har</a:t>
            </a:r>
            <a:r>
              <a:rPr lang="es-ES" sz="1900" dirty="0"/>
              <a:t>, </a:t>
            </a:r>
            <a:r>
              <a:rPr lang="es-ES" sz="1900" dirty="0" err="1"/>
              <a:t>probiotikoak</a:t>
            </a:r>
            <a:r>
              <a:rPr lang="es-ES" sz="1900" dirty="0"/>
              <a:t> </a:t>
            </a:r>
            <a:r>
              <a:rPr lang="es-ES" sz="1900" dirty="0" err="1"/>
              <a:t>segurutzat</a:t>
            </a:r>
            <a:r>
              <a:rPr lang="es-ES" sz="1900" dirty="0"/>
              <a:t> </a:t>
            </a:r>
            <a:r>
              <a:rPr lang="es-ES" sz="1900" dirty="0" err="1"/>
              <a:t>jotzen</a:t>
            </a:r>
            <a:r>
              <a:rPr lang="es-ES" sz="1900" dirty="0"/>
              <a:t> </a:t>
            </a:r>
            <a:r>
              <a:rPr lang="es-ES" sz="1900" dirty="0" err="1"/>
              <a:t>dira</a:t>
            </a:r>
            <a:r>
              <a:rPr lang="es-ES" sz="1900" dirty="0"/>
              <a:t>.</a:t>
            </a:r>
          </a:p>
          <a:p>
            <a:pPr marL="342900" indent="-342900" algn="just" defTabSz="9144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s-ES" sz="1900" dirty="0"/>
              <a:t>Ez </a:t>
            </a:r>
            <a:r>
              <a:rPr lang="es-ES" sz="1900" dirty="0" err="1"/>
              <a:t>dira</a:t>
            </a:r>
            <a:r>
              <a:rPr lang="es-ES" sz="1900" dirty="0"/>
              <a:t> </a:t>
            </a:r>
            <a:r>
              <a:rPr lang="es-ES" sz="1900" dirty="0" err="1"/>
              <a:t>erabili</a:t>
            </a:r>
            <a:r>
              <a:rPr lang="es-ES" sz="1900" dirty="0"/>
              <a:t> </a:t>
            </a:r>
            <a:r>
              <a:rPr lang="es-ES" sz="1900" dirty="0" err="1"/>
              <a:t>behar</a:t>
            </a:r>
            <a:r>
              <a:rPr lang="es-ES" sz="1900" dirty="0"/>
              <a:t> </a:t>
            </a:r>
            <a:r>
              <a:rPr lang="es-ES" sz="1900" dirty="0" err="1"/>
              <a:t>gaixotasun</a:t>
            </a:r>
            <a:r>
              <a:rPr lang="es-ES" sz="1900" dirty="0"/>
              <a:t> </a:t>
            </a:r>
            <a:r>
              <a:rPr lang="es-ES" sz="1900" dirty="0" err="1" smtClean="0"/>
              <a:t>larriak</a:t>
            </a:r>
            <a:r>
              <a:rPr lang="es-ES" sz="1900" dirty="0" smtClean="0"/>
              <a:t> </a:t>
            </a:r>
            <a:r>
              <a:rPr lang="es-ES" sz="1900" dirty="0" err="1" smtClean="0"/>
              <a:t>dituzten</a:t>
            </a:r>
            <a:r>
              <a:rPr lang="es-ES" sz="1900" dirty="0" smtClean="0"/>
              <a:t> </a:t>
            </a:r>
            <a:r>
              <a:rPr lang="es-ES" sz="1900" dirty="0" err="1"/>
              <a:t>edo</a:t>
            </a:r>
            <a:r>
              <a:rPr lang="es-ES" sz="1900" dirty="0"/>
              <a:t> </a:t>
            </a:r>
            <a:r>
              <a:rPr lang="es-ES" sz="1900" dirty="0" err="1" smtClean="0"/>
              <a:t>immunodeprimituta</a:t>
            </a:r>
            <a:r>
              <a:rPr lang="es-ES" sz="1900" dirty="0" smtClean="0"/>
              <a:t> </a:t>
            </a:r>
            <a:r>
              <a:rPr lang="es-ES" sz="1900" dirty="0" err="1" smtClean="0"/>
              <a:t>dauden</a:t>
            </a:r>
            <a:r>
              <a:rPr lang="es-ES" sz="1900" dirty="0" smtClean="0"/>
              <a:t> </a:t>
            </a:r>
            <a:r>
              <a:rPr lang="es-ES" sz="1900" dirty="0" err="1"/>
              <a:t>pazienteetan</a:t>
            </a:r>
            <a:r>
              <a:rPr lang="es-ES" sz="1900" dirty="0"/>
              <a:t>, eta </a:t>
            </a:r>
            <a:r>
              <a:rPr lang="es-ES" sz="1900" dirty="0" err="1"/>
              <a:t>kontuz</a:t>
            </a:r>
            <a:r>
              <a:rPr lang="es-ES" sz="1900" dirty="0"/>
              <a:t> </a:t>
            </a:r>
            <a:r>
              <a:rPr lang="es-ES" sz="1900" dirty="0" err="1"/>
              <a:t>erabili</a:t>
            </a:r>
            <a:r>
              <a:rPr lang="es-ES" sz="1900" dirty="0"/>
              <a:t> </a:t>
            </a:r>
            <a:r>
              <a:rPr lang="es-ES" sz="1900" dirty="0" err="1"/>
              <a:t>behar</a:t>
            </a:r>
            <a:r>
              <a:rPr lang="es-ES" sz="1900" dirty="0"/>
              <a:t> </a:t>
            </a:r>
            <a:r>
              <a:rPr lang="es-ES" sz="1900" dirty="0" err="1"/>
              <a:t>dira</a:t>
            </a:r>
            <a:r>
              <a:rPr lang="es-ES" sz="1900" dirty="0"/>
              <a:t> </a:t>
            </a:r>
            <a:r>
              <a:rPr lang="es-ES" sz="1900" dirty="0" err="1"/>
              <a:t>haurdun</a:t>
            </a:r>
            <a:r>
              <a:rPr lang="es-ES" sz="1900" dirty="0"/>
              <a:t> </a:t>
            </a:r>
            <a:r>
              <a:rPr lang="es-ES" sz="1900" dirty="0" err="1"/>
              <a:t>dauden</a:t>
            </a:r>
            <a:r>
              <a:rPr lang="es-ES" sz="1900" dirty="0"/>
              <a:t> </a:t>
            </a:r>
            <a:r>
              <a:rPr lang="es-ES" sz="1900" dirty="0" err="1"/>
              <a:t>emakumeetan</a:t>
            </a:r>
            <a:r>
              <a:rPr lang="es-ES" sz="1900" dirty="0"/>
              <a:t> eta </a:t>
            </a:r>
            <a:r>
              <a:rPr lang="es-ES" sz="1900" dirty="0" err="1"/>
              <a:t>haurtxoetan</a:t>
            </a:r>
            <a:r>
              <a:rPr lang="es-ES" sz="1900" dirty="0"/>
              <a:t>, </a:t>
            </a:r>
            <a:r>
              <a:rPr lang="es-ES" sz="1900" dirty="0" err="1"/>
              <a:t>bereziki</a:t>
            </a:r>
            <a:r>
              <a:rPr lang="es-ES" sz="1900" dirty="0"/>
              <a:t> </a:t>
            </a:r>
            <a:r>
              <a:rPr lang="es-ES" sz="1900" dirty="0" err="1" smtClean="0"/>
              <a:t>prematuroetan</a:t>
            </a:r>
            <a:r>
              <a:rPr lang="es-ES" sz="1900" dirty="0" smtClean="0"/>
              <a:t>.</a:t>
            </a:r>
            <a:endParaRPr lang="es-ES" sz="1900" dirty="0"/>
          </a:p>
          <a:p>
            <a:pPr marL="342900" indent="-342900" algn="just" defTabSz="9144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s-ES" sz="1900" dirty="0"/>
              <a:t>Albo-</a:t>
            </a:r>
            <a:r>
              <a:rPr lang="es-ES" sz="1900" dirty="0" err="1"/>
              <a:t>ondorio</a:t>
            </a:r>
            <a:r>
              <a:rPr lang="es-ES" sz="1900" dirty="0"/>
              <a:t> </a:t>
            </a:r>
            <a:r>
              <a:rPr lang="es-ES" sz="1900" dirty="0" err="1"/>
              <a:t>ohikoenak</a:t>
            </a:r>
            <a:r>
              <a:rPr lang="es-ES" sz="1900" dirty="0"/>
              <a:t> </a:t>
            </a:r>
            <a:r>
              <a:rPr lang="es-ES" sz="1900" dirty="0" err="1"/>
              <a:t>idorreria</a:t>
            </a:r>
            <a:r>
              <a:rPr lang="es-ES" sz="1900" dirty="0"/>
              <a:t>, </a:t>
            </a:r>
            <a:r>
              <a:rPr lang="es-ES" sz="1900" dirty="0" err="1"/>
              <a:t>flatulentzia</a:t>
            </a:r>
            <a:r>
              <a:rPr lang="es-ES" sz="1900" dirty="0"/>
              <a:t>, </a:t>
            </a:r>
            <a:r>
              <a:rPr lang="es-ES" sz="1900" dirty="0" err="1"/>
              <a:t>z</a:t>
            </a:r>
            <a:r>
              <a:rPr lang="es-ES" sz="1900" dirty="0" err="1" smtClean="0"/>
              <a:t>otina</a:t>
            </a:r>
            <a:r>
              <a:rPr lang="es-ES" sz="1900" dirty="0" smtClean="0"/>
              <a:t>, </a:t>
            </a:r>
            <a:r>
              <a:rPr lang="es-ES" sz="1900" dirty="0" err="1"/>
              <a:t>goragalea</a:t>
            </a:r>
            <a:r>
              <a:rPr lang="es-ES" sz="1900" dirty="0"/>
              <a:t>, </a:t>
            </a:r>
            <a:r>
              <a:rPr lang="es-ES" sz="1900" dirty="0" err="1"/>
              <a:t>infekzioa</a:t>
            </a:r>
            <a:r>
              <a:rPr lang="es-ES" sz="1900" dirty="0"/>
              <a:t> </a:t>
            </a:r>
            <a:r>
              <a:rPr lang="es-ES" sz="1900" dirty="0" err="1"/>
              <a:t>edo</a:t>
            </a:r>
            <a:r>
              <a:rPr lang="es-ES" sz="1900" dirty="0"/>
              <a:t> </a:t>
            </a:r>
            <a:r>
              <a:rPr lang="es-ES" sz="1900" dirty="0" err="1"/>
              <a:t>erupzioa</a:t>
            </a:r>
            <a:r>
              <a:rPr lang="es-ES" sz="1900" dirty="0"/>
              <a:t> </a:t>
            </a:r>
            <a:r>
              <a:rPr lang="es-ES" sz="1900" dirty="0" err="1"/>
              <a:t>dira</a:t>
            </a:r>
            <a:r>
              <a:rPr lang="es-ES" sz="1900" dirty="0"/>
              <a:t>.</a:t>
            </a:r>
          </a:p>
          <a:p>
            <a:pPr marL="342900" indent="-342900" algn="just" defTabSz="9144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s-ES" sz="1900" dirty="0" err="1"/>
              <a:t>Gutxiagotan</a:t>
            </a:r>
            <a:r>
              <a:rPr lang="es-ES" sz="1900" dirty="0"/>
              <a:t>, </a:t>
            </a:r>
            <a:r>
              <a:rPr lang="es-ES" sz="1900" dirty="0" err="1"/>
              <a:t>baina</a:t>
            </a:r>
            <a:r>
              <a:rPr lang="es-ES" sz="1900" dirty="0"/>
              <a:t> </a:t>
            </a:r>
            <a:r>
              <a:rPr lang="es-ES" sz="1900" dirty="0" err="1"/>
              <a:t>larriagoak</a:t>
            </a:r>
            <a:r>
              <a:rPr lang="es-ES" sz="1900" dirty="0"/>
              <a:t> izan </a:t>
            </a:r>
            <a:r>
              <a:rPr lang="es-ES" sz="1900" dirty="0" err="1"/>
              <a:t>daitezkeen</a:t>
            </a:r>
            <a:r>
              <a:rPr lang="es-ES" sz="1900" dirty="0"/>
              <a:t> </a:t>
            </a:r>
            <a:r>
              <a:rPr lang="es-ES" sz="1900" dirty="0" err="1"/>
              <a:t>beste</a:t>
            </a:r>
            <a:r>
              <a:rPr lang="es-ES" sz="1900" dirty="0"/>
              <a:t> </a:t>
            </a:r>
            <a:r>
              <a:rPr lang="es-ES" sz="1900" dirty="0" err="1"/>
              <a:t>batzuk</a:t>
            </a:r>
            <a:r>
              <a:rPr lang="es-ES" sz="1900" dirty="0"/>
              <a:t> ere </a:t>
            </a:r>
            <a:r>
              <a:rPr lang="es-ES" sz="1900" dirty="0" err="1"/>
              <a:t>gerta</a:t>
            </a:r>
            <a:r>
              <a:rPr lang="es-ES" sz="1900" dirty="0"/>
              <a:t> </a:t>
            </a:r>
            <a:r>
              <a:rPr lang="es-ES" sz="1900" dirty="0" err="1"/>
              <a:t>daitezke</a:t>
            </a:r>
            <a:r>
              <a:rPr lang="es-ES" sz="1900" dirty="0"/>
              <a:t>, hala </a:t>
            </a:r>
            <a:r>
              <a:rPr lang="es-ES" sz="1900" dirty="0" err="1"/>
              <a:t>nola</a:t>
            </a:r>
            <a:r>
              <a:rPr lang="es-ES" sz="1900" dirty="0"/>
              <a:t> sepsia, </a:t>
            </a:r>
            <a:r>
              <a:rPr lang="es-ES" sz="1900" dirty="0" err="1"/>
              <a:t>pankreatitis</a:t>
            </a:r>
            <a:r>
              <a:rPr lang="es-ES" sz="1900" dirty="0"/>
              <a:t> </a:t>
            </a:r>
            <a:r>
              <a:rPr lang="es-ES" sz="1900" dirty="0" err="1"/>
              <a:t>larria</a:t>
            </a:r>
            <a:r>
              <a:rPr lang="es-ES" sz="1900" dirty="0"/>
              <a:t> </a:t>
            </a:r>
            <a:r>
              <a:rPr lang="es-ES" sz="1900" dirty="0" err="1"/>
              <a:t>edo</a:t>
            </a:r>
            <a:r>
              <a:rPr lang="es-ES" sz="1900" dirty="0"/>
              <a:t> </a:t>
            </a:r>
            <a:r>
              <a:rPr lang="es-ES" sz="1900" dirty="0" err="1"/>
              <a:t>antimikrobianoen</a:t>
            </a:r>
            <a:r>
              <a:rPr lang="es-ES" sz="1900" dirty="0"/>
              <a:t> </a:t>
            </a:r>
            <a:r>
              <a:rPr lang="es-ES" sz="1900" dirty="0" err="1"/>
              <a:t>aurkako</a:t>
            </a:r>
            <a:r>
              <a:rPr lang="es-ES" sz="1900" dirty="0"/>
              <a:t> </a:t>
            </a:r>
            <a:r>
              <a:rPr lang="es-ES" sz="1900" dirty="0" err="1"/>
              <a:t>erresistentzia-transferentzia</a:t>
            </a:r>
            <a:r>
              <a:rPr lang="es-ES" sz="1900" dirty="0"/>
              <a:t>.</a:t>
            </a:r>
          </a:p>
          <a:p>
            <a:pPr marL="342900" indent="-342900" algn="just" defTabSz="9144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s-ES" sz="1900" dirty="0" err="1"/>
              <a:t>Erabili</a:t>
            </a:r>
            <a:r>
              <a:rPr lang="es-ES" sz="1900" dirty="0"/>
              <a:t> </a:t>
            </a:r>
            <a:r>
              <a:rPr lang="es-ES" sz="1900" dirty="0" err="1"/>
              <a:t>aurretik</a:t>
            </a:r>
            <a:r>
              <a:rPr lang="es-ES" sz="1900" dirty="0"/>
              <a:t>, </a:t>
            </a:r>
            <a:r>
              <a:rPr lang="es-ES" sz="1900" dirty="0" err="1"/>
              <a:t>onurak</a:t>
            </a:r>
            <a:r>
              <a:rPr lang="es-ES" sz="1900" dirty="0"/>
              <a:t> eta </a:t>
            </a:r>
            <a:r>
              <a:rPr lang="es-ES" sz="1900" dirty="0" err="1"/>
              <a:t>arriskuak</a:t>
            </a:r>
            <a:r>
              <a:rPr lang="es-ES" sz="1900" dirty="0"/>
              <a:t> </a:t>
            </a:r>
            <a:r>
              <a:rPr lang="es-ES" sz="1900" dirty="0" err="1"/>
              <a:t>aztertu</a:t>
            </a:r>
            <a:r>
              <a:rPr lang="es-ES" sz="1900" dirty="0"/>
              <a:t> </a:t>
            </a:r>
            <a:r>
              <a:rPr lang="es-ES" sz="1900" dirty="0" err="1"/>
              <a:t>behar</a:t>
            </a:r>
            <a:r>
              <a:rPr lang="es-ES" sz="1900" dirty="0"/>
              <a:t> </a:t>
            </a:r>
            <a:r>
              <a:rPr lang="es-ES" sz="1900" dirty="0" err="1"/>
              <a:t>dira</a:t>
            </a:r>
            <a:r>
              <a:rPr lang="es-ES" sz="1900" dirty="0"/>
              <a:t>.</a:t>
            </a:r>
          </a:p>
          <a:p>
            <a:pPr marL="342900" indent="-342900" algn="just" defTabSz="9144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endParaRPr lang="es-ES" sz="1900" dirty="0"/>
          </a:p>
        </p:txBody>
      </p:sp>
    </p:spTree>
    <p:extLst>
      <p:ext uri="{BB962C8B-B14F-4D97-AF65-F5344CB8AC3E}">
        <p14:creationId xmlns:p14="http://schemas.microsoft.com/office/powerpoint/2010/main" val="5206247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ángulo 5"/>
          <p:cNvSpPr/>
          <p:nvPr/>
        </p:nvSpPr>
        <p:spPr>
          <a:xfrm>
            <a:off x="399010" y="1197863"/>
            <a:ext cx="8439522" cy="41996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 defTabSz="9144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s-ES" dirty="0" err="1"/>
              <a:t>Merkatuan</a:t>
            </a:r>
            <a:r>
              <a:rPr lang="es-ES" dirty="0"/>
              <a:t>, </a:t>
            </a:r>
            <a:r>
              <a:rPr lang="es-ES" dirty="0" err="1"/>
              <a:t>probiotikoen</a:t>
            </a:r>
            <a:r>
              <a:rPr lang="es-ES" dirty="0"/>
              <a:t> </a:t>
            </a:r>
            <a:r>
              <a:rPr lang="es-ES" dirty="0" err="1"/>
              <a:t>formulazio</a:t>
            </a:r>
            <a:r>
              <a:rPr lang="es-ES" dirty="0"/>
              <a:t> </a:t>
            </a:r>
            <a:r>
              <a:rPr lang="es-ES" dirty="0" err="1"/>
              <a:t>ugari</a:t>
            </a:r>
            <a:r>
              <a:rPr lang="es-ES" dirty="0"/>
              <a:t> </a:t>
            </a:r>
            <a:r>
              <a:rPr lang="es-ES" dirty="0" err="1"/>
              <a:t>daude</a:t>
            </a:r>
            <a:r>
              <a:rPr lang="es-ES" dirty="0"/>
              <a:t>, eta </a:t>
            </a:r>
            <a:r>
              <a:rPr lang="es-ES" dirty="0" err="1"/>
              <a:t>horien</a:t>
            </a:r>
            <a:r>
              <a:rPr lang="es-ES" dirty="0"/>
              <a:t> </a:t>
            </a:r>
            <a:r>
              <a:rPr lang="es-ES" dirty="0" err="1"/>
              <a:t>konposizio</a:t>
            </a:r>
            <a:r>
              <a:rPr lang="es-ES" dirty="0"/>
              <a:t> </a:t>
            </a:r>
            <a:r>
              <a:rPr lang="es-ES" dirty="0" err="1"/>
              <a:t>kualitatibo</a:t>
            </a:r>
            <a:r>
              <a:rPr lang="es-ES" dirty="0"/>
              <a:t> </a:t>
            </a:r>
            <a:r>
              <a:rPr lang="es-ES" dirty="0" err="1"/>
              <a:t>zein</a:t>
            </a:r>
            <a:r>
              <a:rPr lang="es-ES" dirty="0"/>
              <a:t> </a:t>
            </a:r>
            <a:r>
              <a:rPr lang="es-ES" dirty="0" err="1"/>
              <a:t>kuantitatiboak</a:t>
            </a:r>
            <a:r>
              <a:rPr lang="es-ES" dirty="0"/>
              <a:t> </a:t>
            </a:r>
            <a:r>
              <a:rPr lang="es-ES" dirty="0" err="1"/>
              <a:t>desberdinak</a:t>
            </a:r>
            <a:r>
              <a:rPr lang="es-ES" dirty="0"/>
              <a:t> </a:t>
            </a:r>
            <a:r>
              <a:rPr lang="es-ES" dirty="0" err="1"/>
              <a:t>dira</a:t>
            </a:r>
            <a:r>
              <a:rPr lang="es-ES" dirty="0"/>
              <a:t>; </a:t>
            </a:r>
            <a:r>
              <a:rPr lang="es-ES" dirty="0" err="1"/>
              <a:t>hau</a:t>
            </a:r>
            <a:r>
              <a:rPr lang="es-ES" dirty="0"/>
              <a:t> da, </a:t>
            </a:r>
            <a:r>
              <a:rPr lang="es-ES" dirty="0" err="1"/>
              <a:t>andui</a:t>
            </a:r>
            <a:r>
              <a:rPr lang="es-ES" dirty="0"/>
              <a:t> </a:t>
            </a:r>
            <a:r>
              <a:rPr lang="es-ES" dirty="0" err="1"/>
              <a:t>bakarra</a:t>
            </a:r>
            <a:r>
              <a:rPr lang="es-ES" dirty="0"/>
              <a:t> izan </a:t>
            </a:r>
            <a:r>
              <a:rPr lang="es-ES" dirty="0" err="1"/>
              <a:t>dezakete</a:t>
            </a:r>
            <a:r>
              <a:rPr lang="es-ES" dirty="0"/>
              <a:t>, </a:t>
            </a:r>
            <a:r>
              <a:rPr lang="es-ES" dirty="0" err="1"/>
              <a:t>edo</a:t>
            </a:r>
            <a:r>
              <a:rPr lang="es-ES" dirty="0"/>
              <a:t> </a:t>
            </a:r>
            <a:r>
              <a:rPr lang="es-ES" dirty="0" err="1"/>
              <a:t>andui</a:t>
            </a:r>
            <a:r>
              <a:rPr lang="es-ES" dirty="0"/>
              <a:t> </a:t>
            </a:r>
            <a:r>
              <a:rPr lang="es-ES" dirty="0" err="1"/>
              <a:t>batzuen</a:t>
            </a:r>
            <a:r>
              <a:rPr lang="es-ES" dirty="0"/>
              <a:t> </a:t>
            </a:r>
            <a:r>
              <a:rPr lang="es-ES" dirty="0" err="1"/>
              <a:t>konbinazioa</a:t>
            </a:r>
            <a:r>
              <a:rPr lang="es-ES" dirty="0"/>
              <a:t>, </a:t>
            </a:r>
            <a:r>
              <a:rPr lang="es-ES" dirty="0" err="1"/>
              <a:t>dosi</a:t>
            </a:r>
            <a:r>
              <a:rPr lang="es-ES" dirty="0"/>
              <a:t> </a:t>
            </a:r>
            <a:r>
              <a:rPr lang="es-ES" dirty="0" err="1"/>
              <a:t>desberdinetan</a:t>
            </a:r>
            <a:r>
              <a:rPr lang="es-ES" dirty="0"/>
              <a:t>, mg-tan </a:t>
            </a:r>
            <a:r>
              <a:rPr lang="es-ES" dirty="0" err="1"/>
              <a:t>edo</a:t>
            </a:r>
            <a:r>
              <a:rPr lang="es-ES" dirty="0"/>
              <a:t> </a:t>
            </a:r>
            <a:r>
              <a:rPr lang="es-ES" dirty="0" err="1"/>
              <a:t>UKEtan</a:t>
            </a:r>
            <a:r>
              <a:rPr lang="es-ES" dirty="0"/>
              <a:t> </a:t>
            </a:r>
            <a:r>
              <a:rPr lang="es-ES" dirty="0" err="1" smtClean="0"/>
              <a:t>kuantifikatuta</a:t>
            </a:r>
            <a:r>
              <a:rPr lang="es-ES" dirty="0" smtClean="0"/>
              <a:t>.</a:t>
            </a:r>
          </a:p>
          <a:p>
            <a:pPr marL="342900" indent="-342900" algn="just" defTabSz="9144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s-ES" sz="1700" dirty="0" err="1" smtClean="0"/>
              <a:t>Mikroorganismoak</a:t>
            </a:r>
            <a:r>
              <a:rPr lang="es-ES" sz="1700" dirty="0" smtClean="0"/>
              <a:t> </a:t>
            </a:r>
            <a:r>
              <a:rPr lang="es-ES" sz="1700" dirty="0"/>
              <a:t>eta </a:t>
            </a:r>
            <a:r>
              <a:rPr lang="es-ES" sz="1700" dirty="0" err="1"/>
              <a:t>horien</a:t>
            </a:r>
            <a:r>
              <a:rPr lang="es-ES" sz="1700" dirty="0"/>
              <a:t> </a:t>
            </a:r>
            <a:r>
              <a:rPr lang="es-ES" sz="1700" dirty="0" err="1"/>
              <a:t>dosiak</a:t>
            </a:r>
            <a:r>
              <a:rPr lang="es-ES" sz="1700" dirty="0"/>
              <a:t> </a:t>
            </a:r>
            <a:r>
              <a:rPr lang="es-ES" sz="1700" dirty="0" err="1"/>
              <a:t>behar</a:t>
            </a:r>
            <a:r>
              <a:rPr lang="es-ES" sz="1700" dirty="0"/>
              <a:t> </a:t>
            </a:r>
            <a:r>
              <a:rPr lang="es-ES" sz="1700" dirty="0" err="1"/>
              <a:t>bezala</a:t>
            </a:r>
            <a:r>
              <a:rPr lang="es-ES" sz="1700" dirty="0"/>
              <a:t> </a:t>
            </a:r>
            <a:r>
              <a:rPr lang="es-ES" sz="1700" dirty="0" err="1"/>
              <a:t>identifikatzen</a:t>
            </a:r>
            <a:r>
              <a:rPr lang="es-ES" sz="1700" dirty="0"/>
              <a:t> </a:t>
            </a:r>
            <a:r>
              <a:rPr lang="es-ES" sz="1700" dirty="0" err="1"/>
              <a:t>dituzten</a:t>
            </a:r>
            <a:r>
              <a:rPr lang="es-ES" sz="1700" dirty="0"/>
              <a:t> </a:t>
            </a:r>
            <a:r>
              <a:rPr lang="es-ES" sz="1700" dirty="0" err="1" smtClean="0"/>
              <a:t>formatuak</a:t>
            </a:r>
            <a:r>
              <a:rPr lang="es-ES" sz="1700" dirty="0" smtClean="0"/>
              <a:t> </a:t>
            </a:r>
            <a:r>
              <a:rPr lang="es-ES" sz="1700" dirty="0" err="1"/>
              <a:t>hautatu</a:t>
            </a:r>
            <a:r>
              <a:rPr lang="es-ES" sz="1700" dirty="0"/>
              <a:t> </a:t>
            </a:r>
            <a:r>
              <a:rPr lang="es-ES" sz="1700" dirty="0" err="1"/>
              <a:t>beharko</a:t>
            </a:r>
            <a:r>
              <a:rPr lang="es-ES" sz="1700" dirty="0"/>
              <a:t> </a:t>
            </a:r>
            <a:r>
              <a:rPr lang="es-ES" sz="1700" dirty="0" err="1"/>
              <a:t>lirateke</a:t>
            </a:r>
            <a:r>
              <a:rPr lang="es-ES" sz="1700" dirty="0"/>
              <a:t>.</a:t>
            </a:r>
          </a:p>
          <a:p>
            <a:pPr marL="342900" indent="-342900" algn="just" defTabSz="9144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s-ES" sz="1700" dirty="0" err="1"/>
              <a:t>Mikroorganismo</a:t>
            </a:r>
            <a:r>
              <a:rPr lang="es-ES" sz="1700" dirty="0"/>
              <a:t> </a:t>
            </a:r>
            <a:r>
              <a:rPr lang="es-ES" sz="1700" dirty="0" err="1"/>
              <a:t>biziak</a:t>
            </a:r>
            <a:r>
              <a:rPr lang="es-ES" sz="1700" dirty="0"/>
              <a:t> </a:t>
            </a:r>
            <a:r>
              <a:rPr lang="es-ES" sz="1700" dirty="0" err="1"/>
              <a:t>dira</a:t>
            </a:r>
            <a:r>
              <a:rPr lang="es-ES" sz="1700" dirty="0"/>
              <a:t>, </a:t>
            </a:r>
            <a:r>
              <a:rPr lang="es-ES" sz="1700" dirty="0" err="1"/>
              <a:t>ingurunearen</a:t>
            </a:r>
            <a:r>
              <a:rPr lang="es-ES" sz="1700" dirty="0"/>
              <a:t> </a:t>
            </a:r>
            <a:r>
              <a:rPr lang="es-ES" sz="1700" dirty="0" err="1"/>
              <a:t>baldintzek</a:t>
            </a:r>
            <a:r>
              <a:rPr lang="es-ES" sz="1700" dirty="0"/>
              <a:t> (</a:t>
            </a:r>
            <a:r>
              <a:rPr lang="es-ES" sz="1700" dirty="0" err="1"/>
              <a:t>tenperatura</a:t>
            </a:r>
            <a:r>
              <a:rPr lang="es-ES" sz="1700" dirty="0"/>
              <a:t>, pH-a) </a:t>
            </a:r>
            <a:r>
              <a:rPr lang="es-ES" sz="1700" dirty="0" err="1"/>
              <a:t>kaltetu</a:t>
            </a:r>
            <a:r>
              <a:rPr lang="es-ES" sz="1700" dirty="0"/>
              <a:t> </a:t>
            </a:r>
            <a:r>
              <a:rPr lang="es-ES" sz="1700" dirty="0" err="1"/>
              <a:t>ditzaketenak</a:t>
            </a:r>
            <a:r>
              <a:rPr lang="es-ES" sz="1700" dirty="0"/>
              <a:t>.</a:t>
            </a:r>
          </a:p>
          <a:p>
            <a:pPr marL="342900" indent="-342900" algn="just" defTabSz="9144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s-ES" sz="1700" dirty="0" err="1" smtClean="0"/>
              <a:t>Benetako</a:t>
            </a:r>
            <a:r>
              <a:rPr lang="es-ES" sz="1700" dirty="0" smtClean="0"/>
              <a:t> </a:t>
            </a:r>
            <a:r>
              <a:rPr lang="es-ES" sz="1700" dirty="0" err="1" smtClean="0"/>
              <a:t>azken</a:t>
            </a:r>
            <a:r>
              <a:rPr lang="es-ES" sz="1700" dirty="0" smtClean="0"/>
              <a:t> </a:t>
            </a:r>
            <a:r>
              <a:rPr lang="es-ES" sz="1700" dirty="0" err="1"/>
              <a:t>dosi</a:t>
            </a:r>
            <a:r>
              <a:rPr lang="es-ES" sz="1700" dirty="0"/>
              <a:t> </a:t>
            </a:r>
            <a:r>
              <a:rPr lang="es-ES" sz="1700" dirty="0" err="1"/>
              <a:t>eraginkorra</a:t>
            </a:r>
            <a:r>
              <a:rPr lang="es-ES" sz="1700" dirty="0"/>
              <a:t> </a:t>
            </a:r>
            <a:r>
              <a:rPr lang="es-ES" sz="1700" dirty="0" err="1"/>
              <a:t>alda</a:t>
            </a:r>
            <a:r>
              <a:rPr lang="es-ES" sz="1700" dirty="0"/>
              <a:t> </a:t>
            </a:r>
            <a:r>
              <a:rPr lang="es-ES" sz="1700" dirty="0" err="1"/>
              <a:t>dezaketen</a:t>
            </a:r>
            <a:r>
              <a:rPr lang="es-ES" sz="1700" dirty="0"/>
              <a:t> </a:t>
            </a:r>
            <a:r>
              <a:rPr lang="es-ES" sz="1700" dirty="0" err="1"/>
              <a:t>faktoreak</a:t>
            </a:r>
            <a:r>
              <a:rPr lang="es-ES" sz="1700" dirty="0"/>
              <a:t>:</a:t>
            </a:r>
          </a:p>
          <a:p>
            <a:pPr marL="806450" indent="-361950" algn="just" defTabSz="914400">
              <a:lnSpc>
                <a:spcPct val="90000"/>
              </a:lnSpc>
              <a:spcBef>
                <a:spcPts val="1000"/>
              </a:spcBef>
              <a:buFont typeface="Calibri" panose="020F0502020204030204" pitchFamily="34" charset="0"/>
              <a:buChar char="⁻"/>
            </a:pPr>
            <a:r>
              <a:rPr lang="es-ES" sz="1700" dirty="0" err="1" smtClean="0"/>
              <a:t>Antibiotikoen</a:t>
            </a:r>
            <a:r>
              <a:rPr lang="es-ES" sz="1700" dirty="0" smtClean="0"/>
              <a:t> </a:t>
            </a:r>
            <a:r>
              <a:rPr lang="es-ES" sz="1700" dirty="0"/>
              <a:t>eta/</a:t>
            </a:r>
            <a:r>
              <a:rPr lang="es-ES" sz="1700" dirty="0" err="1"/>
              <a:t>edo</a:t>
            </a:r>
            <a:r>
              <a:rPr lang="es-ES" sz="1700" dirty="0"/>
              <a:t> </a:t>
            </a:r>
            <a:r>
              <a:rPr lang="es-ES" sz="1700" dirty="0" err="1"/>
              <a:t>antifungikoen</a:t>
            </a:r>
            <a:r>
              <a:rPr lang="es-ES" sz="1700" dirty="0"/>
              <a:t> </a:t>
            </a:r>
            <a:r>
              <a:rPr lang="es-ES" sz="1700" dirty="0" err="1"/>
              <a:t>erabilera</a:t>
            </a:r>
            <a:r>
              <a:rPr lang="es-ES" sz="1700" dirty="0"/>
              <a:t> </a:t>
            </a:r>
            <a:r>
              <a:rPr lang="es-ES" sz="1700" dirty="0" err="1"/>
              <a:t>konkomitantea</a:t>
            </a:r>
            <a:r>
              <a:rPr lang="es-ES" sz="1700" dirty="0"/>
              <a:t>: </a:t>
            </a:r>
            <a:r>
              <a:rPr lang="es-ES" sz="1700" dirty="0" err="1"/>
              <a:t>probiotikoen</a:t>
            </a:r>
            <a:r>
              <a:rPr lang="es-ES" sz="1700" dirty="0"/>
              <a:t> eta </a:t>
            </a:r>
            <a:r>
              <a:rPr lang="es-ES" sz="1700" dirty="0" err="1" smtClean="0"/>
              <a:t>antibiotiko</a:t>
            </a:r>
            <a:r>
              <a:rPr lang="es-ES" sz="1700" dirty="0" smtClean="0"/>
              <a:t>/</a:t>
            </a:r>
            <a:r>
              <a:rPr lang="es-ES" sz="1700" dirty="0" err="1" smtClean="0"/>
              <a:t>antifungikoak</a:t>
            </a:r>
            <a:r>
              <a:rPr lang="es-ES" sz="1700" dirty="0" smtClean="0"/>
              <a:t> </a:t>
            </a:r>
            <a:r>
              <a:rPr lang="es-ES" sz="1700" dirty="0" err="1" smtClean="0"/>
              <a:t>hartzearen</a:t>
            </a:r>
            <a:r>
              <a:rPr lang="es-ES" sz="1700" dirty="0" smtClean="0"/>
              <a:t> </a:t>
            </a:r>
            <a:r>
              <a:rPr lang="es-ES" sz="1700" dirty="0" err="1"/>
              <a:t>artean</a:t>
            </a:r>
            <a:r>
              <a:rPr lang="es-ES" sz="1700" dirty="0"/>
              <a:t> 2 </a:t>
            </a:r>
            <a:r>
              <a:rPr lang="es-ES" sz="1700" dirty="0" err="1"/>
              <a:t>ordu</a:t>
            </a:r>
            <a:r>
              <a:rPr lang="es-ES" sz="1700" dirty="0"/>
              <a:t> </a:t>
            </a:r>
            <a:r>
              <a:rPr lang="es-ES" sz="1700" dirty="0" err="1"/>
              <a:t>bereiztea</a:t>
            </a:r>
            <a:r>
              <a:rPr lang="es-ES" sz="1700" dirty="0"/>
              <a:t> </a:t>
            </a:r>
            <a:r>
              <a:rPr lang="es-ES" sz="1700" dirty="0" err="1"/>
              <a:t>gomendatzen</a:t>
            </a:r>
            <a:r>
              <a:rPr lang="es-ES" sz="1700" dirty="0"/>
              <a:t> </a:t>
            </a:r>
            <a:r>
              <a:rPr lang="es-ES" sz="1700" dirty="0" smtClean="0"/>
              <a:t>da.</a:t>
            </a:r>
            <a:endParaRPr lang="es-ES" sz="1700" dirty="0"/>
          </a:p>
          <a:p>
            <a:pPr marL="806450" indent="-361950" algn="just" defTabSz="914400">
              <a:lnSpc>
                <a:spcPct val="90000"/>
              </a:lnSpc>
              <a:spcBef>
                <a:spcPts val="1000"/>
              </a:spcBef>
              <a:buFont typeface="Calibri" panose="020F0502020204030204" pitchFamily="34" charset="0"/>
              <a:buChar char="⁻"/>
            </a:pPr>
            <a:r>
              <a:rPr lang="es-ES" sz="1700" dirty="0" err="1" smtClean="0"/>
              <a:t>Edari</a:t>
            </a:r>
            <a:r>
              <a:rPr lang="es-ES" sz="1700" dirty="0" smtClean="0"/>
              <a:t> </a:t>
            </a:r>
            <a:r>
              <a:rPr lang="es-ES" sz="1700" dirty="0" err="1"/>
              <a:t>beroak</a:t>
            </a:r>
            <a:r>
              <a:rPr lang="es-ES" sz="1700" dirty="0"/>
              <a:t>: </a:t>
            </a:r>
            <a:r>
              <a:rPr lang="es-ES" sz="1700" dirty="0" err="1"/>
              <a:t>tenperatura</a:t>
            </a:r>
            <a:r>
              <a:rPr lang="es-ES" sz="1700" dirty="0"/>
              <a:t> </a:t>
            </a:r>
            <a:r>
              <a:rPr lang="es-ES" sz="1700" dirty="0" err="1"/>
              <a:t>altuek</a:t>
            </a:r>
            <a:r>
              <a:rPr lang="es-ES" sz="1700" dirty="0"/>
              <a:t> </a:t>
            </a:r>
            <a:r>
              <a:rPr lang="es-ES" sz="1700" dirty="0" err="1"/>
              <a:t>probiotikoen</a:t>
            </a:r>
            <a:r>
              <a:rPr lang="es-ES" sz="1700" dirty="0"/>
              <a:t> </a:t>
            </a:r>
            <a:r>
              <a:rPr lang="es-ES" sz="1700" dirty="0" err="1"/>
              <a:t>bideragarritasuna</a:t>
            </a:r>
            <a:r>
              <a:rPr lang="es-ES" sz="1700" dirty="0"/>
              <a:t> </a:t>
            </a:r>
            <a:r>
              <a:rPr lang="es-ES" sz="1700" dirty="0" err="1"/>
              <a:t>alda</a:t>
            </a:r>
            <a:r>
              <a:rPr lang="es-ES" sz="1700" dirty="0"/>
              <a:t> </a:t>
            </a:r>
            <a:r>
              <a:rPr lang="es-ES" sz="1700" dirty="0" err="1"/>
              <a:t>dezakete</a:t>
            </a:r>
            <a:r>
              <a:rPr lang="es-ES" sz="1700" dirty="0"/>
              <a:t>, </a:t>
            </a:r>
            <a:r>
              <a:rPr lang="es-ES" sz="1700" dirty="0" smtClean="0"/>
              <a:t>eta </a:t>
            </a:r>
            <a:r>
              <a:rPr lang="es-ES" sz="1700" dirty="0" err="1"/>
              <a:t>beraz</a:t>
            </a:r>
            <a:r>
              <a:rPr lang="es-ES" sz="1700" dirty="0"/>
              <a:t>, </a:t>
            </a:r>
            <a:r>
              <a:rPr lang="es-ES" sz="1700" dirty="0" err="1"/>
              <a:t>ez</a:t>
            </a:r>
            <a:r>
              <a:rPr lang="es-ES" sz="1700" dirty="0"/>
              <a:t> </a:t>
            </a:r>
            <a:r>
              <a:rPr lang="es-ES" sz="1700" dirty="0" err="1"/>
              <a:t>dira</a:t>
            </a:r>
            <a:r>
              <a:rPr lang="es-ES" sz="1700" dirty="0"/>
              <a:t> </a:t>
            </a:r>
            <a:r>
              <a:rPr lang="es-ES" sz="1700" dirty="0" err="1"/>
              <a:t>edari</a:t>
            </a:r>
            <a:r>
              <a:rPr lang="es-ES" sz="1700" dirty="0"/>
              <a:t> </a:t>
            </a:r>
            <a:r>
              <a:rPr lang="es-ES" sz="1700" dirty="0" err="1"/>
              <a:t>beroekin</a:t>
            </a:r>
            <a:r>
              <a:rPr lang="es-ES" sz="1700" dirty="0"/>
              <a:t> </a:t>
            </a:r>
            <a:r>
              <a:rPr lang="es-ES" sz="1700" dirty="0" err="1"/>
              <a:t>nahastu</a:t>
            </a:r>
            <a:r>
              <a:rPr lang="es-ES" sz="1700" dirty="0"/>
              <a:t> </a:t>
            </a:r>
            <a:r>
              <a:rPr lang="es-ES" sz="1700" dirty="0" err="1" smtClean="0"/>
              <a:t>behar</a:t>
            </a:r>
            <a:r>
              <a:rPr lang="es-ES" sz="1700" dirty="0" smtClean="0"/>
              <a:t>.</a:t>
            </a:r>
            <a:endParaRPr lang="es-ES" sz="1700" dirty="0"/>
          </a:p>
          <a:p>
            <a:pPr marL="806450" indent="-361950" algn="just" defTabSz="914400">
              <a:lnSpc>
                <a:spcPct val="90000"/>
              </a:lnSpc>
              <a:spcBef>
                <a:spcPts val="1000"/>
              </a:spcBef>
              <a:buFont typeface="Calibri" panose="020F0502020204030204" pitchFamily="34" charset="0"/>
              <a:buChar char="⁻"/>
            </a:pPr>
            <a:r>
              <a:rPr lang="es-ES" sz="1700" dirty="0" err="1" smtClean="0"/>
              <a:t>Antisekretoreak</a:t>
            </a:r>
            <a:r>
              <a:rPr lang="es-ES" sz="1700" dirty="0" smtClean="0"/>
              <a:t> </a:t>
            </a:r>
            <a:r>
              <a:rPr lang="es-ES" sz="1700" dirty="0" err="1"/>
              <a:t>edo</a:t>
            </a:r>
            <a:r>
              <a:rPr lang="es-ES" sz="1700" dirty="0"/>
              <a:t> </a:t>
            </a:r>
            <a:r>
              <a:rPr lang="es-ES" sz="1700" dirty="0" err="1"/>
              <a:t>sabeletik</a:t>
            </a:r>
            <a:r>
              <a:rPr lang="es-ES" sz="1700" dirty="0"/>
              <a:t> </a:t>
            </a:r>
            <a:r>
              <a:rPr lang="es-ES" sz="1700" dirty="0" err="1"/>
              <a:t>haragoko</a:t>
            </a:r>
            <a:r>
              <a:rPr lang="es-ES" sz="1700" dirty="0"/>
              <a:t> </a:t>
            </a:r>
            <a:r>
              <a:rPr lang="es-ES" sz="1700" dirty="0" err="1"/>
              <a:t>administrazio</a:t>
            </a:r>
            <a:r>
              <a:rPr lang="es-ES" sz="1700" dirty="0"/>
              <a:t> </a:t>
            </a:r>
            <a:r>
              <a:rPr lang="es-ES" sz="1700" dirty="0" err="1"/>
              <a:t>enterala</a:t>
            </a:r>
            <a:r>
              <a:rPr lang="es-ES" sz="1700" dirty="0"/>
              <a:t> </a:t>
            </a:r>
            <a:r>
              <a:rPr lang="es-ES" sz="1700" dirty="0" err="1"/>
              <a:t>erabiltzeak</a:t>
            </a:r>
            <a:r>
              <a:rPr lang="es-ES" sz="1700" dirty="0"/>
              <a:t> </a:t>
            </a:r>
            <a:r>
              <a:rPr lang="es-ES" sz="1700" dirty="0" err="1"/>
              <a:t>heste</a:t>
            </a:r>
            <a:r>
              <a:rPr lang="es-ES" sz="1700" dirty="0"/>
              <a:t> </a:t>
            </a:r>
            <a:r>
              <a:rPr lang="es-ES" sz="1700" dirty="0" err="1"/>
              <a:t>mehera</a:t>
            </a:r>
            <a:r>
              <a:rPr lang="es-ES" sz="1700" dirty="0"/>
              <a:t> </a:t>
            </a:r>
            <a:r>
              <a:rPr lang="es-ES" sz="1700" dirty="0" err="1"/>
              <a:t>iristen</a:t>
            </a:r>
            <a:r>
              <a:rPr lang="es-ES" sz="1700" dirty="0"/>
              <a:t> </a:t>
            </a:r>
            <a:r>
              <a:rPr lang="es-ES" sz="1700" dirty="0" err="1"/>
              <a:t>diren</a:t>
            </a:r>
            <a:r>
              <a:rPr lang="es-ES" sz="1700" dirty="0"/>
              <a:t> </a:t>
            </a:r>
            <a:r>
              <a:rPr lang="es-ES" sz="1700" dirty="0" err="1"/>
              <a:t>mikroorganismo</a:t>
            </a:r>
            <a:r>
              <a:rPr lang="es-ES" sz="1700" dirty="0"/>
              <a:t> </a:t>
            </a:r>
            <a:r>
              <a:rPr lang="es-ES" sz="1700" dirty="0" err="1"/>
              <a:t>bideragarriak</a:t>
            </a:r>
            <a:r>
              <a:rPr lang="es-ES" sz="1700" dirty="0"/>
              <a:t> </a:t>
            </a:r>
            <a:r>
              <a:rPr lang="es-ES" sz="1700" dirty="0" err="1"/>
              <a:t>areagotzea</a:t>
            </a:r>
            <a:r>
              <a:rPr lang="es-ES" sz="1700" dirty="0"/>
              <a:t> </a:t>
            </a:r>
            <a:r>
              <a:rPr lang="es-ES" sz="1700" dirty="0" err="1"/>
              <a:t>ekarriko</a:t>
            </a:r>
            <a:r>
              <a:rPr lang="es-ES" sz="1700" dirty="0"/>
              <a:t> du.</a:t>
            </a: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8FB39C1A-5D69-41B5-9535-204664EBFC02}"/>
              </a:ext>
            </a:extLst>
          </p:cNvPr>
          <p:cNvSpPr txBox="1"/>
          <p:nvPr/>
        </p:nvSpPr>
        <p:spPr>
          <a:xfrm>
            <a:off x="-141668" y="177254"/>
            <a:ext cx="9285667" cy="83099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s-ES" sz="2400" b="1" dirty="0">
                <a:solidFill>
                  <a:srgbClr val="5FB1B6"/>
                </a:solidFill>
                <a:latin typeface="Arial Black"/>
                <a:ea typeface="+mj-ea"/>
                <a:cs typeface="Arial"/>
              </a:rPr>
              <a:t>PROBIOTIKOAK BEHAR BEZALA ERABILTZEKO KONTUAN HARTU BEHAR DIREN FAKTOREAK</a:t>
            </a:r>
          </a:p>
        </p:txBody>
      </p:sp>
    </p:spTree>
    <p:extLst>
      <p:ext uri="{BB962C8B-B14F-4D97-AF65-F5344CB8AC3E}">
        <p14:creationId xmlns:p14="http://schemas.microsoft.com/office/powerpoint/2010/main" val="11793757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" y="1"/>
            <a:ext cx="1263534" cy="1351771"/>
          </a:xfrm>
          <a:prstGeom prst="rect">
            <a:avLst/>
          </a:prstGeom>
        </p:spPr>
      </p:pic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61793" y="471127"/>
            <a:ext cx="6858000" cy="678871"/>
          </a:xfrm>
        </p:spPr>
        <p:txBody>
          <a:bodyPr>
            <a:normAutofit/>
          </a:bodyPr>
          <a:lstStyle/>
          <a:p>
            <a:r>
              <a:rPr lang="es-ES" sz="4000" b="1" dirty="0" smtClean="0">
                <a:solidFill>
                  <a:srgbClr val="5FB1B6"/>
                </a:solidFill>
                <a:latin typeface="Arial Black" panose="020B0A04020102020204" pitchFamily="34" charset="0"/>
                <a:ea typeface="+mj-ea"/>
                <a:cs typeface="Arial" panose="020B0604020202020204" pitchFamily="34" charset="0"/>
              </a:rPr>
              <a:t>GAKO IDEIAK</a:t>
            </a:r>
            <a:endParaRPr lang="es-ES" sz="4000" b="1" dirty="0">
              <a:solidFill>
                <a:srgbClr val="5FB1B6"/>
              </a:solidFill>
              <a:latin typeface="Arial Black" panose="020B0A040201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5" name="Rectángulo 4"/>
          <p:cNvSpPr/>
          <p:nvPr/>
        </p:nvSpPr>
        <p:spPr>
          <a:xfrm>
            <a:off x="340821" y="1917803"/>
            <a:ext cx="8628611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es-ES" sz="2000" dirty="0" err="1"/>
              <a:t>Probiotikoek</a:t>
            </a:r>
            <a:r>
              <a:rPr lang="es-ES" sz="2000" dirty="0"/>
              <a:t> izan </a:t>
            </a:r>
            <a:r>
              <a:rPr lang="es-ES" sz="2000" dirty="0" err="1"/>
              <a:t>ditzaketen</a:t>
            </a:r>
            <a:r>
              <a:rPr lang="es-ES" sz="2000" dirty="0"/>
              <a:t> </a:t>
            </a:r>
            <a:r>
              <a:rPr lang="es-ES" sz="2000" dirty="0" err="1"/>
              <a:t>onurei</a:t>
            </a:r>
            <a:r>
              <a:rPr lang="es-ES" sz="2000" dirty="0"/>
              <a:t> </a:t>
            </a:r>
            <a:r>
              <a:rPr lang="es-ES" sz="2000" dirty="0" err="1"/>
              <a:t>buruzko</a:t>
            </a:r>
            <a:r>
              <a:rPr lang="es-ES" sz="2000" dirty="0"/>
              <a:t> </a:t>
            </a:r>
            <a:r>
              <a:rPr lang="es-ES" sz="2000" dirty="0" err="1"/>
              <a:t>azterlanak</a:t>
            </a:r>
            <a:r>
              <a:rPr lang="es-ES" sz="2000" dirty="0"/>
              <a:t> </a:t>
            </a:r>
            <a:r>
              <a:rPr lang="es-ES" sz="2000" dirty="0" err="1"/>
              <a:t>heterogeneoak</a:t>
            </a:r>
            <a:r>
              <a:rPr lang="es-ES" sz="2000" dirty="0"/>
              <a:t> </a:t>
            </a:r>
            <a:r>
              <a:rPr lang="es-ES" sz="2000" dirty="0" err="1"/>
              <a:t>dira</a:t>
            </a:r>
            <a:r>
              <a:rPr lang="es-ES" sz="2000" dirty="0"/>
              <a:t> </a:t>
            </a:r>
            <a:r>
              <a:rPr lang="es-ES" sz="2000" dirty="0" err="1"/>
              <a:t>metodologiari</a:t>
            </a:r>
            <a:r>
              <a:rPr lang="es-ES" sz="2000" dirty="0"/>
              <a:t> </a:t>
            </a:r>
            <a:r>
              <a:rPr lang="es-ES" sz="2000" dirty="0" err="1"/>
              <a:t>dagokionez</a:t>
            </a:r>
            <a:r>
              <a:rPr lang="es-ES" sz="2000" dirty="0"/>
              <a:t>, eta </a:t>
            </a:r>
            <a:r>
              <a:rPr lang="es-ES" sz="2000" dirty="0" err="1"/>
              <a:t>emaitza</a:t>
            </a:r>
            <a:r>
              <a:rPr lang="es-ES" sz="2000" dirty="0"/>
              <a:t> </a:t>
            </a:r>
            <a:r>
              <a:rPr lang="es-ES" sz="2000" dirty="0" err="1"/>
              <a:t>desberdinak</a:t>
            </a:r>
            <a:r>
              <a:rPr lang="es-ES" sz="2000" dirty="0"/>
              <a:t> </a:t>
            </a:r>
            <a:r>
              <a:rPr lang="es-ES" sz="2000" dirty="0" err="1"/>
              <a:t>erakusten</a:t>
            </a:r>
            <a:r>
              <a:rPr lang="es-ES" sz="2000" dirty="0"/>
              <a:t> </a:t>
            </a:r>
            <a:r>
              <a:rPr lang="es-ES" sz="2000" dirty="0" err="1"/>
              <a:t>dituzte</a:t>
            </a:r>
            <a:r>
              <a:rPr lang="es-ES" sz="2000" dirty="0"/>
              <a:t>, </a:t>
            </a:r>
            <a:r>
              <a:rPr lang="es-ES" sz="2000" dirty="0" err="1"/>
              <a:t>baita</a:t>
            </a:r>
            <a:r>
              <a:rPr lang="es-ES" sz="2000" dirty="0"/>
              <a:t> </a:t>
            </a:r>
            <a:r>
              <a:rPr lang="es-ES" sz="2000" dirty="0" err="1"/>
              <a:t>kontraesankorrak</a:t>
            </a:r>
            <a:r>
              <a:rPr lang="es-ES" sz="2000" dirty="0"/>
              <a:t> ere.</a:t>
            </a:r>
          </a:p>
          <a:p>
            <a:pPr marL="342900" indent="-342900" algn="just">
              <a:buFont typeface="Wingdings" panose="05000000000000000000" pitchFamily="2" charset="2"/>
              <a:buChar char="ü"/>
            </a:pPr>
            <a:endParaRPr lang="es-ES" sz="2000" dirty="0"/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es-ES" sz="2000" dirty="0" err="1"/>
              <a:t>Kasu</a:t>
            </a:r>
            <a:r>
              <a:rPr lang="es-ES" sz="2000" dirty="0"/>
              <a:t> </a:t>
            </a:r>
            <a:r>
              <a:rPr lang="es-ES" sz="2000" dirty="0" err="1"/>
              <a:t>gehienetan</a:t>
            </a:r>
            <a:r>
              <a:rPr lang="es-ES" sz="2000" dirty="0"/>
              <a:t>, </a:t>
            </a:r>
            <a:r>
              <a:rPr lang="es-ES" sz="2000" dirty="0" err="1"/>
              <a:t>patologia</a:t>
            </a:r>
            <a:r>
              <a:rPr lang="es-ES" sz="2000" dirty="0"/>
              <a:t> </a:t>
            </a:r>
            <a:r>
              <a:rPr lang="es-ES" sz="2000" dirty="0" err="1"/>
              <a:t>desberdinetarako</a:t>
            </a:r>
            <a:r>
              <a:rPr lang="es-ES" sz="2000" dirty="0"/>
              <a:t> </a:t>
            </a:r>
            <a:r>
              <a:rPr lang="es-ES" sz="2000" dirty="0" err="1"/>
              <a:t>probiotikoak</a:t>
            </a:r>
            <a:r>
              <a:rPr lang="es-ES" sz="2000" dirty="0"/>
              <a:t> </a:t>
            </a:r>
            <a:r>
              <a:rPr lang="es-ES" sz="2000" dirty="0" err="1"/>
              <a:t>erabiltzearen</a:t>
            </a:r>
            <a:r>
              <a:rPr lang="es-ES" sz="2000" dirty="0"/>
              <a:t> </a:t>
            </a:r>
            <a:r>
              <a:rPr lang="es-ES" sz="2000" dirty="0" err="1"/>
              <a:t>aldeko</a:t>
            </a:r>
            <a:r>
              <a:rPr lang="es-ES" sz="2000" dirty="0"/>
              <a:t> </a:t>
            </a:r>
            <a:r>
              <a:rPr lang="es-ES" sz="2000" dirty="0" err="1"/>
              <a:t>ebidentzia</a:t>
            </a:r>
            <a:r>
              <a:rPr lang="es-ES" sz="2000" dirty="0"/>
              <a:t> </a:t>
            </a:r>
            <a:r>
              <a:rPr lang="es-ES" sz="2000" dirty="0" err="1"/>
              <a:t>kalitate</a:t>
            </a:r>
            <a:r>
              <a:rPr lang="es-ES" sz="2000" dirty="0"/>
              <a:t> </a:t>
            </a:r>
            <a:r>
              <a:rPr lang="es-ES" sz="2000" dirty="0" err="1"/>
              <a:t>txikikoa</a:t>
            </a:r>
            <a:r>
              <a:rPr lang="es-ES" sz="2000" dirty="0"/>
              <a:t> </a:t>
            </a:r>
            <a:r>
              <a:rPr lang="es-ES" sz="2000" dirty="0" err="1"/>
              <a:t>edo</a:t>
            </a:r>
            <a:r>
              <a:rPr lang="es-ES" sz="2000" dirty="0"/>
              <a:t> oso </a:t>
            </a:r>
            <a:r>
              <a:rPr lang="es-ES" sz="2000" dirty="0" err="1"/>
              <a:t>baxukoa</a:t>
            </a:r>
            <a:r>
              <a:rPr lang="es-ES" sz="2000" dirty="0"/>
              <a:t> da, eta </a:t>
            </a:r>
            <a:r>
              <a:rPr lang="es-ES" sz="2000" dirty="0" err="1"/>
              <a:t>azterketa</a:t>
            </a:r>
            <a:r>
              <a:rPr lang="es-ES" sz="2000" dirty="0"/>
              <a:t> </a:t>
            </a:r>
            <a:r>
              <a:rPr lang="es-ES" sz="2000" dirty="0" err="1"/>
              <a:t>gehiago</a:t>
            </a:r>
            <a:r>
              <a:rPr lang="es-ES" sz="2000" dirty="0"/>
              <a:t> </a:t>
            </a:r>
            <a:r>
              <a:rPr lang="es-ES" sz="2000" dirty="0" err="1"/>
              <a:t>egin</a:t>
            </a:r>
            <a:r>
              <a:rPr lang="es-ES" sz="2000" dirty="0"/>
              <a:t> </a:t>
            </a:r>
            <a:r>
              <a:rPr lang="es-ES" sz="2000" dirty="0" err="1"/>
              <a:t>behar</a:t>
            </a:r>
            <a:r>
              <a:rPr lang="es-ES" sz="2000" dirty="0"/>
              <a:t> </a:t>
            </a:r>
            <a:r>
              <a:rPr lang="es-ES" sz="2000" dirty="0" err="1"/>
              <a:t>dira</a:t>
            </a:r>
            <a:r>
              <a:rPr lang="es-ES" sz="2000" dirty="0"/>
              <a:t> </a:t>
            </a:r>
            <a:r>
              <a:rPr lang="es-ES" sz="2000" dirty="0" err="1"/>
              <a:t>horiek</a:t>
            </a:r>
            <a:r>
              <a:rPr lang="es-ES" sz="2000" dirty="0"/>
              <a:t> </a:t>
            </a:r>
            <a:r>
              <a:rPr lang="es-ES" sz="2000" dirty="0" err="1"/>
              <a:t>erabiltzea</a:t>
            </a:r>
            <a:r>
              <a:rPr lang="es-ES" sz="2000" dirty="0"/>
              <a:t> </a:t>
            </a:r>
            <a:r>
              <a:rPr lang="es-ES" sz="2000" dirty="0" err="1"/>
              <a:t>gomendatu</a:t>
            </a:r>
            <a:r>
              <a:rPr lang="es-ES" sz="2000" dirty="0"/>
              <a:t> </a:t>
            </a:r>
            <a:r>
              <a:rPr lang="es-ES" sz="2000" dirty="0" err="1"/>
              <a:t>ahal</a:t>
            </a:r>
            <a:r>
              <a:rPr lang="es-ES" sz="2000" dirty="0"/>
              <a:t> </a:t>
            </a:r>
            <a:r>
              <a:rPr lang="es-ES" sz="2000" dirty="0" err="1"/>
              <a:t>izateko</a:t>
            </a:r>
            <a:r>
              <a:rPr lang="es-ES" sz="2000" dirty="0"/>
              <a:t>.</a:t>
            </a:r>
          </a:p>
          <a:p>
            <a:pPr marL="342900" indent="-342900" algn="just">
              <a:buFont typeface="Wingdings" panose="05000000000000000000" pitchFamily="2" charset="2"/>
              <a:buChar char="ü"/>
            </a:pPr>
            <a:endParaRPr lang="es-ES" sz="2000" dirty="0"/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es-ES" sz="2000" dirty="0" err="1"/>
              <a:t>Gaur</a:t>
            </a:r>
            <a:r>
              <a:rPr lang="es-ES" sz="2000" dirty="0"/>
              <a:t> </a:t>
            </a:r>
            <a:r>
              <a:rPr lang="es-ES" sz="2000" dirty="0" err="1"/>
              <a:t>egun</a:t>
            </a:r>
            <a:r>
              <a:rPr lang="es-ES" sz="2000" dirty="0"/>
              <a:t>, </a:t>
            </a:r>
            <a:r>
              <a:rPr lang="es-ES" sz="2000" dirty="0" err="1"/>
              <a:t>ezein</a:t>
            </a:r>
            <a:r>
              <a:rPr lang="es-ES" sz="2000" dirty="0"/>
              <a:t> </a:t>
            </a:r>
            <a:r>
              <a:rPr lang="es-ES" sz="2000" dirty="0" err="1"/>
              <a:t>probiotiko</a:t>
            </a:r>
            <a:r>
              <a:rPr lang="es-ES" sz="2000" dirty="0"/>
              <a:t>-estrategia </a:t>
            </a:r>
            <a:r>
              <a:rPr lang="es-ES" sz="2000" dirty="0" err="1"/>
              <a:t>ezin</a:t>
            </a:r>
            <a:r>
              <a:rPr lang="es-ES" sz="2000" dirty="0"/>
              <a:t> da </a:t>
            </a:r>
            <a:r>
              <a:rPr lang="es-ES" sz="2000" dirty="0" err="1"/>
              <a:t>tratamendu</a:t>
            </a:r>
            <a:r>
              <a:rPr lang="es-ES" sz="2000" dirty="0"/>
              <a:t> </a:t>
            </a:r>
            <a:r>
              <a:rPr lang="es-ES" sz="2000" dirty="0" err="1"/>
              <a:t>estandartzat</a:t>
            </a:r>
            <a:r>
              <a:rPr lang="es-ES" sz="2000" dirty="0"/>
              <a:t> </a:t>
            </a:r>
            <a:r>
              <a:rPr lang="es-ES" sz="2000" dirty="0" err="1"/>
              <a:t>jo</a:t>
            </a:r>
            <a:r>
              <a:rPr lang="es-ES" sz="2000" dirty="0"/>
              <a:t> </a:t>
            </a:r>
            <a:r>
              <a:rPr lang="es-ES" sz="2000" dirty="0" err="1"/>
              <a:t>ezein</a:t>
            </a:r>
            <a:r>
              <a:rPr lang="es-ES" sz="2000" dirty="0"/>
              <a:t> </a:t>
            </a:r>
            <a:r>
              <a:rPr lang="es-ES" sz="2000" dirty="0" err="1"/>
              <a:t>patologiatan</a:t>
            </a:r>
            <a:r>
              <a:rPr lang="es-ES" sz="2000" dirty="0"/>
              <a:t>.</a:t>
            </a:r>
            <a:endParaRPr lang="eu-ES" sz="2000" dirty="0"/>
          </a:p>
        </p:txBody>
      </p:sp>
    </p:spTree>
    <p:extLst>
      <p:ext uri="{BB962C8B-B14F-4D97-AF65-F5344CB8AC3E}">
        <p14:creationId xmlns:p14="http://schemas.microsoft.com/office/powerpoint/2010/main" val="28949222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ángulo 5"/>
          <p:cNvSpPr/>
          <p:nvPr/>
        </p:nvSpPr>
        <p:spPr>
          <a:xfrm>
            <a:off x="581892" y="861399"/>
            <a:ext cx="7606143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914400">
              <a:lnSpc>
                <a:spcPct val="90000"/>
              </a:lnSpc>
              <a:spcBef>
                <a:spcPct val="0"/>
              </a:spcBef>
            </a:pPr>
            <a:r>
              <a:rPr lang="es-ES" sz="4000" b="1" dirty="0" err="1" smtClean="0">
                <a:solidFill>
                  <a:srgbClr val="4BACC6"/>
                </a:solidFill>
                <a:latin typeface="Arial Black" pitchFamily="34" charset="0"/>
              </a:rPr>
              <a:t>Informazio</a:t>
            </a:r>
            <a:r>
              <a:rPr lang="es-ES" sz="4000" b="1" dirty="0" smtClean="0">
                <a:solidFill>
                  <a:srgbClr val="4BACC6"/>
                </a:solidFill>
                <a:latin typeface="Arial Black" pitchFamily="34" charset="0"/>
              </a:rPr>
              <a:t> eta </a:t>
            </a:r>
            <a:r>
              <a:rPr lang="es-ES" sz="4000" b="1" smtClean="0">
                <a:solidFill>
                  <a:srgbClr val="4BACC6"/>
                </a:solidFill>
                <a:latin typeface="Arial Black" pitchFamily="34" charset="0"/>
              </a:rPr>
              <a:t>bibliografia</a:t>
            </a:r>
            <a:r>
              <a:rPr lang="es-ES" sz="4000" b="1" dirty="0" smtClean="0">
                <a:solidFill>
                  <a:srgbClr val="4BACC6"/>
                </a:solidFill>
                <a:latin typeface="Arial Black" pitchFamily="34" charset="0"/>
              </a:rPr>
              <a:t> </a:t>
            </a:r>
            <a:r>
              <a:rPr lang="es-ES" sz="4000" b="1" dirty="0" err="1" smtClean="0">
                <a:solidFill>
                  <a:srgbClr val="4BACC6"/>
                </a:solidFill>
                <a:latin typeface="Arial Black" pitchFamily="34" charset="0"/>
              </a:rPr>
              <a:t>gehiagorako</a:t>
            </a:r>
            <a:r>
              <a:rPr lang="es-ES" sz="4000" b="1" dirty="0" smtClean="0">
                <a:solidFill>
                  <a:srgbClr val="4BACC6"/>
                </a:solidFill>
                <a:latin typeface="Arial Black" pitchFamily="34" charset="0"/>
              </a:rPr>
              <a:t>…</a:t>
            </a:r>
            <a:endParaRPr lang="es-ES" sz="4000" b="1" dirty="0">
              <a:solidFill>
                <a:srgbClr val="4BACC6"/>
              </a:solidFill>
              <a:latin typeface="Arial Black" pitchFamily="34" charset="0"/>
            </a:endParaRPr>
          </a:p>
        </p:txBody>
      </p:sp>
      <p:sp>
        <p:nvSpPr>
          <p:cNvPr id="7" name="Rectángulo 6"/>
          <p:cNvSpPr/>
          <p:nvPr/>
        </p:nvSpPr>
        <p:spPr>
          <a:xfrm>
            <a:off x="581892" y="3257526"/>
            <a:ext cx="456368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3200" b="1" dirty="0" smtClean="0">
                <a:hlinkClick r:id="rId2"/>
              </a:rPr>
              <a:t>INFAC 29 </a:t>
            </a:r>
            <a:r>
              <a:rPr lang="es-ES" sz="3200" b="1" dirty="0" err="1" smtClean="0">
                <a:hlinkClick r:id="rId2"/>
              </a:rPr>
              <a:t>liburukia</a:t>
            </a:r>
            <a:r>
              <a:rPr lang="es-ES" sz="3200" b="1" dirty="0" smtClean="0">
                <a:hlinkClick r:id="rId2"/>
              </a:rPr>
              <a:t> 3. </a:t>
            </a:r>
            <a:r>
              <a:rPr lang="es-ES" sz="3200" b="1" dirty="0" err="1" smtClean="0">
                <a:hlinkClick r:id="rId2"/>
              </a:rPr>
              <a:t>Zk</a:t>
            </a:r>
            <a:endParaRPr lang="es-ES" sz="3200" b="1" dirty="0"/>
          </a:p>
        </p:txBody>
      </p:sp>
    </p:spTree>
    <p:extLst>
      <p:ext uri="{BB962C8B-B14F-4D97-AF65-F5344CB8AC3E}">
        <p14:creationId xmlns:p14="http://schemas.microsoft.com/office/powerpoint/2010/main" val="40974895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768926" y="182880"/>
            <a:ext cx="7772400" cy="665018"/>
          </a:xfrm>
        </p:spPr>
        <p:txBody>
          <a:bodyPr/>
          <a:lstStyle/>
          <a:p>
            <a:r>
              <a:rPr lang="es-ES" sz="3600" dirty="0" smtClean="0">
                <a:latin typeface="Arial Black" panose="020B0A04020102020204" pitchFamily="34" charset="0"/>
              </a:rPr>
              <a:t>SARRERA </a:t>
            </a:r>
            <a:r>
              <a:rPr lang="es-ES" sz="3600" dirty="0">
                <a:latin typeface="Arial Black" panose="020B0A04020102020204" pitchFamily="34" charset="0"/>
              </a:rPr>
              <a:t>(I)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627610" y="1305099"/>
            <a:ext cx="8009314" cy="3936076"/>
          </a:xfrm>
        </p:spPr>
        <p:txBody>
          <a:bodyPr>
            <a:normAutofit lnSpcReduction="10000"/>
          </a:bodyPr>
          <a:lstStyle/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s-ES" b="1" dirty="0" err="1" smtClean="0"/>
              <a:t>Probiotikoak</a:t>
            </a:r>
            <a:r>
              <a:rPr lang="es-ES" b="1" dirty="0" smtClean="0"/>
              <a:t>:</a:t>
            </a:r>
            <a:r>
              <a:rPr lang="es-ES" dirty="0" smtClean="0"/>
              <a:t> </a:t>
            </a:r>
            <a:r>
              <a:rPr lang="es-ES" dirty="0" err="1"/>
              <a:t>Mikroorganismo</a:t>
            </a:r>
            <a:r>
              <a:rPr lang="es-ES" dirty="0"/>
              <a:t> </a:t>
            </a:r>
            <a:r>
              <a:rPr lang="es-ES" dirty="0" err="1"/>
              <a:t>biziak</a:t>
            </a:r>
            <a:r>
              <a:rPr lang="es-ES" dirty="0"/>
              <a:t> </a:t>
            </a:r>
            <a:r>
              <a:rPr lang="es-ES" dirty="0" err="1" smtClean="0"/>
              <a:t>dira</a:t>
            </a:r>
            <a:r>
              <a:rPr lang="es-ES" dirty="0" smtClean="0"/>
              <a:t> </a:t>
            </a:r>
            <a:r>
              <a:rPr lang="es-ES" dirty="0"/>
              <a:t>eta, </a:t>
            </a:r>
            <a:r>
              <a:rPr lang="es-ES" dirty="0" err="1"/>
              <a:t>kantitate</a:t>
            </a:r>
            <a:r>
              <a:rPr lang="es-ES" dirty="0"/>
              <a:t> </a:t>
            </a:r>
            <a:r>
              <a:rPr lang="es-ES" dirty="0" err="1"/>
              <a:t>egokietan</a:t>
            </a:r>
            <a:r>
              <a:rPr lang="es-ES" dirty="0"/>
              <a:t> </a:t>
            </a:r>
            <a:r>
              <a:rPr lang="es-ES" dirty="0" err="1"/>
              <a:t>kontsumituz</a:t>
            </a:r>
            <a:r>
              <a:rPr lang="es-ES" dirty="0"/>
              <a:t> </a:t>
            </a:r>
            <a:r>
              <a:rPr lang="es-ES" dirty="0" err="1"/>
              <a:t>gero</a:t>
            </a:r>
            <a:r>
              <a:rPr lang="es-ES" dirty="0"/>
              <a:t>, </a:t>
            </a:r>
            <a:r>
              <a:rPr lang="es-ES" dirty="0" err="1"/>
              <a:t>onuragarriak</a:t>
            </a:r>
            <a:r>
              <a:rPr lang="es-ES" dirty="0"/>
              <a:t> </a:t>
            </a:r>
            <a:r>
              <a:rPr lang="es-ES" dirty="0" err="1"/>
              <a:t>dira</a:t>
            </a:r>
            <a:r>
              <a:rPr lang="es-ES" dirty="0"/>
              <a:t> </a:t>
            </a:r>
            <a:r>
              <a:rPr lang="es-ES" dirty="0" err="1"/>
              <a:t>ostalariaren</a:t>
            </a:r>
            <a:r>
              <a:rPr lang="es-ES" dirty="0"/>
              <a:t> </a:t>
            </a:r>
            <a:r>
              <a:rPr lang="es-ES" dirty="0" err="1"/>
              <a:t>osasunerako</a:t>
            </a:r>
            <a:r>
              <a:rPr lang="es-ES" dirty="0"/>
              <a:t>.	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s-ES" b="1" dirty="0" err="1" smtClean="0"/>
              <a:t>Prebiotikoak</a:t>
            </a:r>
            <a:r>
              <a:rPr lang="es-ES" dirty="0"/>
              <a:t>: Dietaren </a:t>
            </a:r>
            <a:r>
              <a:rPr lang="es-ES" dirty="0" err="1"/>
              <a:t>osagai</a:t>
            </a:r>
            <a:r>
              <a:rPr lang="es-ES" dirty="0"/>
              <a:t> </a:t>
            </a:r>
            <a:r>
              <a:rPr lang="es-ES" dirty="0" err="1"/>
              <a:t>jakin</a:t>
            </a:r>
            <a:r>
              <a:rPr lang="es-ES" dirty="0"/>
              <a:t> </a:t>
            </a:r>
            <a:r>
              <a:rPr lang="es-ES" dirty="0" err="1"/>
              <a:t>batzuk</a:t>
            </a:r>
            <a:r>
              <a:rPr lang="es-ES" dirty="0"/>
              <a:t> </a:t>
            </a:r>
            <a:r>
              <a:rPr lang="es-ES" dirty="0" err="1"/>
              <a:t>dira</a:t>
            </a:r>
            <a:r>
              <a:rPr lang="es-ES" dirty="0"/>
              <a:t>, eta, </a:t>
            </a:r>
            <a:r>
              <a:rPr lang="es-ES" dirty="0" err="1"/>
              <a:t>hesteetako</a:t>
            </a:r>
            <a:r>
              <a:rPr lang="es-ES" dirty="0"/>
              <a:t> </a:t>
            </a:r>
            <a:r>
              <a:rPr lang="es-ES" dirty="0" err="1"/>
              <a:t>bakterioek</a:t>
            </a:r>
            <a:r>
              <a:rPr lang="es-ES" dirty="0"/>
              <a:t> </a:t>
            </a:r>
            <a:r>
              <a:rPr lang="es-ES" dirty="0" err="1"/>
              <a:t>selektiboki</a:t>
            </a:r>
            <a:r>
              <a:rPr lang="es-ES" dirty="0"/>
              <a:t> </a:t>
            </a:r>
            <a:r>
              <a:rPr lang="es-ES" dirty="0" err="1"/>
              <a:t>hartzitzen</a:t>
            </a:r>
            <a:r>
              <a:rPr lang="es-ES" dirty="0"/>
              <a:t> </a:t>
            </a:r>
            <a:r>
              <a:rPr lang="es-ES" dirty="0" err="1"/>
              <a:t>dituztenean</a:t>
            </a:r>
            <a:r>
              <a:rPr lang="es-ES" dirty="0"/>
              <a:t>, </a:t>
            </a:r>
            <a:r>
              <a:rPr lang="es-ES" dirty="0" err="1"/>
              <a:t>mikrobiota</a:t>
            </a:r>
            <a:r>
              <a:rPr lang="es-ES" dirty="0"/>
              <a:t> </a:t>
            </a:r>
            <a:r>
              <a:rPr lang="es-ES" dirty="0" err="1"/>
              <a:t>gastrointestinalaren</a:t>
            </a:r>
            <a:r>
              <a:rPr lang="es-ES" dirty="0"/>
              <a:t> </a:t>
            </a:r>
            <a:r>
              <a:rPr lang="es-ES" dirty="0" err="1"/>
              <a:t>konposizioa</a:t>
            </a:r>
            <a:r>
              <a:rPr lang="es-ES" dirty="0"/>
              <a:t> </a:t>
            </a:r>
            <a:r>
              <a:rPr lang="es-ES" dirty="0" err="1"/>
              <a:t>edo</a:t>
            </a:r>
            <a:r>
              <a:rPr lang="es-ES" dirty="0"/>
              <a:t> </a:t>
            </a:r>
            <a:r>
              <a:rPr lang="es-ES" dirty="0" err="1"/>
              <a:t>jarduera</a:t>
            </a:r>
            <a:r>
              <a:rPr lang="es-ES" dirty="0"/>
              <a:t> </a:t>
            </a:r>
            <a:r>
              <a:rPr lang="es-ES" dirty="0" err="1"/>
              <a:t>aldatzen</a:t>
            </a:r>
            <a:r>
              <a:rPr lang="es-ES" dirty="0"/>
              <a:t> </a:t>
            </a:r>
            <a:r>
              <a:rPr lang="es-ES" dirty="0" err="1"/>
              <a:t>dute</a:t>
            </a:r>
            <a:r>
              <a:rPr lang="es-ES" dirty="0"/>
              <a:t> eta </a:t>
            </a:r>
            <a:r>
              <a:rPr lang="es-ES" dirty="0" err="1"/>
              <a:t>onuragarriak</a:t>
            </a:r>
            <a:r>
              <a:rPr lang="es-ES" dirty="0"/>
              <a:t> </a:t>
            </a:r>
            <a:r>
              <a:rPr lang="es-ES" dirty="0" err="1"/>
              <a:t>dira</a:t>
            </a:r>
            <a:r>
              <a:rPr lang="es-ES" dirty="0"/>
              <a:t> </a:t>
            </a:r>
            <a:r>
              <a:rPr lang="es-ES" dirty="0" err="1"/>
              <a:t>gizabanakoaren</a:t>
            </a:r>
            <a:r>
              <a:rPr lang="es-ES" dirty="0"/>
              <a:t> </a:t>
            </a:r>
            <a:r>
              <a:rPr lang="es-ES" dirty="0" err="1"/>
              <a:t>osasunerako</a:t>
            </a:r>
            <a:r>
              <a:rPr lang="es-ES" dirty="0"/>
              <a:t>. </a:t>
            </a:r>
            <a:endParaRPr lang="es-ES" dirty="0" smtClean="0"/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s-ES" b="1" dirty="0" err="1" smtClean="0"/>
              <a:t>Sinbiotikoak</a:t>
            </a:r>
            <a:r>
              <a:rPr lang="es-ES" dirty="0"/>
              <a:t>: </a:t>
            </a:r>
            <a:r>
              <a:rPr lang="es-ES" dirty="0" err="1"/>
              <a:t>Probiotikoak</a:t>
            </a:r>
            <a:r>
              <a:rPr lang="es-ES" dirty="0"/>
              <a:t> eta </a:t>
            </a:r>
            <a:r>
              <a:rPr lang="es-ES" dirty="0" err="1"/>
              <a:t>prebiotikoak</a:t>
            </a:r>
            <a:r>
              <a:rPr lang="es-ES" dirty="0"/>
              <a:t> </a:t>
            </a:r>
            <a:r>
              <a:rPr lang="es-ES" dirty="0" err="1"/>
              <a:t>barne</a:t>
            </a:r>
            <a:r>
              <a:rPr lang="es-ES" dirty="0"/>
              <a:t> </a:t>
            </a:r>
            <a:r>
              <a:rPr lang="es-ES" dirty="0" err="1"/>
              <a:t>hartzen</a:t>
            </a:r>
            <a:r>
              <a:rPr lang="es-ES" dirty="0"/>
              <a:t> </a:t>
            </a:r>
            <a:r>
              <a:rPr lang="es-ES" dirty="0" err="1"/>
              <a:t>dituzten</a:t>
            </a:r>
            <a:r>
              <a:rPr lang="es-ES" dirty="0"/>
              <a:t> </a:t>
            </a:r>
            <a:r>
              <a:rPr lang="es-ES" dirty="0" err="1"/>
              <a:t>produktuak</a:t>
            </a:r>
            <a:r>
              <a:rPr lang="es-ES" dirty="0"/>
              <a:t> </a:t>
            </a:r>
            <a:r>
              <a:rPr lang="es-ES" dirty="0" err="1"/>
              <a:t>dira</a:t>
            </a:r>
            <a:r>
              <a:rPr lang="es-ES" dirty="0"/>
              <a:t>, eta </a:t>
            </a:r>
            <a:r>
              <a:rPr lang="es-ES" dirty="0" err="1"/>
              <a:t>osasunerako</a:t>
            </a:r>
            <a:r>
              <a:rPr lang="es-ES" dirty="0"/>
              <a:t> </a:t>
            </a:r>
            <a:r>
              <a:rPr lang="es-ES" dirty="0" err="1"/>
              <a:t>zenbait</a:t>
            </a:r>
            <a:r>
              <a:rPr lang="es-ES" dirty="0"/>
              <a:t> </a:t>
            </a:r>
            <a:r>
              <a:rPr lang="es-ES" dirty="0" err="1"/>
              <a:t>onura</a:t>
            </a:r>
            <a:r>
              <a:rPr lang="es-ES" dirty="0"/>
              <a:t> </a:t>
            </a:r>
            <a:r>
              <a:rPr lang="es-ES" dirty="0" err="1"/>
              <a:t>egozten</a:t>
            </a:r>
            <a:r>
              <a:rPr lang="es-ES" dirty="0"/>
              <a:t> </a:t>
            </a:r>
            <a:r>
              <a:rPr lang="es-ES" dirty="0" err="1"/>
              <a:t>zaizkie</a:t>
            </a:r>
            <a:r>
              <a:rPr lang="es-E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5848424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768927" y="327501"/>
            <a:ext cx="7772400" cy="573434"/>
          </a:xfrm>
        </p:spPr>
        <p:txBody>
          <a:bodyPr/>
          <a:lstStyle/>
          <a:p>
            <a:r>
              <a:rPr lang="es-ES" sz="3600" dirty="0" smtClean="0">
                <a:latin typeface="Arial Black" panose="020B0A04020102020204" pitchFamily="34" charset="0"/>
              </a:rPr>
              <a:t>SARRERA </a:t>
            </a:r>
            <a:r>
              <a:rPr lang="es-ES" sz="3600" dirty="0">
                <a:latin typeface="Arial Black" panose="020B0A04020102020204" pitchFamily="34" charset="0"/>
              </a:rPr>
              <a:t>(II)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64176" y="1366345"/>
            <a:ext cx="8643493" cy="3851390"/>
          </a:xfrm>
        </p:spPr>
        <p:txBody>
          <a:bodyPr>
            <a:noAutofit/>
          </a:bodyPr>
          <a:lstStyle/>
          <a:p>
            <a:pPr algn="just">
              <a:lnSpc>
                <a:spcPct val="120000"/>
              </a:lnSpc>
            </a:pPr>
            <a:r>
              <a:rPr lang="es-ES" dirty="0" err="1"/>
              <a:t>Merkataritza-produktu</a:t>
            </a:r>
            <a:r>
              <a:rPr lang="es-ES" dirty="0"/>
              <a:t> </a:t>
            </a:r>
            <a:r>
              <a:rPr lang="es-ES" dirty="0" err="1"/>
              <a:t>batek</a:t>
            </a:r>
            <a:r>
              <a:rPr lang="es-ES" dirty="0"/>
              <a:t> </a:t>
            </a:r>
            <a:r>
              <a:rPr lang="es-ES" dirty="0" err="1"/>
              <a:t>adierazi</a:t>
            </a:r>
            <a:r>
              <a:rPr lang="es-ES" dirty="0"/>
              <a:t> den </a:t>
            </a:r>
            <a:r>
              <a:rPr lang="es-ES" dirty="0" err="1"/>
              <a:t>osasunerako</a:t>
            </a:r>
            <a:r>
              <a:rPr lang="es-ES" dirty="0"/>
              <a:t> </a:t>
            </a:r>
            <a:r>
              <a:rPr lang="es-ES" dirty="0" err="1"/>
              <a:t>onura</a:t>
            </a:r>
            <a:r>
              <a:rPr lang="es-ES" dirty="0"/>
              <a:t> </a:t>
            </a:r>
            <a:r>
              <a:rPr lang="es-ES" dirty="0" err="1"/>
              <a:t>dakarrela</a:t>
            </a:r>
            <a:r>
              <a:rPr lang="es-ES" dirty="0"/>
              <a:t> </a:t>
            </a:r>
            <a:r>
              <a:rPr lang="es-ES" dirty="0" err="1"/>
              <a:t>ziurtatzeko</a:t>
            </a:r>
            <a:r>
              <a:rPr lang="es-ES" dirty="0"/>
              <a:t>, </a:t>
            </a:r>
            <a:r>
              <a:rPr lang="es-ES" dirty="0" err="1"/>
              <a:t>berme</a:t>
            </a:r>
            <a:r>
              <a:rPr lang="es-ES" dirty="0"/>
              <a:t> </a:t>
            </a:r>
            <a:r>
              <a:rPr lang="es-ES" dirty="0" err="1"/>
              <a:t>hauek</a:t>
            </a:r>
            <a:r>
              <a:rPr lang="es-ES" dirty="0"/>
              <a:t> </a:t>
            </a:r>
            <a:r>
              <a:rPr lang="es-ES" dirty="0" err="1"/>
              <a:t>bete</a:t>
            </a:r>
            <a:r>
              <a:rPr lang="es-ES" dirty="0"/>
              <a:t> </a:t>
            </a:r>
            <a:r>
              <a:rPr lang="es-ES" dirty="0" err="1"/>
              <a:t>beharko</a:t>
            </a:r>
            <a:r>
              <a:rPr lang="es-ES" dirty="0"/>
              <a:t> </a:t>
            </a:r>
            <a:r>
              <a:rPr lang="es-ES" dirty="0" err="1" smtClean="0"/>
              <a:t>ditu</a:t>
            </a:r>
            <a:r>
              <a:rPr lang="es-ES" dirty="0" smtClean="0"/>
              <a:t>:</a:t>
            </a:r>
          </a:p>
          <a:p>
            <a:pPr marL="342900" indent="-342900" algn="just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s-ES" u="sng" dirty="0" err="1"/>
              <a:t>Mikroorganismoa</a:t>
            </a:r>
            <a:r>
              <a:rPr lang="es-ES" u="sng" dirty="0"/>
              <a:t> </a:t>
            </a:r>
            <a:r>
              <a:rPr lang="es-ES" u="sng" dirty="0" err="1"/>
              <a:t>andui</a:t>
            </a:r>
            <a:r>
              <a:rPr lang="es-ES" u="sng" dirty="0"/>
              <a:t> </a:t>
            </a:r>
            <a:r>
              <a:rPr lang="es-ES" u="sng" dirty="0" err="1"/>
              <a:t>mailan</a:t>
            </a:r>
            <a:r>
              <a:rPr lang="es-ES" u="sng" dirty="0"/>
              <a:t> </a:t>
            </a:r>
            <a:r>
              <a:rPr lang="es-ES" u="sng" dirty="0" err="1"/>
              <a:t>identifikatzea</a:t>
            </a:r>
            <a:r>
              <a:rPr lang="es-ES" u="sng" dirty="0"/>
              <a:t>: </a:t>
            </a:r>
            <a:r>
              <a:rPr lang="es-ES" dirty="0" err="1"/>
              <a:t>ezagutzen</a:t>
            </a:r>
            <a:r>
              <a:rPr lang="es-ES" dirty="0"/>
              <a:t> </a:t>
            </a:r>
            <a:r>
              <a:rPr lang="es-ES" dirty="0" err="1"/>
              <a:t>diren</a:t>
            </a:r>
            <a:r>
              <a:rPr lang="es-ES" dirty="0"/>
              <a:t> </a:t>
            </a:r>
            <a:r>
              <a:rPr lang="es-ES" dirty="0" err="1"/>
              <a:t>efektu</a:t>
            </a:r>
            <a:r>
              <a:rPr lang="es-ES" dirty="0"/>
              <a:t> </a:t>
            </a:r>
            <a:r>
              <a:rPr lang="es-ES" dirty="0" err="1"/>
              <a:t>gehienak</a:t>
            </a:r>
            <a:r>
              <a:rPr lang="es-ES" dirty="0"/>
              <a:t> </a:t>
            </a:r>
            <a:r>
              <a:rPr lang="es-ES" dirty="0" err="1"/>
              <a:t>anduiaren</a:t>
            </a:r>
            <a:r>
              <a:rPr lang="es-ES" dirty="0"/>
              <a:t> </a:t>
            </a:r>
            <a:r>
              <a:rPr lang="es-ES" dirty="0" err="1"/>
              <a:t>araberakoak</a:t>
            </a:r>
            <a:r>
              <a:rPr lang="es-ES" dirty="0"/>
              <a:t> </a:t>
            </a:r>
            <a:r>
              <a:rPr lang="es-ES" dirty="0" err="1" smtClean="0"/>
              <a:t>dira</a:t>
            </a:r>
            <a:r>
              <a:rPr lang="es-ES" dirty="0" smtClean="0"/>
              <a:t>. </a:t>
            </a:r>
          </a:p>
          <a:p>
            <a:pPr marL="342900" indent="-342900" algn="just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s-ES" u="sng" dirty="0" err="1" smtClean="0"/>
              <a:t>Edukia</a:t>
            </a:r>
            <a:r>
              <a:rPr lang="es-ES" u="sng" dirty="0" smtClean="0"/>
              <a:t>, </a:t>
            </a:r>
            <a:r>
              <a:rPr lang="es-ES" u="sng" dirty="0" err="1" smtClean="0"/>
              <a:t>kantitate</a:t>
            </a:r>
            <a:r>
              <a:rPr lang="es-ES" u="sng" dirty="0" smtClean="0"/>
              <a:t> </a:t>
            </a:r>
            <a:r>
              <a:rPr lang="es-ES" u="sng" dirty="0" err="1" smtClean="0"/>
              <a:t>nahikoan</a:t>
            </a:r>
            <a:r>
              <a:rPr lang="es-ES" dirty="0" smtClean="0"/>
              <a:t>: </a:t>
            </a:r>
            <a:r>
              <a:rPr lang="es-ES" dirty="0" err="1" smtClean="0"/>
              <a:t>probiotikoak</a:t>
            </a:r>
            <a:r>
              <a:rPr lang="es-ES" dirty="0" smtClean="0"/>
              <a:t> </a:t>
            </a:r>
            <a:r>
              <a:rPr lang="es-ES" dirty="0" err="1" smtClean="0"/>
              <a:t>urdaileko</a:t>
            </a:r>
            <a:r>
              <a:rPr lang="es-ES" dirty="0" smtClean="0"/>
              <a:t> </a:t>
            </a:r>
            <a:r>
              <a:rPr lang="es-ES" dirty="0" err="1"/>
              <a:t>ingurune</a:t>
            </a:r>
            <a:r>
              <a:rPr lang="es-ES" dirty="0"/>
              <a:t> </a:t>
            </a:r>
            <a:r>
              <a:rPr lang="es-ES" dirty="0" err="1"/>
              <a:t>azidoan</a:t>
            </a:r>
            <a:r>
              <a:rPr lang="es-ES" dirty="0"/>
              <a:t> </a:t>
            </a:r>
            <a:r>
              <a:rPr lang="es-ES" dirty="0" err="1" smtClean="0"/>
              <a:t>biziraun</a:t>
            </a:r>
            <a:r>
              <a:rPr lang="es-ES" dirty="0" smtClean="0"/>
              <a:t> </a:t>
            </a:r>
            <a:r>
              <a:rPr lang="es-ES" dirty="0" err="1"/>
              <a:t>behar</a:t>
            </a:r>
            <a:r>
              <a:rPr lang="es-ES" dirty="0"/>
              <a:t> </a:t>
            </a:r>
            <a:r>
              <a:rPr lang="es-ES" dirty="0" smtClean="0"/>
              <a:t>du, </a:t>
            </a:r>
            <a:r>
              <a:rPr lang="es-ES" dirty="0"/>
              <a:t>eta </a:t>
            </a:r>
            <a:r>
              <a:rPr lang="es-ES" dirty="0" err="1"/>
              <a:t>hesteetan</a:t>
            </a:r>
            <a:r>
              <a:rPr lang="es-ES" dirty="0"/>
              <a:t> barrena </a:t>
            </a:r>
            <a:r>
              <a:rPr lang="es-ES" dirty="0" err="1"/>
              <a:t>ibili</a:t>
            </a:r>
            <a:r>
              <a:rPr lang="es-ES" dirty="0"/>
              <a:t>; </a:t>
            </a:r>
            <a:r>
              <a:rPr lang="es-ES" dirty="0" err="1"/>
              <a:t>beraz</a:t>
            </a:r>
            <a:r>
              <a:rPr lang="es-ES" dirty="0"/>
              <a:t>, </a:t>
            </a:r>
            <a:r>
              <a:rPr lang="es-ES" dirty="0" err="1"/>
              <a:t>kontzentrazio</a:t>
            </a:r>
            <a:r>
              <a:rPr lang="es-ES" dirty="0"/>
              <a:t> </a:t>
            </a:r>
            <a:r>
              <a:rPr lang="es-ES" dirty="0" err="1"/>
              <a:t>handitan</a:t>
            </a:r>
            <a:r>
              <a:rPr lang="es-ES" dirty="0"/>
              <a:t> </a:t>
            </a:r>
            <a:r>
              <a:rPr lang="es-ES" dirty="0" err="1"/>
              <a:t>hartu</a:t>
            </a:r>
            <a:r>
              <a:rPr lang="es-ES" dirty="0"/>
              <a:t> </a:t>
            </a:r>
            <a:r>
              <a:rPr lang="es-ES" dirty="0" err="1"/>
              <a:t>behar</a:t>
            </a:r>
            <a:r>
              <a:rPr lang="es-ES" dirty="0"/>
              <a:t> </a:t>
            </a:r>
            <a:r>
              <a:rPr lang="es-ES" dirty="0" smtClean="0"/>
              <a:t>da.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6402269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19296" y="110587"/>
            <a:ext cx="8200507" cy="831128"/>
          </a:xfrm>
        </p:spPr>
        <p:txBody>
          <a:bodyPr/>
          <a:lstStyle/>
          <a:p>
            <a:r>
              <a:rPr lang="es-ES" sz="2800" dirty="0">
                <a:latin typeface="Arial Black" panose="020B0A04020102020204" pitchFamily="34" charset="0"/>
              </a:rPr>
              <a:t/>
            </a:r>
            <a:br>
              <a:rPr lang="es-ES" sz="2800" dirty="0">
                <a:latin typeface="Arial Black" panose="020B0A04020102020204" pitchFamily="34" charset="0"/>
              </a:rPr>
            </a:br>
            <a:r>
              <a:rPr lang="es-ES" sz="2400" dirty="0" smtClean="0">
                <a:latin typeface="Arial Black" panose="020B0A04020102020204" pitchFamily="34" charset="0"/>
              </a:rPr>
              <a:t>EBIDENTZIA ETA GOMENDIOAK</a:t>
            </a:r>
            <a:endParaRPr lang="es-ES" sz="2400" dirty="0">
              <a:latin typeface="Arial Black" panose="020B0A04020102020204" pitchFamily="34" charset="0"/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43691" y="1396730"/>
            <a:ext cx="8476607" cy="3574664"/>
          </a:xfrm>
        </p:spPr>
        <p:txBody>
          <a:bodyPr>
            <a:normAutofit fontScale="92500"/>
          </a:bodyPr>
          <a:lstStyle/>
          <a:p>
            <a:pPr marL="342900" indent="-342900" algn="just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s-ES" dirty="0" err="1" smtClean="0"/>
              <a:t>Buletin</a:t>
            </a:r>
            <a:r>
              <a:rPr lang="es-ES" dirty="0" smtClean="0"/>
              <a:t> </a:t>
            </a:r>
            <a:r>
              <a:rPr lang="es-ES" dirty="0" err="1" smtClean="0"/>
              <a:t>honetako</a:t>
            </a:r>
            <a:r>
              <a:rPr lang="es-ES" dirty="0" smtClean="0"/>
              <a:t> </a:t>
            </a:r>
            <a:r>
              <a:rPr lang="es-ES" dirty="0" err="1" smtClean="0"/>
              <a:t>informazioa</a:t>
            </a:r>
            <a:r>
              <a:rPr lang="es-ES" dirty="0" smtClean="0"/>
              <a:t> </a:t>
            </a:r>
            <a:r>
              <a:rPr lang="es-ES" dirty="0" err="1" smtClean="0"/>
              <a:t>metaanalisi</a:t>
            </a:r>
            <a:r>
              <a:rPr lang="es-ES" dirty="0" smtClean="0"/>
              <a:t> eta </a:t>
            </a:r>
            <a:r>
              <a:rPr lang="es-ES" dirty="0" err="1" smtClean="0"/>
              <a:t>berrikuspen</a:t>
            </a:r>
            <a:r>
              <a:rPr lang="es-ES" dirty="0" smtClean="0"/>
              <a:t> </a:t>
            </a:r>
            <a:r>
              <a:rPr lang="es-ES" dirty="0" err="1" smtClean="0"/>
              <a:t>sistematikoetan</a:t>
            </a:r>
            <a:r>
              <a:rPr lang="es-ES" dirty="0" smtClean="0"/>
              <a:t> </a:t>
            </a:r>
            <a:r>
              <a:rPr lang="es-ES" dirty="0" err="1" smtClean="0"/>
              <a:t>oinarritzen</a:t>
            </a:r>
            <a:r>
              <a:rPr lang="es-ES" dirty="0" smtClean="0"/>
              <a:t> da. Hala eta </a:t>
            </a:r>
            <a:r>
              <a:rPr lang="es-ES" dirty="0" err="1" smtClean="0"/>
              <a:t>guztiz</a:t>
            </a:r>
            <a:r>
              <a:rPr lang="es-ES" dirty="0" smtClean="0"/>
              <a:t> ere, </a:t>
            </a:r>
            <a:r>
              <a:rPr lang="es-ES" dirty="0" err="1" smtClean="0"/>
              <a:t>hauek</a:t>
            </a:r>
            <a:r>
              <a:rPr lang="es-ES" dirty="0" smtClean="0"/>
              <a:t> </a:t>
            </a:r>
            <a:r>
              <a:rPr lang="es-ES" dirty="0" err="1" smtClean="0"/>
              <a:t>zenbait</a:t>
            </a:r>
            <a:r>
              <a:rPr lang="es-ES" dirty="0" smtClean="0"/>
              <a:t> muga </a:t>
            </a:r>
            <a:r>
              <a:rPr lang="es-ES" dirty="0" err="1" smtClean="0"/>
              <a:t>dituzte</a:t>
            </a:r>
            <a:r>
              <a:rPr lang="es-ES" dirty="0" smtClean="0"/>
              <a:t>, </a:t>
            </a:r>
            <a:r>
              <a:rPr lang="es-ES" dirty="0" err="1" smtClean="0"/>
              <a:t>oinarrituak</a:t>
            </a:r>
            <a:r>
              <a:rPr lang="es-ES" dirty="0" smtClean="0"/>
              <a:t> </a:t>
            </a:r>
            <a:r>
              <a:rPr lang="es-ES" dirty="0" err="1" smtClean="0"/>
              <a:t>dauden</a:t>
            </a:r>
            <a:r>
              <a:rPr lang="es-ES" dirty="0" smtClean="0"/>
              <a:t> </a:t>
            </a:r>
            <a:r>
              <a:rPr lang="es-ES" dirty="0" err="1" smtClean="0"/>
              <a:t>azterlanen</a:t>
            </a:r>
            <a:r>
              <a:rPr lang="es-ES" dirty="0" smtClean="0"/>
              <a:t> </a:t>
            </a:r>
            <a:r>
              <a:rPr lang="es-ES" dirty="0" err="1" smtClean="0"/>
              <a:t>heterogenitatea</a:t>
            </a:r>
            <a:r>
              <a:rPr lang="es-ES" dirty="0" smtClean="0"/>
              <a:t> dela eta. </a:t>
            </a:r>
          </a:p>
          <a:p>
            <a:pPr marL="342900" indent="-342900" algn="just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s-ES" dirty="0" err="1" smtClean="0"/>
              <a:t>Probiotikoak</a:t>
            </a:r>
            <a:r>
              <a:rPr lang="es-ES" dirty="0" smtClean="0"/>
              <a:t> </a:t>
            </a:r>
            <a:r>
              <a:rPr lang="es-ES" dirty="0" err="1"/>
              <a:t>erabiliz</a:t>
            </a:r>
            <a:r>
              <a:rPr lang="es-ES" dirty="0"/>
              <a:t> </a:t>
            </a:r>
            <a:r>
              <a:rPr lang="es-ES" dirty="0" err="1"/>
              <a:t>zenbait</a:t>
            </a:r>
            <a:r>
              <a:rPr lang="es-ES" dirty="0"/>
              <a:t> </a:t>
            </a:r>
            <a:r>
              <a:rPr lang="es-ES" dirty="0" err="1"/>
              <a:t>patologiari</a:t>
            </a:r>
            <a:r>
              <a:rPr lang="es-ES" dirty="0"/>
              <a:t> </a:t>
            </a:r>
            <a:r>
              <a:rPr lang="es-ES" dirty="0" err="1"/>
              <a:t>aurre</a:t>
            </a:r>
            <a:r>
              <a:rPr lang="es-ES" dirty="0"/>
              <a:t> </a:t>
            </a:r>
            <a:r>
              <a:rPr lang="es-ES" dirty="0" err="1"/>
              <a:t>egin</a:t>
            </a:r>
            <a:r>
              <a:rPr lang="es-ES" dirty="0"/>
              <a:t> </a:t>
            </a:r>
            <a:r>
              <a:rPr lang="es-ES" dirty="0" err="1"/>
              <a:t>dakiekeela</a:t>
            </a:r>
            <a:r>
              <a:rPr lang="es-ES" dirty="0"/>
              <a:t> </a:t>
            </a:r>
            <a:r>
              <a:rPr lang="es-ES" dirty="0" err="1"/>
              <a:t>defendatzen</a:t>
            </a:r>
            <a:r>
              <a:rPr lang="es-ES" dirty="0"/>
              <a:t> </a:t>
            </a:r>
            <a:r>
              <a:rPr lang="es-ES" dirty="0" err="1"/>
              <a:t>duen</a:t>
            </a:r>
            <a:r>
              <a:rPr lang="es-ES" dirty="0"/>
              <a:t> </a:t>
            </a:r>
            <a:r>
              <a:rPr lang="es-ES" dirty="0" err="1"/>
              <a:t>ebidentzia</a:t>
            </a:r>
            <a:r>
              <a:rPr lang="es-ES" dirty="0"/>
              <a:t> </a:t>
            </a:r>
            <a:r>
              <a:rPr lang="es-ES" dirty="0" err="1"/>
              <a:t>kontraesankorra</a:t>
            </a:r>
            <a:r>
              <a:rPr lang="es-ES" dirty="0"/>
              <a:t> eta </a:t>
            </a:r>
            <a:r>
              <a:rPr lang="es-ES" dirty="0" err="1"/>
              <a:t>kalitate</a:t>
            </a:r>
            <a:r>
              <a:rPr lang="es-ES" dirty="0"/>
              <a:t> </a:t>
            </a:r>
            <a:r>
              <a:rPr lang="es-ES" dirty="0" err="1"/>
              <a:t>txikikoa</a:t>
            </a:r>
            <a:r>
              <a:rPr lang="es-ES" dirty="0"/>
              <a:t> </a:t>
            </a:r>
            <a:r>
              <a:rPr lang="es-ES" dirty="0" err="1"/>
              <a:t>edo</a:t>
            </a:r>
            <a:r>
              <a:rPr lang="es-ES" dirty="0"/>
              <a:t> oso </a:t>
            </a:r>
            <a:r>
              <a:rPr lang="es-ES" dirty="0" err="1"/>
              <a:t>txikikoa</a:t>
            </a:r>
            <a:r>
              <a:rPr lang="es-ES" dirty="0"/>
              <a:t> da; </a:t>
            </a:r>
            <a:r>
              <a:rPr lang="es-ES" dirty="0" err="1"/>
              <a:t>beraz</a:t>
            </a:r>
            <a:r>
              <a:rPr lang="es-ES" dirty="0"/>
              <a:t>, </a:t>
            </a:r>
            <a:r>
              <a:rPr lang="es-ES" dirty="0" err="1"/>
              <a:t>ez</a:t>
            </a:r>
            <a:r>
              <a:rPr lang="es-ES" dirty="0"/>
              <a:t> da </a:t>
            </a:r>
            <a:r>
              <a:rPr lang="es-ES" dirty="0" err="1"/>
              <a:t>gomendatzen</a:t>
            </a:r>
            <a:r>
              <a:rPr lang="es-ES" dirty="0"/>
              <a:t> </a:t>
            </a:r>
            <a:r>
              <a:rPr lang="es-ES" dirty="0" err="1"/>
              <a:t>horiek</a:t>
            </a:r>
            <a:r>
              <a:rPr lang="es-ES" dirty="0"/>
              <a:t> </a:t>
            </a:r>
            <a:r>
              <a:rPr lang="es-ES" dirty="0" err="1"/>
              <a:t>erabiltzea</a:t>
            </a:r>
            <a:r>
              <a:rPr lang="es-ES" dirty="0"/>
              <a:t> </a:t>
            </a:r>
            <a:r>
              <a:rPr lang="es-ES" dirty="0" err="1" smtClean="0"/>
              <a:t>aztertu</a:t>
            </a:r>
            <a:r>
              <a:rPr lang="es-ES" dirty="0" smtClean="0"/>
              <a:t> </a:t>
            </a:r>
            <a:r>
              <a:rPr lang="es-ES" dirty="0" err="1" smtClean="0"/>
              <a:t>diren</a:t>
            </a:r>
            <a:r>
              <a:rPr lang="es-ES" dirty="0" smtClean="0"/>
              <a:t> </a:t>
            </a:r>
            <a:r>
              <a:rPr lang="es-ES" dirty="0" err="1"/>
              <a:t>patologiei</a:t>
            </a:r>
            <a:r>
              <a:rPr lang="es-ES" dirty="0"/>
              <a:t> </a:t>
            </a:r>
            <a:r>
              <a:rPr lang="es-ES" dirty="0" err="1"/>
              <a:t>aurre</a:t>
            </a:r>
            <a:r>
              <a:rPr lang="es-ES" dirty="0"/>
              <a:t> </a:t>
            </a:r>
            <a:r>
              <a:rPr lang="es-ES" dirty="0" err="1"/>
              <a:t>egiteko</a:t>
            </a:r>
            <a:r>
              <a:rPr lang="es-ES" dirty="0"/>
              <a:t> </a:t>
            </a:r>
            <a:r>
              <a:rPr lang="es-ES" dirty="0" err="1"/>
              <a:t>tratamendu</a:t>
            </a:r>
            <a:r>
              <a:rPr lang="es-ES" dirty="0"/>
              <a:t> </a:t>
            </a:r>
            <a:r>
              <a:rPr lang="es-ES" dirty="0" err="1"/>
              <a:t>estandar</a:t>
            </a:r>
            <a:r>
              <a:rPr lang="es-ES" dirty="0"/>
              <a:t> </a:t>
            </a:r>
            <a:r>
              <a:rPr lang="es-ES" dirty="0" err="1" smtClean="0"/>
              <a:t>gisa</a:t>
            </a:r>
            <a:r>
              <a:rPr lang="es-ES" dirty="0" smtClean="0"/>
              <a:t>.</a:t>
            </a:r>
            <a:endParaRPr lang="es-ES" dirty="0"/>
          </a:p>
          <a:p>
            <a:pPr marL="342900" indent="-342900" algn="just">
              <a:lnSpc>
                <a:spcPct val="120000"/>
              </a:lnSpc>
              <a:buFont typeface="Arial" panose="020B0604020202020204" pitchFamily="34" charset="0"/>
              <a:buChar char="•"/>
            </a:pP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0804675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ángulo 5"/>
          <p:cNvSpPr/>
          <p:nvPr/>
        </p:nvSpPr>
        <p:spPr>
          <a:xfrm>
            <a:off x="323669" y="1101490"/>
            <a:ext cx="8791760" cy="42288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s-ES" sz="1600" b="1" dirty="0" smtClean="0">
                <a:solidFill>
                  <a:srgbClr val="5FB1B6"/>
                </a:solidFill>
                <a:latin typeface="Arial Black" panose="020B0A04020102020204" pitchFamily="34" charset="0"/>
                <a:ea typeface="+mj-ea"/>
                <a:cs typeface="Arial" panose="020B0604020202020204" pitchFamily="34" charset="0"/>
              </a:rPr>
              <a:t>POPULAZIO PEDIATRIKOA</a:t>
            </a:r>
            <a:endParaRPr lang="es-ES" sz="1600" b="1" dirty="0">
              <a:solidFill>
                <a:srgbClr val="5FB1B6"/>
              </a:solidFill>
              <a:latin typeface="Arial Black" panose="020B0A04020102020204" pitchFamily="34" charset="0"/>
              <a:ea typeface="+mj-ea"/>
              <a:cs typeface="Arial" panose="020B0604020202020204" pitchFamily="34" charset="0"/>
            </a:endParaRPr>
          </a:p>
          <a:p>
            <a:pPr algn="just">
              <a:lnSpc>
                <a:spcPct val="120000"/>
              </a:lnSpc>
            </a:pPr>
            <a:r>
              <a:rPr lang="es-ES" sz="1600" dirty="0" err="1" smtClean="0"/>
              <a:t>Probiotikoek</a:t>
            </a:r>
            <a:r>
              <a:rPr lang="es-ES" sz="1600" dirty="0" smtClean="0"/>
              <a:t> BA izan </a:t>
            </a:r>
            <a:r>
              <a:rPr lang="es-ES" sz="1600" dirty="0" err="1" smtClean="0"/>
              <a:t>dezaketen</a:t>
            </a:r>
            <a:r>
              <a:rPr lang="es-ES" sz="1600" dirty="0" smtClean="0"/>
              <a:t> </a:t>
            </a:r>
            <a:r>
              <a:rPr lang="es-ES" sz="1600" dirty="0" err="1" smtClean="0"/>
              <a:t>onurari</a:t>
            </a:r>
            <a:r>
              <a:rPr lang="es-ES" sz="1600" dirty="0" smtClean="0"/>
              <a:t> </a:t>
            </a:r>
            <a:r>
              <a:rPr lang="es-ES" sz="1600" dirty="0" err="1" smtClean="0"/>
              <a:t>buruzko</a:t>
            </a:r>
            <a:r>
              <a:rPr lang="es-ES" sz="1600" dirty="0" smtClean="0"/>
              <a:t> </a:t>
            </a:r>
            <a:r>
              <a:rPr lang="es-ES" sz="1600" dirty="0" err="1" smtClean="0"/>
              <a:t>informazioa</a:t>
            </a:r>
            <a:r>
              <a:rPr lang="es-ES" sz="1600" dirty="0" smtClean="0"/>
              <a:t> </a:t>
            </a:r>
            <a:r>
              <a:rPr lang="es-ES" sz="1600" dirty="0" err="1" smtClean="0"/>
              <a:t>kontraesankorra</a:t>
            </a:r>
            <a:r>
              <a:rPr lang="es-ES" sz="1600" dirty="0" smtClean="0"/>
              <a:t> da.</a:t>
            </a:r>
          </a:p>
          <a:p>
            <a:pPr algn="just">
              <a:lnSpc>
                <a:spcPct val="120000"/>
              </a:lnSpc>
            </a:pPr>
            <a:endParaRPr lang="es-ES" sz="1600" dirty="0" smtClean="0"/>
          </a:p>
          <a:p>
            <a:pPr marL="342900" indent="-342900" algn="just">
              <a:lnSpc>
                <a:spcPct val="120000"/>
              </a:lnSpc>
              <a:buFont typeface="+mj-lt"/>
              <a:buAutoNum type="arabicPeriod"/>
            </a:pPr>
            <a:r>
              <a:rPr lang="es-ES" sz="1600" dirty="0" err="1" smtClean="0"/>
              <a:t>ESPGHANek</a:t>
            </a:r>
            <a:r>
              <a:rPr lang="es-ES" sz="1600" dirty="0" smtClean="0"/>
              <a:t> 2020an </a:t>
            </a:r>
            <a:r>
              <a:rPr lang="es-ES" sz="1600" dirty="0" err="1" smtClean="0"/>
              <a:t>ondorioztatu</a:t>
            </a:r>
            <a:r>
              <a:rPr lang="es-ES" sz="1600" dirty="0" smtClean="0"/>
              <a:t> du:</a:t>
            </a:r>
          </a:p>
          <a:p>
            <a:pPr marL="742950" lvl="1" indent="-285750" algn="just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s-ES" sz="1600" i="1" dirty="0" err="1" smtClean="0"/>
              <a:t>Saccharomyces</a:t>
            </a:r>
            <a:r>
              <a:rPr lang="es-ES" sz="1600" i="1" dirty="0" smtClean="0"/>
              <a:t> </a:t>
            </a:r>
            <a:r>
              <a:rPr lang="es-ES" sz="1600" i="1" dirty="0" err="1" smtClean="0"/>
              <a:t>boulardii</a:t>
            </a:r>
            <a:r>
              <a:rPr lang="es-ES" sz="1600" i="1" dirty="0" smtClean="0"/>
              <a:t> </a:t>
            </a:r>
            <a:r>
              <a:rPr lang="es-ES" sz="1600" dirty="0" smtClean="0"/>
              <a:t>250-750 mg/</a:t>
            </a:r>
            <a:r>
              <a:rPr lang="es-ES" sz="1600" dirty="0" err="1" smtClean="0"/>
              <a:t>egun</a:t>
            </a:r>
            <a:r>
              <a:rPr lang="es-ES" sz="1600" dirty="0" smtClean="0"/>
              <a:t> </a:t>
            </a:r>
            <a:r>
              <a:rPr lang="es-ES" sz="1600" dirty="0" err="1" smtClean="0"/>
              <a:t>edo</a:t>
            </a:r>
            <a:r>
              <a:rPr lang="es-ES" sz="1600" dirty="0" smtClean="0"/>
              <a:t> </a:t>
            </a:r>
            <a:r>
              <a:rPr lang="es-ES" sz="1600" i="1" dirty="0" err="1" smtClean="0"/>
              <a:t>Lactobacillus</a:t>
            </a:r>
            <a:r>
              <a:rPr lang="es-ES" sz="1600" i="1" dirty="0" smtClean="0"/>
              <a:t> </a:t>
            </a:r>
            <a:r>
              <a:rPr lang="es-ES" sz="1600" i="1" dirty="0" err="1" smtClean="0"/>
              <a:t>rhamnosus</a:t>
            </a:r>
            <a:r>
              <a:rPr lang="es-ES" sz="1600" i="1" dirty="0" smtClean="0"/>
              <a:t> </a:t>
            </a:r>
            <a:r>
              <a:rPr lang="es-ES" sz="1600" dirty="0" smtClean="0"/>
              <a:t>GG ≥10</a:t>
            </a:r>
            <a:r>
              <a:rPr lang="es-ES" sz="1600" baseline="30000" dirty="0" smtClean="0"/>
              <a:t>10</a:t>
            </a:r>
            <a:r>
              <a:rPr lang="es-ES" sz="1600" dirty="0" smtClean="0"/>
              <a:t> UKE/</a:t>
            </a:r>
            <a:r>
              <a:rPr lang="es-ES" sz="1600" dirty="0" err="1" smtClean="0"/>
              <a:t>egun</a:t>
            </a:r>
            <a:r>
              <a:rPr lang="es-ES" sz="1600" dirty="0" smtClean="0"/>
              <a:t>, 5-7 </a:t>
            </a:r>
            <a:r>
              <a:rPr lang="es-ES" sz="1600" dirty="0" err="1" smtClean="0"/>
              <a:t>egunez</a:t>
            </a:r>
            <a:r>
              <a:rPr lang="es-ES" sz="1600" dirty="0" smtClean="0"/>
              <a:t> </a:t>
            </a:r>
            <a:r>
              <a:rPr lang="es-ES" sz="1600" dirty="0" err="1" smtClean="0"/>
              <a:t>hartuta</a:t>
            </a:r>
            <a:r>
              <a:rPr lang="es-ES" sz="1600" dirty="0" smtClean="0"/>
              <a:t>, </a:t>
            </a:r>
            <a:r>
              <a:rPr lang="es-ES" sz="1600" dirty="0" err="1" smtClean="0"/>
              <a:t>BAren</a:t>
            </a:r>
            <a:r>
              <a:rPr lang="es-ES" sz="1600" dirty="0" smtClean="0"/>
              <a:t> </a:t>
            </a:r>
            <a:r>
              <a:rPr lang="es-ES" sz="1600" dirty="0"/>
              <a:t>eta </a:t>
            </a:r>
            <a:r>
              <a:rPr lang="es-ES" sz="1600" dirty="0" err="1" smtClean="0"/>
              <a:t>ospitaleratzearen</a:t>
            </a:r>
            <a:r>
              <a:rPr lang="es-ES" sz="1600" dirty="0" smtClean="0"/>
              <a:t> </a:t>
            </a:r>
            <a:r>
              <a:rPr lang="es-ES" sz="1600" dirty="0" err="1" smtClean="0"/>
              <a:t>iraupena</a:t>
            </a:r>
            <a:r>
              <a:rPr lang="es-ES" sz="1600" dirty="0" smtClean="0"/>
              <a:t> </a:t>
            </a:r>
            <a:r>
              <a:rPr lang="es-ES" sz="1600" dirty="0" err="1"/>
              <a:t>egun</a:t>
            </a:r>
            <a:r>
              <a:rPr lang="es-ES" sz="1600" dirty="0"/>
              <a:t> </a:t>
            </a:r>
            <a:r>
              <a:rPr lang="es-ES" sz="1600" dirty="0" err="1"/>
              <a:t>bat</a:t>
            </a:r>
            <a:r>
              <a:rPr lang="es-ES" sz="1600" dirty="0"/>
              <a:t> </a:t>
            </a:r>
            <a:r>
              <a:rPr lang="es-ES" sz="1600" dirty="0" err="1"/>
              <a:t>inguru</a:t>
            </a:r>
            <a:r>
              <a:rPr lang="es-ES" sz="1600" dirty="0"/>
              <a:t> </a:t>
            </a:r>
            <a:r>
              <a:rPr lang="es-ES" sz="1600" dirty="0" err="1"/>
              <a:t>laburtu</a:t>
            </a:r>
            <a:r>
              <a:rPr lang="es-ES" sz="1600" dirty="0"/>
              <a:t> </a:t>
            </a:r>
            <a:r>
              <a:rPr lang="es-ES" sz="1600" dirty="0" err="1" smtClean="0"/>
              <a:t>daitezke</a:t>
            </a:r>
            <a:r>
              <a:rPr lang="es-ES" sz="1600" dirty="0" smtClean="0"/>
              <a:t>; </a:t>
            </a:r>
            <a:r>
              <a:rPr lang="es-ES" sz="1600" dirty="0" err="1"/>
              <a:t>betiere</a:t>
            </a:r>
            <a:r>
              <a:rPr lang="es-ES" sz="1600" dirty="0"/>
              <a:t>, </a:t>
            </a:r>
            <a:r>
              <a:rPr lang="es-ES" sz="1600" dirty="0" err="1"/>
              <a:t>ahotiko</a:t>
            </a:r>
            <a:r>
              <a:rPr lang="es-ES" sz="1600" dirty="0"/>
              <a:t> </a:t>
            </a:r>
            <a:r>
              <a:rPr lang="es-ES" sz="1600" dirty="0" err="1"/>
              <a:t>errehidratazioko</a:t>
            </a:r>
            <a:r>
              <a:rPr lang="es-ES" sz="1600" dirty="0"/>
              <a:t> </a:t>
            </a:r>
            <a:r>
              <a:rPr lang="es-ES" sz="1600" dirty="0" err="1"/>
              <a:t>terapiaren</a:t>
            </a:r>
            <a:r>
              <a:rPr lang="es-ES" sz="1600" dirty="0"/>
              <a:t> </a:t>
            </a:r>
            <a:r>
              <a:rPr lang="es-ES" sz="1600" dirty="0" err="1"/>
              <a:t>osagarri</a:t>
            </a:r>
            <a:r>
              <a:rPr lang="es-ES" sz="1600" dirty="0"/>
              <a:t> </a:t>
            </a:r>
            <a:r>
              <a:rPr lang="es-ES" sz="1600" dirty="0" err="1" smtClean="0"/>
              <a:t>gisa</a:t>
            </a:r>
            <a:r>
              <a:rPr lang="es-ES" sz="1600" dirty="0" smtClean="0"/>
              <a:t>.</a:t>
            </a:r>
          </a:p>
          <a:p>
            <a:pPr marL="742950" lvl="1" indent="-285750" algn="just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s-ES" sz="1600" i="1" dirty="0" err="1" smtClean="0"/>
              <a:t>Lactobacillus</a:t>
            </a:r>
            <a:r>
              <a:rPr lang="es-ES" sz="1600" i="1" dirty="0" smtClean="0"/>
              <a:t> </a:t>
            </a:r>
            <a:r>
              <a:rPr lang="es-ES" sz="1600" i="1" dirty="0" err="1" smtClean="0"/>
              <a:t>reuteri</a:t>
            </a:r>
            <a:r>
              <a:rPr lang="es-ES" sz="1600" i="1" dirty="0" smtClean="0"/>
              <a:t>  </a:t>
            </a:r>
            <a:r>
              <a:rPr lang="es-ES" sz="1600" dirty="0" smtClean="0"/>
              <a:t>DSM 17938k eta, </a:t>
            </a:r>
            <a:r>
              <a:rPr lang="es-ES" sz="1600" i="1" dirty="0" smtClean="0"/>
              <a:t>L. </a:t>
            </a:r>
            <a:r>
              <a:rPr lang="es-ES" sz="1600" i="1" dirty="0" err="1" smtClean="0"/>
              <a:t>rhamnosus</a:t>
            </a:r>
            <a:r>
              <a:rPr lang="es-ES" sz="1600" i="1" dirty="0" smtClean="0"/>
              <a:t> </a:t>
            </a:r>
            <a:r>
              <a:rPr lang="es-ES" sz="1600" dirty="0" smtClean="0"/>
              <a:t>19070-2 eta </a:t>
            </a:r>
            <a:r>
              <a:rPr lang="es-ES" sz="1600" i="1" dirty="0" smtClean="0"/>
              <a:t>L. </a:t>
            </a:r>
            <a:r>
              <a:rPr lang="es-ES" sz="1600" i="1" dirty="0" err="1" smtClean="0"/>
              <a:t>reuteri</a:t>
            </a:r>
            <a:r>
              <a:rPr lang="es-ES" sz="1600" i="1" dirty="0" smtClean="0"/>
              <a:t> </a:t>
            </a:r>
            <a:r>
              <a:rPr lang="es-ES" sz="1600" dirty="0" smtClean="0"/>
              <a:t>DSM 12246 </a:t>
            </a:r>
            <a:r>
              <a:rPr lang="es-ES" sz="1600" dirty="0" err="1" smtClean="0"/>
              <a:t>probiotikoen</a:t>
            </a:r>
            <a:r>
              <a:rPr lang="es-ES" sz="1600" dirty="0" smtClean="0"/>
              <a:t> </a:t>
            </a:r>
            <a:r>
              <a:rPr lang="es-ES" sz="1600" dirty="0" err="1" smtClean="0"/>
              <a:t>konbinazioak</a:t>
            </a:r>
            <a:r>
              <a:rPr lang="es-ES" sz="1600" dirty="0" smtClean="0"/>
              <a:t> ere </a:t>
            </a:r>
            <a:r>
              <a:rPr lang="es-ES" sz="1600" dirty="0" err="1" smtClean="0"/>
              <a:t>onurak</a:t>
            </a:r>
            <a:r>
              <a:rPr lang="es-ES" sz="1600" dirty="0" smtClean="0"/>
              <a:t> </a:t>
            </a:r>
            <a:r>
              <a:rPr lang="es-ES" sz="1600" dirty="0" err="1" smtClean="0"/>
              <a:t>ekar</a:t>
            </a:r>
            <a:r>
              <a:rPr lang="es-ES" sz="1600" dirty="0" smtClean="0"/>
              <a:t> </a:t>
            </a:r>
            <a:r>
              <a:rPr lang="es-ES" sz="1600" dirty="0" err="1" smtClean="0"/>
              <a:t>ditzakete</a:t>
            </a:r>
            <a:r>
              <a:rPr lang="es-ES" sz="1600" dirty="0" smtClean="0"/>
              <a:t>. </a:t>
            </a:r>
          </a:p>
          <a:p>
            <a:pPr marL="742950" lvl="1" indent="-285750" algn="just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s-ES" sz="1600" i="1" dirty="0" err="1" smtClean="0"/>
              <a:t>Lactobacillus</a:t>
            </a:r>
            <a:r>
              <a:rPr lang="es-ES" sz="1600" i="1" dirty="0" smtClean="0"/>
              <a:t> </a:t>
            </a:r>
            <a:r>
              <a:rPr lang="es-ES" sz="1600" i="1" dirty="0" err="1" smtClean="0"/>
              <a:t>helveticus</a:t>
            </a:r>
            <a:r>
              <a:rPr lang="es-ES" sz="1600" i="1" dirty="0" smtClean="0"/>
              <a:t> </a:t>
            </a:r>
            <a:r>
              <a:rPr lang="es-ES" sz="1600" dirty="0" smtClean="0"/>
              <a:t>R0052</a:t>
            </a:r>
            <a:r>
              <a:rPr lang="es-ES" sz="1600" dirty="0"/>
              <a:t> </a:t>
            </a:r>
            <a:r>
              <a:rPr lang="es-ES" sz="1600" dirty="0" smtClean="0"/>
              <a:t>eta </a:t>
            </a:r>
            <a:r>
              <a:rPr lang="es-ES" sz="1600" i="1" dirty="0" smtClean="0"/>
              <a:t>L. </a:t>
            </a:r>
            <a:r>
              <a:rPr lang="es-ES" sz="1600" i="1" dirty="0" err="1" smtClean="0"/>
              <a:t>rhamnosus</a:t>
            </a:r>
            <a:r>
              <a:rPr lang="es-ES" sz="1600" i="1" dirty="0" smtClean="0"/>
              <a:t> </a:t>
            </a:r>
            <a:r>
              <a:rPr lang="es-ES" sz="1600" dirty="0" smtClean="0"/>
              <a:t>R0011 </a:t>
            </a:r>
            <a:r>
              <a:rPr lang="es-ES" sz="1600" dirty="0" err="1" smtClean="0"/>
              <a:t>konbinazioa</a:t>
            </a:r>
            <a:r>
              <a:rPr lang="es-ES" sz="1600" dirty="0" smtClean="0"/>
              <a:t> </a:t>
            </a:r>
            <a:r>
              <a:rPr lang="es-ES" sz="1600" dirty="0" err="1" smtClean="0"/>
              <a:t>zein</a:t>
            </a:r>
            <a:r>
              <a:rPr lang="es-ES" sz="1600" dirty="0" smtClean="0"/>
              <a:t>  </a:t>
            </a:r>
            <a:r>
              <a:rPr lang="es-ES" sz="1600" i="1" dirty="0" err="1" smtClean="0"/>
              <a:t>Bacillus</a:t>
            </a:r>
            <a:r>
              <a:rPr lang="es-ES" sz="1600" i="1" dirty="0" smtClean="0"/>
              <a:t> </a:t>
            </a:r>
            <a:r>
              <a:rPr lang="es-ES" sz="1600" i="1" dirty="0" err="1" smtClean="0"/>
              <a:t>clausis</a:t>
            </a:r>
            <a:r>
              <a:rPr lang="es-ES" sz="1600" i="1" dirty="0" smtClean="0"/>
              <a:t> </a:t>
            </a:r>
            <a:r>
              <a:rPr lang="es-ES" sz="1600" dirty="0" err="1" smtClean="0"/>
              <a:t>andui</a:t>
            </a:r>
            <a:r>
              <a:rPr lang="es-ES" sz="1600" dirty="0" smtClean="0"/>
              <a:t> </a:t>
            </a:r>
            <a:r>
              <a:rPr lang="es-ES" sz="1600" dirty="0" err="1" smtClean="0"/>
              <a:t>ezberdinak</a:t>
            </a:r>
            <a:r>
              <a:rPr lang="es-ES" sz="1600" dirty="0" smtClean="0"/>
              <a:t> </a:t>
            </a:r>
            <a:r>
              <a:rPr lang="es-ES" sz="1600" dirty="0" err="1" smtClean="0"/>
              <a:t>ez</a:t>
            </a:r>
            <a:r>
              <a:rPr lang="es-ES" sz="1600" dirty="0" smtClean="0"/>
              <a:t> </a:t>
            </a:r>
            <a:r>
              <a:rPr lang="es-ES" sz="1600" dirty="0" err="1" smtClean="0"/>
              <a:t>lirateke</a:t>
            </a:r>
            <a:r>
              <a:rPr lang="es-ES" sz="1600" dirty="0" smtClean="0"/>
              <a:t> </a:t>
            </a:r>
            <a:r>
              <a:rPr lang="es-ES" sz="1600" dirty="0" err="1" smtClean="0"/>
              <a:t>erabili</a:t>
            </a:r>
            <a:r>
              <a:rPr lang="es-ES" sz="1600" dirty="0" smtClean="0"/>
              <a:t> </a:t>
            </a:r>
            <a:r>
              <a:rPr lang="es-ES" sz="1600" dirty="0" err="1" smtClean="0"/>
              <a:t>behar</a:t>
            </a:r>
            <a:r>
              <a:rPr lang="es-ES" sz="1600" dirty="0" smtClean="0"/>
              <a:t>.</a:t>
            </a:r>
          </a:p>
          <a:p>
            <a:pPr marL="742950" lvl="1" indent="-285750" algn="just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s-ES" sz="1600" dirty="0" err="1" smtClean="0"/>
              <a:t>Gainontzeko</a:t>
            </a:r>
            <a:r>
              <a:rPr lang="es-ES" sz="1600" dirty="0" smtClean="0"/>
              <a:t> </a:t>
            </a:r>
            <a:r>
              <a:rPr lang="es-ES" sz="1600" dirty="0" err="1" smtClean="0"/>
              <a:t>probiotikoei</a:t>
            </a:r>
            <a:r>
              <a:rPr lang="es-ES" sz="1600" dirty="0" smtClean="0"/>
              <a:t> </a:t>
            </a:r>
            <a:r>
              <a:rPr lang="es-ES" sz="1600" dirty="0" err="1" smtClean="0"/>
              <a:t>buruzko</a:t>
            </a:r>
            <a:r>
              <a:rPr lang="es-ES" sz="1600" dirty="0" smtClean="0"/>
              <a:t> </a:t>
            </a:r>
            <a:r>
              <a:rPr lang="es-ES" sz="1600" dirty="0" err="1" smtClean="0"/>
              <a:t>gomendioak</a:t>
            </a:r>
            <a:r>
              <a:rPr lang="es-ES" sz="1600" dirty="0" smtClean="0"/>
              <a:t> </a:t>
            </a:r>
            <a:r>
              <a:rPr lang="es-ES" sz="1600" dirty="0" err="1" smtClean="0"/>
              <a:t>egiteko</a:t>
            </a:r>
            <a:r>
              <a:rPr lang="es-ES" sz="1600" dirty="0" smtClean="0"/>
              <a:t> </a:t>
            </a:r>
            <a:r>
              <a:rPr lang="es-ES" sz="1600" dirty="0" err="1" smtClean="0"/>
              <a:t>ez</a:t>
            </a:r>
            <a:r>
              <a:rPr lang="es-ES" sz="1600" dirty="0" smtClean="0"/>
              <a:t> </a:t>
            </a:r>
            <a:r>
              <a:rPr lang="es-ES" sz="1600" dirty="0" err="1" smtClean="0"/>
              <a:t>dute</a:t>
            </a:r>
            <a:r>
              <a:rPr lang="es-ES" sz="1600" dirty="0" smtClean="0"/>
              <a:t> </a:t>
            </a:r>
            <a:r>
              <a:rPr lang="es-ES" sz="1600" dirty="0" err="1" smtClean="0"/>
              <a:t>nahikoa</a:t>
            </a:r>
            <a:r>
              <a:rPr lang="es-ES" sz="1600" dirty="0" smtClean="0"/>
              <a:t> </a:t>
            </a:r>
            <a:r>
              <a:rPr lang="es-ES" sz="1600" dirty="0" err="1" smtClean="0"/>
              <a:t>ebidentzia</a:t>
            </a:r>
            <a:r>
              <a:rPr lang="es-ES" sz="1600" dirty="0" smtClean="0"/>
              <a:t> </a:t>
            </a:r>
            <a:r>
              <a:rPr lang="es-ES" sz="1600" dirty="0" err="1" smtClean="0"/>
              <a:t>aurkitu</a:t>
            </a:r>
            <a:endParaRPr lang="es-ES" sz="1600" dirty="0" smtClean="0"/>
          </a:p>
          <a:p>
            <a:pPr marL="342900" indent="-342900" algn="just">
              <a:lnSpc>
                <a:spcPct val="120000"/>
              </a:lnSpc>
              <a:buFont typeface="+mj-lt"/>
              <a:buAutoNum type="arabicPeriod"/>
            </a:pPr>
            <a:r>
              <a:rPr lang="es-ES" sz="1600" dirty="0" smtClean="0"/>
              <a:t>Cochrane </a:t>
            </a:r>
            <a:r>
              <a:rPr lang="es-ES" sz="1600" dirty="0" err="1" smtClean="0"/>
              <a:t>berrikusketa</a:t>
            </a:r>
            <a:r>
              <a:rPr lang="es-ES" sz="1600" dirty="0" smtClean="0"/>
              <a:t> </a:t>
            </a:r>
            <a:r>
              <a:rPr lang="es-ES" sz="1600" dirty="0" err="1" smtClean="0"/>
              <a:t>batek</a:t>
            </a:r>
            <a:r>
              <a:rPr lang="es-ES" sz="1600" dirty="0" smtClean="0"/>
              <a:t> eta </a:t>
            </a:r>
            <a:r>
              <a:rPr lang="es-ES" sz="1600" dirty="0" err="1" smtClean="0"/>
              <a:t>AGAren</a:t>
            </a:r>
            <a:r>
              <a:rPr lang="es-ES" sz="1600" dirty="0" smtClean="0"/>
              <a:t> </a:t>
            </a:r>
            <a:r>
              <a:rPr lang="es-ES" sz="1600" dirty="0" err="1" smtClean="0"/>
              <a:t>gidak</a:t>
            </a:r>
            <a:r>
              <a:rPr lang="es-ES" sz="1600" dirty="0" smtClean="0"/>
              <a:t>, </a:t>
            </a:r>
            <a:r>
              <a:rPr lang="es-ES" sz="1600" dirty="0" err="1" smtClean="0"/>
              <a:t>biak</a:t>
            </a:r>
            <a:r>
              <a:rPr lang="es-ES" sz="1600" dirty="0"/>
              <a:t> 2020koak, </a:t>
            </a:r>
            <a:r>
              <a:rPr lang="es-ES" sz="1600" dirty="0" err="1" smtClean="0"/>
              <a:t>ez</a:t>
            </a:r>
            <a:r>
              <a:rPr lang="es-ES" sz="1600" dirty="0" smtClean="0"/>
              <a:t> </a:t>
            </a:r>
            <a:r>
              <a:rPr lang="es-ES" sz="1600" dirty="0" err="1" smtClean="0"/>
              <a:t>dute</a:t>
            </a:r>
            <a:r>
              <a:rPr lang="es-ES" sz="1600" dirty="0"/>
              <a:t> </a:t>
            </a:r>
            <a:r>
              <a:rPr lang="es-ES" sz="1600" dirty="0" err="1" smtClean="0"/>
              <a:t>haurren</a:t>
            </a:r>
            <a:r>
              <a:rPr lang="es-ES" sz="1600" dirty="0" smtClean="0"/>
              <a:t> </a:t>
            </a:r>
            <a:r>
              <a:rPr lang="es-ES" sz="1600" dirty="0" err="1" smtClean="0"/>
              <a:t>BAn</a:t>
            </a:r>
            <a:r>
              <a:rPr lang="es-ES" sz="1600" dirty="0" smtClean="0"/>
              <a:t> </a:t>
            </a:r>
            <a:r>
              <a:rPr lang="es-ES" sz="1600" dirty="0" err="1" smtClean="0"/>
              <a:t>probiotikoen</a:t>
            </a:r>
            <a:r>
              <a:rPr lang="es-ES" sz="1600" dirty="0" smtClean="0"/>
              <a:t> </a:t>
            </a:r>
            <a:r>
              <a:rPr lang="es-ES" sz="1600" dirty="0" err="1" smtClean="0"/>
              <a:t>erabilera</a:t>
            </a:r>
            <a:r>
              <a:rPr lang="es-ES" sz="1600" dirty="0" smtClean="0"/>
              <a:t> </a:t>
            </a:r>
            <a:r>
              <a:rPr lang="es-ES" sz="1600" dirty="0" err="1" smtClean="0"/>
              <a:t>babesten</a:t>
            </a:r>
            <a:r>
              <a:rPr lang="es-ES" sz="1600" dirty="0" smtClean="0"/>
              <a:t>.</a:t>
            </a:r>
            <a:endParaRPr lang="es-ES" sz="1600" dirty="0"/>
          </a:p>
        </p:txBody>
      </p:sp>
      <p:sp>
        <p:nvSpPr>
          <p:cNvPr id="7" name="Título 1"/>
          <p:cNvSpPr>
            <a:spLocks noGrp="1"/>
          </p:cNvSpPr>
          <p:nvPr>
            <p:ph type="ctrTitle"/>
          </p:nvPr>
        </p:nvSpPr>
        <p:spPr>
          <a:xfrm>
            <a:off x="619296" y="241213"/>
            <a:ext cx="8200507" cy="831128"/>
          </a:xfrm>
        </p:spPr>
        <p:txBody>
          <a:bodyPr/>
          <a:lstStyle/>
          <a:p>
            <a:r>
              <a:rPr lang="es-ES" sz="2800" dirty="0">
                <a:latin typeface="Arial Black" panose="020B0A04020102020204" pitchFamily="34" charset="0"/>
              </a:rPr>
              <a:t/>
            </a:r>
            <a:br>
              <a:rPr lang="es-ES" sz="2800" dirty="0">
                <a:latin typeface="Arial Black" panose="020B0A04020102020204" pitchFamily="34" charset="0"/>
              </a:rPr>
            </a:br>
            <a:r>
              <a:rPr lang="es-ES" sz="2400" dirty="0" smtClean="0">
                <a:latin typeface="Arial Black" panose="020B0A04020102020204" pitchFamily="34" charset="0"/>
              </a:rPr>
              <a:t>BEHERAKO AKUTUA (BA)</a:t>
            </a:r>
            <a:endParaRPr lang="es-ES" sz="2400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693513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1"/>
          <p:cNvSpPr>
            <a:spLocks noGrp="1"/>
          </p:cNvSpPr>
          <p:nvPr>
            <p:ph type="ctrTitle"/>
          </p:nvPr>
        </p:nvSpPr>
        <p:spPr>
          <a:xfrm>
            <a:off x="619296" y="241213"/>
            <a:ext cx="8200507" cy="831128"/>
          </a:xfrm>
        </p:spPr>
        <p:txBody>
          <a:bodyPr/>
          <a:lstStyle/>
          <a:p>
            <a:r>
              <a:rPr lang="es-ES" sz="2800" dirty="0">
                <a:latin typeface="Arial Black" panose="020B0A04020102020204" pitchFamily="34" charset="0"/>
              </a:rPr>
              <a:t/>
            </a:r>
            <a:br>
              <a:rPr lang="es-ES" sz="2800" dirty="0">
                <a:latin typeface="Arial Black" panose="020B0A04020102020204" pitchFamily="34" charset="0"/>
              </a:rPr>
            </a:br>
            <a:r>
              <a:rPr lang="es-ES" sz="2800" dirty="0" smtClean="0">
                <a:latin typeface="Arial Black" panose="020B0A04020102020204" pitchFamily="34" charset="0"/>
              </a:rPr>
              <a:t>BEHERAKO AKUTUA (BA)</a:t>
            </a:r>
            <a:endParaRPr lang="es-ES" sz="2400" dirty="0">
              <a:latin typeface="Arial Black" panose="020B0A04020102020204" pitchFamily="34" charset="0"/>
            </a:endParaRPr>
          </a:p>
        </p:txBody>
      </p:sp>
      <p:sp>
        <p:nvSpPr>
          <p:cNvPr id="4" name="Rectángulo 3"/>
          <p:cNvSpPr/>
          <p:nvPr/>
        </p:nvSpPr>
        <p:spPr>
          <a:xfrm>
            <a:off x="476069" y="1768896"/>
            <a:ext cx="8054156" cy="18651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s-ES" sz="1600" b="1" dirty="0" smtClean="0">
                <a:solidFill>
                  <a:srgbClr val="5FB1B6"/>
                </a:solidFill>
                <a:latin typeface="Arial Black" panose="020B0A04020102020204" pitchFamily="34" charset="0"/>
                <a:ea typeface="+mj-ea"/>
                <a:cs typeface="Arial" panose="020B0604020202020204" pitchFamily="34" charset="0"/>
              </a:rPr>
              <a:t>HELDUAK</a:t>
            </a:r>
            <a:endParaRPr lang="es-ES" sz="1600" b="1" dirty="0">
              <a:solidFill>
                <a:srgbClr val="5FB1B6"/>
              </a:solidFill>
              <a:latin typeface="Arial Black" panose="020B0A04020102020204" pitchFamily="34" charset="0"/>
              <a:ea typeface="+mj-ea"/>
              <a:cs typeface="Arial" panose="020B0604020202020204" pitchFamily="34" charset="0"/>
            </a:endParaRPr>
          </a:p>
          <a:p>
            <a:pPr algn="just">
              <a:lnSpc>
                <a:spcPct val="120000"/>
              </a:lnSpc>
            </a:pPr>
            <a:r>
              <a:rPr lang="es-ES" sz="1600" dirty="0" err="1" smtClean="0"/>
              <a:t>Helduentzat</a:t>
            </a:r>
            <a:r>
              <a:rPr lang="es-ES" sz="1600" dirty="0" smtClean="0"/>
              <a:t> </a:t>
            </a:r>
            <a:r>
              <a:rPr lang="es-ES" sz="1600" dirty="0" err="1" smtClean="0"/>
              <a:t>probiotikoek</a:t>
            </a:r>
            <a:r>
              <a:rPr lang="es-ES" sz="1600" dirty="0" smtClean="0"/>
              <a:t> </a:t>
            </a:r>
            <a:r>
              <a:rPr lang="es-ES" sz="1600" dirty="0" err="1" smtClean="0"/>
              <a:t>BAn</a:t>
            </a:r>
            <a:r>
              <a:rPr lang="es-ES" sz="1600" dirty="0" smtClean="0"/>
              <a:t> izan </a:t>
            </a:r>
            <a:r>
              <a:rPr lang="es-ES" sz="1600" dirty="0" err="1" smtClean="0"/>
              <a:t>dezaketen</a:t>
            </a:r>
            <a:r>
              <a:rPr lang="es-ES" sz="1600" dirty="0" smtClean="0"/>
              <a:t> </a:t>
            </a:r>
            <a:r>
              <a:rPr lang="es-ES" sz="1600" dirty="0" err="1" smtClean="0"/>
              <a:t>onurari</a:t>
            </a:r>
            <a:r>
              <a:rPr lang="es-ES" sz="1600" dirty="0" smtClean="0"/>
              <a:t> </a:t>
            </a:r>
            <a:r>
              <a:rPr lang="es-ES" sz="1600" dirty="0" err="1" smtClean="0"/>
              <a:t>buruzko</a:t>
            </a:r>
            <a:r>
              <a:rPr lang="es-ES" sz="1600" dirty="0" smtClean="0"/>
              <a:t> </a:t>
            </a:r>
            <a:r>
              <a:rPr lang="es-ES" sz="1600" dirty="0" err="1" smtClean="0"/>
              <a:t>informazioa</a:t>
            </a:r>
            <a:r>
              <a:rPr lang="es-ES" sz="1600" dirty="0" smtClean="0"/>
              <a:t> </a:t>
            </a:r>
            <a:r>
              <a:rPr lang="es-ES" sz="1600" dirty="0" err="1" smtClean="0"/>
              <a:t>mugatua</a:t>
            </a:r>
            <a:r>
              <a:rPr lang="es-ES" sz="1600" dirty="0" smtClean="0"/>
              <a:t> da, izan ere </a:t>
            </a:r>
            <a:r>
              <a:rPr lang="es-ES" sz="1600" dirty="0" err="1" smtClean="0"/>
              <a:t>aipatu</a:t>
            </a:r>
            <a:r>
              <a:rPr lang="es-ES" sz="1600" dirty="0" smtClean="0"/>
              <a:t> </a:t>
            </a:r>
            <a:r>
              <a:rPr lang="es-ES" sz="1600" dirty="0" err="1" smtClean="0"/>
              <a:t>berri</a:t>
            </a:r>
            <a:r>
              <a:rPr lang="es-ES" sz="1600" dirty="0" smtClean="0"/>
              <a:t> den Cochrane </a:t>
            </a:r>
            <a:r>
              <a:rPr lang="es-ES" sz="1600" dirty="0" err="1" smtClean="0"/>
              <a:t>azterketako</a:t>
            </a:r>
            <a:r>
              <a:rPr lang="es-ES" sz="1600" dirty="0" smtClean="0"/>
              <a:t> parte </a:t>
            </a:r>
            <a:r>
              <a:rPr lang="es-ES" sz="1600" dirty="0" err="1" smtClean="0"/>
              <a:t>hartzaileen</a:t>
            </a:r>
            <a:r>
              <a:rPr lang="es-ES" sz="1600" dirty="0" smtClean="0"/>
              <a:t> % 5 </a:t>
            </a:r>
            <a:r>
              <a:rPr lang="es-ES" sz="1600" dirty="0" err="1" smtClean="0"/>
              <a:t>soilik</a:t>
            </a:r>
            <a:r>
              <a:rPr lang="es-ES" sz="1600" dirty="0" smtClean="0"/>
              <a:t> izan zen 18 </a:t>
            </a:r>
            <a:r>
              <a:rPr lang="es-ES" sz="1600" dirty="0" err="1" smtClean="0"/>
              <a:t>urtetik</a:t>
            </a:r>
            <a:r>
              <a:rPr lang="es-ES" sz="1600" dirty="0" smtClean="0"/>
              <a:t> </a:t>
            </a:r>
            <a:r>
              <a:rPr lang="es-ES" sz="1600" dirty="0" err="1" smtClean="0"/>
              <a:t>gorakoa</a:t>
            </a:r>
            <a:r>
              <a:rPr lang="es-ES" sz="1600" dirty="0" smtClean="0"/>
              <a:t>. </a:t>
            </a:r>
          </a:p>
          <a:p>
            <a:pPr algn="just">
              <a:lnSpc>
                <a:spcPct val="120000"/>
              </a:lnSpc>
            </a:pPr>
            <a:endParaRPr lang="es-ES" sz="1600" dirty="0" smtClean="0"/>
          </a:p>
          <a:p>
            <a:pPr algn="just">
              <a:lnSpc>
                <a:spcPct val="120000"/>
              </a:lnSpc>
            </a:pPr>
            <a:r>
              <a:rPr lang="es-ES" sz="1600" dirty="0" err="1" smtClean="0"/>
              <a:t>Honenbestez</a:t>
            </a:r>
            <a:r>
              <a:rPr lang="es-ES" sz="1600" dirty="0"/>
              <a:t>, </a:t>
            </a:r>
            <a:r>
              <a:rPr lang="es-ES" sz="1600" dirty="0" err="1" smtClean="0"/>
              <a:t>helduen</a:t>
            </a:r>
            <a:r>
              <a:rPr lang="es-ES" sz="1600" dirty="0" smtClean="0"/>
              <a:t> </a:t>
            </a:r>
            <a:r>
              <a:rPr lang="es-ES" sz="1600" dirty="0" err="1" smtClean="0"/>
              <a:t>BAn</a:t>
            </a:r>
            <a:r>
              <a:rPr lang="es-ES" sz="1600" dirty="0" smtClean="0"/>
              <a:t> </a:t>
            </a:r>
            <a:r>
              <a:rPr lang="es-ES" sz="1600" dirty="0" err="1" smtClean="0"/>
              <a:t>ez</a:t>
            </a:r>
            <a:r>
              <a:rPr lang="es-ES" sz="1600" dirty="0" smtClean="0"/>
              <a:t> da </a:t>
            </a:r>
            <a:r>
              <a:rPr lang="es-ES" sz="1600" dirty="0" err="1" smtClean="0"/>
              <a:t>probiotikoen</a:t>
            </a:r>
            <a:r>
              <a:rPr lang="es-ES" sz="1600" dirty="0" smtClean="0"/>
              <a:t> </a:t>
            </a:r>
            <a:r>
              <a:rPr lang="es-ES" sz="1600" dirty="0" err="1" smtClean="0"/>
              <a:t>erabilera</a:t>
            </a:r>
            <a:r>
              <a:rPr lang="es-ES" sz="1600" dirty="0" smtClean="0"/>
              <a:t> </a:t>
            </a:r>
            <a:r>
              <a:rPr lang="es-ES" sz="1600" dirty="0" err="1" smtClean="0"/>
              <a:t>gomendatzen</a:t>
            </a:r>
            <a:r>
              <a:rPr lang="es-ES" sz="1600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0714099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1"/>
          <p:cNvSpPr txBox="1">
            <a:spLocks/>
          </p:cNvSpPr>
          <p:nvPr/>
        </p:nvSpPr>
        <p:spPr>
          <a:xfrm>
            <a:off x="768927" y="346831"/>
            <a:ext cx="7772400" cy="1019513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rgbClr val="5FB1B6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 algn="ctr"/>
            <a:r>
              <a:rPr lang="es-ES" sz="2800" dirty="0" smtClean="0">
                <a:latin typeface="Arial Black" panose="020B0A04020102020204" pitchFamily="34" charset="0"/>
              </a:rPr>
              <a:t>ANTIBIOTIKOEN ERABILERARI LOTUTAKO BEHERAKOA (AELB)</a:t>
            </a:r>
            <a:endParaRPr lang="es-ES" sz="2800" dirty="0">
              <a:latin typeface="Arial Black" panose="020B0A04020102020204" pitchFamily="34" charset="0"/>
            </a:endParaRPr>
          </a:p>
        </p:txBody>
      </p:sp>
      <p:sp>
        <p:nvSpPr>
          <p:cNvPr id="2" name="Rectángulo 1"/>
          <p:cNvSpPr/>
          <p:nvPr/>
        </p:nvSpPr>
        <p:spPr>
          <a:xfrm>
            <a:off x="465513" y="1337441"/>
            <a:ext cx="8204662" cy="394137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algn="just" defTabSz="914400">
              <a:lnSpc>
                <a:spcPct val="120000"/>
              </a:lnSpc>
              <a:spcBef>
                <a:spcPts val="1000"/>
              </a:spcBef>
            </a:pPr>
            <a:r>
              <a:rPr lang="es-ES" sz="1600" b="1" dirty="0" smtClean="0">
                <a:solidFill>
                  <a:srgbClr val="5FB1B6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POPULAZIO PEDIATRIKOA</a:t>
            </a:r>
            <a:endParaRPr lang="es-ES" sz="1600" b="1" dirty="0">
              <a:solidFill>
                <a:srgbClr val="5FB1B6"/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  <a:p>
            <a:pPr algn="just" defTabSz="914400">
              <a:spcBef>
                <a:spcPts val="1000"/>
              </a:spcBef>
            </a:pPr>
            <a:r>
              <a:rPr lang="es-ES" sz="1600" dirty="0" smtClean="0"/>
              <a:t>ESPGHAN </a:t>
            </a:r>
            <a:r>
              <a:rPr lang="es-ES" sz="1600" dirty="0" err="1" smtClean="0"/>
              <a:t>zein</a:t>
            </a:r>
            <a:r>
              <a:rPr lang="es-ES" sz="1600" dirty="0" smtClean="0"/>
              <a:t> 2019ko  Cochrane </a:t>
            </a:r>
            <a:r>
              <a:rPr lang="es-ES" sz="1600" dirty="0" err="1" smtClean="0"/>
              <a:t>azterketa</a:t>
            </a:r>
            <a:r>
              <a:rPr lang="es-ES" sz="1600" dirty="0" smtClean="0"/>
              <a:t> </a:t>
            </a:r>
            <a:r>
              <a:rPr lang="es-ES" sz="1600" dirty="0" err="1" smtClean="0"/>
              <a:t>bat</a:t>
            </a:r>
            <a:r>
              <a:rPr lang="es-ES" sz="1600" dirty="0" smtClean="0"/>
              <a:t>, </a:t>
            </a:r>
            <a:r>
              <a:rPr lang="es-ES" sz="1600" dirty="0" err="1" smtClean="0"/>
              <a:t>bat</a:t>
            </a:r>
            <a:r>
              <a:rPr lang="es-ES" sz="1600" dirty="0" smtClean="0"/>
              <a:t> </a:t>
            </a:r>
            <a:r>
              <a:rPr lang="es-ES" sz="1600" dirty="0" err="1" smtClean="0"/>
              <a:t>datoz</a:t>
            </a:r>
            <a:r>
              <a:rPr lang="es-ES" sz="1600" dirty="0" smtClean="0"/>
              <a:t>: AELB </a:t>
            </a:r>
            <a:r>
              <a:rPr lang="es-ES" sz="1600" dirty="0" err="1" smtClean="0"/>
              <a:t>prebenitzeko</a:t>
            </a:r>
            <a:r>
              <a:rPr lang="es-ES" sz="1600" dirty="0" smtClean="0"/>
              <a:t> </a:t>
            </a:r>
            <a:r>
              <a:rPr lang="es-ES" sz="1600" dirty="0" err="1" smtClean="0"/>
              <a:t>probiotikoak</a:t>
            </a:r>
            <a:r>
              <a:rPr lang="es-ES" sz="1600" dirty="0" smtClean="0"/>
              <a:t> </a:t>
            </a:r>
            <a:r>
              <a:rPr lang="es-ES" sz="1600" dirty="0" err="1" smtClean="0"/>
              <a:t>erabiltzekotan</a:t>
            </a:r>
            <a:r>
              <a:rPr lang="es-ES" sz="1600" dirty="0" smtClean="0"/>
              <a:t> </a:t>
            </a:r>
            <a:r>
              <a:rPr lang="es-ES" sz="1600" i="1" dirty="0"/>
              <a:t>L. </a:t>
            </a:r>
            <a:r>
              <a:rPr lang="es-ES" sz="1600" i="1" dirty="0" err="1"/>
              <a:t>rhamnosus</a:t>
            </a:r>
            <a:r>
              <a:rPr lang="es-ES" sz="1600" dirty="0"/>
              <a:t> GG y </a:t>
            </a:r>
            <a:r>
              <a:rPr lang="es-ES" sz="1600" i="1" dirty="0"/>
              <a:t>S. </a:t>
            </a:r>
            <a:r>
              <a:rPr lang="es-ES" sz="1600" i="1" dirty="0" err="1"/>
              <a:t>boulardii</a:t>
            </a:r>
            <a:r>
              <a:rPr lang="es-ES" sz="1600" dirty="0" smtClean="0"/>
              <a:t> </a:t>
            </a:r>
            <a:r>
              <a:rPr lang="es-ES" sz="1600" dirty="0" err="1" smtClean="0"/>
              <a:t>dira</a:t>
            </a:r>
            <a:r>
              <a:rPr lang="es-ES" sz="1600" dirty="0" smtClean="0"/>
              <a:t> AELB </a:t>
            </a:r>
            <a:r>
              <a:rPr lang="es-ES" sz="1600" dirty="0" err="1" smtClean="0"/>
              <a:t>arriskua</a:t>
            </a:r>
            <a:r>
              <a:rPr lang="es-ES" sz="1600" dirty="0" smtClean="0"/>
              <a:t> </a:t>
            </a:r>
            <a:r>
              <a:rPr lang="es-ES" sz="1600" dirty="0" err="1" smtClean="0"/>
              <a:t>gutxitzen</a:t>
            </a:r>
            <a:r>
              <a:rPr lang="es-ES" sz="1600" dirty="0" smtClean="0"/>
              <a:t> </a:t>
            </a:r>
            <a:r>
              <a:rPr lang="es-ES" sz="1600" dirty="0" err="1" smtClean="0"/>
              <a:t>duten</a:t>
            </a:r>
            <a:r>
              <a:rPr lang="es-ES" sz="1600" dirty="0" smtClean="0"/>
              <a:t> </a:t>
            </a:r>
            <a:r>
              <a:rPr lang="es-ES" sz="1600" dirty="0" err="1" smtClean="0"/>
              <a:t>bakarrak</a:t>
            </a:r>
            <a:r>
              <a:rPr lang="es-ES" sz="1600" dirty="0" smtClean="0"/>
              <a:t>. </a:t>
            </a:r>
          </a:p>
          <a:p>
            <a:pPr algn="just" defTabSz="914400">
              <a:spcBef>
                <a:spcPts val="1000"/>
              </a:spcBef>
            </a:pPr>
            <a:r>
              <a:rPr lang="es-ES" sz="1600" dirty="0" smtClean="0"/>
              <a:t>AELB </a:t>
            </a:r>
            <a:r>
              <a:rPr lang="es-ES" sz="1600" dirty="0" err="1" smtClean="0"/>
              <a:t>kasu</a:t>
            </a:r>
            <a:r>
              <a:rPr lang="es-ES" sz="1600" dirty="0" smtClean="0"/>
              <a:t> </a:t>
            </a:r>
            <a:r>
              <a:rPr lang="es-ES" sz="1600" dirty="0" err="1" smtClean="0"/>
              <a:t>bat</a:t>
            </a:r>
            <a:r>
              <a:rPr lang="es-ES" sz="1600" dirty="0" smtClean="0"/>
              <a:t> </a:t>
            </a:r>
            <a:r>
              <a:rPr lang="es-ES" sz="1600" dirty="0" err="1" smtClean="0"/>
              <a:t>sahiesteko</a:t>
            </a:r>
            <a:r>
              <a:rPr lang="es-ES" sz="1600" dirty="0" smtClean="0"/>
              <a:t> 9 </a:t>
            </a:r>
            <a:r>
              <a:rPr lang="es-ES" sz="1600" dirty="0" err="1" smtClean="0"/>
              <a:t>paziente</a:t>
            </a:r>
            <a:r>
              <a:rPr lang="es-ES" sz="1600" dirty="0" smtClean="0"/>
              <a:t> </a:t>
            </a:r>
            <a:r>
              <a:rPr lang="es-ES" sz="1600" dirty="0" err="1" smtClean="0"/>
              <a:t>tratatu</a:t>
            </a:r>
            <a:r>
              <a:rPr lang="es-ES" sz="1600" dirty="0" smtClean="0"/>
              <a:t> </a:t>
            </a:r>
            <a:r>
              <a:rPr lang="es-ES" sz="1600" dirty="0" err="1" smtClean="0"/>
              <a:t>beharko</a:t>
            </a:r>
            <a:r>
              <a:rPr lang="es-ES" sz="1600" dirty="0" smtClean="0"/>
              <a:t> </a:t>
            </a:r>
            <a:r>
              <a:rPr lang="es-ES" sz="1600" dirty="0" err="1" smtClean="0"/>
              <a:t>lirateke</a:t>
            </a:r>
            <a:r>
              <a:rPr lang="es-ES" sz="1600" dirty="0" smtClean="0"/>
              <a:t> eta </a:t>
            </a:r>
            <a:r>
              <a:rPr lang="es-ES" sz="1600" dirty="0" err="1" smtClean="0"/>
              <a:t>beherakoaren</a:t>
            </a:r>
            <a:r>
              <a:rPr lang="es-ES" sz="1600" dirty="0" smtClean="0"/>
              <a:t> </a:t>
            </a:r>
            <a:r>
              <a:rPr lang="es-ES" sz="1600" dirty="0" err="1" smtClean="0"/>
              <a:t>iraupena</a:t>
            </a:r>
            <a:r>
              <a:rPr lang="es-ES" sz="1600" dirty="0" smtClean="0"/>
              <a:t> </a:t>
            </a:r>
            <a:r>
              <a:rPr lang="es-ES" sz="1600" dirty="0" err="1" smtClean="0"/>
              <a:t>egun</a:t>
            </a:r>
            <a:r>
              <a:rPr lang="es-ES" sz="1600" dirty="0" smtClean="0"/>
              <a:t> </a:t>
            </a:r>
            <a:r>
              <a:rPr lang="es-ES" sz="1600" dirty="0" err="1" smtClean="0"/>
              <a:t>bat</a:t>
            </a:r>
            <a:r>
              <a:rPr lang="es-ES" sz="1600" dirty="0" smtClean="0"/>
              <a:t> </a:t>
            </a:r>
            <a:r>
              <a:rPr lang="es-ES" sz="1600" dirty="0" err="1" smtClean="0"/>
              <a:t>inguru</a:t>
            </a:r>
            <a:r>
              <a:rPr lang="es-ES" sz="1600" dirty="0" smtClean="0"/>
              <a:t> </a:t>
            </a:r>
            <a:r>
              <a:rPr lang="es-ES" sz="1600" dirty="0" err="1" smtClean="0"/>
              <a:t>laburtuko</a:t>
            </a:r>
            <a:r>
              <a:rPr lang="es-ES" sz="1600" dirty="0" smtClean="0"/>
              <a:t> </a:t>
            </a:r>
            <a:r>
              <a:rPr lang="es-ES" sz="1600" dirty="0" err="1" smtClean="0"/>
              <a:t>litzateke</a:t>
            </a:r>
            <a:r>
              <a:rPr lang="es-ES" sz="1600" dirty="0" smtClean="0"/>
              <a:t>.</a:t>
            </a:r>
          </a:p>
          <a:p>
            <a:pPr algn="just" defTabSz="914400">
              <a:spcBef>
                <a:spcPts val="1000"/>
              </a:spcBef>
            </a:pPr>
            <a:r>
              <a:rPr lang="es-ES" sz="1600" dirty="0" err="1" smtClean="0"/>
              <a:t>Dosirik</a:t>
            </a:r>
            <a:r>
              <a:rPr lang="es-ES" sz="1600" dirty="0" smtClean="0"/>
              <a:t> </a:t>
            </a:r>
            <a:r>
              <a:rPr lang="es-ES" sz="1600" dirty="0" err="1" smtClean="0"/>
              <a:t>gomendagarriena</a:t>
            </a:r>
            <a:r>
              <a:rPr lang="es-ES" sz="1600" dirty="0" smtClean="0"/>
              <a:t> </a:t>
            </a:r>
            <a:r>
              <a:rPr lang="es-ES" sz="1600" dirty="0" err="1" smtClean="0"/>
              <a:t>zein</a:t>
            </a:r>
            <a:r>
              <a:rPr lang="es-ES" sz="1600" dirty="0" smtClean="0"/>
              <a:t> den </a:t>
            </a:r>
            <a:r>
              <a:rPr lang="es-ES" sz="1600" dirty="0" err="1" smtClean="0"/>
              <a:t>zehaztea</a:t>
            </a:r>
            <a:r>
              <a:rPr lang="es-ES" sz="1600" dirty="0" smtClean="0"/>
              <a:t> posible izan </a:t>
            </a:r>
            <a:r>
              <a:rPr lang="es-ES" sz="1600" dirty="0" err="1" smtClean="0"/>
              <a:t>ez</a:t>
            </a:r>
            <a:r>
              <a:rPr lang="es-ES" sz="1600" dirty="0" smtClean="0"/>
              <a:t> den </a:t>
            </a:r>
            <a:r>
              <a:rPr lang="es-ES" sz="1600" dirty="0" err="1" smtClean="0"/>
              <a:t>arren</a:t>
            </a:r>
            <a:r>
              <a:rPr lang="es-ES" sz="1600" dirty="0" smtClean="0"/>
              <a:t>, </a:t>
            </a:r>
            <a:r>
              <a:rPr lang="es-ES" sz="1600" dirty="0" err="1" smtClean="0"/>
              <a:t>badirudi</a:t>
            </a:r>
            <a:r>
              <a:rPr lang="es-ES" sz="1600" dirty="0" smtClean="0"/>
              <a:t> </a:t>
            </a:r>
            <a:r>
              <a:rPr lang="es-ES" sz="1600" dirty="0" err="1" smtClean="0"/>
              <a:t>dosi</a:t>
            </a:r>
            <a:r>
              <a:rPr lang="es-ES" sz="1600" dirty="0" smtClean="0"/>
              <a:t> </a:t>
            </a:r>
            <a:r>
              <a:rPr lang="es-ES" sz="1600" dirty="0" err="1" smtClean="0"/>
              <a:t>altuan</a:t>
            </a:r>
            <a:r>
              <a:rPr lang="es-ES" sz="1600" dirty="0" smtClean="0"/>
              <a:t> </a:t>
            </a:r>
            <a:r>
              <a:rPr lang="es-ES" sz="1600" dirty="0" err="1" smtClean="0"/>
              <a:t>eraginkorragoak</a:t>
            </a:r>
            <a:r>
              <a:rPr lang="es-ES" sz="1600" dirty="0" smtClean="0"/>
              <a:t> </a:t>
            </a:r>
            <a:r>
              <a:rPr lang="es-ES" sz="1600" dirty="0" err="1" smtClean="0"/>
              <a:t>direla</a:t>
            </a:r>
            <a:r>
              <a:rPr lang="es-ES" sz="1600" dirty="0" smtClean="0"/>
              <a:t>. </a:t>
            </a:r>
          </a:p>
          <a:p>
            <a:pPr algn="just" defTabSz="914400">
              <a:spcBef>
                <a:spcPts val="1000"/>
              </a:spcBef>
            </a:pPr>
            <a:endParaRPr lang="es-ES" sz="700" b="1" dirty="0">
              <a:solidFill>
                <a:srgbClr val="5FB1B6"/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  <a:p>
            <a:pPr algn="just" defTabSz="914400">
              <a:spcBef>
                <a:spcPts val="1000"/>
              </a:spcBef>
            </a:pPr>
            <a:r>
              <a:rPr lang="es-ES" sz="1600" b="1" dirty="0" smtClean="0">
                <a:solidFill>
                  <a:srgbClr val="5FB1B6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HELDUAK</a:t>
            </a:r>
            <a:endParaRPr lang="es-ES" sz="1600" b="1" dirty="0">
              <a:solidFill>
                <a:srgbClr val="5FB1B6"/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  <a:p>
            <a:pPr algn="just" defTabSz="914400">
              <a:spcBef>
                <a:spcPts val="1000"/>
              </a:spcBef>
            </a:pPr>
            <a:r>
              <a:rPr lang="es-ES" sz="1600" i="1" dirty="0"/>
              <a:t>L. </a:t>
            </a:r>
            <a:r>
              <a:rPr lang="es-ES" sz="1600" i="1" dirty="0" err="1"/>
              <a:t>rhamnosus</a:t>
            </a:r>
            <a:r>
              <a:rPr lang="es-ES" sz="1600" dirty="0"/>
              <a:t> GG </a:t>
            </a:r>
            <a:r>
              <a:rPr lang="es-ES" sz="1600" dirty="0" smtClean="0"/>
              <a:t>eta </a:t>
            </a:r>
            <a:r>
              <a:rPr lang="es-ES" sz="1600" i="1" dirty="0"/>
              <a:t>S. </a:t>
            </a:r>
            <a:r>
              <a:rPr lang="es-ES" sz="1600" i="1" dirty="0" err="1" smtClean="0"/>
              <a:t>boulardii</a:t>
            </a:r>
            <a:r>
              <a:rPr lang="es-ES" sz="1600" dirty="0" err="1" smtClean="0"/>
              <a:t>k</a:t>
            </a:r>
            <a:r>
              <a:rPr lang="es-ES" sz="1600" dirty="0" smtClean="0"/>
              <a:t> AELB </a:t>
            </a:r>
            <a:r>
              <a:rPr lang="es-ES" sz="1600" dirty="0" err="1" smtClean="0"/>
              <a:t>arriskua</a:t>
            </a:r>
            <a:r>
              <a:rPr lang="es-ES" sz="1600" dirty="0" smtClean="0"/>
              <a:t> </a:t>
            </a:r>
            <a:r>
              <a:rPr lang="es-ES" sz="1600" dirty="0" err="1" smtClean="0"/>
              <a:t>gutxituko</a:t>
            </a:r>
            <a:r>
              <a:rPr lang="es-ES" sz="1600" dirty="0" smtClean="0"/>
              <a:t> </a:t>
            </a:r>
            <a:r>
              <a:rPr lang="es-ES" sz="1600" dirty="0" err="1" smtClean="0"/>
              <a:t>lukete</a:t>
            </a:r>
            <a:r>
              <a:rPr lang="es-ES" sz="1600" dirty="0" smtClean="0"/>
              <a:t> </a:t>
            </a:r>
            <a:r>
              <a:rPr lang="es-ES" sz="1600" dirty="0" err="1" smtClean="0"/>
              <a:t>helduetan</a:t>
            </a:r>
            <a:r>
              <a:rPr lang="es-ES" sz="1600" dirty="0" smtClean="0"/>
              <a:t>, </a:t>
            </a:r>
            <a:r>
              <a:rPr lang="es-ES" sz="1600" dirty="0" err="1" smtClean="0"/>
              <a:t>baina</a:t>
            </a:r>
            <a:r>
              <a:rPr lang="es-ES" sz="1600" dirty="0" smtClean="0"/>
              <a:t> </a:t>
            </a:r>
            <a:r>
              <a:rPr lang="es-ES" sz="1600" dirty="0" err="1" smtClean="0"/>
              <a:t>ez</a:t>
            </a:r>
            <a:r>
              <a:rPr lang="es-ES" sz="1600" dirty="0" smtClean="0"/>
              <a:t> 65 </a:t>
            </a:r>
            <a:r>
              <a:rPr lang="es-ES" sz="1600" dirty="0" err="1" smtClean="0"/>
              <a:t>urtetik</a:t>
            </a:r>
            <a:r>
              <a:rPr lang="es-ES" sz="1600" dirty="0" smtClean="0"/>
              <a:t> </a:t>
            </a:r>
            <a:r>
              <a:rPr lang="es-ES" sz="1600" dirty="0" err="1" smtClean="0"/>
              <a:t>gorakoen</a:t>
            </a:r>
            <a:r>
              <a:rPr lang="es-ES" sz="1600" dirty="0" smtClean="0"/>
              <a:t> </a:t>
            </a:r>
            <a:r>
              <a:rPr lang="es-ES" sz="1600" dirty="0" err="1" smtClean="0"/>
              <a:t>artean</a:t>
            </a:r>
            <a:r>
              <a:rPr lang="es-ES" sz="1600" dirty="0" smtClean="0"/>
              <a:t>. </a:t>
            </a:r>
          </a:p>
          <a:p>
            <a:pPr algn="just" defTabSz="914400">
              <a:spcBef>
                <a:spcPts val="1000"/>
              </a:spcBef>
            </a:pPr>
            <a:r>
              <a:rPr lang="es-ES" sz="1600" dirty="0" err="1" smtClean="0"/>
              <a:t>Ikerketa</a:t>
            </a:r>
            <a:r>
              <a:rPr lang="es-ES" sz="1600" dirty="0" smtClean="0"/>
              <a:t> </a:t>
            </a:r>
            <a:r>
              <a:rPr lang="es-ES" sz="1600" dirty="0" err="1" smtClean="0"/>
              <a:t>gehiago</a:t>
            </a:r>
            <a:r>
              <a:rPr lang="es-ES" sz="1600" dirty="0" smtClean="0"/>
              <a:t> </a:t>
            </a:r>
            <a:r>
              <a:rPr lang="es-ES" sz="1600" dirty="0" err="1" smtClean="0"/>
              <a:t>behar</a:t>
            </a:r>
            <a:r>
              <a:rPr lang="es-ES" sz="1600" dirty="0" smtClean="0"/>
              <a:t> </a:t>
            </a:r>
            <a:r>
              <a:rPr lang="es-ES" sz="1600" dirty="0" err="1" smtClean="0"/>
              <a:t>dira</a:t>
            </a:r>
            <a:r>
              <a:rPr lang="es-ES" sz="1600" dirty="0" smtClean="0"/>
              <a:t> </a:t>
            </a:r>
            <a:r>
              <a:rPr lang="es-ES" sz="1600" dirty="0" err="1" smtClean="0"/>
              <a:t>dosi</a:t>
            </a:r>
            <a:r>
              <a:rPr lang="es-ES" sz="1600" dirty="0" smtClean="0"/>
              <a:t> </a:t>
            </a:r>
            <a:r>
              <a:rPr lang="es-ES" sz="1600" dirty="0" err="1" smtClean="0"/>
              <a:t>optimoa</a:t>
            </a:r>
            <a:r>
              <a:rPr lang="es-ES" sz="1600" dirty="0" smtClean="0"/>
              <a:t>, </a:t>
            </a:r>
            <a:r>
              <a:rPr lang="es-ES" sz="1600" dirty="0" err="1" smtClean="0"/>
              <a:t>administrazio</a:t>
            </a:r>
            <a:r>
              <a:rPr lang="es-ES" sz="1600" dirty="0" smtClean="0"/>
              <a:t> </a:t>
            </a:r>
            <a:r>
              <a:rPr lang="es-ES" sz="1600" dirty="0" err="1" smtClean="0"/>
              <a:t>momentua</a:t>
            </a:r>
            <a:r>
              <a:rPr lang="es-ES" sz="1600" dirty="0" smtClean="0"/>
              <a:t> eta </a:t>
            </a:r>
            <a:r>
              <a:rPr lang="es-ES" sz="1600" dirty="0" err="1" smtClean="0"/>
              <a:t>tratamenduaren</a:t>
            </a:r>
            <a:r>
              <a:rPr lang="es-ES" sz="1600" dirty="0" smtClean="0"/>
              <a:t> </a:t>
            </a:r>
            <a:r>
              <a:rPr lang="es-ES" sz="1600" dirty="0" err="1" smtClean="0"/>
              <a:t>iraupena</a:t>
            </a:r>
            <a:r>
              <a:rPr lang="es-ES" sz="1600" dirty="0" smtClean="0"/>
              <a:t> </a:t>
            </a:r>
            <a:r>
              <a:rPr lang="es-ES" sz="1600" dirty="0" err="1" smtClean="0"/>
              <a:t>ezagutzeko</a:t>
            </a:r>
            <a:r>
              <a:rPr lang="es-ES" sz="16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7287313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232756" y="894066"/>
            <a:ext cx="8587048" cy="471486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algn="just" defTabSz="914400">
              <a:lnSpc>
                <a:spcPct val="120000"/>
              </a:lnSpc>
              <a:spcBef>
                <a:spcPts val="1000"/>
              </a:spcBef>
            </a:pPr>
            <a:endParaRPr lang="es-ES" sz="1600" dirty="0"/>
          </a:p>
        </p:txBody>
      </p:sp>
      <p:sp>
        <p:nvSpPr>
          <p:cNvPr id="4" name="Título 1"/>
          <p:cNvSpPr txBox="1">
            <a:spLocks/>
          </p:cNvSpPr>
          <p:nvPr/>
        </p:nvSpPr>
        <p:spPr>
          <a:xfrm>
            <a:off x="515007" y="255392"/>
            <a:ext cx="8082456" cy="453492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rgbClr val="5FB1B6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 algn="ctr"/>
            <a:r>
              <a:rPr lang="es-ES" sz="2800" i="1" dirty="0" smtClean="0">
                <a:latin typeface="Arial Black" panose="020B0A04020102020204" pitchFamily="34" charset="0"/>
              </a:rPr>
              <a:t>C. </a:t>
            </a:r>
            <a:r>
              <a:rPr lang="es-ES" sz="2800" i="1" dirty="0" err="1" smtClean="0">
                <a:latin typeface="Arial Black" panose="020B0A04020102020204" pitchFamily="34" charset="0"/>
              </a:rPr>
              <a:t>Difficile</a:t>
            </a:r>
            <a:r>
              <a:rPr lang="es-ES" sz="2800" dirty="0" err="1" smtClean="0">
                <a:latin typeface="Arial Black" panose="020B0A04020102020204" pitchFamily="34" charset="0"/>
              </a:rPr>
              <a:t>ri</a:t>
            </a:r>
            <a:r>
              <a:rPr lang="es-ES" sz="2800" dirty="0" smtClean="0">
                <a:latin typeface="Arial Black" panose="020B0A04020102020204" pitchFamily="34" charset="0"/>
              </a:rPr>
              <a:t> LOTUTAKO BEHERAKOA (CDLB)</a:t>
            </a:r>
            <a:endParaRPr lang="es-ES" sz="2800" i="1" dirty="0">
              <a:latin typeface="Arial Black" panose="020B0A04020102020204" pitchFamily="34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515006" y="1650592"/>
            <a:ext cx="8304797" cy="28777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defTabSz="914400">
              <a:lnSpc>
                <a:spcPct val="120000"/>
              </a:lnSpc>
              <a:spcBef>
                <a:spcPts val="1000"/>
              </a:spcBef>
            </a:pPr>
            <a:r>
              <a:rPr lang="es-ES" b="1" dirty="0" smtClean="0">
                <a:solidFill>
                  <a:srgbClr val="5FB1B6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POPULAZIO PEDIATRIKOA ETA HELDUAK</a:t>
            </a:r>
          </a:p>
          <a:p>
            <a:pPr algn="just" defTabSz="914400">
              <a:lnSpc>
                <a:spcPct val="120000"/>
              </a:lnSpc>
              <a:spcBef>
                <a:spcPts val="1000"/>
              </a:spcBef>
            </a:pPr>
            <a:r>
              <a:rPr lang="es-ES" sz="1600" dirty="0"/>
              <a:t>2017ko Cochrane </a:t>
            </a:r>
            <a:r>
              <a:rPr lang="es-ES" sz="1600" dirty="0" err="1"/>
              <a:t>berrikuspen</a:t>
            </a:r>
            <a:r>
              <a:rPr lang="es-ES" sz="1600" dirty="0"/>
              <a:t> baten </a:t>
            </a:r>
            <a:r>
              <a:rPr lang="es-ES" sz="1600" dirty="0" err="1"/>
              <a:t>arabera</a:t>
            </a:r>
            <a:r>
              <a:rPr lang="es-ES" sz="1600" dirty="0"/>
              <a:t>, </a:t>
            </a:r>
            <a:r>
              <a:rPr lang="es-ES" sz="1600" dirty="0" err="1"/>
              <a:t>probiotikoek</a:t>
            </a:r>
            <a:r>
              <a:rPr lang="es-ES" sz="1600" dirty="0"/>
              <a:t> babes-</a:t>
            </a:r>
            <a:r>
              <a:rPr lang="es-ES" sz="1600" dirty="0" err="1"/>
              <a:t>efektua</a:t>
            </a:r>
            <a:r>
              <a:rPr lang="es-ES" sz="1600" dirty="0"/>
              <a:t> </a:t>
            </a:r>
            <a:r>
              <a:rPr lang="es-ES" sz="1600" dirty="0" err="1"/>
              <a:t>dute</a:t>
            </a:r>
            <a:r>
              <a:rPr lang="es-ES" sz="1600" dirty="0"/>
              <a:t> </a:t>
            </a:r>
            <a:r>
              <a:rPr lang="es-ES" sz="1600" i="1" dirty="0"/>
              <a:t>C. </a:t>
            </a:r>
            <a:r>
              <a:rPr lang="es-ES" sz="1600" i="1" dirty="0" err="1" smtClean="0"/>
              <a:t>difficile</a:t>
            </a:r>
            <a:r>
              <a:rPr lang="es-ES" sz="1600" dirty="0" err="1" smtClean="0"/>
              <a:t>ri</a:t>
            </a:r>
            <a:r>
              <a:rPr lang="es-ES" sz="1600" dirty="0" smtClean="0"/>
              <a:t> </a:t>
            </a:r>
            <a:r>
              <a:rPr lang="es-ES" sz="1600" dirty="0" err="1"/>
              <a:t>lotutako</a:t>
            </a:r>
            <a:r>
              <a:rPr lang="es-ES" sz="1600" dirty="0"/>
              <a:t> </a:t>
            </a:r>
            <a:r>
              <a:rPr lang="es-ES" sz="1600" dirty="0" err="1"/>
              <a:t>beherakoaren</a:t>
            </a:r>
            <a:r>
              <a:rPr lang="es-ES" sz="1600" dirty="0"/>
              <a:t> </a:t>
            </a:r>
            <a:r>
              <a:rPr lang="es-ES" sz="1600" dirty="0" err="1"/>
              <a:t>prebentzioan</a:t>
            </a:r>
            <a:r>
              <a:rPr lang="es-ES" sz="1600" dirty="0"/>
              <a:t>, </a:t>
            </a:r>
            <a:r>
              <a:rPr lang="es-ES" sz="1600" dirty="0" err="1" smtClean="0"/>
              <a:t>haur</a:t>
            </a:r>
            <a:r>
              <a:rPr lang="es-ES" sz="1600" dirty="0" smtClean="0"/>
              <a:t> </a:t>
            </a:r>
            <a:r>
              <a:rPr lang="es-ES" sz="1600" dirty="0" err="1" smtClean="0"/>
              <a:t>zein</a:t>
            </a:r>
            <a:r>
              <a:rPr lang="es-ES" sz="1600" dirty="0" smtClean="0"/>
              <a:t> </a:t>
            </a:r>
            <a:r>
              <a:rPr lang="es-ES" sz="1600" dirty="0" err="1" smtClean="0"/>
              <a:t>helduetan</a:t>
            </a:r>
            <a:r>
              <a:rPr lang="es-ES" sz="1600" dirty="0"/>
              <a:t>.</a:t>
            </a:r>
          </a:p>
          <a:p>
            <a:pPr algn="just" defTabSz="914400">
              <a:lnSpc>
                <a:spcPct val="120000"/>
              </a:lnSpc>
              <a:spcBef>
                <a:spcPts val="1000"/>
              </a:spcBef>
            </a:pPr>
            <a:r>
              <a:rPr lang="es-ES" sz="1600" dirty="0" err="1"/>
              <a:t>Azpitaldeen</a:t>
            </a:r>
            <a:r>
              <a:rPr lang="es-ES" sz="1600" dirty="0"/>
              <a:t> </a:t>
            </a:r>
            <a:r>
              <a:rPr lang="es-ES" sz="1600" dirty="0" err="1"/>
              <a:t>azterketa</a:t>
            </a:r>
            <a:r>
              <a:rPr lang="es-ES" sz="1600" dirty="0"/>
              <a:t> </a:t>
            </a:r>
            <a:r>
              <a:rPr lang="es-ES" sz="1600" dirty="0" err="1"/>
              <a:t>batek</a:t>
            </a:r>
            <a:r>
              <a:rPr lang="es-ES" sz="1600" dirty="0"/>
              <a:t> </a:t>
            </a:r>
            <a:r>
              <a:rPr lang="es-ES" sz="1600" dirty="0" err="1"/>
              <a:t>iradokitzen</a:t>
            </a:r>
            <a:r>
              <a:rPr lang="es-ES" sz="1600" dirty="0"/>
              <a:t> du </a:t>
            </a:r>
            <a:r>
              <a:rPr lang="es-ES" sz="1600" dirty="0" err="1"/>
              <a:t>eraginkorragoak</a:t>
            </a:r>
            <a:r>
              <a:rPr lang="es-ES" sz="1600" dirty="0"/>
              <a:t> izan </a:t>
            </a:r>
            <a:r>
              <a:rPr lang="es-ES" sz="1600" dirty="0" err="1"/>
              <a:t>daitezkeela</a:t>
            </a:r>
            <a:r>
              <a:rPr lang="es-ES" sz="1600" dirty="0"/>
              <a:t> </a:t>
            </a:r>
            <a:r>
              <a:rPr lang="es-ES" sz="1600" dirty="0" err="1" smtClean="0"/>
              <a:t>CDKBren</a:t>
            </a:r>
            <a:r>
              <a:rPr lang="es-ES" sz="1600" dirty="0" smtClean="0"/>
              <a:t> </a:t>
            </a:r>
            <a:r>
              <a:rPr lang="es-ES" sz="1600" dirty="0" err="1"/>
              <a:t>hasierako</a:t>
            </a:r>
            <a:r>
              <a:rPr lang="es-ES" sz="1600" dirty="0"/>
              <a:t> </a:t>
            </a:r>
            <a:r>
              <a:rPr lang="es-ES" sz="1600" dirty="0" err="1"/>
              <a:t>arrisku</a:t>
            </a:r>
            <a:r>
              <a:rPr lang="es-ES" sz="1600" dirty="0"/>
              <a:t> </a:t>
            </a:r>
            <a:r>
              <a:rPr lang="es-ES" sz="1600" dirty="0" err="1" smtClean="0"/>
              <a:t>handiagoa</a:t>
            </a:r>
            <a:r>
              <a:rPr lang="es-ES" sz="1600" dirty="0" smtClean="0"/>
              <a:t> </a:t>
            </a:r>
            <a:r>
              <a:rPr lang="es-ES" sz="1600" dirty="0" err="1"/>
              <a:t>duten</a:t>
            </a:r>
            <a:r>
              <a:rPr lang="es-ES" sz="1600" dirty="0"/>
              <a:t> </a:t>
            </a:r>
            <a:r>
              <a:rPr lang="es-ES" sz="1600" dirty="0" err="1"/>
              <a:t>pertsonengan</a:t>
            </a:r>
            <a:r>
              <a:rPr lang="es-ES" sz="1600" dirty="0"/>
              <a:t>.</a:t>
            </a:r>
          </a:p>
          <a:p>
            <a:pPr algn="just" defTabSz="914400">
              <a:lnSpc>
                <a:spcPct val="120000"/>
              </a:lnSpc>
              <a:spcBef>
                <a:spcPts val="1000"/>
              </a:spcBef>
            </a:pPr>
            <a:r>
              <a:rPr lang="es-ES" sz="1600" dirty="0" err="1"/>
              <a:t>Beste</a:t>
            </a:r>
            <a:r>
              <a:rPr lang="es-ES" sz="1600" dirty="0"/>
              <a:t> </a:t>
            </a:r>
            <a:r>
              <a:rPr lang="es-ES" sz="1600" dirty="0" err="1"/>
              <a:t>egile</a:t>
            </a:r>
            <a:r>
              <a:rPr lang="es-ES" sz="1600" dirty="0"/>
              <a:t> </a:t>
            </a:r>
            <a:r>
              <a:rPr lang="es-ES" sz="1600" dirty="0" err="1"/>
              <a:t>batzuek</a:t>
            </a:r>
            <a:r>
              <a:rPr lang="es-ES" sz="1600" dirty="0"/>
              <a:t> </a:t>
            </a:r>
            <a:r>
              <a:rPr lang="es-ES" sz="1600" dirty="0" err="1"/>
              <a:t>ez</a:t>
            </a:r>
            <a:r>
              <a:rPr lang="es-ES" sz="1600" dirty="0"/>
              <a:t> </a:t>
            </a:r>
            <a:r>
              <a:rPr lang="es-ES" sz="1600" dirty="0" err="1"/>
              <a:t>dute</a:t>
            </a:r>
            <a:r>
              <a:rPr lang="es-ES" sz="1600" dirty="0"/>
              <a:t> </a:t>
            </a:r>
            <a:r>
              <a:rPr lang="es-ES" sz="1600" dirty="0" err="1" smtClean="0"/>
              <a:t>probiotikoen</a:t>
            </a:r>
            <a:r>
              <a:rPr lang="es-ES" sz="1600" dirty="0" smtClean="0"/>
              <a:t> </a:t>
            </a:r>
            <a:r>
              <a:rPr lang="es-ES" sz="1600" dirty="0" err="1" smtClean="0"/>
              <a:t>erabilera</a:t>
            </a:r>
            <a:r>
              <a:rPr lang="es-ES" sz="1600" dirty="0" smtClean="0"/>
              <a:t> </a:t>
            </a:r>
            <a:r>
              <a:rPr lang="es-ES" sz="1600" dirty="0" err="1" smtClean="0"/>
              <a:t>gomendatzen</a:t>
            </a:r>
            <a:r>
              <a:rPr lang="es-ES" sz="1600" dirty="0" smtClean="0"/>
              <a:t>, </a:t>
            </a:r>
            <a:r>
              <a:rPr lang="es-ES" sz="1600" dirty="0" err="1" smtClean="0"/>
              <a:t>datuak</a:t>
            </a:r>
            <a:r>
              <a:rPr lang="es-ES" sz="1600" dirty="0" smtClean="0"/>
              <a:t> </a:t>
            </a:r>
            <a:r>
              <a:rPr lang="es-ES" sz="1600" dirty="0" err="1"/>
              <a:t>ez</a:t>
            </a:r>
            <a:r>
              <a:rPr lang="es-ES" sz="1600" dirty="0"/>
              <a:t> </a:t>
            </a:r>
            <a:r>
              <a:rPr lang="es-ES" sz="1600" dirty="0" err="1"/>
              <a:t>direlako</a:t>
            </a:r>
            <a:r>
              <a:rPr lang="es-ES" sz="1600" dirty="0"/>
              <a:t> </a:t>
            </a:r>
            <a:r>
              <a:rPr lang="es-ES" sz="1600" dirty="0" err="1"/>
              <a:t>sendoak</a:t>
            </a:r>
            <a:r>
              <a:rPr lang="es-ES" sz="1600" dirty="0"/>
              <a:t> eta </a:t>
            </a:r>
            <a:r>
              <a:rPr lang="es-ES" sz="1600" dirty="0" err="1"/>
              <a:t>espezie</a:t>
            </a:r>
            <a:r>
              <a:rPr lang="es-ES" sz="1600" dirty="0"/>
              <a:t> </a:t>
            </a:r>
            <a:r>
              <a:rPr lang="es-ES" sz="1600" dirty="0" err="1"/>
              <a:t>bakar</a:t>
            </a:r>
            <a:r>
              <a:rPr lang="es-ES" sz="1600" dirty="0"/>
              <a:t> </a:t>
            </a:r>
            <a:r>
              <a:rPr lang="es-ES" sz="1600" dirty="0" err="1"/>
              <a:t>batek</a:t>
            </a:r>
            <a:r>
              <a:rPr lang="es-ES" sz="1600" dirty="0"/>
              <a:t> ere </a:t>
            </a:r>
            <a:r>
              <a:rPr lang="es-ES" sz="1600" dirty="0" err="1"/>
              <a:t>ez</a:t>
            </a:r>
            <a:r>
              <a:rPr lang="es-ES" sz="1600" dirty="0"/>
              <a:t> </a:t>
            </a:r>
            <a:r>
              <a:rPr lang="es-ES" sz="1600" dirty="0" err="1"/>
              <a:t>duelako</a:t>
            </a:r>
            <a:r>
              <a:rPr lang="es-ES" sz="1600" dirty="0"/>
              <a:t> </a:t>
            </a:r>
            <a:r>
              <a:rPr lang="es-ES" sz="1600" dirty="0" err="1"/>
              <a:t>frogatu</a:t>
            </a:r>
            <a:r>
              <a:rPr lang="es-ES" sz="1600" dirty="0"/>
              <a:t> </a:t>
            </a:r>
            <a:r>
              <a:rPr lang="es-ES" sz="1600" dirty="0" smtClean="0"/>
              <a:t>CDLB </a:t>
            </a:r>
            <a:r>
              <a:rPr lang="es-ES" sz="1600" dirty="0" err="1"/>
              <a:t>prebenitzeko</a:t>
            </a:r>
            <a:r>
              <a:rPr lang="es-ES" sz="1600" dirty="0"/>
              <a:t> </a:t>
            </a:r>
            <a:r>
              <a:rPr lang="es-ES" sz="1600" dirty="0" err="1"/>
              <a:t>eraginkortasun</a:t>
            </a:r>
            <a:r>
              <a:rPr lang="es-ES" sz="1600" dirty="0"/>
              <a:t> </a:t>
            </a:r>
            <a:r>
              <a:rPr lang="es-ES" sz="1600" dirty="0" err="1"/>
              <a:t>fidagarria</a:t>
            </a:r>
            <a:r>
              <a:rPr lang="es-ES" sz="1600" dirty="0"/>
              <a:t> </a:t>
            </a:r>
            <a:r>
              <a:rPr lang="es-ES" sz="1600" dirty="0" err="1"/>
              <a:t>edo</a:t>
            </a:r>
            <a:r>
              <a:rPr lang="es-ES" sz="1600" dirty="0"/>
              <a:t> </a:t>
            </a:r>
            <a:r>
              <a:rPr lang="es-ES" sz="1600" dirty="0" err="1"/>
              <a:t>erreproduzigarria</a:t>
            </a:r>
            <a:r>
              <a:rPr lang="es-ES" sz="1600" dirty="0"/>
              <a:t> </a:t>
            </a:r>
            <a:r>
              <a:rPr lang="es-ES" sz="1600" dirty="0" err="1"/>
              <a:t>duenik</a:t>
            </a:r>
            <a:r>
              <a:rPr lang="es-ES" sz="16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9088333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ción1" id="{ABCB4777-E655-384D-ACFE-1875E78C165D}" vid="{556E43C3-FFFE-7346-B204-4B9D6F11E734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91CD9D10FA1F543857F910471C88E3F" ma:contentTypeVersion="12" ma:contentTypeDescription="Create a new document." ma:contentTypeScope="" ma:versionID="7fbd41f527ea1485d5ccd90662872387">
  <xsd:schema xmlns:xsd="http://www.w3.org/2001/XMLSchema" xmlns:xs="http://www.w3.org/2001/XMLSchema" xmlns:p="http://schemas.microsoft.com/office/2006/metadata/properties" xmlns:ns2="1fdafc60-6e87-4fef-9209-278af2a3ac6d" xmlns:ns3="f301a845-6ce7-4628-b9f3-e90712a662a6" targetNamespace="http://schemas.microsoft.com/office/2006/metadata/properties" ma:root="true" ma:fieldsID="b40406071a89c0f4ca00712af41b7b3b" ns2:_="" ns3:_="">
    <xsd:import namespace="1fdafc60-6e87-4fef-9209-278af2a3ac6d"/>
    <xsd:import namespace="f301a845-6ce7-4628-b9f3-e90712a662a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fdafc60-6e87-4fef-9209-278af2a3ac6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301a845-6ce7-4628-b9f3-e90712a662a6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5B62DBFE-847D-47EA-A4C3-53F0ADBB1A0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fdafc60-6e87-4fef-9209-278af2a3ac6d"/>
    <ds:schemaRef ds:uri="f301a845-6ce7-4628-b9f3-e90712a662a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B79FD691-2936-4D32-A768-BA130563C44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5E3C29DF-73E4-4EA7-90F1-394DDFB73BC0}">
  <ds:schemaRefs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schemas.microsoft.com/office/2006/documentManagement/types"/>
    <ds:schemaRef ds:uri="f301a845-6ce7-4628-b9f3-e90712a662a6"/>
    <ds:schemaRef ds:uri="1fdafc60-6e87-4fef-9209-278af2a3ac6d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Presentación</Template>
  <TotalTime>2067</TotalTime>
  <Words>1679</Words>
  <Application>Microsoft Office PowerPoint</Application>
  <PresentationFormat>Presentación en pantalla (4:3)</PresentationFormat>
  <Paragraphs>153</Paragraphs>
  <Slides>24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24</vt:i4>
      </vt:variant>
    </vt:vector>
  </HeadingPairs>
  <TitlesOfParts>
    <vt:vector size="29" baseType="lpstr">
      <vt:lpstr>Arial</vt:lpstr>
      <vt:lpstr>Arial Black</vt:lpstr>
      <vt:lpstr>Calibri</vt:lpstr>
      <vt:lpstr>Wingdings</vt:lpstr>
      <vt:lpstr>Tema de Office</vt:lpstr>
      <vt:lpstr>Presentación de PowerPoint</vt:lpstr>
      <vt:lpstr>AURKIBIDEA</vt:lpstr>
      <vt:lpstr>SARRERA (I)</vt:lpstr>
      <vt:lpstr>SARRERA (II)</vt:lpstr>
      <vt:lpstr> EBIDENTZIA ETA GOMENDIOAK</vt:lpstr>
      <vt:lpstr> BEHERAKO AKUTUA (BA)</vt:lpstr>
      <vt:lpstr> BEHERAKO AKUTUA (BA)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Eusko Jaurlaritza Gobierno Vasco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López Varona, Mª José</dc:creator>
  <cp:lastModifiedBy>Ander Rosado Ortiz De Zarate</cp:lastModifiedBy>
  <cp:revision>764</cp:revision>
  <dcterms:created xsi:type="dcterms:W3CDTF">2020-03-06T09:54:11Z</dcterms:created>
  <dcterms:modified xsi:type="dcterms:W3CDTF">2021-05-11T09:02:31Z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0x010100491CD9D10FA1F543857F910471C88E3F</vt:lpwstr>
  </property>
</Properties>
</file>