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1" r:id="rId6"/>
    <p:sldId id="262" r:id="rId7"/>
    <p:sldId id="263" r:id="rId8"/>
    <p:sldId id="264" r:id="rId9"/>
    <p:sldId id="265" r:id="rId10"/>
    <p:sldId id="269" r:id="rId11"/>
    <p:sldId id="270" r:id="rId12"/>
    <p:sldId id="271" r:id="rId13"/>
    <p:sldId id="272" r:id="rId14"/>
    <p:sldId id="274" r:id="rId15"/>
    <p:sldId id="275" r:id="rId16"/>
    <p:sldId id="273" r:id="rId17"/>
    <p:sldId id="268" r:id="rId18"/>
    <p:sldId id="25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ACBC"/>
    <a:srgbClr val="5FB1B6"/>
    <a:srgbClr val="33CCCC"/>
    <a:srgbClr val="00FFFF"/>
    <a:srgbClr val="00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EE281D-F5A8-0F14-14B2-63C0537D214D}" v="909" dt="2020-05-08T09:46:48.037"/>
    <p1510:client id="{76E1C368-AA47-E925-15E6-9FC7FBD2D0C2}" v="272" dt="2020-04-06T07:13:33.121"/>
    <p1510:client id="{DD3B2C5D-0A9F-9790-2813-87B15142C085}" v="99" dt="2020-04-06T07:50:11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6327"/>
  </p:normalViewPr>
  <p:slideViewPr>
    <p:cSldViewPr snapToGrid="0" snapToObjects="1">
      <p:cViewPr varScale="1">
        <p:scale>
          <a:sx n="106" d="100"/>
          <a:sy n="106" d="100"/>
        </p:scale>
        <p:origin x="1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anda Gauna, Fatima" userId="S::f-baranda@euskadi.eus::0bf1d7cf-6138-4815-9c22-811c474799c6" providerId="AD" clId="Web-{76E1C368-AA47-E925-15E6-9FC7FBD2D0C2}"/>
    <pc:docChg chg="addSld delSld modSld">
      <pc:chgData name="Baranda Gauna, Fatima" userId="S::f-baranda@euskadi.eus::0bf1d7cf-6138-4815-9c22-811c474799c6" providerId="AD" clId="Web-{76E1C368-AA47-E925-15E6-9FC7FBD2D0C2}" dt="2020-04-06T07:13:33.121" v="258" actId="14100"/>
      <pc:docMkLst>
        <pc:docMk/>
      </pc:docMkLst>
      <pc:sldChg chg="addSp modSp new del mod setBg">
        <pc:chgData name="Baranda Gauna, Fatima" userId="S::f-baranda@euskadi.eus::0bf1d7cf-6138-4815-9c22-811c474799c6" providerId="AD" clId="Web-{76E1C368-AA47-E925-15E6-9FC7FBD2D0C2}" dt="2020-04-06T06:31:57.172" v="7"/>
        <pc:sldMkLst>
          <pc:docMk/>
          <pc:sldMk cId="2428546584" sldId="269"/>
        </pc:sldMkLst>
        <pc:picChg chg="add mod">
          <ac:chgData name="Baranda Gauna, Fatima" userId="S::f-baranda@euskadi.eus::0bf1d7cf-6138-4815-9c22-811c474799c6" providerId="AD" clId="Web-{76E1C368-AA47-E925-15E6-9FC7FBD2D0C2}" dt="2020-04-06T06:30:39.062" v="6" actId="14100"/>
          <ac:picMkLst>
            <pc:docMk/>
            <pc:sldMk cId="2428546584" sldId="269"/>
            <ac:picMk id="2" creationId="{E56C147D-A0E5-457D-B7D8-BC415A5B9B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00:59.116" v="179" actId="14100"/>
        <pc:sldMkLst>
          <pc:docMk/>
          <pc:sldMk cId="3728731341" sldId="269"/>
        </pc:sldMkLst>
        <pc:picChg chg="add mod">
          <ac:chgData name="Baranda Gauna, Fatima" userId="S::f-baranda@euskadi.eus::0bf1d7cf-6138-4815-9c22-811c474799c6" providerId="AD" clId="Web-{76E1C368-AA47-E925-15E6-9FC7FBD2D0C2}" dt="2020-04-06T07:00:59.116" v="179" actId="14100"/>
          <ac:picMkLst>
            <pc:docMk/>
            <pc:sldMk cId="3728731341" sldId="269"/>
            <ac:picMk id="2" creationId="{F51EE04F-3BA8-41CA-950E-DC4E3271F74B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1:38.636" v="183" actId="14100"/>
        <pc:sldMkLst>
          <pc:docMk/>
          <pc:sldMk cId="4185622513" sldId="270"/>
        </pc:sldMkLst>
        <pc:spChg chg="add mod">
          <ac:chgData name="Baranda Gauna, Fatima" userId="S::f-baranda@euskadi.eus::0bf1d7cf-6138-4815-9c22-811c474799c6" providerId="AD" clId="Web-{76E1C368-AA47-E925-15E6-9FC7FBD2D0C2}" dt="2020-04-06T06:45:45.751" v="101" actId="20577"/>
          <ac:spMkLst>
            <pc:docMk/>
            <pc:sldMk cId="4185622513" sldId="270"/>
            <ac:spMk id="2" creationId="{9FAC5442-8D44-46DF-99E7-15241A6AE125}"/>
          </ac:spMkLst>
        </pc:spChg>
        <pc:picChg chg="add del mod">
          <ac:chgData name="Baranda Gauna, Fatima" userId="S::f-baranda@euskadi.eus::0bf1d7cf-6138-4815-9c22-811c474799c6" providerId="AD" clId="Web-{76E1C368-AA47-E925-15E6-9FC7FBD2D0C2}" dt="2020-04-06T06:47:32.188" v="103"/>
          <ac:picMkLst>
            <pc:docMk/>
            <pc:sldMk cId="4185622513" sldId="270"/>
            <ac:picMk id="3" creationId="{108C3CC8-E37A-4F9F-8BA1-55FF80BDAF3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48:19.470" v="112"/>
          <ac:picMkLst>
            <pc:docMk/>
            <pc:sldMk cId="4185622513" sldId="270"/>
            <ac:picMk id="5" creationId="{4DF595E0-1340-4D28-B605-8915EB9435BF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6:51:46.938" v="123"/>
          <ac:picMkLst>
            <pc:docMk/>
            <pc:sldMk cId="4185622513" sldId="270"/>
            <ac:picMk id="7" creationId="{4D8593BC-E14B-4AF4-A357-AE8C7E00213B}"/>
          </ac:picMkLst>
        </pc:picChg>
        <pc:picChg chg="add mod">
          <ac:chgData name="Baranda Gauna, Fatima" userId="S::f-baranda@euskadi.eus::0bf1d7cf-6138-4815-9c22-811c474799c6" providerId="AD" clId="Web-{76E1C368-AA47-E925-15E6-9FC7FBD2D0C2}" dt="2020-04-06T07:01:38.636" v="183" actId="14100"/>
          <ac:picMkLst>
            <pc:docMk/>
            <pc:sldMk cId="4185622513" sldId="270"/>
            <ac:picMk id="9" creationId="{835E3A29-E842-4249-93EC-72E1DF969D56}"/>
          </ac:picMkLst>
        </pc:picChg>
      </pc:sldChg>
      <pc:sldChg chg="addSp delSp modSp new">
        <pc:chgData name="Baranda Gauna, Fatima" userId="S::f-baranda@euskadi.eus::0bf1d7cf-6138-4815-9c22-811c474799c6" providerId="AD" clId="Web-{76E1C368-AA47-E925-15E6-9FC7FBD2D0C2}" dt="2020-04-06T07:00:43.426" v="176" actId="14100"/>
        <pc:sldMkLst>
          <pc:docMk/>
          <pc:sldMk cId="2489555973" sldId="271"/>
        </pc:sldMkLst>
        <pc:spChg chg="add mod">
          <ac:chgData name="Baranda Gauna, Fatima" userId="S::f-baranda@euskadi.eus::0bf1d7cf-6138-4815-9c22-811c474799c6" providerId="AD" clId="Web-{76E1C368-AA47-E925-15E6-9FC7FBD2D0C2}" dt="2020-04-06T07:00:34.715" v="172" actId="20577"/>
          <ac:spMkLst>
            <pc:docMk/>
            <pc:sldMk cId="2489555973" sldId="271"/>
            <ac:spMk id="4" creationId="{C1AACFCF-37A0-428D-AF85-2603AE251F91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0:43.426" v="176" actId="14100"/>
          <ac:picMkLst>
            <pc:docMk/>
            <pc:sldMk cId="2489555973" sldId="271"/>
            <ac:picMk id="2" creationId="{3BA11397-AE9A-41EA-8685-AA50FF605289}"/>
          </ac:picMkLst>
        </pc:picChg>
        <pc:picChg chg="add del mod">
          <ac:chgData name="Baranda Gauna, Fatima" userId="S::f-baranda@euskadi.eus::0bf1d7cf-6138-4815-9c22-811c474799c6" providerId="AD" clId="Web-{76E1C368-AA47-E925-15E6-9FC7FBD2D0C2}" dt="2020-04-06T07:00:25.357" v="170"/>
          <ac:picMkLst>
            <pc:docMk/>
            <pc:sldMk cId="2489555973" sldId="271"/>
            <ac:picMk id="5" creationId="{76A3CBE7-9156-48A5-8EC5-9F6332027808}"/>
          </ac:picMkLst>
        </pc:picChg>
      </pc:sldChg>
      <pc:sldChg chg="new del">
        <pc:chgData name="Baranda Gauna, Fatima" userId="S::f-baranda@euskadi.eus::0bf1d7cf-6138-4815-9c22-811c474799c6" providerId="AD" clId="Web-{76E1C368-AA47-E925-15E6-9FC7FBD2D0C2}" dt="2020-04-06T07:01:13.832" v="181"/>
        <pc:sldMkLst>
          <pc:docMk/>
          <pc:sldMk cId="1078788503" sldId="272"/>
        </pc:sldMkLst>
      </pc:sldChg>
      <pc:sldChg chg="addSp modSp new">
        <pc:chgData name="Baranda Gauna, Fatima" userId="S::f-baranda@euskadi.eus::0bf1d7cf-6138-4815-9c22-811c474799c6" providerId="AD" clId="Web-{76E1C368-AA47-E925-15E6-9FC7FBD2D0C2}" dt="2020-04-06T07:02:57.401" v="202" actId="14100"/>
        <pc:sldMkLst>
          <pc:docMk/>
          <pc:sldMk cId="3658200831" sldId="272"/>
        </pc:sldMkLst>
        <pc:spChg chg="add mod">
          <ac:chgData name="Baranda Gauna, Fatima" userId="S::f-baranda@euskadi.eus::0bf1d7cf-6138-4815-9c22-811c474799c6" providerId="AD" clId="Web-{76E1C368-AA47-E925-15E6-9FC7FBD2D0C2}" dt="2020-04-06T07:02:15.803" v="193" actId="20577"/>
          <ac:spMkLst>
            <pc:docMk/>
            <pc:sldMk cId="3658200831" sldId="272"/>
            <ac:spMk id="2" creationId="{775D8265-14AD-4B48-A7C1-8814100C0DDB}"/>
          </ac:spMkLst>
        </pc:spChg>
        <pc:picChg chg="add mod">
          <ac:chgData name="Baranda Gauna, Fatima" userId="S::f-baranda@euskadi.eus::0bf1d7cf-6138-4815-9c22-811c474799c6" providerId="AD" clId="Web-{76E1C368-AA47-E925-15E6-9FC7FBD2D0C2}" dt="2020-04-06T07:02:57.401" v="202" actId="14100"/>
          <ac:picMkLst>
            <pc:docMk/>
            <pc:sldMk cId="3658200831" sldId="272"/>
            <ac:picMk id="3" creationId="{0C505E79-D10C-48C0-B7FE-80F012913649}"/>
          </ac:picMkLst>
        </pc:picChg>
      </pc:sldChg>
      <pc:sldChg chg="addSp modSp new">
        <pc:chgData name="Baranda Gauna, Fatima" userId="S::f-baranda@euskadi.eus::0bf1d7cf-6138-4815-9c22-811c474799c6" providerId="AD" clId="Web-{76E1C368-AA47-E925-15E6-9FC7FBD2D0C2}" dt="2020-04-06T07:13:33.121" v="258" actId="14100"/>
        <pc:sldMkLst>
          <pc:docMk/>
          <pc:sldMk cId="245695269" sldId="273"/>
        </pc:sldMkLst>
        <pc:spChg chg="add mod">
          <ac:chgData name="Baranda Gauna, Fatima" userId="S::f-baranda@euskadi.eus::0bf1d7cf-6138-4815-9c22-811c474799c6" providerId="AD" clId="Web-{76E1C368-AA47-E925-15E6-9FC7FBD2D0C2}" dt="2020-04-06T07:13:25.230" v="257" actId="14100"/>
          <ac:spMkLst>
            <pc:docMk/>
            <pc:sldMk cId="245695269" sldId="273"/>
            <ac:spMk id="2" creationId="{2947CB10-5484-48E6-A09B-604EF4FA543E}"/>
          </ac:spMkLst>
        </pc:spChg>
        <pc:spChg chg="add mod">
          <ac:chgData name="Baranda Gauna, Fatima" userId="S::f-baranda@euskadi.eus::0bf1d7cf-6138-4815-9c22-811c474799c6" providerId="AD" clId="Web-{76E1C368-AA47-E925-15E6-9FC7FBD2D0C2}" dt="2020-04-06T07:13:33.121" v="258" actId="14100"/>
          <ac:spMkLst>
            <pc:docMk/>
            <pc:sldMk cId="245695269" sldId="273"/>
            <ac:spMk id="3" creationId="{6D44997C-5886-4D6D-A020-B4D9A72AB986}"/>
          </ac:spMkLst>
        </pc:spChg>
      </pc:sldChg>
      <pc:sldChg chg="new del">
        <pc:chgData name="Baranda Gauna, Fatima" userId="S::f-baranda@euskadi.eus::0bf1d7cf-6138-4815-9c22-811c474799c6" providerId="AD" clId="Web-{76E1C368-AA47-E925-15E6-9FC7FBD2D0C2}" dt="2020-04-06T07:04:16.011" v="204"/>
        <pc:sldMkLst>
          <pc:docMk/>
          <pc:sldMk cId="913778816" sldId="273"/>
        </pc:sldMkLst>
      </pc:sldChg>
    </pc:docChg>
  </pc:docChgLst>
  <pc:docChgLst>
    <pc:chgData name="Baranda Gauna, Fatima" userId="S::f-baranda@euskadi.eus::0bf1d7cf-6138-4815-9c22-811c474799c6" providerId="AD" clId="Web-{DD3B2C5D-0A9F-9790-2813-87B15142C085}"/>
    <pc:docChg chg="modSld">
      <pc:chgData name="Baranda Gauna, Fatima" userId="S::f-baranda@euskadi.eus::0bf1d7cf-6138-4815-9c22-811c474799c6" providerId="AD" clId="Web-{DD3B2C5D-0A9F-9790-2813-87B15142C085}" dt="2020-04-06T07:50:11.347" v="89" actId="14100"/>
      <pc:docMkLst>
        <pc:docMk/>
      </pc:docMkLst>
      <pc:sldChg chg="modSp">
        <pc:chgData name="Baranda Gauna, Fatima" userId="S::f-baranda@euskadi.eus::0bf1d7cf-6138-4815-9c22-811c474799c6" providerId="AD" clId="Web-{DD3B2C5D-0A9F-9790-2813-87B15142C085}" dt="2020-04-06T07:50:11.347" v="89" actId="14100"/>
        <pc:sldMkLst>
          <pc:docMk/>
          <pc:sldMk cId="3399147812" sldId="261"/>
        </pc:sldMkLst>
        <pc:spChg chg="mod">
          <ac:chgData name="Baranda Gauna, Fatima" userId="S::f-baranda@euskadi.eus::0bf1d7cf-6138-4815-9c22-811c474799c6" providerId="AD" clId="Web-{DD3B2C5D-0A9F-9790-2813-87B15142C085}" dt="2020-04-06T07:50:11.347" v="89" actId="14100"/>
          <ac:spMkLst>
            <pc:docMk/>
            <pc:sldMk cId="3399147812" sldId="261"/>
            <ac:spMk id="3" creationId="{00000000-0000-0000-0000-000000000000}"/>
          </ac:spMkLst>
        </pc:spChg>
      </pc:sldChg>
      <pc:sldChg chg="addSp delSp modSp">
        <pc:chgData name="Baranda Gauna, Fatima" userId="S::f-baranda@euskadi.eus::0bf1d7cf-6138-4815-9c22-811c474799c6" providerId="AD" clId="Web-{DD3B2C5D-0A9F-9790-2813-87B15142C085}" dt="2020-04-06T07:42:10.391" v="70" actId="14100"/>
        <pc:sldMkLst>
          <pc:docMk/>
          <pc:sldMk cId="3728731341" sldId="269"/>
        </pc:sldMkLst>
        <pc:picChg chg="del mod">
          <ac:chgData name="Baranda Gauna, Fatima" userId="S::f-baranda@euskadi.eus::0bf1d7cf-6138-4815-9c22-811c474799c6" providerId="AD" clId="Web-{DD3B2C5D-0A9F-9790-2813-87B15142C085}" dt="2020-04-06T07:40:07.922" v="56"/>
          <ac:picMkLst>
            <pc:docMk/>
            <pc:sldMk cId="3728731341" sldId="269"/>
            <ac:picMk id="2" creationId="{F51EE04F-3BA8-41CA-950E-DC4E3271F74B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1:57.563" v="65"/>
          <ac:picMkLst>
            <pc:docMk/>
            <pc:sldMk cId="3728731341" sldId="269"/>
            <ac:picMk id="3" creationId="{9914070D-EC95-4C78-91D9-B6501DF99813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2:10.391" v="70" actId="14100"/>
          <ac:picMkLst>
            <pc:docMk/>
            <pc:sldMk cId="3728731341" sldId="269"/>
            <ac:picMk id="5" creationId="{71AFB421-E418-49C3-A065-1EC851F8317E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3:50.673" v="76" actId="14100"/>
        <pc:sldMkLst>
          <pc:docMk/>
          <pc:sldMk cId="4185622513" sldId="270"/>
        </pc:sldMkLst>
        <pc:picChg chg="add del mod">
          <ac:chgData name="Baranda Gauna, Fatima" userId="S::f-baranda@euskadi.eus::0bf1d7cf-6138-4815-9c22-811c474799c6" providerId="AD" clId="Web-{DD3B2C5D-0A9F-9790-2813-87B15142C085}" dt="2020-04-06T07:21:30.042" v="19"/>
          <ac:picMkLst>
            <pc:docMk/>
            <pc:sldMk cId="4185622513" sldId="270"/>
            <ac:picMk id="3" creationId="{850D8597-508A-46BE-A544-AE4FD5DD6C5D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1:42.217" v="38"/>
          <ac:picMkLst>
            <pc:docMk/>
            <pc:sldMk cId="4185622513" sldId="270"/>
            <ac:picMk id="5" creationId="{04D7D95F-403A-45E3-A5EC-84FD1418B520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33:09.779" v="49"/>
          <ac:picMkLst>
            <pc:docMk/>
            <pc:sldMk cId="4185622513" sldId="270"/>
            <ac:picMk id="7" creationId="{07B2C014-F5A2-4DD1-A654-AC52FCE84E55}"/>
          </ac:picMkLst>
        </pc:picChg>
        <pc:picChg chg="del mod">
          <ac:chgData name="Baranda Gauna, Fatima" userId="S::f-baranda@euskadi.eus::0bf1d7cf-6138-4815-9c22-811c474799c6" providerId="AD" clId="Web-{DD3B2C5D-0A9F-9790-2813-87B15142C085}" dt="2020-04-06T07:20:10.010" v="11"/>
          <ac:picMkLst>
            <pc:docMk/>
            <pc:sldMk cId="4185622513" sldId="270"/>
            <ac:picMk id="9" creationId="{835E3A29-E842-4249-93EC-72E1DF969D56}"/>
          </ac:picMkLst>
        </pc:picChg>
        <pc:picChg chg="add del mod">
          <ac:chgData name="Baranda Gauna, Fatima" userId="S::f-baranda@euskadi.eus::0bf1d7cf-6138-4815-9c22-811c474799c6" providerId="AD" clId="Web-{DD3B2C5D-0A9F-9790-2813-87B15142C085}" dt="2020-04-06T07:43:37.892" v="71"/>
          <ac:picMkLst>
            <pc:docMk/>
            <pc:sldMk cId="4185622513" sldId="270"/>
            <ac:picMk id="10" creationId="{62756E33-2A25-43A1-B617-19346F6E4560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3:50.673" v="76" actId="14100"/>
          <ac:picMkLst>
            <pc:docMk/>
            <pc:sldMk cId="4185622513" sldId="270"/>
            <ac:picMk id="12" creationId="{87FEE0EE-F0E9-4A4F-8A6F-94C4306729FF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47:41.190" v="88" actId="14100"/>
        <pc:sldMkLst>
          <pc:docMk/>
          <pc:sldMk cId="2489555973" sldId="271"/>
        </pc:sldMkLst>
        <pc:picChg chg="del mod">
          <ac:chgData name="Baranda Gauna, Fatima" userId="S::f-baranda@euskadi.eus::0bf1d7cf-6138-4815-9c22-811c474799c6" providerId="AD" clId="Web-{DD3B2C5D-0A9F-9790-2813-87B15142C085}" dt="2020-04-06T07:46:43.080" v="79"/>
          <ac:picMkLst>
            <pc:docMk/>
            <pc:sldMk cId="2489555973" sldId="271"/>
            <ac:picMk id="2" creationId="{3BA11397-AE9A-41EA-8685-AA50FF60528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47:41.190" v="88" actId="14100"/>
          <ac:picMkLst>
            <pc:docMk/>
            <pc:sldMk cId="2489555973" sldId="271"/>
            <ac:picMk id="3" creationId="{44180E02-F533-4335-B6F0-5E20F8A882E8}"/>
          </ac:picMkLst>
        </pc:picChg>
      </pc:sldChg>
      <pc:sldChg chg="addSp delSp modSp">
        <pc:chgData name="Baranda Gauna, Fatima" userId="S::f-baranda@euskadi.eus::0bf1d7cf-6138-4815-9c22-811c474799c6" providerId="AD" clId="Web-{DD3B2C5D-0A9F-9790-2813-87B15142C085}" dt="2020-04-06T07:23:47.777" v="37" actId="14100"/>
        <pc:sldMkLst>
          <pc:docMk/>
          <pc:sldMk cId="3658200831" sldId="272"/>
        </pc:sldMkLst>
        <pc:picChg chg="del mod">
          <ac:chgData name="Baranda Gauna, Fatima" userId="S::f-baranda@euskadi.eus::0bf1d7cf-6138-4815-9c22-811c474799c6" providerId="AD" clId="Web-{DD3B2C5D-0A9F-9790-2813-87B15142C085}" dt="2020-04-06T07:23:22.824" v="28"/>
          <ac:picMkLst>
            <pc:docMk/>
            <pc:sldMk cId="3658200831" sldId="272"/>
            <ac:picMk id="3" creationId="{0C505E79-D10C-48C0-B7FE-80F012913649}"/>
          </ac:picMkLst>
        </pc:picChg>
        <pc:picChg chg="add mod">
          <ac:chgData name="Baranda Gauna, Fatima" userId="S::f-baranda@euskadi.eus::0bf1d7cf-6138-4815-9c22-811c474799c6" providerId="AD" clId="Web-{DD3B2C5D-0A9F-9790-2813-87B15142C085}" dt="2020-04-06T07:23:47.777" v="37" actId="14100"/>
          <ac:picMkLst>
            <pc:docMk/>
            <pc:sldMk cId="3658200831" sldId="272"/>
            <ac:picMk id="4" creationId="{B4D19E07-74C7-4F66-A811-11DFE09AB7D4}"/>
          </ac:picMkLst>
        </pc:picChg>
      </pc:sldChg>
    </pc:docChg>
  </pc:docChgLst>
  <pc:docChgLst>
    <pc:chgData name="Baranda Gauna, Fatima" userId="S::f-baranda@euskadi.eus::0bf1d7cf-6138-4815-9c22-811c474799c6" providerId="AD" clId="Web-{48EE281D-F5A8-0F14-14B2-63C0537D214D}"/>
    <pc:docChg chg="addSld delSld modSld">
      <pc:chgData name="Baranda Gauna, Fatima" userId="S::f-baranda@euskadi.eus::0bf1d7cf-6138-4815-9c22-811c474799c6" providerId="AD" clId="Web-{48EE281D-F5A8-0F14-14B2-63C0537D214D}" dt="2020-05-08T09:46:48.037" v="897" actId="14100"/>
      <pc:docMkLst>
        <pc:docMk/>
      </pc:docMkLst>
      <pc:sldChg chg="del">
        <pc:chgData name="Baranda Gauna, Fatima" userId="S::f-baranda@euskadi.eus::0bf1d7cf-6138-4815-9c22-811c474799c6" providerId="AD" clId="Web-{48EE281D-F5A8-0F14-14B2-63C0537D214D}" dt="2020-05-08T09:45:54.771" v="896"/>
        <pc:sldMkLst>
          <pc:docMk/>
          <pc:sldMk cId="367042313" sldId="266"/>
        </pc:sldMkLst>
      </pc:sldChg>
      <pc:sldChg chg="new del">
        <pc:chgData name="Baranda Gauna, Fatima" userId="S::f-baranda@euskadi.eus::0bf1d7cf-6138-4815-9c22-811c474799c6" providerId="AD" clId="Web-{48EE281D-F5A8-0F14-14B2-63C0537D214D}" dt="2020-05-08T08:29:08.809" v="1"/>
        <pc:sldMkLst>
          <pc:docMk/>
          <pc:sldMk cId="1186693145" sldId="274"/>
        </pc:sldMkLst>
      </pc:sldChg>
      <pc:sldChg chg="addSp modSp new">
        <pc:chgData name="Baranda Gauna, Fatima" userId="S::f-baranda@euskadi.eus::0bf1d7cf-6138-4815-9c22-811c474799c6" providerId="AD" clId="Web-{48EE281D-F5A8-0F14-14B2-63C0537D214D}" dt="2020-05-08T09:46:48.037" v="897" actId="14100"/>
        <pc:sldMkLst>
          <pc:docMk/>
          <pc:sldMk cId="3994940377" sldId="274"/>
        </pc:sldMkLst>
        <pc:spChg chg="add mod">
          <ac:chgData name="Baranda Gauna, Fatima" userId="S::f-baranda@euskadi.eus::0bf1d7cf-6138-4815-9c22-811c474799c6" providerId="AD" clId="Web-{48EE281D-F5A8-0F14-14B2-63C0537D214D}" dt="2020-05-08T09:04:18.783" v="329" actId="14100"/>
          <ac:spMkLst>
            <pc:docMk/>
            <pc:sldMk cId="3994940377" sldId="274"/>
            <ac:spMk id="2" creationId="{08E4F9A8-2276-4E58-9FE0-1283BD2A48B0}"/>
          </ac:spMkLst>
        </pc:spChg>
        <pc:spChg chg="add mod">
          <ac:chgData name="Baranda Gauna, Fatima" userId="S::f-baranda@euskadi.eus::0bf1d7cf-6138-4815-9c22-811c474799c6" providerId="AD" clId="Web-{48EE281D-F5A8-0F14-14B2-63C0537D214D}" dt="2020-05-08T09:46:48.037" v="897" actId="14100"/>
          <ac:spMkLst>
            <pc:docMk/>
            <pc:sldMk cId="3994940377" sldId="274"/>
            <ac:spMk id="3" creationId="{A0311B3A-B134-4B9D-A458-33DE4A838B0E}"/>
          </ac:spMkLst>
        </pc:spChg>
      </pc:sldChg>
      <pc:sldChg chg="addSp modSp new">
        <pc:chgData name="Baranda Gauna, Fatima" userId="S::f-baranda@euskadi.eus::0bf1d7cf-6138-4815-9c22-811c474799c6" providerId="AD" clId="Web-{48EE281D-F5A8-0F14-14B2-63C0537D214D}" dt="2020-05-08T09:45:33.802" v="895" actId="14100"/>
        <pc:sldMkLst>
          <pc:docMk/>
          <pc:sldMk cId="4155262961" sldId="275"/>
        </pc:sldMkLst>
        <pc:spChg chg="add mod">
          <ac:chgData name="Baranda Gauna, Fatima" userId="S::f-baranda@euskadi.eus::0bf1d7cf-6138-4815-9c22-811c474799c6" providerId="AD" clId="Web-{48EE281D-F5A8-0F14-14B2-63C0537D214D}" dt="2020-05-08T09:41:48.927" v="863" actId="14100"/>
          <ac:spMkLst>
            <pc:docMk/>
            <pc:sldMk cId="4155262961" sldId="275"/>
            <ac:spMk id="2" creationId="{8FB39C1A-5D69-41B5-9535-204664EBFC02}"/>
          </ac:spMkLst>
        </pc:spChg>
        <pc:spChg chg="add mod">
          <ac:chgData name="Baranda Gauna, Fatima" userId="S::f-baranda@euskadi.eus::0bf1d7cf-6138-4815-9c22-811c474799c6" providerId="AD" clId="Web-{48EE281D-F5A8-0F14-14B2-63C0537D214D}" dt="2020-05-08T09:45:33.802" v="895" actId="14100"/>
          <ac:spMkLst>
            <pc:docMk/>
            <pc:sldMk cId="4155262961" sldId="275"/>
            <ac:spMk id="3" creationId="{65B7D59C-72E6-405A-9EC8-58098CD9F0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20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FFFA424-AD97-4C4D-A89D-E58087538225}"/>
              </a:ext>
            </a:extLst>
          </p:cNvPr>
          <p:cNvSpPr txBox="1"/>
          <p:nvPr userDrawn="1"/>
        </p:nvSpPr>
        <p:spPr>
          <a:xfrm>
            <a:off x="628650" y="1868557"/>
            <a:ext cx="78867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400" dirty="0">
                <a:solidFill>
                  <a:srgbClr val="5FB1B6"/>
                </a:solidFill>
              </a:rPr>
              <a:t>Haga clic para modificar los estilos de texto del patrón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000" dirty="0">
                <a:solidFill>
                  <a:srgbClr val="5FB1B6"/>
                </a:solidFill>
              </a:rPr>
              <a:t>Segundo nivel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800" dirty="0">
                <a:solidFill>
                  <a:srgbClr val="5FB1B6"/>
                </a:solidFill>
              </a:rPr>
              <a:t>Tercer nivel</a:t>
            </a:r>
          </a:p>
          <a:p>
            <a:pPr marL="1657350" marR="0" lvl="3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600" dirty="0">
                <a:solidFill>
                  <a:srgbClr val="5FB1B6"/>
                </a:solidFill>
              </a:rPr>
              <a:t>Cuarto nivel</a:t>
            </a:r>
          </a:p>
          <a:p>
            <a:pPr marL="2114550" marR="0" lvl="4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5FB1B6"/>
                </a:solidFill>
              </a:rPr>
              <a:t>Quinto nivel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5FB1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4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cuchillo&#10;&#10;Descripción generada automáticamente">
            <a:extLst>
              <a:ext uri="{FF2B5EF4-FFF2-40B4-BE49-F238E27FC236}">
                <a16:creationId xmlns:a16="http://schemas.microsoft.com/office/drawing/2014/main" id="{8011B798-7356-844C-B7D3-FE4FE23137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235" y="2387601"/>
            <a:ext cx="8855765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9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66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4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2" r:id="rId3"/>
    <p:sldLayoutId id="2147483663" r:id="rId4"/>
    <p:sldLayoutId id="214748367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FB1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06829" y="1207854"/>
            <a:ext cx="78887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u-ES" sz="4000" dirty="0">
                <a:solidFill>
                  <a:srgbClr val="4BACC6"/>
                </a:solidFill>
                <a:latin typeface="Arial Black" pitchFamily="34" charset="0"/>
              </a:rPr>
              <a:t>ERORIKOEKIN LOTUTAKO MEDIKAMENTUAK</a:t>
            </a:r>
            <a:endParaRPr lang="es-ES" sz="4000" dirty="0">
              <a:solidFill>
                <a:srgbClr val="4BACC6"/>
              </a:solidFill>
              <a:latin typeface="Arial Black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053537" y="3987841"/>
            <a:ext cx="70369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/>
            <a:r>
              <a:rPr lang="es-ES_tradnl" sz="4000" dirty="0">
                <a:solidFill>
                  <a:srgbClr val="4BACC6"/>
                </a:solidFill>
                <a:latin typeface="Arial Black" pitchFamily="34" charset="0"/>
              </a:rPr>
              <a:t>27 </a:t>
            </a:r>
            <a:r>
              <a:rPr lang="es-ES_tradnl" sz="4000" dirty="0" err="1">
                <a:solidFill>
                  <a:srgbClr val="4BACC6"/>
                </a:solidFill>
                <a:latin typeface="Arial Black" pitchFamily="34" charset="0"/>
              </a:rPr>
              <a:t>Liburukia</a:t>
            </a:r>
            <a:r>
              <a:rPr lang="es-ES_tradnl" sz="4000" dirty="0">
                <a:solidFill>
                  <a:srgbClr val="4BACC6"/>
                </a:solidFill>
                <a:latin typeface="Arial Black" pitchFamily="34" charset="0"/>
              </a:rPr>
              <a:t>, 10 </a:t>
            </a:r>
            <a:r>
              <a:rPr lang="es-ES_tradnl" sz="4000" dirty="0" err="1">
                <a:solidFill>
                  <a:srgbClr val="4BACC6"/>
                </a:solidFill>
                <a:latin typeface="Arial Black" pitchFamily="34" charset="0"/>
              </a:rPr>
              <a:t>zb</a:t>
            </a:r>
            <a:r>
              <a:rPr lang="es-ES_tradnl" sz="4000" dirty="0">
                <a:solidFill>
                  <a:srgbClr val="4BACC6"/>
                </a:solidFill>
                <a:latin typeface="Arial Black" pitchFamily="34" charset="0"/>
              </a:rPr>
              <a:t> 2019</a:t>
            </a:r>
            <a:endParaRPr lang="es-ES" sz="4000" dirty="0">
              <a:solidFill>
                <a:srgbClr val="4BACC6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75D8265-14AD-4B48-A7C1-8814100C0DDB}"/>
              </a:ext>
            </a:extLst>
          </p:cNvPr>
          <p:cNvSpPr txBox="1"/>
          <p:nvPr/>
        </p:nvSpPr>
        <p:spPr>
          <a:xfrm>
            <a:off x="431074" y="887885"/>
            <a:ext cx="840246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b="1" dirty="0">
                <a:solidFill>
                  <a:srgbClr val="5FB1B6"/>
                </a:solidFill>
              </a:rPr>
              <a:t>BESTE BATZUK (</a:t>
            </a:r>
            <a:r>
              <a:rPr lang="en-US" b="1" dirty="0" err="1">
                <a:solidFill>
                  <a:srgbClr val="5FB1B6"/>
                </a:solidFill>
              </a:rPr>
              <a:t>duten</a:t>
            </a:r>
            <a:r>
              <a:rPr lang="en-US" b="1" dirty="0">
                <a:solidFill>
                  <a:srgbClr val="5FB1B6"/>
                </a:solidFill>
              </a:rPr>
              <a:t> </a:t>
            </a:r>
            <a:r>
              <a:rPr lang="en-US" b="1" dirty="0" err="1">
                <a:solidFill>
                  <a:srgbClr val="5FB1B6"/>
                </a:solidFill>
              </a:rPr>
              <a:t>ekintza-mekanismoa</a:t>
            </a:r>
            <a:r>
              <a:rPr lang="en-US" b="1" dirty="0">
                <a:solidFill>
                  <a:srgbClr val="5FB1B6"/>
                </a:solidFill>
              </a:rPr>
              <a:t> </a:t>
            </a:r>
            <a:r>
              <a:rPr lang="en-US" b="1" dirty="0" err="1">
                <a:solidFill>
                  <a:srgbClr val="5FB1B6"/>
                </a:solidFill>
              </a:rPr>
              <a:t>dela</a:t>
            </a:r>
            <a:r>
              <a:rPr lang="en-US" b="1" dirty="0">
                <a:solidFill>
                  <a:srgbClr val="5FB1B6"/>
                </a:solidFill>
              </a:rPr>
              <a:t>-eta, </a:t>
            </a:r>
            <a:r>
              <a:rPr lang="en-US" b="1" dirty="0" err="1">
                <a:solidFill>
                  <a:srgbClr val="5FB1B6"/>
                </a:solidFill>
              </a:rPr>
              <a:t>eroriko-arriskua</a:t>
            </a:r>
            <a:r>
              <a:rPr lang="en-US" b="1" dirty="0">
                <a:solidFill>
                  <a:srgbClr val="5FB1B6"/>
                </a:solidFill>
              </a:rPr>
              <a:t> </a:t>
            </a:r>
            <a:r>
              <a:rPr lang="en-US" b="1" dirty="0" err="1">
                <a:solidFill>
                  <a:srgbClr val="5FB1B6"/>
                </a:solidFill>
              </a:rPr>
              <a:t>handitu</a:t>
            </a:r>
            <a:r>
              <a:rPr lang="en-US" b="1" dirty="0">
                <a:solidFill>
                  <a:srgbClr val="5FB1B6"/>
                </a:solidFill>
              </a:rPr>
              <a:t> </a:t>
            </a:r>
            <a:r>
              <a:rPr lang="en-US" b="1" dirty="0" err="1">
                <a:solidFill>
                  <a:srgbClr val="5FB1B6"/>
                </a:solidFill>
              </a:rPr>
              <a:t>dezakete</a:t>
            </a:r>
            <a:r>
              <a:rPr lang="en-US" b="1" dirty="0">
                <a:solidFill>
                  <a:srgbClr val="5FB1B6"/>
                </a:solidFill>
              </a:rPr>
              <a:t>, </a:t>
            </a:r>
            <a:r>
              <a:rPr lang="en-US" b="1" dirty="0" err="1">
                <a:solidFill>
                  <a:srgbClr val="5FB1B6"/>
                </a:solidFill>
              </a:rPr>
              <a:t>baina</a:t>
            </a:r>
            <a:r>
              <a:rPr lang="en-US" b="1" dirty="0">
                <a:solidFill>
                  <a:srgbClr val="5FB1B6"/>
                </a:solidFill>
              </a:rPr>
              <a:t> </a:t>
            </a:r>
            <a:r>
              <a:rPr lang="en-US" b="1" dirty="0" err="1">
                <a:solidFill>
                  <a:srgbClr val="5FB1B6"/>
                </a:solidFill>
              </a:rPr>
              <a:t>ez</a:t>
            </a:r>
            <a:r>
              <a:rPr lang="en-US" b="1" dirty="0">
                <a:solidFill>
                  <a:srgbClr val="5FB1B6"/>
                </a:solidFill>
              </a:rPr>
              <a:t> dago </a:t>
            </a:r>
            <a:r>
              <a:rPr lang="en-US" b="1" dirty="0" err="1">
                <a:solidFill>
                  <a:srgbClr val="5FB1B6"/>
                </a:solidFill>
              </a:rPr>
              <a:t>ebi-dentziarik</a:t>
            </a:r>
            <a:r>
              <a:rPr lang="en-US" b="1" dirty="0">
                <a:solidFill>
                  <a:srgbClr val="5FB1B6"/>
                </a:solidFill>
              </a:rPr>
              <a:t> </a:t>
            </a:r>
            <a:r>
              <a:rPr lang="en-US" b="1" dirty="0" err="1">
                <a:solidFill>
                  <a:srgbClr val="5FB1B6"/>
                </a:solidFill>
              </a:rPr>
              <a:t>lotura</a:t>
            </a:r>
            <a:r>
              <a:rPr lang="en-US" b="1" dirty="0">
                <a:solidFill>
                  <a:srgbClr val="5FB1B6"/>
                </a:solidFill>
              </a:rPr>
              <a:t> </a:t>
            </a:r>
            <a:r>
              <a:rPr lang="en-US" b="1" dirty="0" err="1">
                <a:solidFill>
                  <a:srgbClr val="5FB1B6"/>
                </a:solidFill>
              </a:rPr>
              <a:t>hori</a:t>
            </a:r>
            <a:r>
              <a:rPr lang="en-US" b="1" dirty="0">
                <a:solidFill>
                  <a:srgbClr val="5FB1B6"/>
                </a:solidFill>
              </a:rPr>
              <a:t> </a:t>
            </a:r>
            <a:r>
              <a:rPr lang="en-US" b="1" dirty="0" err="1">
                <a:solidFill>
                  <a:srgbClr val="5FB1B6"/>
                </a:solidFill>
              </a:rPr>
              <a:t>finkatzeko</a:t>
            </a:r>
            <a:r>
              <a:rPr lang="en-US" b="1" dirty="0">
                <a:solidFill>
                  <a:srgbClr val="5FB1B6"/>
                </a:solidFill>
              </a:rPr>
              <a:t>)</a:t>
            </a:r>
            <a:r>
              <a:rPr lang="es-ES" dirty="0">
                <a:cs typeface="Calibri"/>
              </a:rPr>
              <a:t>​</a:t>
            </a:r>
          </a:p>
        </p:txBody>
      </p:sp>
      <p:pic>
        <p:nvPicPr>
          <p:cNvPr id="4" name="Imagen 4" descr="Captura de pantalla de un celular&#10;&#10;Descripción generada con confianza alta">
            <a:extLst>
              <a:ext uri="{FF2B5EF4-FFF2-40B4-BE49-F238E27FC236}">
                <a16:creationId xmlns:a16="http://schemas.microsoft.com/office/drawing/2014/main" id="{B4D19E07-74C7-4F66-A811-11DFE09AB7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986" y="1593246"/>
            <a:ext cx="8253556" cy="3774984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768927" y="56151"/>
            <a:ext cx="7772400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ERORIKOEKIN LOTUTAKO MEDIKAMENTUAK (VI)</a:t>
            </a:r>
          </a:p>
        </p:txBody>
      </p:sp>
    </p:spTree>
    <p:extLst>
      <p:ext uri="{BB962C8B-B14F-4D97-AF65-F5344CB8AC3E}">
        <p14:creationId xmlns:p14="http://schemas.microsoft.com/office/powerpoint/2010/main" val="3658200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E4F9A8-2276-4E58-9FE0-1283BD2A48B0}"/>
              </a:ext>
            </a:extLst>
          </p:cNvPr>
          <p:cNvSpPr txBox="1"/>
          <p:nvPr/>
        </p:nvSpPr>
        <p:spPr>
          <a:xfrm>
            <a:off x="824557" y="110667"/>
            <a:ext cx="7904167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b="1" dirty="0">
                <a:solidFill>
                  <a:srgbClr val="5FB1B6"/>
                </a:solidFill>
                <a:latin typeface="Arial Black"/>
                <a:ea typeface="+mj-ea"/>
                <a:cs typeface="Arial"/>
              </a:rPr>
              <a:t>MEDIKAZIOA BERRIKUSTEA ERORIKO-ARRISKUA TXIKIAGOTZEKO​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0311B3A-B134-4B9D-A458-33DE4A838B0E}"/>
              </a:ext>
            </a:extLst>
          </p:cNvPr>
          <p:cNvSpPr txBox="1"/>
          <p:nvPr/>
        </p:nvSpPr>
        <p:spPr>
          <a:xfrm>
            <a:off x="65886" y="954330"/>
            <a:ext cx="9122033" cy="76174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u-ES" sz="1900" dirty="0" smtClean="0"/>
              <a:t>Medikamentuen erabilera arrisku-faktore aldagarria da; horregatik, medikazioa berrikustea funts-funtsezkoa da erorikoak </a:t>
            </a:r>
            <a:r>
              <a:rPr lang="eu-ES" sz="1900" dirty="0" err="1" smtClean="0"/>
              <a:t>prebenitzeko</a:t>
            </a:r>
            <a:r>
              <a:rPr lang="eu-ES" sz="1900" dirty="0" smtClean="0"/>
              <a:t> faktore anitzeko esku-hartzeak erabakitze aldera.</a:t>
            </a:r>
            <a:endParaRPr lang="es-ES" sz="1900" dirty="0" smtClean="0"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u-ES" sz="1900" dirty="0" smtClean="0">
                <a:ea typeface="+mn-lt"/>
                <a:cs typeface="+mn-lt"/>
              </a:rPr>
              <a:t>Erorikoak izateko arriskua duten edo duela gutxi erorikoren bat izan duten adineko pertsonen medikazioa berrikustea lehenetsi egin beharko litzateke, betiere alderdi hauei erreparatuta:</a:t>
            </a:r>
          </a:p>
          <a:p>
            <a:pPr marL="800100" lvl="1" indent="-342900">
              <a:buFont typeface="Wingdings"/>
              <a:buChar char="ü"/>
            </a:pPr>
            <a:r>
              <a:rPr lang="eu-ES" sz="1900" b="1" dirty="0" err="1" smtClean="0">
                <a:solidFill>
                  <a:srgbClr val="5FB1B6"/>
                </a:solidFill>
                <a:ea typeface="+mn-lt"/>
                <a:cs typeface="+mn-lt"/>
              </a:rPr>
              <a:t>Polimedikazioa</a:t>
            </a:r>
            <a:r>
              <a:rPr lang="eu-ES" sz="1900" b="1" dirty="0" smtClean="0">
                <a:solidFill>
                  <a:srgbClr val="5FB1B6"/>
                </a:solidFill>
                <a:ea typeface="+mn-lt"/>
                <a:cs typeface="+mn-lt"/>
              </a:rPr>
              <a:t>: </a:t>
            </a:r>
            <a:r>
              <a:rPr lang="eu-ES" sz="1900" dirty="0" smtClean="0">
                <a:ea typeface="+mn-lt"/>
                <a:cs typeface="+mn-lt"/>
              </a:rPr>
              <a:t>Farmakoen kopuruak gora egin ahala eroriko-arriskua handitu egiten da (FRID izanez edo ez)</a:t>
            </a:r>
          </a:p>
          <a:p>
            <a:pPr marL="800100" lvl="1" indent="-342900">
              <a:buFont typeface="Wingdings"/>
              <a:buChar char="ü"/>
            </a:pPr>
            <a:r>
              <a:rPr lang="eu-ES" sz="1900" b="1" dirty="0" smtClean="0">
                <a:solidFill>
                  <a:srgbClr val="5FACBC"/>
                </a:solidFill>
                <a:ea typeface="+mn-lt"/>
                <a:cs typeface="+mn-lt"/>
              </a:rPr>
              <a:t>FRID bat edo gehiago egotea eta horien indikazioaren indarraldia: </a:t>
            </a:r>
            <a:r>
              <a:rPr lang="eu-ES" sz="1900" dirty="0" smtClean="0">
                <a:ea typeface="+mn-lt"/>
                <a:cs typeface="+mn-lt"/>
              </a:rPr>
              <a:t>ikusi behar da ea FRID-tratamenduaren onurak eroriko-arrisku posiblea gainditzen duen, ondorio kaltegarririk izan dezakeen, eta tratamendu alternatibak ote dauden. Adibidez:</a:t>
            </a:r>
            <a:endParaRPr lang="eu-ES" sz="1900" b="1" dirty="0" smtClean="0">
              <a:solidFill>
                <a:srgbClr val="5FACBC"/>
              </a:solidFill>
              <a:cs typeface="Calibri" panose="020F0502020204030204"/>
            </a:endParaRPr>
          </a:p>
          <a:p>
            <a:pPr marL="1257300" lvl="2" indent="-342900">
              <a:buFont typeface="Arial"/>
              <a:buChar char="•"/>
            </a:pPr>
            <a:r>
              <a:rPr lang="eu-ES" dirty="0" err="1" smtClean="0">
                <a:cs typeface="Calibri" panose="020F0502020204030204"/>
              </a:rPr>
              <a:t>Opioideak</a:t>
            </a:r>
            <a:r>
              <a:rPr lang="eu-ES" dirty="0" smtClean="0">
                <a:cs typeface="Calibri" panose="020F0502020204030204"/>
              </a:rPr>
              <a:t> </a:t>
            </a:r>
            <a:r>
              <a:rPr lang="eu-ES" dirty="0">
                <a:ea typeface="+mn-lt"/>
                <a:cs typeface="+mn-lt"/>
              </a:rPr>
              <a:t>min kroniko ez-onkologikoan,</a:t>
            </a:r>
            <a:endParaRPr lang="eu-ES" dirty="0">
              <a:cs typeface="Calibri" panose="020F0502020204030204"/>
            </a:endParaRPr>
          </a:p>
          <a:p>
            <a:pPr marL="1257300" lvl="2" indent="-342900">
              <a:buFont typeface="Arial"/>
              <a:buChar char="•"/>
            </a:pPr>
            <a:r>
              <a:rPr lang="eu-ES" dirty="0" err="1">
                <a:ea typeface="+mn-lt"/>
                <a:cs typeface="+mn-lt"/>
              </a:rPr>
              <a:t>Angiotentsinaren</a:t>
            </a:r>
            <a:r>
              <a:rPr lang="eu-ES" dirty="0">
                <a:ea typeface="+mn-lt"/>
                <a:cs typeface="+mn-lt"/>
              </a:rPr>
              <a:t> entzima bihurtzailearen inhibitzaileak, </a:t>
            </a:r>
            <a:r>
              <a:rPr lang="eu-ES" dirty="0" err="1">
                <a:ea typeface="+mn-lt"/>
                <a:cs typeface="+mn-lt"/>
              </a:rPr>
              <a:t>angiotentsina</a:t>
            </a:r>
            <a:r>
              <a:rPr lang="eu-ES" dirty="0">
                <a:ea typeface="+mn-lt"/>
                <a:cs typeface="+mn-lt"/>
              </a:rPr>
              <a:t> II-</a:t>
            </a:r>
            <a:r>
              <a:rPr lang="eu-ES" dirty="0" err="1">
                <a:ea typeface="+mn-lt"/>
                <a:cs typeface="+mn-lt"/>
              </a:rPr>
              <a:t>ren</a:t>
            </a:r>
            <a:r>
              <a:rPr lang="eu-ES" dirty="0">
                <a:ea typeface="+mn-lt"/>
                <a:cs typeface="+mn-lt"/>
              </a:rPr>
              <a:t> hartzaileen </a:t>
            </a:r>
            <a:r>
              <a:rPr lang="eu-ES" dirty="0" err="1">
                <a:ea typeface="+mn-lt"/>
                <a:cs typeface="+mn-lt"/>
              </a:rPr>
              <a:t>bloketzaileak</a:t>
            </a:r>
            <a:r>
              <a:rPr lang="eu-ES" dirty="0">
                <a:ea typeface="+mn-lt"/>
                <a:cs typeface="+mn-lt"/>
              </a:rPr>
              <a:t> eta beta-blokeatzaileak bihotz-gutxiegitasun </a:t>
            </a:r>
            <a:r>
              <a:rPr lang="eu-ES" dirty="0" err="1">
                <a:ea typeface="+mn-lt"/>
                <a:cs typeface="+mn-lt"/>
              </a:rPr>
              <a:t>sistolikoan</a:t>
            </a:r>
            <a:r>
              <a:rPr lang="eu-ES" dirty="0">
                <a:ea typeface="+mn-lt"/>
                <a:cs typeface="+mn-lt"/>
              </a:rPr>
              <a:t>,</a:t>
            </a:r>
            <a:endParaRPr lang="eu-ES" dirty="0">
              <a:cs typeface="Calibri" panose="020F0502020204030204"/>
            </a:endParaRPr>
          </a:p>
          <a:p>
            <a:pPr marL="1257300" lvl="2" indent="-342900">
              <a:buFont typeface="Arial"/>
              <a:buChar char="•"/>
            </a:pPr>
            <a:r>
              <a:rPr lang="eu-ES" dirty="0">
                <a:cs typeface="Calibri" panose="020F0502020204030204"/>
              </a:rPr>
              <a:t>Alfa antagonistak </a:t>
            </a:r>
            <a:r>
              <a:rPr lang="eu-ES" dirty="0">
                <a:ea typeface="+mn-lt"/>
                <a:cs typeface="+mn-lt"/>
              </a:rPr>
              <a:t>hipotentsio </a:t>
            </a:r>
            <a:r>
              <a:rPr lang="eu-ES" dirty="0" err="1">
                <a:ea typeface="+mn-lt"/>
                <a:cs typeface="+mn-lt"/>
              </a:rPr>
              <a:t>ortostatiko</a:t>
            </a:r>
            <a:r>
              <a:rPr lang="eu-ES" dirty="0">
                <a:ea typeface="+mn-lt"/>
                <a:cs typeface="+mn-lt"/>
              </a:rPr>
              <a:t> sintomatikoa edo gernu-sinkopea duten pazienteetan</a:t>
            </a:r>
            <a:endParaRPr lang="eu-ES" dirty="0">
              <a:cs typeface="Calibri" panose="020F0502020204030204"/>
            </a:endParaRPr>
          </a:p>
          <a:p>
            <a:pPr marL="800100" lvl="1" indent="-342900">
              <a:buFont typeface="Wingdings"/>
              <a:buChar char="ü"/>
            </a:pPr>
            <a:endParaRPr lang="eu-ES" dirty="0">
              <a:cs typeface="Calibri" panose="020F0502020204030204"/>
            </a:endParaRPr>
          </a:p>
          <a:p>
            <a:pPr marL="800100" lvl="1" indent="-342900">
              <a:buFont typeface="Wingdings"/>
              <a:buChar char="ü"/>
            </a:pPr>
            <a:endParaRPr lang="eu-ES" sz="2200" dirty="0">
              <a:cs typeface="Calibri" panose="020F0502020204030204"/>
            </a:endParaRPr>
          </a:p>
          <a:p>
            <a:endParaRPr lang="eu-ES" sz="2200" dirty="0"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endParaRPr lang="eu-ES" dirty="0"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u-ES" sz="2200" dirty="0"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u-ES" sz="2200" dirty="0"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u-ES" sz="2200" dirty="0"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u-ES" sz="2200" dirty="0">
              <a:cs typeface="Calibri"/>
            </a:endParaRPr>
          </a:p>
          <a:p>
            <a:endParaRPr lang="es-ES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4940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FB39C1A-5D69-41B5-9535-204664EBFC02}"/>
              </a:ext>
            </a:extLst>
          </p:cNvPr>
          <p:cNvSpPr txBox="1"/>
          <p:nvPr/>
        </p:nvSpPr>
        <p:spPr>
          <a:xfrm>
            <a:off x="694785" y="35937"/>
            <a:ext cx="8143747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b="1" dirty="0">
                <a:solidFill>
                  <a:srgbClr val="5FB1B6"/>
                </a:solidFill>
                <a:latin typeface="Arial Black"/>
                <a:ea typeface="+mj-ea"/>
                <a:cs typeface="Arial"/>
              </a:rPr>
              <a:t>MEDIKAZIOA BERRIKUSTEA ERORIKO-ARRISKUA TXIKIAGOTZEKO </a:t>
            </a:r>
            <a:endParaRPr lang="es-ES" sz="2800" b="1">
              <a:solidFill>
                <a:srgbClr val="5FB1B6"/>
              </a:solidFill>
              <a:latin typeface="Arial Black"/>
              <a:ea typeface="+mj-ea"/>
              <a:cs typeface="Arial"/>
            </a:endParaRPr>
          </a:p>
          <a:p>
            <a:pPr algn="l"/>
            <a:endParaRPr lang="es-ES" sz="2800" b="1" dirty="0">
              <a:solidFill>
                <a:srgbClr val="5FB1B6"/>
              </a:solidFill>
              <a:latin typeface="Arial Black"/>
              <a:ea typeface="+mj-ea"/>
              <a:cs typeface="Arial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5B7D59C-72E6-405A-9EC8-58098CD9F0DF}"/>
              </a:ext>
            </a:extLst>
          </p:cNvPr>
          <p:cNvSpPr txBox="1"/>
          <p:nvPr/>
        </p:nvSpPr>
        <p:spPr>
          <a:xfrm>
            <a:off x="-187890" y="826718"/>
            <a:ext cx="9425723" cy="54784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742950" lvl="1" indent="-285750">
              <a:buFont typeface="Wingdings"/>
              <a:buChar char="ü"/>
            </a:pPr>
            <a:r>
              <a:rPr lang="eu-ES" sz="2000" b="1" dirty="0" err="1">
                <a:solidFill>
                  <a:srgbClr val="5FB1B6"/>
                </a:solidFill>
                <a:ea typeface="+mn-lt"/>
                <a:cs typeface="+mn-lt"/>
              </a:rPr>
              <a:t>Psikotropoak</a:t>
            </a:r>
            <a:r>
              <a:rPr lang="eu-ES" sz="2000" b="1" dirty="0">
                <a:solidFill>
                  <a:srgbClr val="5FB1B6"/>
                </a:solidFill>
                <a:ea typeface="+mn-lt"/>
                <a:cs typeface="+mn-lt"/>
              </a:rPr>
              <a:t> aldi berean hartzea:</a:t>
            </a:r>
            <a:r>
              <a:rPr lang="eu-ES" b="1" dirty="0">
                <a:solidFill>
                  <a:srgbClr val="5FB1B6"/>
                </a:solidFill>
                <a:ea typeface="+mn-lt"/>
                <a:cs typeface="+mn-lt"/>
              </a:rPr>
              <a:t> </a:t>
            </a:r>
            <a:r>
              <a:rPr lang="eu-ES" dirty="0">
                <a:ea typeface="+mn-lt"/>
                <a:cs typeface="+mn-lt"/>
              </a:rPr>
              <a:t>e</a:t>
            </a:r>
            <a:r>
              <a:rPr lang="eu-ES" dirty="0" smtClean="0">
                <a:ea typeface="+mn-lt"/>
                <a:cs typeface="+mn-lt"/>
              </a:rPr>
              <a:t>z </a:t>
            </a:r>
            <a:r>
              <a:rPr lang="eu-ES" dirty="0">
                <a:ea typeface="+mn-lt"/>
                <a:cs typeface="+mn-lt"/>
              </a:rPr>
              <a:t>da komeni nerbio-sistema zentralari eragiten dioten bi edo hiru farmako baino gehiago aldi berean hartzea. Aldi berean hartu behar ez diren medikamentu </a:t>
            </a:r>
            <a:r>
              <a:rPr lang="eu-ES" dirty="0" smtClean="0">
                <a:ea typeface="+mn-lt"/>
                <a:cs typeface="+mn-lt"/>
              </a:rPr>
              <a:t>batzuen adibideak:</a:t>
            </a:r>
            <a:endParaRPr lang="es-ES" dirty="0"/>
          </a:p>
          <a:p>
            <a:pPr marL="1257300" lvl="2" indent="-342900">
              <a:buFont typeface="Arial,Sans-Serif"/>
              <a:buChar char="•"/>
            </a:pPr>
            <a:r>
              <a:rPr lang="eu-ES" dirty="0">
                <a:ea typeface="+mn-lt"/>
                <a:cs typeface="+mn-lt"/>
              </a:rPr>
              <a:t>Serotoninaren birxurgapenaren inhibitzaile selektiboak </a:t>
            </a:r>
            <a:r>
              <a:rPr lang="eu-ES" dirty="0" err="1">
                <a:ea typeface="+mn-lt"/>
                <a:cs typeface="+mn-lt"/>
              </a:rPr>
              <a:t>bentzodiazepinekin</a:t>
            </a:r>
            <a:r>
              <a:rPr lang="eu-ES" dirty="0">
                <a:ea typeface="+mn-lt"/>
                <a:cs typeface="+mn-lt"/>
              </a:rPr>
              <a:t>, </a:t>
            </a:r>
            <a:r>
              <a:rPr lang="eu-ES" dirty="0" err="1">
                <a:ea typeface="+mn-lt"/>
                <a:cs typeface="+mn-lt"/>
              </a:rPr>
              <a:t>opioi-deekin</a:t>
            </a:r>
            <a:r>
              <a:rPr lang="eu-ES" dirty="0">
                <a:ea typeface="+mn-lt"/>
                <a:cs typeface="+mn-lt"/>
              </a:rPr>
              <a:t> edo </a:t>
            </a:r>
            <a:r>
              <a:rPr lang="eu-ES" dirty="0" err="1">
                <a:ea typeface="+mn-lt"/>
                <a:cs typeface="+mn-lt"/>
              </a:rPr>
              <a:t>antipsikotikoekin</a:t>
            </a:r>
            <a:endParaRPr lang="eu-ES" dirty="0">
              <a:ea typeface="+mn-lt"/>
              <a:cs typeface="+mn-lt"/>
            </a:endParaRPr>
          </a:p>
          <a:p>
            <a:pPr marL="1257300" lvl="2" indent="-342900">
              <a:buFont typeface="Arial,Sans-Serif"/>
              <a:buChar char="•"/>
            </a:pPr>
            <a:r>
              <a:rPr lang="eu-ES" dirty="0" err="1">
                <a:ea typeface="+mn-lt"/>
                <a:cs typeface="+mn-lt"/>
              </a:rPr>
              <a:t>Bentzodiazepinak</a:t>
            </a:r>
            <a:r>
              <a:rPr lang="eu-ES" dirty="0">
                <a:ea typeface="+mn-lt"/>
                <a:cs typeface="+mn-lt"/>
              </a:rPr>
              <a:t> </a:t>
            </a:r>
            <a:r>
              <a:rPr lang="eu-ES" dirty="0" err="1">
                <a:ea typeface="+mn-lt"/>
                <a:cs typeface="+mn-lt"/>
              </a:rPr>
              <a:t>opioideekin</a:t>
            </a:r>
            <a:endParaRPr lang="en-US" dirty="0" err="1">
              <a:ea typeface="+mn-lt"/>
              <a:cs typeface="+mn-lt"/>
            </a:endParaRPr>
          </a:p>
          <a:p>
            <a:pPr marL="742950" lvl="1" indent="-285750">
              <a:buFont typeface="Wingdings"/>
              <a:buChar char="ü"/>
            </a:pPr>
            <a:r>
              <a:rPr lang="eu-ES" sz="2000" b="1" dirty="0" smtClean="0">
                <a:solidFill>
                  <a:srgbClr val="5FACBC"/>
                </a:solidFill>
                <a:ea typeface="+mn-lt"/>
                <a:cs typeface="+mn-lt"/>
              </a:rPr>
              <a:t>Efektu antikolinergiko handiko farmakoak egotea:</a:t>
            </a:r>
            <a:r>
              <a:rPr lang="eu-ES" dirty="0">
                <a:solidFill>
                  <a:srgbClr val="5FACBC"/>
                </a:solidFill>
                <a:ea typeface="+mn-lt"/>
                <a:cs typeface="+mn-lt"/>
              </a:rPr>
              <a:t> </a:t>
            </a:r>
            <a:r>
              <a:rPr lang="eu-ES" dirty="0">
                <a:ea typeface="+mn-lt"/>
                <a:cs typeface="+mn-lt"/>
              </a:rPr>
              <a:t>halakoek eragina baitute adineko pertsonen narria-dura kognitiboa, eroriko-arriskua eta hilkortasuna handitzearekin. Ikus INFAC: </a:t>
            </a:r>
            <a:r>
              <a:rPr lang="eu-ES" u="sng" dirty="0">
                <a:solidFill>
                  <a:srgbClr val="5FB1B6"/>
                </a:solidFill>
                <a:ea typeface="+mn-lt"/>
                <a:cs typeface="+mn-lt"/>
              </a:rPr>
              <a:t>Karga antikolinergikoa: nola arindu daiteke?</a:t>
            </a:r>
            <a:r>
              <a:rPr lang="eu-ES" u="sng" dirty="0">
                <a:ea typeface="+mn-lt"/>
                <a:cs typeface="+mn-lt"/>
              </a:rPr>
              <a:t> </a:t>
            </a:r>
          </a:p>
          <a:p>
            <a:pPr marL="742950" lvl="1" indent="-285750">
              <a:buFont typeface="Wingdings"/>
              <a:buChar char="ü"/>
            </a:pPr>
            <a:r>
              <a:rPr lang="eu-ES" sz="2000" b="1" dirty="0">
                <a:solidFill>
                  <a:srgbClr val="5FACBC"/>
                </a:solidFill>
                <a:ea typeface="+mn-lt"/>
                <a:cs typeface="+mn-lt"/>
              </a:rPr>
              <a:t>Eroriko baten ondorioak larritu ditzaketen baldintzatzaileak egotea.</a:t>
            </a:r>
            <a:r>
              <a:rPr lang="eu-ES" dirty="0">
                <a:solidFill>
                  <a:srgbClr val="5FACBC"/>
                </a:solidFill>
                <a:ea typeface="+mn-lt"/>
                <a:cs typeface="+mn-lt"/>
              </a:rPr>
              <a:t> </a:t>
            </a:r>
            <a:r>
              <a:rPr lang="eu-ES" dirty="0">
                <a:ea typeface="+mn-lt"/>
                <a:cs typeface="+mn-lt"/>
              </a:rPr>
              <a:t>Adibide batzuk:</a:t>
            </a:r>
          </a:p>
          <a:p>
            <a:pPr marL="1257300" lvl="2" indent="-342900">
              <a:buFont typeface="Arial"/>
              <a:buChar char="•"/>
            </a:pPr>
            <a:r>
              <a:rPr lang="eu-ES" sz="1600" dirty="0">
                <a:ea typeface="+mn-lt"/>
                <a:cs typeface="+mn-lt"/>
              </a:rPr>
              <a:t>Hezur-dentsitate minerala galtzea eragiten duten farmakoek, galera hori esanguratsua izatea faboratzeaz gain, hezurrak haustea ere eragin dezakete erorikoren bat gertatzen bada (glukokortikoideak, </a:t>
            </a:r>
            <a:r>
              <a:rPr lang="eu-ES" sz="1600" dirty="0" err="1">
                <a:ea typeface="+mn-lt"/>
                <a:cs typeface="+mn-lt"/>
              </a:rPr>
              <a:t>antiepileptikoak</a:t>
            </a:r>
            <a:r>
              <a:rPr lang="eu-ES" sz="1600" dirty="0">
                <a:ea typeface="+mn-lt"/>
                <a:cs typeface="+mn-lt"/>
              </a:rPr>
              <a:t>...)</a:t>
            </a:r>
          </a:p>
          <a:p>
            <a:pPr marL="1257300" lvl="2" indent="-342900">
              <a:buFont typeface="Arial"/>
              <a:buChar char="•"/>
            </a:pPr>
            <a:r>
              <a:rPr lang="eu-ES" sz="1600" dirty="0">
                <a:ea typeface="+mn-lt"/>
                <a:cs typeface="+mn-lt"/>
              </a:rPr>
              <a:t>Erorikoak izateko joera oso gutxitan izaten da fibrilazio aurikularra duten adinekoen tratamendu antikoagulatzailearen kontraindikazioa. Pazienteak banan-banan baloratu behar dira erorikoak errepikakorrak direnean.</a:t>
            </a:r>
          </a:p>
          <a:p>
            <a:pPr marL="285750" indent="-285750">
              <a:buFont typeface="Wingdings"/>
              <a:buChar char="ü"/>
            </a:pPr>
            <a:endParaRPr lang="eu-ES" dirty="0">
              <a:ea typeface="+mn-lt"/>
              <a:cs typeface="+mn-lt"/>
            </a:endParaRPr>
          </a:p>
          <a:p>
            <a:pPr marL="285750" indent="-285750">
              <a:buFont typeface="Wingdings"/>
              <a:buChar char="ü"/>
            </a:pPr>
            <a:endParaRPr lang="eu-ES" sz="20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5262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947CB10-5484-48E6-A09B-604EF4FA543E}"/>
              </a:ext>
            </a:extLst>
          </p:cNvPr>
          <p:cNvSpPr txBox="1"/>
          <p:nvPr/>
        </p:nvSpPr>
        <p:spPr>
          <a:xfrm>
            <a:off x="1134015" y="779559"/>
            <a:ext cx="6520819" cy="523220"/>
          </a:xfrm>
          <a:prstGeom prst="rect">
            <a:avLst/>
          </a:prstGeom>
          <a:noFill/>
          <a:ln w="28575"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b="1" dirty="0">
                <a:solidFill>
                  <a:srgbClr val="5FB1B6"/>
                </a:solidFill>
              </a:rPr>
              <a:t>D BITAMINAZKO OSAGARRIAK </a:t>
            </a:r>
            <a:endParaRPr lang="es-ES" sz="2800" b="1" dirty="0">
              <a:solidFill>
                <a:srgbClr val="5FB1B6"/>
              </a:solidFill>
              <a:cs typeface="Calibri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D44997C-5886-4D6D-A020-B4D9A72AB986}"/>
              </a:ext>
            </a:extLst>
          </p:cNvPr>
          <p:cNvSpPr txBox="1"/>
          <p:nvPr/>
        </p:nvSpPr>
        <p:spPr>
          <a:xfrm>
            <a:off x="794611" y="1543300"/>
            <a:ext cx="7744447" cy="2246769"/>
          </a:xfrm>
          <a:prstGeom prst="rect">
            <a:avLst/>
          </a:prstGeom>
          <a:noFill/>
          <a:ln w="28575">
            <a:solidFill>
              <a:srgbClr val="5FACBC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endParaRPr lang="en-US" sz="2000" dirty="0"/>
          </a:p>
          <a:p>
            <a:pPr algn="just"/>
            <a:r>
              <a:rPr lang="en-US" sz="2000" dirty="0"/>
              <a:t>D </a:t>
            </a:r>
            <a:r>
              <a:rPr lang="en-US" sz="2000" dirty="0" err="1"/>
              <a:t>bitaminazko</a:t>
            </a:r>
            <a:r>
              <a:rPr lang="en-US" sz="2000" dirty="0"/>
              <a:t> </a:t>
            </a:r>
            <a:r>
              <a:rPr lang="en-US" sz="2000" dirty="0" err="1"/>
              <a:t>osagarriek</a:t>
            </a:r>
            <a:r>
              <a:rPr lang="en-US" sz="2000" dirty="0"/>
              <a:t> </a:t>
            </a:r>
            <a:r>
              <a:rPr lang="en-US" sz="2000" dirty="0" err="1"/>
              <a:t>hezur-dentsitate</a:t>
            </a:r>
            <a:r>
              <a:rPr lang="en-US" sz="2000" dirty="0"/>
              <a:t> </a:t>
            </a:r>
            <a:r>
              <a:rPr lang="en-US" sz="2000" dirty="0" err="1"/>
              <a:t>minerala</a:t>
            </a:r>
            <a:r>
              <a:rPr lang="en-US" sz="2000" dirty="0"/>
              <a:t> eta </a:t>
            </a:r>
            <a:r>
              <a:rPr lang="en-US" sz="2000" dirty="0" err="1"/>
              <a:t>funtzio</a:t>
            </a:r>
            <a:r>
              <a:rPr lang="en-US" sz="2000" dirty="0"/>
              <a:t> </a:t>
            </a:r>
            <a:r>
              <a:rPr lang="en-US" sz="2000" dirty="0" err="1"/>
              <a:t>muskularra</a:t>
            </a:r>
            <a:r>
              <a:rPr lang="en-US" sz="2000" dirty="0"/>
              <a:t> </a:t>
            </a:r>
            <a:r>
              <a:rPr lang="en-US" sz="2000" dirty="0" err="1"/>
              <a:t>hobetu</a:t>
            </a:r>
            <a:r>
              <a:rPr lang="en-US" sz="2000" dirty="0"/>
              <a:t> </a:t>
            </a:r>
            <a:r>
              <a:rPr lang="en-US" sz="2000" dirty="0" err="1"/>
              <a:t>dezakete</a:t>
            </a:r>
            <a:r>
              <a:rPr lang="en-US" sz="2000" dirty="0"/>
              <a:t>, </a:t>
            </a:r>
            <a:r>
              <a:rPr lang="en-US" sz="2000" dirty="0" err="1"/>
              <a:t>baina</a:t>
            </a:r>
            <a:r>
              <a:rPr lang="en-US" sz="2000" dirty="0"/>
              <a:t> </a:t>
            </a:r>
            <a:r>
              <a:rPr lang="en-US" sz="2000" dirty="0" err="1"/>
              <a:t>ez</a:t>
            </a:r>
            <a:r>
              <a:rPr lang="en-US" sz="2000" dirty="0"/>
              <a:t> dago </a:t>
            </a:r>
            <a:r>
              <a:rPr lang="en-US" sz="2000" dirty="0" err="1"/>
              <a:t>argi</a:t>
            </a:r>
            <a:r>
              <a:rPr lang="en-US" sz="2000" dirty="0"/>
              <a:t> </a:t>
            </a:r>
            <a:r>
              <a:rPr lang="en-US" sz="2000" dirty="0" err="1"/>
              <a:t>erorikoak</a:t>
            </a:r>
            <a:r>
              <a:rPr lang="en-US" sz="2000" dirty="0"/>
              <a:t> </a:t>
            </a:r>
            <a:r>
              <a:rPr lang="en-US" sz="2000" dirty="0" err="1"/>
              <a:t>prebenitzeko</a:t>
            </a:r>
            <a:r>
              <a:rPr lang="en-US" sz="2000" dirty="0"/>
              <a:t> </a:t>
            </a:r>
            <a:r>
              <a:rPr lang="en-US" sz="2000" dirty="0" err="1"/>
              <a:t>balio</a:t>
            </a:r>
            <a:r>
              <a:rPr lang="en-US" sz="2000" dirty="0"/>
              <a:t> </a:t>
            </a:r>
            <a:r>
              <a:rPr lang="en-US" sz="2000" dirty="0" err="1"/>
              <a:t>ote</a:t>
            </a:r>
            <a:r>
              <a:rPr lang="en-US" sz="2000" dirty="0"/>
              <a:t> </a:t>
            </a:r>
            <a:r>
              <a:rPr lang="en-US" sz="2000" dirty="0" err="1"/>
              <a:t>duten</a:t>
            </a:r>
            <a:r>
              <a:rPr lang="en-US" sz="2000" dirty="0"/>
              <a:t>; are </a:t>
            </a:r>
            <a:r>
              <a:rPr lang="en-US" sz="2000" dirty="0" err="1"/>
              <a:t>gehiago</a:t>
            </a:r>
            <a:r>
              <a:rPr lang="en-US" sz="2000" dirty="0"/>
              <a:t>, </a:t>
            </a:r>
            <a:r>
              <a:rPr lang="en-US" sz="2000" dirty="0" err="1"/>
              <a:t>zenbait</a:t>
            </a:r>
            <a:r>
              <a:rPr lang="en-US" sz="2000" dirty="0"/>
              <a:t> </a:t>
            </a:r>
            <a:r>
              <a:rPr lang="en-US" sz="2000" dirty="0" err="1"/>
              <a:t>azterlanetan</a:t>
            </a:r>
            <a:r>
              <a:rPr lang="en-US" sz="2000" dirty="0"/>
              <a:t> </a:t>
            </a:r>
            <a:r>
              <a:rPr lang="en-US" sz="2000" dirty="0" err="1"/>
              <a:t>ikusi</a:t>
            </a:r>
            <a:r>
              <a:rPr lang="en-US" sz="2000" dirty="0"/>
              <a:t> da D </a:t>
            </a:r>
            <a:r>
              <a:rPr lang="en-US" sz="2000" dirty="0" err="1"/>
              <a:t>bitaminaren</a:t>
            </a:r>
            <a:r>
              <a:rPr lang="en-US" sz="2000" dirty="0"/>
              <a:t> </a:t>
            </a:r>
            <a:r>
              <a:rPr lang="en-US" sz="2000" dirty="0" err="1"/>
              <a:t>dosi</a:t>
            </a:r>
            <a:r>
              <a:rPr lang="en-US" sz="2000" dirty="0"/>
              <a:t> </a:t>
            </a:r>
            <a:r>
              <a:rPr lang="en-US" sz="2000" dirty="0" err="1"/>
              <a:t>oso</a:t>
            </a:r>
            <a:r>
              <a:rPr lang="en-US" sz="2000" dirty="0"/>
              <a:t> </a:t>
            </a:r>
            <a:r>
              <a:rPr lang="en-US" sz="2000" dirty="0" err="1"/>
              <a:t>altuak</a:t>
            </a:r>
            <a:r>
              <a:rPr lang="en-US" sz="2000" dirty="0"/>
              <a:t> </a:t>
            </a:r>
            <a:r>
              <a:rPr lang="en-US" sz="2000" dirty="0" err="1"/>
              <a:t>ematen</a:t>
            </a:r>
            <a:r>
              <a:rPr lang="en-US" sz="2000" dirty="0"/>
              <a:t> </a:t>
            </a:r>
            <a:r>
              <a:rPr lang="en-US" sz="2000" dirty="0" err="1"/>
              <a:t>badira</a:t>
            </a:r>
            <a:r>
              <a:rPr lang="en-US" sz="2000" dirty="0"/>
              <a:t> </a:t>
            </a:r>
            <a:r>
              <a:rPr lang="en-US" sz="2000" dirty="0" err="1"/>
              <a:t>eroriko-arriskuak</a:t>
            </a:r>
            <a:r>
              <a:rPr lang="en-US" sz="2000" dirty="0"/>
              <a:t> </a:t>
            </a:r>
            <a:r>
              <a:rPr lang="en-US" sz="2000" dirty="0" err="1"/>
              <a:t>gora</a:t>
            </a:r>
            <a:r>
              <a:rPr lang="en-US" sz="2000" dirty="0"/>
              <a:t> </a:t>
            </a:r>
            <a:r>
              <a:rPr lang="en-US" sz="2000" dirty="0" err="1"/>
              <a:t>egin</a:t>
            </a:r>
            <a:r>
              <a:rPr lang="en-US" sz="2000" dirty="0"/>
              <a:t> </a:t>
            </a:r>
            <a:r>
              <a:rPr lang="en-US" sz="2000" dirty="0" err="1"/>
              <a:t>dezakeela</a:t>
            </a:r>
            <a:r>
              <a:rPr lang="en-US" sz="2000" dirty="0"/>
              <a:t> (500.000 UI </a:t>
            </a:r>
            <a:r>
              <a:rPr lang="en-US" sz="2000" dirty="0" err="1"/>
              <a:t>urteko</a:t>
            </a:r>
            <a:r>
              <a:rPr lang="en-US" sz="2000" dirty="0"/>
              <a:t> </a:t>
            </a:r>
            <a:r>
              <a:rPr lang="en-US" sz="2000" dirty="0" err="1"/>
              <a:t>dosietan</a:t>
            </a:r>
            <a:r>
              <a:rPr lang="en-US" sz="2000" dirty="0"/>
              <a:t>, 60.000 UI </a:t>
            </a:r>
            <a:r>
              <a:rPr lang="en-US" sz="2000" dirty="0" err="1"/>
              <a:t>hileko</a:t>
            </a:r>
            <a:r>
              <a:rPr lang="en-US" sz="2000" dirty="0"/>
              <a:t> </a:t>
            </a:r>
            <a:r>
              <a:rPr lang="en-US" sz="2000" dirty="0" err="1"/>
              <a:t>dosietan</a:t>
            </a:r>
            <a:r>
              <a:rPr lang="en-US" sz="2000" dirty="0"/>
              <a:t>).</a:t>
            </a:r>
          </a:p>
          <a:p>
            <a:pPr marL="342900" indent="-342900">
              <a:buFont typeface="Arial"/>
              <a:buChar char="•"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45695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561792" cy="1670858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1793" y="471127"/>
            <a:ext cx="6858000" cy="678871"/>
          </a:xfrm>
        </p:spPr>
        <p:txBody>
          <a:bodyPr>
            <a:normAutofit/>
          </a:bodyPr>
          <a:lstStyle/>
          <a:p>
            <a:r>
              <a:rPr lang="es-ES" sz="4000" b="1" dirty="0" err="1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Ideia</a:t>
            </a:r>
            <a:r>
              <a:rPr lang="es-ES" sz="4000" dirty="0">
                <a:latin typeface="Arial Black" panose="020B0A04020102020204" pitchFamily="34" charset="0"/>
              </a:rPr>
              <a:t> </a:t>
            </a:r>
            <a:r>
              <a:rPr lang="es-ES" sz="4000" b="1" dirty="0" err="1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nagusiak</a:t>
            </a:r>
            <a:endParaRPr lang="es-ES" sz="4000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0821" y="1629437"/>
            <a:ext cx="862861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 dirty="0"/>
              <a:t>Medikamentuen eta erorikoak izateko arriskuaren arteko loturari dagokionez, profesional sanitarioen artean kontzientziazioa falta izan ohi da, baita adinekoen eta horien zaintzaileen artean ere.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 dirty="0"/>
              <a:t>Hipotentsioa, </a:t>
            </a:r>
            <a:r>
              <a:rPr lang="eu-ES" sz="2000" dirty="0" err="1"/>
              <a:t>sedazioa</a:t>
            </a:r>
            <a:r>
              <a:rPr lang="eu-ES" sz="2000" dirty="0"/>
              <a:t>, </a:t>
            </a:r>
            <a:r>
              <a:rPr lang="eu-ES" sz="2000" dirty="0" err="1"/>
              <a:t>somnolentzia</a:t>
            </a:r>
            <a:r>
              <a:rPr lang="eu-ES" sz="2000" dirty="0"/>
              <a:t>, zorabioa, hipogluzemiak, ikusmen-arazoak, mugimendu-nahasmenduak, aldaketa kognitiboak eta abar eragin ditzaken edozein medikamentuk lagun dezake eroriko-arriskua handitzen.</a:t>
            </a:r>
            <a:endParaRPr lang="es-E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 dirty="0"/>
              <a:t>Eroriko-arriskua handitu dezaketen farmakoen artean garrantzitsuenak </a:t>
            </a:r>
            <a:r>
              <a:rPr lang="eu-ES" sz="2000" dirty="0" err="1"/>
              <a:t>psikotropoak</a:t>
            </a:r>
            <a:r>
              <a:rPr lang="eu-ES" sz="2000" dirty="0"/>
              <a:t> eta medikamentu kardiobaskular jakin batzuk dira.</a:t>
            </a:r>
            <a:endParaRPr lang="es-E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 dirty="0" err="1"/>
              <a:t>Polimedikazioak</a:t>
            </a:r>
            <a:r>
              <a:rPr lang="eu-ES" sz="2000" dirty="0"/>
              <a:t> eta dosi-aldaketek, egin berritan, eroriko-arriskua handitzen dute.</a:t>
            </a:r>
            <a:endParaRPr lang="es-ES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u-ES" sz="2000"/>
              <a:t>Medikazioa </a:t>
            </a:r>
            <a:r>
              <a:rPr lang="eu-ES" sz="2000" dirty="0"/>
              <a:t>berrikustea oinarrizkoa da erorikoak prebenitzeko faktore anitzeko esku-hartzeak erabakitze aldera. </a:t>
            </a:r>
          </a:p>
        </p:txBody>
      </p:sp>
    </p:spTree>
    <p:extLst>
      <p:ext uri="{BB962C8B-B14F-4D97-AF65-F5344CB8AC3E}">
        <p14:creationId xmlns:p14="http://schemas.microsoft.com/office/powerpoint/2010/main" val="2894922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81891" y="3257526"/>
            <a:ext cx="48296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/>
              <a:t>INFAC 27 </a:t>
            </a:r>
            <a:r>
              <a:rPr lang="es-ES" sz="3200" b="1" dirty="0" err="1"/>
              <a:t>Liburukia</a:t>
            </a:r>
            <a:r>
              <a:rPr lang="es-ES" sz="3200" b="1" dirty="0"/>
              <a:t> 10. </a:t>
            </a:r>
            <a:r>
              <a:rPr lang="es-ES" sz="3200" b="1" dirty="0" err="1"/>
              <a:t>Zk</a:t>
            </a:r>
            <a:endParaRPr lang="es-ES" sz="3200" b="1" dirty="0"/>
          </a:p>
        </p:txBody>
      </p:sp>
      <p:sp>
        <p:nvSpPr>
          <p:cNvPr id="5" name="Rectángulo 4"/>
          <p:cNvSpPr/>
          <p:nvPr/>
        </p:nvSpPr>
        <p:spPr>
          <a:xfrm>
            <a:off x="906086" y="861399"/>
            <a:ext cx="7281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Informazio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gehiago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eta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bibliografia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09748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9298" y="457200"/>
            <a:ext cx="7772400" cy="648393"/>
          </a:xfrm>
        </p:spPr>
        <p:txBody>
          <a:bodyPr/>
          <a:lstStyle/>
          <a:p>
            <a:r>
              <a:rPr lang="es-ES" sz="4000" dirty="0" err="1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BACC6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1280160"/>
            <a:ext cx="8242577" cy="2808514"/>
          </a:xfrm>
          <a:solidFill>
            <a:srgbClr val="5FACBC"/>
          </a:solidFill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HITZAURREA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ERORIKOEN LOTUTAKO MEDIKAMENTUAK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MEDIKAZIOA BERRIKUSTEA ERORIKO-ARRISKUA TXIKIAGOTZEKO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IDEIA NAGUSIAK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147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6" y="182880"/>
            <a:ext cx="7772400" cy="665018"/>
          </a:xfrm>
        </p:spPr>
        <p:txBody>
          <a:bodyPr/>
          <a:lstStyle/>
          <a:p>
            <a:r>
              <a:rPr lang="es-ES" sz="3600" dirty="0">
                <a:latin typeface="Arial Black" panose="020B0A04020102020204" pitchFamily="34" charset="0"/>
              </a:rPr>
              <a:t>HITZAURREA (I)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8926" y="1321724"/>
            <a:ext cx="7851371" cy="3936076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u-ES" dirty="0"/>
              <a:t>Osasun publikoarekin lotutako arazo handia dira erorikoak eta kausa multifuntzionaleko sindrometzat har ditzakegu</a:t>
            </a:r>
            <a:r>
              <a:rPr lang="es-ES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 err="1"/>
              <a:t>Haien</a:t>
            </a:r>
            <a:r>
              <a:rPr lang="es-ES" dirty="0"/>
              <a:t> </a:t>
            </a:r>
            <a:r>
              <a:rPr lang="es-ES" dirty="0" err="1"/>
              <a:t>ondorio</a:t>
            </a:r>
            <a:r>
              <a:rPr lang="es-ES" dirty="0"/>
              <a:t> </a:t>
            </a:r>
            <a:r>
              <a:rPr lang="es-ES" dirty="0" err="1"/>
              <a:t>dira</a:t>
            </a:r>
            <a:r>
              <a:rPr lang="es-ES" dirty="0"/>
              <a:t>: </a:t>
            </a:r>
            <a:r>
              <a:rPr lang="es-ES" dirty="0" err="1"/>
              <a:t>mendekotasun</a:t>
            </a:r>
            <a:r>
              <a:rPr lang="es-ES" dirty="0"/>
              <a:t> </a:t>
            </a:r>
            <a:r>
              <a:rPr lang="es-ES" dirty="0" err="1"/>
              <a:t>funtzionala</a:t>
            </a:r>
            <a:r>
              <a:rPr lang="es-ES" dirty="0"/>
              <a:t>, </a:t>
            </a:r>
            <a:r>
              <a:rPr lang="es-ES" dirty="0" err="1"/>
              <a:t>ospitaleratzea</a:t>
            </a:r>
            <a:r>
              <a:rPr lang="es-ES" dirty="0"/>
              <a:t>, </a:t>
            </a:r>
            <a:r>
              <a:rPr lang="es-ES" dirty="0" err="1"/>
              <a:t>instituzinonalizatzeko</a:t>
            </a:r>
            <a:r>
              <a:rPr lang="es-ES" dirty="0"/>
              <a:t> eta </a:t>
            </a:r>
            <a:r>
              <a:rPr lang="es-ES" dirty="0" err="1"/>
              <a:t>hiltzeko</a:t>
            </a:r>
            <a:r>
              <a:rPr lang="es-ES" dirty="0"/>
              <a:t> </a:t>
            </a:r>
            <a:r>
              <a:rPr lang="es-ES" dirty="0" err="1"/>
              <a:t>arriskua</a:t>
            </a:r>
            <a:r>
              <a:rPr lang="es-ES" dirty="0"/>
              <a:t> </a:t>
            </a:r>
            <a:r>
              <a:rPr lang="es-ES" dirty="0" err="1"/>
              <a:t>handitzea</a:t>
            </a:r>
            <a:r>
              <a:rPr lang="es-ES" dirty="0"/>
              <a:t>, </a:t>
            </a:r>
            <a:r>
              <a:rPr lang="es-ES" dirty="0" err="1"/>
              <a:t>bizi-kalitatea</a:t>
            </a:r>
            <a:r>
              <a:rPr lang="es-ES" dirty="0"/>
              <a:t> </a:t>
            </a:r>
            <a:r>
              <a:rPr lang="es-ES" dirty="0" err="1"/>
              <a:t>galtzea</a:t>
            </a:r>
            <a:r>
              <a:rPr lang="es-ES" dirty="0"/>
              <a:t>, </a:t>
            </a:r>
            <a:r>
              <a:rPr lang="es-ES" dirty="0" err="1"/>
              <a:t>mugikortasun-arazoak</a:t>
            </a:r>
            <a:r>
              <a:rPr lang="es-ES" dirty="0"/>
              <a:t> </a:t>
            </a:r>
            <a:r>
              <a:rPr lang="es-ES" dirty="0" err="1"/>
              <a:t>izatea</a:t>
            </a:r>
            <a:r>
              <a:rPr lang="es-ES" dirty="0"/>
              <a:t>, </a:t>
            </a:r>
            <a:r>
              <a:rPr lang="es-ES" dirty="0" err="1"/>
              <a:t>osasun-gastua</a:t>
            </a:r>
            <a:r>
              <a:rPr lang="es-ES" dirty="0"/>
              <a:t> </a:t>
            </a:r>
            <a:r>
              <a:rPr lang="es-ES" dirty="0" err="1"/>
              <a:t>igotzea</a:t>
            </a:r>
            <a:r>
              <a:rPr lang="es-ES" dirty="0"/>
              <a:t>, </a:t>
            </a:r>
            <a:r>
              <a:rPr lang="es-ES" dirty="0" err="1"/>
              <a:t>etab</a:t>
            </a:r>
            <a:r>
              <a:rPr lang="es-ES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u-ES" dirty="0"/>
              <a:t>Erorikoak izateko probabilitatea handitzen duten arrisku-faktore batzuk pertsonaren araberakoak dira, eta beste batzuk, berriz, ingurunearekin lotuta daude.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u-ES" dirty="0"/>
              <a:t>Faktore batzuk ezin dira aldatu, baina beste batzuk bai, eta eroriko ugari faktore baten baino gehiagoren interakzioaren ondorio dira.</a:t>
            </a:r>
            <a:endParaRPr lang="es-E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4842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224588"/>
            <a:ext cx="7772400" cy="573434"/>
          </a:xfrm>
        </p:spPr>
        <p:txBody>
          <a:bodyPr/>
          <a:lstStyle/>
          <a:p>
            <a:r>
              <a:rPr lang="es-ES" sz="3600" dirty="0">
                <a:latin typeface="Arial Black" panose="020B0A04020102020204" pitchFamily="34" charset="0"/>
              </a:rPr>
              <a:t>HITZAURREA (II)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8927" y="1176844"/>
            <a:ext cx="7851371" cy="4459778"/>
          </a:xfrm>
        </p:spPr>
        <p:txBody>
          <a:bodyPr>
            <a:normAutofit fontScale="62500" lnSpcReduction="20000"/>
          </a:bodyPr>
          <a:lstStyle/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u-ES" sz="3100" dirty="0"/>
              <a:t>Medikamentu batzuen eta erorikoak izateko arriskuaren arteko loturaren ebidentzia badago ere, profesional sanitarioak ez daude kontzientziatuta, ezta adineko pertsonak edota horien zaintzaileak ere</a:t>
            </a:r>
            <a:r>
              <a:rPr lang="es-ES" sz="3100" dirty="0"/>
              <a:t>. </a:t>
            </a:r>
            <a:r>
              <a:rPr lang="es-ES" sz="3100" dirty="0" err="1"/>
              <a:t>Horregatik</a:t>
            </a:r>
            <a:r>
              <a:rPr lang="es-ES" sz="3100" dirty="0"/>
              <a:t> </a:t>
            </a:r>
            <a:r>
              <a:rPr lang="es-ES" sz="3100" dirty="0" err="1"/>
              <a:t>farmakoekin</a:t>
            </a:r>
            <a:r>
              <a:rPr lang="es-ES" sz="3100" dirty="0"/>
              <a:t> </a:t>
            </a:r>
            <a:r>
              <a:rPr lang="es-ES" sz="3100" dirty="0" err="1"/>
              <a:t>lotutako</a:t>
            </a:r>
            <a:r>
              <a:rPr lang="es-ES" sz="3100" dirty="0"/>
              <a:t> </a:t>
            </a:r>
            <a:r>
              <a:rPr lang="es-ES" sz="3100" dirty="0" err="1"/>
              <a:t>erorikoak</a:t>
            </a:r>
            <a:r>
              <a:rPr lang="es-ES" sz="3100" dirty="0"/>
              <a:t> </a:t>
            </a:r>
            <a:r>
              <a:rPr lang="es-ES" sz="3100" dirty="0" err="1"/>
              <a:t>gutxiegitan</a:t>
            </a:r>
            <a:r>
              <a:rPr lang="es-ES" sz="3100" dirty="0"/>
              <a:t> </a:t>
            </a:r>
            <a:r>
              <a:rPr lang="es-ES" sz="3100" dirty="0" err="1"/>
              <a:t>jakinarazten</a:t>
            </a:r>
            <a:r>
              <a:rPr lang="es-ES" sz="3100" dirty="0"/>
              <a:t> </a:t>
            </a:r>
            <a:r>
              <a:rPr lang="es-ES" sz="3100" dirty="0" err="1"/>
              <a:t>dira</a:t>
            </a:r>
            <a:r>
              <a:rPr lang="es-ES" sz="3100" dirty="0"/>
              <a:t>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100" dirty="0" err="1"/>
              <a:t>Erorikoak</a:t>
            </a:r>
            <a:r>
              <a:rPr lang="es-ES" sz="3100" dirty="0"/>
              <a:t> </a:t>
            </a:r>
            <a:r>
              <a:rPr lang="es-ES" sz="3100" dirty="0" err="1"/>
              <a:t>izateko</a:t>
            </a:r>
            <a:r>
              <a:rPr lang="es-ES" sz="3100" dirty="0"/>
              <a:t> </a:t>
            </a:r>
            <a:r>
              <a:rPr lang="es-ES" sz="3100" dirty="0" err="1"/>
              <a:t>arriskua</a:t>
            </a:r>
            <a:r>
              <a:rPr lang="es-ES" sz="3100" dirty="0"/>
              <a:t> </a:t>
            </a:r>
            <a:r>
              <a:rPr lang="es-ES" sz="3100" dirty="0" err="1"/>
              <a:t>ekiditeko</a:t>
            </a:r>
            <a:r>
              <a:rPr lang="es-ES" sz="3100" dirty="0"/>
              <a:t>, </a:t>
            </a:r>
            <a:r>
              <a:rPr lang="es-ES" sz="3100" dirty="0" err="1"/>
              <a:t>faktore</a:t>
            </a:r>
            <a:r>
              <a:rPr lang="es-ES" sz="3100" dirty="0"/>
              <a:t> </a:t>
            </a:r>
            <a:r>
              <a:rPr lang="es-ES" sz="3100" dirty="0" err="1"/>
              <a:t>anitzeko</a:t>
            </a:r>
            <a:r>
              <a:rPr lang="es-ES" sz="3100" dirty="0"/>
              <a:t> </a:t>
            </a:r>
            <a:r>
              <a:rPr lang="es-ES" sz="3100" dirty="0" err="1"/>
              <a:t>esku-hartzeak</a:t>
            </a:r>
            <a:r>
              <a:rPr lang="es-ES" sz="3100" dirty="0"/>
              <a:t> </a:t>
            </a:r>
            <a:r>
              <a:rPr lang="es-ES" sz="3100" dirty="0" err="1"/>
              <a:t>egitea</a:t>
            </a:r>
            <a:r>
              <a:rPr lang="es-ES" sz="3100" dirty="0"/>
              <a:t> </a:t>
            </a:r>
            <a:r>
              <a:rPr lang="es-ES" sz="3100" dirty="0" err="1"/>
              <a:t>gomendatzen</a:t>
            </a:r>
            <a:r>
              <a:rPr lang="es-ES" sz="3100" dirty="0"/>
              <a:t> da. </a:t>
            </a:r>
            <a:r>
              <a:rPr lang="es-ES" sz="3100" dirty="0" err="1"/>
              <a:t>Esku-hartze</a:t>
            </a:r>
            <a:r>
              <a:rPr lang="es-ES" sz="3100" dirty="0"/>
              <a:t> </a:t>
            </a:r>
            <a:r>
              <a:rPr lang="es-ES" sz="3100" dirty="0" err="1"/>
              <a:t>hauek</a:t>
            </a:r>
            <a:r>
              <a:rPr lang="es-ES" sz="3100" dirty="0"/>
              <a:t> </a:t>
            </a:r>
            <a:r>
              <a:rPr lang="es-ES" sz="3100" dirty="0" err="1"/>
              <a:t>hiru</a:t>
            </a:r>
            <a:r>
              <a:rPr lang="es-ES" sz="3100" dirty="0"/>
              <a:t> </a:t>
            </a:r>
            <a:r>
              <a:rPr lang="es-ES" sz="3100" dirty="0" err="1"/>
              <a:t>osagai</a:t>
            </a:r>
            <a:r>
              <a:rPr lang="es-ES" sz="3100" dirty="0"/>
              <a:t> </a:t>
            </a:r>
            <a:r>
              <a:rPr lang="es-ES" sz="3100" dirty="0" err="1"/>
              <a:t>dituzte</a:t>
            </a:r>
            <a:r>
              <a:rPr lang="es-ES" sz="3100" dirty="0"/>
              <a:t> </a:t>
            </a:r>
            <a:r>
              <a:rPr lang="es-ES" sz="3100" dirty="0" err="1"/>
              <a:t>ardatz</a:t>
            </a:r>
            <a:r>
              <a:rPr lang="es-ES" sz="3100" dirty="0"/>
              <a:t>: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100" dirty="0" err="1"/>
              <a:t>Ariketa</a:t>
            </a:r>
            <a:r>
              <a:rPr lang="es-ES" sz="3100" dirty="0"/>
              <a:t> </a:t>
            </a:r>
            <a:r>
              <a:rPr lang="es-ES" sz="3100" dirty="0" err="1"/>
              <a:t>fisikoa</a:t>
            </a:r>
            <a:endParaRPr lang="es-ES" sz="3100" dirty="0"/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100" dirty="0" err="1"/>
              <a:t>Medikazioa</a:t>
            </a:r>
            <a:r>
              <a:rPr lang="es-ES" sz="3100" dirty="0"/>
              <a:t> </a:t>
            </a:r>
            <a:r>
              <a:rPr lang="es-ES" sz="3100" dirty="0" err="1"/>
              <a:t>berrikuspena</a:t>
            </a:r>
            <a:endParaRPr lang="es-ES" sz="3100" dirty="0"/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100" dirty="0" err="1"/>
              <a:t>Etxeko</a:t>
            </a:r>
            <a:r>
              <a:rPr lang="es-ES" sz="3100" dirty="0"/>
              <a:t> </a:t>
            </a:r>
            <a:r>
              <a:rPr lang="es-ES" sz="3100" dirty="0" err="1"/>
              <a:t>arriskuetan</a:t>
            </a:r>
            <a:r>
              <a:rPr lang="es-ES" sz="3100" dirty="0"/>
              <a:t> </a:t>
            </a:r>
            <a:r>
              <a:rPr lang="es-ES" sz="3100" dirty="0" err="1"/>
              <a:t>esku</a:t>
            </a:r>
            <a:r>
              <a:rPr lang="es-ES" sz="3100" dirty="0"/>
              <a:t> </a:t>
            </a:r>
            <a:r>
              <a:rPr lang="es-ES" sz="3100" dirty="0" err="1"/>
              <a:t>hartzea</a:t>
            </a:r>
            <a:endParaRPr lang="es-ES" sz="31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sz="3100" dirty="0" err="1"/>
              <a:t>Hemen</a:t>
            </a:r>
            <a:r>
              <a:rPr lang="es-ES" sz="3100" dirty="0"/>
              <a:t> </a:t>
            </a:r>
            <a:r>
              <a:rPr lang="es-ES" sz="3100" dirty="0" err="1"/>
              <a:t>adineko</a:t>
            </a:r>
            <a:r>
              <a:rPr lang="es-ES" sz="3100" dirty="0"/>
              <a:t> </a:t>
            </a:r>
            <a:r>
              <a:rPr lang="es-ES" sz="3100" dirty="0" err="1"/>
              <a:t>pertsonen</a:t>
            </a:r>
            <a:r>
              <a:rPr lang="es-ES" sz="3100" dirty="0"/>
              <a:t> </a:t>
            </a:r>
            <a:r>
              <a:rPr lang="es-ES" sz="3100" dirty="0" err="1"/>
              <a:t>erorikoekin</a:t>
            </a:r>
            <a:r>
              <a:rPr lang="es-ES" sz="3100" dirty="0"/>
              <a:t> </a:t>
            </a:r>
            <a:r>
              <a:rPr lang="es-ES" sz="3100" dirty="0" err="1"/>
              <a:t>lotutako</a:t>
            </a:r>
            <a:r>
              <a:rPr lang="es-ES" sz="3100" dirty="0"/>
              <a:t> </a:t>
            </a:r>
            <a:r>
              <a:rPr lang="es-ES" sz="3100" dirty="0" err="1"/>
              <a:t>medikamentuei</a:t>
            </a:r>
            <a:r>
              <a:rPr lang="es-ES" sz="3100" dirty="0"/>
              <a:t> </a:t>
            </a:r>
            <a:r>
              <a:rPr lang="es-ES" sz="3100" dirty="0" err="1"/>
              <a:t>buruzko</a:t>
            </a:r>
            <a:r>
              <a:rPr lang="es-ES" sz="3100" dirty="0"/>
              <a:t> </a:t>
            </a:r>
            <a:r>
              <a:rPr lang="es-ES" sz="3100" dirty="0" err="1"/>
              <a:t>informazioa</a:t>
            </a:r>
            <a:r>
              <a:rPr lang="es-ES" sz="3100" dirty="0"/>
              <a:t> </a:t>
            </a:r>
            <a:r>
              <a:rPr lang="es-ES" sz="3100" dirty="0" err="1"/>
              <a:t>berrikusiko</a:t>
            </a:r>
            <a:r>
              <a:rPr lang="es-ES" sz="3100" dirty="0"/>
              <a:t> da. </a:t>
            </a:r>
            <a:r>
              <a:rPr lang="es-ES" sz="3100" dirty="0" err="1"/>
              <a:t>Baita</a:t>
            </a:r>
            <a:r>
              <a:rPr lang="es-ES" sz="3100" dirty="0"/>
              <a:t> </a:t>
            </a:r>
            <a:r>
              <a:rPr lang="es-ES" sz="3100" dirty="0" err="1"/>
              <a:t>erorikoak</a:t>
            </a:r>
            <a:r>
              <a:rPr lang="es-ES" sz="3100" dirty="0"/>
              <a:t> </a:t>
            </a:r>
            <a:r>
              <a:rPr lang="es-ES" sz="3100" dirty="0" err="1"/>
              <a:t>gutxiagotzeko</a:t>
            </a:r>
            <a:r>
              <a:rPr lang="es-ES" sz="3100" dirty="0"/>
              <a:t> </a:t>
            </a:r>
            <a:r>
              <a:rPr lang="es-ES" sz="3100" dirty="0" err="1"/>
              <a:t>har</a:t>
            </a:r>
            <a:r>
              <a:rPr lang="es-ES" sz="3100" dirty="0"/>
              <a:t> </a:t>
            </a:r>
            <a:r>
              <a:rPr lang="es-ES" sz="3100" dirty="0" err="1"/>
              <a:t>daitezkeen</a:t>
            </a:r>
            <a:r>
              <a:rPr lang="es-ES" sz="3100" dirty="0"/>
              <a:t> </a:t>
            </a:r>
            <a:r>
              <a:rPr lang="es-ES" sz="3100" dirty="0" err="1"/>
              <a:t>neurriak</a:t>
            </a:r>
            <a:r>
              <a:rPr lang="es-ES" sz="3100" dirty="0"/>
              <a:t> ere.</a:t>
            </a:r>
          </a:p>
          <a:p>
            <a:pPr marL="800100" lvl="1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0226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224588"/>
            <a:ext cx="7772400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>ERORIKOEKIN LOTUTAKO MEDIKAMENTUAK (I)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3691" y="1197033"/>
            <a:ext cx="8476607" cy="4511436"/>
          </a:xfrm>
        </p:spPr>
        <p:txBody>
          <a:bodyPr>
            <a:normAutofit fontScale="70000" lnSpcReduction="20000"/>
          </a:bodyPr>
          <a:lstStyle/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u-ES" dirty="0"/>
              <a:t>Teorikoki, edozein medikamentuk </a:t>
            </a:r>
            <a:r>
              <a:rPr lang="eu-ES" dirty="0" err="1"/>
              <a:t>haunditu</a:t>
            </a:r>
            <a:r>
              <a:rPr lang="eu-ES" dirty="0"/>
              <a:t> dezake erorikoak izateko arriskua, baldin eta hauetakoren bat eragiten badu: </a:t>
            </a:r>
            <a:r>
              <a:rPr lang="eu-ES" dirty="0" err="1"/>
              <a:t>sedazioa</a:t>
            </a:r>
            <a:r>
              <a:rPr lang="eu-ES" dirty="0"/>
              <a:t>, </a:t>
            </a:r>
            <a:r>
              <a:rPr lang="eu-ES" dirty="0" err="1"/>
              <a:t>somnolentzia</a:t>
            </a:r>
            <a:r>
              <a:rPr lang="eu-ES" dirty="0"/>
              <a:t>, hipogluzemia, nahasmena, bestibulu-kaltea, hipotentsio </a:t>
            </a:r>
            <a:r>
              <a:rPr lang="eu-ES" dirty="0" err="1"/>
              <a:t>ortostatikoa</a:t>
            </a:r>
            <a:r>
              <a:rPr lang="eu-ES" dirty="0"/>
              <a:t>, jarrera-ezegonkortasuna, hipotermia, deshidratazioa, ikusmen arazoak, parkinsonismoa, odol-presioa txikiagotzea edo bihotz-frekuentziak behera egitea.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u-ES" dirty="0"/>
              <a:t>Erorikoak izateko arriskua areagotzen duten farmako garrantzitsuenak psikotropoak eta medikamentu kardiobaskular jakin batzuk dira, FRID </a:t>
            </a:r>
            <a:r>
              <a:rPr lang="eu-ES" dirty="0" err="1"/>
              <a:t>deritzenak</a:t>
            </a:r>
            <a:r>
              <a:rPr lang="eu-ES" dirty="0"/>
              <a:t>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u-ES" dirty="0" err="1"/>
              <a:t>AIEEak</a:t>
            </a:r>
            <a:r>
              <a:rPr lang="eu-ES" dirty="0"/>
              <a:t>, laxanteak, protoi-ponparen inhibitzaileak eta </a:t>
            </a:r>
            <a:r>
              <a:rPr lang="eu-ES" dirty="0" err="1"/>
              <a:t>plaketa-antiagregatzaileak</a:t>
            </a:r>
            <a:r>
              <a:rPr lang="eu-ES" dirty="0"/>
              <a:t> ere FRID potentzialak dira,</a:t>
            </a:r>
            <a:r>
              <a:rPr lang="eu-ES" baseline="30000" dirty="0"/>
              <a:t> </a:t>
            </a:r>
            <a:r>
              <a:rPr lang="eu-ES" dirty="0"/>
              <a:t>baina ez dago informazio sendorik erorikoekin duten loturari buruz.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u-ES" dirty="0" err="1"/>
              <a:t>Polimedikazioak</a:t>
            </a:r>
            <a:r>
              <a:rPr lang="eu-ES" dirty="0"/>
              <a:t> eta duela gutxiko dosi aldaketek erortzeko arriskua areagotzen dute.</a:t>
            </a:r>
            <a:endParaRPr lang="eu-ES" baseline="30000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u-ES" dirty="0"/>
              <a:t>Medikamentuen erabileraren eta eroriko-arriskuaren arteko loturaren ebidentzia gehiena behaketa-entseguetatik dator; eskuragarri dagoen informazioa, talde farmakologikoaren mailan baino jasotzen ez delarik.</a:t>
            </a:r>
            <a:endParaRPr lang="es-ES" dirty="0"/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0467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224588"/>
            <a:ext cx="7772400" cy="831128"/>
          </a:xfrm>
        </p:spPr>
        <p:txBody>
          <a:bodyPr/>
          <a:lstStyle/>
          <a:p>
            <a:r>
              <a:rPr lang="es-ES" sz="2800" dirty="0">
                <a:latin typeface="Arial Black" panose="020B0A04020102020204" pitchFamily="34" charset="0"/>
              </a:rPr>
              <a:t>ERORIKOEKIN LOTUTAKO MEDIKAMENTUAK (II)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7818" y="1197034"/>
            <a:ext cx="8728364" cy="357446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u-ES" sz="40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Eroriko-arriskua handiagotzearekin lotuta dauden farmako taldeak: PSIKOTROPOAK</a:t>
            </a:r>
            <a:endParaRPr lang="es-ES" sz="4000" b="1" dirty="0">
              <a:solidFill>
                <a:srgbClr val="5FB1B6"/>
              </a:solidFill>
              <a:ea typeface="+mj-ea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979" y="1554480"/>
            <a:ext cx="8371875" cy="3812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35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5" descr="Captura de pantalla de un celular&#10;&#10;Descripción generada con confianza alta">
            <a:extLst>
              <a:ext uri="{FF2B5EF4-FFF2-40B4-BE49-F238E27FC236}">
                <a16:creationId xmlns:a16="http://schemas.microsoft.com/office/drawing/2014/main" id="{71AFB421-E418-49C3-A065-1EC851F83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92" y="1220767"/>
            <a:ext cx="8303470" cy="4233520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768927" y="120086"/>
            <a:ext cx="7772400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ERORIKOEKIN LOTUTAKO MEDIKAMENTUAK (III)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415636" y="957135"/>
            <a:ext cx="8728364" cy="357446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u-ES" sz="40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Eroriko-arriskua handiagotzearekin lotuta dauden farmako taldeak: PSIKOTROPOAK</a:t>
            </a:r>
            <a:endParaRPr lang="es-ES" sz="4000" b="1" dirty="0">
              <a:solidFill>
                <a:srgbClr val="5FB1B6"/>
              </a:solidFill>
              <a:ea typeface="+mj-ea"/>
              <a:cs typeface="Arial" panose="020B0604020202020204" pitchFamily="34" charset="0"/>
            </a:endParaRPr>
          </a:p>
          <a:p>
            <a:pPr marL="342900" indent="-342900"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28731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2" descr="Captura de pantalla de un celular&#10;&#10;Descripción generada con confianza alta">
            <a:extLst>
              <a:ext uri="{FF2B5EF4-FFF2-40B4-BE49-F238E27FC236}">
                <a16:creationId xmlns:a16="http://schemas.microsoft.com/office/drawing/2014/main" id="{87FEE0EE-F0E9-4A4F-8A6F-94C430672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83" y="1335123"/>
            <a:ext cx="8320812" cy="4072046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768927" y="56151"/>
            <a:ext cx="7772400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ERORIKOEKIN LOTUTAKO MEDIKAMENTUAK (IV)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87383" y="932478"/>
            <a:ext cx="9144000" cy="3574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u-ES" sz="18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Eroriko-arriskua handiagotzearekin lotuta dauden farmako taldeak: KARDIOBASKULARRAK</a:t>
            </a:r>
            <a:endParaRPr lang="es-ES" sz="1800" b="1" dirty="0">
              <a:solidFill>
                <a:srgbClr val="5FB1B6"/>
              </a:solidFill>
              <a:ea typeface="+mj-ea"/>
              <a:cs typeface="Arial" panose="020B0604020202020204" pitchFamily="34" charset="0"/>
            </a:endParaRPr>
          </a:p>
          <a:p>
            <a:pPr marL="342900" indent="-342900" algn="just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418562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1AACFCF-37A0-428D-AF85-2603AE251F91}"/>
              </a:ext>
            </a:extLst>
          </p:cNvPr>
          <p:cNvSpPr txBox="1"/>
          <p:nvPr/>
        </p:nvSpPr>
        <p:spPr>
          <a:xfrm>
            <a:off x="854505" y="2571501"/>
            <a:ext cx="7914150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400" b="1" dirty="0">
              <a:solidFill>
                <a:srgbClr val="5FB1B6"/>
              </a:solidFill>
              <a:cs typeface="Calibri"/>
            </a:endParaRPr>
          </a:p>
        </p:txBody>
      </p:sp>
      <p:pic>
        <p:nvPicPr>
          <p:cNvPr id="3" name="Imagen 4" descr="Captura de pantalla de un celular&#10;&#10;Descripción generada con confianza alta">
            <a:extLst>
              <a:ext uri="{FF2B5EF4-FFF2-40B4-BE49-F238E27FC236}">
                <a16:creationId xmlns:a16="http://schemas.microsoft.com/office/drawing/2014/main" id="{44180E02-F533-4335-B6F0-5E20F8A88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49" y="1663118"/>
            <a:ext cx="8363706" cy="3371077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768927" y="56151"/>
            <a:ext cx="7772400" cy="8311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s-ES" sz="2800" dirty="0">
                <a:latin typeface="Arial Black" panose="020B0A04020102020204" pitchFamily="34" charset="0"/>
              </a:rPr>
              <a:t>ERORIKOEKIN LOTUTAKO MEDIKAMENTUAK (V)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87383" y="1035219"/>
            <a:ext cx="8856617" cy="3574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u-ES" sz="1800" b="1" dirty="0">
                <a:solidFill>
                  <a:srgbClr val="5FB1B6"/>
                </a:solidFill>
                <a:ea typeface="+mj-ea"/>
                <a:cs typeface="Arial" panose="020B0604020202020204" pitchFamily="34" charset="0"/>
              </a:rPr>
              <a:t>Eroriko-arriskua handiagotzearekin lotuta dauden farmako taldeak: KARDIOBASKULARRAK</a:t>
            </a:r>
            <a:endParaRPr lang="es-ES" sz="1800" b="1" dirty="0">
              <a:solidFill>
                <a:srgbClr val="5FB1B6"/>
              </a:solidFill>
              <a:ea typeface="+mj-ea"/>
              <a:cs typeface="Arial" panose="020B0604020202020204" pitchFamily="34" charset="0"/>
            </a:endParaRPr>
          </a:p>
          <a:p>
            <a:pPr marL="342900" indent="-342900" algn="just"/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4895559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ABCB4777-E655-384D-ACFE-1875E78C165D}" vid="{556E43C3-FFFE-7346-B204-4B9D6F11E73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1" ma:contentTypeDescription="Crear nuevo documento." ma:contentTypeScope="" ma:versionID="9bcea2eb825600636ee0051ddb1e0ca6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1c920cbc5b5ef4ec05891118c0161e5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26D7606-D8E6-43B6-977D-8DA2866321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9FD691-2936-4D32-A768-BA130563C4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3C29DF-73E4-4EA7-90F1-394DDFB73BC0}">
  <ds:schemaRefs>
    <ds:schemaRef ds:uri="http://schemas.microsoft.com/office/2006/documentManagement/types"/>
    <ds:schemaRef ds:uri="http://schemas.microsoft.com/office/2006/metadata/properties"/>
    <ds:schemaRef ds:uri="f301a845-6ce7-4628-b9f3-e90712a662a6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1fdafc60-6e87-4fef-9209-278af2a3ac6d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</Template>
  <TotalTime>280</TotalTime>
  <Words>860</Words>
  <Application>Microsoft Office PowerPoint</Application>
  <PresentationFormat>Presentación en pantalla (4:3)</PresentationFormat>
  <Paragraphs>70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Arial,Sans-Serif</vt:lpstr>
      <vt:lpstr>Calibri</vt:lpstr>
      <vt:lpstr>Wingdings</vt:lpstr>
      <vt:lpstr>Tema de Office</vt:lpstr>
      <vt:lpstr>Presentación de PowerPoint</vt:lpstr>
      <vt:lpstr>Aurkibidea</vt:lpstr>
      <vt:lpstr>HITZAURREA (I)</vt:lpstr>
      <vt:lpstr>HITZAURREA (II)</vt:lpstr>
      <vt:lpstr>ERORIKOEKIN LOTUTAKO MEDIKAMENTUAK (I)</vt:lpstr>
      <vt:lpstr>ERORIKOEKIN LOTUTAKO MEDIKAMENTUAK (II)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López Varona, Mª José</dc:creator>
  <cp:lastModifiedBy>Cristina Benitez Muniozguren</cp:lastModifiedBy>
  <cp:revision>590</cp:revision>
  <dcterms:created xsi:type="dcterms:W3CDTF">2020-03-06T09:54:11Z</dcterms:created>
  <dcterms:modified xsi:type="dcterms:W3CDTF">2020-05-11T07:53:23Z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