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71" r:id="rId2"/>
    <p:sldMasterId id="2147483764" r:id="rId3"/>
    <p:sldMasterId id="2147483707" r:id="rId4"/>
    <p:sldMasterId id="2147483709" r:id="rId5"/>
    <p:sldMasterId id="2147483729" r:id="rId6"/>
  </p:sldMasterIdLst>
  <p:notesMasterIdLst>
    <p:notesMasterId r:id="rId22"/>
  </p:notesMasterIdLst>
  <p:handoutMasterIdLst>
    <p:handoutMasterId r:id="rId23"/>
  </p:handoutMasterIdLst>
  <p:sldIdLst>
    <p:sldId id="1405" r:id="rId7"/>
    <p:sldId id="1384" r:id="rId8"/>
    <p:sldId id="1362" r:id="rId9"/>
    <p:sldId id="1396" r:id="rId10"/>
    <p:sldId id="1397" r:id="rId11"/>
    <p:sldId id="1400" r:id="rId12"/>
    <p:sldId id="1401" r:id="rId13"/>
    <p:sldId id="1006" r:id="rId14"/>
    <p:sldId id="1366" r:id="rId15"/>
    <p:sldId id="1402" r:id="rId16"/>
    <p:sldId id="1403" r:id="rId17"/>
    <p:sldId id="1399" r:id="rId18"/>
    <p:sldId id="1404" r:id="rId19"/>
    <p:sldId id="1379" r:id="rId20"/>
    <p:sldId id="1383" r:id="rId21"/>
  </p:sldIdLst>
  <p:sldSz cx="9906000" cy="6858000" type="A4"/>
  <p:notesSz cx="6797675" cy="9928225"/>
  <p:defaultTextStyle>
    <a:defPPr>
      <a:defRPr lang="es-ES"/>
    </a:defPPr>
    <a:lvl1pPr marL="0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0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60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41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21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02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82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62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41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>
          <p15:clr>
            <a:srgbClr val="A4A3A4"/>
          </p15:clr>
        </p15:guide>
        <p15:guide id="2" orient="horz" pos="2432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pos="262">
          <p15:clr>
            <a:srgbClr val="A4A3A4"/>
          </p15:clr>
        </p15:guide>
        <p15:guide id="5" pos="6023">
          <p15:clr>
            <a:srgbClr val="A4A3A4"/>
          </p15:clr>
        </p15:guide>
        <p15:guide id="6" pos="31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poso Acevero, Raquel" initials="RAR" lastIdx="1" clrIdx="0"/>
  <p:cmAuthor id="1" name=".." initials=".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CF4"/>
    <a:srgbClr val="AF78AF"/>
    <a:srgbClr val="254061"/>
    <a:srgbClr val="CCCCFF"/>
    <a:srgbClr val="E7E7FF"/>
    <a:srgbClr val="E4E4E4"/>
    <a:srgbClr val="0066CC"/>
    <a:srgbClr val="6600CC"/>
    <a:srgbClr val="CC99FF"/>
    <a:srgbClr val="F2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3" autoAdjust="0"/>
    <p:restoredTop sz="93237" autoAdjust="0"/>
  </p:normalViewPr>
  <p:slideViewPr>
    <p:cSldViewPr showGuides="1">
      <p:cViewPr varScale="1">
        <p:scale>
          <a:sx n="107" d="100"/>
          <a:sy n="107" d="100"/>
        </p:scale>
        <p:origin x="-1416" y="-660"/>
      </p:cViewPr>
      <p:guideLst>
        <p:guide orient="horz" pos="799"/>
        <p:guide orient="horz" pos="2432"/>
        <p:guide orient="horz" pos="618"/>
        <p:guide pos="262"/>
        <p:guide pos="6023"/>
        <p:guide pos="3165"/>
      </p:guideLst>
    </p:cSldViewPr>
  </p:slideViewPr>
  <p:outlineViewPr>
    <p:cViewPr>
      <p:scale>
        <a:sx n="33" d="100"/>
        <a:sy n="33" d="100"/>
      </p:scale>
      <p:origin x="0" y="1703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0" d="100"/>
        <a:sy n="70" d="100"/>
      </p:scale>
      <p:origin x="0" y="19308"/>
    </p:cViewPr>
  </p:sorterViewPr>
  <p:notesViewPr>
    <p:cSldViewPr showGuides="1">
      <p:cViewPr varScale="1">
        <p:scale>
          <a:sx n="59" d="100"/>
          <a:sy n="59" d="100"/>
        </p:scale>
        <p:origin x="-3264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6" y="5"/>
            <a:ext cx="2945659" cy="496412"/>
          </a:xfrm>
          <a:prstGeom prst="rect">
            <a:avLst/>
          </a:prstGeom>
        </p:spPr>
        <p:txBody>
          <a:bodyPr vert="horz" lIns="91419" tIns="45708" rIns="91419" bIns="45708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5" y="5"/>
            <a:ext cx="2945659" cy="496412"/>
          </a:xfrm>
          <a:prstGeom prst="rect">
            <a:avLst/>
          </a:prstGeom>
        </p:spPr>
        <p:txBody>
          <a:bodyPr vert="horz" lIns="91419" tIns="45708" rIns="91419" bIns="45708" rtlCol="0"/>
          <a:lstStyle>
            <a:lvl1pPr algn="r">
              <a:defRPr sz="1200"/>
            </a:lvl1pPr>
          </a:lstStyle>
          <a:p>
            <a:fld id="{BCF85224-3B50-46FE-A333-5A987589AA4B}" type="datetimeFigureOut">
              <a:rPr lang="es-ES" smtClean="0"/>
              <a:pPr/>
              <a:t>22/07/2019</a:t>
            </a:fld>
            <a:endParaRPr lang="eu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6" y="9430095"/>
            <a:ext cx="2945659" cy="496412"/>
          </a:xfrm>
          <a:prstGeom prst="rect">
            <a:avLst/>
          </a:prstGeom>
        </p:spPr>
        <p:txBody>
          <a:bodyPr vert="horz" lIns="91419" tIns="45708" rIns="91419" bIns="45708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5" y="9430095"/>
            <a:ext cx="2945659" cy="496412"/>
          </a:xfrm>
          <a:prstGeom prst="rect">
            <a:avLst/>
          </a:prstGeom>
        </p:spPr>
        <p:txBody>
          <a:bodyPr vert="horz" lIns="91419" tIns="45708" rIns="91419" bIns="45708" rtlCol="0" anchor="b"/>
          <a:lstStyle>
            <a:lvl1pPr algn="r">
              <a:defRPr sz="1200"/>
            </a:lvl1pPr>
          </a:lstStyle>
          <a:p>
            <a:fld id="{10B4E017-CB05-4853-8175-A3E7E976E53B}" type="slidenum">
              <a:rPr lang="es-ES" smtClean="0"/>
              <a:pPr/>
              <a:t>‹#›</a:t>
            </a:fld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2278547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6" y="5"/>
            <a:ext cx="2945659" cy="496412"/>
          </a:xfrm>
          <a:prstGeom prst="rect">
            <a:avLst/>
          </a:prstGeom>
        </p:spPr>
        <p:txBody>
          <a:bodyPr vert="horz" lIns="91419" tIns="45708" rIns="91419" bIns="45708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5"/>
            <a:ext cx="2945659" cy="496412"/>
          </a:xfrm>
          <a:prstGeom prst="rect">
            <a:avLst/>
          </a:prstGeom>
        </p:spPr>
        <p:txBody>
          <a:bodyPr vert="horz" lIns="91419" tIns="45708" rIns="91419" bIns="45708" rtlCol="0"/>
          <a:lstStyle>
            <a:lvl1pPr algn="r">
              <a:defRPr sz="1200"/>
            </a:lvl1pPr>
          </a:lstStyle>
          <a:p>
            <a:fld id="{2AF61E80-39AC-4752-9D39-8F31A72CB563}" type="datetimeFigureOut">
              <a:rPr lang="es-ES" smtClean="0"/>
              <a:pPr/>
              <a:t>22/07/2019</a:t>
            </a:fld>
            <a:endParaRPr lang="eu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08" rIns="91419" bIns="45708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12"/>
            <a:ext cx="5438140" cy="4467699"/>
          </a:xfrm>
          <a:prstGeom prst="rect">
            <a:avLst/>
          </a:prstGeom>
        </p:spPr>
        <p:txBody>
          <a:bodyPr vert="horz" lIns="91419" tIns="45708" rIns="91419" bIns="457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6" y="9430095"/>
            <a:ext cx="2945659" cy="496412"/>
          </a:xfrm>
          <a:prstGeom prst="rect">
            <a:avLst/>
          </a:prstGeom>
        </p:spPr>
        <p:txBody>
          <a:bodyPr vert="horz" lIns="91419" tIns="45708" rIns="91419" bIns="45708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430095"/>
            <a:ext cx="2945659" cy="496412"/>
          </a:xfrm>
          <a:prstGeom prst="rect">
            <a:avLst/>
          </a:prstGeom>
        </p:spPr>
        <p:txBody>
          <a:bodyPr vert="horz" lIns="91419" tIns="45708" rIns="91419" bIns="45708" rtlCol="0" anchor="b"/>
          <a:lstStyle>
            <a:lvl1pPr algn="r">
              <a:defRPr sz="1200"/>
            </a:lvl1pPr>
          </a:lstStyle>
          <a:p>
            <a:fld id="{DF684819-29A4-41A2-9051-5759A5840FE0}" type="slidenum">
              <a:rPr lang="es-ES" smtClean="0"/>
              <a:pPr/>
              <a:t>‹#›</a:t>
            </a:fld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22513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0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60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41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21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02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82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62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41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84819-29A4-41A2-9051-5759A5840FE0}" type="slidenum">
              <a:rPr lang="es-ES" smtClean="0">
                <a:solidFill>
                  <a:prstClr val="black"/>
                </a:solidFill>
              </a:rPr>
              <a:pPr/>
              <a:t>2</a:t>
            </a:fld>
            <a:endParaRPr lang="eu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74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109AE-4575-47A1-97E6-FFADC1F549F2}" type="slidenum">
              <a:rPr lang="es-ES" smtClean="0"/>
              <a:pPr/>
              <a:t>12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6243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109AE-4575-47A1-97E6-FFADC1F549F2}" type="slidenum">
              <a:rPr lang="es-ES" smtClean="0"/>
              <a:pPr/>
              <a:t>13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92983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84819-29A4-41A2-9051-5759A5840FE0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u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7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84819-29A4-41A2-9051-5759A5840FE0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u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1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84819-29A4-41A2-9051-5759A5840FE0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u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6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84819-29A4-41A2-9051-5759A5840FE0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u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4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109AE-4575-47A1-97E6-FFADC1F549F2}" type="slidenum">
              <a:rPr lang="es-ES" smtClean="0"/>
              <a:pPr/>
              <a:t>8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5064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109AE-4575-47A1-97E6-FFADC1F549F2}" type="slidenum">
              <a:rPr lang="es-ES" smtClean="0"/>
              <a:pPr/>
              <a:t>9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506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109AE-4575-47A1-97E6-FFADC1F549F2}" type="slidenum">
              <a:rPr lang="es-ES" smtClean="0"/>
              <a:pPr/>
              <a:t>10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52610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109AE-4575-47A1-97E6-FFADC1F549F2}" type="slidenum">
              <a:rPr lang="es-ES" smtClean="0"/>
              <a:pPr/>
              <a:t>11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95748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00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B589-C5AF-43D5-995F-3C3404108336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CFBE-C24F-443C-921B-1B1A5FF4826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80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B589-C5AF-43D5-995F-3C3404108336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CFBE-C24F-443C-921B-1B1A5FF4826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92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B589-C5AF-43D5-995F-3C3404108336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CFBE-C24F-443C-921B-1B1A5FF4826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8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B589-C5AF-43D5-995F-3C3404108336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CFBE-C24F-443C-921B-1B1A5FF4826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629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B589-C5AF-43D5-995F-3C3404108336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CFBE-C24F-443C-921B-1B1A5FF4826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012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B589-C5AF-43D5-995F-3C3404108336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CFBE-C24F-443C-921B-1B1A5FF4826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025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784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77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45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4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66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9308332" y="6484695"/>
            <a:ext cx="521447" cy="19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altLang="es-ES" sz="1000" b="1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6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0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9308332" y="6484695"/>
            <a:ext cx="521447" cy="19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altLang="es-ES" sz="1000" b="1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1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14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B589-C5AF-43D5-995F-3C3404108336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CFBE-C24F-443C-921B-1B1A5FF4826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40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B589-C5AF-43D5-995F-3C3404108336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CFBE-C24F-443C-921B-1B1A5FF4826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62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B589-C5AF-43D5-995F-3C3404108336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CFBE-C24F-443C-921B-1B1A5FF4826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0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B589-C5AF-43D5-995F-3C3404108336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CFBE-C24F-443C-921B-1B1A5FF4826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7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B589-C5AF-43D5-995F-3C3404108336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CFBE-C24F-443C-921B-1B1A5FF4826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60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 userDrawn="1"/>
        </p:nvSpPr>
        <p:spPr>
          <a:xfrm>
            <a:off x="416496" y="404664"/>
            <a:ext cx="9072063" cy="576064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l"/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Agrupar 24"/>
          <p:cNvGrpSpPr/>
          <p:nvPr userDrawn="1"/>
        </p:nvGrpSpPr>
        <p:grpSpPr>
          <a:xfrm>
            <a:off x="934806" y="6363440"/>
            <a:ext cx="8028054" cy="451170"/>
            <a:chOff x="543115" y="6243473"/>
            <a:chExt cx="8028054" cy="451170"/>
          </a:xfrm>
        </p:grpSpPr>
        <p:pic>
          <p:nvPicPr>
            <p:cNvPr id="14" name="Imagen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4369" y="6426200"/>
              <a:ext cx="2336800" cy="254000"/>
            </a:xfrm>
            <a:prstGeom prst="rect">
              <a:avLst/>
            </a:prstGeom>
          </p:spPr>
        </p:pic>
        <p:cxnSp>
          <p:nvCxnSpPr>
            <p:cNvPr id="15" name="Conector recto 60"/>
            <p:cNvCxnSpPr/>
            <p:nvPr/>
          </p:nvCxnSpPr>
          <p:spPr>
            <a:xfrm>
              <a:off x="4811551" y="6320118"/>
              <a:ext cx="3759618" cy="0"/>
            </a:xfrm>
            <a:prstGeom prst="line">
              <a:avLst/>
            </a:prstGeom>
            <a:ln w="12700" cmpd="sng">
              <a:solidFill>
                <a:srgbClr val="D9DA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Imagen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149" y="6243473"/>
              <a:ext cx="342900" cy="419100"/>
            </a:xfrm>
            <a:prstGeom prst="rect">
              <a:avLst/>
            </a:prstGeom>
          </p:spPr>
        </p:pic>
        <p:cxnSp>
          <p:nvCxnSpPr>
            <p:cNvPr id="17" name="Conector recto 70"/>
            <p:cNvCxnSpPr/>
            <p:nvPr/>
          </p:nvCxnSpPr>
          <p:spPr>
            <a:xfrm>
              <a:off x="543115" y="6320118"/>
              <a:ext cx="3655612" cy="0"/>
            </a:xfrm>
            <a:prstGeom prst="line">
              <a:avLst/>
            </a:prstGeom>
            <a:ln w="12700" cmpd="sng">
              <a:solidFill>
                <a:srgbClr val="D9DA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Imagen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120" y="6440643"/>
              <a:ext cx="2082800" cy="254000"/>
            </a:xfrm>
            <a:prstGeom prst="rect">
              <a:avLst/>
            </a:prstGeom>
          </p:spPr>
        </p:pic>
      </p:grpSp>
      <p:sp>
        <p:nvSpPr>
          <p:cNvPr id="19" name="18 Rectángulo"/>
          <p:cNvSpPr/>
          <p:nvPr userDrawn="1"/>
        </p:nvSpPr>
        <p:spPr>
          <a:xfrm>
            <a:off x="4655298" y="6351563"/>
            <a:ext cx="569889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 userDrawn="1"/>
        </p:nvSpPr>
        <p:spPr>
          <a:xfrm>
            <a:off x="4742242" y="6504501"/>
            <a:ext cx="396000" cy="3219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25907-2B28-48F0-9CD9-55533590C963}" type="slidenum">
              <a:rPr kumimoji="0" lang="es-ES" altLang="es-ES" sz="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u-ES" altLang="es-ES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8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5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24"/>
          <p:cNvGrpSpPr/>
          <p:nvPr userDrawn="1"/>
        </p:nvGrpSpPr>
        <p:grpSpPr>
          <a:xfrm>
            <a:off x="934806" y="6363440"/>
            <a:ext cx="8028054" cy="451170"/>
            <a:chOff x="543115" y="6243473"/>
            <a:chExt cx="8028054" cy="451170"/>
          </a:xfrm>
        </p:grpSpPr>
        <p:pic>
          <p:nvPicPr>
            <p:cNvPr id="14" name="Imagen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4369" y="6426200"/>
              <a:ext cx="2336800" cy="254000"/>
            </a:xfrm>
            <a:prstGeom prst="rect">
              <a:avLst/>
            </a:prstGeom>
          </p:spPr>
        </p:pic>
        <p:cxnSp>
          <p:nvCxnSpPr>
            <p:cNvPr id="15" name="Conector recto 60"/>
            <p:cNvCxnSpPr/>
            <p:nvPr/>
          </p:nvCxnSpPr>
          <p:spPr>
            <a:xfrm>
              <a:off x="4811551" y="6320118"/>
              <a:ext cx="3759618" cy="0"/>
            </a:xfrm>
            <a:prstGeom prst="line">
              <a:avLst/>
            </a:prstGeom>
            <a:ln w="12700" cmpd="sng">
              <a:solidFill>
                <a:srgbClr val="D9DA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Imagen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149" y="6243473"/>
              <a:ext cx="342900" cy="419100"/>
            </a:xfrm>
            <a:prstGeom prst="rect">
              <a:avLst/>
            </a:prstGeom>
          </p:spPr>
        </p:pic>
        <p:cxnSp>
          <p:nvCxnSpPr>
            <p:cNvPr id="17" name="Conector recto 70"/>
            <p:cNvCxnSpPr/>
            <p:nvPr/>
          </p:nvCxnSpPr>
          <p:spPr>
            <a:xfrm>
              <a:off x="543115" y="6320118"/>
              <a:ext cx="3655612" cy="0"/>
            </a:xfrm>
            <a:prstGeom prst="line">
              <a:avLst/>
            </a:prstGeom>
            <a:ln w="12700" cmpd="sng">
              <a:solidFill>
                <a:srgbClr val="D9DA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Imagen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120" y="6440643"/>
              <a:ext cx="2082800" cy="254000"/>
            </a:xfrm>
            <a:prstGeom prst="rect">
              <a:avLst/>
            </a:prstGeom>
          </p:spPr>
        </p:pic>
      </p:grpSp>
      <p:sp>
        <p:nvSpPr>
          <p:cNvPr id="19" name="18 Rectángulo"/>
          <p:cNvSpPr/>
          <p:nvPr userDrawn="1"/>
        </p:nvSpPr>
        <p:spPr>
          <a:xfrm>
            <a:off x="4655298" y="6351563"/>
            <a:ext cx="569889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 userDrawn="1"/>
        </p:nvSpPr>
        <p:spPr>
          <a:xfrm>
            <a:off x="4742242" y="6504501"/>
            <a:ext cx="396000" cy="3219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25907-2B28-48F0-9CD9-55533590C963}" type="slidenum">
              <a:rPr kumimoji="0" lang="es-ES" altLang="es-ES" sz="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u-ES" altLang="es-ES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4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57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9B589-C5AF-43D5-995F-3C3404108336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DCFBE-C24F-443C-921B-1B1A5FF4826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37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 userDrawn="1"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lum bright="20000" contrast="-40000"/>
          </a:blip>
          <a:stretch>
            <a:fillRect/>
          </a:stretch>
        </p:blipFill>
        <p:spPr>
          <a:xfrm>
            <a:off x="0" y="-571500"/>
            <a:ext cx="99060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9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6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6"/>
          <p:cNvPicPr>
            <a:picLocks noChangeAspect="1"/>
          </p:cNvPicPr>
          <p:nvPr userDrawn="1"/>
        </p:nvPicPr>
        <p:blipFill rotWithShape="1">
          <a:blip r:embed="rId5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50" b="7647"/>
          <a:stretch/>
        </p:blipFill>
        <p:spPr>
          <a:xfrm>
            <a:off x="1698171" y="-9"/>
            <a:ext cx="8200040" cy="685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2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54" r:id="rId2"/>
    <p:sldLayoutId id="2147483755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24"/>
          <p:cNvGrpSpPr/>
          <p:nvPr userDrawn="1"/>
        </p:nvGrpSpPr>
        <p:grpSpPr>
          <a:xfrm>
            <a:off x="934806" y="6363440"/>
            <a:ext cx="8028054" cy="451170"/>
            <a:chOff x="543115" y="6243473"/>
            <a:chExt cx="8028054" cy="451170"/>
          </a:xfrm>
        </p:grpSpPr>
        <p:pic>
          <p:nvPicPr>
            <p:cNvPr id="14" name="Imagen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4369" y="6426200"/>
              <a:ext cx="2336800" cy="254000"/>
            </a:xfrm>
            <a:prstGeom prst="rect">
              <a:avLst/>
            </a:prstGeom>
          </p:spPr>
        </p:pic>
        <p:cxnSp>
          <p:nvCxnSpPr>
            <p:cNvPr id="15" name="Conector recto 60"/>
            <p:cNvCxnSpPr/>
            <p:nvPr/>
          </p:nvCxnSpPr>
          <p:spPr>
            <a:xfrm>
              <a:off x="4811551" y="6320118"/>
              <a:ext cx="3759618" cy="0"/>
            </a:xfrm>
            <a:prstGeom prst="line">
              <a:avLst/>
            </a:prstGeom>
            <a:ln w="12700" cmpd="sng">
              <a:solidFill>
                <a:srgbClr val="D9DA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Imagen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149" y="6243473"/>
              <a:ext cx="342900" cy="419100"/>
            </a:xfrm>
            <a:prstGeom prst="rect">
              <a:avLst/>
            </a:prstGeom>
          </p:spPr>
        </p:pic>
        <p:cxnSp>
          <p:nvCxnSpPr>
            <p:cNvPr id="17" name="Conector recto 70"/>
            <p:cNvCxnSpPr/>
            <p:nvPr/>
          </p:nvCxnSpPr>
          <p:spPr>
            <a:xfrm>
              <a:off x="543115" y="6320118"/>
              <a:ext cx="3655612" cy="0"/>
            </a:xfrm>
            <a:prstGeom prst="line">
              <a:avLst/>
            </a:prstGeom>
            <a:ln w="12700" cmpd="sng">
              <a:solidFill>
                <a:srgbClr val="D9DA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Imagen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120" y="6440643"/>
              <a:ext cx="2082800" cy="254000"/>
            </a:xfrm>
            <a:prstGeom prst="rect">
              <a:avLst/>
            </a:prstGeom>
          </p:spPr>
        </p:pic>
      </p:grpSp>
      <p:sp>
        <p:nvSpPr>
          <p:cNvPr id="19" name="18 Rectángulo"/>
          <p:cNvSpPr/>
          <p:nvPr userDrawn="1"/>
        </p:nvSpPr>
        <p:spPr>
          <a:xfrm>
            <a:off x="4655298" y="6351563"/>
            <a:ext cx="569889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19 Rectángulo"/>
          <p:cNvSpPr/>
          <p:nvPr userDrawn="1"/>
        </p:nvSpPr>
        <p:spPr>
          <a:xfrm>
            <a:off x="4742242" y="6504501"/>
            <a:ext cx="396000" cy="3219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8825907-2B28-48F0-9CD9-55533590C963}" type="slidenum">
              <a:rPr lang="es-ES" altLang="es-ES" sz="9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u-ES" altLang="es-ES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3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2457" y="-2047131"/>
            <a:ext cx="14559555" cy="89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80953" y="179935"/>
            <a:ext cx="2819916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u-ES" altLang="es-ES" sz="1600" b="1" dirty="0">
                <a:solidFill>
                  <a:srgbClr val="AF78AF"/>
                </a:solidFill>
                <a:latin typeface="Arial" panose="020B0604020202020204" pitchFamily="34" charset="0"/>
              </a:rPr>
              <a:t>Ardatz, jarraibide eta neurrien taula orokorra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-15552" y="0"/>
            <a:ext cx="2087457" cy="6453336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5313040" y="-639"/>
            <a:ext cx="4608512" cy="837351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59" y="0"/>
            <a:ext cx="696401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884635"/>
              </p:ext>
            </p:extLst>
          </p:nvPr>
        </p:nvGraphicFramePr>
        <p:xfrm>
          <a:off x="3152800" y="1052736"/>
          <a:ext cx="6537175" cy="5148732"/>
        </p:xfrm>
        <a:graphic>
          <a:graphicData uri="http://schemas.openxmlformats.org/drawingml/2006/table">
            <a:tbl>
              <a:tblPr/>
              <a:tblGrid>
                <a:gridCol w="1440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970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9984">
                <a:tc>
                  <a:txBody>
                    <a:bodyPr/>
                    <a:lstStyle/>
                    <a:p>
                      <a:pPr algn="l" fontAlgn="t"/>
                      <a:r>
                        <a:rPr lang="eu-ES" sz="1200" b="1" u="none" strike="noStrike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ARDATZA</a:t>
                      </a:r>
                      <a:endParaRPr lang="eu-ES" sz="1200" b="1" u="none" strike="sngStrike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u-ES" sz="1200" b="1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JARRAIBIDEA</a:t>
                      </a: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085">
                <a:tc rowSpan="5">
                  <a:txBody>
                    <a:bodyPr/>
                    <a:lstStyle/>
                    <a:p>
                      <a:pPr algn="l" fontAlgn="t"/>
                      <a:r>
                        <a:rPr lang="eu-ES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1. ARDATZA</a:t>
                      </a:r>
                    </a:p>
                    <a:p>
                      <a:pPr algn="l" fontAlgn="t"/>
                      <a:r>
                        <a:rPr lang="eu-E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SOLDATA/ORDUA DESBERDINTASUNA MURRIZTEA</a:t>
                      </a:r>
                      <a:endParaRPr lang="eu-E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0ECF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u-ES" sz="1050" b="0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Ikuskapen gehiago egitea, sexuan oinarritutako soldata-diskriminazioak zuzentzeko, halakorik egonez gero</a:t>
                      </a:r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085">
                <a:tc vMerge="1">
                  <a:txBody>
                    <a:bodyPr/>
                    <a:lstStyle/>
                    <a:p>
                      <a:pPr algn="ctr" fontAlgn="t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u-ES" sz="1050" b="0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Langileei informazioa ematea, sexuan oinarritutako soldata-diskriminaziorik ez izateko eskubideaz, eta zuzeneko soldata-diskriminazioak sala ditzaten bultzatzea</a:t>
                      </a:r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8187">
                <a:tc vMerge="1">
                  <a:txBody>
                    <a:bodyPr/>
                    <a:lstStyle/>
                    <a:p>
                      <a:pPr algn="ctr" fontAlgn="t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u-ES" sz="105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Bokazio-orientaziorako jarduera indartzea eta hobetzea, EAEko gazteek karrera profesionala genero-estereotiporik gabeko informazio gehiago izanda aukera dezaten </a:t>
                      </a:r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085">
                <a:tc vMerge="1">
                  <a:txBody>
                    <a:bodyPr/>
                    <a:lstStyle/>
                    <a:p>
                      <a:pPr algn="ctr" fontAlgn="t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7890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050" b="0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Pizgarriak eskaintzea ikasketa tekniko eta teknologikoetan emakume gehiago sartzeko</a:t>
                      </a:r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9984">
                <a:tc vMerge="1">
                  <a:txBody>
                    <a:bodyPr/>
                    <a:lstStyle/>
                    <a:p>
                      <a:pPr algn="ctr" fontAlgn="t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u-ES" sz="1050" b="0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Emakumeen presentzia eta eragina handitzea erabaki- eta zuzendaritza-eremuetan</a:t>
                      </a:r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9984">
                <a:tc rowSpan="7">
                  <a:txBody>
                    <a:bodyPr/>
                    <a:lstStyle/>
                    <a:p>
                      <a:pPr algn="l" fontAlgn="t"/>
                      <a:r>
                        <a:rPr lang="eu-ES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2. ARDATZA</a:t>
                      </a:r>
                    </a:p>
                    <a:p>
                      <a:pPr algn="l" fontAlgn="t"/>
                      <a:r>
                        <a:rPr lang="eu-E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DESBERDINTASUNA MURRIZTEA LANALDIETAN</a:t>
                      </a:r>
                    </a:p>
                    <a:p>
                      <a:pPr algn="l" fontAlgn="t"/>
                      <a:endParaRPr lang="eu-E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0ECF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u-ES" sz="1050" b="0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Lan-iruzurraren kontrako borroka indartzea</a:t>
                      </a:r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9984">
                <a:tc vMerge="1">
                  <a:txBody>
                    <a:bodyPr/>
                    <a:lstStyle/>
                    <a:p>
                      <a:pPr algn="ctr" fontAlgn="t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7890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050" b="0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Kontziliazio erantzukidea sustatzea EAEko enpresetan</a:t>
                      </a:r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9085">
                <a:tc vMerge="1">
                  <a:txBody>
                    <a:bodyPr/>
                    <a:lstStyle/>
                    <a:p>
                      <a:pPr algn="ctr" fontAlgn="t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7890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050" b="0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Herritarrak, bereziki gizonak, sentsibilizatzea, etxeko lanetan eta pertsonen zaintza-lanetan haiek ere erantzule izan daitezen </a:t>
                      </a:r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9984">
                <a:tc vMerge="1">
                  <a:txBody>
                    <a:bodyPr/>
                    <a:lstStyle/>
                    <a:p>
                      <a:pPr algn="ctr" fontAlgn="t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u-ES" sz="1050" b="0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0-3 urtekoen eskolatzea bultzatzea</a:t>
                      </a:r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9984">
                <a:tc vMerge="1">
                  <a:txBody>
                    <a:bodyPr/>
                    <a:lstStyle/>
                    <a:p>
                      <a:pPr algn="ctr" fontAlgn="t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7890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05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Kontziliazio</a:t>
                      </a:r>
                      <a:r>
                        <a:rPr lang="eu-ES" sz="105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u-ES" sz="105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erantzukidea</a:t>
                      </a:r>
                      <a:r>
                        <a:rPr lang="eu-ES" sz="105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gehiago lantzea </a:t>
                      </a:r>
                      <a:r>
                        <a:rPr dirty="0"/>
                        <a:t> </a:t>
                      </a:r>
                      <a:r>
                        <a:rPr lang="eu-ES" sz="105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EAEko administrazio publikoan</a:t>
                      </a:r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9984">
                <a:tc vMerge="1">
                  <a:txBody>
                    <a:bodyPr/>
                    <a:lstStyle/>
                    <a:p>
                      <a:pPr algn="ctr" fontAlgn="t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7890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050" b="0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Ordutegiak arrazionalizatzea, kontziliazioa errazteko</a:t>
                      </a:r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9085">
                <a:tc vMerge="1">
                  <a:txBody>
                    <a:bodyPr/>
                    <a:lstStyle/>
                    <a:p>
                      <a:pPr algn="ctr" fontAlgn="t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7890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05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Kontziliazio erantzukidea errazteko pizgarri ekonomikoak eta zerbitzuak gehitzea, emakumeak lan-merkatutik atera ez daitezen eta haien jarduera-tasa hobetu dadin</a:t>
                      </a:r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9" name="Shape 152"/>
          <p:cNvSpPr/>
          <p:nvPr/>
        </p:nvSpPr>
        <p:spPr>
          <a:xfrm>
            <a:off x="200589" y="2231476"/>
            <a:ext cx="2880000" cy="2880000"/>
          </a:xfrm>
          <a:prstGeom prst="ellipse">
            <a:avLst/>
          </a:prstGeom>
          <a:solidFill>
            <a:srgbClr val="4F81BD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sym typeface="Nunito Sans"/>
              </a:rPr>
              <a:t>20</a:t>
            </a:r>
            <a:r>
              <a:rPr kumimoji="0" lang="eu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sym typeface="Nunito Sans"/>
              </a:rPr>
              <a:t> jarraibide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388" y="6512197"/>
            <a:ext cx="22098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80953" y="179935"/>
            <a:ext cx="2819916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u-ES" altLang="es-ES" sz="1600" b="1" dirty="0">
                <a:solidFill>
                  <a:srgbClr val="AF78AF"/>
                </a:solidFill>
                <a:latin typeface="Arial" panose="020B0604020202020204" pitchFamily="34" charset="0"/>
              </a:rPr>
              <a:t>Ardatz, jarraibide eta neurrien taula orokorra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-15552" y="0"/>
            <a:ext cx="2111911" cy="6453336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5241032" y="-639"/>
            <a:ext cx="4680520" cy="837351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59" y="0"/>
            <a:ext cx="696401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526737"/>
              </p:ext>
            </p:extLst>
          </p:nvPr>
        </p:nvGraphicFramePr>
        <p:xfrm>
          <a:off x="3152800" y="1619248"/>
          <a:ext cx="6552728" cy="4114010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5550">
                <a:tc>
                  <a:txBody>
                    <a:bodyPr/>
                    <a:lstStyle/>
                    <a:p>
                      <a:pPr algn="l" fontAlgn="t"/>
                      <a:r>
                        <a:rPr lang="eu-ES" sz="1000" b="1" u="none" strike="noStrike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ARDATZA</a:t>
                      </a:r>
                      <a:endParaRPr lang="eu-ES" sz="1000" b="1" u="none" strike="sng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u-ES" sz="1000" b="1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JARRAIBIDEA</a:t>
                      </a: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550">
                <a:tc rowSpan="4">
                  <a:txBody>
                    <a:bodyPr/>
                    <a:lstStyle/>
                    <a:p>
                      <a:pPr algn="l" fontAlgn="t"/>
                      <a:r>
                        <a:rPr lang="eu-ES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3. ARDATZA</a:t>
                      </a:r>
                    </a:p>
                    <a:p>
                      <a:pPr algn="l" fontAlgn="t"/>
                      <a:r>
                        <a:rPr lang="eu-E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HEZKUNTZA ETA GIZARTEA SENTSIBILIZATZEA</a:t>
                      </a:r>
                    </a:p>
                    <a:p>
                      <a:pPr algn="l" fontAlgn="t"/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0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7890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050" b="0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Haurtzarotik berdintasunean oinarritutako hezkuntza sustatzea </a:t>
                      </a:r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362">
                <a:tc vMerge="1">
                  <a:txBody>
                    <a:bodyPr/>
                    <a:lstStyle/>
                    <a:p>
                      <a:pPr algn="ctr" fontAlgn="t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7890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050" b="0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Euskadin soldata-arrakalari eragiten dioten faktoreen bilakaerari erreparatzea</a:t>
                      </a:r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362">
                <a:tc vMerge="1">
                  <a:txBody>
                    <a:bodyPr/>
                    <a:lstStyle/>
                    <a:p>
                      <a:pPr algn="ctr" fontAlgn="t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7890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05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Aplikatutako neurriek zenbateko inpaktu erreala lortu duten ebaluatzea</a:t>
                      </a:r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550">
                <a:tc vMerge="1">
                  <a:txBody>
                    <a:bodyPr/>
                    <a:lstStyle/>
                    <a:p>
                      <a:pPr algn="ctr" fontAlgn="t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7890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050" b="0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Gizarteari erakustea soldata-arrakala murrizteak zer balio dakarren gure herriarentzat</a:t>
                      </a:r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8362">
                <a:tc rowSpan="4">
                  <a:txBody>
                    <a:bodyPr/>
                    <a:lstStyle/>
                    <a:p>
                      <a:pPr algn="l" fontAlgn="t"/>
                      <a:r>
                        <a:rPr lang="eu-ES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4. ARDATZA</a:t>
                      </a:r>
                    </a:p>
                    <a:p>
                      <a:pPr algn="l" fontAlgn="t"/>
                      <a:r>
                        <a:rPr lang="eu-E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ENPRESAK ETA SINDIKATUAK SENTSIBILIZATZEA</a:t>
                      </a:r>
                    </a:p>
                    <a:p>
                      <a:pPr algn="l" fontAlgn="t"/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0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7890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050" b="0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Berdintasun-planak orokortzea, zuzeneko eta zeharkako soldata-arrakalaren kontra egiteko neurriak dituzten enpresetan</a:t>
                      </a:r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8362">
                <a:tc vMerge="1">
                  <a:txBody>
                    <a:bodyPr/>
                    <a:lstStyle/>
                    <a:p>
                      <a:pPr algn="ctr" fontAlgn="t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7890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050" b="0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Kudeaketa aurreratua gehiago lantzea, pertsonen garapena balioesteko eta babesteko, generoaren arabera lerrotu gabe.</a:t>
                      </a:r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550">
                <a:tc vMerge="1">
                  <a:txBody>
                    <a:bodyPr/>
                    <a:lstStyle/>
                    <a:p>
                      <a:pPr algn="ctr" fontAlgn="t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7890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050" b="0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Soldata-gardentasuna sustatzea</a:t>
                      </a:r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8362">
                <a:tc vMerge="1">
                  <a:txBody>
                    <a:bodyPr/>
                    <a:lstStyle/>
                    <a:p>
                      <a:pPr algn="ctr" fontAlgn="t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7890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05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Kontratazioan klausula sozialak erabiltzea, soldata-arrakala murrizten aurrera egiteko.</a:t>
                      </a:r>
                      <a:endParaRPr lang="eu-E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Shape 152"/>
          <p:cNvSpPr/>
          <p:nvPr/>
        </p:nvSpPr>
        <p:spPr>
          <a:xfrm>
            <a:off x="200589" y="2231476"/>
            <a:ext cx="2880000" cy="2880000"/>
          </a:xfrm>
          <a:prstGeom prst="ellipse">
            <a:avLst/>
          </a:prstGeom>
          <a:solidFill>
            <a:srgbClr val="4F81BD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sym typeface="Nunito Sans"/>
              </a:rPr>
              <a:t>20</a:t>
            </a:r>
            <a:r>
              <a:rPr kumimoji="0" lang="eu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sym typeface="Nunito Sans"/>
              </a:rPr>
              <a:t> jarraibide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388" y="6512197"/>
            <a:ext cx="22098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80953" y="179935"/>
            <a:ext cx="2819916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u-ES" altLang="es-ES" sz="1600" b="1" dirty="0">
                <a:solidFill>
                  <a:srgbClr val="AF78AF"/>
                </a:solidFill>
                <a:latin typeface="Arial" panose="020B0604020202020204" pitchFamily="34" charset="0"/>
              </a:rPr>
              <a:t>Ardatz, jarraibide eta neurrien taula orokorra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-15552" y="0"/>
            <a:ext cx="2111911" cy="6453336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5313040" y="-639"/>
            <a:ext cx="4608512" cy="837351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59" y="0"/>
            <a:ext cx="696401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936776" y="3933056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es-ES" dirty="0">
              <a:solidFill>
                <a:srgbClr val="000000"/>
              </a:solidFill>
              <a:latin typeface="Arial"/>
            </a:endParaRPr>
          </a:p>
          <a:p>
            <a:pPr fontAlgn="t"/>
            <a:endParaRPr lang="es-ES" dirty="0">
              <a:solidFill>
                <a:srgbClr val="000000"/>
              </a:solidFill>
              <a:latin typeface="Arial"/>
            </a:endParaRPr>
          </a:p>
          <a:p>
            <a:pPr fontAlgn="t"/>
            <a:endParaRPr lang="es-ES" dirty="0">
              <a:solidFill>
                <a:srgbClr val="000000"/>
              </a:solidFill>
              <a:latin typeface="Arial"/>
            </a:endParaRPr>
          </a:p>
          <a:p>
            <a:pPr fontAlgn="t"/>
            <a:endParaRPr lang="es-ES" dirty="0">
              <a:solidFill>
                <a:srgbClr val="000000"/>
              </a:solidFill>
              <a:latin typeface="Arial"/>
            </a:endParaRPr>
          </a:p>
          <a:p>
            <a:pPr fontAlgn="t"/>
            <a:endParaRPr lang="es-ES" dirty="0" smtClean="0">
              <a:solidFill>
                <a:srgbClr val="000000"/>
              </a:solidFill>
              <a:latin typeface="Arial"/>
            </a:endParaRPr>
          </a:p>
          <a:p>
            <a:pPr fontAlgn="t"/>
            <a:endParaRPr lang="es-ES" dirty="0">
              <a:solidFill>
                <a:srgbClr val="000000"/>
              </a:solidFill>
              <a:latin typeface="Arial"/>
            </a:endParaRPr>
          </a:p>
          <a:p>
            <a:endParaRPr lang="es-ES" dirty="0"/>
          </a:p>
        </p:txBody>
      </p:sp>
      <p:sp>
        <p:nvSpPr>
          <p:cNvPr id="13" name="Shape 153"/>
          <p:cNvSpPr/>
          <p:nvPr/>
        </p:nvSpPr>
        <p:spPr>
          <a:xfrm>
            <a:off x="56456" y="2276872"/>
            <a:ext cx="2808312" cy="2772590"/>
          </a:xfrm>
          <a:prstGeom prst="ellipse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sym typeface="Nunito Sans"/>
              </a:rPr>
              <a:t>60</a:t>
            </a:r>
            <a:r>
              <a:rPr kumimoji="0" lang="eu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sym typeface="Nunito Sans"/>
              </a:rPr>
              <a:t> neurri</a:t>
            </a:r>
            <a:r>
              <a:rPr kumimoji="0" lang="eu-ES" sz="20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sym typeface="Nunito Sans"/>
              </a:rPr>
              <a:t> </a:t>
            </a:r>
            <a:r>
              <a:rPr lang="eu-ES" sz="1600" b="1" kern="0" dirty="0" smtClean="0">
                <a:solidFill>
                  <a:srgbClr val="FFFFFF"/>
                </a:solidFill>
                <a:latin typeface="Arial" pitchFamily="34" charset="0"/>
                <a:sym typeface="Nunito Sans"/>
              </a:rPr>
              <a:t>(neurri/ ardatz/ sail kopurua)</a:t>
            </a:r>
            <a:endParaRPr kumimoji="0" lang="eu-ES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Nunito Sans"/>
              <a:cs typeface="Arial" pitchFamily="34" charset="0"/>
              <a:sym typeface="Nunito Sans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581113"/>
              </p:ext>
            </p:extLst>
          </p:nvPr>
        </p:nvGraphicFramePr>
        <p:xfrm>
          <a:off x="2957514" y="836709"/>
          <a:ext cx="6603999" cy="56917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91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xmlns="" val="3215271215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382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u-ES" sz="1200" b="1" u="none" strike="noStrike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ARDATZAK</a:t>
                      </a:r>
                      <a:endParaRPr lang="eu-ES" sz="1200" b="1" u="none" strike="noStrike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u-ES" sz="1200" b="1" u="none" strike="noStrike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SAILA</a:t>
                      </a:r>
                      <a:endParaRPr lang="eu-ES" sz="1200" b="1" u="none" strike="noStrike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u-ES" sz="1200" b="1" u="none" strike="noStrike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NEURRI KOPURUA</a:t>
                      </a:r>
                      <a:endParaRPr lang="eu-ES" sz="1200" b="1" u="none" strike="noStrike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8027">
                <a:tc>
                  <a:txBody>
                    <a:bodyPr/>
                    <a:lstStyle/>
                    <a:p>
                      <a:pPr fontAlgn="t"/>
                      <a:r>
                        <a:rPr lang="eu-E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1. ARDATZA</a:t>
                      </a:r>
                    </a:p>
                    <a:p>
                      <a:pPr fontAlgn="t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SOLDATA/ORDUA DESBERDINTASUNA MURRIZTEA</a:t>
                      </a:r>
                      <a:endParaRPr lang="eu-E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LANA ETA JUSTIZIA</a:t>
                      </a:r>
                    </a:p>
                    <a:p>
                      <a:r>
                        <a:rPr lang="eu-ES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HEZKUNTZA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EKONOMIAREN GARAPENA ETA AZPIEGITURAK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2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GOBERNANTZA PUBLIKOA ETA AUTOGOBERNUA</a:t>
                      </a:r>
                      <a:endParaRPr lang="eu-E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4</a:t>
                      </a:r>
                    </a:p>
                    <a:p>
                      <a:pPr algn="ctr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5</a:t>
                      </a:r>
                    </a:p>
                    <a:p>
                      <a:pPr algn="ctr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2</a:t>
                      </a:r>
                    </a:p>
                    <a:p>
                      <a:pPr algn="ctr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1</a:t>
                      </a:r>
                      <a:endParaRPr lang="eu-E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062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GUZTIRA</a:t>
                      </a:r>
                      <a:endParaRPr lang="eu-E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12</a:t>
                      </a:r>
                      <a:endParaRPr lang="eu-E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2894">
                <a:tc>
                  <a:txBody>
                    <a:bodyPr/>
                    <a:lstStyle/>
                    <a:p>
                      <a:pPr fontAlgn="t"/>
                      <a:r>
                        <a:rPr lang="eu-E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2. ARDATZA</a:t>
                      </a:r>
                    </a:p>
                    <a:p>
                      <a:pPr fontAlgn="t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DESBERDINTASUNA MURRIZTEA LANALDI-KONTUETAN</a:t>
                      </a:r>
                      <a:endParaRPr lang="eu-E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LANA ETA JUSTIZIA</a:t>
                      </a:r>
                    </a:p>
                    <a:p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ENPLEGUA ETA GIZARTE POLITIKAK</a:t>
                      </a:r>
                    </a:p>
                    <a:p>
                      <a:r>
                        <a:rPr lang="eu-ES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LEHENDAKARITZA-EMAKUNDE</a:t>
                      </a:r>
                    </a:p>
                    <a:p>
                      <a:r>
                        <a:rPr lang="eu-ES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HEZKUNTZA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2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GOBERNANTZA PUBLIKOA ETA AUTOGOBERNUA</a:t>
                      </a:r>
                      <a:endParaRPr lang="eu-E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3</a:t>
                      </a:r>
                    </a:p>
                    <a:p>
                      <a:pPr algn="ctr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14</a:t>
                      </a:r>
                    </a:p>
                    <a:p>
                      <a:pPr algn="ctr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1</a:t>
                      </a:r>
                    </a:p>
                    <a:p>
                      <a:pPr algn="ctr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2</a:t>
                      </a:r>
                    </a:p>
                    <a:p>
                      <a:pPr algn="ctr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2</a:t>
                      </a:r>
                      <a:endParaRPr lang="eu-E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8062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GUZTIRA</a:t>
                      </a:r>
                      <a:endParaRPr lang="eu-E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22</a:t>
                      </a:r>
                      <a:endParaRPr lang="eu-E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61602">
                <a:tc>
                  <a:txBody>
                    <a:bodyPr/>
                    <a:lstStyle/>
                    <a:p>
                      <a:pPr fontAlgn="t"/>
                      <a:r>
                        <a:rPr lang="eu-E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3. ARDATZA</a:t>
                      </a:r>
                    </a:p>
                    <a:p>
                      <a:pPr fontAlgn="t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HEZKUNTZA ETA GIZARTEA SENTSIBILIZATZEA</a:t>
                      </a:r>
                      <a:endParaRPr lang="eu-E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HEZKUNTZA</a:t>
                      </a:r>
                    </a:p>
                    <a:p>
                      <a:r>
                        <a:rPr lang="eu-ES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LEHENDAKARITZA-EMAKUNDE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2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GOBERNANTZA PUBLIKOA ETA AUTOGOBERNUA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EKONOMIAREN GARAPENA ETA AZPIEGITURAK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LANA ETA JUSTIZIA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LEHENDAKARITZA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4</a:t>
                      </a:r>
                    </a:p>
                    <a:p>
                      <a:pPr algn="ctr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5</a:t>
                      </a:r>
                    </a:p>
                    <a:p>
                      <a:pPr algn="ctr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2</a:t>
                      </a:r>
                    </a:p>
                    <a:p>
                      <a:pPr algn="ctr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1</a:t>
                      </a:r>
                    </a:p>
                    <a:p>
                      <a:pPr algn="ctr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2</a:t>
                      </a:r>
                    </a:p>
                    <a:p>
                      <a:pPr algn="ctr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1</a:t>
                      </a:r>
                      <a:endParaRPr lang="eu-E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062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2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GUZTIRA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15</a:t>
                      </a:r>
                      <a:endParaRPr lang="eu-E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38027">
                <a:tc>
                  <a:txBody>
                    <a:bodyPr/>
                    <a:lstStyle/>
                    <a:p>
                      <a:pPr fontAlgn="t"/>
                      <a:r>
                        <a:rPr lang="eu-E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4. ARDATZA</a:t>
                      </a:r>
                    </a:p>
                    <a:p>
                      <a:pPr fontAlgn="t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ENPRESAK ETA SINDIKATUAK SENTSIBILIZATZEA</a:t>
                      </a:r>
                      <a:endParaRPr lang="eu-E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LANA ETA JUSTIZIA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LEHENDAKARITZA-EMAKUNDE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EKONOMIAREN GARAPENA ETA AZPIEGITURAK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OGASUNA ETA EKONOMIA</a:t>
                      </a:r>
                      <a:endParaRPr lang="eu-E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6</a:t>
                      </a:r>
                    </a:p>
                    <a:p>
                      <a:pPr algn="ctr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1</a:t>
                      </a:r>
                    </a:p>
                    <a:p>
                      <a:pPr algn="ctr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2</a:t>
                      </a:r>
                    </a:p>
                    <a:p>
                      <a:pPr algn="ctr"/>
                      <a:r>
                        <a:rPr lang="eu-E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2</a:t>
                      </a:r>
                      <a:endParaRPr lang="eu-E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8062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GUZTIRA</a:t>
                      </a:r>
                      <a:endParaRPr lang="eu-E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11</a:t>
                      </a:r>
                      <a:endParaRPr lang="eu-E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388" y="6512197"/>
            <a:ext cx="22098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2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2780951" y="4509120"/>
            <a:ext cx="6996583" cy="1584176"/>
          </a:xfrm>
          <a:prstGeom prst="rect">
            <a:avLst/>
          </a:prstGeom>
          <a:solidFill>
            <a:srgbClr val="F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2780952" y="2834984"/>
            <a:ext cx="6996583" cy="1584176"/>
          </a:xfrm>
          <a:prstGeom prst="rect">
            <a:avLst/>
          </a:prstGeom>
          <a:solidFill>
            <a:srgbClr val="F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2780953" y="1124744"/>
            <a:ext cx="6996583" cy="1584176"/>
          </a:xfrm>
          <a:prstGeom prst="rect">
            <a:avLst/>
          </a:prstGeom>
          <a:solidFill>
            <a:srgbClr val="F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80953" y="179935"/>
            <a:ext cx="2819916" cy="33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u-ES" altLang="es-ES" sz="1600" b="1" dirty="0" smtClean="0">
                <a:solidFill>
                  <a:srgbClr val="AF78AF"/>
                </a:solidFill>
                <a:latin typeface="Arial" panose="020B0604020202020204" pitchFamily="34" charset="0"/>
              </a:rPr>
              <a:t>Neurrien laburpena</a:t>
            </a:r>
            <a:endParaRPr lang="eu-ES" altLang="es-ES" sz="1600" b="1" dirty="0">
              <a:solidFill>
                <a:srgbClr val="AF78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5552" y="0"/>
            <a:ext cx="2111911" cy="6453336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5241032" y="-639"/>
            <a:ext cx="4680520" cy="837351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59" y="0"/>
            <a:ext cx="696401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936776" y="3933056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es-ES" dirty="0">
              <a:solidFill>
                <a:srgbClr val="000000"/>
              </a:solidFill>
              <a:latin typeface="Arial"/>
            </a:endParaRPr>
          </a:p>
          <a:p>
            <a:pPr fontAlgn="t"/>
            <a:endParaRPr lang="es-ES" dirty="0">
              <a:solidFill>
                <a:srgbClr val="000000"/>
              </a:solidFill>
              <a:latin typeface="Arial"/>
            </a:endParaRPr>
          </a:p>
          <a:p>
            <a:pPr fontAlgn="t"/>
            <a:endParaRPr lang="es-ES" dirty="0">
              <a:solidFill>
                <a:srgbClr val="000000"/>
              </a:solidFill>
              <a:latin typeface="Arial"/>
            </a:endParaRPr>
          </a:p>
          <a:p>
            <a:pPr fontAlgn="t"/>
            <a:endParaRPr lang="es-ES" dirty="0">
              <a:solidFill>
                <a:srgbClr val="000000"/>
              </a:solidFill>
              <a:latin typeface="Arial"/>
            </a:endParaRPr>
          </a:p>
          <a:p>
            <a:pPr fontAlgn="t"/>
            <a:endParaRPr lang="es-ES" dirty="0" smtClean="0">
              <a:solidFill>
                <a:srgbClr val="000000"/>
              </a:solidFill>
              <a:latin typeface="Arial"/>
            </a:endParaRPr>
          </a:p>
          <a:p>
            <a:pPr fontAlgn="t"/>
            <a:endParaRPr lang="es-ES" dirty="0">
              <a:solidFill>
                <a:srgbClr val="000000"/>
              </a:solidFill>
              <a:latin typeface="Arial"/>
            </a:endParaRPr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792760" y="980728"/>
            <a:ext cx="698477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600" dirty="0"/>
              <a:t> </a:t>
            </a:r>
          </a:p>
          <a:p>
            <a:pPr lvl="0" algn="just"/>
            <a:r>
              <a:rPr lang="eu-E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LANEKO IRUZURRAREN KONTRA GOGOR BORROKATZEA, IKUSKAPEN GEHIAGO EGINEZ.</a:t>
            </a:r>
          </a:p>
          <a:p>
            <a:pPr lvl="0" algn="just"/>
            <a:endParaRPr lang="eu-E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/>
            <a:r>
              <a:rPr lang="eu-ES" sz="1200" dirty="0" smtClean="0">
                <a:solidFill>
                  <a:srgbClr val="AF78AF"/>
                </a:solidFill>
              </a:rPr>
              <a:t>HEZKUNTZAREN ESTALDURA UNIBERTSALA DENEI ZIURTATU, 3 URTE ARTE</a:t>
            </a:r>
          </a:p>
          <a:p>
            <a:pPr lvl="0" algn="just"/>
            <a:endParaRPr lang="eu-E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/>
            <a:r>
              <a:rPr lang="eu-E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EMAKUME GEHIAGO SARTZEA GIZONEK HARTUTAKO LANBIDE ETA ZEREGINETARA</a:t>
            </a:r>
          </a:p>
          <a:p>
            <a:pPr lvl="0" algn="just"/>
            <a:endParaRPr lang="eu-E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/>
            <a:r>
              <a:rPr lang="eu-ES" sz="1200" dirty="0">
                <a:solidFill>
                  <a:srgbClr val="AF78AF"/>
                </a:solidFill>
              </a:rPr>
              <a:t>KARRERA PROFESIONALA GENERO-ESTEREOTIPORIK GABE AUKERATZEKO BIDEAK EMATEA</a:t>
            </a:r>
          </a:p>
          <a:p>
            <a:pPr lvl="0" algn="just"/>
            <a:endParaRPr lang="eu-E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/>
            <a:endParaRPr lang="eu-E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u-E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ETXEKO LANAK EGITEN ETA ETXEKOAK ZAINTZEN GIZONEK ETA EMAKUMEEK ERANTZUKIZUN BERDINA IZATEKO AHALEGINA EGITEA</a:t>
            </a:r>
          </a:p>
          <a:p>
            <a:pPr algn="just"/>
            <a:endParaRPr lang="eu-E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u-ES" sz="1200" dirty="0">
                <a:solidFill>
                  <a:srgbClr val="AF78AF"/>
                </a:solidFill>
              </a:rPr>
              <a:t>EMAKUMEEN LAN-JARDUERAREN TASA HOBETZEA.</a:t>
            </a:r>
          </a:p>
          <a:p>
            <a:pPr algn="just"/>
            <a:endParaRPr lang="eu-E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u-E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BERDINTASUN-PLANAK OROKORTZEA ENPRESETAN, ZUZENEKO ETA ZEHARKAKO SOLDATA-ARRAKALAREN KONTRA EGITEKO NEURRIAK ERE SARTUTA</a:t>
            </a:r>
          </a:p>
          <a:p>
            <a:pPr algn="just"/>
            <a:endParaRPr lang="eu-E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u-E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u-ES" sz="1200" dirty="0">
                <a:solidFill>
                  <a:srgbClr val="AF78AF"/>
                </a:solidFill>
              </a:rPr>
              <a:t>JENDEA ZAINTZEN JARDUTEN DIRENEI OSPE EKONOMIKO ETA SOZIALA EMATEA</a:t>
            </a:r>
          </a:p>
          <a:p>
            <a:pPr algn="just"/>
            <a:endParaRPr lang="eu-E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u-E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GIZON ETA EMAKUMEEN GURASO-BAIMENAK ETA -BALDINTZAK PAREKATZEA, BAI SEKTORE PUBLIKOAN BAI SEKTORE PRIBATUAN</a:t>
            </a:r>
          </a:p>
          <a:p>
            <a:pPr algn="just"/>
            <a:endParaRPr lang="eu-E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u-ES" sz="1200" dirty="0">
                <a:solidFill>
                  <a:srgbClr val="AF78AF"/>
                </a:solidFill>
              </a:rPr>
              <a:t>SOLDATA-ARRAKALA MURRIZTEAREN ALDEKO JOERA BULTZATU HERRITARREN, ENPRESEN ETA SINDIKATUEN ARTEAN</a:t>
            </a:r>
          </a:p>
          <a:p>
            <a:endParaRPr lang="eu-E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92" y="1340768"/>
            <a:ext cx="415852" cy="54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30" y="2814355"/>
            <a:ext cx="415852" cy="54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75" y="4470539"/>
            <a:ext cx="415852" cy="54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388" y="6512197"/>
            <a:ext cx="22098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6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177136" y="1052736"/>
            <a:ext cx="3600400" cy="793542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216696" y="834385"/>
            <a:ext cx="4248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u-ES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eu-ES" b="1" i="1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eu-ES" b="1" i="1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fontAlgn="t"/>
            <a:endParaRPr lang="eu-E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t"/>
            <a:endParaRPr lang="eu-E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t"/>
            <a:r>
              <a:rPr lang="eu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ARDATZA</a:t>
            </a:r>
          </a:p>
          <a:p>
            <a:pPr fontAlgn="t"/>
            <a:r>
              <a:rPr lang="eu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Soldata/ordu bakoitzeko desberdintasuna murriztea</a:t>
            </a:r>
          </a:p>
          <a:p>
            <a:pPr fontAlgn="t"/>
            <a:r>
              <a:rPr lang="en-US" smtClean="0"/>
              <a:t>	</a:t>
            </a:r>
          </a:p>
          <a:p>
            <a:pPr fontAlgn="t"/>
            <a:r>
              <a:rPr lang="eu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ARDATZA</a:t>
            </a:r>
          </a:p>
          <a:p>
            <a:pPr fontAlgn="t"/>
            <a:r>
              <a:rPr lang="eu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Desberdintasuna murriztea lanaldiari dagokionez</a:t>
            </a:r>
          </a:p>
          <a:p>
            <a:pPr fontAlgn="t"/>
            <a:r>
              <a:rPr lang="en-US" smtClean="0"/>
              <a:t>	</a:t>
            </a:r>
          </a:p>
          <a:p>
            <a:pPr fontAlgn="t"/>
            <a:r>
              <a:rPr lang="eu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ARDATZA</a:t>
            </a:r>
          </a:p>
          <a:p>
            <a:pPr fontAlgn="t"/>
            <a:r>
              <a:rPr lang="eu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Gizartea heztea eta sentsibilizatzea</a:t>
            </a:r>
          </a:p>
          <a:p>
            <a:pPr fontAlgn="t"/>
            <a:endParaRPr lang="eu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t"/>
            <a:r>
              <a:rPr lang="eu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 ARDATZA</a:t>
            </a:r>
          </a:p>
          <a:p>
            <a:pPr fontAlgn="t"/>
            <a:r>
              <a:rPr lang="eu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Enpresak eta sindikatuak sentsibilizatzea</a:t>
            </a:r>
          </a:p>
          <a:p>
            <a:pPr algn="just"/>
            <a:endParaRPr lang="eu-ES" b="1" i="1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eu-ES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en-US" smtClean="0"/>
              <a:t>				</a:t>
            </a:r>
            <a:endParaRPr lang="eu-ES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64768" y="5721"/>
            <a:ext cx="2808312" cy="8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u-ES" altLang="es-ES" sz="1600" b="1" dirty="0">
                <a:solidFill>
                  <a:srgbClr val="AF78AF"/>
                </a:solidFill>
                <a:latin typeface="Arial" panose="020B0604020202020204" pitchFamily="34" charset="0"/>
              </a:rPr>
              <a:t>2020 Plan Operatiboaren agertoki ekonomikoaren laburpena</a:t>
            </a:r>
            <a:endParaRPr lang="eu-ES" altLang="es-ES" sz="1600" b="1" dirty="0">
              <a:solidFill>
                <a:srgbClr val="AF78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15552" y="0"/>
            <a:ext cx="2111911" cy="6453336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745088" y="-639"/>
            <a:ext cx="4176464" cy="837351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59" y="0"/>
            <a:ext cx="696401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7351018" y="980728"/>
            <a:ext cx="33626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u-ES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eu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282,3 M €</a:t>
            </a:r>
          </a:p>
          <a:p>
            <a:pPr algn="just"/>
            <a:r>
              <a:rPr lang="eu-ES" smtClean="0"/>
              <a:t>      </a:t>
            </a:r>
            <a:endParaRPr lang="eu-E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177136" y="3355538"/>
            <a:ext cx="3600400" cy="577518"/>
          </a:xfrm>
          <a:prstGeom prst="roundRect">
            <a:avLst/>
          </a:prstGeom>
          <a:solidFill>
            <a:srgbClr val="E7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033120" y="3214717"/>
            <a:ext cx="336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u-ES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en-US" smtClean="0"/>
              <a:t>	</a:t>
            </a:r>
            <a:r>
              <a:rPr lang="eu-ES" smtClean="0"/>
              <a:t>      </a:t>
            </a:r>
            <a:r>
              <a:rPr lang="eu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275.558.000 €</a:t>
            </a:r>
            <a:endParaRPr lang="eu-ES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77136" y="4291642"/>
            <a:ext cx="3600400" cy="577518"/>
          </a:xfrm>
          <a:prstGeom prst="roundRect">
            <a:avLst/>
          </a:prstGeom>
          <a:solidFill>
            <a:srgbClr val="E7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249144" y="4149080"/>
            <a:ext cx="3362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u-ES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en-US" smtClean="0"/>
              <a:t>	</a:t>
            </a:r>
            <a:r>
              <a:rPr lang="eu-ES" smtClean="0"/>
              <a:t>      </a:t>
            </a:r>
            <a:r>
              <a:rPr lang="eu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4.169.000 €</a:t>
            </a:r>
            <a:endParaRPr lang="eu-ES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eu-ES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177136" y="5155738"/>
            <a:ext cx="3600400" cy="577518"/>
          </a:xfrm>
          <a:prstGeom prst="roundRect">
            <a:avLst/>
          </a:prstGeom>
          <a:solidFill>
            <a:srgbClr val="E7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198890" y="5025950"/>
            <a:ext cx="3362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u-ES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en-US" smtClean="0"/>
              <a:t>	</a:t>
            </a:r>
            <a:r>
              <a:rPr lang="eu-ES" smtClean="0"/>
              <a:t>          </a:t>
            </a:r>
            <a:r>
              <a:rPr lang="eu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965.000 €</a:t>
            </a:r>
            <a:endParaRPr lang="eu-ES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eu-ES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158764" y="2491442"/>
            <a:ext cx="3600400" cy="577518"/>
          </a:xfrm>
          <a:prstGeom prst="roundRect">
            <a:avLst/>
          </a:prstGeom>
          <a:solidFill>
            <a:srgbClr val="E7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910858" y="2289646"/>
            <a:ext cx="3362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u-ES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en-US" smtClean="0"/>
              <a:t>	</a:t>
            </a:r>
            <a:r>
              <a:rPr lang="eu-ES" smtClean="0"/>
              <a:t>             </a:t>
            </a:r>
            <a:r>
              <a:rPr lang="eu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1.663.600 €</a:t>
            </a:r>
          </a:p>
          <a:p>
            <a:pPr algn="just"/>
            <a:endParaRPr lang="eu-ES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TestuKoadroa 21"/>
          <p:cNvSpPr txBox="1"/>
          <p:nvPr/>
        </p:nvSpPr>
        <p:spPr>
          <a:xfrm>
            <a:off x="1856656" y="1035893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Aurrekontuaren estimazioa, ARDATZ BAKOITZEKO</a:t>
            </a:r>
            <a:r>
              <a:rPr lang="eu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algn="ctr"/>
            <a:r>
              <a:rPr lang="eu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2019/2020</a:t>
            </a:r>
            <a:endParaRPr lang="eu-ES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endParaRPr lang="eu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388" y="6512197"/>
            <a:ext cx="22098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5552" y="0"/>
            <a:ext cx="2808312" cy="837351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2936776" y="-639"/>
            <a:ext cx="6969224" cy="837351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75" y="0"/>
            <a:ext cx="696401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131" y="2260451"/>
            <a:ext cx="2905125" cy="27527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742" y="2348880"/>
            <a:ext cx="2777226" cy="26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6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576736" y="5013176"/>
            <a:ext cx="6984776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AF78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576736" y="4293096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u-ES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eu-ES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u-E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u-ES" sz="2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Soldata-arrakala </a:t>
            </a:r>
          </a:p>
          <a:p>
            <a:pPr algn="ctr"/>
            <a:r>
              <a:rPr lang="eu-ES" sz="2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% 24,4</a:t>
            </a:r>
            <a:endParaRPr lang="eu-ES" sz="2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u-ES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eu-E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20752" y="354148"/>
            <a:ext cx="2881374" cy="33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u-ES" altLang="es-ES" sz="1600" b="1" dirty="0" smtClean="0">
                <a:solidFill>
                  <a:srgbClr val="AF78AF"/>
                </a:solidFill>
                <a:latin typeface="Arial" panose="020B0604020202020204" pitchFamily="34" charset="0"/>
              </a:rPr>
              <a:t>Testuingurua</a:t>
            </a:r>
            <a:endParaRPr lang="eu-ES" altLang="es-ES" sz="1600" b="1" dirty="0">
              <a:solidFill>
                <a:srgbClr val="AF78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8 Rectángulo"/>
          <p:cNvSpPr/>
          <p:nvPr/>
        </p:nvSpPr>
        <p:spPr>
          <a:xfrm>
            <a:off x="-15552" y="0"/>
            <a:ext cx="2111911" cy="6453336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9 Rectángulo"/>
          <p:cNvSpPr/>
          <p:nvPr/>
        </p:nvSpPr>
        <p:spPr>
          <a:xfrm>
            <a:off x="4208270" y="-639"/>
            <a:ext cx="5713282" cy="837351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59" y="0"/>
            <a:ext cx="696401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2 CuadroTexto"/>
          <p:cNvSpPr txBox="1"/>
          <p:nvPr/>
        </p:nvSpPr>
        <p:spPr>
          <a:xfrm>
            <a:off x="2444559" y="1124744"/>
            <a:ext cx="71169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Euskadiren egoera soldata-arrakala kontuetan, </a:t>
            </a:r>
            <a:r>
              <a:rPr lang="eu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urteko batez besteko irabazien arabera</a:t>
            </a:r>
          </a:p>
          <a:p>
            <a:pPr algn="just"/>
            <a:endParaRPr lang="eu-ES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eu-E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737" y="2097211"/>
            <a:ext cx="3250551" cy="26279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388" y="6512197"/>
            <a:ext cx="22098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712" y="2204864"/>
            <a:ext cx="3377514" cy="357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353537"/>
              </p:ext>
            </p:extLst>
          </p:nvPr>
        </p:nvGraphicFramePr>
        <p:xfrm>
          <a:off x="6333401" y="5805264"/>
          <a:ext cx="2346318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1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21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6730">
                <a:tc>
                  <a:txBody>
                    <a:bodyPr/>
                    <a:lstStyle/>
                    <a:p>
                      <a:pPr algn="ctr"/>
                      <a:r>
                        <a:rPr lang="eu-ES" sz="1050" dirty="0" smtClean="0">
                          <a:solidFill>
                            <a:srgbClr val="002060"/>
                          </a:solidFill>
                          <a:latin typeface="Arial" pitchFamily="34" charset="0"/>
                        </a:rPr>
                        <a:t> 10 baino gutxiago</a:t>
                      </a:r>
                      <a:endParaRPr lang="eu-ES" sz="105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050" dirty="0" smtClean="0">
                          <a:latin typeface="Arial" pitchFamily="34" charset="0"/>
                        </a:rPr>
                        <a:t>10-15</a:t>
                      </a:r>
                      <a:endParaRPr lang="eu-E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B8AB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050" dirty="0" smtClean="0">
                          <a:latin typeface="Arial" pitchFamily="34" charset="0"/>
                        </a:rPr>
                        <a:t>15 baino gehiago</a:t>
                      </a:r>
                      <a:endParaRPr lang="eu-E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0" name="Shape 91"/>
          <p:cNvSpPr txBox="1">
            <a:spLocks/>
          </p:cNvSpPr>
          <p:nvPr/>
        </p:nvSpPr>
        <p:spPr>
          <a:xfrm>
            <a:off x="2810680" y="5930994"/>
            <a:ext cx="2790392" cy="27918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91440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</a:pPr>
            <a:r>
              <a:rPr lang="eu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Nunito Sans"/>
              </a:rPr>
              <a:t>Iturria: Eurostat 2016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5601072" y="2228671"/>
            <a:ext cx="3913876" cy="3399944"/>
            <a:chOff x="4235800" y="1371772"/>
            <a:chExt cx="5279148" cy="4359855"/>
          </a:xfrm>
        </p:grpSpPr>
        <p:grpSp>
          <p:nvGrpSpPr>
            <p:cNvPr id="6" name="5 Grupo"/>
            <p:cNvGrpSpPr/>
            <p:nvPr/>
          </p:nvGrpSpPr>
          <p:grpSpPr>
            <a:xfrm>
              <a:off x="5698948" y="1371772"/>
              <a:ext cx="3816000" cy="4359855"/>
              <a:chOff x="5303156" y="1371772"/>
              <a:chExt cx="3816000" cy="4359855"/>
            </a:xfrm>
          </p:grpSpPr>
          <p:sp>
            <p:nvSpPr>
              <p:cNvPr id="19" name="Freeform 4"/>
              <p:cNvSpPr>
                <a:spLocks/>
              </p:cNvSpPr>
              <p:nvPr/>
            </p:nvSpPr>
            <p:spPr bwMode="auto">
              <a:xfrm>
                <a:off x="5303156" y="4522640"/>
                <a:ext cx="443847" cy="623249"/>
              </a:xfrm>
              <a:custGeom>
                <a:avLst/>
                <a:gdLst>
                  <a:gd name="T0" fmla="*/ 165 w 344"/>
                  <a:gd name="T1" fmla="*/ 0 h 492"/>
                  <a:gd name="T2" fmla="*/ 180 w 344"/>
                  <a:gd name="T3" fmla="*/ 25 h 492"/>
                  <a:gd name="T4" fmla="*/ 195 w 344"/>
                  <a:gd name="T5" fmla="*/ 25 h 492"/>
                  <a:gd name="T6" fmla="*/ 238 w 344"/>
                  <a:gd name="T7" fmla="*/ 31 h 492"/>
                  <a:gd name="T8" fmla="*/ 258 w 344"/>
                  <a:gd name="T9" fmla="*/ 37 h 492"/>
                  <a:gd name="T10" fmla="*/ 276 w 344"/>
                  <a:gd name="T11" fmla="*/ 60 h 492"/>
                  <a:gd name="T12" fmla="*/ 281 w 344"/>
                  <a:gd name="T13" fmla="*/ 68 h 492"/>
                  <a:gd name="T14" fmla="*/ 231 w 344"/>
                  <a:gd name="T15" fmla="*/ 85 h 492"/>
                  <a:gd name="T16" fmla="*/ 215 w 344"/>
                  <a:gd name="T17" fmla="*/ 112 h 492"/>
                  <a:gd name="T18" fmla="*/ 201 w 344"/>
                  <a:gd name="T19" fmla="*/ 136 h 492"/>
                  <a:gd name="T20" fmla="*/ 191 w 344"/>
                  <a:gd name="T21" fmla="*/ 156 h 492"/>
                  <a:gd name="T22" fmla="*/ 167 w 344"/>
                  <a:gd name="T23" fmla="*/ 151 h 492"/>
                  <a:gd name="T24" fmla="*/ 163 w 344"/>
                  <a:gd name="T25" fmla="*/ 171 h 492"/>
                  <a:gd name="T26" fmla="*/ 165 w 344"/>
                  <a:gd name="T27" fmla="*/ 191 h 492"/>
                  <a:gd name="T28" fmla="*/ 144 w 344"/>
                  <a:gd name="T29" fmla="*/ 211 h 492"/>
                  <a:gd name="T30" fmla="*/ 140 w 344"/>
                  <a:gd name="T31" fmla="*/ 236 h 492"/>
                  <a:gd name="T32" fmla="*/ 144 w 344"/>
                  <a:gd name="T33" fmla="*/ 253 h 492"/>
                  <a:gd name="T34" fmla="*/ 108 w 344"/>
                  <a:gd name="T35" fmla="*/ 265 h 492"/>
                  <a:gd name="T36" fmla="*/ 107 w 344"/>
                  <a:gd name="T37" fmla="*/ 289 h 492"/>
                  <a:gd name="T38" fmla="*/ 56 w 344"/>
                  <a:gd name="T39" fmla="*/ 292 h 492"/>
                  <a:gd name="T40" fmla="*/ 18 w 344"/>
                  <a:gd name="T41" fmla="*/ 270 h 492"/>
                  <a:gd name="T42" fmla="*/ 0 w 344"/>
                  <a:gd name="T43" fmla="*/ 264 h 492"/>
                  <a:gd name="T44" fmla="*/ 20 w 344"/>
                  <a:gd name="T45" fmla="*/ 241 h 492"/>
                  <a:gd name="T46" fmla="*/ 45 w 344"/>
                  <a:gd name="T47" fmla="*/ 211 h 492"/>
                  <a:gd name="T48" fmla="*/ 41 w 344"/>
                  <a:gd name="T49" fmla="*/ 193 h 492"/>
                  <a:gd name="T50" fmla="*/ 29 w 344"/>
                  <a:gd name="T51" fmla="*/ 180 h 492"/>
                  <a:gd name="T52" fmla="*/ 49 w 344"/>
                  <a:gd name="T53" fmla="*/ 169 h 492"/>
                  <a:gd name="T54" fmla="*/ 20 w 344"/>
                  <a:gd name="T55" fmla="*/ 171 h 492"/>
                  <a:gd name="T56" fmla="*/ 29 w 344"/>
                  <a:gd name="T57" fmla="*/ 151 h 492"/>
                  <a:gd name="T58" fmla="*/ 39 w 344"/>
                  <a:gd name="T59" fmla="*/ 134 h 492"/>
                  <a:gd name="T60" fmla="*/ 49 w 344"/>
                  <a:gd name="T61" fmla="*/ 125 h 492"/>
                  <a:gd name="T62" fmla="*/ 77 w 344"/>
                  <a:gd name="T63" fmla="*/ 112 h 492"/>
                  <a:gd name="T64" fmla="*/ 114 w 344"/>
                  <a:gd name="T65" fmla="*/ 76 h 492"/>
                  <a:gd name="T66" fmla="*/ 127 w 344"/>
                  <a:gd name="T67" fmla="*/ 53 h 492"/>
                  <a:gd name="T68" fmla="*/ 136 w 344"/>
                  <a:gd name="T69" fmla="*/ 25 h 4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4"/>
                  <a:gd name="T106" fmla="*/ 0 h 492"/>
                  <a:gd name="T107" fmla="*/ 344 w 344"/>
                  <a:gd name="T108" fmla="*/ 492 h 49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4" h="492">
                    <a:moveTo>
                      <a:pt x="174" y="4"/>
                    </a:moveTo>
                    <a:lnTo>
                      <a:pt x="199" y="0"/>
                    </a:lnTo>
                    <a:lnTo>
                      <a:pt x="215" y="20"/>
                    </a:lnTo>
                    <a:lnTo>
                      <a:pt x="218" y="43"/>
                    </a:lnTo>
                    <a:lnTo>
                      <a:pt x="224" y="47"/>
                    </a:lnTo>
                    <a:lnTo>
                      <a:pt x="236" y="43"/>
                    </a:lnTo>
                    <a:lnTo>
                      <a:pt x="277" y="59"/>
                    </a:lnTo>
                    <a:lnTo>
                      <a:pt x="288" y="52"/>
                    </a:lnTo>
                    <a:lnTo>
                      <a:pt x="304" y="50"/>
                    </a:lnTo>
                    <a:lnTo>
                      <a:pt x="313" y="63"/>
                    </a:lnTo>
                    <a:lnTo>
                      <a:pt x="322" y="86"/>
                    </a:lnTo>
                    <a:lnTo>
                      <a:pt x="333" y="100"/>
                    </a:lnTo>
                    <a:lnTo>
                      <a:pt x="343" y="109"/>
                    </a:lnTo>
                    <a:lnTo>
                      <a:pt x="340" y="115"/>
                    </a:lnTo>
                    <a:lnTo>
                      <a:pt x="311" y="125"/>
                    </a:lnTo>
                    <a:lnTo>
                      <a:pt x="279" y="143"/>
                    </a:lnTo>
                    <a:lnTo>
                      <a:pt x="279" y="172"/>
                    </a:lnTo>
                    <a:lnTo>
                      <a:pt x="261" y="188"/>
                    </a:lnTo>
                    <a:lnTo>
                      <a:pt x="245" y="202"/>
                    </a:lnTo>
                    <a:lnTo>
                      <a:pt x="243" y="229"/>
                    </a:lnTo>
                    <a:lnTo>
                      <a:pt x="243" y="250"/>
                    </a:lnTo>
                    <a:lnTo>
                      <a:pt x="231" y="263"/>
                    </a:lnTo>
                    <a:lnTo>
                      <a:pt x="220" y="250"/>
                    </a:lnTo>
                    <a:lnTo>
                      <a:pt x="202" y="254"/>
                    </a:lnTo>
                    <a:lnTo>
                      <a:pt x="199" y="263"/>
                    </a:lnTo>
                    <a:lnTo>
                      <a:pt x="197" y="288"/>
                    </a:lnTo>
                    <a:lnTo>
                      <a:pt x="204" y="297"/>
                    </a:lnTo>
                    <a:lnTo>
                      <a:pt x="199" y="322"/>
                    </a:lnTo>
                    <a:lnTo>
                      <a:pt x="188" y="334"/>
                    </a:lnTo>
                    <a:lnTo>
                      <a:pt x="174" y="354"/>
                    </a:lnTo>
                    <a:lnTo>
                      <a:pt x="168" y="370"/>
                    </a:lnTo>
                    <a:lnTo>
                      <a:pt x="170" y="397"/>
                    </a:lnTo>
                    <a:lnTo>
                      <a:pt x="183" y="415"/>
                    </a:lnTo>
                    <a:lnTo>
                      <a:pt x="174" y="425"/>
                    </a:lnTo>
                    <a:lnTo>
                      <a:pt x="143" y="436"/>
                    </a:lnTo>
                    <a:lnTo>
                      <a:pt x="131" y="447"/>
                    </a:lnTo>
                    <a:lnTo>
                      <a:pt x="129" y="461"/>
                    </a:lnTo>
                    <a:lnTo>
                      <a:pt x="129" y="486"/>
                    </a:lnTo>
                    <a:lnTo>
                      <a:pt x="93" y="486"/>
                    </a:lnTo>
                    <a:lnTo>
                      <a:pt x="68" y="491"/>
                    </a:lnTo>
                    <a:lnTo>
                      <a:pt x="38" y="456"/>
                    </a:lnTo>
                    <a:lnTo>
                      <a:pt x="22" y="456"/>
                    </a:lnTo>
                    <a:lnTo>
                      <a:pt x="9" y="456"/>
                    </a:lnTo>
                    <a:lnTo>
                      <a:pt x="0" y="445"/>
                    </a:lnTo>
                    <a:lnTo>
                      <a:pt x="9" y="431"/>
                    </a:lnTo>
                    <a:lnTo>
                      <a:pt x="24" y="406"/>
                    </a:lnTo>
                    <a:lnTo>
                      <a:pt x="34" y="381"/>
                    </a:lnTo>
                    <a:lnTo>
                      <a:pt x="54" y="354"/>
                    </a:lnTo>
                    <a:lnTo>
                      <a:pt x="59" y="336"/>
                    </a:lnTo>
                    <a:lnTo>
                      <a:pt x="49" y="325"/>
                    </a:lnTo>
                    <a:lnTo>
                      <a:pt x="38" y="311"/>
                    </a:lnTo>
                    <a:lnTo>
                      <a:pt x="34" y="304"/>
                    </a:lnTo>
                    <a:lnTo>
                      <a:pt x="49" y="300"/>
                    </a:lnTo>
                    <a:lnTo>
                      <a:pt x="59" y="284"/>
                    </a:lnTo>
                    <a:lnTo>
                      <a:pt x="43" y="279"/>
                    </a:lnTo>
                    <a:lnTo>
                      <a:pt x="24" y="288"/>
                    </a:lnTo>
                    <a:lnTo>
                      <a:pt x="24" y="265"/>
                    </a:lnTo>
                    <a:lnTo>
                      <a:pt x="34" y="254"/>
                    </a:lnTo>
                    <a:lnTo>
                      <a:pt x="43" y="240"/>
                    </a:lnTo>
                    <a:lnTo>
                      <a:pt x="47" y="225"/>
                    </a:lnTo>
                    <a:lnTo>
                      <a:pt x="49" y="213"/>
                    </a:lnTo>
                    <a:lnTo>
                      <a:pt x="59" y="209"/>
                    </a:lnTo>
                    <a:lnTo>
                      <a:pt x="70" y="218"/>
                    </a:lnTo>
                    <a:lnTo>
                      <a:pt x="93" y="188"/>
                    </a:lnTo>
                    <a:lnTo>
                      <a:pt x="104" y="168"/>
                    </a:lnTo>
                    <a:lnTo>
                      <a:pt x="138" y="129"/>
                    </a:lnTo>
                    <a:lnTo>
                      <a:pt x="138" y="113"/>
                    </a:lnTo>
                    <a:lnTo>
                      <a:pt x="154" y="88"/>
                    </a:lnTo>
                    <a:lnTo>
                      <a:pt x="159" y="59"/>
                    </a:lnTo>
                    <a:lnTo>
                      <a:pt x="165" y="43"/>
                    </a:lnTo>
                    <a:lnTo>
                      <a:pt x="174" y="4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5470952" y="4329318"/>
                <a:ext cx="1173217" cy="1019993"/>
              </a:xfrm>
              <a:custGeom>
                <a:avLst/>
                <a:gdLst>
                  <a:gd name="T0" fmla="*/ 32 w 911"/>
                  <a:gd name="T1" fmla="*/ 86 h 805"/>
                  <a:gd name="T2" fmla="*/ 58 w 911"/>
                  <a:gd name="T3" fmla="*/ 52 h 805"/>
                  <a:gd name="T4" fmla="*/ 51 w 911"/>
                  <a:gd name="T5" fmla="*/ 39 h 805"/>
                  <a:gd name="T6" fmla="*/ 42 w 911"/>
                  <a:gd name="T7" fmla="*/ 27 h 805"/>
                  <a:gd name="T8" fmla="*/ 82 w 911"/>
                  <a:gd name="T9" fmla="*/ 12 h 805"/>
                  <a:gd name="T10" fmla="*/ 111 w 911"/>
                  <a:gd name="T11" fmla="*/ 7 h 805"/>
                  <a:gd name="T12" fmla="*/ 144 w 911"/>
                  <a:gd name="T13" fmla="*/ 4 h 805"/>
                  <a:gd name="T14" fmla="*/ 206 w 911"/>
                  <a:gd name="T15" fmla="*/ 37 h 805"/>
                  <a:gd name="T16" fmla="*/ 247 w 911"/>
                  <a:gd name="T17" fmla="*/ 39 h 805"/>
                  <a:gd name="T18" fmla="*/ 366 w 911"/>
                  <a:gd name="T19" fmla="*/ 80 h 805"/>
                  <a:gd name="T20" fmla="*/ 418 w 911"/>
                  <a:gd name="T21" fmla="*/ 87 h 805"/>
                  <a:gd name="T22" fmla="*/ 453 w 911"/>
                  <a:gd name="T23" fmla="*/ 108 h 805"/>
                  <a:gd name="T24" fmla="*/ 486 w 911"/>
                  <a:gd name="T25" fmla="*/ 111 h 805"/>
                  <a:gd name="T26" fmla="*/ 486 w 911"/>
                  <a:gd name="T27" fmla="*/ 123 h 805"/>
                  <a:gd name="T28" fmla="*/ 543 w 911"/>
                  <a:gd name="T29" fmla="*/ 161 h 805"/>
                  <a:gd name="T30" fmla="*/ 586 w 911"/>
                  <a:gd name="T31" fmla="*/ 175 h 805"/>
                  <a:gd name="T32" fmla="*/ 654 w 911"/>
                  <a:gd name="T33" fmla="*/ 188 h 805"/>
                  <a:gd name="T34" fmla="*/ 668 w 911"/>
                  <a:gd name="T35" fmla="*/ 206 h 805"/>
                  <a:gd name="T36" fmla="*/ 694 w 911"/>
                  <a:gd name="T37" fmla="*/ 214 h 805"/>
                  <a:gd name="T38" fmla="*/ 722 w 911"/>
                  <a:gd name="T39" fmla="*/ 214 h 805"/>
                  <a:gd name="T40" fmla="*/ 740 w 911"/>
                  <a:gd name="T41" fmla="*/ 214 h 805"/>
                  <a:gd name="T42" fmla="*/ 746 w 911"/>
                  <a:gd name="T43" fmla="*/ 237 h 805"/>
                  <a:gd name="T44" fmla="*/ 681 w 911"/>
                  <a:gd name="T45" fmla="*/ 272 h 805"/>
                  <a:gd name="T46" fmla="*/ 589 w 911"/>
                  <a:gd name="T47" fmla="*/ 286 h 805"/>
                  <a:gd name="T48" fmla="*/ 565 w 911"/>
                  <a:gd name="T49" fmla="*/ 304 h 805"/>
                  <a:gd name="T50" fmla="*/ 539 w 911"/>
                  <a:gd name="T51" fmla="*/ 310 h 805"/>
                  <a:gd name="T52" fmla="*/ 511 w 911"/>
                  <a:gd name="T53" fmla="*/ 332 h 805"/>
                  <a:gd name="T54" fmla="*/ 479 w 911"/>
                  <a:gd name="T55" fmla="*/ 348 h 805"/>
                  <a:gd name="T56" fmla="*/ 491 w 911"/>
                  <a:gd name="T57" fmla="*/ 374 h 805"/>
                  <a:gd name="T58" fmla="*/ 494 w 911"/>
                  <a:gd name="T59" fmla="*/ 394 h 805"/>
                  <a:gd name="T60" fmla="*/ 478 w 911"/>
                  <a:gd name="T61" fmla="*/ 402 h 805"/>
                  <a:gd name="T62" fmla="*/ 429 w 911"/>
                  <a:gd name="T63" fmla="*/ 432 h 805"/>
                  <a:gd name="T64" fmla="*/ 412 w 911"/>
                  <a:gd name="T65" fmla="*/ 444 h 805"/>
                  <a:gd name="T66" fmla="*/ 383 w 911"/>
                  <a:gd name="T67" fmla="*/ 451 h 805"/>
                  <a:gd name="T68" fmla="*/ 349 w 911"/>
                  <a:gd name="T69" fmla="*/ 457 h 805"/>
                  <a:gd name="T70" fmla="*/ 333 w 911"/>
                  <a:gd name="T71" fmla="*/ 472 h 805"/>
                  <a:gd name="T72" fmla="*/ 306 w 911"/>
                  <a:gd name="T73" fmla="*/ 476 h 805"/>
                  <a:gd name="T74" fmla="*/ 252 w 911"/>
                  <a:gd name="T75" fmla="*/ 472 h 805"/>
                  <a:gd name="T76" fmla="*/ 166 w 911"/>
                  <a:gd name="T77" fmla="*/ 451 h 805"/>
                  <a:gd name="T78" fmla="*/ 127 w 911"/>
                  <a:gd name="T79" fmla="*/ 464 h 805"/>
                  <a:gd name="T80" fmla="*/ 87 w 911"/>
                  <a:gd name="T81" fmla="*/ 474 h 805"/>
                  <a:gd name="T82" fmla="*/ 42 w 911"/>
                  <a:gd name="T83" fmla="*/ 450 h 805"/>
                  <a:gd name="T84" fmla="*/ 25 w 911"/>
                  <a:gd name="T85" fmla="*/ 392 h 805"/>
                  <a:gd name="T86" fmla="*/ 0 w 911"/>
                  <a:gd name="T87" fmla="*/ 372 h 805"/>
                  <a:gd name="T88" fmla="*/ 10 w 911"/>
                  <a:gd name="T89" fmla="*/ 350 h 805"/>
                  <a:gd name="T90" fmla="*/ 45 w 911"/>
                  <a:gd name="T91" fmla="*/ 337 h 805"/>
                  <a:gd name="T92" fmla="*/ 29 w 911"/>
                  <a:gd name="T93" fmla="*/ 310 h 805"/>
                  <a:gd name="T94" fmla="*/ 62 w 911"/>
                  <a:gd name="T95" fmla="*/ 281 h 805"/>
                  <a:gd name="T96" fmla="*/ 53 w 911"/>
                  <a:gd name="T97" fmla="*/ 259 h 805"/>
                  <a:gd name="T98" fmla="*/ 65 w 911"/>
                  <a:gd name="T99" fmla="*/ 239 h 805"/>
                  <a:gd name="T100" fmla="*/ 82 w 911"/>
                  <a:gd name="T101" fmla="*/ 247 h 805"/>
                  <a:gd name="T102" fmla="*/ 95 w 911"/>
                  <a:gd name="T103" fmla="*/ 209 h 805"/>
                  <a:gd name="T104" fmla="*/ 123 w 911"/>
                  <a:gd name="T105" fmla="*/ 182 h 805"/>
                  <a:gd name="T106" fmla="*/ 149 w 911"/>
                  <a:gd name="T107" fmla="*/ 163 h 805"/>
                  <a:gd name="T108" fmla="*/ 178 w 911"/>
                  <a:gd name="T109" fmla="*/ 155 h 805"/>
                  <a:gd name="T110" fmla="*/ 147 w 911"/>
                  <a:gd name="T111" fmla="*/ 123 h 805"/>
                  <a:gd name="T112" fmla="*/ 119 w 911"/>
                  <a:gd name="T113" fmla="*/ 125 h 805"/>
                  <a:gd name="T114" fmla="*/ 85 w 911"/>
                  <a:gd name="T115" fmla="*/ 116 h 805"/>
                  <a:gd name="T116" fmla="*/ 72 w 911"/>
                  <a:gd name="T117" fmla="*/ 113 h 805"/>
                  <a:gd name="T118" fmla="*/ 62 w 911"/>
                  <a:gd name="T119" fmla="*/ 92 h 805"/>
                  <a:gd name="T120" fmla="*/ 37 w 911"/>
                  <a:gd name="T121" fmla="*/ 92 h 80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1"/>
                  <a:gd name="T184" fmla="*/ 0 h 805"/>
                  <a:gd name="T185" fmla="*/ 911 w 911"/>
                  <a:gd name="T186" fmla="*/ 805 h 80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1" h="805">
                    <a:moveTo>
                      <a:pt x="45" y="156"/>
                    </a:moveTo>
                    <a:lnTo>
                      <a:pt x="40" y="145"/>
                    </a:lnTo>
                    <a:lnTo>
                      <a:pt x="45" y="129"/>
                    </a:lnTo>
                    <a:lnTo>
                      <a:pt x="70" y="86"/>
                    </a:lnTo>
                    <a:lnTo>
                      <a:pt x="59" y="77"/>
                    </a:lnTo>
                    <a:lnTo>
                      <a:pt x="63" y="65"/>
                    </a:lnTo>
                    <a:lnTo>
                      <a:pt x="50" y="63"/>
                    </a:lnTo>
                    <a:lnTo>
                      <a:pt x="50" y="45"/>
                    </a:lnTo>
                    <a:lnTo>
                      <a:pt x="59" y="34"/>
                    </a:lnTo>
                    <a:lnTo>
                      <a:pt x="100" y="20"/>
                    </a:lnTo>
                    <a:lnTo>
                      <a:pt x="134" y="24"/>
                    </a:lnTo>
                    <a:lnTo>
                      <a:pt x="136" y="11"/>
                    </a:lnTo>
                    <a:lnTo>
                      <a:pt x="161" y="0"/>
                    </a:lnTo>
                    <a:lnTo>
                      <a:pt x="175" y="4"/>
                    </a:lnTo>
                    <a:lnTo>
                      <a:pt x="202" y="40"/>
                    </a:lnTo>
                    <a:lnTo>
                      <a:pt x="250" y="63"/>
                    </a:lnTo>
                    <a:lnTo>
                      <a:pt x="291" y="63"/>
                    </a:lnTo>
                    <a:lnTo>
                      <a:pt x="302" y="65"/>
                    </a:lnTo>
                    <a:lnTo>
                      <a:pt x="416" y="129"/>
                    </a:lnTo>
                    <a:lnTo>
                      <a:pt x="448" y="134"/>
                    </a:lnTo>
                    <a:lnTo>
                      <a:pt x="473" y="156"/>
                    </a:lnTo>
                    <a:lnTo>
                      <a:pt x="509" y="147"/>
                    </a:lnTo>
                    <a:lnTo>
                      <a:pt x="532" y="161"/>
                    </a:lnTo>
                    <a:lnTo>
                      <a:pt x="552" y="181"/>
                    </a:lnTo>
                    <a:lnTo>
                      <a:pt x="577" y="181"/>
                    </a:lnTo>
                    <a:lnTo>
                      <a:pt x="593" y="186"/>
                    </a:lnTo>
                    <a:lnTo>
                      <a:pt x="602" y="195"/>
                    </a:lnTo>
                    <a:lnTo>
                      <a:pt x="593" y="206"/>
                    </a:lnTo>
                    <a:lnTo>
                      <a:pt x="593" y="222"/>
                    </a:lnTo>
                    <a:lnTo>
                      <a:pt x="662" y="270"/>
                    </a:lnTo>
                    <a:lnTo>
                      <a:pt x="698" y="299"/>
                    </a:lnTo>
                    <a:lnTo>
                      <a:pt x="714" y="295"/>
                    </a:lnTo>
                    <a:lnTo>
                      <a:pt x="734" y="290"/>
                    </a:lnTo>
                    <a:lnTo>
                      <a:pt x="798" y="317"/>
                    </a:lnTo>
                    <a:lnTo>
                      <a:pt x="805" y="340"/>
                    </a:lnTo>
                    <a:lnTo>
                      <a:pt x="814" y="347"/>
                    </a:lnTo>
                    <a:lnTo>
                      <a:pt x="834" y="352"/>
                    </a:lnTo>
                    <a:lnTo>
                      <a:pt x="846" y="361"/>
                    </a:lnTo>
                    <a:lnTo>
                      <a:pt x="864" y="361"/>
                    </a:lnTo>
                    <a:lnTo>
                      <a:pt x="880" y="361"/>
                    </a:lnTo>
                    <a:lnTo>
                      <a:pt x="898" y="365"/>
                    </a:lnTo>
                    <a:lnTo>
                      <a:pt x="903" y="361"/>
                    </a:lnTo>
                    <a:lnTo>
                      <a:pt x="910" y="377"/>
                    </a:lnTo>
                    <a:lnTo>
                      <a:pt x="910" y="397"/>
                    </a:lnTo>
                    <a:lnTo>
                      <a:pt x="898" y="411"/>
                    </a:lnTo>
                    <a:lnTo>
                      <a:pt x="830" y="458"/>
                    </a:lnTo>
                    <a:lnTo>
                      <a:pt x="803" y="458"/>
                    </a:lnTo>
                    <a:lnTo>
                      <a:pt x="718" y="481"/>
                    </a:lnTo>
                    <a:lnTo>
                      <a:pt x="689" y="486"/>
                    </a:lnTo>
                    <a:lnTo>
                      <a:pt x="689" y="511"/>
                    </a:lnTo>
                    <a:lnTo>
                      <a:pt x="673" y="511"/>
                    </a:lnTo>
                    <a:lnTo>
                      <a:pt x="657" y="522"/>
                    </a:lnTo>
                    <a:lnTo>
                      <a:pt x="639" y="542"/>
                    </a:lnTo>
                    <a:lnTo>
                      <a:pt x="623" y="558"/>
                    </a:lnTo>
                    <a:lnTo>
                      <a:pt x="602" y="563"/>
                    </a:lnTo>
                    <a:lnTo>
                      <a:pt x="584" y="585"/>
                    </a:lnTo>
                    <a:lnTo>
                      <a:pt x="584" y="613"/>
                    </a:lnTo>
                    <a:lnTo>
                      <a:pt x="598" y="629"/>
                    </a:lnTo>
                    <a:lnTo>
                      <a:pt x="602" y="642"/>
                    </a:lnTo>
                    <a:lnTo>
                      <a:pt x="602" y="663"/>
                    </a:lnTo>
                    <a:lnTo>
                      <a:pt x="598" y="672"/>
                    </a:lnTo>
                    <a:lnTo>
                      <a:pt x="582" y="676"/>
                    </a:lnTo>
                    <a:lnTo>
                      <a:pt x="557" y="697"/>
                    </a:lnTo>
                    <a:lnTo>
                      <a:pt x="523" y="726"/>
                    </a:lnTo>
                    <a:lnTo>
                      <a:pt x="509" y="738"/>
                    </a:lnTo>
                    <a:lnTo>
                      <a:pt x="502" y="747"/>
                    </a:lnTo>
                    <a:lnTo>
                      <a:pt x="502" y="758"/>
                    </a:lnTo>
                    <a:lnTo>
                      <a:pt x="466" y="758"/>
                    </a:lnTo>
                    <a:lnTo>
                      <a:pt x="443" y="763"/>
                    </a:lnTo>
                    <a:lnTo>
                      <a:pt x="427" y="767"/>
                    </a:lnTo>
                    <a:lnTo>
                      <a:pt x="420" y="774"/>
                    </a:lnTo>
                    <a:lnTo>
                      <a:pt x="407" y="792"/>
                    </a:lnTo>
                    <a:lnTo>
                      <a:pt x="386" y="799"/>
                    </a:lnTo>
                    <a:lnTo>
                      <a:pt x="373" y="799"/>
                    </a:lnTo>
                    <a:lnTo>
                      <a:pt x="348" y="797"/>
                    </a:lnTo>
                    <a:lnTo>
                      <a:pt x="307" y="792"/>
                    </a:lnTo>
                    <a:lnTo>
                      <a:pt x="232" y="763"/>
                    </a:lnTo>
                    <a:lnTo>
                      <a:pt x="202" y="758"/>
                    </a:lnTo>
                    <a:lnTo>
                      <a:pt x="175" y="767"/>
                    </a:lnTo>
                    <a:lnTo>
                      <a:pt x="154" y="779"/>
                    </a:lnTo>
                    <a:lnTo>
                      <a:pt x="129" y="783"/>
                    </a:lnTo>
                    <a:lnTo>
                      <a:pt x="106" y="797"/>
                    </a:lnTo>
                    <a:lnTo>
                      <a:pt x="95" y="804"/>
                    </a:lnTo>
                    <a:lnTo>
                      <a:pt x="50" y="756"/>
                    </a:lnTo>
                    <a:lnTo>
                      <a:pt x="50" y="683"/>
                    </a:lnTo>
                    <a:lnTo>
                      <a:pt x="29" y="658"/>
                    </a:lnTo>
                    <a:lnTo>
                      <a:pt x="4" y="638"/>
                    </a:lnTo>
                    <a:lnTo>
                      <a:pt x="0" y="626"/>
                    </a:lnTo>
                    <a:lnTo>
                      <a:pt x="0" y="601"/>
                    </a:lnTo>
                    <a:lnTo>
                      <a:pt x="13" y="588"/>
                    </a:lnTo>
                    <a:lnTo>
                      <a:pt x="45" y="576"/>
                    </a:lnTo>
                    <a:lnTo>
                      <a:pt x="54" y="567"/>
                    </a:lnTo>
                    <a:lnTo>
                      <a:pt x="40" y="551"/>
                    </a:lnTo>
                    <a:lnTo>
                      <a:pt x="36" y="522"/>
                    </a:lnTo>
                    <a:lnTo>
                      <a:pt x="50" y="497"/>
                    </a:lnTo>
                    <a:lnTo>
                      <a:pt x="75" y="472"/>
                    </a:lnTo>
                    <a:lnTo>
                      <a:pt x="75" y="451"/>
                    </a:lnTo>
                    <a:lnTo>
                      <a:pt x="65" y="436"/>
                    </a:lnTo>
                    <a:lnTo>
                      <a:pt x="75" y="406"/>
                    </a:lnTo>
                    <a:lnTo>
                      <a:pt x="79" y="402"/>
                    </a:lnTo>
                    <a:lnTo>
                      <a:pt x="91" y="402"/>
                    </a:lnTo>
                    <a:lnTo>
                      <a:pt x="100" y="415"/>
                    </a:lnTo>
                    <a:lnTo>
                      <a:pt x="111" y="397"/>
                    </a:lnTo>
                    <a:lnTo>
                      <a:pt x="116" y="352"/>
                    </a:lnTo>
                    <a:lnTo>
                      <a:pt x="150" y="322"/>
                    </a:lnTo>
                    <a:lnTo>
                      <a:pt x="150" y="306"/>
                    </a:lnTo>
                    <a:lnTo>
                      <a:pt x="150" y="295"/>
                    </a:lnTo>
                    <a:lnTo>
                      <a:pt x="182" y="274"/>
                    </a:lnTo>
                    <a:lnTo>
                      <a:pt x="207" y="270"/>
                    </a:lnTo>
                    <a:lnTo>
                      <a:pt x="216" y="261"/>
                    </a:lnTo>
                    <a:lnTo>
                      <a:pt x="195" y="240"/>
                    </a:lnTo>
                    <a:lnTo>
                      <a:pt x="179" y="206"/>
                    </a:lnTo>
                    <a:lnTo>
                      <a:pt x="170" y="199"/>
                    </a:lnTo>
                    <a:lnTo>
                      <a:pt x="145" y="211"/>
                    </a:lnTo>
                    <a:lnTo>
                      <a:pt x="129" y="204"/>
                    </a:lnTo>
                    <a:lnTo>
                      <a:pt x="104" y="195"/>
                    </a:lnTo>
                    <a:lnTo>
                      <a:pt x="95" y="199"/>
                    </a:lnTo>
                    <a:lnTo>
                      <a:pt x="88" y="190"/>
                    </a:lnTo>
                    <a:lnTo>
                      <a:pt x="88" y="174"/>
                    </a:lnTo>
                    <a:lnTo>
                      <a:pt x="75" y="156"/>
                    </a:lnTo>
                    <a:lnTo>
                      <a:pt x="65" y="152"/>
                    </a:lnTo>
                    <a:lnTo>
                      <a:pt x="45" y="156"/>
                    </a:lnTo>
                  </a:path>
                </a:pathLst>
              </a:custGeom>
              <a:solidFill>
                <a:srgbClr val="B8ABCD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6364058" y="5176186"/>
                <a:ext cx="47362" cy="47609"/>
              </a:xfrm>
              <a:custGeom>
                <a:avLst/>
                <a:gdLst>
                  <a:gd name="T0" fmla="*/ 31 w 36"/>
                  <a:gd name="T1" fmla="*/ 0 h 38"/>
                  <a:gd name="T2" fmla="*/ 18 w 36"/>
                  <a:gd name="T3" fmla="*/ 0 h 38"/>
                  <a:gd name="T4" fmla="*/ 0 w 36"/>
                  <a:gd name="T5" fmla="*/ 13 h 38"/>
                  <a:gd name="T6" fmla="*/ 9 w 36"/>
                  <a:gd name="T7" fmla="*/ 21 h 38"/>
                  <a:gd name="T8" fmla="*/ 21 w 36"/>
                  <a:gd name="T9" fmla="*/ 21 h 38"/>
                  <a:gd name="T10" fmla="*/ 31 w 36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8"/>
                  <a:gd name="T20" fmla="*/ 36 w 36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8">
                    <a:moveTo>
                      <a:pt x="35" y="0"/>
                    </a:moveTo>
                    <a:lnTo>
                      <a:pt x="18" y="0"/>
                    </a:lnTo>
                    <a:lnTo>
                      <a:pt x="0" y="23"/>
                    </a:lnTo>
                    <a:lnTo>
                      <a:pt x="9" y="37"/>
                    </a:lnTo>
                    <a:lnTo>
                      <a:pt x="25" y="37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B8ABCD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6491258" y="5098280"/>
                <a:ext cx="104196" cy="79349"/>
              </a:xfrm>
              <a:custGeom>
                <a:avLst/>
                <a:gdLst>
                  <a:gd name="T0" fmla="*/ 50 w 80"/>
                  <a:gd name="T1" fmla="*/ 0 h 62"/>
                  <a:gd name="T2" fmla="*/ 41 w 80"/>
                  <a:gd name="T3" fmla="*/ 4 h 62"/>
                  <a:gd name="T4" fmla="*/ 14 w 80"/>
                  <a:gd name="T5" fmla="*/ 7 h 62"/>
                  <a:gd name="T6" fmla="*/ 0 w 80"/>
                  <a:gd name="T7" fmla="*/ 20 h 62"/>
                  <a:gd name="T8" fmla="*/ 20 w 80"/>
                  <a:gd name="T9" fmla="*/ 30 h 62"/>
                  <a:gd name="T10" fmla="*/ 34 w 80"/>
                  <a:gd name="T11" fmla="*/ 38 h 62"/>
                  <a:gd name="T12" fmla="*/ 55 w 80"/>
                  <a:gd name="T13" fmla="*/ 35 h 62"/>
                  <a:gd name="T14" fmla="*/ 67 w 80"/>
                  <a:gd name="T15" fmla="*/ 30 h 62"/>
                  <a:gd name="T16" fmla="*/ 63 w 80"/>
                  <a:gd name="T17" fmla="*/ 20 h 62"/>
                  <a:gd name="T18" fmla="*/ 55 w 80"/>
                  <a:gd name="T19" fmla="*/ 12 h 62"/>
                  <a:gd name="T20" fmla="*/ 50 w 80"/>
                  <a:gd name="T21" fmla="*/ 0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"/>
                  <a:gd name="T34" fmla="*/ 0 h 62"/>
                  <a:gd name="T35" fmla="*/ 80 w 80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" h="62">
                    <a:moveTo>
                      <a:pt x="58" y="0"/>
                    </a:moveTo>
                    <a:lnTo>
                      <a:pt x="49" y="6"/>
                    </a:lnTo>
                    <a:lnTo>
                      <a:pt x="18" y="11"/>
                    </a:lnTo>
                    <a:lnTo>
                      <a:pt x="0" y="31"/>
                    </a:lnTo>
                    <a:lnTo>
                      <a:pt x="24" y="49"/>
                    </a:lnTo>
                    <a:lnTo>
                      <a:pt x="38" y="61"/>
                    </a:lnTo>
                    <a:lnTo>
                      <a:pt x="63" y="56"/>
                    </a:lnTo>
                    <a:lnTo>
                      <a:pt x="79" y="49"/>
                    </a:lnTo>
                    <a:lnTo>
                      <a:pt x="74" y="31"/>
                    </a:lnTo>
                    <a:lnTo>
                      <a:pt x="63" y="20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B8ABCD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8"/>
              <p:cNvSpPr>
                <a:spLocks/>
              </p:cNvSpPr>
              <p:nvPr/>
            </p:nvSpPr>
            <p:spPr bwMode="auto">
              <a:xfrm>
                <a:off x="6652288" y="5102608"/>
                <a:ext cx="50068" cy="46167"/>
              </a:xfrm>
              <a:custGeom>
                <a:avLst/>
                <a:gdLst>
                  <a:gd name="T0" fmla="*/ 19 w 38"/>
                  <a:gd name="T1" fmla="*/ 0 h 37"/>
                  <a:gd name="T2" fmla="*/ 0 w 38"/>
                  <a:gd name="T3" fmla="*/ 5 h 37"/>
                  <a:gd name="T4" fmla="*/ 19 w 38"/>
                  <a:gd name="T5" fmla="*/ 12 h 37"/>
                  <a:gd name="T6" fmla="*/ 33 w 38"/>
                  <a:gd name="T7" fmla="*/ 20 h 37"/>
                  <a:gd name="T8" fmla="*/ 19 w 38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7"/>
                  <a:gd name="T17" fmla="*/ 38 w 3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7">
                    <a:moveTo>
                      <a:pt x="23" y="0"/>
                    </a:moveTo>
                    <a:lnTo>
                      <a:pt x="0" y="9"/>
                    </a:lnTo>
                    <a:lnTo>
                      <a:pt x="20" y="21"/>
                    </a:lnTo>
                    <a:lnTo>
                      <a:pt x="37" y="36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B8ABCD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7075837" y="5060769"/>
                <a:ext cx="174562" cy="275557"/>
              </a:xfrm>
              <a:custGeom>
                <a:avLst/>
                <a:gdLst>
                  <a:gd name="T0" fmla="*/ 65 w 136"/>
                  <a:gd name="T1" fmla="*/ 0 h 217"/>
                  <a:gd name="T2" fmla="*/ 47 w 136"/>
                  <a:gd name="T3" fmla="*/ 7 h 217"/>
                  <a:gd name="T4" fmla="*/ 35 w 136"/>
                  <a:gd name="T5" fmla="*/ 15 h 217"/>
                  <a:gd name="T6" fmla="*/ 21 w 136"/>
                  <a:gd name="T7" fmla="*/ 18 h 217"/>
                  <a:gd name="T8" fmla="*/ 0 w 136"/>
                  <a:gd name="T9" fmla="*/ 15 h 217"/>
                  <a:gd name="T10" fmla="*/ 4 w 136"/>
                  <a:gd name="T11" fmla="*/ 30 h 217"/>
                  <a:gd name="T12" fmla="*/ 14 w 136"/>
                  <a:gd name="T13" fmla="*/ 39 h 217"/>
                  <a:gd name="T14" fmla="*/ 9 w 136"/>
                  <a:gd name="T15" fmla="*/ 63 h 217"/>
                  <a:gd name="T16" fmla="*/ 9 w 136"/>
                  <a:gd name="T17" fmla="*/ 77 h 217"/>
                  <a:gd name="T18" fmla="*/ 14 w 136"/>
                  <a:gd name="T19" fmla="*/ 87 h 217"/>
                  <a:gd name="T20" fmla="*/ 4 w 136"/>
                  <a:gd name="T21" fmla="*/ 107 h 217"/>
                  <a:gd name="T22" fmla="*/ 9 w 136"/>
                  <a:gd name="T23" fmla="*/ 121 h 217"/>
                  <a:gd name="T24" fmla="*/ 21 w 136"/>
                  <a:gd name="T25" fmla="*/ 129 h 217"/>
                  <a:gd name="T26" fmla="*/ 41 w 136"/>
                  <a:gd name="T27" fmla="*/ 118 h 217"/>
                  <a:gd name="T28" fmla="*/ 47 w 136"/>
                  <a:gd name="T29" fmla="*/ 116 h 217"/>
                  <a:gd name="T30" fmla="*/ 68 w 136"/>
                  <a:gd name="T31" fmla="*/ 118 h 217"/>
                  <a:gd name="T32" fmla="*/ 81 w 136"/>
                  <a:gd name="T33" fmla="*/ 108 h 217"/>
                  <a:gd name="T34" fmla="*/ 81 w 136"/>
                  <a:gd name="T35" fmla="*/ 99 h 217"/>
                  <a:gd name="T36" fmla="*/ 98 w 136"/>
                  <a:gd name="T37" fmla="*/ 78 h 217"/>
                  <a:gd name="T38" fmla="*/ 105 w 136"/>
                  <a:gd name="T39" fmla="*/ 67 h 217"/>
                  <a:gd name="T40" fmla="*/ 98 w 136"/>
                  <a:gd name="T41" fmla="*/ 55 h 217"/>
                  <a:gd name="T42" fmla="*/ 109 w 136"/>
                  <a:gd name="T43" fmla="*/ 39 h 217"/>
                  <a:gd name="T44" fmla="*/ 101 w 136"/>
                  <a:gd name="T45" fmla="*/ 18 h 217"/>
                  <a:gd name="T46" fmla="*/ 98 w 136"/>
                  <a:gd name="T47" fmla="*/ 4 h 217"/>
                  <a:gd name="T48" fmla="*/ 65 w 136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217"/>
                  <a:gd name="T77" fmla="*/ 136 w 136"/>
                  <a:gd name="T78" fmla="*/ 217 h 2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217">
                    <a:moveTo>
                      <a:pt x="80" y="0"/>
                    </a:moveTo>
                    <a:lnTo>
                      <a:pt x="59" y="11"/>
                    </a:lnTo>
                    <a:lnTo>
                      <a:pt x="43" y="25"/>
                    </a:lnTo>
                    <a:lnTo>
                      <a:pt x="25" y="29"/>
                    </a:lnTo>
                    <a:lnTo>
                      <a:pt x="0" y="25"/>
                    </a:lnTo>
                    <a:lnTo>
                      <a:pt x="4" y="50"/>
                    </a:lnTo>
                    <a:lnTo>
                      <a:pt x="18" y="65"/>
                    </a:lnTo>
                    <a:lnTo>
                      <a:pt x="13" y="106"/>
                    </a:lnTo>
                    <a:lnTo>
                      <a:pt x="13" y="127"/>
                    </a:lnTo>
                    <a:lnTo>
                      <a:pt x="18" y="145"/>
                    </a:lnTo>
                    <a:lnTo>
                      <a:pt x="4" y="179"/>
                    </a:lnTo>
                    <a:lnTo>
                      <a:pt x="9" y="202"/>
                    </a:lnTo>
                    <a:lnTo>
                      <a:pt x="25" y="216"/>
                    </a:lnTo>
                    <a:lnTo>
                      <a:pt x="50" y="197"/>
                    </a:lnTo>
                    <a:lnTo>
                      <a:pt x="59" y="193"/>
                    </a:lnTo>
                    <a:lnTo>
                      <a:pt x="84" y="197"/>
                    </a:lnTo>
                    <a:lnTo>
                      <a:pt x="100" y="181"/>
                    </a:lnTo>
                    <a:lnTo>
                      <a:pt x="100" y="165"/>
                    </a:lnTo>
                    <a:lnTo>
                      <a:pt x="121" y="131"/>
                    </a:lnTo>
                    <a:lnTo>
                      <a:pt x="130" y="111"/>
                    </a:lnTo>
                    <a:lnTo>
                      <a:pt x="121" y="90"/>
                    </a:lnTo>
                    <a:lnTo>
                      <a:pt x="135" y="65"/>
                    </a:lnTo>
                    <a:lnTo>
                      <a:pt x="125" y="29"/>
                    </a:lnTo>
                    <a:lnTo>
                      <a:pt x="121" y="6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EEDDFF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10"/>
              <p:cNvSpPr>
                <a:spLocks/>
              </p:cNvSpPr>
              <p:nvPr/>
            </p:nvSpPr>
            <p:spPr bwMode="auto">
              <a:xfrm>
                <a:off x="7466909" y="5489253"/>
                <a:ext cx="319353" cy="193322"/>
              </a:xfrm>
              <a:custGeom>
                <a:avLst/>
                <a:gdLst>
                  <a:gd name="T0" fmla="*/ 198 w 246"/>
                  <a:gd name="T1" fmla="*/ 0 h 153"/>
                  <a:gd name="T2" fmla="*/ 207 w 246"/>
                  <a:gd name="T3" fmla="*/ 7 h 153"/>
                  <a:gd name="T4" fmla="*/ 201 w 246"/>
                  <a:gd name="T5" fmla="*/ 14 h 153"/>
                  <a:gd name="T6" fmla="*/ 193 w 246"/>
                  <a:gd name="T7" fmla="*/ 26 h 153"/>
                  <a:gd name="T8" fmla="*/ 182 w 246"/>
                  <a:gd name="T9" fmla="*/ 33 h 153"/>
                  <a:gd name="T10" fmla="*/ 185 w 246"/>
                  <a:gd name="T11" fmla="*/ 56 h 153"/>
                  <a:gd name="T12" fmla="*/ 193 w 246"/>
                  <a:gd name="T13" fmla="*/ 72 h 153"/>
                  <a:gd name="T14" fmla="*/ 175 w 246"/>
                  <a:gd name="T15" fmla="*/ 80 h 153"/>
                  <a:gd name="T16" fmla="*/ 172 w 246"/>
                  <a:gd name="T17" fmla="*/ 87 h 153"/>
                  <a:gd name="T18" fmla="*/ 156 w 246"/>
                  <a:gd name="T19" fmla="*/ 89 h 153"/>
                  <a:gd name="T20" fmla="*/ 135 w 246"/>
                  <a:gd name="T21" fmla="*/ 74 h 153"/>
                  <a:gd name="T22" fmla="*/ 122 w 246"/>
                  <a:gd name="T23" fmla="*/ 74 h 153"/>
                  <a:gd name="T24" fmla="*/ 110 w 246"/>
                  <a:gd name="T25" fmla="*/ 62 h 153"/>
                  <a:gd name="T26" fmla="*/ 89 w 246"/>
                  <a:gd name="T27" fmla="*/ 56 h 153"/>
                  <a:gd name="T28" fmla="*/ 76 w 246"/>
                  <a:gd name="T29" fmla="*/ 53 h 153"/>
                  <a:gd name="T30" fmla="*/ 61 w 246"/>
                  <a:gd name="T31" fmla="*/ 47 h 153"/>
                  <a:gd name="T32" fmla="*/ 46 w 246"/>
                  <a:gd name="T33" fmla="*/ 40 h 153"/>
                  <a:gd name="T34" fmla="*/ 21 w 246"/>
                  <a:gd name="T35" fmla="*/ 29 h 153"/>
                  <a:gd name="T36" fmla="*/ 12 w 246"/>
                  <a:gd name="T37" fmla="*/ 26 h 153"/>
                  <a:gd name="T38" fmla="*/ 0 w 246"/>
                  <a:gd name="T39" fmla="*/ 18 h 153"/>
                  <a:gd name="T40" fmla="*/ 0 w 246"/>
                  <a:gd name="T41" fmla="*/ 9 h 153"/>
                  <a:gd name="T42" fmla="*/ 4 w 246"/>
                  <a:gd name="T43" fmla="*/ 4 h 153"/>
                  <a:gd name="T44" fmla="*/ 25 w 246"/>
                  <a:gd name="T45" fmla="*/ 4 h 153"/>
                  <a:gd name="T46" fmla="*/ 57 w 246"/>
                  <a:gd name="T47" fmla="*/ 4 h 153"/>
                  <a:gd name="T48" fmla="*/ 65 w 246"/>
                  <a:gd name="T49" fmla="*/ 12 h 153"/>
                  <a:gd name="T50" fmla="*/ 101 w 246"/>
                  <a:gd name="T51" fmla="*/ 12 h 153"/>
                  <a:gd name="T52" fmla="*/ 125 w 246"/>
                  <a:gd name="T53" fmla="*/ 12 h 153"/>
                  <a:gd name="T54" fmla="*/ 156 w 246"/>
                  <a:gd name="T55" fmla="*/ 7 h 153"/>
                  <a:gd name="T56" fmla="*/ 198 w 246"/>
                  <a:gd name="T57" fmla="*/ 0 h 15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6"/>
                  <a:gd name="T88" fmla="*/ 0 h 153"/>
                  <a:gd name="T89" fmla="*/ 246 w 246"/>
                  <a:gd name="T90" fmla="*/ 153 h 15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6" h="153">
                    <a:moveTo>
                      <a:pt x="233" y="0"/>
                    </a:moveTo>
                    <a:lnTo>
                      <a:pt x="245" y="11"/>
                    </a:lnTo>
                    <a:lnTo>
                      <a:pt x="238" y="24"/>
                    </a:lnTo>
                    <a:lnTo>
                      <a:pt x="228" y="45"/>
                    </a:lnTo>
                    <a:lnTo>
                      <a:pt x="215" y="56"/>
                    </a:lnTo>
                    <a:lnTo>
                      <a:pt x="219" y="95"/>
                    </a:lnTo>
                    <a:lnTo>
                      <a:pt x="228" y="122"/>
                    </a:lnTo>
                    <a:lnTo>
                      <a:pt x="206" y="136"/>
                    </a:lnTo>
                    <a:lnTo>
                      <a:pt x="203" y="147"/>
                    </a:lnTo>
                    <a:lnTo>
                      <a:pt x="185" y="152"/>
                    </a:lnTo>
                    <a:lnTo>
                      <a:pt x="160" y="127"/>
                    </a:lnTo>
                    <a:lnTo>
                      <a:pt x="144" y="127"/>
                    </a:lnTo>
                    <a:lnTo>
                      <a:pt x="130" y="106"/>
                    </a:lnTo>
                    <a:lnTo>
                      <a:pt x="105" y="95"/>
                    </a:lnTo>
                    <a:lnTo>
                      <a:pt x="89" y="90"/>
                    </a:lnTo>
                    <a:lnTo>
                      <a:pt x="73" y="81"/>
                    </a:lnTo>
                    <a:lnTo>
                      <a:pt x="54" y="70"/>
                    </a:lnTo>
                    <a:lnTo>
                      <a:pt x="25" y="49"/>
                    </a:lnTo>
                    <a:lnTo>
                      <a:pt x="13" y="45"/>
                    </a:lnTo>
                    <a:lnTo>
                      <a:pt x="0" y="31"/>
                    </a:lnTo>
                    <a:lnTo>
                      <a:pt x="0" y="15"/>
                    </a:lnTo>
                    <a:lnTo>
                      <a:pt x="4" y="4"/>
                    </a:lnTo>
                    <a:lnTo>
                      <a:pt x="29" y="6"/>
                    </a:lnTo>
                    <a:lnTo>
                      <a:pt x="68" y="6"/>
                    </a:lnTo>
                    <a:lnTo>
                      <a:pt x="77" y="20"/>
                    </a:lnTo>
                    <a:lnTo>
                      <a:pt x="119" y="20"/>
                    </a:lnTo>
                    <a:lnTo>
                      <a:pt x="148" y="20"/>
                    </a:lnTo>
                    <a:lnTo>
                      <a:pt x="185" y="11"/>
                    </a:lnTo>
                    <a:lnTo>
                      <a:pt x="233" y="0"/>
                    </a:lnTo>
                  </a:path>
                </a:pathLst>
              </a:custGeom>
              <a:solidFill>
                <a:srgbClr val="EEDDFF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7039301" y="4362500"/>
                <a:ext cx="1063609" cy="1178690"/>
              </a:xfrm>
              <a:custGeom>
                <a:avLst/>
                <a:gdLst>
                  <a:gd name="T0" fmla="*/ 517 w 825"/>
                  <a:gd name="T1" fmla="*/ 546 h 930"/>
                  <a:gd name="T2" fmla="*/ 558 w 825"/>
                  <a:gd name="T3" fmla="*/ 494 h 930"/>
                  <a:gd name="T4" fmla="*/ 576 w 825"/>
                  <a:gd name="T5" fmla="*/ 477 h 930"/>
                  <a:gd name="T6" fmla="*/ 563 w 825"/>
                  <a:gd name="T7" fmla="*/ 452 h 930"/>
                  <a:gd name="T8" fmla="*/ 546 w 825"/>
                  <a:gd name="T9" fmla="*/ 449 h 930"/>
                  <a:gd name="T10" fmla="*/ 558 w 825"/>
                  <a:gd name="T11" fmla="*/ 430 h 930"/>
                  <a:gd name="T12" fmla="*/ 579 w 825"/>
                  <a:gd name="T13" fmla="*/ 403 h 930"/>
                  <a:gd name="T14" fmla="*/ 645 w 825"/>
                  <a:gd name="T15" fmla="*/ 435 h 930"/>
                  <a:gd name="T16" fmla="*/ 671 w 825"/>
                  <a:gd name="T17" fmla="*/ 435 h 930"/>
                  <a:gd name="T18" fmla="*/ 650 w 825"/>
                  <a:gd name="T19" fmla="*/ 397 h 930"/>
                  <a:gd name="T20" fmla="*/ 630 w 825"/>
                  <a:gd name="T21" fmla="*/ 394 h 930"/>
                  <a:gd name="T22" fmla="*/ 558 w 825"/>
                  <a:gd name="T23" fmla="*/ 352 h 930"/>
                  <a:gd name="T24" fmla="*/ 514 w 825"/>
                  <a:gd name="T25" fmla="*/ 331 h 930"/>
                  <a:gd name="T26" fmla="*/ 517 w 825"/>
                  <a:gd name="T27" fmla="*/ 315 h 930"/>
                  <a:gd name="T28" fmla="*/ 451 w 825"/>
                  <a:gd name="T29" fmla="*/ 293 h 930"/>
                  <a:gd name="T30" fmla="*/ 418 w 825"/>
                  <a:gd name="T31" fmla="*/ 275 h 930"/>
                  <a:gd name="T32" fmla="*/ 348 w 825"/>
                  <a:gd name="T33" fmla="*/ 194 h 930"/>
                  <a:gd name="T34" fmla="*/ 335 w 825"/>
                  <a:gd name="T35" fmla="*/ 132 h 930"/>
                  <a:gd name="T36" fmla="*/ 314 w 825"/>
                  <a:gd name="T37" fmla="*/ 108 h 930"/>
                  <a:gd name="T38" fmla="*/ 373 w 825"/>
                  <a:gd name="T39" fmla="*/ 89 h 930"/>
                  <a:gd name="T40" fmla="*/ 397 w 825"/>
                  <a:gd name="T41" fmla="*/ 47 h 930"/>
                  <a:gd name="T42" fmla="*/ 338 w 825"/>
                  <a:gd name="T43" fmla="*/ 27 h 930"/>
                  <a:gd name="T44" fmla="*/ 327 w 825"/>
                  <a:gd name="T45" fmla="*/ 9 h 930"/>
                  <a:gd name="T46" fmla="*/ 240 w 825"/>
                  <a:gd name="T47" fmla="*/ 4 h 930"/>
                  <a:gd name="T48" fmla="*/ 202 w 825"/>
                  <a:gd name="T49" fmla="*/ 33 h 930"/>
                  <a:gd name="T50" fmla="*/ 166 w 825"/>
                  <a:gd name="T51" fmla="*/ 31 h 930"/>
                  <a:gd name="T52" fmla="*/ 121 w 825"/>
                  <a:gd name="T53" fmla="*/ 41 h 930"/>
                  <a:gd name="T54" fmla="*/ 105 w 825"/>
                  <a:gd name="T55" fmla="*/ 20 h 930"/>
                  <a:gd name="T56" fmla="*/ 80 w 825"/>
                  <a:gd name="T57" fmla="*/ 39 h 930"/>
                  <a:gd name="T58" fmla="*/ 18 w 825"/>
                  <a:gd name="T59" fmla="*/ 56 h 930"/>
                  <a:gd name="T60" fmla="*/ 6 w 825"/>
                  <a:gd name="T61" fmla="*/ 91 h 930"/>
                  <a:gd name="T62" fmla="*/ 0 w 825"/>
                  <a:gd name="T63" fmla="*/ 126 h 930"/>
                  <a:gd name="T64" fmla="*/ 27 w 825"/>
                  <a:gd name="T65" fmla="*/ 137 h 930"/>
                  <a:gd name="T66" fmla="*/ 46 w 825"/>
                  <a:gd name="T67" fmla="*/ 164 h 930"/>
                  <a:gd name="T68" fmla="*/ 112 w 825"/>
                  <a:gd name="T69" fmla="*/ 141 h 930"/>
                  <a:gd name="T70" fmla="*/ 173 w 825"/>
                  <a:gd name="T71" fmla="*/ 180 h 930"/>
                  <a:gd name="T72" fmla="*/ 202 w 825"/>
                  <a:gd name="T73" fmla="*/ 233 h 930"/>
                  <a:gd name="T74" fmla="*/ 248 w 825"/>
                  <a:gd name="T75" fmla="*/ 264 h 930"/>
                  <a:gd name="T76" fmla="*/ 310 w 825"/>
                  <a:gd name="T77" fmla="*/ 320 h 930"/>
                  <a:gd name="T78" fmla="*/ 406 w 825"/>
                  <a:gd name="T79" fmla="*/ 371 h 930"/>
                  <a:gd name="T80" fmla="*/ 434 w 825"/>
                  <a:gd name="T81" fmla="*/ 385 h 930"/>
                  <a:gd name="T82" fmla="*/ 460 w 825"/>
                  <a:gd name="T83" fmla="*/ 421 h 930"/>
                  <a:gd name="T84" fmla="*/ 496 w 825"/>
                  <a:gd name="T85" fmla="*/ 430 h 930"/>
                  <a:gd name="T86" fmla="*/ 512 w 825"/>
                  <a:gd name="T87" fmla="*/ 474 h 930"/>
                  <a:gd name="T88" fmla="*/ 501 w 825"/>
                  <a:gd name="T89" fmla="*/ 507 h 930"/>
                  <a:gd name="T90" fmla="*/ 490 w 825"/>
                  <a:gd name="T91" fmla="*/ 546 h 9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25"/>
                  <a:gd name="T139" fmla="*/ 0 h 930"/>
                  <a:gd name="T140" fmla="*/ 825 w 825"/>
                  <a:gd name="T141" fmla="*/ 930 h 9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25" h="930">
                    <a:moveTo>
                      <a:pt x="594" y="917"/>
                    </a:moveTo>
                    <a:lnTo>
                      <a:pt x="608" y="929"/>
                    </a:lnTo>
                    <a:lnTo>
                      <a:pt x="628" y="917"/>
                    </a:lnTo>
                    <a:lnTo>
                      <a:pt x="653" y="883"/>
                    </a:lnTo>
                    <a:lnTo>
                      <a:pt x="665" y="833"/>
                    </a:lnTo>
                    <a:lnTo>
                      <a:pt x="678" y="829"/>
                    </a:lnTo>
                    <a:lnTo>
                      <a:pt x="687" y="838"/>
                    </a:lnTo>
                    <a:lnTo>
                      <a:pt x="703" y="822"/>
                    </a:lnTo>
                    <a:lnTo>
                      <a:pt x="699" y="801"/>
                    </a:lnTo>
                    <a:lnTo>
                      <a:pt x="708" y="783"/>
                    </a:lnTo>
                    <a:lnTo>
                      <a:pt x="703" y="776"/>
                    </a:lnTo>
                    <a:lnTo>
                      <a:pt x="683" y="758"/>
                    </a:lnTo>
                    <a:lnTo>
                      <a:pt x="674" y="758"/>
                    </a:lnTo>
                    <a:lnTo>
                      <a:pt x="678" y="749"/>
                    </a:lnTo>
                    <a:lnTo>
                      <a:pt x="662" y="754"/>
                    </a:lnTo>
                    <a:lnTo>
                      <a:pt x="653" y="747"/>
                    </a:lnTo>
                    <a:lnTo>
                      <a:pt x="653" y="738"/>
                    </a:lnTo>
                    <a:lnTo>
                      <a:pt x="678" y="722"/>
                    </a:lnTo>
                    <a:lnTo>
                      <a:pt x="690" y="706"/>
                    </a:lnTo>
                    <a:lnTo>
                      <a:pt x="690" y="679"/>
                    </a:lnTo>
                    <a:lnTo>
                      <a:pt x="703" y="676"/>
                    </a:lnTo>
                    <a:lnTo>
                      <a:pt x="744" y="697"/>
                    </a:lnTo>
                    <a:lnTo>
                      <a:pt x="760" y="701"/>
                    </a:lnTo>
                    <a:lnTo>
                      <a:pt x="783" y="731"/>
                    </a:lnTo>
                    <a:lnTo>
                      <a:pt x="789" y="747"/>
                    </a:lnTo>
                    <a:lnTo>
                      <a:pt x="803" y="747"/>
                    </a:lnTo>
                    <a:lnTo>
                      <a:pt x="814" y="731"/>
                    </a:lnTo>
                    <a:lnTo>
                      <a:pt x="824" y="713"/>
                    </a:lnTo>
                    <a:lnTo>
                      <a:pt x="808" y="683"/>
                    </a:lnTo>
                    <a:lnTo>
                      <a:pt x="789" y="667"/>
                    </a:lnTo>
                    <a:lnTo>
                      <a:pt x="774" y="667"/>
                    </a:lnTo>
                    <a:lnTo>
                      <a:pt x="774" y="663"/>
                    </a:lnTo>
                    <a:lnTo>
                      <a:pt x="764" y="663"/>
                    </a:lnTo>
                    <a:lnTo>
                      <a:pt x="724" y="622"/>
                    </a:lnTo>
                    <a:lnTo>
                      <a:pt x="703" y="626"/>
                    </a:lnTo>
                    <a:lnTo>
                      <a:pt x="678" y="592"/>
                    </a:lnTo>
                    <a:lnTo>
                      <a:pt x="662" y="588"/>
                    </a:lnTo>
                    <a:lnTo>
                      <a:pt x="637" y="565"/>
                    </a:lnTo>
                    <a:lnTo>
                      <a:pt x="624" y="556"/>
                    </a:lnTo>
                    <a:lnTo>
                      <a:pt x="633" y="547"/>
                    </a:lnTo>
                    <a:lnTo>
                      <a:pt x="646" y="542"/>
                    </a:lnTo>
                    <a:lnTo>
                      <a:pt x="628" y="531"/>
                    </a:lnTo>
                    <a:lnTo>
                      <a:pt x="608" y="538"/>
                    </a:lnTo>
                    <a:lnTo>
                      <a:pt x="592" y="531"/>
                    </a:lnTo>
                    <a:lnTo>
                      <a:pt x="547" y="492"/>
                    </a:lnTo>
                    <a:lnTo>
                      <a:pt x="542" y="476"/>
                    </a:lnTo>
                    <a:lnTo>
                      <a:pt x="524" y="472"/>
                    </a:lnTo>
                    <a:lnTo>
                      <a:pt x="508" y="461"/>
                    </a:lnTo>
                    <a:lnTo>
                      <a:pt x="467" y="367"/>
                    </a:lnTo>
                    <a:lnTo>
                      <a:pt x="453" y="356"/>
                    </a:lnTo>
                    <a:lnTo>
                      <a:pt x="422" y="327"/>
                    </a:lnTo>
                    <a:lnTo>
                      <a:pt x="383" y="270"/>
                    </a:lnTo>
                    <a:lnTo>
                      <a:pt x="383" y="236"/>
                    </a:lnTo>
                    <a:lnTo>
                      <a:pt x="406" y="222"/>
                    </a:lnTo>
                    <a:lnTo>
                      <a:pt x="406" y="206"/>
                    </a:lnTo>
                    <a:lnTo>
                      <a:pt x="388" y="190"/>
                    </a:lnTo>
                    <a:lnTo>
                      <a:pt x="381" y="181"/>
                    </a:lnTo>
                    <a:lnTo>
                      <a:pt x="383" y="170"/>
                    </a:lnTo>
                    <a:lnTo>
                      <a:pt x="401" y="161"/>
                    </a:lnTo>
                    <a:lnTo>
                      <a:pt x="451" y="149"/>
                    </a:lnTo>
                    <a:lnTo>
                      <a:pt x="472" y="136"/>
                    </a:lnTo>
                    <a:lnTo>
                      <a:pt x="488" y="120"/>
                    </a:lnTo>
                    <a:lnTo>
                      <a:pt x="483" y="77"/>
                    </a:lnTo>
                    <a:lnTo>
                      <a:pt x="488" y="61"/>
                    </a:lnTo>
                    <a:lnTo>
                      <a:pt x="463" y="56"/>
                    </a:lnTo>
                    <a:lnTo>
                      <a:pt x="410" y="45"/>
                    </a:lnTo>
                    <a:lnTo>
                      <a:pt x="401" y="34"/>
                    </a:lnTo>
                    <a:lnTo>
                      <a:pt x="397" y="29"/>
                    </a:lnTo>
                    <a:lnTo>
                      <a:pt x="397" y="15"/>
                    </a:lnTo>
                    <a:lnTo>
                      <a:pt x="392" y="4"/>
                    </a:lnTo>
                    <a:lnTo>
                      <a:pt x="363" y="0"/>
                    </a:lnTo>
                    <a:lnTo>
                      <a:pt x="292" y="4"/>
                    </a:lnTo>
                    <a:lnTo>
                      <a:pt x="286" y="20"/>
                    </a:lnTo>
                    <a:lnTo>
                      <a:pt x="258" y="24"/>
                    </a:lnTo>
                    <a:lnTo>
                      <a:pt x="245" y="56"/>
                    </a:lnTo>
                    <a:lnTo>
                      <a:pt x="245" y="70"/>
                    </a:lnTo>
                    <a:lnTo>
                      <a:pt x="226" y="56"/>
                    </a:lnTo>
                    <a:lnTo>
                      <a:pt x="202" y="52"/>
                    </a:lnTo>
                    <a:lnTo>
                      <a:pt x="186" y="61"/>
                    </a:lnTo>
                    <a:lnTo>
                      <a:pt x="172" y="86"/>
                    </a:lnTo>
                    <a:lnTo>
                      <a:pt x="147" y="70"/>
                    </a:lnTo>
                    <a:lnTo>
                      <a:pt x="152" y="45"/>
                    </a:lnTo>
                    <a:lnTo>
                      <a:pt x="145" y="29"/>
                    </a:lnTo>
                    <a:lnTo>
                      <a:pt x="127" y="34"/>
                    </a:lnTo>
                    <a:lnTo>
                      <a:pt x="122" y="52"/>
                    </a:lnTo>
                    <a:lnTo>
                      <a:pt x="111" y="65"/>
                    </a:lnTo>
                    <a:lnTo>
                      <a:pt x="97" y="65"/>
                    </a:lnTo>
                    <a:lnTo>
                      <a:pt x="40" y="56"/>
                    </a:lnTo>
                    <a:lnTo>
                      <a:pt x="20" y="74"/>
                    </a:lnTo>
                    <a:lnTo>
                      <a:pt x="22" y="95"/>
                    </a:lnTo>
                    <a:lnTo>
                      <a:pt x="27" y="111"/>
                    </a:lnTo>
                    <a:lnTo>
                      <a:pt x="0" y="136"/>
                    </a:lnTo>
                    <a:lnTo>
                      <a:pt x="6" y="152"/>
                    </a:lnTo>
                    <a:lnTo>
                      <a:pt x="15" y="161"/>
                    </a:lnTo>
                    <a:lnTo>
                      <a:pt x="0" y="181"/>
                    </a:lnTo>
                    <a:lnTo>
                      <a:pt x="0" y="211"/>
                    </a:lnTo>
                    <a:lnTo>
                      <a:pt x="6" y="222"/>
                    </a:lnTo>
                    <a:lnTo>
                      <a:pt x="22" y="222"/>
                    </a:lnTo>
                    <a:lnTo>
                      <a:pt x="31" y="231"/>
                    </a:lnTo>
                    <a:lnTo>
                      <a:pt x="40" y="252"/>
                    </a:lnTo>
                    <a:lnTo>
                      <a:pt x="40" y="274"/>
                    </a:lnTo>
                    <a:lnTo>
                      <a:pt x="56" y="277"/>
                    </a:lnTo>
                    <a:lnTo>
                      <a:pt x="70" y="274"/>
                    </a:lnTo>
                    <a:lnTo>
                      <a:pt x="115" y="227"/>
                    </a:lnTo>
                    <a:lnTo>
                      <a:pt x="136" y="236"/>
                    </a:lnTo>
                    <a:lnTo>
                      <a:pt x="177" y="256"/>
                    </a:lnTo>
                    <a:lnTo>
                      <a:pt x="206" y="277"/>
                    </a:lnTo>
                    <a:lnTo>
                      <a:pt x="211" y="302"/>
                    </a:lnTo>
                    <a:lnTo>
                      <a:pt x="226" y="320"/>
                    </a:lnTo>
                    <a:lnTo>
                      <a:pt x="236" y="349"/>
                    </a:lnTo>
                    <a:lnTo>
                      <a:pt x="245" y="392"/>
                    </a:lnTo>
                    <a:lnTo>
                      <a:pt x="256" y="415"/>
                    </a:lnTo>
                    <a:lnTo>
                      <a:pt x="272" y="431"/>
                    </a:lnTo>
                    <a:lnTo>
                      <a:pt x="301" y="442"/>
                    </a:lnTo>
                    <a:lnTo>
                      <a:pt x="326" y="486"/>
                    </a:lnTo>
                    <a:lnTo>
                      <a:pt x="351" y="517"/>
                    </a:lnTo>
                    <a:lnTo>
                      <a:pt x="376" y="536"/>
                    </a:lnTo>
                    <a:lnTo>
                      <a:pt x="422" y="588"/>
                    </a:lnTo>
                    <a:lnTo>
                      <a:pt x="453" y="588"/>
                    </a:lnTo>
                    <a:lnTo>
                      <a:pt x="492" y="622"/>
                    </a:lnTo>
                    <a:lnTo>
                      <a:pt x="492" y="656"/>
                    </a:lnTo>
                    <a:lnTo>
                      <a:pt x="503" y="663"/>
                    </a:lnTo>
                    <a:lnTo>
                      <a:pt x="528" y="647"/>
                    </a:lnTo>
                    <a:lnTo>
                      <a:pt x="533" y="663"/>
                    </a:lnTo>
                    <a:lnTo>
                      <a:pt x="533" y="683"/>
                    </a:lnTo>
                    <a:lnTo>
                      <a:pt x="558" y="706"/>
                    </a:lnTo>
                    <a:lnTo>
                      <a:pt x="567" y="717"/>
                    </a:lnTo>
                    <a:lnTo>
                      <a:pt x="599" y="708"/>
                    </a:lnTo>
                    <a:lnTo>
                      <a:pt x="603" y="722"/>
                    </a:lnTo>
                    <a:lnTo>
                      <a:pt x="599" y="749"/>
                    </a:lnTo>
                    <a:lnTo>
                      <a:pt x="617" y="776"/>
                    </a:lnTo>
                    <a:lnTo>
                      <a:pt x="621" y="797"/>
                    </a:lnTo>
                    <a:lnTo>
                      <a:pt x="628" y="817"/>
                    </a:lnTo>
                    <a:lnTo>
                      <a:pt x="624" y="833"/>
                    </a:lnTo>
                    <a:lnTo>
                      <a:pt x="608" y="851"/>
                    </a:lnTo>
                    <a:lnTo>
                      <a:pt x="603" y="872"/>
                    </a:lnTo>
                    <a:lnTo>
                      <a:pt x="592" y="894"/>
                    </a:lnTo>
                    <a:lnTo>
                      <a:pt x="594" y="917"/>
                    </a:lnTo>
                  </a:path>
                </a:pathLst>
              </a:custGeom>
              <a:solidFill>
                <a:srgbClr val="EEDDFF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6985173" y="4193703"/>
                <a:ext cx="431668" cy="279885"/>
              </a:xfrm>
              <a:custGeom>
                <a:avLst/>
                <a:gdLst>
                  <a:gd name="T0" fmla="*/ 146 w 334"/>
                  <a:gd name="T1" fmla="*/ 25 h 220"/>
                  <a:gd name="T2" fmla="*/ 131 w 334"/>
                  <a:gd name="T3" fmla="*/ 17 h 220"/>
                  <a:gd name="T4" fmla="*/ 132 w 334"/>
                  <a:gd name="T5" fmla="*/ 13 h 220"/>
                  <a:gd name="T6" fmla="*/ 125 w 334"/>
                  <a:gd name="T7" fmla="*/ 8 h 220"/>
                  <a:gd name="T8" fmla="*/ 117 w 334"/>
                  <a:gd name="T9" fmla="*/ 0 h 220"/>
                  <a:gd name="T10" fmla="*/ 108 w 334"/>
                  <a:gd name="T11" fmla="*/ 8 h 220"/>
                  <a:gd name="T12" fmla="*/ 104 w 334"/>
                  <a:gd name="T13" fmla="*/ 5 h 220"/>
                  <a:gd name="T14" fmla="*/ 92 w 334"/>
                  <a:gd name="T15" fmla="*/ 12 h 220"/>
                  <a:gd name="T16" fmla="*/ 92 w 334"/>
                  <a:gd name="T17" fmla="*/ 15 h 220"/>
                  <a:gd name="T18" fmla="*/ 82 w 334"/>
                  <a:gd name="T19" fmla="*/ 19 h 220"/>
                  <a:gd name="T20" fmla="*/ 49 w 334"/>
                  <a:gd name="T21" fmla="*/ 37 h 220"/>
                  <a:gd name="T22" fmla="*/ 42 w 334"/>
                  <a:gd name="T23" fmla="*/ 43 h 220"/>
                  <a:gd name="T24" fmla="*/ 42 w 334"/>
                  <a:gd name="T25" fmla="*/ 54 h 220"/>
                  <a:gd name="T26" fmla="*/ 30 w 334"/>
                  <a:gd name="T27" fmla="*/ 56 h 220"/>
                  <a:gd name="T28" fmla="*/ 9 w 334"/>
                  <a:gd name="T29" fmla="*/ 72 h 220"/>
                  <a:gd name="T30" fmla="*/ 9 w 334"/>
                  <a:gd name="T31" fmla="*/ 79 h 220"/>
                  <a:gd name="T32" fmla="*/ 0 w 334"/>
                  <a:gd name="T33" fmla="*/ 86 h 220"/>
                  <a:gd name="T34" fmla="*/ 4 w 334"/>
                  <a:gd name="T35" fmla="*/ 95 h 220"/>
                  <a:gd name="T36" fmla="*/ 11 w 334"/>
                  <a:gd name="T37" fmla="*/ 90 h 220"/>
                  <a:gd name="T38" fmla="*/ 25 w 334"/>
                  <a:gd name="T39" fmla="*/ 82 h 220"/>
                  <a:gd name="T40" fmla="*/ 39 w 334"/>
                  <a:gd name="T41" fmla="*/ 81 h 220"/>
                  <a:gd name="T42" fmla="*/ 49 w 334"/>
                  <a:gd name="T43" fmla="*/ 82 h 220"/>
                  <a:gd name="T44" fmla="*/ 52 w 334"/>
                  <a:gd name="T45" fmla="*/ 95 h 220"/>
                  <a:gd name="T46" fmla="*/ 51 w 334"/>
                  <a:gd name="T47" fmla="*/ 105 h 220"/>
                  <a:gd name="T48" fmla="*/ 58 w 334"/>
                  <a:gd name="T49" fmla="*/ 109 h 220"/>
                  <a:gd name="T50" fmla="*/ 66 w 334"/>
                  <a:gd name="T51" fmla="*/ 115 h 220"/>
                  <a:gd name="T52" fmla="*/ 85 w 334"/>
                  <a:gd name="T53" fmla="*/ 116 h 220"/>
                  <a:gd name="T54" fmla="*/ 123 w 334"/>
                  <a:gd name="T55" fmla="*/ 120 h 220"/>
                  <a:gd name="T56" fmla="*/ 131 w 334"/>
                  <a:gd name="T57" fmla="*/ 116 h 220"/>
                  <a:gd name="T58" fmla="*/ 137 w 334"/>
                  <a:gd name="T59" fmla="*/ 109 h 220"/>
                  <a:gd name="T60" fmla="*/ 139 w 334"/>
                  <a:gd name="T61" fmla="*/ 100 h 220"/>
                  <a:gd name="T62" fmla="*/ 156 w 334"/>
                  <a:gd name="T63" fmla="*/ 100 h 220"/>
                  <a:gd name="T64" fmla="*/ 159 w 334"/>
                  <a:gd name="T65" fmla="*/ 106 h 220"/>
                  <a:gd name="T66" fmla="*/ 159 w 334"/>
                  <a:gd name="T67" fmla="*/ 123 h 220"/>
                  <a:gd name="T68" fmla="*/ 176 w 334"/>
                  <a:gd name="T69" fmla="*/ 132 h 220"/>
                  <a:gd name="T70" fmla="*/ 190 w 334"/>
                  <a:gd name="T71" fmla="*/ 116 h 220"/>
                  <a:gd name="T72" fmla="*/ 204 w 334"/>
                  <a:gd name="T73" fmla="*/ 111 h 220"/>
                  <a:gd name="T74" fmla="*/ 220 w 334"/>
                  <a:gd name="T75" fmla="*/ 114 h 220"/>
                  <a:gd name="T76" fmla="*/ 233 w 334"/>
                  <a:gd name="T77" fmla="*/ 119 h 220"/>
                  <a:gd name="T78" fmla="*/ 237 w 334"/>
                  <a:gd name="T79" fmla="*/ 123 h 220"/>
                  <a:gd name="T80" fmla="*/ 241 w 334"/>
                  <a:gd name="T81" fmla="*/ 108 h 220"/>
                  <a:gd name="T82" fmla="*/ 250 w 334"/>
                  <a:gd name="T83" fmla="*/ 95 h 220"/>
                  <a:gd name="T84" fmla="*/ 271 w 334"/>
                  <a:gd name="T85" fmla="*/ 92 h 220"/>
                  <a:gd name="T86" fmla="*/ 277 w 334"/>
                  <a:gd name="T87" fmla="*/ 82 h 220"/>
                  <a:gd name="T88" fmla="*/ 271 w 334"/>
                  <a:gd name="T89" fmla="*/ 74 h 220"/>
                  <a:gd name="T90" fmla="*/ 262 w 334"/>
                  <a:gd name="T91" fmla="*/ 70 h 220"/>
                  <a:gd name="T92" fmla="*/ 234 w 334"/>
                  <a:gd name="T93" fmla="*/ 67 h 220"/>
                  <a:gd name="T94" fmla="*/ 234 w 334"/>
                  <a:gd name="T95" fmla="*/ 57 h 220"/>
                  <a:gd name="T96" fmla="*/ 234 w 334"/>
                  <a:gd name="T97" fmla="*/ 49 h 220"/>
                  <a:gd name="T98" fmla="*/ 234 w 334"/>
                  <a:gd name="T99" fmla="*/ 40 h 220"/>
                  <a:gd name="T100" fmla="*/ 218 w 334"/>
                  <a:gd name="T101" fmla="*/ 34 h 220"/>
                  <a:gd name="T102" fmla="*/ 211 w 334"/>
                  <a:gd name="T103" fmla="*/ 37 h 220"/>
                  <a:gd name="T104" fmla="*/ 194 w 334"/>
                  <a:gd name="T105" fmla="*/ 28 h 220"/>
                  <a:gd name="T106" fmla="*/ 193 w 334"/>
                  <a:gd name="T107" fmla="*/ 23 h 220"/>
                  <a:gd name="T108" fmla="*/ 187 w 334"/>
                  <a:gd name="T109" fmla="*/ 18 h 220"/>
                  <a:gd name="T110" fmla="*/ 187 w 334"/>
                  <a:gd name="T111" fmla="*/ 15 h 220"/>
                  <a:gd name="T112" fmla="*/ 174 w 334"/>
                  <a:gd name="T113" fmla="*/ 12 h 220"/>
                  <a:gd name="T114" fmla="*/ 168 w 334"/>
                  <a:gd name="T115" fmla="*/ 17 h 220"/>
                  <a:gd name="T116" fmla="*/ 158 w 334"/>
                  <a:gd name="T117" fmla="*/ 22 h 220"/>
                  <a:gd name="T118" fmla="*/ 146 w 334"/>
                  <a:gd name="T119" fmla="*/ 25 h 2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34"/>
                  <a:gd name="T181" fmla="*/ 0 h 220"/>
                  <a:gd name="T182" fmla="*/ 334 w 334"/>
                  <a:gd name="T183" fmla="*/ 220 h 22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34" h="220">
                    <a:moveTo>
                      <a:pt x="175" y="41"/>
                    </a:moveTo>
                    <a:lnTo>
                      <a:pt x="157" y="27"/>
                    </a:lnTo>
                    <a:lnTo>
                      <a:pt x="159" y="22"/>
                    </a:lnTo>
                    <a:lnTo>
                      <a:pt x="150" y="13"/>
                    </a:lnTo>
                    <a:lnTo>
                      <a:pt x="141" y="0"/>
                    </a:lnTo>
                    <a:lnTo>
                      <a:pt x="130" y="13"/>
                    </a:lnTo>
                    <a:lnTo>
                      <a:pt x="125" y="9"/>
                    </a:lnTo>
                    <a:lnTo>
                      <a:pt x="111" y="20"/>
                    </a:lnTo>
                    <a:lnTo>
                      <a:pt x="111" y="25"/>
                    </a:lnTo>
                    <a:lnTo>
                      <a:pt x="98" y="31"/>
                    </a:lnTo>
                    <a:lnTo>
                      <a:pt x="59" y="61"/>
                    </a:lnTo>
                    <a:lnTo>
                      <a:pt x="50" y="73"/>
                    </a:lnTo>
                    <a:lnTo>
                      <a:pt x="50" y="88"/>
                    </a:lnTo>
                    <a:lnTo>
                      <a:pt x="36" y="93"/>
                    </a:lnTo>
                    <a:lnTo>
                      <a:pt x="9" y="120"/>
                    </a:lnTo>
                    <a:lnTo>
                      <a:pt x="9" y="132"/>
                    </a:lnTo>
                    <a:lnTo>
                      <a:pt x="0" y="143"/>
                    </a:lnTo>
                    <a:lnTo>
                      <a:pt x="4" y="159"/>
                    </a:lnTo>
                    <a:lnTo>
                      <a:pt x="15" y="150"/>
                    </a:lnTo>
                    <a:lnTo>
                      <a:pt x="29" y="136"/>
                    </a:lnTo>
                    <a:lnTo>
                      <a:pt x="47" y="134"/>
                    </a:lnTo>
                    <a:lnTo>
                      <a:pt x="59" y="136"/>
                    </a:lnTo>
                    <a:lnTo>
                      <a:pt x="63" y="159"/>
                    </a:lnTo>
                    <a:lnTo>
                      <a:pt x="61" y="173"/>
                    </a:lnTo>
                    <a:lnTo>
                      <a:pt x="70" y="182"/>
                    </a:lnTo>
                    <a:lnTo>
                      <a:pt x="79" y="189"/>
                    </a:lnTo>
                    <a:lnTo>
                      <a:pt x="102" y="191"/>
                    </a:lnTo>
                    <a:lnTo>
                      <a:pt x="148" y="198"/>
                    </a:lnTo>
                    <a:lnTo>
                      <a:pt x="157" y="191"/>
                    </a:lnTo>
                    <a:lnTo>
                      <a:pt x="164" y="182"/>
                    </a:lnTo>
                    <a:lnTo>
                      <a:pt x="168" y="164"/>
                    </a:lnTo>
                    <a:lnTo>
                      <a:pt x="187" y="164"/>
                    </a:lnTo>
                    <a:lnTo>
                      <a:pt x="191" y="175"/>
                    </a:lnTo>
                    <a:lnTo>
                      <a:pt x="191" y="203"/>
                    </a:lnTo>
                    <a:lnTo>
                      <a:pt x="212" y="219"/>
                    </a:lnTo>
                    <a:lnTo>
                      <a:pt x="228" y="193"/>
                    </a:lnTo>
                    <a:lnTo>
                      <a:pt x="246" y="184"/>
                    </a:lnTo>
                    <a:lnTo>
                      <a:pt x="264" y="187"/>
                    </a:lnTo>
                    <a:lnTo>
                      <a:pt x="280" y="196"/>
                    </a:lnTo>
                    <a:lnTo>
                      <a:pt x="285" y="203"/>
                    </a:lnTo>
                    <a:lnTo>
                      <a:pt x="289" y="180"/>
                    </a:lnTo>
                    <a:lnTo>
                      <a:pt x="301" y="157"/>
                    </a:lnTo>
                    <a:lnTo>
                      <a:pt x="326" y="152"/>
                    </a:lnTo>
                    <a:lnTo>
                      <a:pt x="333" y="136"/>
                    </a:lnTo>
                    <a:lnTo>
                      <a:pt x="326" y="123"/>
                    </a:lnTo>
                    <a:lnTo>
                      <a:pt x="314" y="116"/>
                    </a:lnTo>
                    <a:lnTo>
                      <a:pt x="282" y="111"/>
                    </a:lnTo>
                    <a:lnTo>
                      <a:pt x="282" y="95"/>
                    </a:lnTo>
                    <a:lnTo>
                      <a:pt x="282" y="79"/>
                    </a:lnTo>
                    <a:lnTo>
                      <a:pt x="282" y="66"/>
                    </a:lnTo>
                    <a:lnTo>
                      <a:pt x="262" y="57"/>
                    </a:lnTo>
                    <a:lnTo>
                      <a:pt x="253" y="61"/>
                    </a:lnTo>
                    <a:lnTo>
                      <a:pt x="234" y="47"/>
                    </a:lnTo>
                    <a:lnTo>
                      <a:pt x="232" y="38"/>
                    </a:lnTo>
                    <a:lnTo>
                      <a:pt x="225" y="29"/>
                    </a:lnTo>
                    <a:lnTo>
                      <a:pt x="225" y="25"/>
                    </a:lnTo>
                    <a:lnTo>
                      <a:pt x="209" y="20"/>
                    </a:lnTo>
                    <a:lnTo>
                      <a:pt x="202" y="27"/>
                    </a:lnTo>
                    <a:lnTo>
                      <a:pt x="189" y="36"/>
                    </a:lnTo>
                    <a:lnTo>
                      <a:pt x="175" y="4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7328884" y="4163407"/>
                <a:ext cx="652238" cy="294312"/>
              </a:xfrm>
              <a:custGeom>
                <a:avLst/>
                <a:gdLst>
                  <a:gd name="T0" fmla="*/ 18 w 507"/>
                  <a:gd name="T1" fmla="*/ 48 h 232"/>
                  <a:gd name="T2" fmla="*/ 32 w 507"/>
                  <a:gd name="T3" fmla="*/ 55 h 232"/>
                  <a:gd name="T4" fmla="*/ 58 w 507"/>
                  <a:gd name="T5" fmla="*/ 54 h 232"/>
                  <a:gd name="T6" fmla="*/ 81 w 507"/>
                  <a:gd name="T7" fmla="*/ 53 h 232"/>
                  <a:gd name="T8" fmla="*/ 107 w 507"/>
                  <a:gd name="T9" fmla="*/ 60 h 232"/>
                  <a:gd name="T10" fmla="*/ 125 w 507"/>
                  <a:gd name="T11" fmla="*/ 57 h 232"/>
                  <a:gd name="T12" fmla="*/ 157 w 507"/>
                  <a:gd name="T13" fmla="*/ 54 h 232"/>
                  <a:gd name="T14" fmla="*/ 191 w 507"/>
                  <a:gd name="T15" fmla="*/ 68 h 232"/>
                  <a:gd name="T16" fmla="*/ 207 w 507"/>
                  <a:gd name="T17" fmla="*/ 54 h 232"/>
                  <a:gd name="T18" fmla="*/ 194 w 507"/>
                  <a:gd name="T19" fmla="*/ 27 h 232"/>
                  <a:gd name="T20" fmla="*/ 250 w 507"/>
                  <a:gd name="T21" fmla="*/ 4 h 232"/>
                  <a:gd name="T22" fmla="*/ 266 w 507"/>
                  <a:gd name="T23" fmla="*/ 13 h 232"/>
                  <a:gd name="T24" fmla="*/ 306 w 507"/>
                  <a:gd name="T25" fmla="*/ 2 h 232"/>
                  <a:gd name="T26" fmla="*/ 353 w 507"/>
                  <a:gd name="T27" fmla="*/ 12 h 232"/>
                  <a:gd name="T28" fmla="*/ 379 w 507"/>
                  <a:gd name="T29" fmla="*/ 5 h 232"/>
                  <a:gd name="T30" fmla="*/ 404 w 507"/>
                  <a:gd name="T31" fmla="*/ 35 h 232"/>
                  <a:gd name="T32" fmla="*/ 411 w 507"/>
                  <a:gd name="T33" fmla="*/ 55 h 232"/>
                  <a:gd name="T34" fmla="*/ 391 w 507"/>
                  <a:gd name="T35" fmla="*/ 68 h 232"/>
                  <a:gd name="T36" fmla="*/ 395 w 507"/>
                  <a:gd name="T37" fmla="*/ 80 h 232"/>
                  <a:gd name="T38" fmla="*/ 388 w 507"/>
                  <a:gd name="T39" fmla="*/ 99 h 232"/>
                  <a:gd name="T40" fmla="*/ 365 w 507"/>
                  <a:gd name="T41" fmla="*/ 115 h 232"/>
                  <a:gd name="T42" fmla="*/ 348 w 507"/>
                  <a:gd name="T43" fmla="*/ 126 h 232"/>
                  <a:gd name="T44" fmla="*/ 302 w 507"/>
                  <a:gd name="T45" fmla="*/ 128 h 232"/>
                  <a:gd name="T46" fmla="*/ 265 w 507"/>
                  <a:gd name="T47" fmla="*/ 138 h 232"/>
                  <a:gd name="T48" fmla="*/ 202 w 507"/>
                  <a:gd name="T49" fmla="*/ 128 h 232"/>
                  <a:gd name="T50" fmla="*/ 141 w 507"/>
                  <a:gd name="T51" fmla="*/ 111 h 232"/>
                  <a:gd name="T52" fmla="*/ 137 w 507"/>
                  <a:gd name="T53" fmla="*/ 94 h 232"/>
                  <a:gd name="T54" fmla="*/ 98 w 507"/>
                  <a:gd name="T55" fmla="*/ 93 h 232"/>
                  <a:gd name="T56" fmla="*/ 47 w 507"/>
                  <a:gd name="T57" fmla="*/ 87 h 232"/>
                  <a:gd name="T58" fmla="*/ 26 w 507"/>
                  <a:gd name="T59" fmla="*/ 82 h 232"/>
                  <a:gd name="T60" fmla="*/ 11 w 507"/>
                  <a:gd name="T61" fmla="*/ 70 h 232"/>
                  <a:gd name="T62" fmla="*/ 0 w 507"/>
                  <a:gd name="T63" fmla="*/ 49 h 2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7"/>
                  <a:gd name="T97" fmla="*/ 0 h 232"/>
                  <a:gd name="T98" fmla="*/ 507 w 507"/>
                  <a:gd name="T99" fmla="*/ 232 h 23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7" h="232">
                    <a:moveTo>
                      <a:pt x="0" y="83"/>
                    </a:moveTo>
                    <a:lnTo>
                      <a:pt x="22" y="81"/>
                    </a:lnTo>
                    <a:lnTo>
                      <a:pt x="29" y="79"/>
                    </a:lnTo>
                    <a:lnTo>
                      <a:pt x="40" y="92"/>
                    </a:lnTo>
                    <a:lnTo>
                      <a:pt x="54" y="88"/>
                    </a:lnTo>
                    <a:lnTo>
                      <a:pt x="70" y="90"/>
                    </a:lnTo>
                    <a:lnTo>
                      <a:pt x="81" y="97"/>
                    </a:lnTo>
                    <a:lnTo>
                      <a:pt x="99" y="88"/>
                    </a:lnTo>
                    <a:lnTo>
                      <a:pt x="122" y="88"/>
                    </a:lnTo>
                    <a:lnTo>
                      <a:pt x="131" y="99"/>
                    </a:lnTo>
                    <a:lnTo>
                      <a:pt x="147" y="101"/>
                    </a:lnTo>
                    <a:lnTo>
                      <a:pt x="154" y="95"/>
                    </a:lnTo>
                    <a:lnTo>
                      <a:pt x="181" y="90"/>
                    </a:lnTo>
                    <a:lnTo>
                      <a:pt x="192" y="90"/>
                    </a:lnTo>
                    <a:lnTo>
                      <a:pt x="211" y="97"/>
                    </a:lnTo>
                    <a:lnTo>
                      <a:pt x="233" y="113"/>
                    </a:lnTo>
                    <a:lnTo>
                      <a:pt x="251" y="106"/>
                    </a:lnTo>
                    <a:lnTo>
                      <a:pt x="254" y="90"/>
                    </a:lnTo>
                    <a:lnTo>
                      <a:pt x="242" y="72"/>
                    </a:lnTo>
                    <a:lnTo>
                      <a:pt x="238" y="45"/>
                    </a:lnTo>
                    <a:lnTo>
                      <a:pt x="294" y="6"/>
                    </a:lnTo>
                    <a:lnTo>
                      <a:pt x="306" y="6"/>
                    </a:lnTo>
                    <a:lnTo>
                      <a:pt x="308" y="20"/>
                    </a:lnTo>
                    <a:lnTo>
                      <a:pt x="326" y="22"/>
                    </a:lnTo>
                    <a:lnTo>
                      <a:pt x="360" y="18"/>
                    </a:lnTo>
                    <a:lnTo>
                      <a:pt x="376" y="2"/>
                    </a:lnTo>
                    <a:lnTo>
                      <a:pt x="422" y="0"/>
                    </a:lnTo>
                    <a:lnTo>
                      <a:pt x="431" y="20"/>
                    </a:lnTo>
                    <a:lnTo>
                      <a:pt x="449" y="20"/>
                    </a:lnTo>
                    <a:lnTo>
                      <a:pt x="465" y="9"/>
                    </a:lnTo>
                    <a:lnTo>
                      <a:pt x="494" y="27"/>
                    </a:lnTo>
                    <a:lnTo>
                      <a:pt x="494" y="58"/>
                    </a:lnTo>
                    <a:lnTo>
                      <a:pt x="506" y="72"/>
                    </a:lnTo>
                    <a:lnTo>
                      <a:pt x="503" y="92"/>
                    </a:lnTo>
                    <a:lnTo>
                      <a:pt x="494" y="113"/>
                    </a:lnTo>
                    <a:lnTo>
                      <a:pt x="478" y="113"/>
                    </a:lnTo>
                    <a:lnTo>
                      <a:pt x="474" y="117"/>
                    </a:lnTo>
                    <a:lnTo>
                      <a:pt x="483" y="133"/>
                    </a:lnTo>
                    <a:lnTo>
                      <a:pt x="483" y="151"/>
                    </a:lnTo>
                    <a:lnTo>
                      <a:pt x="474" y="165"/>
                    </a:lnTo>
                    <a:lnTo>
                      <a:pt x="449" y="178"/>
                    </a:lnTo>
                    <a:lnTo>
                      <a:pt x="447" y="192"/>
                    </a:lnTo>
                    <a:lnTo>
                      <a:pt x="447" y="206"/>
                    </a:lnTo>
                    <a:lnTo>
                      <a:pt x="426" y="210"/>
                    </a:lnTo>
                    <a:lnTo>
                      <a:pt x="388" y="208"/>
                    </a:lnTo>
                    <a:lnTo>
                      <a:pt x="369" y="215"/>
                    </a:lnTo>
                    <a:lnTo>
                      <a:pt x="338" y="215"/>
                    </a:lnTo>
                    <a:lnTo>
                      <a:pt x="324" y="231"/>
                    </a:lnTo>
                    <a:lnTo>
                      <a:pt x="272" y="212"/>
                    </a:lnTo>
                    <a:lnTo>
                      <a:pt x="247" y="215"/>
                    </a:lnTo>
                    <a:lnTo>
                      <a:pt x="181" y="201"/>
                    </a:lnTo>
                    <a:lnTo>
                      <a:pt x="172" y="185"/>
                    </a:lnTo>
                    <a:lnTo>
                      <a:pt x="172" y="167"/>
                    </a:lnTo>
                    <a:lnTo>
                      <a:pt x="167" y="158"/>
                    </a:lnTo>
                    <a:lnTo>
                      <a:pt x="161" y="154"/>
                    </a:lnTo>
                    <a:lnTo>
                      <a:pt x="120" y="156"/>
                    </a:lnTo>
                    <a:lnTo>
                      <a:pt x="63" y="160"/>
                    </a:lnTo>
                    <a:lnTo>
                      <a:pt x="58" y="147"/>
                    </a:lnTo>
                    <a:lnTo>
                      <a:pt x="47" y="142"/>
                    </a:lnTo>
                    <a:lnTo>
                      <a:pt x="31" y="138"/>
                    </a:lnTo>
                    <a:lnTo>
                      <a:pt x="15" y="133"/>
                    </a:lnTo>
                    <a:lnTo>
                      <a:pt x="15" y="117"/>
                    </a:lnTo>
                    <a:lnTo>
                      <a:pt x="15" y="95"/>
                    </a:lnTo>
                    <a:lnTo>
                      <a:pt x="0" y="83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7901284" y="4200917"/>
                <a:ext cx="612996" cy="362119"/>
              </a:xfrm>
              <a:custGeom>
                <a:avLst/>
                <a:gdLst>
                  <a:gd name="T0" fmla="*/ 2 w 474"/>
                  <a:gd name="T1" fmla="*/ 107 h 286"/>
                  <a:gd name="T2" fmla="*/ 14 w 474"/>
                  <a:gd name="T3" fmla="*/ 114 h 286"/>
                  <a:gd name="T4" fmla="*/ 11 w 474"/>
                  <a:gd name="T5" fmla="*/ 118 h 286"/>
                  <a:gd name="T6" fmla="*/ 16 w 474"/>
                  <a:gd name="T7" fmla="*/ 126 h 286"/>
                  <a:gd name="T8" fmla="*/ 27 w 474"/>
                  <a:gd name="T9" fmla="*/ 126 h 286"/>
                  <a:gd name="T10" fmla="*/ 67 w 474"/>
                  <a:gd name="T11" fmla="*/ 153 h 286"/>
                  <a:gd name="T12" fmla="*/ 77 w 474"/>
                  <a:gd name="T13" fmla="*/ 154 h 286"/>
                  <a:gd name="T14" fmla="*/ 109 w 474"/>
                  <a:gd name="T15" fmla="*/ 169 h 286"/>
                  <a:gd name="T16" fmla="*/ 127 w 474"/>
                  <a:gd name="T17" fmla="*/ 161 h 286"/>
                  <a:gd name="T18" fmla="*/ 149 w 474"/>
                  <a:gd name="T19" fmla="*/ 162 h 286"/>
                  <a:gd name="T20" fmla="*/ 157 w 474"/>
                  <a:gd name="T21" fmla="*/ 165 h 286"/>
                  <a:gd name="T22" fmla="*/ 175 w 474"/>
                  <a:gd name="T23" fmla="*/ 161 h 286"/>
                  <a:gd name="T24" fmla="*/ 208 w 474"/>
                  <a:gd name="T25" fmla="*/ 150 h 286"/>
                  <a:gd name="T26" fmla="*/ 248 w 474"/>
                  <a:gd name="T27" fmla="*/ 147 h 286"/>
                  <a:gd name="T28" fmla="*/ 266 w 474"/>
                  <a:gd name="T29" fmla="*/ 148 h 286"/>
                  <a:gd name="T30" fmla="*/ 271 w 474"/>
                  <a:gd name="T31" fmla="*/ 154 h 286"/>
                  <a:gd name="T32" fmla="*/ 285 w 474"/>
                  <a:gd name="T33" fmla="*/ 143 h 286"/>
                  <a:gd name="T34" fmla="*/ 303 w 474"/>
                  <a:gd name="T35" fmla="*/ 139 h 286"/>
                  <a:gd name="T36" fmla="*/ 320 w 474"/>
                  <a:gd name="T37" fmla="*/ 136 h 286"/>
                  <a:gd name="T38" fmla="*/ 352 w 474"/>
                  <a:gd name="T39" fmla="*/ 114 h 286"/>
                  <a:gd name="T40" fmla="*/ 361 w 474"/>
                  <a:gd name="T41" fmla="*/ 102 h 286"/>
                  <a:gd name="T42" fmla="*/ 364 w 474"/>
                  <a:gd name="T43" fmla="*/ 75 h 286"/>
                  <a:gd name="T44" fmla="*/ 367 w 474"/>
                  <a:gd name="T45" fmla="*/ 54 h 286"/>
                  <a:gd name="T46" fmla="*/ 381 w 474"/>
                  <a:gd name="T47" fmla="*/ 54 h 286"/>
                  <a:gd name="T48" fmla="*/ 388 w 474"/>
                  <a:gd name="T49" fmla="*/ 47 h 286"/>
                  <a:gd name="T50" fmla="*/ 395 w 474"/>
                  <a:gd name="T51" fmla="*/ 39 h 286"/>
                  <a:gd name="T52" fmla="*/ 383 w 474"/>
                  <a:gd name="T53" fmla="*/ 34 h 286"/>
                  <a:gd name="T54" fmla="*/ 378 w 474"/>
                  <a:gd name="T55" fmla="*/ 36 h 286"/>
                  <a:gd name="T56" fmla="*/ 358 w 474"/>
                  <a:gd name="T57" fmla="*/ 34 h 286"/>
                  <a:gd name="T58" fmla="*/ 348 w 474"/>
                  <a:gd name="T59" fmla="*/ 22 h 286"/>
                  <a:gd name="T60" fmla="*/ 337 w 474"/>
                  <a:gd name="T61" fmla="*/ 11 h 286"/>
                  <a:gd name="T62" fmla="*/ 326 w 474"/>
                  <a:gd name="T63" fmla="*/ 11 h 286"/>
                  <a:gd name="T64" fmla="*/ 307 w 474"/>
                  <a:gd name="T65" fmla="*/ 0 h 286"/>
                  <a:gd name="T66" fmla="*/ 298 w 474"/>
                  <a:gd name="T67" fmla="*/ 2 h 286"/>
                  <a:gd name="T68" fmla="*/ 258 w 474"/>
                  <a:gd name="T69" fmla="*/ 5 h 286"/>
                  <a:gd name="T70" fmla="*/ 252 w 474"/>
                  <a:gd name="T71" fmla="*/ 12 h 286"/>
                  <a:gd name="T72" fmla="*/ 240 w 474"/>
                  <a:gd name="T73" fmla="*/ 22 h 286"/>
                  <a:gd name="T74" fmla="*/ 227 w 474"/>
                  <a:gd name="T75" fmla="*/ 26 h 286"/>
                  <a:gd name="T76" fmla="*/ 214 w 474"/>
                  <a:gd name="T77" fmla="*/ 30 h 286"/>
                  <a:gd name="T78" fmla="*/ 205 w 474"/>
                  <a:gd name="T79" fmla="*/ 26 h 286"/>
                  <a:gd name="T80" fmla="*/ 196 w 474"/>
                  <a:gd name="T81" fmla="*/ 22 h 286"/>
                  <a:gd name="T82" fmla="*/ 189 w 474"/>
                  <a:gd name="T83" fmla="*/ 22 h 286"/>
                  <a:gd name="T84" fmla="*/ 178 w 474"/>
                  <a:gd name="T85" fmla="*/ 25 h 286"/>
                  <a:gd name="T86" fmla="*/ 161 w 474"/>
                  <a:gd name="T87" fmla="*/ 32 h 286"/>
                  <a:gd name="T88" fmla="*/ 128 w 474"/>
                  <a:gd name="T89" fmla="*/ 41 h 286"/>
                  <a:gd name="T90" fmla="*/ 114 w 474"/>
                  <a:gd name="T91" fmla="*/ 42 h 286"/>
                  <a:gd name="T92" fmla="*/ 77 w 474"/>
                  <a:gd name="T93" fmla="*/ 41 h 286"/>
                  <a:gd name="T94" fmla="*/ 73 w 474"/>
                  <a:gd name="T95" fmla="*/ 41 h 286"/>
                  <a:gd name="T96" fmla="*/ 65 w 474"/>
                  <a:gd name="T97" fmla="*/ 31 h 286"/>
                  <a:gd name="T98" fmla="*/ 52 w 474"/>
                  <a:gd name="T99" fmla="*/ 25 h 286"/>
                  <a:gd name="T100" fmla="*/ 50 w 474"/>
                  <a:gd name="T101" fmla="*/ 30 h 286"/>
                  <a:gd name="T102" fmla="*/ 48 w 474"/>
                  <a:gd name="T103" fmla="*/ 39 h 286"/>
                  <a:gd name="T104" fmla="*/ 42 w 474"/>
                  <a:gd name="T105" fmla="*/ 50 h 286"/>
                  <a:gd name="T106" fmla="*/ 29 w 474"/>
                  <a:gd name="T107" fmla="*/ 50 h 286"/>
                  <a:gd name="T108" fmla="*/ 25 w 474"/>
                  <a:gd name="T109" fmla="*/ 53 h 286"/>
                  <a:gd name="T110" fmla="*/ 31 w 474"/>
                  <a:gd name="T111" fmla="*/ 61 h 286"/>
                  <a:gd name="T112" fmla="*/ 30 w 474"/>
                  <a:gd name="T113" fmla="*/ 71 h 286"/>
                  <a:gd name="T114" fmla="*/ 21 w 474"/>
                  <a:gd name="T115" fmla="*/ 80 h 286"/>
                  <a:gd name="T116" fmla="*/ 14 w 474"/>
                  <a:gd name="T117" fmla="*/ 85 h 286"/>
                  <a:gd name="T118" fmla="*/ 4 w 474"/>
                  <a:gd name="T119" fmla="*/ 90 h 286"/>
                  <a:gd name="T120" fmla="*/ 0 w 474"/>
                  <a:gd name="T121" fmla="*/ 97 h 286"/>
                  <a:gd name="T122" fmla="*/ 2 w 474"/>
                  <a:gd name="T123" fmla="*/ 107 h 2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74"/>
                  <a:gd name="T187" fmla="*/ 0 h 286"/>
                  <a:gd name="T188" fmla="*/ 474 w 474"/>
                  <a:gd name="T189" fmla="*/ 286 h 28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74" h="286">
                    <a:moveTo>
                      <a:pt x="2" y="180"/>
                    </a:moveTo>
                    <a:lnTo>
                      <a:pt x="18" y="193"/>
                    </a:lnTo>
                    <a:lnTo>
                      <a:pt x="15" y="200"/>
                    </a:lnTo>
                    <a:lnTo>
                      <a:pt x="20" y="212"/>
                    </a:lnTo>
                    <a:lnTo>
                      <a:pt x="31" y="212"/>
                    </a:lnTo>
                    <a:lnTo>
                      <a:pt x="79" y="257"/>
                    </a:lnTo>
                    <a:lnTo>
                      <a:pt x="93" y="259"/>
                    </a:lnTo>
                    <a:lnTo>
                      <a:pt x="131" y="285"/>
                    </a:lnTo>
                    <a:lnTo>
                      <a:pt x="152" y="271"/>
                    </a:lnTo>
                    <a:lnTo>
                      <a:pt x="179" y="273"/>
                    </a:lnTo>
                    <a:lnTo>
                      <a:pt x="188" y="278"/>
                    </a:lnTo>
                    <a:lnTo>
                      <a:pt x="209" y="271"/>
                    </a:lnTo>
                    <a:lnTo>
                      <a:pt x="250" y="253"/>
                    </a:lnTo>
                    <a:lnTo>
                      <a:pt x="297" y="246"/>
                    </a:lnTo>
                    <a:lnTo>
                      <a:pt x="318" y="250"/>
                    </a:lnTo>
                    <a:lnTo>
                      <a:pt x="325" y="259"/>
                    </a:lnTo>
                    <a:lnTo>
                      <a:pt x="341" y="241"/>
                    </a:lnTo>
                    <a:lnTo>
                      <a:pt x="363" y="234"/>
                    </a:lnTo>
                    <a:lnTo>
                      <a:pt x="384" y="230"/>
                    </a:lnTo>
                    <a:lnTo>
                      <a:pt x="422" y="193"/>
                    </a:lnTo>
                    <a:lnTo>
                      <a:pt x="432" y="171"/>
                    </a:lnTo>
                    <a:lnTo>
                      <a:pt x="436" y="127"/>
                    </a:lnTo>
                    <a:lnTo>
                      <a:pt x="441" y="91"/>
                    </a:lnTo>
                    <a:lnTo>
                      <a:pt x="457" y="91"/>
                    </a:lnTo>
                    <a:lnTo>
                      <a:pt x="466" y="77"/>
                    </a:lnTo>
                    <a:lnTo>
                      <a:pt x="473" y="66"/>
                    </a:lnTo>
                    <a:lnTo>
                      <a:pt x="459" y="57"/>
                    </a:lnTo>
                    <a:lnTo>
                      <a:pt x="452" y="61"/>
                    </a:lnTo>
                    <a:lnTo>
                      <a:pt x="429" y="57"/>
                    </a:lnTo>
                    <a:lnTo>
                      <a:pt x="418" y="38"/>
                    </a:lnTo>
                    <a:lnTo>
                      <a:pt x="404" y="18"/>
                    </a:lnTo>
                    <a:lnTo>
                      <a:pt x="391" y="18"/>
                    </a:lnTo>
                    <a:lnTo>
                      <a:pt x="368" y="0"/>
                    </a:lnTo>
                    <a:lnTo>
                      <a:pt x="357" y="2"/>
                    </a:lnTo>
                    <a:lnTo>
                      <a:pt x="309" y="9"/>
                    </a:lnTo>
                    <a:lnTo>
                      <a:pt x="302" y="20"/>
                    </a:lnTo>
                    <a:lnTo>
                      <a:pt x="288" y="36"/>
                    </a:lnTo>
                    <a:lnTo>
                      <a:pt x="272" y="45"/>
                    </a:lnTo>
                    <a:lnTo>
                      <a:pt x="256" y="50"/>
                    </a:lnTo>
                    <a:lnTo>
                      <a:pt x="245" y="45"/>
                    </a:lnTo>
                    <a:lnTo>
                      <a:pt x="234" y="38"/>
                    </a:lnTo>
                    <a:lnTo>
                      <a:pt x="227" y="36"/>
                    </a:lnTo>
                    <a:lnTo>
                      <a:pt x="213" y="43"/>
                    </a:lnTo>
                    <a:lnTo>
                      <a:pt x="193" y="54"/>
                    </a:lnTo>
                    <a:lnTo>
                      <a:pt x="154" y="70"/>
                    </a:lnTo>
                    <a:lnTo>
                      <a:pt x="136" y="72"/>
                    </a:lnTo>
                    <a:lnTo>
                      <a:pt x="93" y="70"/>
                    </a:lnTo>
                    <a:lnTo>
                      <a:pt x="88" y="68"/>
                    </a:lnTo>
                    <a:lnTo>
                      <a:pt x="77" y="52"/>
                    </a:lnTo>
                    <a:lnTo>
                      <a:pt x="63" y="43"/>
                    </a:lnTo>
                    <a:lnTo>
                      <a:pt x="59" y="50"/>
                    </a:lnTo>
                    <a:lnTo>
                      <a:pt x="56" y="66"/>
                    </a:lnTo>
                    <a:lnTo>
                      <a:pt x="50" y="84"/>
                    </a:lnTo>
                    <a:lnTo>
                      <a:pt x="34" y="84"/>
                    </a:lnTo>
                    <a:lnTo>
                      <a:pt x="29" y="88"/>
                    </a:lnTo>
                    <a:lnTo>
                      <a:pt x="38" y="104"/>
                    </a:lnTo>
                    <a:lnTo>
                      <a:pt x="36" y="120"/>
                    </a:lnTo>
                    <a:lnTo>
                      <a:pt x="25" y="136"/>
                    </a:lnTo>
                    <a:lnTo>
                      <a:pt x="18" y="143"/>
                    </a:lnTo>
                    <a:lnTo>
                      <a:pt x="4" y="150"/>
                    </a:lnTo>
                    <a:lnTo>
                      <a:pt x="0" y="164"/>
                    </a:lnTo>
                    <a:lnTo>
                      <a:pt x="2" y="180"/>
                    </a:lnTo>
                  </a:path>
                </a:pathLst>
              </a:custGeom>
              <a:solidFill>
                <a:srgbClr val="B8ABCD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7640118" y="4428864"/>
                <a:ext cx="288230" cy="164468"/>
              </a:xfrm>
              <a:custGeom>
                <a:avLst/>
                <a:gdLst>
                  <a:gd name="T0" fmla="*/ 16 w 224"/>
                  <a:gd name="T1" fmla="*/ 40 h 130"/>
                  <a:gd name="T2" fmla="*/ 32 w 224"/>
                  <a:gd name="T3" fmla="*/ 54 h 130"/>
                  <a:gd name="T4" fmla="*/ 28 w 224"/>
                  <a:gd name="T5" fmla="*/ 61 h 130"/>
                  <a:gd name="T6" fmla="*/ 21 w 224"/>
                  <a:gd name="T7" fmla="*/ 65 h 130"/>
                  <a:gd name="T8" fmla="*/ 10 w 224"/>
                  <a:gd name="T9" fmla="*/ 67 h 130"/>
                  <a:gd name="T10" fmla="*/ 0 w 224"/>
                  <a:gd name="T11" fmla="*/ 68 h 130"/>
                  <a:gd name="T12" fmla="*/ 18 w 224"/>
                  <a:gd name="T13" fmla="*/ 74 h 130"/>
                  <a:gd name="T14" fmla="*/ 26 w 224"/>
                  <a:gd name="T15" fmla="*/ 76 h 130"/>
                  <a:gd name="T16" fmla="*/ 48 w 224"/>
                  <a:gd name="T17" fmla="*/ 65 h 130"/>
                  <a:gd name="T18" fmla="*/ 98 w 224"/>
                  <a:gd name="T19" fmla="*/ 74 h 130"/>
                  <a:gd name="T20" fmla="*/ 131 w 224"/>
                  <a:gd name="T21" fmla="*/ 47 h 130"/>
                  <a:gd name="T22" fmla="*/ 139 w 224"/>
                  <a:gd name="T23" fmla="*/ 37 h 130"/>
                  <a:gd name="T24" fmla="*/ 145 w 224"/>
                  <a:gd name="T25" fmla="*/ 34 h 130"/>
                  <a:gd name="T26" fmla="*/ 164 w 224"/>
                  <a:gd name="T27" fmla="*/ 35 h 130"/>
                  <a:gd name="T28" fmla="*/ 183 w 224"/>
                  <a:gd name="T29" fmla="*/ 19 h 130"/>
                  <a:gd name="T30" fmla="*/ 180 w 224"/>
                  <a:gd name="T31" fmla="*/ 9 h 130"/>
                  <a:gd name="T32" fmla="*/ 166 w 224"/>
                  <a:gd name="T33" fmla="*/ 0 h 130"/>
                  <a:gd name="T34" fmla="*/ 158 w 224"/>
                  <a:gd name="T35" fmla="*/ 2 h 130"/>
                  <a:gd name="T36" fmla="*/ 150 w 224"/>
                  <a:gd name="T37" fmla="*/ 4 h 130"/>
                  <a:gd name="T38" fmla="*/ 133 w 224"/>
                  <a:gd name="T39" fmla="*/ 0 h 130"/>
                  <a:gd name="T40" fmla="*/ 117 w 224"/>
                  <a:gd name="T41" fmla="*/ 2 h 130"/>
                  <a:gd name="T42" fmla="*/ 100 w 224"/>
                  <a:gd name="T43" fmla="*/ 4 h 130"/>
                  <a:gd name="T44" fmla="*/ 78 w 224"/>
                  <a:gd name="T45" fmla="*/ 4 h 130"/>
                  <a:gd name="T46" fmla="*/ 66 w 224"/>
                  <a:gd name="T47" fmla="*/ 13 h 130"/>
                  <a:gd name="T48" fmla="*/ 28 w 224"/>
                  <a:gd name="T49" fmla="*/ 4 h 130"/>
                  <a:gd name="T50" fmla="*/ 14 w 224"/>
                  <a:gd name="T51" fmla="*/ 4 h 130"/>
                  <a:gd name="T52" fmla="*/ 14 w 224"/>
                  <a:gd name="T53" fmla="*/ 22 h 130"/>
                  <a:gd name="T54" fmla="*/ 16 w 224"/>
                  <a:gd name="T55" fmla="*/ 40 h 1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4"/>
                  <a:gd name="T85" fmla="*/ 0 h 130"/>
                  <a:gd name="T86" fmla="*/ 224 w 224"/>
                  <a:gd name="T87" fmla="*/ 130 h 1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4" h="130">
                    <a:moveTo>
                      <a:pt x="20" y="70"/>
                    </a:moveTo>
                    <a:lnTo>
                      <a:pt x="40" y="92"/>
                    </a:lnTo>
                    <a:lnTo>
                      <a:pt x="34" y="104"/>
                    </a:lnTo>
                    <a:lnTo>
                      <a:pt x="25" y="110"/>
                    </a:lnTo>
                    <a:lnTo>
                      <a:pt x="13" y="113"/>
                    </a:lnTo>
                    <a:lnTo>
                      <a:pt x="0" y="115"/>
                    </a:lnTo>
                    <a:lnTo>
                      <a:pt x="22" y="126"/>
                    </a:lnTo>
                    <a:lnTo>
                      <a:pt x="31" y="129"/>
                    </a:lnTo>
                    <a:lnTo>
                      <a:pt x="59" y="110"/>
                    </a:lnTo>
                    <a:lnTo>
                      <a:pt x="120" y="126"/>
                    </a:lnTo>
                    <a:lnTo>
                      <a:pt x="161" y="81"/>
                    </a:lnTo>
                    <a:lnTo>
                      <a:pt x="170" y="63"/>
                    </a:lnTo>
                    <a:lnTo>
                      <a:pt x="177" y="58"/>
                    </a:lnTo>
                    <a:lnTo>
                      <a:pt x="200" y="61"/>
                    </a:lnTo>
                    <a:lnTo>
                      <a:pt x="223" y="33"/>
                    </a:lnTo>
                    <a:lnTo>
                      <a:pt x="220" y="15"/>
                    </a:lnTo>
                    <a:lnTo>
                      <a:pt x="204" y="0"/>
                    </a:lnTo>
                    <a:lnTo>
                      <a:pt x="193" y="2"/>
                    </a:lnTo>
                    <a:lnTo>
                      <a:pt x="184" y="4"/>
                    </a:lnTo>
                    <a:lnTo>
                      <a:pt x="163" y="0"/>
                    </a:lnTo>
                    <a:lnTo>
                      <a:pt x="143" y="2"/>
                    </a:lnTo>
                    <a:lnTo>
                      <a:pt x="122" y="6"/>
                    </a:lnTo>
                    <a:lnTo>
                      <a:pt x="95" y="4"/>
                    </a:lnTo>
                    <a:lnTo>
                      <a:pt x="81" y="22"/>
                    </a:lnTo>
                    <a:lnTo>
                      <a:pt x="34" y="6"/>
                    </a:lnTo>
                    <a:lnTo>
                      <a:pt x="18" y="6"/>
                    </a:lnTo>
                    <a:lnTo>
                      <a:pt x="18" y="36"/>
                    </a:lnTo>
                    <a:lnTo>
                      <a:pt x="20" y="70"/>
                    </a:lnTo>
                  </a:path>
                </a:pathLst>
              </a:custGeom>
              <a:solidFill>
                <a:srgbClr val="EEDDFF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Freeform 16"/>
              <p:cNvSpPr>
                <a:spLocks/>
              </p:cNvSpPr>
              <p:nvPr/>
            </p:nvSpPr>
            <p:spPr bwMode="auto">
              <a:xfrm>
                <a:off x="8485862" y="4724619"/>
                <a:ext cx="553455" cy="401072"/>
              </a:xfrm>
              <a:custGeom>
                <a:avLst/>
                <a:gdLst>
                  <a:gd name="T0" fmla="*/ 9 w 430"/>
                  <a:gd name="T1" fmla="*/ 27 h 316"/>
                  <a:gd name="T2" fmla="*/ 2 w 430"/>
                  <a:gd name="T3" fmla="*/ 39 h 316"/>
                  <a:gd name="T4" fmla="*/ 26 w 430"/>
                  <a:gd name="T5" fmla="*/ 55 h 316"/>
                  <a:gd name="T6" fmla="*/ 28 w 430"/>
                  <a:gd name="T7" fmla="*/ 77 h 316"/>
                  <a:gd name="T8" fmla="*/ 6 w 430"/>
                  <a:gd name="T9" fmla="*/ 91 h 316"/>
                  <a:gd name="T10" fmla="*/ 10 w 430"/>
                  <a:gd name="T11" fmla="*/ 106 h 316"/>
                  <a:gd name="T12" fmla="*/ 6 w 430"/>
                  <a:gd name="T13" fmla="*/ 126 h 316"/>
                  <a:gd name="T14" fmla="*/ 10 w 430"/>
                  <a:gd name="T15" fmla="*/ 141 h 316"/>
                  <a:gd name="T16" fmla="*/ 28 w 430"/>
                  <a:gd name="T17" fmla="*/ 150 h 316"/>
                  <a:gd name="T18" fmla="*/ 28 w 430"/>
                  <a:gd name="T19" fmla="*/ 172 h 316"/>
                  <a:gd name="T20" fmla="*/ 41 w 430"/>
                  <a:gd name="T21" fmla="*/ 189 h 316"/>
                  <a:gd name="T22" fmla="*/ 100 w 430"/>
                  <a:gd name="T23" fmla="*/ 177 h 316"/>
                  <a:gd name="T24" fmla="*/ 135 w 430"/>
                  <a:gd name="T25" fmla="*/ 158 h 316"/>
                  <a:gd name="T26" fmla="*/ 163 w 430"/>
                  <a:gd name="T27" fmla="*/ 171 h 316"/>
                  <a:gd name="T28" fmla="*/ 189 w 430"/>
                  <a:gd name="T29" fmla="*/ 177 h 316"/>
                  <a:gd name="T30" fmla="*/ 221 w 430"/>
                  <a:gd name="T31" fmla="*/ 168 h 316"/>
                  <a:gd name="T32" fmla="*/ 223 w 430"/>
                  <a:gd name="T33" fmla="*/ 148 h 316"/>
                  <a:gd name="T34" fmla="*/ 246 w 430"/>
                  <a:gd name="T35" fmla="*/ 148 h 316"/>
                  <a:gd name="T36" fmla="*/ 260 w 430"/>
                  <a:gd name="T37" fmla="*/ 142 h 316"/>
                  <a:gd name="T38" fmla="*/ 306 w 430"/>
                  <a:gd name="T39" fmla="*/ 132 h 316"/>
                  <a:gd name="T40" fmla="*/ 323 w 430"/>
                  <a:gd name="T41" fmla="*/ 118 h 316"/>
                  <a:gd name="T42" fmla="*/ 299 w 430"/>
                  <a:gd name="T43" fmla="*/ 99 h 316"/>
                  <a:gd name="T44" fmla="*/ 309 w 430"/>
                  <a:gd name="T45" fmla="*/ 84 h 316"/>
                  <a:gd name="T46" fmla="*/ 320 w 430"/>
                  <a:gd name="T47" fmla="*/ 74 h 316"/>
                  <a:gd name="T48" fmla="*/ 325 w 430"/>
                  <a:gd name="T49" fmla="*/ 55 h 316"/>
                  <a:gd name="T50" fmla="*/ 332 w 430"/>
                  <a:gd name="T51" fmla="*/ 35 h 316"/>
                  <a:gd name="T52" fmla="*/ 351 w 430"/>
                  <a:gd name="T53" fmla="*/ 27 h 316"/>
                  <a:gd name="T54" fmla="*/ 341 w 430"/>
                  <a:gd name="T55" fmla="*/ 7 h 316"/>
                  <a:gd name="T56" fmla="*/ 293 w 430"/>
                  <a:gd name="T57" fmla="*/ 2 h 316"/>
                  <a:gd name="T58" fmla="*/ 243 w 430"/>
                  <a:gd name="T59" fmla="*/ 4 h 316"/>
                  <a:gd name="T60" fmla="*/ 195 w 430"/>
                  <a:gd name="T61" fmla="*/ 22 h 316"/>
                  <a:gd name="T62" fmla="*/ 158 w 430"/>
                  <a:gd name="T63" fmla="*/ 33 h 316"/>
                  <a:gd name="T64" fmla="*/ 107 w 430"/>
                  <a:gd name="T65" fmla="*/ 37 h 316"/>
                  <a:gd name="T66" fmla="*/ 76 w 430"/>
                  <a:gd name="T67" fmla="*/ 35 h 316"/>
                  <a:gd name="T68" fmla="*/ 37 w 430"/>
                  <a:gd name="T69" fmla="*/ 26 h 316"/>
                  <a:gd name="T70" fmla="*/ 10 w 430"/>
                  <a:gd name="T71" fmla="*/ 23 h 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30"/>
                  <a:gd name="T109" fmla="*/ 0 h 316"/>
                  <a:gd name="T110" fmla="*/ 430 w 430"/>
                  <a:gd name="T111" fmla="*/ 316 h 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30" h="316">
                    <a:moveTo>
                      <a:pt x="11" y="38"/>
                    </a:moveTo>
                    <a:lnTo>
                      <a:pt x="9" y="45"/>
                    </a:lnTo>
                    <a:lnTo>
                      <a:pt x="0" y="52"/>
                    </a:lnTo>
                    <a:lnTo>
                      <a:pt x="2" y="65"/>
                    </a:lnTo>
                    <a:lnTo>
                      <a:pt x="13" y="90"/>
                    </a:lnTo>
                    <a:lnTo>
                      <a:pt x="31" y="92"/>
                    </a:lnTo>
                    <a:lnTo>
                      <a:pt x="34" y="101"/>
                    </a:lnTo>
                    <a:lnTo>
                      <a:pt x="34" y="129"/>
                    </a:lnTo>
                    <a:lnTo>
                      <a:pt x="27" y="138"/>
                    </a:lnTo>
                    <a:lnTo>
                      <a:pt x="6" y="151"/>
                    </a:lnTo>
                    <a:lnTo>
                      <a:pt x="4" y="158"/>
                    </a:lnTo>
                    <a:lnTo>
                      <a:pt x="11" y="179"/>
                    </a:lnTo>
                    <a:lnTo>
                      <a:pt x="11" y="194"/>
                    </a:lnTo>
                    <a:lnTo>
                      <a:pt x="6" y="210"/>
                    </a:lnTo>
                    <a:lnTo>
                      <a:pt x="0" y="219"/>
                    </a:lnTo>
                    <a:lnTo>
                      <a:pt x="11" y="235"/>
                    </a:lnTo>
                    <a:lnTo>
                      <a:pt x="18" y="233"/>
                    </a:lnTo>
                    <a:lnTo>
                      <a:pt x="34" y="249"/>
                    </a:lnTo>
                    <a:lnTo>
                      <a:pt x="34" y="265"/>
                    </a:lnTo>
                    <a:lnTo>
                      <a:pt x="34" y="287"/>
                    </a:lnTo>
                    <a:lnTo>
                      <a:pt x="34" y="296"/>
                    </a:lnTo>
                    <a:lnTo>
                      <a:pt x="49" y="315"/>
                    </a:lnTo>
                    <a:lnTo>
                      <a:pt x="83" y="308"/>
                    </a:lnTo>
                    <a:lnTo>
                      <a:pt x="122" y="296"/>
                    </a:lnTo>
                    <a:lnTo>
                      <a:pt x="152" y="278"/>
                    </a:lnTo>
                    <a:lnTo>
                      <a:pt x="165" y="265"/>
                    </a:lnTo>
                    <a:lnTo>
                      <a:pt x="183" y="292"/>
                    </a:lnTo>
                    <a:lnTo>
                      <a:pt x="199" y="285"/>
                    </a:lnTo>
                    <a:lnTo>
                      <a:pt x="220" y="292"/>
                    </a:lnTo>
                    <a:lnTo>
                      <a:pt x="231" y="294"/>
                    </a:lnTo>
                    <a:lnTo>
                      <a:pt x="256" y="285"/>
                    </a:lnTo>
                    <a:lnTo>
                      <a:pt x="270" y="281"/>
                    </a:lnTo>
                    <a:lnTo>
                      <a:pt x="270" y="267"/>
                    </a:lnTo>
                    <a:lnTo>
                      <a:pt x="272" y="247"/>
                    </a:lnTo>
                    <a:lnTo>
                      <a:pt x="286" y="240"/>
                    </a:lnTo>
                    <a:lnTo>
                      <a:pt x="301" y="247"/>
                    </a:lnTo>
                    <a:lnTo>
                      <a:pt x="304" y="256"/>
                    </a:lnTo>
                    <a:lnTo>
                      <a:pt x="317" y="237"/>
                    </a:lnTo>
                    <a:lnTo>
                      <a:pt x="347" y="224"/>
                    </a:lnTo>
                    <a:lnTo>
                      <a:pt x="374" y="219"/>
                    </a:lnTo>
                    <a:lnTo>
                      <a:pt x="399" y="219"/>
                    </a:lnTo>
                    <a:lnTo>
                      <a:pt x="394" y="197"/>
                    </a:lnTo>
                    <a:lnTo>
                      <a:pt x="392" y="185"/>
                    </a:lnTo>
                    <a:lnTo>
                      <a:pt x="365" y="165"/>
                    </a:lnTo>
                    <a:lnTo>
                      <a:pt x="365" y="160"/>
                    </a:lnTo>
                    <a:lnTo>
                      <a:pt x="379" y="140"/>
                    </a:lnTo>
                    <a:lnTo>
                      <a:pt x="394" y="135"/>
                    </a:lnTo>
                    <a:lnTo>
                      <a:pt x="390" y="124"/>
                    </a:lnTo>
                    <a:lnTo>
                      <a:pt x="397" y="104"/>
                    </a:lnTo>
                    <a:lnTo>
                      <a:pt x="397" y="92"/>
                    </a:lnTo>
                    <a:lnTo>
                      <a:pt x="401" y="67"/>
                    </a:lnTo>
                    <a:lnTo>
                      <a:pt x="406" y="58"/>
                    </a:lnTo>
                    <a:lnTo>
                      <a:pt x="419" y="61"/>
                    </a:lnTo>
                    <a:lnTo>
                      <a:pt x="429" y="45"/>
                    </a:lnTo>
                    <a:lnTo>
                      <a:pt x="419" y="29"/>
                    </a:lnTo>
                    <a:lnTo>
                      <a:pt x="415" y="11"/>
                    </a:lnTo>
                    <a:lnTo>
                      <a:pt x="406" y="13"/>
                    </a:lnTo>
                    <a:lnTo>
                      <a:pt x="358" y="2"/>
                    </a:lnTo>
                    <a:lnTo>
                      <a:pt x="326" y="0"/>
                    </a:lnTo>
                    <a:lnTo>
                      <a:pt x="297" y="6"/>
                    </a:lnTo>
                    <a:lnTo>
                      <a:pt x="270" y="20"/>
                    </a:lnTo>
                    <a:lnTo>
                      <a:pt x="238" y="36"/>
                    </a:lnTo>
                    <a:lnTo>
                      <a:pt x="215" y="54"/>
                    </a:lnTo>
                    <a:lnTo>
                      <a:pt x="192" y="56"/>
                    </a:lnTo>
                    <a:lnTo>
                      <a:pt x="161" y="52"/>
                    </a:lnTo>
                    <a:lnTo>
                      <a:pt x="131" y="61"/>
                    </a:lnTo>
                    <a:lnTo>
                      <a:pt x="113" y="65"/>
                    </a:lnTo>
                    <a:lnTo>
                      <a:pt x="93" y="58"/>
                    </a:lnTo>
                    <a:lnTo>
                      <a:pt x="63" y="47"/>
                    </a:lnTo>
                    <a:lnTo>
                      <a:pt x="45" y="43"/>
                    </a:lnTo>
                    <a:lnTo>
                      <a:pt x="22" y="38"/>
                    </a:lnTo>
                    <a:lnTo>
                      <a:pt x="11" y="38"/>
                    </a:lnTo>
                  </a:path>
                </a:pathLst>
              </a:custGeom>
              <a:solidFill>
                <a:srgbClr val="B8ABCD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Freeform 17"/>
              <p:cNvSpPr>
                <a:spLocks/>
              </p:cNvSpPr>
              <p:nvPr/>
            </p:nvSpPr>
            <p:spPr bwMode="auto">
              <a:xfrm>
                <a:off x="8165156" y="4974207"/>
                <a:ext cx="215157" cy="353463"/>
              </a:xfrm>
              <a:custGeom>
                <a:avLst/>
                <a:gdLst>
                  <a:gd name="T0" fmla="*/ 9 w 168"/>
                  <a:gd name="T1" fmla="*/ 36 h 279"/>
                  <a:gd name="T2" fmla="*/ 18 w 168"/>
                  <a:gd name="T3" fmla="*/ 41 h 279"/>
                  <a:gd name="T4" fmla="*/ 18 w 168"/>
                  <a:gd name="T5" fmla="*/ 48 h 279"/>
                  <a:gd name="T6" fmla="*/ 16 w 168"/>
                  <a:gd name="T7" fmla="*/ 54 h 279"/>
                  <a:gd name="T8" fmla="*/ 12 w 168"/>
                  <a:gd name="T9" fmla="*/ 60 h 279"/>
                  <a:gd name="T10" fmla="*/ 12 w 168"/>
                  <a:gd name="T11" fmla="*/ 76 h 279"/>
                  <a:gd name="T12" fmla="*/ 14 w 168"/>
                  <a:gd name="T13" fmla="*/ 83 h 279"/>
                  <a:gd name="T14" fmla="*/ 4 w 168"/>
                  <a:gd name="T15" fmla="*/ 96 h 279"/>
                  <a:gd name="T16" fmla="*/ 9 w 168"/>
                  <a:gd name="T17" fmla="*/ 98 h 279"/>
                  <a:gd name="T18" fmla="*/ 0 w 168"/>
                  <a:gd name="T19" fmla="*/ 104 h 279"/>
                  <a:gd name="T20" fmla="*/ 6 w 168"/>
                  <a:gd name="T21" fmla="*/ 112 h 279"/>
                  <a:gd name="T22" fmla="*/ 9 w 168"/>
                  <a:gd name="T23" fmla="*/ 118 h 279"/>
                  <a:gd name="T24" fmla="*/ 9 w 168"/>
                  <a:gd name="T25" fmla="*/ 111 h 279"/>
                  <a:gd name="T26" fmla="*/ 21 w 168"/>
                  <a:gd name="T27" fmla="*/ 119 h 279"/>
                  <a:gd name="T28" fmla="*/ 18 w 168"/>
                  <a:gd name="T29" fmla="*/ 129 h 279"/>
                  <a:gd name="T30" fmla="*/ 14 w 168"/>
                  <a:gd name="T31" fmla="*/ 133 h 279"/>
                  <a:gd name="T32" fmla="*/ 21 w 168"/>
                  <a:gd name="T33" fmla="*/ 141 h 279"/>
                  <a:gd name="T34" fmla="*/ 26 w 168"/>
                  <a:gd name="T35" fmla="*/ 143 h 279"/>
                  <a:gd name="T36" fmla="*/ 42 w 168"/>
                  <a:gd name="T37" fmla="*/ 148 h 279"/>
                  <a:gd name="T38" fmla="*/ 53 w 168"/>
                  <a:gd name="T39" fmla="*/ 155 h 279"/>
                  <a:gd name="T40" fmla="*/ 55 w 168"/>
                  <a:gd name="T41" fmla="*/ 162 h 279"/>
                  <a:gd name="T42" fmla="*/ 69 w 168"/>
                  <a:gd name="T43" fmla="*/ 165 h 279"/>
                  <a:gd name="T44" fmla="*/ 80 w 168"/>
                  <a:gd name="T45" fmla="*/ 162 h 279"/>
                  <a:gd name="T46" fmla="*/ 95 w 168"/>
                  <a:gd name="T47" fmla="*/ 154 h 279"/>
                  <a:gd name="T48" fmla="*/ 103 w 168"/>
                  <a:gd name="T49" fmla="*/ 144 h 279"/>
                  <a:gd name="T50" fmla="*/ 108 w 168"/>
                  <a:gd name="T51" fmla="*/ 138 h 279"/>
                  <a:gd name="T52" fmla="*/ 120 w 168"/>
                  <a:gd name="T53" fmla="*/ 122 h 279"/>
                  <a:gd name="T54" fmla="*/ 125 w 168"/>
                  <a:gd name="T55" fmla="*/ 110 h 279"/>
                  <a:gd name="T56" fmla="*/ 126 w 168"/>
                  <a:gd name="T57" fmla="*/ 98 h 279"/>
                  <a:gd name="T58" fmla="*/ 134 w 168"/>
                  <a:gd name="T59" fmla="*/ 90 h 279"/>
                  <a:gd name="T60" fmla="*/ 120 w 168"/>
                  <a:gd name="T61" fmla="*/ 88 h 279"/>
                  <a:gd name="T62" fmla="*/ 115 w 168"/>
                  <a:gd name="T63" fmla="*/ 84 h 279"/>
                  <a:gd name="T64" fmla="*/ 108 w 168"/>
                  <a:gd name="T65" fmla="*/ 85 h 279"/>
                  <a:gd name="T66" fmla="*/ 97 w 168"/>
                  <a:gd name="T67" fmla="*/ 80 h 279"/>
                  <a:gd name="T68" fmla="*/ 93 w 168"/>
                  <a:gd name="T69" fmla="*/ 69 h 279"/>
                  <a:gd name="T70" fmla="*/ 90 w 168"/>
                  <a:gd name="T71" fmla="*/ 61 h 279"/>
                  <a:gd name="T72" fmla="*/ 97 w 168"/>
                  <a:gd name="T73" fmla="*/ 53 h 279"/>
                  <a:gd name="T74" fmla="*/ 97 w 168"/>
                  <a:gd name="T75" fmla="*/ 27 h 279"/>
                  <a:gd name="T76" fmla="*/ 97 w 168"/>
                  <a:gd name="T77" fmla="*/ 17 h 279"/>
                  <a:gd name="T78" fmla="*/ 90 w 168"/>
                  <a:gd name="T79" fmla="*/ 12 h 279"/>
                  <a:gd name="T80" fmla="*/ 79 w 168"/>
                  <a:gd name="T81" fmla="*/ 12 h 279"/>
                  <a:gd name="T82" fmla="*/ 72 w 168"/>
                  <a:gd name="T83" fmla="*/ 9 h 279"/>
                  <a:gd name="T84" fmla="*/ 64 w 168"/>
                  <a:gd name="T85" fmla="*/ 2 h 279"/>
                  <a:gd name="T86" fmla="*/ 55 w 168"/>
                  <a:gd name="T87" fmla="*/ 0 h 279"/>
                  <a:gd name="T88" fmla="*/ 52 w 168"/>
                  <a:gd name="T89" fmla="*/ 4 h 279"/>
                  <a:gd name="T90" fmla="*/ 52 w 168"/>
                  <a:gd name="T91" fmla="*/ 2 h 279"/>
                  <a:gd name="T92" fmla="*/ 37 w 168"/>
                  <a:gd name="T93" fmla="*/ 4 h 279"/>
                  <a:gd name="T94" fmla="*/ 28 w 168"/>
                  <a:gd name="T95" fmla="*/ 0 h 279"/>
                  <a:gd name="T96" fmla="*/ 21 w 168"/>
                  <a:gd name="T97" fmla="*/ 4 h 279"/>
                  <a:gd name="T98" fmla="*/ 18 w 168"/>
                  <a:gd name="T99" fmla="*/ 18 h 279"/>
                  <a:gd name="T100" fmla="*/ 14 w 168"/>
                  <a:gd name="T101" fmla="*/ 28 h 279"/>
                  <a:gd name="T102" fmla="*/ 9 w 168"/>
                  <a:gd name="T103" fmla="*/ 36 h 27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68"/>
                  <a:gd name="T157" fmla="*/ 0 h 279"/>
                  <a:gd name="T158" fmla="*/ 168 w 168"/>
                  <a:gd name="T159" fmla="*/ 279 h 27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68" h="279">
                    <a:moveTo>
                      <a:pt x="13" y="61"/>
                    </a:moveTo>
                    <a:lnTo>
                      <a:pt x="22" y="70"/>
                    </a:lnTo>
                    <a:lnTo>
                      <a:pt x="22" y="82"/>
                    </a:lnTo>
                    <a:lnTo>
                      <a:pt x="20" y="91"/>
                    </a:lnTo>
                    <a:lnTo>
                      <a:pt x="16" y="100"/>
                    </a:lnTo>
                    <a:lnTo>
                      <a:pt x="16" y="127"/>
                    </a:lnTo>
                    <a:lnTo>
                      <a:pt x="18" y="139"/>
                    </a:lnTo>
                    <a:lnTo>
                      <a:pt x="4" y="161"/>
                    </a:lnTo>
                    <a:lnTo>
                      <a:pt x="9" y="166"/>
                    </a:lnTo>
                    <a:lnTo>
                      <a:pt x="0" y="177"/>
                    </a:lnTo>
                    <a:lnTo>
                      <a:pt x="6" y="189"/>
                    </a:lnTo>
                    <a:lnTo>
                      <a:pt x="9" y="198"/>
                    </a:lnTo>
                    <a:lnTo>
                      <a:pt x="13" y="186"/>
                    </a:lnTo>
                    <a:lnTo>
                      <a:pt x="25" y="202"/>
                    </a:lnTo>
                    <a:lnTo>
                      <a:pt x="22" y="216"/>
                    </a:lnTo>
                    <a:lnTo>
                      <a:pt x="18" y="223"/>
                    </a:lnTo>
                    <a:lnTo>
                      <a:pt x="25" y="236"/>
                    </a:lnTo>
                    <a:lnTo>
                      <a:pt x="34" y="241"/>
                    </a:lnTo>
                    <a:lnTo>
                      <a:pt x="52" y="250"/>
                    </a:lnTo>
                    <a:lnTo>
                      <a:pt x="66" y="262"/>
                    </a:lnTo>
                    <a:lnTo>
                      <a:pt x="68" y="271"/>
                    </a:lnTo>
                    <a:lnTo>
                      <a:pt x="86" y="278"/>
                    </a:lnTo>
                    <a:lnTo>
                      <a:pt x="100" y="271"/>
                    </a:lnTo>
                    <a:lnTo>
                      <a:pt x="118" y="259"/>
                    </a:lnTo>
                    <a:lnTo>
                      <a:pt x="128" y="243"/>
                    </a:lnTo>
                    <a:lnTo>
                      <a:pt x="134" y="232"/>
                    </a:lnTo>
                    <a:lnTo>
                      <a:pt x="150" y="205"/>
                    </a:lnTo>
                    <a:lnTo>
                      <a:pt x="155" y="184"/>
                    </a:lnTo>
                    <a:lnTo>
                      <a:pt x="157" y="166"/>
                    </a:lnTo>
                    <a:lnTo>
                      <a:pt x="167" y="152"/>
                    </a:lnTo>
                    <a:lnTo>
                      <a:pt x="150" y="148"/>
                    </a:lnTo>
                    <a:lnTo>
                      <a:pt x="144" y="141"/>
                    </a:lnTo>
                    <a:lnTo>
                      <a:pt x="134" y="143"/>
                    </a:lnTo>
                    <a:lnTo>
                      <a:pt x="121" y="136"/>
                    </a:lnTo>
                    <a:lnTo>
                      <a:pt x="116" y="116"/>
                    </a:lnTo>
                    <a:lnTo>
                      <a:pt x="112" y="102"/>
                    </a:lnTo>
                    <a:lnTo>
                      <a:pt x="121" y="88"/>
                    </a:lnTo>
                    <a:lnTo>
                      <a:pt x="121" y="45"/>
                    </a:lnTo>
                    <a:lnTo>
                      <a:pt x="121" y="29"/>
                    </a:lnTo>
                    <a:lnTo>
                      <a:pt x="112" y="20"/>
                    </a:lnTo>
                    <a:lnTo>
                      <a:pt x="98" y="20"/>
                    </a:lnTo>
                    <a:lnTo>
                      <a:pt x="89" y="15"/>
                    </a:lnTo>
                    <a:lnTo>
                      <a:pt x="80" y="2"/>
                    </a:lnTo>
                    <a:lnTo>
                      <a:pt x="68" y="0"/>
                    </a:lnTo>
                    <a:lnTo>
                      <a:pt x="64" y="6"/>
                    </a:lnTo>
                    <a:lnTo>
                      <a:pt x="64" y="2"/>
                    </a:lnTo>
                    <a:lnTo>
                      <a:pt x="45" y="4"/>
                    </a:lnTo>
                    <a:lnTo>
                      <a:pt x="36" y="0"/>
                    </a:lnTo>
                    <a:lnTo>
                      <a:pt x="25" y="6"/>
                    </a:lnTo>
                    <a:lnTo>
                      <a:pt x="22" y="31"/>
                    </a:lnTo>
                    <a:lnTo>
                      <a:pt x="18" y="47"/>
                    </a:lnTo>
                    <a:lnTo>
                      <a:pt x="13" y="6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18"/>
              <p:cNvSpPr>
                <a:spLocks/>
              </p:cNvSpPr>
              <p:nvPr/>
            </p:nvSpPr>
            <p:spPr bwMode="auto">
              <a:xfrm>
                <a:off x="8326186" y="4235542"/>
                <a:ext cx="792970" cy="569869"/>
              </a:xfrm>
              <a:custGeom>
                <a:avLst/>
                <a:gdLst>
                  <a:gd name="T0" fmla="*/ 111 w 616"/>
                  <a:gd name="T1" fmla="*/ 31 h 450"/>
                  <a:gd name="T2" fmla="*/ 92 w 616"/>
                  <a:gd name="T3" fmla="*/ 37 h 450"/>
                  <a:gd name="T4" fmla="*/ 87 w 616"/>
                  <a:gd name="T5" fmla="*/ 85 h 450"/>
                  <a:gd name="T6" fmla="*/ 56 w 616"/>
                  <a:gd name="T7" fmla="*/ 111 h 450"/>
                  <a:gd name="T8" fmla="*/ 16 w 616"/>
                  <a:gd name="T9" fmla="*/ 125 h 450"/>
                  <a:gd name="T10" fmla="*/ 0 w 616"/>
                  <a:gd name="T11" fmla="*/ 142 h 450"/>
                  <a:gd name="T12" fmla="*/ 14 w 616"/>
                  <a:gd name="T13" fmla="*/ 158 h 450"/>
                  <a:gd name="T14" fmla="*/ 14 w 616"/>
                  <a:gd name="T15" fmla="*/ 170 h 450"/>
                  <a:gd name="T16" fmla="*/ 37 w 616"/>
                  <a:gd name="T17" fmla="*/ 174 h 450"/>
                  <a:gd name="T18" fmla="*/ 46 w 616"/>
                  <a:gd name="T19" fmla="*/ 195 h 450"/>
                  <a:gd name="T20" fmla="*/ 53 w 616"/>
                  <a:gd name="T21" fmla="*/ 215 h 450"/>
                  <a:gd name="T22" fmla="*/ 68 w 616"/>
                  <a:gd name="T23" fmla="*/ 215 h 450"/>
                  <a:gd name="T24" fmla="*/ 94 w 616"/>
                  <a:gd name="T25" fmla="*/ 217 h 450"/>
                  <a:gd name="T26" fmla="*/ 94 w 616"/>
                  <a:gd name="T27" fmla="*/ 227 h 450"/>
                  <a:gd name="T28" fmla="*/ 111 w 616"/>
                  <a:gd name="T29" fmla="*/ 236 h 450"/>
                  <a:gd name="T30" fmla="*/ 111 w 616"/>
                  <a:gd name="T31" fmla="*/ 250 h 450"/>
                  <a:gd name="T32" fmla="*/ 147 w 616"/>
                  <a:gd name="T33" fmla="*/ 257 h 450"/>
                  <a:gd name="T34" fmla="*/ 195 w 616"/>
                  <a:gd name="T35" fmla="*/ 267 h 450"/>
                  <a:gd name="T36" fmla="*/ 230 w 616"/>
                  <a:gd name="T37" fmla="*/ 260 h 450"/>
                  <a:gd name="T38" fmla="*/ 271 w 616"/>
                  <a:gd name="T39" fmla="*/ 262 h 450"/>
                  <a:gd name="T40" fmla="*/ 294 w 616"/>
                  <a:gd name="T41" fmla="*/ 252 h 450"/>
                  <a:gd name="T42" fmla="*/ 362 w 616"/>
                  <a:gd name="T43" fmla="*/ 229 h 450"/>
                  <a:gd name="T44" fmla="*/ 402 w 616"/>
                  <a:gd name="T45" fmla="*/ 231 h 450"/>
                  <a:gd name="T46" fmla="*/ 433 w 616"/>
                  <a:gd name="T47" fmla="*/ 235 h 450"/>
                  <a:gd name="T48" fmla="*/ 451 w 616"/>
                  <a:gd name="T49" fmla="*/ 224 h 450"/>
                  <a:gd name="T50" fmla="*/ 453 w 616"/>
                  <a:gd name="T51" fmla="*/ 187 h 450"/>
                  <a:gd name="T52" fmla="*/ 470 w 616"/>
                  <a:gd name="T53" fmla="*/ 174 h 450"/>
                  <a:gd name="T54" fmla="*/ 486 w 616"/>
                  <a:gd name="T55" fmla="*/ 174 h 450"/>
                  <a:gd name="T56" fmla="*/ 491 w 616"/>
                  <a:gd name="T57" fmla="*/ 163 h 450"/>
                  <a:gd name="T58" fmla="*/ 504 w 616"/>
                  <a:gd name="T59" fmla="*/ 156 h 450"/>
                  <a:gd name="T60" fmla="*/ 478 w 616"/>
                  <a:gd name="T61" fmla="*/ 148 h 450"/>
                  <a:gd name="T62" fmla="*/ 446 w 616"/>
                  <a:gd name="T63" fmla="*/ 154 h 450"/>
                  <a:gd name="T64" fmla="*/ 418 w 616"/>
                  <a:gd name="T65" fmla="*/ 148 h 450"/>
                  <a:gd name="T66" fmla="*/ 413 w 616"/>
                  <a:gd name="T67" fmla="*/ 132 h 450"/>
                  <a:gd name="T68" fmla="*/ 402 w 616"/>
                  <a:gd name="T69" fmla="*/ 116 h 450"/>
                  <a:gd name="T70" fmla="*/ 398 w 616"/>
                  <a:gd name="T71" fmla="*/ 97 h 450"/>
                  <a:gd name="T72" fmla="*/ 399 w 616"/>
                  <a:gd name="T73" fmla="*/ 82 h 450"/>
                  <a:gd name="T74" fmla="*/ 378 w 616"/>
                  <a:gd name="T75" fmla="*/ 58 h 450"/>
                  <a:gd name="T76" fmla="*/ 369 w 616"/>
                  <a:gd name="T77" fmla="*/ 41 h 450"/>
                  <a:gd name="T78" fmla="*/ 346 w 616"/>
                  <a:gd name="T79" fmla="*/ 27 h 450"/>
                  <a:gd name="T80" fmla="*/ 332 w 616"/>
                  <a:gd name="T81" fmla="*/ 5 h 450"/>
                  <a:gd name="T82" fmla="*/ 318 w 616"/>
                  <a:gd name="T83" fmla="*/ 0 h 450"/>
                  <a:gd name="T84" fmla="*/ 301 w 616"/>
                  <a:gd name="T85" fmla="*/ 8 h 450"/>
                  <a:gd name="T86" fmla="*/ 280 w 616"/>
                  <a:gd name="T87" fmla="*/ 9 h 450"/>
                  <a:gd name="T88" fmla="*/ 261 w 616"/>
                  <a:gd name="T89" fmla="*/ 17 h 450"/>
                  <a:gd name="T90" fmla="*/ 236 w 616"/>
                  <a:gd name="T91" fmla="*/ 20 h 450"/>
                  <a:gd name="T92" fmla="*/ 213 w 616"/>
                  <a:gd name="T93" fmla="*/ 8 h 450"/>
                  <a:gd name="T94" fmla="*/ 186 w 616"/>
                  <a:gd name="T95" fmla="*/ 16 h 450"/>
                  <a:gd name="T96" fmla="*/ 165 w 616"/>
                  <a:gd name="T97" fmla="*/ 14 h 450"/>
                  <a:gd name="T98" fmla="*/ 137 w 616"/>
                  <a:gd name="T99" fmla="*/ 13 h 450"/>
                  <a:gd name="T100" fmla="*/ 122 w 616"/>
                  <a:gd name="T101" fmla="*/ 18 h 450"/>
                  <a:gd name="T102" fmla="*/ 116 w 616"/>
                  <a:gd name="T103" fmla="*/ 20 h 4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16"/>
                  <a:gd name="T157" fmla="*/ 0 h 450"/>
                  <a:gd name="T158" fmla="*/ 616 w 616"/>
                  <a:gd name="T159" fmla="*/ 450 h 4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16" h="450">
                    <a:moveTo>
                      <a:pt x="147" y="38"/>
                    </a:moveTo>
                    <a:lnTo>
                      <a:pt x="136" y="52"/>
                    </a:lnTo>
                    <a:lnTo>
                      <a:pt x="129" y="61"/>
                    </a:lnTo>
                    <a:lnTo>
                      <a:pt x="113" y="63"/>
                    </a:lnTo>
                    <a:lnTo>
                      <a:pt x="106" y="133"/>
                    </a:lnTo>
                    <a:lnTo>
                      <a:pt x="106" y="145"/>
                    </a:lnTo>
                    <a:lnTo>
                      <a:pt x="88" y="172"/>
                    </a:lnTo>
                    <a:lnTo>
                      <a:pt x="68" y="188"/>
                    </a:lnTo>
                    <a:lnTo>
                      <a:pt x="56" y="204"/>
                    </a:lnTo>
                    <a:lnTo>
                      <a:pt x="20" y="210"/>
                    </a:lnTo>
                    <a:lnTo>
                      <a:pt x="2" y="226"/>
                    </a:lnTo>
                    <a:lnTo>
                      <a:pt x="0" y="240"/>
                    </a:lnTo>
                    <a:lnTo>
                      <a:pt x="11" y="249"/>
                    </a:lnTo>
                    <a:lnTo>
                      <a:pt x="18" y="265"/>
                    </a:lnTo>
                    <a:lnTo>
                      <a:pt x="15" y="274"/>
                    </a:lnTo>
                    <a:lnTo>
                      <a:pt x="18" y="287"/>
                    </a:lnTo>
                    <a:lnTo>
                      <a:pt x="29" y="294"/>
                    </a:lnTo>
                    <a:lnTo>
                      <a:pt x="45" y="294"/>
                    </a:lnTo>
                    <a:lnTo>
                      <a:pt x="52" y="306"/>
                    </a:lnTo>
                    <a:lnTo>
                      <a:pt x="56" y="328"/>
                    </a:lnTo>
                    <a:lnTo>
                      <a:pt x="59" y="346"/>
                    </a:lnTo>
                    <a:lnTo>
                      <a:pt x="65" y="362"/>
                    </a:lnTo>
                    <a:lnTo>
                      <a:pt x="77" y="367"/>
                    </a:lnTo>
                    <a:lnTo>
                      <a:pt x="83" y="362"/>
                    </a:lnTo>
                    <a:lnTo>
                      <a:pt x="99" y="351"/>
                    </a:lnTo>
                    <a:lnTo>
                      <a:pt x="115" y="365"/>
                    </a:lnTo>
                    <a:lnTo>
                      <a:pt x="113" y="376"/>
                    </a:lnTo>
                    <a:lnTo>
                      <a:pt x="115" y="383"/>
                    </a:lnTo>
                    <a:lnTo>
                      <a:pt x="124" y="385"/>
                    </a:lnTo>
                    <a:lnTo>
                      <a:pt x="136" y="399"/>
                    </a:lnTo>
                    <a:lnTo>
                      <a:pt x="133" y="414"/>
                    </a:lnTo>
                    <a:lnTo>
                      <a:pt x="136" y="421"/>
                    </a:lnTo>
                    <a:lnTo>
                      <a:pt x="154" y="421"/>
                    </a:lnTo>
                    <a:lnTo>
                      <a:pt x="179" y="433"/>
                    </a:lnTo>
                    <a:lnTo>
                      <a:pt x="220" y="449"/>
                    </a:lnTo>
                    <a:lnTo>
                      <a:pt x="238" y="449"/>
                    </a:lnTo>
                    <a:lnTo>
                      <a:pt x="260" y="444"/>
                    </a:lnTo>
                    <a:lnTo>
                      <a:pt x="281" y="437"/>
                    </a:lnTo>
                    <a:lnTo>
                      <a:pt x="315" y="442"/>
                    </a:lnTo>
                    <a:lnTo>
                      <a:pt x="331" y="442"/>
                    </a:lnTo>
                    <a:lnTo>
                      <a:pt x="340" y="439"/>
                    </a:lnTo>
                    <a:lnTo>
                      <a:pt x="360" y="424"/>
                    </a:lnTo>
                    <a:lnTo>
                      <a:pt x="408" y="396"/>
                    </a:lnTo>
                    <a:lnTo>
                      <a:pt x="444" y="385"/>
                    </a:lnTo>
                    <a:lnTo>
                      <a:pt x="462" y="385"/>
                    </a:lnTo>
                    <a:lnTo>
                      <a:pt x="492" y="390"/>
                    </a:lnTo>
                    <a:lnTo>
                      <a:pt x="517" y="392"/>
                    </a:lnTo>
                    <a:lnTo>
                      <a:pt x="528" y="396"/>
                    </a:lnTo>
                    <a:lnTo>
                      <a:pt x="546" y="394"/>
                    </a:lnTo>
                    <a:lnTo>
                      <a:pt x="551" y="378"/>
                    </a:lnTo>
                    <a:lnTo>
                      <a:pt x="551" y="346"/>
                    </a:lnTo>
                    <a:lnTo>
                      <a:pt x="553" y="315"/>
                    </a:lnTo>
                    <a:lnTo>
                      <a:pt x="562" y="297"/>
                    </a:lnTo>
                    <a:lnTo>
                      <a:pt x="574" y="294"/>
                    </a:lnTo>
                    <a:lnTo>
                      <a:pt x="585" y="299"/>
                    </a:lnTo>
                    <a:lnTo>
                      <a:pt x="594" y="294"/>
                    </a:lnTo>
                    <a:lnTo>
                      <a:pt x="601" y="285"/>
                    </a:lnTo>
                    <a:lnTo>
                      <a:pt x="599" y="276"/>
                    </a:lnTo>
                    <a:lnTo>
                      <a:pt x="612" y="274"/>
                    </a:lnTo>
                    <a:lnTo>
                      <a:pt x="615" y="263"/>
                    </a:lnTo>
                    <a:lnTo>
                      <a:pt x="601" y="256"/>
                    </a:lnTo>
                    <a:lnTo>
                      <a:pt x="583" y="251"/>
                    </a:lnTo>
                    <a:lnTo>
                      <a:pt x="567" y="256"/>
                    </a:lnTo>
                    <a:lnTo>
                      <a:pt x="544" y="260"/>
                    </a:lnTo>
                    <a:lnTo>
                      <a:pt x="524" y="260"/>
                    </a:lnTo>
                    <a:lnTo>
                      <a:pt x="510" y="251"/>
                    </a:lnTo>
                    <a:lnTo>
                      <a:pt x="503" y="240"/>
                    </a:lnTo>
                    <a:lnTo>
                      <a:pt x="503" y="222"/>
                    </a:lnTo>
                    <a:lnTo>
                      <a:pt x="501" y="206"/>
                    </a:lnTo>
                    <a:lnTo>
                      <a:pt x="492" y="195"/>
                    </a:lnTo>
                    <a:lnTo>
                      <a:pt x="485" y="181"/>
                    </a:lnTo>
                    <a:lnTo>
                      <a:pt x="485" y="165"/>
                    </a:lnTo>
                    <a:lnTo>
                      <a:pt x="487" y="147"/>
                    </a:lnTo>
                    <a:lnTo>
                      <a:pt x="487" y="138"/>
                    </a:lnTo>
                    <a:lnTo>
                      <a:pt x="476" y="113"/>
                    </a:lnTo>
                    <a:lnTo>
                      <a:pt x="460" y="97"/>
                    </a:lnTo>
                    <a:lnTo>
                      <a:pt x="453" y="79"/>
                    </a:lnTo>
                    <a:lnTo>
                      <a:pt x="451" y="68"/>
                    </a:lnTo>
                    <a:lnTo>
                      <a:pt x="449" y="63"/>
                    </a:lnTo>
                    <a:lnTo>
                      <a:pt x="424" y="45"/>
                    </a:lnTo>
                    <a:lnTo>
                      <a:pt x="417" y="31"/>
                    </a:lnTo>
                    <a:lnTo>
                      <a:pt x="406" y="9"/>
                    </a:lnTo>
                    <a:lnTo>
                      <a:pt x="397" y="2"/>
                    </a:lnTo>
                    <a:lnTo>
                      <a:pt x="388" y="0"/>
                    </a:lnTo>
                    <a:lnTo>
                      <a:pt x="376" y="4"/>
                    </a:lnTo>
                    <a:lnTo>
                      <a:pt x="367" y="13"/>
                    </a:lnTo>
                    <a:lnTo>
                      <a:pt x="360" y="15"/>
                    </a:lnTo>
                    <a:lnTo>
                      <a:pt x="342" y="15"/>
                    </a:lnTo>
                    <a:lnTo>
                      <a:pt x="329" y="18"/>
                    </a:lnTo>
                    <a:lnTo>
                      <a:pt x="319" y="29"/>
                    </a:lnTo>
                    <a:lnTo>
                      <a:pt x="304" y="34"/>
                    </a:lnTo>
                    <a:lnTo>
                      <a:pt x="288" y="34"/>
                    </a:lnTo>
                    <a:lnTo>
                      <a:pt x="279" y="24"/>
                    </a:lnTo>
                    <a:lnTo>
                      <a:pt x="260" y="13"/>
                    </a:lnTo>
                    <a:lnTo>
                      <a:pt x="247" y="18"/>
                    </a:lnTo>
                    <a:lnTo>
                      <a:pt x="226" y="27"/>
                    </a:lnTo>
                    <a:lnTo>
                      <a:pt x="213" y="29"/>
                    </a:lnTo>
                    <a:lnTo>
                      <a:pt x="201" y="24"/>
                    </a:lnTo>
                    <a:lnTo>
                      <a:pt x="186" y="15"/>
                    </a:lnTo>
                    <a:lnTo>
                      <a:pt x="167" y="22"/>
                    </a:lnTo>
                    <a:lnTo>
                      <a:pt x="154" y="29"/>
                    </a:lnTo>
                    <a:lnTo>
                      <a:pt x="149" y="31"/>
                    </a:lnTo>
                    <a:lnTo>
                      <a:pt x="147" y="34"/>
                    </a:lnTo>
                    <a:lnTo>
                      <a:pt x="142" y="34"/>
                    </a:lnTo>
                    <a:lnTo>
                      <a:pt x="147" y="38"/>
                    </a:lnTo>
                  </a:path>
                </a:pathLst>
              </a:custGeom>
              <a:solidFill>
                <a:srgbClr val="EEDDFF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Freeform 19"/>
              <p:cNvSpPr>
                <a:spLocks/>
              </p:cNvSpPr>
              <p:nvPr/>
            </p:nvSpPr>
            <p:spPr bwMode="auto">
              <a:xfrm>
                <a:off x="6845794" y="3688757"/>
                <a:ext cx="297702" cy="264015"/>
              </a:xfrm>
              <a:custGeom>
                <a:avLst/>
                <a:gdLst>
                  <a:gd name="T0" fmla="*/ 0 w 233"/>
                  <a:gd name="T1" fmla="*/ 23 h 208"/>
                  <a:gd name="T2" fmla="*/ 4 w 233"/>
                  <a:gd name="T3" fmla="*/ 18 h 208"/>
                  <a:gd name="T4" fmla="*/ 2 w 233"/>
                  <a:gd name="T5" fmla="*/ 12 h 208"/>
                  <a:gd name="T6" fmla="*/ 30 w 233"/>
                  <a:gd name="T7" fmla="*/ 0 h 208"/>
                  <a:gd name="T8" fmla="*/ 32 w 233"/>
                  <a:gd name="T9" fmla="*/ 4 h 208"/>
                  <a:gd name="T10" fmla="*/ 53 w 233"/>
                  <a:gd name="T11" fmla="*/ 2 h 208"/>
                  <a:gd name="T12" fmla="*/ 68 w 233"/>
                  <a:gd name="T13" fmla="*/ 4 h 208"/>
                  <a:gd name="T14" fmla="*/ 62 w 233"/>
                  <a:gd name="T15" fmla="*/ 8 h 208"/>
                  <a:gd name="T16" fmla="*/ 66 w 233"/>
                  <a:gd name="T17" fmla="*/ 16 h 208"/>
                  <a:gd name="T18" fmla="*/ 78 w 233"/>
                  <a:gd name="T19" fmla="*/ 20 h 208"/>
                  <a:gd name="T20" fmla="*/ 93 w 233"/>
                  <a:gd name="T21" fmla="*/ 18 h 208"/>
                  <a:gd name="T22" fmla="*/ 104 w 233"/>
                  <a:gd name="T23" fmla="*/ 13 h 208"/>
                  <a:gd name="T24" fmla="*/ 121 w 233"/>
                  <a:gd name="T25" fmla="*/ 12 h 208"/>
                  <a:gd name="T26" fmla="*/ 127 w 233"/>
                  <a:gd name="T27" fmla="*/ 18 h 208"/>
                  <a:gd name="T28" fmla="*/ 136 w 233"/>
                  <a:gd name="T29" fmla="*/ 22 h 208"/>
                  <a:gd name="T30" fmla="*/ 152 w 233"/>
                  <a:gd name="T31" fmla="*/ 23 h 208"/>
                  <a:gd name="T32" fmla="*/ 148 w 233"/>
                  <a:gd name="T33" fmla="*/ 31 h 208"/>
                  <a:gd name="T34" fmla="*/ 150 w 233"/>
                  <a:gd name="T35" fmla="*/ 50 h 208"/>
                  <a:gd name="T36" fmla="*/ 152 w 233"/>
                  <a:gd name="T37" fmla="*/ 62 h 208"/>
                  <a:gd name="T38" fmla="*/ 169 w 233"/>
                  <a:gd name="T39" fmla="*/ 62 h 208"/>
                  <a:gd name="T40" fmla="*/ 175 w 233"/>
                  <a:gd name="T41" fmla="*/ 70 h 208"/>
                  <a:gd name="T42" fmla="*/ 175 w 233"/>
                  <a:gd name="T43" fmla="*/ 75 h 208"/>
                  <a:gd name="T44" fmla="*/ 184 w 233"/>
                  <a:gd name="T45" fmla="*/ 84 h 208"/>
                  <a:gd name="T46" fmla="*/ 174 w 233"/>
                  <a:gd name="T47" fmla="*/ 92 h 208"/>
                  <a:gd name="T48" fmla="*/ 164 w 233"/>
                  <a:gd name="T49" fmla="*/ 97 h 208"/>
                  <a:gd name="T50" fmla="*/ 153 w 233"/>
                  <a:gd name="T51" fmla="*/ 97 h 208"/>
                  <a:gd name="T52" fmla="*/ 141 w 233"/>
                  <a:gd name="T53" fmla="*/ 99 h 208"/>
                  <a:gd name="T54" fmla="*/ 141 w 233"/>
                  <a:gd name="T55" fmla="*/ 111 h 208"/>
                  <a:gd name="T56" fmla="*/ 136 w 233"/>
                  <a:gd name="T57" fmla="*/ 117 h 208"/>
                  <a:gd name="T58" fmla="*/ 123 w 233"/>
                  <a:gd name="T59" fmla="*/ 124 h 208"/>
                  <a:gd name="T60" fmla="*/ 100 w 233"/>
                  <a:gd name="T61" fmla="*/ 112 h 208"/>
                  <a:gd name="T62" fmla="*/ 94 w 233"/>
                  <a:gd name="T63" fmla="*/ 100 h 208"/>
                  <a:gd name="T64" fmla="*/ 73 w 233"/>
                  <a:gd name="T65" fmla="*/ 97 h 208"/>
                  <a:gd name="T66" fmla="*/ 66 w 233"/>
                  <a:gd name="T67" fmla="*/ 82 h 208"/>
                  <a:gd name="T68" fmla="*/ 53 w 233"/>
                  <a:gd name="T69" fmla="*/ 73 h 208"/>
                  <a:gd name="T70" fmla="*/ 48 w 233"/>
                  <a:gd name="T71" fmla="*/ 62 h 208"/>
                  <a:gd name="T72" fmla="*/ 36 w 233"/>
                  <a:gd name="T73" fmla="*/ 52 h 208"/>
                  <a:gd name="T74" fmla="*/ 28 w 233"/>
                  <a:gd name="T75" fmla="*/ 41 h 208"/>
                  <a:gd name="T76" fmla="*/ 11 w 233"/>
                  <a:gd name="T77" fmla="*/ 33 h 208"/>
                  <a:gd name="T78" fmla="*/ 0 w 233"/>
                  <a:gd name="T79" fmla="*/ 23 h 20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3"/>
                  <a:gd name="T121" fmla="*/ 0 h 208"/>
                  <a:gd name="T122" fmla="*/ 233 w 233"/>
                  <a:gd name="T123" fmla="*/ 208 h 20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3" h="208">
                    <a:moveTo>
                      <a:pt x="0" y="38"/>
                    </a:moveTo>
                    <a:lnTo>
                      <a:pt x="4" y="29"/>
                    </a:lnTo>
                    <a:lnTo>
                      <a:pt x="2" y="20"/>
                    </a:lnTo>
                    <a:lnTo>
                      <a:pt x="38" y="0"/>
                    </a:lnTo>
                    <a:lnTo>
                      <a:pt x="40" y="6"/>
                    </a:lnTo>
                    <a:lnTo>
                      <a:pt x="67" y="2"/>
                    </a:lnTo>
                    <a:lnTo>
                      <a:pt x="85" y="4"/>
                    </a:lnTo>
                    <a:lnTo>
                      <a:pt x="78" y="13"/>
                    </a:lnTo>
                    <a:lnTo>
                      <a:pt x="83" y="27"/>
                    </a:lnTo>
                    <a:lnTo>
                      <a:pt x="99" y="34"/>
                    </a:lnTo>
                    <a:lnTo>
                      <a:pt x="117" y="31"/>
                    </a:lnTo>
                    <a:lnTo>
                      <a:pt x="130" y="22"/>
                    </a:lnTo>
                    <a:lnTo>
                      <a:pt x="153" y="20"/>
                    </a:lnTo>
                    <a:lnTo>
                      <a:pt x="159" y="29"/>
                    </a:lnTo>
                    <a:lnTo>
                      <a:pt x="171" y="36"/>
                    </a:lnTo>
                    <a:lnTo>
                      <a:pt x="191" y="38"/>
                    </a:lnTo>
                    <a:lnTo>
                      <a:pt x="186" y="52"/>
                    </a:lnTo>
                    <a:lnTo>
                      <a:pt x="189" y="84"/>
                    </a:lnTo>
                    <a:lnTo>
                      <a:pt x="191" y="104"/>
                    </a:lnTo>
                    <a:lnTo>
                      <a:pt x="213" y="102"/>
                    </a:lnTo>
                    <a:lnTo>
                      <a:pt x="220" y="116"/>
                    </a:lnTo>
                    <a:lnTo>
                      <a:pt x="220" y="125"/>
                    </a:lnTo>
                    <a:lnTo>
                      <a:pt x="232" y="141"/>
                    </a:lnTo>
                    <a:lnTo>
                      <a:pt x="218" y="152"/>
                    </a:lnTo>
                    <a:lnTo>
                      <a:pt x="207" y="161"/>
                    </a:lnTo>
                    <a:lnTo>
                      <a:pt x="193" y="161"/>
                    </a:lnTo>
                    <a:lnTo>
                      <a:pt x="177" y="166"/>
                    </a:lnTo>
                    <a:lnTo>
                      <a:pt x="177" y="184"/>
                    </a:lnTo>
                    <a:lnTo>
                      <a:pt x="171" y="195"/>
                    </a:lnTo>
                    <a:lnTo>
                      <a:pt x="155" y="207"/>
                    </a:lnTo>
                    <a:lnTo>
                      <a:pt x="126" y="186"/>
                    </a:lnTo>
                    <a:lnTo>
                      <a:pt x="119" y="168"/>
                    </a:lnTo>
                    <a:lnTo>
                      <a:pt x="92" y="161"/>
                    </a:lnTo>
                    <a:lnTo>
                      <a:pt x="83" y="136"/>
                    </a:lnTo>
                    <a:lnTo>
                      <a:pt x="67" y="122"/>
                    </a:lnTo>
                    <a:lnTo>
                      <a:pt x="60" y="104"/>
                    </a:lnTo>
                    <a:lnTo>
                      <a:pt x="45" y="86"/>
                    </a:lnTo>
                    <a:lnTo>
                      <a:pt x="36" y="68"/>
                    </a:lnTo>
                    <a:lnTo>
                      <a:pt x="15" y="54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EEDDFF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7048773" y="3890735"/>
                <a:ext cx="81191" cy="103875"/>
              </a:xfrm>
              <a:custGeom>
                <a:avLst/>
                <a:gdLst>
                  <a:gd name="T0" fmla="*/ 36 w 63"/>
                  <a:gd name="T1" fmla="*/ 47 h 82"/>
                  <a:gd name="T2" fmla="*/ 40 w 63"/>
                  <a:gd name="T3" fmla="*/ 32 h 82"/>
                  <a:gd name="T4" fmla="*/ 50 w 63"/>
                  <a:gd name="T5" fmla="*/ 25 h 82"/>
                  <a:gd name="T6" fmla="*/ 50 w 63"/>
                  <a:gd name="T7" fmla="*/ 19 h 82"/>
                  <a:gd name="T8" fmla="*/ 46 w 63"/>
                  <a:gd name="T9" fmla="*/ 14 h 82"/>
                  <a:gd name="T10" fmla="*/ 38 w 63"/>
                  <a:gd name="T11" fmla="*/ 7 h 82"/>
                  <a:gd name="T12" fmla="*/ 34 w 63"/>
                  <a:gd name="T13" fmla="*/ 0 h 82"/>
                  <a:gd name="T14" fmla="*/ 24 w 63"/>
                  <a:gd name="T15" fmla="*/ 0 h 82"/>
                  <a:gd name="T16" fmla="*/ 13 w 63"/>
                  <a:gd name="T17" fmla="*/ 4 h 82"/>
                  <a:gd name="T18" fmla="*/ 13 w 63"/>
                  <a:gd name="T19" fmla="*/ 14 h 82"/>
                  <a:gd name="T20" fmla="*/ 8 w 63"/>
                  <a:gd name="T21" fmla="*/ 22 h 82"/>
                  <a:gd name="T22" fmla="*/ 0 w 63"/>
                  <a:gd name="T23" fmla="*/ 25 h 82"/>
                  <a:gd name="T24" fmla="*/ 4 w 63"/>
                  <a:gd name="T25" fmla="*/ 32 h 82"/>
                  <a:gd name="T26" fmla="*/ 13 w 63"/>
                  <a:gd name="T27" fmla="*/ 34 h 82"/>
                  <a:gd name="T28" fmla="*/ 27 w 63"/>
                  <a:gd name="T29" fmla="*/ 36 h 82"/>
                  <a:gd name="T30" fmla="*/ 30 w 63"/>
                  <a:gd name="T31" fmla="*/ 41 h 82"/>
                  <a:gd name="T32" fmla="*/ 36 w 63"/>
                  <a:gd name="T33" fmla="*/ 47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2"/>
                  <a:gd name="T53" fmla="*/ 63 w 63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2">
                    <a:moveTo>
                      <a:pt x="44" y="81"/>
                    </a:moveTo>
                    <a:lnTo>
                      <a:pt x="48" y="55"/>
                    </a:lnTo>
                    <a:lnTo>
                      <a:pt x="62" y="43"/>
                    </a:lnTo>
                    <a:lnTo>
                      <a:pt x="62" y="32"/>
                    </a:lnTo>
                    <a:lnTo>
                      <a:pt x="55" y="23"/>
                    </a:lnTo>
                    <a:lnTo>
                      <a:pt x="46" y="11"/>
                    </a:lnTo>
                    <a:lnTo>
                      <a:pt x="42" y="0"/>
                    </a:lnTo>
                    <a:lnTo>
                      <a:pt x="28" y="0"/>
                    </a:lnTo>
                    <a:lnTo>
                      <a:pt x="17" y="4"/>
                    </a:lnTo>
                    <a:lnTo>
                      <a:pt x="17" y="23"/>
                    </a:lnTo>
                    <a:lnTo>
                      <a:pt x="8" y="37"/>
                    </a:lnTo>
                    <a:lnTo>
                      <a:pt x="0" y="41"/>
                    </a:lnTo>
                    <a:lnTo>
                      <a:pt x="4" y="53"/>
                    </a:lnTo>
                    <a:lnTo>
                      <a:pt x="17" y="57"/>
                    </a:lnTo>
                    <a:lnTo>
                      <a:pt x="31" y="60"/>
                    </a:lnTo>
                    <a:lnTo>
                      <a:pt x="37" y="69"/>
                    </a:lnTo>
                    <a:lnTo>
                      <a:pt x="44" y="81"/>
                    </a:lnTo>
                  </a:path>
                </a:pathLst>
              </a:custGeom>
              <a:solidFill>
                <a:srgbClr val="EEDD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Freeform 21"/>
              <p:cNvSpPr>
                <a:spLocks/>
              </p:cNvSpPr>
              <p:nvPr/>
            </p:nvSpPr>
            <p:spPr bwMode="auto">
              <a:xfrm>
                <a:off x="6947284" y="3498319"/>
                <a:ext cx="308528" cy="323166"/>
              </a:xfrm>
              <a:custGeom>
                <a:avLst/>
                <a:gdLst>
                  <a:gd name="T0" fmla="*/ 79 w 240"/>
                  <a:gd name="T1" fmla="*/ 4 h 255"/>
                  <a:gd name="T2" fmla="*/ 61 w 240"/>
                  <a:gd name="T3" fmla="*/ 22 h 255"/>
                  <a:gd name="T4" fmla="*/ 61 w 240"/>
                  <a:gd name="T5" fmla="*/ 27 h 255"/>
                  <a:gd name="T6" fmla="*/ 48 w 240"/>
                  <a:gd name="T7" fmla="*/ 35 h 255"/>
                  <a:gd name="T8" fmla="*/ 49 w 240"/>
                  <a:gd name="T9" fmla="*/ 37 h 255"/>
                  <a:gd name="T10" fmla="*/ 46 w 240"/>
                  <a:gd name="T11" fmla="*/ 42 h 255"/>
                  <a:gd name="T12" fmla="*/ 35 w 240"/>
                  <a:gd name="T13" fmla="*/ 53 h 255"/>
                  <a:gd name="T14" fmla="*/ 23 w 240"/>
                  <a:gd name="T15" fmla="*/ 61 h 255"/>
                  <a:gd name="T16" fmla="*/ 16 w 240"/>
                  <a:gd name="T17" fmla="*/ 67 h 255"/>
                  <a:gd name="T18" fmla="*/ 23 w 240"/>
                  <a:gd name="T19" fmla="*/ 71 h 255"/>
                  <a:gd name="T20" fmla="*/ 18 w 240"/>
                  <a:gd name="T21" fmla="*/ 79 h 255"/>
                  <a:gd name="T22" fmla="*/ 11 w 240"/>
                  <a:gd name="T23" fmla="*/ 85 h 255"/>
                  <a:gd name="T24" fmla="*/ 9 w 240"/>
                  <a:gd name="T25" fmla="*/ 87 h 255"/>
                  <a:gd name="T26" fmla="*/ 0 w 240"/>
                  <a:gd name="T27" fmla="*/ 96 h 255"/>
                  <a:gd name="T28" fmla="*/ 0 w 240"/>
                  <a:gd name="T29" fmla="*/ 103 h 255"/>
                  <a:gd name="T30" fmla="*/ 10 w 240"/>
                  <a:gd name="T31" fmla="*/ 106 h 255"/>
                  <a:gd name="T32" fmla="*/ 30 w 240"/>
                  <a:gd name="T33" fmla="*/ 106 h 255"/>
                  <a:gd name="T34" fmla="*/ 44 w 240"/>
                  <a:gd name="T35" fmla="*/ 101 h 255"/>
                  <a:gd name="T36" fmla="*/ 58 w 240"/>
                  <a:gd name="T37" fmla="*/ 99 h 255"/>
                  <a:gd name="T38" fmla="*/ 66 w 240"/>
                  <a:gd name="T39" fmla="*/ 106 h 255"/>
                  <a:gd name="T40" fmla="*/ 76 w 240"/>
                  <a:gd name="T41" fmla="*/ 111 h 255"/>
                  <a:gd name="T42" fmla="*/ 90 w 240"/>
                  <a:gd name="T43" fmla="*/ 112 h 255"/>
                  <a:gd name="T44" fmla="*/ 86 w 240"/>
                  <a:gd name="T45" fmla="*/ 123 h 255"/>
                  <a:gd name="T46" fmla="*/ 90 w 240"/>
                  <a:gd name="T47" fmla="*/ 151 h 255"/>
                  <a:gd name="T48" fmla="*/ 104 w 240"/>
                  <a:gd name="T49" fmla="*/ 149 h 255"/>
                  <a:gd name="T50" fmla="*/ 111 w 240"/>
                  <a:gd name="T51" fmla="*/ 149 h 255"/>
                  <a:gd name="T52" fmla="*/ 112 w 240"/>
                  <a:gd name="T53" fmla="*/ 142 h 255"/>
                  <a:gd name="T54" fmla="*/ 115 w 240"/>
                  <a:gd name="T55" fmla="*/ 124 h 255"/>
                  <a:gd name="T56" fmla="*/ 124 w 240"/>
                  <a:gd name="T57" fmla="*/ 116 h 255"/>
                  <a:gd name="T58" fmla="*/ 124 w 240"/>
                  <a:gd name="T59" fmla="*/ 101 h 255"/>
                  <a:gd name="T60" fmla="*/ 131 w 240"/>
                  <a:gd name="T61" fmla="*/ 92 h 255"/>
                  <a:gd name="T62" fmla="*/ 146 w 240"/>
                  <a:gd name="T63" fmla="*/ 87 h 255"/>
                  <a:gd name="T64" fmla="*/ 173 w 240"/>
                  <a:gd name="T65" fmla="*/ 64 h 255"/>
                  <a:gd name="T66" fmla="*/ 178 w 240"/>
                  <a:gd name="T67" fmla="*/ 54 h 255"/>
                  <a:gd name="T68" fmla="*/ 173 w 240"/>
                  <a:gd name="T69" fmla="*/ 39 h 255"/>
                  <a:gd name="T70" fmla="*/ 192 w 240"/>
                  <a:gd name="T71" fmla="*/ 28 h 255"/>
                  <a:gd name="T72" fmla="*/ 195 w 240"/>
                  <a:gd name="T73" fmla="*/ 11 h 255"/>
                  <a:gd name="T74" fmla="*/ 181 w 240"/>
                  <a:gd name="T75" fmla="*/ 4 h 255"/>
                  <a:gd name="T76" fmla="*/ 173 w 240"/>
                  <a:gd name="T77" fmla="*/ 2 h 255"/>
                  <a:gd name="T78" fmla="*/ 157 w 240"/>
                  <a:gd name="T79" fmla="*/ 0 h 255"/>
                  <a:gd name="T80" fmla="*/ 124 w 240"/>
                  <a:gd name="T81" fmla="*/ 0 h 255"/>
                  <a:gd name="T82" fmla="*/ 115 w 240"/>
                  <a:gd name="T83" fmla="*/ 5 h 255"/>
                  <a:gd name="T84" fmla="*/ 105 w 240"/>
                  <a:gd name="T85" fmla="*/ 13 h 255"/>
                  <a:gd name="T86" fmla="*/ 107 w 240"/>
                  <a:gd name="T87" fmla="*/ 20 h 255"/>
                  <a:gd name="T88" fmla="*/ 120 w 240"/>
                  <a:gd name="T89" fmla="*/ 25 h 255"/>
                  <a:gd name="T90" fmla="*/ 128 w 240"/>
                  <a:gd name="T91" fmla="*/ 32 h 255"/>
                  <a:gd name="T92" fmla="*/ 128 w 240"/>
                  <a:gd name="T93" fmla="*/ 42 h 255"/>
                  <a:gd name="T94" fmla="*/ 115 w 240"/>
                  <a:gd name="T95" fmla="*/ 49 h 255"/>
                  <a:gd name="T96" fmla="*/ 100 w 240"/>
                  <a:gd name="T97" fmla="*/ 53 h 255"/>
                  <a:gd name="T98" fmla="*/ 90 w 240"/>
                  <a:gd name="T99" fmla="*/ 54 h 255"/>
                  <a:gd name="T100" fmla="*/ 85 w 240"/>
                  <a:gd name="T101" fmla="*/ 47 h 255"/>
                  <a:gd name="T102" fmla="*/ 82 w 240"/>
                  <a:gd name="T103" fmla="*/ 39 h 255"/>
                  <a:gd name="T104" fmla="*/ 89 w 240"/>
                  <a:gd name="T105" fmla="*/ 31 h 255"/>
                  <a:gd name="T106" fmla="*/ 86 w 240"/>
                  <a:gd name="T107" fmla="*/ 22 h 255"/>
                  <a:gd name="T108" fmla="*/ 85 w 240"/>
                  <a:gd name="T109" fmla="*/ 14 h 255"/>
                  <a:gd name="T110" fmla="*/ 79 w 240"/>
                  <a:gd name="T111" fmla="*/ 4 h 2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0"/>
                  <a:gd name="T169" fmla="*/ 0 h 255"/>
                  <a:gd name="T170" fmla="*/ 240 w 240"/>
                  <a:gd name="T171" fmla="*/ 255 h 2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0" h="255">
                    <a:moveTo>
                      <a:pt x="97" y="6"/>
                    </a:moveTo>
                    <a:lnTo>
                      <a:pt x="75" y="36"/>
                    </a:lnTo>
                    <a:lnTo>
                      <a:pt x="75" y="45"/>
                    </a:lnTo>
                    <a:lnTo>
                      <a:pt x="59" y="58"/>
                    </a:lnTo>
                    <a:lnTo>
                      <a:pt x="61" y="63"/>
                    </a:lnTo>
                    <a:lnTo>
                      <a:pt x="56" y="72"/>
                    </a:lnTo>
                    <a:lnTo>
                      <a:pt x="43" y="88"/>
                    </a:lnTo>
                    <a:lnTo>
                      <a:pt x="27" y="104"/>
                    </a:lnTo>
                    <a:lnTo>
                      <a:pt x="20" y="113"/>
                    </a:lnTo>
                    <a:lnTo>
                      <a:pt x="27" y="120"/>
                    </a:lnTo>
                    <a:lnTo>
                      <a:pt x="22" y="133"/>
                    </a:lnTo>
                    <a:lnTo>
                      <a:pt x="15" y="142"/>
                    </a:lnTo>
                    <a:lnTo>
                      <a:pt x="9" y="147"/>
                    </a:lnTo>
                    <a:lnTo>
                      <a:pt x="0" y="161"/>
                    </a:lnTo>
                    <a:lnTo>
                      <a:pt x="0" y="172"/>
                    </a:lnTo>
                    <a:lnTo>
                      <a:pt x="11" y="179"/>
                    </a:lnTo>
                    <a:lnTo>
                      <a:pt x="38" y="179"/>
                    </a:lnTo>
                    <a:lnTo>
                      <a:pt x="54" y="170"/>
                    </a:lnTo>
                    <a:lnTo>
                      <a:pt x="70" y="167"/>
                    </a:lnTo>
                    <a:lnTo>
                      <a:pt x="81" y="179"/>
                    </a:lnTo>
                    <a:lnTo>
                      <a:pt x="93" y="185"/>
                    </a:lnTo>
                    <a:lnTo>
                      <a:pt x="111" y="188"/>
                    </a:lnTo>
                    <a:lnTo>
                      <a:pt x="106" y="206"/>
                    </a:lnTo>
                    <a:lnTo>
                      <a:pt x="111" y="254"/>
                    </a:lnTo>
                    <a:lnTo>
                      <a:pt x="127" y="251"/>
                    </a:lnTo>
                    <a:lnTo>
                      <a:pt x="136" y="251"/>
                    </a:lnTo>
                    <a:lnTo>
                      <a:pt x="138" y="238"/>
                    </a:lnTo>
                    <a:lnTo>
                      <a:pt x="141" y="208"/>
                    </a:lnTo>
                    <a:lnTo>
                      <a:pt x="152" y="195"/>
                    </a:lnTo>
                    <a:lnTo>
                      <a:pt x="152" y="170"/>
                    </a:lnTo>
                    <a:lnTo>
                      <a:pt x="161" y="156"/>
                    </a:lnTo>
                    <a:lnTo>
                      <a:pt x="179" y="147"/>
                    </a:lnTo>
                    <a:lnTo>
                      <a:pt x="213" y="108"/>
                    </a:lnTo>
                    <a:lnTo>
                      <a:pt x="218" y="92"/>
                    </a:lnTo>
                    <a:lnTo>
                      <a:pt x="213" y="65"/>
                    </a:lnTo>
                    <a:lnTo>
                      <a:pt x="236" y="47"/>
                    </a:lnTo>
                    <a:lnTo>
                      <a:pt x="239" y="18"/>
                    </a:lnTo>
                    <a:lnTo>
                      <a:pt x="223" y="4"/>
                    </a:lnTo>
                    <a:lnTo>
                      <a:pt x="213" y="2"/>
                    </a:lnTo>
                    <a:lnTo>
                      <a:pt x="193" y="0"/>
                    </a:lnTo>
                    <a:lnTo>
                      <a:pt x="152" y="0"/>
                    </a:lnTo>
                    <a:lnTo>
                      <a:pt x="141" y="9"/>
                    </a:lnTo>
                    <a:lnTo>
                      <a:pt x="129" y="22"/>
                    </a:lnTo>
                    <a:lnTo>
                      <a:pt x="132" y="34"/>
                    </a:lnTo>
                    <a:lnTo>
                      <a:pt x="147" y="43"/>
                    </a:lnTo>
                    <a:lnTo>
                      <a:pt x="157" y="54"/>
                    </a:lnTo>
                    <a:lnTo>
                      <a:pt x="157" y="72"/>
                    </a:lnTo>
                    <a:lnTo>
                      <a:pt x="141" y="83"/>
                    </a:lnTo>
                    <a:lnTo>
                      <a:pt x="122" y="88"/>
                    </a:lnTo>
                    <a:lnTo>
                      <a:pt x="111" y="90"/>
                    </a:lnTo>
                    <a:lnTo>
                      <a:pt x="104" y="79"/>
                    </a:lnTo>
                    <a:lnTo>
                      <a:pt x="100" y="65"/>
                    </a:lnTo>
                    <a:lnTo>
                      <a:pt x="109" y="52"/>
                    </a:lnTo>
                    <a:lnTo>
                      <a:pt x="106" y="38"/>
                    </a:lnTo>
                    <a:lnTo>
                      <a:pt x="104" y="24"/>
                    </a:lnTo>
                    <a:lnTo>
                      <a:pt x="97" y="6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22"/>
              <p:cNvSpPr>
                <a:spLocks/>
              </p:cNvSpPr>
              <p:nvPr/>
            </p:nvSpPr>
            <p:spPr bwMode="auto">
              <a:xfrm>
                <a:off x="5893147" y="2987602"/>
                <a:ext cx="439787" cy="398187"/>
              </a:xfrm>
              <a:custGeom>
                <a:avLst/>
                <a:gdLst>
                  <a:gd name="T0" fmla="*/ 100 w 340"/>
                  <a:gd name="T1" fmla="*/ 77 h 314"/>
                  <a:gd name="T2" fmla="*/ 98 w 340"/>
                  <a:gd name="T3" fmla="*/ 93 h 314"/>
                  <a:gd name="T4" fmla="*/ 79 w 340"/>
                  <a:gd name="T5" fmla="*/ 91 h 314"/>
                  <a:gd name="T6" fmla="*/ 58 w 340"/>
                  <a:gd name="T7" fmla="*/ 113 h 314"/>
                  <a:gd name="T8" fmla="*/ 31 w 340"/>
                  <a:gd name="T9" fmla="*/ 127 h 314"/>
                  <a:gd name="T10" fmla="*/ 11 w 340"/>
                  <a:gd name="T11" fmla="*/ 131 h 314"/>
                  <a:gd name="T12" fmla="*/ 6 w 340"/>
                  <a:gd name="T13" fmla="*/ 136 h 314"/>
                  <a:gd name="T14" fmla="*/ 11 w 340"/>
                  <a:gd name="T15" fmla="*/ 150 h 314"/>
                  <a:gd name="T16" fmla="*/ 4 w 340"/>
                  <a:gd name="T17" fmla="*/ 165 h 314"/>
                  <a:gd name="T18" fmla="*/ 14 w 340"/>
                  <a:gd name="T19" fmla="*/ 165 h 314"/>
                  <a:gd name="T20" fmla="*/ 30 w 340"/>
                  <a:gd name="T21" fmla="*/ 165 h 314"/>
                  <a:gd name="T22" fmla="*/ 23 w 340"/>
                  <a:gd name="T23" fmla="*/ 177 h 314"/>
                  <a:gd name="T24" fmla="*/ 51 w 340"/>
                  <a:gd name="T25" fmla="*/ 181 h 314"/>
                  <a:gd name="T26" fmla="*/ 76 w 340"/>
                  <a:gd name="T27" fmla="*/ 187 h 314"/>
                  <a:gd name="T28" fmla="*/ 100 w 340"/>
                  <a:gd name="T29" fmla="*/ 177 h 314"/>
                  <a:gd name="T30" fmla="*/ 175 w 340"/>
                  <a:gd name="T31" fmla="*/ 181 h 314"/>
                  <a:gd name="T32" fmla="*/ 212 w 340"/>
                  <a:gd name="T33" fmla="*/ 163 h 314"/>
                  <a:gd name="T34" fmla="*/ 233 w 340"/>
                  <a:gd name="T35" fmla="*/ 150 h 314"/>
                  <a:gd name="T36" fmla="*/ 250 w 340"/>
                  <a:gd name="T37" fmla="*/ 131 h 314"/>
                  <a:gd name="T38" fmla="*/ 259 w 340"/>
                  <a:gd name="T39" fmla="*/ 91 h 314"/>
                  <a:gd name="T40" fmla="*/ 270 w 340"/>
                  <a:gd name="T41" fmla="*/ 72 h 314"/>
                  <a:gd name="T42" fmla="*/ 256 w 340"/>
                  <a:gd name="T43" fmla="*/ 52 h 314"/>
                  <a:gd name="T44" fmla="*/ 236 w 340"/>
                  <a:gd name="T45" fmla="*/ 47 h 314"/>
                  <a:gd name="T46" fmla="*/ 224 w 340"/>
                  <a:gd name="T47" fmla="*/ 28 h 314"/>
                  <a:gd name="T48" fmla="*/ 254 w 340"/>
                  <a:gd name="T49" fmla="*/ 0 h 314"/>
                  <a:gd name="T50" fmla="*/ 208 w 340"/>
                  <a:gd name="T51" fmla="*/ 4 h 314"/>
                  <a:gd name="T52" fmla="*/ 188 w 340"/>
                  <a:gd name="T53" fmla="*/ 13 h 314"/>
                  <a:gd name="T54" fmla="*/ 168 w 340"/>
                  <a:gd name="T55" fmla="*/ 15 h 314"/>
                  <a:gd name="T56" fmla="*/ 191 w 340"/>
                  <a:gd name="T57" fmla="*/ 30 h 314"/>
                  <a:gd name="T58" fmla="*/ 148 w 340"/>
                  <a:gd name="T59" fmla="*/ 34 h 314"/>
                  <a:gd name="T60" fmla="*/ 106 w 340"/>
                  <a:gd name="T61" fmla="*/ 22 h 314"/>
                  <a:gd name="T62" fmla="*/ 93 w 340"/>
                  <a:gd name="T63" fmla="*/ 36 h 314"/>
                  <a:gd name="T64" fmla="*/ 93 w 340"/>
                  <a:gd name="T65" fmla="*/ 45 h 314"/>
                  <a:gd name="T66" fmla="*/ 81 w 340"/>
                  <a:gd name="T67" fmla="*/ 60 h 314"/>
                  <a:gd name="T68" fmla="*/ 68 w 340"/>
                  <a:gd name="T69" fmla="*/ 75 h 314"/>
                  <a:gd name="T70" fmla="*/ 84 w 340"/>
                  <a:gd name="T71" fmla="*/ 84 h 3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0"/>
                  <a:gd name="T109" fmla="*/ 0 h 314"/>
                  <a:gd name="T110" fmla="*/ 340 w 340"/>
                  <a:gd name="T111" fmla="*/ 314 h 3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0" h="314">
                    <a:moveTo>
                      <a:pt x="125" y="118"/>
                    </a:moveTo>
                    <a:lnTo>
                      <a:pt x="120" y="130"/>
                    </a:lnTo>
                    <a:lnTo>
                      <a:pt x="125" y="146"/>
                    </a:lnTo>
                    <a:lnTo>
                      <a:pt x="118" y="157"/>
                    </a:lnTo>
                    <a:lnTo>
                      <a:pt x="109" y="150"/>
                    </a:lnTo>
                    <a:lnTo>
                      <a:pt x="95" y="153"/>
                    </a:lnTo>
                    <a:lnTo>
                      <a:pt x="95" y="164"/>
                    </a:lnTo>
                    <a:lnTo>
                      <a:pt x="70" y="189"/>
                    </a:lnTo>
                    <a:lnTo>
                      <a:pt x="56" y="194"/>
                    </a:lnTo>
                    <a:lnTo>
                      <a:pt x="36" y="214"/>
                    </a:lnTo>
                    <a:lnTo>
                      <a:pt x="25" y="221"/>
                    </a:lnTo>
                    <a:lnTo>
                      <a:pt x="13" y="219"/>
                    </a:lnTo>
                    <a:lnTo>
                      <a:pt x="11" y="223"/>
                    </a:lnTo>
                    <a:lnTo>
                      <a:pt x="6" y="228"/>
                    </a:lnTo>
                    <a:lnTo>
                      <a:pt x="13" y="235"/>
                    </a:lnTo>
                    <a:lnTo>
                      <a:pt x="13" y="251"/>
                    </a:lnTo>
                    <a:lnTo>
                      <a:pt x="0" y="265"/>
                    </a:lnTo>
                    <a:lnTo>
                      <a:pt x="4" y="278"/>
                    </a:lnTo>
                    <a:lnTo>
                      <a:pt x="18" y="278"/>
                    </a:lnTo>
                    <a:lnTo>
                      <a:pt x="25" y="267"/>
                    </a:lnTo>
                    <a:lnTo>
                      <a:pt x="34" y="276"/>
                    </a:lnTo>
                    <a:lnTo>
                      <a:pt x="22" y="285"/>
                    </a:lnTo>
                    <a:lnTo>
                      <a:pt x="27" y="297"/>
                    </a:lnTo>
                    <a:lnTo>
                      <a:pt x="34" y="299"/>
                    </a:lnTo>
                    <a:lnTo>
                      <a:pt x="61" y="303"/>
                    </a:lnTo>
                    <a:lnTo>
                      <a:pt x="65" y="306"/>
                    </a:lnTo>
                    <a:lnTo>
                      <a:pt x="91" y="313"/>
                    </a:lnTo>
                    <a:lnTo>
                      <a:pt x="100" y="308"/>
                    </a:lnTo>
                    <a:lnTo>
                      <a:pt x="120" y="297"/>
                    </a:lnTo>
                    <a:lnTo>
                      <a:pt x="152" y="303"/>
                    </a:lnTo>
                    <a:lnTo>
                      <a:pt x="209" y="303"/>
                    </a:lnTo>
                    <a:lnTo>
                      <a:pt x="241" y="297"/>
                    </a:lnTo>
                    <a:lnTo>
                      <a:pt x="254" y="274"/>
                    </a:lnTo>
                    <a:lnTo>
                      <a:pt x="273" y="265"/>
                    </a:lnTo>
                    <a:lnTo>
                      <a:pt x="279" y="251"/>
                    </a:lnTo>
                    <a:lnTo>
                      <a:pt x="286" y="233"/>
                    </a:lnTo>
                    <a:lnTo>
                      <a:pt x="300" y="219"/>
                    </a:lnTo>
                    <a:lnTo>
                      <a:pt x="313" y="189"/>
                    </a:lnTo>
                    <a:lnTo>
                      <a:pt x="311" y="153"/>
                    </a:lnTo>
                    <a:lnTo>
                      <a:pt x="339" y="134"/>
                    </a:lnTo>
                    <a:lnTo>
                      <a:pt x="323" y="121"/>
                    </a:lnTo>
                    <a:lnTo>
                      <a:pt x="318" y="95"/>
                    </a:lnTo>
                    <a:lnTo>
                      <a:pt x="307" y="86"/>
                    </a:lnTo>
                    <a:lnTo>
                      <a:pt x="293" y="86"/>
                    </a:lnTo>
                    <a:lnTo>
                      <a:pt x="282" y="79"/>
                    </a:lnTo>
                    <a:lnTo>
                      <a:pt x="259" y="52"/>
                    </a:lnTo>
                    <a:lnTo>
                      <a:pt x="268" y="47"/>
                    </a:lnTo>
                    <a:lnTo>
                      <a:pt x="309" y="11"/>
                    </a:lnTo>
                    <a:lnTo>
                      <a:pt x="304" y="0"/>
                    </a:lnTo>
                    <a:lnTo>
                      <a:pt x="291" y="2"/>
                    </a:lnTo>
                    <a:lnTo>
                      <a:pt x="250" y="4"/>
                    </a:lnTo>
                    <a:lnTo>
                      <a:pt x="236" y="15"/>
                    </a:lnTo>
                    <a:lnTo>
                      <a:pt x="225" y="22"/>
                    </a:lnTo>
                    <a:lnTo>
                      <a:pt x="211" y="20"/>
                    </a:lnTo>
                    <a:lnTo>
                      <a:pt x="202" y="25"/>
                    </a:lnTo>
                    <a:lnTo>
                      <a:pt x="209" y="36"/>
                    </a:lnTo>
                    <a:lnTo>
                      <a:pt x="229" y="50"/>
                    </a:lnTo>
                    <a:lnTo>
                      <a:pt x="213" y="52"/>
                    </a:lnTo>
                    <a:lnTo>
                      <a:pt x="177" y="57"/>
                    </a:lnTo>
                    <a:lnTo>
                      <a:pt x="152" y="47"/>
                    </a:lnTo>
                    <a:lnTo>
                      <a:pt x="127" y="36"/>
                    </a:lnTo>
                    <a:lnTo>
                      <a:pt x="118" y="43"/>
                    </a:lnTo>
                    <a:lnTo>
                      <a:pt x="111" y="61"/>
                    </a:lnTo>
                    <a:lnTo>
                      <a:pt x="113" y="70"/>
                    </a:lnTo>
                    <a:lnTo>
                      <a:pt x="111" y="75"/>
                    </a:lnTo>
                    <a:lnTo>
                      <a:pt x="95" y="82"/>
                    </a:lnTo>
                    <a:lnTo>
                      <a:pt x="97" y="100"/>
                    </a:lnTo>
                    <a:lnTo>
                      <a:pt x="95" y="105"/>
                    </a:lnTo>
                    <a:lnTo>
                      <a:pt x="81" y="125"/>
                    </a:lnTo>
                    <a:lnTo>
                      <a:pt x="93" y="143"/>
                    </a:lnTo>
                    <a:lnTo>
                      <a:pt x="100" y="141"/>
                    </a:lnTo>
                    <a:lnTo>
                      <a:pt x="125" y="118"/>
                    </a:lnTo>
                  </a:path>
                </a:pathLst>
              </a:custGeom>
              <a:solidFill>
                <a:srgbClr val="B8ABCD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8" name="Group 23"/>
              <p:cNvGrpSpPr>
                <a:grpSpLocks/>
              </p:cNvGrpSpPr>
              <p:nvPr/>
            </p:nvGrpSpPr>
            <p:grpSpPr bwMode="auto">
              <a:xfrm>
                <a:off x="7378952" y="3016456"/>
                <a:ext cx="519626" cy="390973"/>
                <a:chOff x="3001" y="2038"/>
                <a:chExt cx="404" cy="308"/>
              </a:xfrm>
              <a:solidFill>
                <a:srgbClr val="B8ABCD"/>
              </a:solidFill>
            </p:grpSpPr>
            <p:sp>
              <p:nvSpPr>
                <p:cNvPr id="104" name="Freeform 24"/>
                <p:cNvSpPr>
                  <a:spLocks/>
                </p:cNvSpPr>
                <p:nvPr/>
              </p:nvSpPr>
              <p:spPr bwMode="auto">
                <a:xfrm>
                  <a:off x="3001" y="2099"/>
                  <a:ext cx="164" cy="204"/>
                </a:xfrm>
                <a:custGeom>
                  <a:avLst/>
                  <a:gdLst>
                    <a:gd name="T0" fmla="*/ 13 w 164"/>
                    <a:gd name="T1" fmla="*/ 173 h 204"/>
                    <a:gd name="T2" fmla="*/ 22 w 164"/>
                    <a:gd name="T3" fmla="*/ 189 h 204"/>
                    <a:gd name="T4" fmla="*/ 40 w 164"/>
                    <a:gd name="T5" fmla="*/ 189 h 204"/>
                    <a:gd name="T6" fmla="*/ 56 w 164"/>
                    <a:gd name="T7" fmla="*/ 193 h 204"/>
                    <a:gd name="T8" fmla="*/ 67 w 164"/>
                    <a:gd name="T9" fmla="*/ 203 h 204"/>
                    <a:gd name="T10" fmla="*/ 81 w 164"/>
                    <a:gd name="T11" fmla="*/ 203 h 204"/>
                    <a:gd name="T12" fmla="*/ 72 w 164"/>
                    <a:gd name="T13" fmla="*/ 191 h 204"/>
                    <a:gd name="T14" fmla="*/ 79 w 164"/>
                    <a:gd name="T15" fmla="*/ 173 h 204"/>
                    <a:gd name="T16" fmla="*/ 88 w 164"/>
                    <a:gd name="T17" fmla="*/ 155 h 204"/>
                    <a:gd name="T18" fmla="*/ 92 w 164"/>
                    <a:gd name="T19" fmla="*/ 132 h 204"/>
                    <a:gd name="T20" fmla="*/ 110 w 164"/>
                    <a:gd name="T21" fmla="*/ 120 h 204"/>
                    <a:gd name="T22" fmla="*/ 126 w 164"/>
                    <a:gd name="T23" fmla="*/ 111 h 204"/>
                    <a:gd name="T24" fmla="*/ 126 w 164"/>
                    <a:gd name="T25" fmla="*/ 98 h 204"/>
                    <a:gd name="T26" fmla="*/ 126 w 164"/>
                    <a:gd name="T27" fmla="*/ 77 h 204"/>
                    <a:gd name="T28" fmla="*/ 129 w 164"/>
                    <a:gd name="T29" fmla="*/ 68 h 204"/>
                    <a:gd name="T30" fmla="*/ 144 w 164"/>
                    <a:gd name="T31" fmla="*/ 66 h 204"/>
                    <a:gd name="T32" fmla="*/ 149 w 164"/>
                    <a:gd name="T33" fmla="*/ 70 h 204"/>
                    <a:gd name="T34" fmla="*/ 163 w 164"/>
                    <a:gd name="T35" fmla="*/ 57 h 204"/>
                    <a:gd name="T36" fmla="*/ 158 w 164"/>
                    <a:gd name="T37" fmla="*/ 45 h 204"/>
                    <a:gd name="T38" fmla="*/ 149 w 164"/>
                    <a:gd name="T39" fmla="*/ 43 h 204"/>
                    <a:gd name="T40" fmla="*/ 135 w 164"/>
                    <a:gd name="T41" fmla="*/ 43 h 204"/>
                    <a:gd name="T42" fmla="*/ 129 w 164"/>
                    <a:gd name="T43" fmla="*/ 43 h 204"/>
                    <a:gd name="T44" fmla="*/ 126 w 164"/>
                    <a:gd name="T45" fmla="*/ 22 h 204"/>
                    <a:gd name="T46" fmla="*/ 126 w 164"/>
                    <a:gd name="T47" fmla="*/ 4 h 204"/>
                    <a:gd name="T48" fmla="*/ 117 w 164"/>
                    <a:gd name="T49" fmla="*/ 0 h 204"/>
                    <a:gd name="T50" fmla="*/ 113 w 164"/>
                    <a:gd name="T51" fmla="*/ 6 h 204"/>
                    <a:gd name="T52" fmla="*/ 88 w 164"/>
                    <a:gd name="T53" fmla="*/ 2 h 204"/>
                    <a:gd name="T54" fmla="*/ 81 w 164"/>
                    <a:gd name="T55" fmla="*/ 9 h 204"/>
                    <a:gd name="T56" fmla="*/ 88 w 164"/>
                    <a:gd name="T57" fmla="*/ 25 h 204"/>
                    <a:gd name="T58" fmla="*/ 86 w 164"/>
                    <a:gd name="T59" fmla="*/ 43 h 204"/>
                    <a:gd name="T60" fmla="*/ 74 w 164"/>
                    <a:gd name="T61" fmla="*/ 29 h 204"/>
                    <a:gd name="T62" fmla="*/ 70 w 164"/>
                    <a:gd name="T63" fmla="*/ 20 h 204"/>
                    <a:gd name="T64" fmla="*/ 56 w 164"/>
                    <a:gd name="T65" fmla="*/ 22 h 204"/>
                    <a:gd name="T66" fmla="*/ 52 w 164"/>
                    <a:gd name="T67" fmla="*/ 31 h 204"/>
                    <a:gd name="T68" fmla="*/ 47 w 164"/>
                    <a:gd name="T69" fmla="*/ 36 h 204"/>
                    <a:gd name="T70" fmla="*/ 47 w 164"/>
                    <a:gd name="T71" fmla="*/ 50 h 204"/>
                    <a:gd name="T72" fmla="*/ 45 w 164"/>
                    <a:gd name="T73" fmla="*/ 50 h 204"/>
                    <a:gd name="T74" fmla="*/ 31 w 164"/>
                    <a:gd name="T75" fmla="*/ 29 h 204"/>
                    <a:gd name="T76" fmla="*/ 24 w 164"/>
                    <a:gd name="T77" fmla="*/ 22 h 204"/>
                    <a:gd name="T78" fmla="*/ 18 w 164"/>
                    <a:gd name="T79" fmla="*/ 27 h 204"/>
                    <a:gd name="T80" fmla="*/ 20 w 164"/>
                    <a:gd name="T81" fmla="*/ 38 h 204"/>
                    <a:gd name="T82" fmla="*/ 20 w 164"/>
                    <a:gd name="T83" fmla="*/ 45 h 204"/>
                    <a:gd name="T84" fmla="*/ 9 w 164"/>
                    <a:gd name="T85" fmla="*/ 50 h 204"/>
                    <a:gd name="T86" fmla="*/ 9 w 164"/>
                    <a:gd name="T87" fmla="*/ 63 h 204"/>
                    <a:gd name="T88" fmla="*/ 18 w 164"/>
                    <a:gd name="T89" fmla="*/ 77 h 204"/>
                    <a:gd name="T90" fmla="*/ 18 w 164"/>
                    <a:gd name="T91" fmla="*/ 88 h 204"/>
                    <a:gd name="T92" fmla="*/ 13 w 164"/>
                    <a:gd name="T93" fmla="*/ 98 h 204"/>
                    <a:gd name="T94" fmla="*/ 0 w 164"/>
                    <a:gd name="T95" fmla="*/ 109 h 204"/>
                    <a:gd name="T96" fmla="*/ 2 w 164"/>
                    <a:gd name="T97" fmla="*/ 120 h 204"/>
                    <a:gd name="T98" fmla="*/ 15 w 164"/>
                    <a:gd name="T99" fmla="*/ 130 h 204"/>
                    <a:gd name="T100" fmla="*/ 20 w 164"/>
                    <a:gd name="T101" fmla="*/ 139 h 204"/>
                    <a:gd name="T102" fmla="*/ 18 w 164"/>
                    <a:gd name="T103" fmla="*/ 161 h 204"/>
                    <a:gd name="T104" fmla="*/ 13 w 164"/>
                    <a:gd name="T105" fmla="*/ 173 h 20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64"/>
                    <a:gd name="T160" fmla="*/ 0 h 204"/>
                    <a:gd name="T161" fmla="*/ 164 w 164"/>
                    <a:gd name="T162" fmla="*/ 204 h 20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64" h="204">
                      <a:moveTo>
                        <a:pt x="13" y="173"/>
                      </a:moveTo>
                      <a:lnTo>
                        <a:pt x="22" y="189"/>
                      </a:lnTo>
                      <a:lnTo>
                        <a:pt x="40" y="189"/>
                      </a:lnTo>
                      <a:lnTo>
                        <a:pt x="56" y="193"/>
                      </a:lnTo>
                      <a:lnTo>
                        <a:pt x="67" y="203"/>
                      </a:lnTo>
                      <a:lnTo>
                        <a:pt x="81" y="203"/>
                      </a:lnTo>
                      <a:lnTo>
                        <a:pt x="72" y="191"/>
                      </a:lnTo>
                      <a:lnTo>
                        <a:pt x="79" y="173"/>
                      </a:lnTo>
                      <a:lnTo>
                        <a:pt x="88" y="155"/>
                      </a:lnTo>
                      <a:lnTo>
                        <a:pt x="92" y="132"/>
                      </a:lnTo>
                      <a:lnTo>
                        <a:pt x="110" y="120"/>
                      </a:lnTo>
                      <a:lnTo>
                        <a:pt x="126" y="111"/>
                      </a:lnTo>
                      <a:lnTo>
                        <a:pt x="126" y="98"/>
                      </a:lnTo>
                      <a:lnTo>
                        <a:pt x="126" y="77"/>
                      </a:lnTo>
                      <a:lnTo>
                        <a:pt x="129" y="68"/>
                      </a:lnTo>
                      <a:lnTo>
                        <a:pt x="144" y="66"/>
                      </a:lnTo>
                      <a:lnTo>
                        <a:pt x="149" y="70"/>
                      </a:lnTo>
                      <a:lnTo>
                        <a:pt x="163" y="57"/>
                      </a:lnTo>
                      <a:lnTo>
                        <a:pt x="158" y="45"/>
                      </a:lnTo>
                      <a:lnTo>
                        <a:pt x="149" y="43"/>
                      </a:lnTo>
                      <a:lnTo>
                        <a:pt x="135" y="43"/>
                      </a:lnTo>
                      <a:lnTo>
                        <a:pt x="129" y="43"/>
                      </a:lnTo>
                      <a:lnTo>
                        <a:pt x="126" y="22"/>
                      </a:lnTo>
                      <a:lnTo>
                        <a:pt x="126" y="4"/>
                      </a:lnTo>
                      <a:lnTo>
                        <a:pt x="117" y="0"/>
                      </a:lnTo>
                      <a:lnTo>
                        <a:pt x="113" y="6"/>
                      </a:lnTo>
                      <a:lnTo>
                        <a:pt x="88" y="2"/>
                      </a:lnTo>
                      <a:lnTo>
                        <a:pt x="81" y="9"/>
                      </a:lnTo>
                      <a:lnTo>
                        <a:pt x="88" y="25"/>
                      </a:lnTo>
                      <a:lnTo>
                        <a:pt x="86" y="43"/>
                      </a:lnTo>
                      <a:lnTo>
                        <a:pt x="74" y="29"/>
                      </a:lnTo>
                      <a:lnTo>
                        <a:pt x="70" y="20"/>
                      </a:lnTo>
                      <a:lnTo>
                        <a:pt x="56" y="22"/>
                      </a:lnTo>
                      <a:lnTo>
                        <a:pt x="52" y="31"/>
                      </a:lnTo>
                      <a:lnTo>
                        <a:pt x="47" y="36"/>
                      </a:lnTo>
                      <a:lnTo>
                        <a:pt x="47" y="50"/>
                      </a:lnTo>
                      <a:lnTo>
                        <a:pt x="45" y="50"/>
                      </a:lnTo>
                      <a:lnTo>
                        <a:pt x="31" y="29"/>
                      </a:lnTo>
                      <a:lnTo>
                        <a:pt x="24" y="22"/>
                      </a:lnTo>
                      <a:lnTo>
                        <a:pt x="18" y="27"/>
                      </a:lnTo>
                      <a:lnTo>
                        <a:pt x="20" y="38"/>
                      </a:lnTo>
                      <a:lnTo>
                        <a:pt x="20" y="45"/>
                      </a:lnTo>
                      <a:lnTo>
                        <a:pt x="9" y="50"/>
                      </a:lnTo>
                      <a:lnTo>
                        <a:pt x="9" y="63"/>
                      </a:lnTo>
                      <a:lnTo>
                        <a:pt x="18" y="77"/>
                      </a:lnTo>
                      <a:lnTo>
                        <a:pt x="18" y="88"/>
                      </a:lnTo>
                      <a:lnTo>
                        <a:pt x="13" y="98"/>
                      </a:lnTo>
                      <a:lnTo>
                        <a:pt x="0" y="109"/>
                      </a:lnTo>
                      <a:lnTo>
                        <a:pt x="2" y="120"/>
                      </a:lnTo>
                      <a:lnTo>
                        <a:pt x="15" y="130"/>
                      </a:lnTo>
                      <a:lnTo>
                        <a:pt x="20" y="139"/>
                      </a:lnTo>
                      <a:lnTo>
                        <a:pt x="18" y="161"/>
                      </a:lnTo>
                      <a:lnTo>
                        <a:pt x="13" y="173"/>
                      </a:lnTo>
                    </a:path>
                  </a:pathLst>
                </a:custGeom>
                <a:grp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" name="Freeform 25"/>
                <p:cNvSpPr>
                  <a:spLocks/>
                </p:cNvSpPr>
                <p:nvPr/>
              </p:nvSpPr>
              <p:spPr bwMode="auto">
                <a:xfrm>
                  <a:off x="3035" y="2038"/>
                  <a:ext cx="124" cy="78"/>
                </a:xfrm>
                <a:custGeom>
                  <a:avLst/>
                  <a:gdLst>
                    <a:gd name="T0" fmla="*/ 0 w 124"/>
                    <a:gd name="T1" fmla="*/ 74 h 78"/>
                    <a:gd name="T2" fmla="*/ 11 w 124"/>
                    <a:gd name="T3" fmla="*/ 77 h 78"/>
                    <a:gd name="T4" fmla="*/ 22 w 124"/>
                    <a:gd name="T5" fmla="*/ 67 h 78"/>
                    <a:gd name="T6" fmla="*/ 34 w 124"/>
                    <a:gd name="T7" fmla="*/ 52 h 78"/>
                    <a:gd name="T8" fmla="*/ 68 w 124"/>
                    <a:gd name="T9" fmla="*/ 52 h 78"/>
                    <a:gd name="T10" fmla="*/ 97 w 124"/>
                    <a:gd name="T11" fmla="*/ 47 h 78"/>
                    <a:gd name="T12" fmla="*/ 113 w 124"/>
                    <a:gd name="T13" fmla="*/ 33 h 78"/>
                    <a:gd name="T14" fmla="*/ 120 w 124"/>
                    <a:gd name="T15" fmla="*/ 18 h 78"/>
                    <a:gd name="T16" fmla="*/ 123 w 124"/>
                    <a:gd name="T17" fmla="*/ 0 h 78"/>
                    <a:gd name="T18" fmla="*/ 100 w 124"/>
                    <a:gd name="T19" fmla="*/ 11 h 78"/>
                    <a:gd name="T20" fmla="*/ 59 w 124"/>
                    <a:gd name="T21" fmla="*/ 29 h 78"/>
                    <a:gd name="T22" fmla="*/ 47 w 124"/>
                    <a:gd name="T23" fmla="*/ 31 h 78"/>
                    <a:gd name="T24" fmla="*/ 34 w 124"/>
                    <a:gd name="T25" fmla="*/ 40 h 78"/>
                    <a:gd name="T26" fmla="*/ 11 w 124"/>
                    <a:gd name="T27" fmla="*/ 45 h 78"/>
                    <a:gd name="T28" fmla="*/ 0 w 124"/>
                    <a:gd name="T29" fmla="*/ 49 h 78"/>
                    <a:gd name="T30" fmla="*/ 0 w 124"/>
                    <a:gd name="T31" fmla="*/ 74 h 7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"/>
                    <a:gd name="T49" fmla="*/ 0 h 78"/>
                    <a:gd name="T50" fmla="*/ 124 w 124"/>
                    <a:gd name="T51" fmla="*/ 78 h 7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" h="78">
                      <a:moveTo>
                        <a:pt x="0" y="74"/>
                      </a:moveTo>
                      <a:lnTo>
                        <a:pt x="11" y="77"/>
                      </a:lnTo>
                      <a:lnTo>
                        <a:pt x="22" y="67"/>
                      </a:lnTo>
                      <a:lnTo>
                        <a:pt x="34" y="52"/>
                      </a:lnTo>
                      <a:lnTo>
                        <a:pt x="68" y="52"/>
                      </a:lnTo>
                      <a:lnTo>
                        <a:pt x="97" y="47"/>
                      </a:lnTo>
                      <a:lnTo>
                        <a:pt x="113" y="33"/>
                      </a:lnTo>
                      <a:lnTo>
                        <a:pt x="120" y="18"/>
                      </a:lnTo>
                      <a:lnTo>
                        <a:pt x="123" y="0"/>
                      </a:lnTo>
                      <a:lnTo>
                        <a:pt x="100" y="11"/>
                      </a:lnTo>
                      <a:lnTo>
                        <a:pt x="59" y="29"/>
                      </a:lnTo>
                      <a:lnTo>
                        <a:pt x="47" y="31"/>
                      </a:lnTo>
                      <a:lnTo>
                        <a:pt x="34" y="40"/>
                      </a:lnTo>
                      <a:lnTo>
                        <a:pt x="11" y="45"/>
                      </a:lnTo>
                      <a:lnTo>
                        <a:pt x="0" y="49"/>
                      </a:lnTo>
                      <a:lnTo>
                        <a:pt x="0" y="74"/>
                      </a:lnTo>
                    </a:path>
                  </a:pathLst>
                </a:custGeom>
                <a:grp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" name="Freeform 26"/>
                <p:cNvSpPr>
                  <a:spLocks/>
                </p:cNvSpPr>
                <p:nvPr/>
              </p:nvSpPr>
              <p:spPr bwMode="auto">
                <a:xfrm>
                  <a:off x="3098" y="2227"/>
                  <a:ext cx="54" cy="64"/>
                </a:xfrm>
                <a:custGeom>
                  <a:avLst/>
                  <a:gdLst>
                    <a:gd name="T0" fmla="*/ 16 w 54"/>
                    <a:gd name="T1" fmla="*/ 0 h 64"/>
                    <a:gd name="T2" fmla="*/ 50 w 54"/>
                    <a:gd name="T3" fmla="*/ 22 h 64"/>
                    <a:gd name="T4" fmla="*/ 53 w 54"/>
                    <a:gd name="T5" fmla="*/ 31 h 64"/>
                    <a:gd name="T6" fmla="*/ 41 w 54"/>
                    <a:gd name="T7" fmla="*/ 45 h 64"/>
                    <a:gd name="T8" fmla="*/ 29 w 54"/>
                    <a:gd name="T9" fmla="*/ 54 h 64"/>
                    <a:gd name="T10" fmla="*/ 32 w 54"/>
                    <a:gd name="T11" fmla="*/ 63 h 64"/>
                    <a:gd name="T12" fmla="*/ 16 w 54"/>
                    <a:gd name="T13" fmla="*/ 60 h 64"/>
                    <a:gd name="T14" fmla="*/ 2 w 54"/>
                    <a:gd name="T15" fmla="*/ 45 h 64"/>
                    <a:gd name="T16" fmla="*/ 0 w 54"/>
                    <a:gd name="T17" fmla="*/ 31 h 64"/>
                    <a:gd name="T18" fmla="*/ 6 w 54"/>
                    <a:gd name="T19" fmla="*/ 18 h 64"/>
                    <a:gd name="T20" fmla="*/ 16 w 54"/>
                    <a:gd name="T21" fmla="*/ 0 h 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4"/>
                    <a:gd name="T34" fmla="*/ 0 h 64"/>
                    <a:gd name="T35" fmla="*/ 54 w 54"/>
                    <a:gd name="T36" fmla="*/ 64 h 6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4" h="64">
                      <a:moveTo>
                        <a:pt x="16" y="0"/>
                      </a:moveTo>
                      <a:lnTo>
                        <a:pt x="50" y="22"/>
                      </a:lnTo>
                      <a:lnTo>
                        <a:pt x="53" y="31"/>
                      </a:lnTo>
                      <a:lnTo>
                        <a:pt x="41" y="45"/>
                      </a:lnTo>
                      <a:lnTo>
                        <a:pt x="29" y="54"/>
                      </a:lnTo>
                      <a:lnTo>
                        <a:pt x="32" y="63"/>
                      </a:lnTo>
                      <a:lnTo>
                        <a:pt x="16" y="60"/>
                      </a:lnTo>
                      <a:lnTo>
                        <a:pt x="2" y="45"/>
                      </a:lnTo>
                      <a:lnTo>
                        <a:pt x="0" y="31"/>
                      </a:lnTo>
                      <a:lnTo>
                        <a:pt x="6" y="18"/>
                      </a:lnTo>
                      <a:lnTo>
                        <a:pt x="16" y="0"/>
                      </a:lnTo>
                    </a:path>
                  </a:pathLst>
                </a:custGeom>
                <a:grp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" name="Freeform 27"/>
                <p:cNvSpPr>
                  <a:spLocks/>
                </p:cNvSpPr>
                <p:nvPr/>
              </p:nvSpPr>
              <p:spPr bwMode="auto">
                <a:xfrm>
                  <a:off x="3164" y="2208"/>
                  <a:ext cx="78" cy="95"/>
                </a:xfrm>
                <a:custGeom>
                  <a:avLst/>
                  <a:gdLst>
                    <a:gd name="T0" fmla="*/ 72 w 78"/>
                    <a:gd name="T1" fmla="*/ 0 h 95"/>
                    <a:gd name="T2" fmla="*/ 77 w 78"/>
                    <a:gd name="T3" fmla="*/ 4 h 95"/>
                    <a:gd name="T4" fmla="*/ 72 w 78"/>
                    <a:gd name="T5" fmla="*/ 9 h 95"/>
                    <a:gd name="T6" fmla="*/ 77 w 78"/>
                    <a:gd name="T7" fmla="*/ 18 h 95"/>
                    <a:gd name="T8" fmla="*/ 70 w 78"/>
                    <a:gd name="T9" fmla="*/ 32 h 95"/>
                    <a:gd name="T10" fmla="*/ 61 w 78"/>
                    <a:gd name="T11" fmla="*/ 41 h 95"/>
                    <a:gd name="T12" fmla="*/ 63 w 78"/>
                    <a:gd name="T13" fmla="*/ 52 h 95"/>
                    <a:gd name="T14" fmla="*/ 61 w 78"/>
                    <a:gd name="T15" fmla="*/ 61 h 95"/>
                    <a:gd name="T16" fmla="*/ 63 w 78"/>
                    <a:gd name="T17" fmla="*/ 71 h 95"/>
                    <a:gd name="T18" fmla="*/ 49 w 78"/>
                    <a:gd name="T19" fmla="*/ 94 h 95"/>
                    <a:gd name="T20" fmla="*/ 18 w 78"/>
                    <a:gd name="T21" fmla="*/ 71 h 95"/>
                    <a:gd name="T22" fmla="*/ 0 w 78"/>
                    <a:gd name="T23" fmla="*/ 59 h 95"/>
                    <a:gd name="T24" fmla="*/ 9 w 78"/>
                    <a:gd name="T25" fmla="*/ 52 h 95"/>
                    <a:gd name="T26" fmla="*/ 9 w 78"/>
                    <a:gd name="T27" fmla="*/ 36 h 95"/>
                    <a:gd name="T28" fmla="*/ 29 w 78"/>
                    <a:gd name="T29" fmla="*/ 22 h 95"/>
                    <a:gd name="T30" fmla="*/ 40 w 78"/>
                    <a:gd name="T31" fmla="*/ 27 h 95"/>
                    <a:gd name="T32" fmla="*/ 49 w 78"/>
                    <a:gd name="T33" fmla="*/ 22 h 95"/>
                    <a:gd name="T34" fmla="*/ 65 w 78"/>
                    <a:gd name="T35" fmla="*/ 11 h 95"/>
                    <a:gd name="T36" fmla="*/ 72 w 78"/>
                    <a:gd name="T37" fmla="*/ 0 h 9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8"/>
                    <a:gd name="T58" fmla="*/ 0 h 95"/>
                    <a:gd name="T59" fmla="*/ 78 w 78"/>
                    <a:gd name="T60" fmla="*/ 95 h 9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8" h="95">
                      <a:moveTo>
                        <a:pt x="72" y="0"/>
                      </a:moveTo>
                      <a:lnTo>
                        <a:pt x="77" y="4"/>
                      </a:lnTo>
                      <a:lnTo>
                        <a:pt x="72" y="9"/>
                      </a:lnTo>
                      <a:lnTo>
                        <a:pt x="77" y="18"/>
                      </a:lnTo>
                      <a:lnTo>
                        <a:pt x="70" y="32"/>
                      </a:lnTo>
                      <a:lnTo>
                        <a:pt x="61" y="41"/>
                      </a:lnTo>
                      <a:lnTo>
                        <a:pt x="63" y="52"/>
                      </a:lnTo>
                      <a:lnTo>
                        <a:pt x="61" y="61"/>
                      </a:lnTo>
                      <a:lnTo>
                        <a:pt x="63" y="71"/>
                      </a:lnTo>
                      <a:lnTo>
                        <a:pt x="49" y="94"/>
                      </a:lnTo>
                      <a:lnTo>
                        <a:pt x="18" y="71"/>
                      </a:lnTo>
                      <a:lnTo>
                        <a:pt x="0" y="59"/>
                      </a:lnTo>
                      <a:lnTo>
                        <a:pt x="9" y="52"/>
                      </a:lnTo>
                      <a:lnTo>
                        <a:pt x="9" y="36"/>
                      </a:lnTo>
                      <a:lnTo>
                        <a:pt x="29" y="22"/>
                      </a:lnTo>
                      <a:lnTo>
                        <a:pt x="40" y="27"/>
                      </a:lnTo>
                      <a:lnTo>
                        <a:pt x="49" y="22"/>
                      </a:lnTo>
                      <a:lnTo>
                        <a:pt x="65" y="11"/>
                      </a:lnTo>
                      <a:lnTo>
                        <a:pt x="72" y="0"/>
                      </a:lnTo>
                    </a:path>
                  </a:pathLst>
                </a:custGeom>
                <a:grp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8" name="Freeform 28"/>
                <p:cNvSpPr>
                  <a:spLocks/>
                </p:cNvSpPr>
                <p:nvPr/>
              </p:nvSpPr>
              <p:spPr bwMode="auto">
                <a:xfrm>
                  <a:off x="3153" y="2303"/>
                  <a:ext cx="38" cy="43"/>
                </a:xfrm>
                <a:custGeom>
                  <a:avLst/>
                  <a:gdLst>
                    <a:gd name="T0" fmla="*/ 0 w 38"/>
                    <a:gd name="T1" fmla="*/ 0 h 43"/>
                    <a:gd name="T2" fmla="*/ 26 w 38"/>
                    <a:gd name="T3" fmla="*/ 7 h 43"/>
                    <a:gd name="T4" fmla="*/ 34 w 38"/>
                    <a:gd name="T5" fmla="*/ 18 h 43"/>
                    <a:gd name="T6" fmla="*/ 37 w 38"/>
                    <a:gd name="T7" fmla="*/ 32 h 43"/>
                    <a:gd name="T8" fmla="*/ 26 w 38"/>
                    <a:gd name="T9" fmla="*/ 42 h 43"/>
                    <a:gd name="T10" fmla="*/ 7 w 38"/>
                    <a:gd name="T11" fmla="*/ 35 h 43"/>
                    <a:gd name="T12" fmla="*/ 2 w 38"/>
                    <a:gd name="T13" fmla="*/ 23 h 43"/>
                    <a:gd name="T14" fmla="*/ 0 w 38"/>
                    <a:gd name="T15" fmla="*/ 0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"/>
                    <a:gd name="T25" fmla="*/ 0 h 43"/>
                    <a:gd name="T26" fmla="*/ 38 w 38"/>
                    <a:gd name="T27" fmla="*/ 43 h 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" h="43">
                      <a:moveTo>
                        <a:pt x="0" y="0"/>
                      </a:moveTo>
                      <a:lnTo>
                        <a:pt x="26" y="7"/>
                      </a:lnTo>
                      <a:lnTo>
                        <a:pt x="34" y="18"/>
                      </a:lnTo>
                      <a:lnTo>
                        <a:pt x="37" y="32"/>
                      </a:lnTo>
                      <a:lnTo>
                        <a:pt x="26" y="42"/>
                      </a:lnTo>
                      <a:lnTo>
                        <a:pt x="7" y="35"/>
                      </a:lnTo>
                      <a:lnTo>
                        <a:pt x="2" y="2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9" name="Freeform 29"/>
                <p:cNvSpPr>
                  <a:spLocks/>
                </p:cNvSpPr>
                <p:nvPr/>
              </p:nvSpPr>
              <p:spPr bwMode="auto">
                <a:xfrm>
                  <a:off x="3369" y="2295"/>
                  <a:ext cx="36" cy="36"/>
                </a:xfrm>
                <a:custGeom>
                  <a:avLst/>
                  <a:gdLst>
                    <a:gd name="T0" fmla="*/ 13 w 36"/>
                    <a:gd name="T1" fmla="*/ 0 h 36"/>
                    <a:gd name="T2" fmla="*/ 0 w 36"/>
                    <a:gd name="T3" fmla="*/ 7 h 36"/>
                    <a:gd name="T4" fmla="*/ 0 w 36"/>
                    <a:gd name="T5" fmla="*/ 25 h 36"/>
                    <a:gd name="T6" fmla="*/ 26 w 36"/>
                    <a:gd name="T7" fmla="*/ 35 h 36"/>
                    <a:gd name="T8" fmla="*/ 35 w 36"/>
                    <a:gd name="T9" fmla="*/ 20 h 36"/>
                    <a:gd name="T10" fmla="*/ 13 w 36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"/>
                    <a:gd name="T19" fmla="*/ 0 h 36"/>
                    <a:gd name="T20" fmla="*/ 36 w 36"/>
                    <a:gd name="T21" fmla="*/ 36 h 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" h="36">
                      <a:moveTo>
                        <a:pt x="13" y="0"/>
                      </a:moveTo>
                      <a:lnTo>
                        <a:pt x="0" y="7"/>
                      </a:lnTo>
                      <a:lnTo>
                        <a:pt x="0" y="25"/>
                      </a:lnTo>
                      <a:lnTo>
                        <a:pt x="26" y="35"/>
                      </a:lnTo>
                      <a:lnTo>
                        <a:pt x="35" y="20"/>
                      </a:lnTo>
                      <a:lnTo>
                        <a:pt x="13" y="0"/>
                      </a:lnTo>
                    </a:path>
                  </a:pathLst>
                </a:custGeom>
                <a:grp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9" name="Freeform 30"/>
              <p:cNvSpPr>
                <a:spLocks/>
              </p:cNvSpPr>
              <p:nvPr/>
            </p:nvSpPr>
            <p:spPr bwMode="auto">
              <a:xfrm>
                <a:off x="7730782" y="3421856"/>
                <a:ext cx="46009" cy="50495"/>
              </a:xfrm>
              <a:custGeom>
                <a:avLst/>
                <a:gdLst>
                  <a:gd name="T0" fmla="*/ 2 w 36"/>
                  <a:gd name="T1" fmla="*/ 0 h 39"/>
                  <a:gd name="T2" fmla="*/ 0 w 36"/>
                  <a:gd name="T3" fmla="*/ 4 h 39"/>
                  <a:gd name="T4" fmla="*/ 2 w 36"/>
                  <a:gd name="T5" fmla="*/ 18 h 39"/>
                  <a:gd name="T6" fmla="*/ 16 w 36"/>
                  <a:gd name="T7" fmla="*/ 25 h 39"/>
                  <a:gd name="T8" fmla="*/ 27 w 36"/>
                  <a:gd name="T9" fmla="*/ 16 h 39"/>
                  <a:gd name="T10" fmla="*/ 2 w 3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9"/>
                  <a:gd name="T20" fmla="*/ 36 w 36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9">
                    <a:moveTo>
                      <a:pt x="2" y="0"/>
                    </a:moveTo>
                    <a:lnTo>
                      <a:pt x="0" y="6"/>
                    </a:lnTo>
                    <a:lnTo>
                      <a:pt x="2" y="27"/>
                    </a:lnTo>
                    <a:lnTo>
                      <a:pt x="20" y="38"/>
                    </a:lnTo>
                    <a:lnTo>
                      <a:pt x="35" y="2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A1DE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7105607" y="3329523"/>
                <a:ext cx="737489" cy="976711"/>
              </a:xfrm>
              <a:custGeom>
                <a:avLst/>
                <a:gdLst>
                  <a:gd name="T0" fmla="*/ 184 w 573"/>
                  <a:gd name="T1" fmla="*/ 11 h 770"/>
                  <a:gd name="T2" fmla="*/ 189 w 573"/>
                  <a:gd name="T3" fmla="*/ 32 h 770"/>
                  <a:gd name="T4" fmla="*/ 185 w 573"/>
                  <a:gd name="T5" fmla="*/ 48 h 770"/>
                  <a:gd name="T6" fmla="*/ 211 w 573"/>
                  <a:gd name="T7" fmla="*/ 72 h 770"/>
                  <a:gd name="T8" fmla="*/ 173 w 573"/>
                  <a:gd name="T9" fmla="*/ 63 h 770"/>
                  <a:gd name="T10" fmla="*/ 145 w 573"/>
                  <a:gd name="T11" fmla="*/ 82 h 770"/>
                  <a:gd name="T12" fmla="*/ 125 w 573"/>
                  <a:gd name="T13" fmla="*/ 67 h 770"/>
                  <a:gd name="T14" fmla="*/ 87 w 573"/>
                  <a:gd name="T15" fmla="*/ 82 h 770"/>
                  <a:gd name="T16" fmla="*/ 94 w 573"/>
                  <a:gd name="T17" fmla="*/ 105 h 770"/>
                  <a:gd name="T18" fmla="*/ 74 w 573"/>
                  <a:gd name="T19" fmla="*/ 118 h 770"/>
                  <a:gd name="T20" fmla="*/ 78 w 573"/>
                  <a:gd name="T21" fmla="*/ 140 h 770"/>
                  <a:gd name="T22" fmla="*/ 51 w 573"/>
                  <a:gd name="T23" fmla="*/ 164 h 770"/>
                  <a:gd name="T24" fmla="*/ 26 w 573"/>
                  <a:gd name="T25" fmla="*/ 182 h 770"/>
                  <a:gd name="T26" fmla="*/ 18 w 573"/>
                  <a:gd name="T27" fmla="*/ 219 h 770"/>
                  <a:gd name="T28" fmla="*/ 14 w 573"/>
                  <a:gd name="T29" fmla="*/ 235 h 770"/>
                  <a:gd name="T30" fmla="*/ 2 w 573"/>
                  <a:gd name="T31" fmla="*/ 267 h 770"/>
                  <a:gd name="T32" fmla="*/ 18 w 573"/>
                  <a:gd name="T33" fmla="*/ 285 h 770"/>
                  <a:gd name="T34" fmla="*/ 0 w 573"/>
                  <a:gd name="T35" fmla="*/ 304 h 770"/>
                  <a:gd name="T36" fmla="*/ 26 w 573"/>
                  <a:gd name="T37" fmla="*/ 328 h 770"/>
                  <a:gd name="T38" fmla="*/ 74 w 573"/>
                  <a:gd name="T39" fmla="*/ 331 h 770"/>
                  <a:gd name="T40" fmla="*/ 81 w 573"/>
                  <a:gd name="T41" fmla="*/ 348 h 770"/>
                  <a:gd name="T42" fmla="*/ 59 w 573"/>
                  <a:gd name="T43" fmla="*/ 371 h 770"/>
                  <a:gd name="T44" fmla="*/ 41 w 573"/>
                  <a:gd name="T45" fmla="*/ 408 h 770"/>
                  <a:gd name="T46" fmla="*/ 66 w 573"/>
                  <a:gd name="T47" fmla="*/ 429 h 770"/>
                  <a:gd name="T48" fmla="*/ 91 w 573"/>
                  <a:gd name="T49" fmla="*/ 421 h 770"/>
                  <a:gd name="T50" fmla="*/ 113 w 573"/>
                  <a:gd name="T51" fmla="*/ 428 h 770"/>
                  <a:gd name="T52" fmla="*/ 135 w 573"/>
                  <a:gd name="T53" fmla="*/ 443 h 770"/>
                  <a:gd name="T54" fmla="*/ 180 w 573"/>
                  <a:gd name="T55" fmla="*/ 448 h 770"/>
                  <a:gd name="T56" fmla="*/ 209 w 573"/>
                  <a:gd name="T57" fmla="*/ 451 h 770"/>
                  <a:gd name="T58" fmla="*/ 252 w 573"/>
                  <a:gd name="T59" fmla="*/ 451 h 770"/>
                  <a:gd name="T60" fmla="*/ 282 w 573"/>
                  <a:gd name="T61" fmla="*/ 448 h 770"/>
                  <a:gd name="T62" fmla="*/ 311 w 573"/>
                  <a:gd name="T63" fmla="*/ 448 h 770"/>
                  <a:gd name="T64" fmla="*/ 348 w 573"/>
                  <a:gd name="T65" fmla="*/ 455 h 770"/>
                  <a:gd name="T66" fmla="*/ 342 w 573"/>
                  <a:gd name="T67" fmla="*/ 435 h 770"/>
                  <a:gd name="T68" fmla="*/ 396 w 573"/>
                  <a:gd name="T69" fmla="*/ 398 h 770"/>
                  <a:gd name="T70" fmla="*/ 367 w 573"/>
                  <a:gd name="T71" fmla="*/ 381 h 770"/>
                  <a:gd name="T72" fmla="*/ 318 w 573"/>
                  <a:gd name="T73" fmla="*/ 342 h 770"/>
                  <a:gd name="T74" fmla="*/ 305 w 573"/>
                  <a:gd name="T75" fmla="*/ 309 h 770"/>
                  <a:gd name="T76" fmla="*/ 321 w 573"/>
                  <a:gd name="T77" fmla="*/ 300 h 770"/>
                  <a:gd name="T78" fmla="*/ 423 w 573"/>
                  <a:gd name="T79" fmla="*/ 267 h 770"/>
                  <a:gd name="T80" fmla="*/ 460 w 573"/>
                  <a:gd name="T81" fmla="*/ 266 h 770"/>
                  <a:gd name="T82" fmla="*/ 468 w 573"/>
                  <a:gd name="T83" fmla="*/ 244 h 770"/>
                  <a:gd name="T84" fmla="*/ 458 w 573"/>
                  <a:gd name="T85" fmla="*/ 200 h 770"/>
                  <a:gd name="T86" fmla="*/ 449 w 573"/>
                  <a:gd name="T87" fmla="*/ 171 h 770"/>
                  <a:gd name="T88" fmla="*/ 438 w 573"/>
                  <a:gd name="T89" fmla="*/ 138 h 770"/>
                  <a:gd name="T90" fmla="*/ 418 w 573"/>
                  <a:gd name="T91" fmla="*/ 86 h 770"/>
                  <a:gd name="T92" fmla="*/ 379 w 573"/>
                  <a:gd name="T93" fmla="*/ 57 h 770"/>
                  <a:gd name="T94" fmla="*/ 346 w 573"/>
                  <a:gd name="T95" fmla="*/ 55 h 770"/>
                  <a:gd name="T96" fmla="*/ 291 w 573"/>
                  <a:gd name="T97" fmla="*/ 70 h 770"/>
                  <a:gd name="T98" fmla="*/ 287 w 573"/>
                  <a:gd name="T99" fmla="*/ 58 h 770"/>
                  <a:gd name="T100" fmla="*/ 260 w 573"/>
                  <a:gd name="T101" fmla="*/ 39 h 770"/>
                  <a:gd name="T102" fmla="*/ 238 w 573"/>
                  <a:gd name="T103" fmla="*/ 11 h 770"/>
                  <a:gd name="T104" fmla="*/ 205 w 573"/>
                  <a:gd name="T105" fmla="*/ 2 h 7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770"/>
                  <a:gd name="T161" fmla="*/ 573 w 573"/>
                  <a:gd name="T162" fmla="*/ 770 h 77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770">
                    <a:moveTo>
                      <a:pt x="236" y="0"/>
                    </a:moveTo>
                    <a:lnTo>
                      <a:pt x="224" y="9"/>
                    </a:lnTo>
                    <a:lnTo>
                      <a:pt x="224" y="18"/>
                    </a:lnTo>
                    <a:lnTo>
                      <a:pt x="226" y="25"/>
                    </a:lnTo>
                    <a:lnTo>
                      <a:pt x="229" y="36"/>
                    </a:lnTo>
                    <a:lnTo>
                      <a:pt x="231" y="54"/>
                    </a:lnTo>
                    <a:lnTo>
                      <a:pt x="224" y="61"/>
                    </a:lnTo>
                    <a:lnTo>
                      <a:pt x="224" y="70"/>
                    </a:lnTo>
                    <a:lnTo>
                      <a:pt x="226" y="81"/>
                    </a:lnTo>
                    <a:lnTo>
                      <a:pt x="242" y="95"/>
                    </a:lnTo>
                    <a:lnTo>
                      <a:pt x="254" y="97"/>
                    </a:lnTo>
                    <a:lnTo>
                      <a:pt x="258" y="120"/>
                    </a:lnTo>
                    <a:lnTo>
                      <a:pt x="233" y="113"/>
                    </a:lnTo>
                    <a:lnTo>
                      <a:pt x="222" y="102"/>
                    </a:lnTo>
                    <a:lnTo>
                      <a:pt x="211" y="106"/>
                    </a:lnTo>
                    <a:lnTo>
                      <a:pt x="192" y="131"/>
                    </a:lnTo>
                    <a:lnTo>
                      <a:pt x="186" y="138"/>
                    </a:lnTo>
                    <a:lnTo>
                      <a:pt x="177" y="136"/>
                    </a:lnTo>
                    <a:lnTo>
                      <a:pt x="174" y="127"/>
                    </a:lnTo>
                    <a:lnTo>
                      <a:pt x="167" y="118"/>
                    </a:lnTo>
                    <a:lnTo>
                      <a:pt x="152" y="111"/>
                    </a:lnTo>
                    <a:lnTo>
                      <a:pt x="127" y="111"/>
                    </a:lnTo>
                    <a:lnTo>
                      <a:pt x="120" y="122"/>
                    </a:lnTo>
                    <a:lnTo>
                      <a:pt x="106" y="136"/>
                    </a:lnTo>
                    <a:lnTo>
                      <a:pt x="118" y="147"/>
                    </a:lnTo>
                    <a:lnTo>
                      <a:pt x="118" y="166"/>
                    </a:lnTo>
                    <a:lnTo>
                      <a:pt x="115" y="175"/>
                    </a:lnTo>
                    <a:lnTo>
                      <a:pt x="111" y="184"/>
                    </a:lnTo>
                    <a:lnTo>
                      <a:pt x="95" y="195"/>
                    </a:lnTo>
                    <a:lnTo>
                      <a:pt x="90" y="197"/>
                    </a:lnTo>
                    <a:lnTo>
                      <a:pt x="93" y="211"/>
                    </a:lnTo>
                    <a:lnTo>
                      <a:pt x="99" y="222"/>
                    </a:lnTo>
                    <a:lnTo>
                      <a:pt x="95" y="234"/>
                    </a:lnTo>
                    <a:lnTo>
                      <a:pt x="86" y="247"/>
                    </a:lnTo>
                    <a:lnTo>
                      <a:pt x="72" y="263"/>
                    </a:lnTo>
                    <a:lnTo>
                      <a:pt x="63" y="273"/>
                    </a:lnTo>
                    <a:lnTo>
                      <a:pt x="49" y="284"/>
                    </a:lnTo>
                    <a:lnTo>
                      <a:pt x="38" y="288"/>
                    </a:lnTo>
                    <a:lnTo>
                      <a:pt x="31" y="304"/>
                    </a:lnTo>
                    <a:lnTo>
                      <a:pt x="29" y="329"/>
                    </a:lnTo>
                    <a:lnTo>
                      <a:pt x="22" y="343"/>
                    </a:lnTo>
                    <a:lnTo>
                      <a:pt x="22" y="366"/>
                    </a:lnTo>
                    <a:lnTo>
                      <a:pt x="13" y="375"/>
                    </a:lnTo>
                    <a:lnTo>
                      <a:pt x="11" y="382"/>
                    </a:lnTo>
                    <a:lnTo>
                      <a:pt x="18" y="393"/>
                    </a:lnTo>
                    <a:lnTo>
                      <a:pt x="22" y="409"/>
                    </a:lnTo>
                    <a:lnTo>
                      <a:pt x="31" y="423"/>
                    </a:lnTo>
                    <a:lnTo>
                      <a:pt x="2" y="448"/>
                    </a:lnTo>
                    <a:lnTo>
                      <a:pt x="9" y="464"/>
                    </a:lnTo>
                    <a:lnTo>
                      <a:pt x="20" y="473"/>
                    </a:lnTo>
                    <a:lnTo>
                      <a:pt x="22" y="475"/>
                    </a:lnTo>
                    <a:lnTo>
                      <a:pt x="22" y="484"/>
                    </a:lnTo>
                    <a:lnTo>
                      <a:pt x="6" y="495"/>
                    </a:lnTo>
                    <a:lnTo>
                      <a:pt x="0" y="509"/>
                    </a:lnTo>
                    <a:lnTo>
                      <a:pt x="6" y="530"/>
                    </a:lnTo>
                    <a:lnTo>
                      <a:pt x="15" y="541"/>
                    </a:lnTo>
                    <a:lnTo>
                      <a:pt x="31" y="548"/>
                    </a:lnTo>
                    <a:lnTo>
                      <a:pt x="52" y="552"/>
                    </a:lnTo>
                    <a:lnTo>
                      <a:pt x="72" y="552"/>
                    </a:lnTo>
                    <a:lnTo>
                      <a:pt x="90" y="555"/>
                    </a:lnTo>
                    <a:lnTo>
                      <a:pt x="102" y="564"/>
                    </a:lnTo>
                    <a:lnTo>
                      <a:pt x="115" y="575"/>
                    </a:lnTo>
                    <a:lnTo>
                      <a:pt x="99" y="582"/>
                    </a:lnTo>
                    <a:lnTo>
                      <a:pt x="88" y="596"/>
                    </a:lnTo>
                    <a:lnTo>
                      <a:pt x="74" y="607"/>
                    </a:lnTo>
                    <a:lnTo>
                      <a:pt x="72" y="621"/>
                    </a:lnTo>
                    <a:lnTo>
                      <a:pt x="65" y="650"/>
                    </a:lnTo>
                    <a:lnTo>
                      <a:pt x="56" y="671"/>
                    </a:lnTo>
                    <a:lnTo>
                      <a:pt x="49" y="682"/>
                    </a:lnTo>
                    <a:lnTo>
                      <a:pt x="65" y="705"/>
                    </a:lnTo>
                    <a:lnTo>
                      <a:pt x="70" y="712"/>
                    </a:lnTo>
                    <a:lnTo>
                      <a:pt x="81" y="718"/>
                    </a:lnTo>
                    <a:lnTo>
                      <a:pt x="90" y="718"/>
                    </a:lnTo>
                    <a:lnTo>
                      <a:pt x="104" y="712"/>
                    </a:lnTo>
                    <a:lnTo>
                      <a:pt x="111" y="705"/>
                    </a:lnTo>
                    <a:lnTo>
                      <a:pt x="113" y="703"/>
                    </a:lnTo>
                    <a:lnTo>
                      <a:pt x="131" y="705"/>
                    </a:lnTo>
                    <a:lnTo>
                      <a:pt x="138" y="716"/>
                    </a:lnTo>
                    <a:lnTo>
                      <a:pt x="145" y="728"/>
                    </a:lnTo>
                    <a:lnTo>
                      <a:pt x="154" y="739"/>
                    </a:lnTo>
                    <a:lnTo>
                      <a:pt x="165" y="741"/>
                    </a:lnTo>
                    <a:lnTo>
                      <a:pt x="190" y="739"/>
                    </a:lnTo>
                    <a:lnTo>
                      <a:pt x="202" y="737"/>
                    </a:lnTo>
                    <a:lnTo>
                      <a:pt x="220" y="748"/>
                    </a:lnTo>
                    <a:lnTo>
                      <a:pt x="231" y="743"/>
                    </a:lnTo>
                    <a:lnTo>
                      <a:pt x="245" y="746"/>
                    </a:lnTo>
                    <a:lnTo>
                      <a:pt x="256" y="755"/>
                    </a:lnTo>
                    <a:lnTo>
                      <a:pt x="276" y="746"/>
                    </a:lnTo>
                    <a:lnTo>
                      <a:pt x="295" y="746"/>
                    </a:lnTo>
                    <a:lnTo>
                      <a:pt x="308" y="755"/>
                    </a:lnTo>
                    <a:lnTo>
                      <a:pt x="320" y="759"/>
                    </a:lnTo>
                    <a:lnTo>
                      <a:pt x="331" y="750"/>
                    </a:lnTo>
                    <a:lnTo>
                      <a:pt x="345" y="750"/>
                    </a:lnTo>
                    <a:lnTo>
                      <a:pt x="365" y="746"/>
                    </a:lnTo>
                    <a:lnTo>
                      <a:pt x="379" y="755"/>
                    </a:lnTo>
                    <a:lnTo>
                      <a:pt x="381" y="750"/>
                    </a:lnTo>
                    <a:lnTo>
                      <a:pt x="397" y="762"/>
                    </a:lnTo>
                    <a:lnTo>
                      <a:pt x="410" y="769"/>
                    </a:lnTo>
                    <a:lnTo>
                      <a:pt x="426" y="762"/>
                    </a:lnTo>
                    <a:lnTo>
                      <a:pt x="429" y="750"/>
                    </a:lnTo>
                    <a:lnTo>
                      <a:pt x="419" y="737"/>
                    </a:lnTo>
                    <a:lnTo>
                      <a:pt x="417" y="728"/>
                    </a:lnTo>
                    <a:lnTo>
                      <a:pt x="410" y="705"/>
                    </a:lnTo>
                    <a:lnTo>
                      <a:pt x="467" y="666"/>
                    </a:lnTo>
                    <a:lnTo>
                      <a:pt x="483" y="666"/>
                    </a:lnTo>
                    <a:lnTo>
                      <a:pt x="485" y="659"/>
                    </a:lnTo>
                    <a:lnTo>
                      <a:pt x="465" y="652"/>
                    </a:lnTo>
                    <a:lnTo>
                      <a:pt x="449" y="637"/>
                    </a:lnTo>
                    <a:lnTo>
                      <a:pt x="413" y="602"/>
                    </a:lnTo>
                    <a:lnTo>
                      <a:pt x="408" y="577"/>
                    </a:lnTo>
                    <a:lnTo>
                      <a:pt x="388" y="573"/>
                    </a:lnTo>
                    <a:lnTo>
                      <a:pt x="385" y="548"/>
                    </a:lnTo>
                    <a:lnTo>
                      <a:pt x="381" y="527"/>
                    </a:lnTo>
                    <a:lnTo>
                      <a:pt x="372" y="516"/>
                    </a:lnTo>
                    <a:lnTo>
                      <a:pt x="376" y="507"/>
                    </a:lnTo>
                    <a:lnTo>
                      <a:pt x="381" y="502"/>
                    </a:lnTo>
                    <a:lnTo>
                      <a:pt x="392" y="502"/>
                    </a:lnTo>
                    <a:lnTo>
                      <a:pt x="429" y="493"/>
                    </a:lnTo>
                    <a:lnTo>
                      <a:pt x="501" y="455"/>
                    </a:lnTo>
                    <a:lnTo>
                      <a:pt x="517" y="448"/>
                    </a:lnTo>
                    <a:lnTo>
                      <a:pt x="533" y="439"/>
                    </a:lnTo>
                    <a:lnTo>
                      <a:pt x="544" y="452"/>
                    </a:lnTo>
                    <a:lnTo>
                      <a:pt x="562" y="445"/>
                    </a:lnTo>
                    <a:lnTo>
                      <a:pt x="567" y="427"/>
                    </a:lnTo>
                    <a:lnTo>
                      <a:pt x="565" y="418"/>
                    </a:lnTo>
                    <a:lnTo>
                      <a:pt x="572" y="407"/>
                    </a:lnTo>
                    <a:lnTo>
                      <a:pt x="562" y="393"/>
                    </a:lnTo>
                    <a:lnTo>
                      <a:pt x="553" y="370"/>
                    </a:lnTo>
                    <a:lnTo>
                      <a:pt x="560" y="336"/>
                    </a:lnTo>
                    <a:lnTo>
                      <a:pt x="549" y="320"/>
                    </a:lnTo>
                    <a:lnTo>
                      <a:pt x="544" y="302"/>
                    </a:lnTo>
                    <a:lnTo>
                      <a:pt x="549" y="286"/>
                    </a:lnTo>
                    <a:lnTo>
                      <a:pt x="547" y="273"/>
                    </a:lnTo>
                    <a:lnTo>
                      <a:pt x="522" y="247"/>
                    </a:lnTo>
                    <a:lnTo>
                      <a:pt x="535" y="232"/>
                    </a:lnTo>
                    <a:lnTo>
                      <a:pt x="535" y="204"/>
                    </a:lnTo>
                    <a:lnTo>
                      <a:pt x="537" y="172"/>
                    </a:lnTo>
                    <a:lnTo>
                      <a:pt x="512" y="145"/>
                    </a:lnTo>
                    <a:lnTo>
                      <a:pt x="499" y="129"/>
                    </a:lnTo>
                    <a:lnTo>
                      <a:pt x="485" y="113"/>
                    </a:lnTo>
                    <a:lnTo>
                      <a:pt x="463" y="95"/>
                    </a:lnTo>
                    <a:lnTo>
                      <a:pt x="447" y="86"/>
                    </a:lnTo>
                    <a:lnTo>
                      <a:pt x="438" y="84"/>
                    </a:lnTo>
                    <a:lnTo>
                      <a:pt x="424" y="93"/>
                    </a:lnTo>
                    <a:lnTo>
                      <a:pt x="413" y="100"/>
                    </a:lnTo>
                    <a:lnTo>
                      <a:pt x="379" y="125"/>
                    </a:lnTo>
                    <a:lnTo>
                      <a:pt x="356" y="118"/>
                    </a:lnTo>
                    <a:lnTo>
                      <a:pt x="347" y="118"/>
                    </a:lnTo>
                    <a:lnTo>
                      <a:pt x="347" y="109"/>
                    </a:lnTo>
                    <a:lnTo>
                      <a:pt x="351" y="97"/>
                    </a:lnTo>
                    <a:lnTo>
                      <a:pt x="356" y="88"/>
                    </a:lnTo>
                    <a:lnTo>
                      <a:pt x="326" y="68"/>
                    </a:lnTo>
                    <a:lnTo>
                      <a:pt x="317" y="65"/>
                    </a:lnTo>
                    <a:lnTo>
                      <a:pt x="301" y="54"/>
                    </a:lnTo>
                    <a:lnTo>
                      <a:pt x="297" y="31"/>
                    </a:lnTo>
                    <a:lnTo>
                      <a:pt x="290" y="18"/>
                    </a:lnTo>
                    <a:lnTo>
                      <a:pt x="279" y="18"/>
                    </a:lnTo>
                    <a:lnTo>
                      <a:pt x="267" y="4"/>
                    </a:lnTo>
                    <a:lnTo>
                      <a:pt x="251" y="2"/>
                    </a:lnTo>
                    <a:lnTo>
                      <a:pt x="236" y="0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7775437" y="3408872"/>
                <a:ext cx="802443" cy="738665"/>
              </a:xfrm>
              <a:custGeom>
                <a:avLst/>
                <a:gdLst>
                  <a:gd name="T0" fmla="*/ 10 w 623"/>
                  <a:gd name="T1" fmla="*/ 86 h 583"/>
                  <a:gd name="T2" fmla="*/ 0 w 623"/>
                  <a:gd name="T3" fmla="*/ 111 h 583"/>
                  <a:gd name="T4" fmla="*/ 23 w 623"/>
                  <a:gd name="T5" fmla="*/ 132 h 583"/>
                  <a:gd name="T6" fmla="*/ 18 w 623"/>
                  <a:gd name="T7" fmla="*/ 151 h 583"/>
                  <a:gd name="T8" fmla="*/ 28 w 623"/>
                  <a:gd name="T9" fmla="*/ 166 h 583"/>
                  <a:gd name="T10" fmla="*/ 35 w 623"/>
                  <a:gd name="T11" fmla="*/ 198 h 583"/>
                  <a:gd name="T12" fmla="*/ 37 w 623"/>
                  <a:gd name="T13" fmla="*/ 209 h 583"/>
                  <a:gd name="T14" fmla="*/ 30 w 623"/>
                  <a:gd name="T15" fmla="*/ 221 h 583"/>
                  <a:gd name="T16" fmla="*/ 45 w 623"/>
                  <a:gd name="T17" fmla="*/ 227 h 583"/>
                  <a:gd name="T18" fmla="*/ 60 w 623"/>
                  <a:gd name="T19" fmla="*/ 235 h 583"/>
                  <a:gd name="T20" fmla="*/ 72 w 623"/>
                  <a:gd name="T21" fmla="*/ 253 h 583"/>
                  <a:gd name="T22" fmla="*/ 88 w 623"/>
                  <a:gd name="T23" fmla="*/ 266 h 583"/>
                  <a:gd name="T24" fmla="*/ 117 w 623"/>
                  <a:gd name="T25" fmla="*/ 270 h 583"/>
                  <a:gd name="T26" fmla="*/ 136 w 623"/>
                  <a:gd name="T27" fmla="*/ 270 h 583"/>
                  <a:gd name="T28" fmla="*/ 166 w 623"/>
                  <a:gd name="T29" fmla="*/ 291 h 583"/>
                  <a:gd name="T30" fmla="*/ 202 w 623"/>
                  <a:gd name="T31" fmla="*/ 301 h 583"/>
                  <a:gd name="T32" fmla="*/ 230 w 623"/>
                  <a:gd name="T33" fmla="*/ 298 h 583"/>
                  <a:gd name="T34" fmla="*/ 258 w 623"/>
                  <a:gd name="T35" fmla="*/ 310 h 583"/>
                  <a:gd name="T36" fmla="*/ 271 w 623"/>
                  <a:gd name="T37" fmla="*/ 313 h 583"/>
                  <a:gd name="T38" fmla="*/ 291 w 623"/>
                  <a:gd name="T39" fmla="*/ 320 h 583"/>
                  <a:gd name="T40" fmla="*/ 315 w 623"/>
                  <a:gd name="T41" fmla="*/ 333 h 583"/>
                  <a:gd name="T42" fmla="*/ 333 w 623"/>
                  <a:gd name="T43" fmla="*/ 335 h 583"/>
                  <a:gd name="T44" fmla="*/ 350 w 623"/>
                  <a:gd name="T45" fmla="*/ 327 h 583"/>
                  <a:gd name="T46" fmla="*/ 446 w 623"/>
                  <a:gd name="T47" fmla="*/ 346 h 583"/>
                  <a:gd name="T48" fmla="*/ 451 w 623"/>
                  <a:gd name="T49" fmla="*/ 327 h 583"/>
                  <a:gd name="T50" fmla="*/ 495 w 623"/>
                  <a:gd name="T51" fmla="*/ 270 h 583"/>
                  <a:gd name="T52" fmla="*/ 510 w 623"/>
                  <a:gd name="T53" fmla="*/ 249 h 583"/>
                  <a:gd name="T54" fmla="*/ 492 w 623"/>
                  <a:gd name="T55" fmla="*/ 216 h 583"/>
                  <a:gd name="T56" fmla="*/ 467 w 623"/>
                  <a:gd name="T57" fmla="*/ 192 h 583"/>
                  <a:gd name="T58" fmla="*/ 467 w 623"/>
                  <a:gd name="T59" fmla="*/ 169 h 583"/>
                  <a:gd name="T60" fmla="*/ 465 w 623"/>
                  <a:gd name="T61" fmla="*/ 151 h 583"/>
                  <a:gd name="T62" fmla="*/ 465 w 623"/>
                  <a:gd name="T63" fmla="*/ 140 h 583"/>
                  <a:gd name="T64" fmla="*/ 484 w 623"/>
                  <a:gd name="T65" fmla="*/ 121 h 583"/>
                  <a:gd name="T66" fmla="*/ 475 w 623"/>
                  <a:gd name="T67" fmla="*/ 85 h 583"/>
                  <a:gd name="T68" fmla="*/ 469 w 623"/>
                  <a:gd name="T69" fmla="*/ 61 h 583"/>
                  <a:gd name="T70" fmla="*/ 446 w 623"/>
                  <a:gd name="T71" fmla="*/ 39 h 583"/>
                  <a:gd name="T72" fmla="*/ 385 w 623"/>
                  <a:gd name="T73" fmla="*/ 37 h 583"/>
                  <a:gd name="T74" fmla="*/ 319 w 623"/>
                  <a:gd name="T75" fmla="*/ 33 h 583"/>
                  <a:gd name="T76" fmla="*/ 282 w 623"/>
                  <a:gd name="T77" fmla="*/ 25 h 583"/>
                  <a:gd name="T78" fmla="*/ 261 w 623"/>
                  <a:gd name="T79" fmla="*/ 35 h 583"/>
                  <a:gd name="T80" fmla="*/ 239 w 623"/>
                  <a:gd name="T81" fmla="*/ 24 h 583"/>
                  <a:gd name="T82" fmla="*/ 223 w 623"/>
                  <a:gd name="T83" fmla="*/ 22 h 583"/>
                  <a:gd name="T84" fmla="*/ 202 w 623"/>
                  <a:gd name="T85" fmla="*/ 2 h 583"/>
                  <a:gd name="T86" fmla="*/ 170 w 623"/>
                  <a:gd name="T87" fmla="*/ 4 h 583"/>
                  <a:gd name="T88" fmla="*/ 138 w 623"/>
                  <a:gd name="T89" fmla="*/ 13 h 583"/>
                  <a:gd name="T90" fmla="*/ 91 w 623"/>
                  <a:gd name="T91" fmla="*/ 28 h 583"/>
                  <a:gd name="T92" fmla="*/ 48 w 623"/>
                  <a:gd name="T93" fmla="*/ 41 h 583"/>
                  <a:gd name="T94" fmla="*/ 23 w 623"/>
                  <a:gd name="T95" fmla="*/ 61 h 58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23"/>
                  <a:gd name="T145" fmla="*/ 0 h 583"/>
                  <a:gd name="T146" fmla="*/ 623 w 623"/>
                  <a:gd name="T147" fmla="*/ 583 h 58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23" h="583">
                    <a:moveTo>
                      <a:pt x="15" y="109"/>
                    </a:moveTo>
                    <a:lnTo>
                      <a:pt x="13" y="145"/>
                    </a:lnTo>
                    <a:lnTo>
                      <a:pt x="13" y="168"/>
                    </a:lnTo>
                    <a:lnTo>
                      <a:pt x="0" y="186"/>
                    </a:lnTo>
                    <a:lnTo>
                      <a:pt x="25" y="213"/>
                    </a:lnTo>
                    <a:lnTo>
                      <a:pt x="27" y="222"/>
                    </a:lnTo>
                    <a:lnTo>
                      <a:pt x="22" y="240"/>
                    </a:lnTo>
                    <a:lnTo>
                      <a:pt x="22" y="254"/>
                    </a:lnTo>
                    <a:lnTo>
                      <a:pt x="36" y="270"/>
                    </a:lnTo>
                    <a:lnTo>
                      <a:pt x="34" y="279"/>
                    </a:lnTo>
                    <a:lnTo>
                      <a:pt x="31" y="311"/>
                    </a:lnTo>
                    <a:lnTo>
                      <a:pt x="43" y="334"/>
                    </a:lnTo>
                    <a:lnTo>
                      <a:pt x="50" y="345"/>
                    </a:lnTo>
                    <a:lnTo>
                      <a:pt x="45" y="352"/>
                    </a:lnTo>
                    <a:lnTo>
                      <a:pt x="45" y="366"/>
                    </a:lnTo>
                    <a:lnTo>
                      <a:pt x="38" y="372"/>
                    </a:lnTo>
                    <a:lnTo>
                      <a:pt x="38" y="379"/>
                    </a:lnTo>
                    <a:lnTo>
                      <a:pt x="54" y="381"/>
                    </a:lnTo>
                    <a:lnTo>
                      <a:pt x="68" y="386"/>
                    </a:lnTo>
                    <a:lnTo>
                      <a:pt x="72" y="395"/>
                    </a:lnTo>
                    <a:lnTo>
                      <a:pt x="72" y="409"/>
                    </a:lnTo>
                    <a:lnTo>
                      <a:pt x="88" y="425"/>
                    </a:lnTo>
                    <a:lnTo>
                      <a:pt x="102" y="431"/>
                    </a:lnTo>
                    <a:lnTo>
                      <a:pt x="107" y="447"/>
                    </a:lnTo>
                    <a:lnTo>
                      <a:pt x="125" y="472"/>
                    </a:lnTo>
                    <a:lnTo>
                      <a:pt x="143" y="456"/>
                    </a:lnTo>
                    <a:lnTo>
                      <a:pt x="157" y="452"/>
                    </a:lnTo>
                    <a:lnTo>
                      <a:pt x="166" y="454"/>
                    </a:lnTo>
                    <a:lnTo>
                      <a:pt x="195" y="486"/>
                    </a:lnTo>
                    <a:lnTo>
                      <a:pt x="202" y="488"/>
                    </a:lnTo>
                    <a:lnTo>
                      <a:pt x="239" y="504"/>
                    </a:lnTo>
                    <a:lnTo>
                      <a:pt x="246" y="506"/>
                    </a:lnTo>
                    <a:lnTo>
                      <a:pt x="262" y="502"/>
                    </a:lnTo>
                    <a:lnTo>
                      <a:pt x="280" y="500"/>
                    </a:lnTo>
                    <a:lnTo>
                      <a:pt x="293" y="506"/>
                    </a:lnTo>
                    <a:lnTo>
                      <a:pt x="314" y="522"/>
                    </a:lnTo>
                    <a:lnTo>
                      <a:pt x="321" y="531"/>
                    </a:lnTo>
                    <a:lnTo>
                      <a:pt x="330" y="525"/>
                    </a:lnTo>
                    <a:lnTo>
                      <a:pt x="339" y="522"/>
                    </a:lnTo>
                    <a:lnTo>
                      <a:pt x="355" y="536"/>
                    </a:lnTo>
                    <a:lnTo>
                      <a:pt x="371" y="550"/>
                    </a:lnTo>
                    <a:lnTo>
                      <a:pt x="385" y="559"/>
                    </a:lnTo>
                    <a:lnTo>
                      <a:pt x="400" y="566"/>
                    </a:lnTo>
                    <a:lnTo>
                      <a:pt x="407" y="563"/>
                    </a:lnTo>
                    <a:lnTo>
                      <a:pt x="416" y="554"/>
                    </a:lnTo>
                    <a:lnTo>
                      <a:pt x="428" y="550"/>
                    </a:lnTo>
                    <a:lnTo>
                      <a:pt x="448" y="556"/>
                    </a:lnTo>
                    <a:lnTo>
                      <a:pt x="544" y="582"/>
                    </a:lnTo>
                    <a:lnTo>
                      <a:pt x="558" y="568"/>
                    </a:lnTo>
                    <a:lnTo>
                      <a:pt x="549" y="550"/>
                    </a:lnTo>
                    <a:lnTo>
                      <a:pt x="537" y="518"/>
                    </a:lnTo>
                    <a:lnTo>
                      <a:pt x="603" y="456"/>
                    </a:lnTo>
                    <a:lnTo>
                      <a:pt x="617" y="443"/>
                    </a:lnTo>
                    <a:lnTo>
                      <a:pt x="622" y="418"/>
                    </a:lnTo>
                    <a:lnTo>
                      <a:pt x="610" y="388"/>
                    </a:lnTo>
                    <a:lnTo>
                      <a:pt x="599" y="363"/>
                    </a:lnTo>
                    <a:lnTo>
                      <a:pt x="580" y="334"/>
                    </a:lnTo>
                    <a:lnTo>
                      <a:pt x="569" y="322"/>
                    </a:lnTo>
                    <a:lnTo>
                      <a:pt x="567" y="304"/>
                    </a:lnTo>
                    <a:lnTo>
                      <a:pt x="569" y="284"/>
                    </a:lnTo>
                    <a:lnTo>
                      <a:pt x="574" y="265"/>
                    </a:lnTo>
                    <a:lnTo>
                      <a:pt x="567" y="254"/>
                    </a:lnTo>
                    <a:lnTo>
                      <a:pt x="558" y="245"/>
                    </a:lnTo>
                    <a:lnTo>
                      <a:pt x="567" y="234"/>
                    </a:lnTo>
                    <a:lnTo>
                      <a:pt x="583" y="209"/>
                    </a:lnTo>
                    <a:lnTo>
                      <a:pt x="590" y="204"/>
                    </a:lnTo>
                    <a:lnTo>
                      <a:pt x="585" y="163"/>
                    </a:lnTo>
                    <a:lnTo>
                      <a:pt x="578" y="143"/>
                    </a:lnTo>
                    <a:lnTo>
                      <a:pt x="571" y="122"/>
                    </a:lnTo>
                    <a:lnTo>
                      <a:pt x="571" y="102"/>
                    </a:lnTo>
                    <a:lnTo>
                      <a:pt x="560" y="84"/>
                    </a:lnTo>
                    <a:lnTo>
                      <a:pt x="544" y="65"/>
                    </a:lnTo>
                    <a:lnTo>
                      <a:pt x="526" y="63"/>
                    </a:lnTo>
                    <a:lnTo>
                      <a:pt x="471" y="63"/>
                    </a:lnTo>
                    <a:lnTo>
                      <a:pt x="442" y="61"/>
                    </a:lnTo>
                    <a:lnTo>
                      <a:pt x="389" y="56"/>
                    </a:lnTo>
                    <a:lnTo>
                      <a:pt x="366" y="45"/>
                    </a:lnTo>
                    <a:lnTo>
                      <a:pt x="344" y="43"/>
                    </a:lnTo>
                    <a:lnTo>
                      <a:pt x="332" y="47"/>
                    </a:lnTo>
                    <a:lnTo>
                      <a:pt x="318" y="59"/>
                    </a:lnTo>
                    <a:lnTo>
                      <a:pt x="305" y="54"/>
                    </a:lnTo>
                    <a:lnTo>
                      <a:pt x="291" y="40"/>
                    </a:lnTo>
                    <a:lnTo>
                      <a:pt x="277" y="40"/>
                    </a:lnTo>
                    <a:lnTo>
                      <a:pt x="271" y="36"/>
                    </a:lnTo>
                    <a:lnTo>
                      <a:pt x="266" y="18"/>
                    </a:lnTo>
                    <a:lnTo>
                      <a:pt x="246" y="2"/>
                    </a:lnTo>
                    <a:lnTo>
                      <a:pt x="232" y="0"/>
                    </a:lnTo>
                    <a:lnTo>
                      <a:pt x="207" y="6"/>
                    </a:lnTo>
                    <a:lnTo>
                      <a:pt x="186" y="13"/>
                    </a:lnTo>
                    <a:lnTo>
                      <a:pt x="168" y="22"/>
                    </a:lnTo>
                    <a:lnTo>
                      <a:pt x="141" y="38"/>
                    </a:lnTo>
                    <a:lnTo>
                      <a:pt x="111" y="47"/>
                    </a:lnTo>
                    <a:lnTo>
                      <a:pt x="86" y="59"/>
                    </a:lnTo>
                    <a:lnTo>
                      <a:pt x="59" y="70"/>
                    </a:lnTo>
                    <a:lnTo>
                      <a:pt x="45" y="88"/>
                    </a:lnTo>
                    <a:lnTo>
                      <a:pt x="27" y="102"/>
                    </a:lnTo>
                    <a:lnTo>
                      <a:pt x="15" y="109"/>
                    </a:lnTo>
                  </a:path>
                </a:pathLst>
              </a:custGeom>
              <a:solidFill>
                <a:srgbClr val="EEDDFF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8312654" y="3224205"/>
                <a:ext cx="416783" cy="320281"/>
              </a:xfrm>
              <a:custGeom>
                <a:avLst/>
                <a:gdLst>
                  <a:gd name="T0" fmla="*/ 2 w 324"/>
                  <a:gd name="T1" fmla="*/ 14 h 253"/>
                  <a:gd name="T2" fmla="*/ 0 w 324"/>
                  <a:gd name="T3" fmla="*/ 20 h 253"/>
                  <a:gd name="T4" fmla="*/ 4 w 324"/>
                  <a:gd name="T5" fmla="*/ 39 h 253"/>
                  <a:gd name="T6" fmla="*/ 16 w 324"/>
                  <a:gd name="T7" fmla="*/ 64 h 253"/>
                  <a:gd name="T8" fmla="*/ 26 w 324"/>
                  <a:gd name="T9" fmla="*/ 71 h 253"/>
                  <a:gd name="T10" fmla="*/ 49 w 324"/>
                  <a:gd name="T11" fmla="*/ 78 h 253"/>
                  <a:gd name="T12" fmla="*/ 59 w 324"/>
                  <a:gd name="T13" fmla="*/ 80 h 253"/>
                  <a:gd name="T14" fmla="*/ 61 w 324"/>
                  <a:gd name="T15" fmla="*/ 89 h 253"/>
                  <a:gd name="T16" fmla="*/ 61 w 324"/>
                  <a:gd name="T17" fmla="*/ 104 h 253"/>
                  <a:gd name="T18" fmla="*/ 85 w 324"/>
                  <a:gd name="T19" fmla="*/ 121 h 253"/>
                  <a:gd name="T20" fmla="*/ 100 w 324"/>
                  <a:gd name="T21" fmla="*/ 126 h 253"/>
                  <a:gd name="T22" fmla="*/ 107 w 324"/>
                  <a:gd name="T23" fmla="*/ 129 h 253"/>
                  <a:gd name="T24" fmla="*/ 127 w 324"/>
                  <a:gd name="T25" fmla="*/ 147 h 253"/>
                  <a:gd name="T26" fmla="*/ 133 w 324"/>
                  <a:gd name="T27" fmla="*/ 143 h 253"/>
                  <a:gd name="T28" fmla="*/ 148 w 324"/>
                  <a:gd name="T29" fmla="*/ 142 h 253"/>
                  <a:gd name="T30" fmla="*/ 164 w 324"/>
                  <a:gd name="T31" fmla="*/ 149 h 253"/>
                  <a:gd name="T32" fmla="*/ 176 w 324"/>
                  <a:gd name="T33" fmla="*/ 146 h 253"/>
                  <a:gd name="T34" fmla="*/ 191 w 324"/>
                  <a:gd name="T35" fmla="*/ 130 h 253"/>
                  <a:gd name="T36" fmla="*/ 204 w 324"/>
                  <a:gd name="T37" fmla="*/ 126 h 253"/>
                  <a:gd name="T38" fmla="*/ 215 w 324"/>
                  <a:gd name="T39" fmla="*/ 129 h 253"/>
                  <a:gd name="T40" fmla="*/ 222 w 324"/>
                  <a:gd name="T41" fmla="*/ 128 h 253"/>
                  <a:gd name="T42" fmla="*/ 224 w 324"/>
                  <a:gd name="T43" fmla="*/ 123 h 253"/>
                  <a:gd name="T44" fmla="*/ 226 w 324"/>
                  <a:gd name="T45" fmla="*/ 94 h 253"/>
                  <a:gd name="T46" fmla="*/ 234 w 324"/>
                  <a:gd name="T47" fmla="*/ 85 h 253"/>
                  <a:gd name="T48" fmla="*/ 234 w 324"/>
                  <a:gd name="T49" fmla="*/ 72 h 253"/>
                  <a:gd name="T50" fmla="*/ 235 w 324"/>
                  <a:gd name="T51" fmla="*/ 68 h 253"/>
                  <a:gd name="T52" fmla="*/ 251 w 324"/>
                  <a:gd name="T53" fmla="*/ 61 h 253"/>
                  <a:gd name="T54" fmla="*/ 264 w 324"/>
                  <a:gd name="T55" fmla="*/ 61 h 253"/>
                  <a:gd name="T56" fmla="*/ 264 w 324"/>
                  <a:gd name="T57" fmla="*/ 47 h 253"/>
                  <a:gd name="T58" fmla="*/ 260 w 324"/>
                  <a:gd name="T59" fmla="*/ 35 h 253"/>
                  <a:gd name="T60" fmla="*/ 251 w 324"/>
                  <a:gd name="T61" fmla="*/ 31 h 253"/>
                  <a:gd name="T62" fmla="*/ 245 w 324"/>
                  <a:gd name="T63" fmla="*/ 32 h 253"/>
                  <a:gd name="T64" fmla="*/ 228 w 324"/>
                  <a:gd name="T65" fmla="*/ 20 h 253"/>
                  <a:gd name="T66" fmla="*/ 218 w 324"/>
                  <a:gd name="T67" fmla="*/ 12 h 253"/>
                  <a:gd name="T68" fmla="*/ 206 w 324"/>
                  <a:gd name="T69" fmla="*/ 12 h 253"/>
                  <a:gd name="T70" fmla="*/ 182 w 324"/>
                  <a:gd name="T71" fmla="*/ 12 h 253"/>
                  <a:gd name="T72" fmla="*/ 178 w 324"/>
                  <a:gd name="T73" fmla="*/ 9 h 253"/>
                  <a:gd name="T74" fmla="*/ 173 w 324"/>
                  <a:gd name="T75" fmla="*/ 2 h 253"/>
                  <a:gd name="T76" fmla="*/ 165 w 324"/>
                  <a:gd name="T77" fmla="*/ 0 h 253"/>
                  <a:gd name="T78" fmla="*/ 144 w 324"/>
                  <a:gd name="T79" fmla="*/ 0 h 253"/>
                  <a:gd name="T80" fmla="*/ 136 w 324"/>
                  <a:gd name="T81" fmla="*/ 7 h 253"/>
                  <a:gd name="T82" fmla="*/ 127 w 324"/>
                  <a:gd name="T83" fmla="*/ 5 h 253"/>
                  <a:gd name="T84" fmla="*/ 115 w 324"/>
                  <a:gd name="T85" fmla="*/ 4 h 253"/>
                  <a:gd name="T86" fmla="*/ 107 w 324"/>
                  <a:gd name="T87" fmla="*/ 4 h 253"/>
                  <a:gd name="T88" fmla="*/ 98 w 324"/>
                  <a:gd name="T89" fmla="*/ 4 h 253"/>
                  <a:gd name="T90" fmla="*/ 91 w 324"/>
                  <a:gd name="T91" fmla="*/ 8 h 253"/>
                  <a:gd name="T92" fmla="*/ 76 w 324"/>
                  <a:gd name="T93" fmla="*/ 4 h 253"/>
                  <a:gd name="T94" fmla="*/ 48 w 324"/>
                  <a:gd name="T95" fmla="*/ 2 h 253"/>
                  <a:gd name="T96" fmla="*/ 42 w 324"/>
                  <a:gd name="T97" fmla="*/ 0 h 253"/>
                  <a:gd name="T98" fmla="*/ 32 w 324"/>
                  <a:gd name="T99" fmla="*/ 4 h 253"/>
                  <a:gd name="T100" fmla="*/ 18 w 324"/>
                  <a:gd name="T101" fmla="*/ 11 h 253"/>
                  <a:gd name="T102" fmla="*/ 2 w 324"/>
                  <a:gd name="T103" fmla="*/ 14 h 25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24"/>
                  <a:gd name="T157" fmla="*/ 0 h 253"/>
                  <a:gd name="T158" fmla="*/ 324 w 324"/>
                  <a:gd name="T159" fmla="*/ 253 h 25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24" h="253">
                    <a:moveTo>
                      <a:pt x="2" y="24"/>
                    </a:moveTo>
                    <a:lnTo>
                      <a:pt x="0" y="34"/>
                    </a:lnTo>
                    <a:lnTo>
                      <a:pt x="4" y="65"/>
                    </a:lnTo>
                    <a:lnTo>
                      <a:pt x="20" y="108"/>
                    </a:lnTo>
                    <a:lnTo>
                      <a:pt x="31" y="120"/>
                    </a:lnTo>
                    <a:lnTo>
                      <a:pt x="61" y="131"/>
                    </a:lnTo>
                    <a:lnTo>
                      <a:pt x="72" y="136"/>
                    </a:lnTo>
                    <a:lnTo>
                      <a:pt x="75" y="149"/>
                    </a:lnTo>
                    <a:lnTo>
                      <a:pt x="75" y="174"/>
                    </a:lnTo>
                    <a:lnTo>
                      <a:pt x="104" y="204"/>
                    </a:lnTo>
                    <a:lnTo>
                      <a:pt x="122" y="213"/>
                    </a:lnTo>
                    <a:lnTo>
                      <a:pt x="131" y="217"/>
                    </a:lnTo>
                    <a:lnTo>
                      <a:pt x="156" y="247"/>
                    </a:lnTo>
                    <a:lnTo>
                      <a:pt x="163" y="242"/>
                    </a:lnTo>
                    <a:lnTo>
                      <a:pt x="181" y="240"/>
                    </a:lnTo>
                    <a:lnTo>
                      <a:pt x="200" y="252"/>
                    </a:lnTo>
                    <a:lnTo>
                      <a:pt x="216" y="245"/>
                    </a:lnTo>
                    <a:lnTo>
                      <a:pt x="234" y="220"/>
                    </a:lnTo>
                    <a:lnTo>
                      <a:pt x="250" y="213"/>
                    </a:lnTo>
                    <a:lnTo>
                      <a:pt x="263" y="217"/>
                    </a:lnTo>
                    <a:lnTo>
                      <a:pt x="272" y="215"/>
                    </a:lnTo>
                    <a:lnTo>
                      <a:pt x="275" y="206"/>
                    </a:lnTo>
                    <a:lnTo>
                      <a:pt x="277" y="158"/>
                    </a:lnTo>
                    <a:lnTo>
                      <a:pt x="286" y="145"/>
                    </a:lnTo>
                    <a:lnTo>
                      <a:pt x="286" y="122"/>
                    </a:lnTo>
                    <a:lnTo>
                      <a:pt x="288" y="115"/>
                    </a:lnTo>
                    <a:lnTo>
                      <a:pt x="307" y="102"/>
                    </a:lnTo>
                    <a:lnTo>
                      <a:pt x="323" y="102"/>
                    </a:lnTo>
                    <a:lnTo>
                      <a:pt x="323" y="77"/>
                    </a:lnTo>
                    <a:lnTo>
                      <a:pt x="318" y="59"/>
                    </a:lnTo>
                    <a:lnTo>
                      <a:pt x="307" y="52"/>
                    </a:lnTo>
                    <a:lnTo>
                      <a:pt x="300" y="54"/>
                    </a:lnTo>
                    <a:lnTo>
                      <a:pt x="279" y="34"/>
                    </a:lnTo>
                    <a:lnTo>
                      <a:pt x="266" y="20"/>
                    </a:lnTo>
                    <a:lnTo>
                      <a:pt x="252" y="20"/>
                    </a:lnTo>
                    <a:lnTo>
                      <a:pt x="222" y="20"/>
                    </a:lnTo>
                    <a:lnTo>
                      <a:pt x="218" y="15"/>
                    </a:lnTo>
                    <a:lnTo>
                      <a:pt x="211" y="2"/>
                    </a:lnTo>
                    <a:lnTo>
                      <a:pt x="202" y="0"/>
                    </a:lnTo>
                    <a:lnTo>
                      <a:pt x="177" y="0"/>
                    </a:lnTo>
                    <a:lnTo>
                      <a:pt x="166" y="11"/>
                    </a:lnTo>
                    <a:lnTo>
                      <a:pt x="156" y="9"/>
                    </a:lnTo>
                    <a:lnTo>
                      <a:pt x="141" y="6"/>
                    </a:lnTo>
                    <a:lnTo>
                      <a:pt x="131" y="4"/>
                    </a:lnTo>
                    <a:lnTo>
                      <a:pt x="120" y="6"/>
                    </a:lnTo>
                    <a:lnTo>
                      <a:pt x="111" y="13"/>
                    </a:lnTo>
                    <a:lnTo>
                      <a:pt x="93" y="6"/>
                    </a:lnTo>
                    <a:lnTo>
                      <a:pt x="59" y="2"/>
                    </a:lnTo>
                    <a:lnTo>
                      <a:pt x="50" y="0"/>
                    </a:lnTo>
                    <a:lnTo>
                      <a:pt x="40" y="6"/>
                    </a:lnTo>
                    <a:lnTo>
                      <a:pt x="22" y="18"/>
                    </a:lnTo>
                    <a:lnTo>
                      <a:pt x="2" y="24"/>
                    </a:lnTo>
                  </a:path>
                </a:pathLst>
              </a:custGeom>
              <a:solidFill>
                <a:srgbClr val="B8ABCD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Freeform 34"/>
              <p:cNvSpPr>
                <a:spLocks/>
              </p:cNvSpPr>
              <p:nvPr/>
            </p:nvSpPr>
            <p:spPr bwMode="auto">
              <a:xfrm>
                <a:off x="8364075" y="2882284"/>
                <a:ext cx="63600" cy="51937"/>
              </a:xfrm>
              <a:custGeom>
                <a:avLst/>
                <a:gdLst>
                  <a:gd name="T0" fmla="*/ 23 w 49"/>
                  <a:gd name="T1" fmla="*/ 0 h 40"/>
                  <a:gd name="T2" fmla="*/ 6 w 49"/>
                  <a:gd name="T3" fmla="*/ 9 h 40"/>
                  <a:gd name="T4" fmla="*/ 0 w 49"/>
                  <a:gd name="T5" fmla="*/ 13 h 40"/>
                  <a:gd name="T6" fmla="*/ 12 w 49"/>
                  <a:gd name="T7" fmla="*/ 17 h 40"/>
                  <a:gd name="T8" fmla="*/ 21 w 49"/>
                  <a:gd name="T9" fmla="*/ 26 h 40"/>
                  <a:gd name="T10" fmla="*/ 32 w 49"/>
                  <a:gd name="T11" fmla="*/ 20 h 40"/>
                  <a:gd name="T12" fmla="*/ 40 w 49"/>
                  <a:gd name="T13" fmla="*/ 13 h 40"/>
                  <a:gd name="T14" fmla="*/ 33 w 49"/>
                  <a:gd name="T15" fmla="*/ 6 h 40"/>
                  <a:gd name="T16" fmla="*/ 23 w 4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40"/>
                  <a:gd name="T29" fmla="*/ 49 w 49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40">
                    <a:moveTo>
                      <a:pt x="27" y="0"/>
                    </a:moveTo>
                    <a:lnTo>
                      <a:pt x="6" y="13"/>
                    </a:lnTo>
                    <a:lnTo>
                      <a:pt x="0" y="21"/>
                    </a:lnTo>
                    <a:lnTo>
                      <a:pt x="13" y="26"/>
                    </a:lnTo>
                    <a:lnTo>
                      <a:pt x="25" y="39"/>
                    </a:lnTo>
                    <a:lnTo>
                      <a:pt x="36" y="30"/>
                    </a:lnTo>
                    <a:lnTo>
                      <a:pt x="48" y="21"/>
                    </a:lnTo>
                    <a:lnTo>
                      <a:pt x="38" y="10"/>
                    </a:lnTo>
                    <a:lnTo>
                      <a:pt x="27" y="0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35"/>
              <p:cNvSpPr>
                <a:spLocks/>
              </p:cNvSpPr>
              <p:nvPr/>
            </p:nvSpPr>
            <p:spPr bwMode="auto">
              <a:xfrm>
                <a:off x="8346484" y="2941435"/>
                <a:ext cx="92017" cy="96661"/>
              </a:xfrm>
              <a:custGeom>
                <a:avLst/>
                <a:gdLst>
                  <a:gd name="T0" fmla="*/ 45 w 73"/>
                  <a:gd name="T1" fmla="*/ 0 h 77"/>
                  <a:gd name="T2" fmla="*/ 28 w 73"/>
                  <a:gd name="T3" fmla="*/ 3 h 77"/>
                  <a:gd name="T4" fmla="*/ 20 w 73"/>
                  <a:gd name="T5" fmla="*/ 0 h 77"/>
                  <a:gd name="T6" fmla="*/ 9 w 73"/>
                  <a:gd name="T7" fmla="*/ 10 h 77"/>
                  <a:gd name="T8" fmla="*/ 6 w 73"/>
                  <a:gd name="T9" fmla="*/ 9 h 77"/>
                  <a:gd name="T10" fmla="*/ 0 w 73"/>
                  <a:gd name="T11" fmla="*/ 15 h 77"/>
                  <a:gd name="T12" fmla="*/ 7 w 73"/>
                  <a:gd name="T13" fmla="*/ 20 h 77"/>
                  <a:gd name="T14" fmla="*/ 7 w 73"/>
                  <a:gd name="T15" fmla="*/ 38 h 77"/>
                  <a:gd name="T16" fmla="*/ 11 w 73"/>
                  <a:gd name="T17" fmla="*/ 44 h 77"/>
                  <a:gd name="T18" fmla="*/ 39 w 73"/>
                  <a:gd name="T19" fmla="*/ 20 h 77"/>
                  <a:gd name="T20" fmla="*/ 49 w 73"/>
                  <a:gd name="T21" fmla="*/ 20 h 77"/>
                  <a:gd name="T22" fmla="*/ 54 w 73"/>
                  <a:gd name="T23" fmla="*/ 13 h 77"/>
                  <a:gd name="T24" fmla="*/ 52 w 73"/>
                  <a:gd name="T25" fmla="*/ 10 h 77"/>
                  <a:gd name="T26" fmla="*/ 45 w 73"/>
                  <a:gd name="T27" fmla="*/ 0 h 7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3"/>
                  <a:gd name="T43" fmla="*/ 0 h 77"/>
                  <a:gd name="T44" fmla="*/ 73 w 73"/>
                  <a:gd name="T45" fmla="*/ 77 h 7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3" h="77">
                    <a:moveTo>
                      <a:pt x="60" y="0"/>
                    </a:moveTo>
                    <a:lnTo>
                      <a:pt x="36" y="4"/>
                    </a:lnTo>
                    <a:lnTo>
                      <a:pt x="27" y="0"/>
                    </a:lnTo>
                    <a:lnTo>
                      <a:pt x="13" y="18"/>
                    </a:lnTo>
                    <a:lnTo>
                      <a:pt x="6" y="16"/>
                    </a:lnTo>
                    <a:lnTo>
                      <a:pt x="0" y="27"/>
                    </a:lnTo>
                    <a:lnTo>
                      <a:pt x="9" y="34"/>
                    </a:lnTo>
                    <a:lnTo>
                      <a:pt x="9" y="66"/>
                    </a:lnTo>
                    <a:lnTo>
                      <a:pt x="15" y="76"/>
                    </a:lnTo>
                    <a:lnTo>
                      <a:pt x="51" y="34"/>
                    </a:lnTo>
                    <a:lnTo>
                      <a:pt x="65" y="34"/>
                    </a:lnTo>
                    <a:lnTo>
                      <a:pt x="72" y="23"/>
                    </a:lnTo>
                    <a:lnTo>
                      <a:pt x="69" y="18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36"/>
              <p:cNvSpPr>
                <a:spLocks/>
              </p:cNvSpPr>
              <p:nvPr/>
            </p:nvSpPr>
            <p:spPr bwMode="auto">
              <a:xfrm>
                <a:off x="8453386" y="2791394"/>
                <a:ext cx="309881" cy="271229"/>
              </a:xfrm>
              <a:custGeom>
                <a:avLst/>
                <a:gdLst>
                  <a:gd name="T0" fmla="*/ 185 w 242"/>
                  <a:gd name="T1" fmla="*/ 119 h 214"/>
                  <a:gd name="T2" fmla="*/ 184 w 242"/>
                  <a:gd name="T3" fmla="*/ 112 h 214"/>
                  <a:gd name="T4" fmla="*/ 191 w 242"/>
                  <a:gd name="T5" fmla="*/ 105 h 214"/>
                  <a:gd name="T6" fmla="*/ 191 w 242"/>
                  <a:gd name="T7" fmla="*/ 96 h 214"/>
                  <a:gd name="T8" fmla="*/ 176 w 242"/>
                  <a:gd name="T9" fmla="*/ 89 h 214"/>
                  <a:gd name="T10" fmla="*/ 172 w 242"/>
                  <a:gd name="T11" fmla="*/ 85 h 214"/>
                  <a:gd name="T12" fmla="*/ 169 w 242"/>
                  <a:gd name="T13" fmla="*/ 73 h 214"/>
                  <a:gd name="T14" fmla="*/ 160 w 242"/>
                  <a:gd name="T15" fmla="*/ 61 h 214"/>
                  <a:gd name="T16" fmla="*/ 152 w 242"/>
                  <a:gd name="T17" fmla="*/ 53 h 214"/>
                  <a:gd name="T18" fmla="*/ 152 w 242"/>
                  <a:gd name="T19" fmla="*/ 47 h 214"/>
                  <a:gd name="T20" fmla="*/ 158 w 242"/>
                  <a:gd name="T21" fmla="*/ 40 h 214"/>
                  <a:gd name="T22" fmla="*/ 178 w 242"/>
                  <a:gd name="T23" fmla="*/ 41 h 214"/>
                  <a:gd name="T24" fmla="*/ 187 w 242"/>
                  <a:gd name="T25" fmla="*/ 35 h 214"/>
                  <a:gd name="T26" fmla="*/ 193 w 242"/>
                  <a:gd name="T27" fmla="*/ 16 h 214"/>
                  <a:gd name="T28" fmla="*/ 191 w 242"/>
                  <a:gd name="T29" fmla="*/ 9 h 214"/>
                  <a:gd name="T30" fmla="*/ 181 w 242"/>
                  <a:gd name="T31" fmla="*/ 8 h 214"/>
                  <a:gd name="T32" fmla="*/ 162 w 242"/>
                  <a:gd name="T33" fmla="*/ 9 h 214"/>
                  <a:gd name="T34" fmla="*/ 138 w 242"/>
                  <a:gd name="T35" fmla="*/ 9 h 214"/>
                  <a:gd name="T36" fmla="*/ 118 w 242"/>
                  <a:gd name="T37" fmla="*/ 4 h 214"/>
                  <a:gd name="T38" fmla="*/ 105 w 242"/>
                  <a:gd name="T39" fmla="*/ 2 h 214"/>
                  <a:gd name="T40" fmla="*/ 92 w 242"/>
                  <a:gd name="T41" fmla="*/ 0 h 214"/>
                  <a:gd name="T42" fmla="*/ 82 w 242"/>
                  <a:gd name="T43" fmla="*/ 11 h 214"/>
                  <a:gd name="T44" fmla="*/ 69 w 242"/>
                  <a:gd name="T45" fmla="*/ 18 h 214"/>
                  <a:gd name="T46" fmla="*/ 49 w 242"/>
                  <a:gd name="T47" fmla="*/ 17 h 214"/>
                  <a:gd name="T48" fmla="*/ 37 w 242"/>
                  <a:gd name="T49" fmla="*/ 22 h 214"/>
                  <a:gd name="T50" fmla="*/ 18 w 242"/>
                  <a:gd name="T51" fmla="*/ 36 h 214"/>
                  <a:gd name="T52" fmla="*/ 4 w 242"/>
                  <a:gd name="T53" fmla="*/ 47 h 214"/>
                  <a:gd name="T54" fmla="*/ 0 w 242"/>
                  <a:gd name="T55" fmla="*/ 52 h 214"/>
                  <a:gd name="T56" fmla="*/ 9 w 242"/>
                  <a:gd name="T57" fmla="*/ 63 h 214"/>
                  <a:gd name="T58" fmla="*/ 18 w 242"/>
                  <a:gd name="T59" fmla="*/ 78 h 214"/>
                  <a:gd name="T60" fmla="*/ 26 w 242"/>
                  <a:gd name="T61" fmla="*/ 86 h 214"/>
                  <a:gd name="T62" fmla="*/ 37 w 242"/>
                  <a:gd name="T63" fmla="*/ 83 h 214"/>
                  <a:gd name="T64" fmla="*/ 55 w 242"/>
                  <a:gd name="T65" fmla="*/ 79 h 214"/>
                  <a:gd name="T66" fmla="*/ 53 w 242"/>
                  <a:gd name="T67" fmla="*/ 90 h 214"/>
                  <a:gd name="T68" fmla="*/ 47 w 242"/>
                  <a:gd name="T69" fmla="*/ 105 h 214"/>
                  <a:gd name="T70" fmla="*/ 49 w 242"/>
                  <a:gd name="T71" fmla="*/ 108 h 214"/>
                  <a:gd name="T72" fmla="*/ 56 w 242"/>
                  <a:gd name="T73" fmla="*/ 108 h 214"/>
                  <a:gd name="T74" fmla="*/ 69 w 242"/>
                  <a:gd name="T75" fmla="*/ 105 h 214"/>
                  <a:gd name="T76" fmla="*/ 92 w 242"/>
                  <a:gd name="T77" fmla="*/ 108 h 214"/>
                  <a:gd name="T78" fmla="*/ 100 w 242"/>
                  <a:gd name="T79" fmla="*/ 114 h 214"/>
                  <a:gd name="T80" fmla="*/ 115 w 242"/>
                  <a:gd name="T81" fmla="*/ 119 h 214"/>
                  <a:gd name="T82" fmla="*/ 127 w 242"/>
                  <a:gd name="T83" fmla="*/ 127 h 214"/>
                  <a:gd name="T84" fmla="*/ 134 w 242"/>
                  <a:gd name="T85" fmla="*/ 125 h 214"/>
                  <a:gd name="T86" fmla="*/ 150 w 242"/>
                  <a:gd name="T87" fmla="*/ 119 h 214"/>
                  <a:gd name="T88" fmla="*/ 166 w 242"/>
                  <a:gd name="T89" fmla="*/ 119 h 214"/>
                  <a:gd name="T90" fmla="*/ 185 w 242"/>
                  <a:gd name="T91" fmla="*/ 119 h 21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2"/>
                  <a:gd name="T139" fmla="*/ 0 h 214"/>
                  <a:gd name="T140" fmla="*/ 242 w 242"/>
                  <a:gd name="T141" fmla="*/ 214 h 21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2" h="214">
                    <a:moveTo>
                      <a:pt x="231" y="201"/>
                    </a:moveTo>
                    <a:lnTo>
                      <a:pt x="229" y="188"/>
                    </a:lnTo>
                    <a:lnTo>
                      <a:pt x="238" y="176"/>
                    </a:lnTo>
                    <a:lnTo>
                      <a:pt x="238" y="160"/>
                    </a:lnTo>
                    <a:lnTo>
                      <a:pt x="220" y="149"/>
                    </a:lnTo>
                    <a:lnTo>
                      <a:pt x="215" y="142"/>
                    </a:lnTo>
                    <a:lnTo>
                      <a:pt x="211" y="122"/>
                    </a:lnTo>
                    <a:lnTo>
                      <a:pt x="200" y="104"/>
                    </a:lnTo>
                    <a:lnTo>
                      <a:pt x="190" y="88"/>
                    </a:lnTo>
                    <a:lnTo>
                      <a:pt x="190" y="77"/>
                    </a:lnTo>
                    <a:lnTo>
                      <a:pt x="197" y="67"/>
                    </a:lnTo>
                    <a:lnTo>
                      <a:pt x="222" y="70"/>
                    </a:lnTo>
                    <a:lnTo>
                      <a:pt x="234" y="58"/>
                    </a:lnTo>
                    <a:lnTo>
                      <a:pt x="241" y="27"/>
                    </a:lnTo>
                    <a:lnTo>
                      <a:pt x="238" y="15"/>
                    </a:lnTo>
                    <a:lnTo>
                      <a:pt x="225" y="13"/>
                    </a:lnTo>
                    <a:lnTo>
                      <a:pt x="202" y="15"/>
                    </a:lnTo>
                    <a:lnTo>
                      <a:pt x="172" y="15"/>
                    </a:lnTo>
                    <a:lnTo>
                      <a:pt x="147" y="6"/>
                    </a:lnTo>
                    <a:lnTo>
                      <a:pt x="131" y="2"/>
                    </a:lnTo>
                    <a:lnTo>
                      <a:pt x="115" y="0"/>
                    </a:lnTo>
                    <a:lnTo>
                      <a:pt x="102" y="18"/>
                    </a:lnTo>
                    <a:lnTo>
                      <a:pt x="86" y="31"/>
                    </a:lnTo>
                    <a:lnTo>
                      <a:pt x="61" y="29"/>
                    </a:lnTo>
                    <a:lnTo>
                      <a:pt x="45" y="38"/>
                    </a:lnTo>
                    <a:lnTo>
                      <a:pt x="22" y="61"/>
                    </a:lnTo>
                    <a:lnTo>
                      <a:pt x="4" y="77"/>
                    </a:lnTo>
                    <a:lnTo>
                      <a:pt x="0" y="86"/>
                    </a:lnTo>
                    <a:lnTo>
                      <a:pt x="11" y="106"/>
                    </a:lnTo>
                    <a:lnTo>
                      <a:pt x="22" y="131"/>
                    </a:lnTo>
                    <a:lnTo>
                      <a:pt x="34" y="145"/>
                    </a:lnTo>
                    <a:lnTo>
                      <a:pt x="45" y="140"/>
                    </a:lnTo>
                    <a:lnTo>
                      <a:pt x="68" y="133"/>
                    </a:lnTo>
                    <a:lnTo>
                      <a:pt x="65" y="151"/>
                    </a:lnTo>
                    <a:lnTo>
                      <a:pt x="59" y="176"/>
                    </a:lnTo>
                    <a:lnTo>
                      <a:pt x="61" y="181"/>
                    </a:lnTo>
                    <a:lnTo>
                      <a:pt x="70" y="181"/>
                    </a:lnTo>
                    <a:lnTo>
                      <a:pt x="86" y="176"/>
                    </a:lnTo>
                    <a:lnTo>
                      <a:pt x="115" y="181"/>
                    </a:lnTo>
                    <a:lnTo>
                      <a:pt x="125" y="192"/>
                    </a:lnTo>
                    <a:lnTo>
                      <a:pt x="143" y="199"/>
                    </a:lnTo>
                    <a:lnTo>
                      <a:pt x="159" y="213"/>
                    </a:lnTo>
                    <a:lnTo>
                      <a:pt x="168" y="210"/>
                    </a:lnTo>
                    <a:lnTo>
                      <a:pt x="188" y="201"/>
                    </a:lnTo>
                    <a:lnTo>
                      <a:pt x="206" y="199"/>
                    </a:lnTo>
                    <a:lnTo>
                      <a:pt x="231" y="201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Freeform 38"/>
              <p:cNvSpPr>
                <a:spLocks/>
              </p:cNvSpPr>
              <p:nvPr/>
            </p:nvSpPr>
            <p:spPr bwMode="auto">
              <a:xfrm>
                <a:off x="8257173" y="1505944"/>
                <a:ext cx="633294" cy="1284008"/>
              </a:xfrm>
              <a:custGeom>
                <a:avLst/>
                <a:gdLst>
                  <a:gd name="T0" fmla="*/ 110 w 491"/>
                  <a:gd name="T1" fmla="*/ 580 h 1014"/>
                  <a:gd name="T2" fmla="*/ 86 w 491"/>
                  <a:gd name="T3" fmla="*/ 565 h 1014"/>
                  <a:gd name="T4" fmla="*/ 53 w 491"/>
                  <a:gd name="T5" fmla="*/ 562 h 1014"/>
                  <a:gd name="T6" fmla="*/ 53 w 491"/>
                  <a:gd name="T7" fmla="*/ 514 h 1014"/>
                  <a:gd name="T8" fmla="*/ 41 w 491"/>
                  <a:gd name="T9" fmla="*/ 483 h 1014"/>
                  <a:gd name="T10" fmla="*/ 37 w 491"/>
                  <a:gd name="T11" fmla="*/ 458 h 1014"/>
                  <a:gd name="T12" fmla="*/ 29 w 491"/>
                  <a:gd name="T13" fmla="*/ 434 h 1014"/>
                  <a:gd name="T14" fmla="*/ 48 w 491"/>
                  <a:gd name="T15" fmla="*/ 413 h 1014"/>
                  <a:gd name="T16" fmla="*/ 58 w 491"/>
                  <a:gd name="T17" fmla="*/ 394 h 1014"/>
                  <a:gd name="T18" fmla="*/ 99 w 491"/>
                  <a:gd name="T19" fmla="*/ 369 h 1014"/>
                  <a:gd name="T20" fmla="*/ 127 w 491"/>
                  <a:gd name="T21" fmla="*/ 340 h 1014"/>
                  <a:gd name="T22" fmla="*/ 148 w 491"/>
                  <a:gd name="T23" fmla="*/ 315 h 1014"/>
                  <a:gd name="T24" fmla="*/ 165 w 491"/>
                  <a:gd name="T25" fmla="*/ 298 h 1014"/>
                  <a:gd name="T26" fmla="*/ 166 w 491"/>
                  <a:gd name="T27" fmla="*/ 280 h 1014"/>
                  <a:gd name="T28" fmla="*/ 161 w 491"/>
                  <a:gd name="T29" fmla="*/ 264 h 1014"/>
                  <a:gd name="T30" fmla="*/ 140 w 491"/>
                  <a:gd name="T31" fmla="*/ 255 h 1014"/>
                  <a:gd name="T32" fmla="*/ 110 w 491"/>
                  <a:gd name="T33" fmla="*/ 209 h 1014"/>
                  <a:gd name="T34" fmla="*/ 112 w 491"/>
                  <a:gd name="T35" fmla="*/ 169 h 1014"/>
                  <a:gd name="T36" fmla="*/ 99 w 491"/>
                  <a:gd name="T37" fmla="*/ 130 h 1014"/>
                  <a:gd name="T38" fmla="*/ 74 w 491"/>
                  <a:gd name="T39" fmla="*/ 104 h 1014"/>
                  <a:gd name="T40" fmla="*/ 29 w 491"/>
                  <a:gd name="T41" fmla="*/ 85 h 1014"/>
                  <a:gd name="T42" fmla="*/ 10 w 491"/>
                  <a:gd name="T43" fmla="*/ 66 h 1014"/>
                  <a:gd name="T44" fmla="*/ 14 w 491"/>
                  <a:gd name="T45" fmla="*/ 51 h 1014"/>
                  <a:gd name="T46" fmla="*/ 45 w 491"/>
                  <a:gd name="T47" fmla="*/ 63 h 1014"/>
                  <a:gd name="T48" fmla="*/ 99 w 491"/>
                  <a:gd name="T49" fmla="*/ 74 h 1014"/>
                  <a:gd name="T50" fmla="*/ 120 w 491"/>
                  <a:gd name="T51" fmla="*/ 83 h 1014"/>
                  <a:gd name="T52" fmla="*/ 148 w 491"/>
                  <a:gd name="T53" fmla="*/ 66 h 1014"/>
                  <a:gd name="T54" fmla="*/ 165 w 491"/>
                  <a:gd name="T55" fmla="*/ 51 h 1014"/>
                  <a:gd name="T56" fmla="*/ 161 w 491"/>
                  <a:gd name="T57" fmla="*/ 24 h 1014"/>
                  <a:gd name="T58" fmla="*/ 189 w 491"/>
                  <a:gd name="T59" fmla="*/ 12 h 1014"/>
                  <a:gd name="T60" fmla="*/ 224 w 491"/>
                  <a:gd name="T61" fmla="*/ 17 h 1014"/>
                  <a:gd name="T62" fmla="*/ 224 w 491"/>
                  <a:gd name="T63" fmla="*/ 39 h 1014"/>
                  <a:gd name="T64" fmla="*/ 194 w 491"/>
                  <a:gd name="T65" fmla="*/ 61 h 1014"/>
                  <a:gd name="T66" fmla="*/ 228 w 491"/>
                  <a:gd name="T67" fmla="*/ 56 h 1014"/>
                  <a:gd name="T68" fmla="*/ 232 w 491"/>
                  <a:gd name="T69" fmla="*/ 20 h 1014"/>
                  <a:gd name="T70" fmla="*/ 253 w 491"/>
                  <a:gd name="T71" fmla="*/ 41 h 1014"/>
                  <a:gd name="T72" fmla="*/ 247 w 491"/>
                  <a:gd name="T73" fmla="*/ 76 h 1014"/>
                  <a:gd name="T74" fmla="*/ 273 w 491"/>
                  <a:gd name="T75" fmla="*/ 104 h 1014"/>
                  <a:gd name="T76" fmla="*/ 290 w 491"/>
                  <a:gd name="T77" fmla="*/ 133 h 1014"/>
                  <a:gd name="T78" fmla="*/ 294 w 491"/>
                  <a:gd name="T79" fmla="*/ 175 h 1014"/>
                  <a:gd name="T80" fmla="*/ 322 w 491"/>
                  <a:gd name="T81" fmla="*/ 233 h 1014"/>
                  <a:gd name="T82" fmla="*/ 331 w 491"/>
                  <a:gd name="T83" fmla="*/ 298 h 1014"/>
                  <a:gd name="T84" fmla="*/ 345 w 491"/>
                  <a:gd name="T85" fmla="*/ 345 h 1014"/>
                  <a:gd name="T86" fmla="*/ 385 w 491"/>
                  <a:gd name="T87" fmla="*/ 376 h 1014"/>
                  <a:gd name="T88" fmla="*/ 404 w 491"/>
                  <a:gd name="T89" fmla="*/ 400 h 1014"/>
                  <a:gd name="T90" fmla="*/ 383 w 491"/>
                  <a:gd name="T91" fmla="*/ 453 h 1014"/>
                  <a:gd name="T92" fmla="*/ 373 w 491"/>
                  <a:gd name="T93" fmla="*/ 479 h 1014"/>
                  <a:gd name="T94" fmla="*/ 352 w 491"/>
                  <a:gd name="T95" fmla="*/ 495 h 1014"/>
                  <a:gd name="T96" fmla="*/ 301 w 491"/>
                  <a:gd name="T97" fmla="*/ 532 h 1014"/>
                  <a:gd name="T98" fmla="*/ 276 w 491"/>
                  <a:gd name="T99" fmla="*/ 549 h 1014"/>
                  <a:gd name="T100" fmla="*/ 247 w 491"/>
                  <a:gd name="T101" fmla="*/ 559 h 1014"/>
                  <a:gd name="T102" fmla="*/ 198 w 491"/>
                  <a:gd name="T103" fmla="*/ 569 h 1014"/>
                  <a:gd name="T104" fmla="*/ 151 w 491"/>
                  <a:gd name="T105" fmla="*/ 583 h 1014"/>
                  <a:gd name="T106" fmla="*/ 112 w 491"/>
                  <a:gd name="T107" fmla="*/ 601 h 10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1"/>
                  <a:gd name="T163" fmla="*/ 0 h 1014"/>
                  <a:gd name="T164" fmla="*/ 491 w 491"/>
                  <a:gd name="T165" fmla="*/ 1014 h 101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1" h="1014">
                    <a:moveTo>
                      <a:pt x="136" y="1013"/>
                    </a:moveTo>
                    <a:lnTo>
                      <a:pt x="133" y="978"/>
                    </a:lnTo>
                    <a:lnTo>
                      <a:pt x="115" y="963"/>
                    </a:lnTo>
                    <a:lnTo>
                      <a:pt x="104" y="953"/>
                    </a:lnTo>
                    <a:lnTo>
                      <a:pt x="83" y="947"/>
                    </a:lnTo>
                    <a:lnTo>
                      <a:pt x="65" y="947"/>
                    </a:lnTo>
                    <a:lnTo>
                      <a:pt x="58" y="928"/>
                    </a:lnTo>
                    <a:lnTo>
                      <a:pt x="65" y="867"/>
                    </a:lnTo>
                    <a:lnTo>
                      <a:pt x="63" y="831"/>
                    </a:lnTo>
                    <a:lnTo>
                      <a:pt x="49" y="813"/>
                    </a:lnTo>
                    <a:lnTo>
                      <a:pt x="40" y="806"/>
                    </a:lnTo>
                    <a:lnTo>
                      <a:pt x="45" y="772"/>
                    </a:lnTo>
                    <a:lnTo>
                      <a:pt x="40" y="751"/>
                    </a:lnTo>
                    <a:lnTo>
                      <a:pt x="34" y="733"/>
                    </a:lnTo>
                    <a:lnTo>
                      <a:pt x="45" y="697"/>
                    </a:lnTo>
                    <a:lnTo>
                      <a:pt x="58" y="697"/>
                    </a:lnTo>
                    <a:lnTo>
                      <a:pt x="65" y="690"/>
                    </a:lnTo>
                    <a:lnTo>
                      <a:pt x="70" y="663"/>
                    </a:lnTo>
                    <a:lnTo>
                      <a:pt x="95" y="642"/>
                    </a:lnTo>
                    <a:lnTo>
                      <a:pt x="120" y="622"/>
                    </a:lnTo>
                    <a:lnTo>
                      <a:pt x="124" y="597"/>
                    </a:lnTo>
                    <a:lnTo>
                      <a:pt x="154" y="572"/>
                    </a:lnTo>
                    <a:lnTo>
                      <a:pt x="183" y="542"/>
                    </a:lnTo>
                    <a:lnTo>
                      <a:pt x="179" y="531"/>
                    </a:lnTo>
                    <a:lnTo>
                      <a:pt x="179" y="515"/>
                    </a:lnTo>
                    <a:lnTo>
                      <a:pt x="199" y="501"/>
                    </a:lnTo>
                    <a:lnTo>
                      <a:pt x="206" y="497"/>
                    </a:lnTo>
                    <a:lnTo>
                      <a:pt x="201" y="472"/>
                    </a:lnTo>
                    <a:lnTo>
                      <a:pt x="201" y="449"/>
                    </a:lnTo>
                    <a:lnTo>
                      <a:pt x="195" y="445"/>
                    </a:lnTo>
                    <a:lnTo>
                      <a:pt x="183" y="449"/>
                    </a:lnTo>
                    <a:lnTo>
                      <a:pt x="170" y="431"/>
                    </a:lnTo>
                    <a:lnTo>
                      <a:pt x="158" y="386"/>
                    </a:lnTo>
                    <a:lnTo>
                      <a:pt x="133" y="352"/>
                    </a:lnTo>
                    <a:lnTo>
                      <a:pt x="140" y="306"/>
                    </a:lnTo>
                    <a:lnTo>
                      <a:pt x="136" y="286"/>
                    </a:lnTo>
                    <a:lnTo>
                      <a:pt x="108" y="256"/>
                    </a:lnTo>
                    <a:lnTo>
                      <a:pt x="120" y="220"/>
                    </a:lnTo>
                    <a:lnTo>
                      <a:pt x="111" y="199"/>
                    </a:lnTo>
                    <a:lnTo>
                      <a:pt x="90" y="177"/>
                    </a:lnTo>
                    <a:lnTo>
                      <a:pt x="79" y="190"/>
                    </a:lnTo>
                    <a:lnTo>
                      <a:pt x="34" y="145"/>
                    </a:lnTo>
                    <a:lnTo>
                      <a:pt x="22" y="129"/>
                    </a:lnTo>
                    <a:lnTo>
                      <a:pt x="13" y="111"/>
                    </a:lnTo>
                    <a:lnTo>
                      <a:pt x="0" y="104"/>
                    </a:lnTo>
                    <a:lnTo>
                      <a:pt x="18" y="86"/>
                    </a:lnTo>
                    <a:lnTo>
                      <a:pt x="40" y="86"/>
                    </a:lnTo>
                    <a:lnTo>
                      <a:pt x="54" y="106"/>
                    </a:lnTo>
                    <a:lnTo>
                      <a:pt x="88" y="145"/>
                    </a:lnTo>
                    <a:lnTo>
                      <a:pt x="120" y="124"/>
                    </a:lnTo>
                    <a:lnTo>
                      <a:pt x="140" y="129"/>
                    </a:lnTo>
                    <a:lnTo>
                      <a:pt x="145" y="140"/>
                    </a:lnTo>
                    <a:lnTo>
                      <a:pt x="170" y="145"/>
                    </a:lnTo>
                    <a:lnTo>
                      <a:pt x="179" y="111"/>
                    </a:lnTo>
                    <a:lnTo>
                      <a:pt x="190" y="99"/>
                    </a:lnTo>
                    <a:lnTo>
                      <a:pt x="199" y="86"/>
                    </a:lnTo>
                    <a:lnTo>
                      <a:pt x="199" y="74"/>
                    </a:lnTo>
                    <a:lnTo>
                      <a:pt x="195" y="40"/>
                    </a:lnTo>
                    <a:lnTo>
                      <a:pt x="215" y="20"/>
                    </a:lnTo>
                    <a:lnTo>
                      <a:pt x="229" y="20"/>
                    </a:lnTo>
                    <a:lnTo>
                      <a:pt x="249" y="0"/>
                    </a:lnTo>
                    <a:lnTo>
                      <a:pt x="272" y="29"/>
                    </a:lnTo>
                    <a:lnTo>
                      <a:pt x="281" y="40"/>
                    </a:lnTo>
                    <a:lnTo>
                      <a:pt x="272" y="65"/>
                    </a:lnTo>
                    <a:lnTo>
                      <a:pt x="254" y="81"/>
                    </a:lnTo>
                    <a:lnTo>
                      <a:pt x="235" y="104"/>
                    </a:lnTo>
                    <a:lnTo>
                      <a:pt x="240" y="124"/>
                    </a:lnTo>
                    <a:lnTo>
                      <a:pt x="276" y="95"/>
                    </a:lnTo>
                    <a:lnTo>
                      <a:pt x="276" y="70"/>
                    </a:lnTo>
                    <a:lnTo>
                      <a:pt x="281" y="34"/>
                    </a:lnTo>
                    <a:lnTo>
                      <a:pt x="294" y="24"/>
                    </a:lnTo>
                    <a:lnTo>
                      <a:pt x="306" y="70"/>
                    </a:lnTo>
                    <a:lnTo>
                      <a:pt x="306" y="111"/>
                    </a:lnTo>
                    <a:lnTo>
                      <a:pt x="299" y="129"/>
                    </a:lnTo>
                    <a:lnTo>
                      <a:pt x="299" y="154"/>
                    </a:lnTo>
                    <a:lnTo>
                      <a:pt x="331" y="177"/>
                    </a:lnTo>
                    <a:lnTo>
                      <a:pt x="331" y="195"/>
                    </a:lnTo>
                    <a:lnTo>
                      <a:pt x="351" y="224"/>
                    </a:lnTo>
                    <a:lnTo>
                      <a:pt x="360" y="245"/>
                    </a:lnTo>
                    <a:lnTo>
                      <a:pt x="356" y="295"/>
                    </a:lnTo>
                    <a:lnTo>
                      <a:pt x="369" y="349"/>
                    </a:lnTo>
                    <a:lnTo>
                      <a:pt x="390" y="392"/>
                    </a:lnTo>
                    <a:lnTo>
                      <a:pt x="385" y="461"/>
                    </a:lnTo>
                    <a:lnTo>
                      <a:pt x="401" y="501"/>
                    </a:lnTo>
                    <a:lnTo>
                      <a:pt x="410" y="520"/>
                    </a:lnTo>
                    <a:lnTo>
                      <a:pt x="419" y="581"/>
                    </a:lnTo>
                    <a:lnTo>
                      <a:pt x="426" y="606"/>
                    </a:lnTo>
                    <a:lnTo>
                      <a:pt x="467" y="633"/>
                    </a:lnTo>
                    <a:lnTo>
                      <a:pt x="490" y="660"/>
                    </a:lnTo>
                    <a:lnTo>
                      <a:pt x="490" y="676"/>
                    </a:lnTo>
                    <a:lnTo>
                      <a:pt x="471" y="756"/>
                    </a:lnTo>
                    <a:lnTo>
                      <a:pt x="465" y="763"/>
                    </a:lnTo>
                    <a:lnTo>
                      <a:pt x="471" y="779"/>
                    </a:lnTo>
                    <a:lnTo>
                      <a:pt x="451" y="808"/>
                    </a:lnTo>
                    <a:lnTo>
                      <a:pt x="426" y="822"/>
                    </a:lnTo>
                    <a:lnTo>
                      <a:pt x="426" y="835"/>
                    </a:lnTo>
                    <a:lnTo>
                      <a:pt x="390" y="883"/>
                    </a:lnTo>
                    <a:lnTo>
                      <a:pt x="365" y="897"/>
                    </a:lnTo>
                    <a:lnTo>
                      <a:pt x="360" y="924"/>
                    </a:lnTo>
                    <a:lnTo>
                      <a:pt x="335" y="924"/>
                    </a:lnTo>
                    <a:lnTo>
                      <a:pt x="324" y="933"/>
                    </a:lnTo>
                    <a:lnTo>
                      <a:pt x="299" y="942"/>
                    </a:lnTo>
                    <a:lnTo>
                      <a:pt x="265" y="938"/>
                    </a:lnTo>
                    <a:lnTo>
                      <a:pt x="240" y="958"/>
                    </a:lnTo>
                    <a:lnTo>
                      <a:pt x="210" y="976"/>
                    </a:lnTo>
                    <a:lnTo>
                      <a:pt x="183" y="983"/>
                    </a:lnTo>
                    <a:lnTo>
                      <a:pt x="161" y="999"/>
                    </a:lnTo>
                    <a:lnTo>
                      <a:pt x="136" y="1013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Freeform 39"/>
              <p:cNvSpPr>
                <a:spLocks/>
              </p:cNvSpPr>
              <p:nvPr/>
            </p:nvSpPr>
            <p:spPr bwMode="auto">
              <a:xfrm>
                <a:off x="7583284" y="3883522"/>
                <a:ext cx="893106" cy="411171"/>
              </a:xfrm>
              <a:custGeom>
                <a:avLst/>
                <a:gdLst>
                  <a:gd name="T0" fmla="*/ 89 w 694"/>
                  <a:gd name="T1" fmla="*/ 135 h 324"/>
                  <a:gd name="T2" fmla="*/ 32 w 694"/>
                  <a:gd name="T3" fmla="*/ 100 h 324"/>
                  <a:gd name="T4" fmla="*/ 10 w 694"/>
                  <a:gd name="T5" fmla="*/ 82 h 324"/>
                  <a:gd name="T6" fmla="*/ 6 w 694"/>
                  <a:gd name="T7" fmla="*/ 55 h 324"/>
                  <a:gd name="T8" fmla="*/ 4 w 694"/>
                  <a:gd name="T9" fmla="*/ 39 h 324"/>
                  <a:gd name="T10" fmla="*/ 43 w 694"/>
                  <a:gd name="T11" fmla="*/ 35 h 324"/>
                  <a:gd name="T12" fmla="*/ 132 w 694"/>
                  <a:gd name="T13" fmla="*/ 0 h 324"/>
                  <a:gd name="T14" fmla="*/ 158 w 694"/>
                  <a:gd name="T15" fmla="*/ 4 h 324"/>
                  <a:gd name="T16" fmla="*/ 182 w 694"/>
                  <a:gd name="T17" fmla="*/ 9 h 324"/>
                  <a:gd name="T18" fmla="*/ 208 w 694"/>
                  <a:gd name="T19" fmla="*/ 35 h 324"/>
                  <a:gd name="T20" fmla="*/ 220 w 694"/>
                  <a:gd name="T21" fmla="*/ 54 h 324"/>
                  <a:gd name="T22" fmla="*/ 232 w 694"/>
                  <a:gd name="T23" fmla="*/ 54 h 324"/>
                  <a:gd name="T24" fmla="*/ 258 w 694"/>
                  <a:gd name="T25" fmla="*/ 47 h 324"/>
                  <a:gd name="T26" fmla="*/ 288 w 694"/>
                  <a:gd name="T27" fmla="*/ 67 h 324"/>
                  <a:gd name="T28" fmla="*/ 324 w 694"/>
                  <a:gd name="T29" fmla="*/ 80 h 324"/>
                  <a:gd name="T30" fmla="*/ 359 w 694"/>
                  <a:gd name="T31" fmla="*/ 77 h 324"/>
                  <a:gd name="T32" fmla="*/ 384 w 694"/>
                  <a:gd name="T33" fmla="*/ 95 h 324"/>
                  <a:gd name="T34" fmla="*/ 407 w 694"/>
                  <a:gd name="T35" fmla="*/ 91 h 324"/>
                  <a:gd name="T36" fmla="*/ 446 w 694"/>
                  <a:gd name="T37" fmla="*/ 113 h 324"/>
                  <a:gd name="T38" fmla="*/ 462 w 694"/>
                  <a:gd name="T39" fmla="*/ 106 h 324"/>
                  <a:gd name="T40" fmla="*/ 501 w 694"/>
                  <a:gd name="T41" fmla="*/ 111 h 324"/>
                  <a:gd name="T42" fmla="*/ 567 w 694"/>
                  <a:gd name="T43" fmla="*/ 121 h 324"/>
                  <a:gd name="T44" fmla="*/ 536 w 694"/>
                  <a:gd name="T45" fmla="*/ 145 h 324"/>
                  <a:gd name="T46" fmla="*/ 535 w 694"/>
                  <a:gd name="T47" fmla="*/ 161 h 324"/>
                  <a:gd name="T48" fmla="*/ 508 w 694"/>
                  <a:gd name="T49" fmla="*/ 151 h 324"/>
                  <a:gd name="T50" fmla="*/ 456 w 694"/>
                  <a:gd name="T51" fmla="*/ 157 h 324"/>
                  <a:gd name="T52" fmla="*/ 438 w 694"/>
                  <a:gd name="T53" fmla="*/ 172 h 324"/>
                  <a:gd name="T54" fmla="*/ 409 w 694"/>
                  <a:gd name="T55" fmla="*/ 179 h 324"/>
                  <a:gd name="T56" fmla="*/ 386 w 694"/>
                  <a:gd name="T57" fmla="*/ 172 h 324"/>
                  <a:gd name="T58" fmla="*/ 332 w 694"/>
                  <a:gd name="T59" fmla="*/ 191 h 324"/>
                  <a:gd name="T60" fmla="*/ 288 w 694"/>
                  <a:gd name="T61" fmla="*/ 191 h 324"/>
                  <a:gd name="T62" fmla="*/ 267 w 694"/>
                  <a:gd name="T63" fmla="*/ 182 h 324"/>
                  <a:gd name="T64" fmla="*/ 253 w 694"/>
                  <a:gd name="T65" fmla="*/ 174 h 324"/>
                  <a:gd name="T66" fmla="*/ 243 w 694"/>
                  <a:gd name="T67" fmla="*/ 161 h 324"/>
                  <a:gd name="T68" fmla="*/ 220 w 694"/>
                  <a:gd name="T69" fmla="*/ 137 h 324"/>
                  <a:gd name="T70" fmla="*/ 192 w 694"/>
                  <a:gd name="T71" fmla="*/ 145 h 324"/>
                  <a:gd name="T72" fmla="*/ 148 w 694"/>
                  <a:gd name="T73" fmla="*/ 133 h 324"/>
                  <a:gd name="T74" fmla="*/ 132 w 694"/>
                  <a:gd name="T75" fmla="*/ 144 h 324"/>
                  <a:gd name="T76" fmla="*/ 104 w 694"/>
                  <a:gd name="T77" fmla="*/ 145 h 3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94"/>
                  <a:gd name="T118" fmla="*/ 0 h 324"/>
                  <a:gd name="T119" fmla="*/ 694 w 694"/>
                  <a:gd name="T120" fmla="*/ 324 h 3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94" h="324">
                    <a:moveTo>
                      <a:pt x="111" y="238"/>
                    </a:moveTo>
                    <a:lnTo>
                      <a:pt x="109" y="225"/>
                    </a:lnTo>
                    <a:lnTo>
                      <a:pt x="93" y="216"/>
                    </a:lnTo>
                    <a:lnTo>
                      <a:pt x="40" y="168"/>
                    </a:lnTo>
                    <a:lnTo>
                      <a:pt x="38" y="141"/>
                    </a:lnTo>
                    <a:lnTo>
                      <a:pt x="13" y="138"/>
                    </a:lnTo>
                    <a:lnTo>
                      <a:pt x="15" y="116"/>
                    </a:lnTo>
                    <a:lnTo>
                      <a:pt x="6" y="93"/>
                    </a:lnTo>
                    <a:lnTo>
                      <a:pt x="0" y="79"/>
                    </a:lnTo>
                    <a:lnTo>
                      <a:pt x="4" y="65"/>
                    </a:lnTo>
                    <a:lnTo>
                      <a:pt x="22" y="65"/>
                    </a:lnTo>
                    <a:lnTo>
                      <a:pt x="52" y="59"/>
                    </a:lnTo>
                    <a:lnTo>
                      <a:pt x="143" y="13"/>
                    </a:lnTo>
                    <a:lnTo>
                      <a:pt x="161" y="0"/>
                    </a:lnTo>
                    <a:lnTo>
                      <a:pt x="172" y="15"/>
                    </a:lnTo>
                    <a:lnTo>
                      <a:pt x="193" y="6"/>
                    </a:lnTo>
                    <a:lnTo>
                      <a:pt x="211" y="9"/>
                    </a:lnTo>
                    <a:lnTo>
                      <a:pt x="222" y="15"/>
                    </a:lnTo>
                    <a:lnTo>
                      <a:pt x="222" y="38"/>
                    </a:lnTo>
                    <a:lnTo>
                      <a:pt x="254" y="59"/>
                    </a:lnTo>
                    <a:lnTo>
                      <a:pt x="256" y="72"/>
                    </a:lnTo>
                    <a:lnTo>
                      <a:pt x="268" y="90"/>
                    </a:lnTo>
                    <a:lnTo>
                      <a:pt x="277" y="97"/>
                    </a:lnTo>
                    <a:lnTo>
                      <a:pt x="284" y="90"/>
                    </a:lnTo>
                    <a:lnTo>
                      <a:pt x="306" y="77"/>
                    </a:lnTo>
                    <a:lnTo>
                      <a:pt x="315" y="79"/>
                    </a:lnTo>
                    <a:lnTo>
                      <a:pt x="345" y="113"/>
                    </a:lnTo>
                    <a:lnTo>
                      <a:pt x="352" y="111"/>
                    </a:lnTo>
                    <a:lnTo>
                      <a:pt x="383" y="129"/>
                    </a:lnTo>
                    <a:lnTo>
                      <a:pt x="397" y="134"/>
                    </a:lnTo>
                    <a:lnTo>
                      <a:pt x="418" y="127"/>
                    </a:lnTo>
                    <a:lnTo>
                      <a:pt x="438" y="127"/>
                    </a:lnTo>
                    <a:lnTo>
                      <a:pt x="463" y="145"/>
                    </a:lnTo>
                    <a:lnTo>
                      <a:pt x="470" y="159"/>
                    </a:lnTo>
                    <a:lnTo>
                      <a:pt x="483" y="147"/>
                    </a:lnTo>
                    <a:lnTo>
                      <a:pt x="497" y="152"/>
                    </a:lnTo>
                    <a:lnTo>
                      <a:pt x="520" y="177"/>
                    </a:lnTo>
                    <a:lnTo>
                      <a:pt x="545" y="188"/>
                    </a:lnTo>
                    <a:lnTo>
                      <a:pt x="554" y="191"/>
                    </a:lnTo>
                    <a:lnTo>
                      <a:pt x="565" y="179"/>
                    </a:lnTo>
                    <a:lnTo>
                      <a:pt x="579" y="175"/>
                    </a:lnTo>
                    <a:lnTo>
                      <a:pt x="613" y="184"/>
                    </a:lnTo>
                    <a:lnTo>
                      <a:pt x="656" y="193"/>
                    </a:lnTo>
                    <a:lnTo>
                      <a:pt x="693" y="204"/>
                    </a:lnTo>
                    <a:lnTo>
                      <a:pt x="681" y="218"/>
                    </a:lnTo>
                    <a:lnTo>
                      <a:pt x="656" y="243"/>
                    </a:lnTo>
                    <a:lnTo>
                      <a:pt x="652" y="250"/>
                    </a:lnTo>
                    <a:lnTo>
                      <a:pt x="654" y="268"/>
                    </a:lnTo>
                    <a:lnTo>
                      <a:pt x="636" y="268"/>
                    </a:lnTo>
                    <a:lnTo>
                      <a:pt x="620" y="254"/>
                    </a:lnTo>
                    <a:lnTo>
                      <a:pt x="604" y="250"/>
                    </a:lnTo>
                    <a:lnTo>
                      <a:pt x="558" y="261"/>
                    </a:lnTo>
                    <a:lnTo>
                      <a:pt x="549" y="270"/>
                    </a:lnTo>
                    <a:lnTo>
                      <a:pt x="536" y="286"/>
                    </a:lnTo>
                    <a:lnTo>
                      <a:pt x="513" y="300"/>
                    </a:lnTo>
                    <a:lnTo>
                      <a:pt x="499" y="300"/>
                    </a:lnTo>
                    <a:lnTo>
                      <a:pt x="483" y="288"/>
                    </a:lnTo>
                    <a:lnTo>
                      <a:pt x="472" y="288"/>
                    </a:lnTo>
                    <a:lnTo>
                      <a:pt x="427" y="309"/>
                    </a:lnTo>
                    <a:lnTo>
                      <a:pt x="406" y="320"/>
                    </a:lnTo>
                    <a:lnTo>
                      <a:pt x="388" y="323"/>
                    </a:lnTo>
                    <a:lnTo>
                      <a:pt x="352" y="320"/>
                    </a:lnTo>
                    <a:lnTo>
                      <a:pt x="338" y="320"/>
                    </a:lnTo>
                    <a:lnTo>
                      <a:pt x="327" y="304"/>
                    </a:lnTo>
                    <a:lnTo>
                      <a:pt x="320" y="297"/>
                    </a:lnTo>
                    <a:lnTo>
                      <a:pt x="309" y="291"/>
                    </a:lnTo>
                    <a:lnTo>
                      <a:pt x="302" y="284"/>
                    </a:lnTo>
                    <a:lnTo>
                      <a:pt x="297" y="268"/>
                    </a:lnTo>
                    <a:lnTo>
                      <a:pt x="297" y="247"/>
                    </a:lnTo>
                    <a:lnTo>
                      <a:pt x="268" y="229"/>
                    </a:lnTo>
                    <a:lnTo>
                      <a:pt x="249" y="238"/>
                    </a:lnTo>
                    <a:lnTo>
                      <a:pt x="234" y="243"/>
                    </a:lnTo>
                    <a:lnTo>
                      <a:pt x="222" y="220"/>
                    </a:lnTo>
                    <a:lnTo>
                      <a:pt x="181" y="222"/>
                    </a:lnTo>
                    <a:lnTo>
                      <a:pt x="170" y="232"/>
                    </a:lnTo>
                    <a:lnTo>
                      <a:pt x="161" y="241"/>
                    </a:lnTo>
                    <a:lnTo>
                      <a:pt x="145" y="241"/>
                    </a:lnTo>
                    <a:lnTo>
                      <a:pt x="127" y="243"/>
                    </a:lnTo>
                    <a:lnTo>
                      <a:pt x="111" y="238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Freeform 40"/>
              <p:cNvSpPr>
                <a:spLocks/>
              </p:cNvSpPr>
              <p:nvPr/>
            </p:nvSpPr>
            <p:spPr bwMode="auto">
              <a:xfrm>
                <a:off x="7640118" y="4464932"/>
                <a:ext cx="530451" cy="476093"/>
              </a:xfrm>
              <a:custGeom>
                <a:avLst/>
                <a:gdLst>
                  <a:gd name="T0" fmla="*/ 9 w 411"/>
                  <a:gd name="T1" fmla="*/ 68 h 376"/>
                  <a:gd name="T2" fmla="*/ 21 w 411"/>
                  <a:gd name="T3" fmla="*/ 85 h 376"/>
                  <a:gd name="T4" fmla="*/ 37 w 411"/>
                  <a:gd name="T5" fmla="*/ 83 h 376"/>
                  <a:gd name="T6" fmla="*/ 52 w 411"/>
                  <a:gd name="T7" fmla="*/ 66 h 376"/>
                  <a:gd name="T8" fmla="*/ 77 w 411"/>
                  <a:gd name="T9" fmla="*/ 75 h 376"/>
                  <a:gd name="T10" fmla="*/ 83 w 411"/>
                  <a:gd name="T11" fmla="*/ 90 h 376"/>
                  <a:gd name="T12" fmla="*/ 93 w 411"/>
                  <a:gd name="T13" fmla="*/ 111 h 376"/>
                  <a:gd name="T14" fmla="*/ 107 w 411"/>
                  <a:gd name="T15" fmla="*/ 125 h 376"/>
                  <a:gd name="T16" fmla="*/ 98 w 411"/>
                  <a:gd name="T17" fmla="*/ 132 h 376"/>
                  <a:gd name="T18" fmla="*/ 151 w 411"/>
                  <a:gd name="T19" fmla="*/ 173 h 376"/>
                  <a:gd name="T20" fmla="*/ 173 w 411"/>
                  <a:gd name="T21" fmla="*/ 175 h 376"/>
                  <a:gd name="T22" fmla="*/ 213 w 411"/>
                  <a:gd name="T23" fmla="*/ 194 h 376"/>
                  <a:gd name="T24" fmla="*/ 222 w 411"/>
                  <a:gd name="T25" fmla="*/ 209 h 376"/>
                  <a:gd name="T26" fmla="*/ 232 w 411"/>
                  <a:gd name="T27" fmla="*/ 207 h 376"/>
                  <a:gd name="T28" fmla="*/ 254 w 411"/>
                  <a:gd name="T29" fmla="*/ 217 h 376"/>
                  <a:gd name="T30" fmla="*/ 263 w 411"/>
                  <a:gd name="T31" fmla="*/ 214 h 376"/>
                  <a:gd name="T32" fmla="*/ 269 w 411"/>
                  <a:gd name="T33" fmla="*/ 201 h 376"/>
                  <a:gd name="T34" fmla="*/ 253 w 411"/>
                  <a:gd name="T35" fmla="*/ 183 h 376"/>
                  <a:gd name="T36" fmla="*/ 213 w 411"/>
                  <a:gd name="T37" fmla="*/ 154 h 376"/>
                  <a:gd name="T38" fmla="*/ 197 w 411"/>
                  <a:gd name="T39" fmla="*/ 152 h 376"/>
                  <a:gd name="T40" fmla="*/ 185 w 411"/>
                  <a:gd name="T41" fmla="*/ 144 h 376"/>
                  <a:gd name="T42" fmla="*/ 173 w 411"/>
                  <a:gd name="T43" fmla="*/ 130 h 376"/>
                  <a:gd name="T44" fmla="*/ 156 w 411"/>
                  <a:gd name="T45" fmla="*/ 111 h 376"/>
                  <a:gd name="T46" fmla="*/ 128 w 411"/>
                  <a:gd name="T47" fmla="*/ 83 h 376"/>
                  <a:gd name="T48" fmla="*/ 143 w 411"/>
                  <a:gd name="T49" fmla="*/ 80 h 376"/>
                  <a:gd name="T50" fmla="*/ 207 w 411"/>
                  <a:gd name="T51" fmla="*/ 68 h 376"/>
                  <a:gd name="T52" fmla="*/ 235 w 411"/>
                  <a:gd name="T53" fmla="*/ 80 h 376"/>
                  <a:gd name="T54" fmla="*/ 248 w 411"/>
                  <a:gd name="T55" fmla="*/ 80 h 376"/>
                  <a:gd name="T56" fmla="*/ 275 w 411"/>
                  <a:gd name="T57" fmla="*/ 82 h 376"/>
                  <a:gd name="T58" fmla="*/ 310 w 411"/>
                  <a:gd name="T59" fmla="*/ 80 h 376"/>
                  <a:gd name="T60" fmla="*/ 333 w 411"/>
                  <a:gd name="T61" fmla="*/ 90 h 376"/>
                  <a:gd name="T62" fmla="*/ 340 w 411"/>
                  <a:gd name="T63" fmla="*/ 75 h 376"/>
                  <a:gd name="T64" fmla="*/ 322 w 411"/>
                  <a:gd name="T65" fmla="*/ 61 h 376"/>
                  <a:gd name="T66" fmla="*/ 320 w 411"/>
                  <a:gd name="T67" fmla="*/ 47 h 376"/>
                  <a:gd name="T68" fmla="*/ 307 w 411"/>
                  <a:gd name="T69" fmla="*/ 36 h 376"/>
                  <a:gd name="T70" fmla="*/ 290 w 411"/>
                  <a:gd name="T71" fmla="*/ 39 h 376"/>
                  <a:gd name="T72" fmla="*/ 273 w 411"/>
                  <a:gd name="T73" fmla="*/ 42 h 376"/>
                  <a:gd name="T74" fmla="*/ 246 w 411"/>
                  <a:gd name="T75" fmla="*/ 28 h 376"/>
                  <a:gd name="T76" fmla="*/ 224 w 411"/>
                  <a:gd name="T77" fmla="*/ 22 h 376"/>
                  <a:gd name="T78" fmla="*/ 185 w 411"/>
                  <a:gd name="T79" fmla="*/ 0 h 376"/>
                  <a:gd name="T80" fmla="*/ 147 w 411"/>
                  <a:gd name="T81" fmla="*/ 16 h 376"/>
                  <a:gd name="T82" fmla="*/ 135 w 411"/>
                  <a:gd name="T83" fmla="*/ 30 h 376"/>
                  <a:gd name="T84" fmla="*/ 75 w 411"/>
                  <a:gd name="T85" fmla="*/ 54 h 376"/>
                  <a:gd name="T86" fmla="*/ 37 w 411"/>
                  <a:gd name="T87" fmla="*/ 54 h 376"/>
                  <a:gd name="T88" fmla="*/ 0 w 411"/>
                  <a:gd name="T89" fmla="*/ 54 h 3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1"/>
                  <a:gd name="T136" fmla="*/ 0 h 376"/>
                  <a:gd name="T137" fmla="*/ 411 w 411"/>
                  <a:gd name="T138" fmla="*/ 376 h 3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1" h="376">
                    <a:moveTo>
                      <a:pt x="0" y="90"/>
                    </a:moveTo>
                    <a:lnTo>
                      <a:pt x="9" y="115"/>
                    </a:lnTo>
                    <a:lnTo>
                      <a:pt x="18" y="134"/>
                    </a:lnTo>
                    <a:lnTo>
                      <a:pt x="25" y="145"/>
                    </a:lnTo>
                    <a:lnTo>
                      <a:pt x="34" y="147"/>
                    </a:lnTo>
                    <a:lnTo>
                      <a:pt x="45" y="140"/>
                    </a:lnTo>
                    <a:lnTo>
                      <a:pt x="52" y="129"/>
                    </a:lnTo>
                    <a:lnTo>
                      <a:pt x="63" y="111"/>
                    </a:lnTo>
                    <a:lnTo>
                      <a:pt x="77" y="120"/>
                    </a:lnTo>
                    <a:lnTo>
                      <a:pt x="93" y="125"/>
                    </a:lnTo>
                    <a:lnTo>
                      <a:pt x="102" y="131"/>
                    </a:lnTo>
                    <a:lnTo>
                      <a:pt x="100" y="152"/>
                    </a:lnTo>
                    <a:lnTo>
                      <a:pt x="100" y="165"/>
                    </a:lnTo>
                    <a:lnTo>
                      <a:pt x="113" y="188"/>
                    </a:lnTo>
                    <a:lnTo>
                      <a:pt x="132" y="206"/>
                    </a:lnTo>
                    <a:lnTo>
                      <a:pt x="129" y="211"/>
                    </a:lnTo>
                    <a:lnTo>
                      <a:pt x="109" y="211"/>
                    </a:lnTo>
                    <a:lnTo>
                      <a:pt x="118" y="222"/>
                    </a:lnTo>
                    <a:lnTo>
                      <a:pt x="175" y="286"/>
                    </a:lnTo>
                    <a:lnTo>
                      <a:pt x="182" y="290"/>
                    </a:lnTo>
                    <a:lnTo>
                      <a:pt x="198" y="290"/>
                    </a:lnTo>
                    <a:lnTo>
                      <a:pt x="209" y="295"/>
                    </a:lnTo>
                    <a:lnTo>
                      <a:pt x="234" y="306"/>
                    </a:lnTo>
                    <a:lnTo>
                      <a:pt x="257" y="327"/>
                    </a:lnTo>
                    <a:lnTo>
                      <a:pt x="261" y="336"/>
                    </a:lnTo>
                    <a:lnTo>
                      <a:pt x="268" y="352"/>
                    </a:lnTo>
                    <a:lnTo>
                      <a:pt x="275" y="350"/>
                    </a:lnTo>
                    <a:lnTo>
                      <a:pt x="280" y="350"/>
                    </a:lnTo>
                    <a:lnTo>
                      <a:pt x="298" y="356"/>
                    </a:lnTo>
                    <a:lnTo>
                      <a:pt x="307" y="365"/>
                    </a:lnTo>
                    <a:lnTo>
                      <a:pt x="316" y="375"/>
                    </a:lnTo>
                    <a:lnTo>
                      <a:pt x="318" y="361"/>
                    </a:lnTo>
                    <a:lnTo>
                      <a:pt x="318" y="350"/>
                    </a:lnTo>
                    <a:lnTo>
                      <a:pt x="325" y="338"/>
                    </a:lnTo>
                    <a:lnTo>
                      <a:pt x="321" y="327"/>
                    </a:lnTo>
                    <a:lnTo>
                      <a:pt x="305" y="309"/>
                    </a:lnTo>
                    <a:lnTo>
                      <a:pt x="275" y="275"/>
                    </a:lnTo>
                    <a:lnTo>
                      <a:pt x="257" y="261"/>
                    </a:lnTo>
                    <a:lnTo>
                      <a:pt x="250" y="254"/>
                    </a:lnTo>
                    <a:lnTo>
                      <a:pt x="239" y="256"/>
                    </a:lnTo>
                    <a:lnTo>
                      <a:pt x="225" y="243"/>
                    </a:lnTo>
                    <a:lnTo>
                      <a:pt x="223" y="243"/>
                    </a:lnTo>
                    <a:lnTo>
                      <a:pt x="214" y="236"/>
                    </a:lnTo>
                    <a:lnTo>
                      <a:pt x="209" y="220"/>
                    </a:lnTo>
                    <a:lnTo>
                      <a:pt x="205" y="206"/>
                    </a:lnTo>
                    <a:lnTo>
                      <a:pt x="189" y="186"/>
                    </a:lnTo>
                    <a:lnTo>
                      <a:pt x="157" y="150"/>
                    </a:lnTo>
                    <a:lnTo>
                      <a:pt x="154" y="140"/>
                    </a:lnTo>
                    <a:lnTo>
                      <a:pt x="157" y="136"/>
                    </a:lnTo>
                    <a:lnTo>
                      <a:pt x="173" y="134"/>
                    </a:lnTo>
                    <a:lnTo>
                      <a:pt x="218" y="147"/>
                    </a:lnTo>
                    <a:lnTo>
                      <a:pt x="250" y="115"/>
                    </a:lnTo>
                    <a:lnTo>
                      <a:pt x="275" y="136"/>
                    </a:lnTo>
                    <a:lnTo>
                      <a:pt x="284" y="136"/>
                    </a:lnTo>
                    <a:lnTo>
                      <a:pt x="291" y="145"/>
                    </a:lnTo>
                    <a:lnTo>
                      <a:pt x="300" y="136"/>
                    </a:lnTo>
                    <a:lnTo>
                      <a:pt x="316" y="136"/>
                    </a:lnTo>
                    <a:lnTo>
                      <a:pt x="332" y="138"/>
                    </a:lnTo>
                    <a:lnTo>
                      <a:pt x="353" y="129"/>
                    </a:lnTo>
                    <a:lnTo>
                      <a:pt x="375" y="136"/>
                    </a:lnTo>
                    <a:lnTo>
                      <a:pt x="387" y="147"/>
                    </a:lnTo>
                    <a:lnTo>
                      <a:pt x="403" y="152"/>
                    </a:lnTo>
                    <a:lnTo>
                      <a:pt x="403" y="140"/>
                    </a:lnTo>
                    <a:lnTo>
                      <a:pt x="410" y="125"/>
                    </a:lnTo>
                    <a:lnTo>
                      <a:pt x="403" y="115"/>
                    </a:lnTo>
                    <a:lnTo>
                      <a:pt x="389" y="102"/>
                    </a:lnTo>
                    <a:lnTo>
                      <a:pt x="387" y="88"/>
                    </a:lnTo>
                    <a:lnTo>
                      <a:pt x="387" y="77"/>
                    </a:lnTo>
                    <a:lnTo>
                      <a:pt x="389" y="65"/>
                    </a:lnTo>
                    <a:lnTo>
                      <a:pt x="371" y="61"/>
                    </a:lnTo>
                    <a:lnTo>
                      <a:pt x="362" y="59"/>
                    </a:lnTo>
                    <a:lnTo>
                      <a:pt x="350" y="65"/>
                    </a:lnTo>
                    <a:lnTo>
                      <a:pt x="339" y="72"/>
                    </a:lnTo>
                    <a:lnTo>
                      <a:pt x="330" y="72"/>
                    </a:lnTo>
                    <a:lnTo>
                      <a:pt x="312" y="56"/>
                    </a:lnTo>
                    <a:lnTo>
                      <a:pt x="298" y="47"/>
                    </a:lnTo>
                    <a:lnTo>
                      <a:pt x="282" y="50"/>
                    </a:lnTo>
                    <a:lnTo>
                      <a:pt x="271" y="38"/>
                    </a:lnTo>
                    <a:lnTo>
                      <a:pt x="236" y="2"/>
                    </a:lnTo>
                    <a:lnTo>
                      <a:pt x="223" y="0"/>
                    </a:lnTo>
                    <a:lnTo>
                      <a:pt x="200" y="29"/>
                    </a:lnTo>
                    <a:lnTo>
                      <a:pt x="177" y="27"/>
                    </a:lnTo>
                    <a:lnTo>
                      <a:pt x="166" y="38"/>
                    </a:lnTo>
                    <a:lnTo>
                      <a:pt x="164" y="50"/>
                    </a:lnTo>
                    <a:lnTo>
                      <a:pt x="118" y="97"/>
                    </a:lnTo>
                    <a:lnTo>
                      <a:pt x="91" y="90"/>
                    </a:lnTo>
                    <a:lnTo>
                      <a:pt x="61" y="84"/>
                    </a:lnTo>
                    <a:lnTo>
                      <a:pt x="45" y="90"/>
                    </a:lnTo>
                    <a:lnTo>
                      <a:pt x="27" y="97"/>
                    </a:lnTo>
                    <a:lnTo>
                      <a:pt x="0" y="90"/>
                    </a:lnTo>
                  </a:path>
                </a:pathLst>
              </a:custGeom>
              <a:solidFill>
                <a:srgbClr val="EEDDFF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Freeform 41"/>
              <p:cNvSpPr>
                <a:spLocks/>
              </p:cNvSpPr>
              <p:nvPr/>
            </p:nvSpPr>
            <p:spPr bwMode="auto">
              <a:xfrm>
                <a:off x="8274765" y="5489253"/>
                <a:ext cx="51421" cy="44724"/>
              </a:xfrm>
              <a:custGeom>
                <a:avLst/>
                <a:gdLst>
                  <a:gd name="T0" fmla="*/ 23 w 39"/>
                  <a:gd name="T1" fmla="*/ 0 h 36"/>
                  <a:gd name="T2" fmla="*/ 34 w 39"/>
                  <a:gd name="T3" fmla="*/ 4 h 36"/>
                  <a:gd name="T4" fmla="*/ 30 w 39"/>
                  <a:gd name="T5" fmla="*/ 13 h 36"/>
                  <a:gd name="T6" fmla="*/ 34 w 39"/>
                  <a:gd name="T7" fmla="*/ 18 h 36"/>
                  <a:gd name="T8" fmla="*/ 23 w 39"/>
                  <a:gd name="T9" fmla="*/ 19 h 36"/>
                  <a:gd name="T10" fmla="*/ 10 w 39"/>
                  <a:gd name="T11" fmla="*/ 18 h 36"/>
                  <a:gd name="T12" fmla="*/ 0 w 39"/>
                  <a:gd name="T13" fmla="*/ 11 h 36"/>
                  <a:gd name="T14" fmla="*/ 23 w 39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36"/>
                  <a:gd name="T26" fmla="*/ 39 w 39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36">
                    <a:moveTo>
                      <a:pt x="27" y="0"/>
                    </a:moveTo>
                    <a:lnTo>
                      <a:pt x="38" y="8"/>
                    </a:lnTo>
                    <a:lnTo>
                      <a:pt x="34" y="23"/>
                    </a:lnTo>
                    <a:lnTo>
                      <a:pt x="38" y="32"/>
                    </a:lnTo>
                    <a:lnTo>
                      <a:pt x="27" y="35"/>
                    </a:lnTo>
                    <a:lnTo>
                      <a:pt x="10" y="32"/>
                    </a:lnTo>
                    <a:lnTo>
                      <a:pt x="0" y="20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B8ABCD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Freeform 42"/>
              <p:cNvSpPr>
                <a:spLocks/>
              </p:cNvSpPr>
              <p:nvPr/>
            </p:nvSpPr>
            <p:spPr bwMode="auto">
              <a:xfrm>
                <a:off x="8346484" y="5502237"/>
                <a:ext cx="266579" cy="229390"/>
              </a:xfrm>
              <a:custGeom>
                <a:avLst/>
                <a:gdLst>
                  <a:gd name="T0" fmla="*/ 25 w 207"/>
                  <a:gd name="T1" fmla="*/ 4 h 181"/>
                  <a:gd name="T2" fmla="*/ 14 w 207"/>
                  <a:gd name="T3" fmla="*/ 7 h 181"/>
                  <a:gd name="T4" fmla="*/ 18 w 207"/>
                  <a:gd name="T5" fmla="*/ 13 h 181"/>
                  <a:gd name="T6" fmla="*/ 10 w 207"/>
                  <a:gd name="T7" fmla="*/ 19 h 181"/>
                  <a:gd name="T8" fmla="*/ 4 w 207"/>
                  <a:gd name="T9" fmla="*/ 19 h 181"/>
                  <a:gd name="T10" fmla="*/ 0 w 207"/>
                  <a:gd name="T11" fmla="*/ 22 h 181"/>
                  <a:gd name="T12" fmla="*/ 2 w 207"/>
                  <a:gd name="T13" fmla="*/ 31 h 181"/>
                  <a:gd name="T14" fmla="*/ 29 w 207"/>
                  <a:gd name="T15" fmla="*/ 37 h 181"/>
                  <a:gd name="T16" fmla="*/ 35 w 207"/>
                  <a:gd name="T17" fmla="*/ 54 h 181"/>
                  <a:gd name="T18" fmla="*/ 43 w 207"/>
                  <a:gd name="T19" fmla="*/ 76 h 181"/>
                  <a:gd name="T20" fmla="*/ 54 w 207"/>
                  <a:gd name="T21" fmla="*/ 86 h 181"/>
                  <a:gd name="T22" fmla="*/ 66 w 207"/>
                  <a:gd name="T23" fmla="*/ 79 h 181"/>
                  <a:gd name="T24" fmla="*/ 82 w 207"/>
                  <a:gd name="T25" fmla="*/ 92 h 181"/>
                  <a:gd name="T26" fmla="*/ 98 w 207"/>
                  <a:gd name="T27" fmla="*/ 107 h 181"/>
                  <a:gd name="T28" fmla="*/ 103 w 207"/>
                  <a:gd name="T29" fmla="*/ 97 h 181"/>
                  <a:gd name="T30" fmla="*/ 99 w 207"/>
                  <a:gd name="T31" fmla="*/ 88 h 181"/>
                  <a:gd name="T32" fmla="*/ 105 w 207"/>
                  <a:gd name="T33" fmla="*/ 86 h 181"/>
                  <a:gd name="T34" fmla="*/ 128 w 207"/>
                  <a:gd name="T35" fmla="*/ 98 h 181"/>
                  <a:gd name="T36" fmla="*/ 137 w 207"/>
                  <a:gd name="T37" fmla="*/ 95 h 181"/>
                  <a:gd name="T38" fmla="*/ 139 w 207"/>
                  <a:gd name="T39" fmla="*/ 90 h 181"/>
                  <a:gd name="T40" fmla="*/ 128 w 207"/>
                  <a:gd name="T41" fmla="*/ 73 h 181"/>
                  <a:gd name="T42" fmla="*/ 128 w 207"/>
                  <a:gd name="T43" fmla="*/ 69 h 181"/>
                  <a:gd name="T44" fmla="*/ 116 w 207"/>
                  <a:gd name="T45" fmla="*/ 56 h 181"/>
                  <a:gd name="T46" fmla="*/ 110 w 207"/>
                  <a:gd name="T47" fmla="*/ 46 h 181"/>
                  <a:gd name="T48" fmla="*/ 116 w 207"/>
                  <a:gd name="T49" fmla="*/ 46 h 181"/>
                  <a:gd name="T50" fmla="*/ 128 w 207"/>
                  <a:gd name="T51" fmla="*/ 47 h 181"/>
                  <a:gd name="T52" fmla="*/ 146 w 207"/>
                  <a:gd name="T53" fmla="*/ 57 h 181"/>
                  <a:gd name="T54" fmla="*/ 153 w 207"/>
                  <a:gd name="T55" fmla="*/ 49 h 181"/>
                  <a:gd name="T56" fmla="*/ 167 w 207"/>
                  <a:gd name="T57" fmla="*/ 51 h 181"/>
                  <a:gd name="T58" fmla="*/ 169 w 207"/>
                  <a:gd name="T59" fmla="*/ 47 h 181"/>
                  <a:gd name="T60" fmla="*/ 151 w 207"/>
                  <a:gd name="T61" fmla="*/ 33 h 181"/>
                  <a:gd name="T62" fmla="*/ 139 w 207"/>
                  <a:gd name="T63" fmla="*/ 35 h 181"/>
                  <a:gd name="T64" fmla="*/ 134 w 207"/>
                  <a:gd name="T65" fmla="*/ 29 h 181"/>
                  <a:gd name="T66" fmla="*/ 128 w 207"/>
                  <a:gd name="T67" fmla="*/ 17 h 181"/>
                  <a:gd name="T68" fmla="*/ 120 w 207"/>
                  <a:gd name="T69" fmla="*/ 22 h 181"/>
                  <a:gd name="T70" fmla="*/ 103 w 207"/>
                  <a:gd name="T71" fmla="*/ 17 h 181"/>
                  <a:gd name="T72" fmla="*/ 92 w 207"/>
                  <a:gd name="T73" fmla="*/ 4 h 181"/>
                  <a:gd name="T74" fmla="*/ 70 w 207"/>
                  <a:gd name="T75" fmla="*/ 5 h 181"/>
                  <a:gd name="T76" fmla="*/ 56 w 207"/>
                  <a:gd name="T77" fmla="*/ 7 h 181"/>
                  <a:gd name="T78" fmla="*/ 45 w 207"/>
                  <a:gd name="T79" fmla="*/ 0 h 181"/>
                  <a:gd name="T80" fmla="*/ 37 w 207"/>
                  <a:gd name="T81" fmla="*/ 4 h 181"/>
                  <a:gd name="T82" fmla="*/ 25 w 207"/>
                  <a:gd name="T83" fmla="*/ 4 h 1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7"/>
                  <a:gd name="T127" fmla="*/ 0 h 181"/>
                  <a:gd name="T128" fmla="*/ 207 w 207"/>
                  <a:gd name="T129" fmla="*/ 181 h 1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7" h="181">
                    <a:moveTo>
                      <a:pt x="29" y="6"/>
                    </a:moveTo>
                    <a:lnTo>
                      <a:pt x="18" y="11"/>
                    </a:lnTo>
                    <a:lnTo>
                      <a:pt x="22" y="22"/>
                    </a:lnTo>
                    <a:lnTo>
                      <a:pt x="11" y="33"/>
                    </a:lnTo>
                    <a:lnTo>
                      <a:pt x="4" y="33"/>
                    </a:lnTo>
                    <a:lnTo>
                      <a:pt x="0" y="38"/>
                    </a:lnTo>
                    <a:lnTo>
                      <a:pt x="2" y="51"/>
                    </a:lnTo>
                    <a:lnTo>
                      <a:pt x="36" y="63"/>
                    </a:lnTo>
                    <a:lnTo>
                      <a:pt x="43" y="90"/>
                    </a:lnTo>
                    <a:lnTo>
                      <a:pt x="52" y="126"/>
                    </a:lnTo>
                    <a:lnTo>
                      <a:pt x="66" y="144"/>
                    </a:lnTo>
                    <a:lnTo>
                      <a:pt x="80" y="132"/>
                    </a:lnTo>
                    <a:lnTo>
                      <a:pt x="100" y="155"/>
                    </a:lnTo>
                    <a:lnTo>
                      <a:pt x="119" y="180"/>
                    </a:lnTo>
                    <a:lnTo>
                      <a:pt x="125" y="162"/>
                    </a:lnTo>
                    <a:lnTo>
                      <a:pt x="121" y="148"/>
                    </a:lnTo>
                    <a:lnTo>
                      <a:pt x="128" y="144"/>
                    </a:lnTo>
                    <a:lnTo>
                      <a:pt x="157" y="166"/>
                    </a:lnTo>
                    <a:lnTo>
                      <a:pt x="167" y="159"/>
                    </a:lnTo>
                    <a:lnTo>
                      <a:pt x="169" y="150"/>
                    </a:lnTo>
                    <a:lnTo>
                      <a:pt x="155" y="123"/>
                    </a:lnTo>
                    <a:lnTo>
                      <a:pt x="155" y="117"/>
                    </a:lnTo>
                    <a:lnTo>
                      <a:pt x="141" y="94"/>
                    </a:lnTo>
                    <a:lnTo>
                      <a:pt x="135" y="76"/>
                    </a:lnTo>
                    <a:lnTo>
                      <a:pt x="141" y="76"/>
                    </a:lnTo>
                    <a:lnTo>
                      <a:pt x="157" y="78"/>
                    </a:lnTo>
                    <a:lnTo>
                      <a:pt x="178" y="96"/>
                    </a:lnTo>
                    <a:lnTo>
                      <a:pt x="187" y="83"/>
                    </a:lnTo>
                    <a:lnTo>
                      <a:pt x="203" y="85"/>
                    </a:lnTo>
                    <a:lnTo>
                      <a:pt x="206" y="81"/>
                    </a:lnTo>
                    <a:lnTo>
                      <a:pt x="185" y="56"/>
                    </a:lnTo>
                    <a:lnTo>
                      <a:pt x="169" y="58"/>
                    </a:lnTo>
                    <a:lnTo>
                      <a:pt x="164" y="49"/>
                    </a:lnTo>
                    <a:lnTo>
                      <a:pt x="155" y="29"/>
                    </a:lnTo>
                    <a:lnTo>
                      <a:pt x="146" y="36"/>
                    </a:lnTo>
                    <a:lnTo>
                      <a:pt x="125" y="29"/>
                    </a:lnTo>
                    <a:lnTo>
                      <a:pt x="112" y="6"/>
                    </a:lnTo>
                    <a:lnTo>
                      <a:pt x="86" y="9"/>
                    </a:lnTo>
                    <a:lnTo>
                      <a:pt x="68" y="11"/>
                    </a:lnTo>
                    <a:lnTo>
                      <a:pt x="54" y="0"/>
                    </a:lnTo>
                    <a:lnTo>
                      <a:pt x="45" y="6"/>
                    </a:lnTo>
                    <a:lnTo>
                      <a:pt x="29" y="6"/>
                    </a:lnTo>
                  </a:path>
                </a:pathLst>
              </a:custGeom>
              <a:solidFill>
                <a:srgbClr val="B8ABCD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reeform 43"/>
              <p:cNvSpPr>
                <a:spLocks/>
              </p:cNvSpPr>
              <p:nvPr/>
            </p:nvSpPr>
            <p:spPr bwMode="auto">
              <a:xfrm>
                <a:off x="8257173" y="5031915"/>
                <a:ext cx="623821" cy="552556"/>
              </a:xfrm>
              <a:custGeom>
                <a:avLst/>
                <a:gdLst>
                  <a:gd name="T0" fmla="*/ 73 w 483"/>
                  <a:gd name="T1" fmla="*/ 69 h 436"/>
                  <a:gd name="T2" fmla="*/ 50 w 483"/>
                  <a:gd name="T3" fmla="*/ 112 h 436"/>
                  <a:gd name="T4" fmla="*/ 42 w 483"/>
                  <a:gd name="T5" fmla="*/ 121 h 436"/>
                  <a:gd name="T6" fmla="*/ 23 w 483"/>
                  <a:gd name="T7" fmla="*/ 134 h 436"/>
                  <a:gd name="T8" fmla="*/ 0 w 483"/>
                  <a:gd name="T9" fmla="*/ 136 h 436"/>
                  <a:gd name="T10" fmla="*/ 29 w 483"/>
                  <a:gd name="T11" fmla="*/ 174 h 436"/>
                  <a:gd name="T12" fmla="*/ 52 w 483"/>
                  <a:gd name="T13" fmla="*/ 174 h 436"/>
                  <a:gd name="T14" fmla="*/ 46 w 483"/>
                  <a:gd name="T15" fmla="*/ 186 h 436"/>
                  <a:gd name="T16" fmla="*/ 52 w 483"/>
                  <a:gd name="T17" fmla="*/ 206 h 436"/>
                  <a:gd name="T18" fmla="*/ 71 w 483"/>
                  <a:gd name="T19" fmla="*/ 220 h 436"/>
                  <a:gd name="T20" fmla="*/ 85 w 483"/>
                  <a:gd name="T21" fmla="*/ 213 h 436"/>
                  <a:gd name="T22" fmla="*/ 100 w 483"/>
                  <a:gd name="T23" fmla="*/ 213 h 436"/>
                  <a:gd name="T24" fmla="*/ 149 w 483"/>
                  <a:gd name="T25" fmla="*/ 217 h 436"/>
                  <a:gd name="T26" fmla="*/ 177 w 483"/>
                  <a:gd name="T27" fmla="*/ 228 h 436"/>
                  <a:gd name="T28" fmla="*/ 191 w 483"/>
                  <a:gd name="T29" fmla="*/ 242 h 436"/>
                  <a:gd name="T30" fmla="*/ 212 w 483"/>
                  <a:gd name="T31" fmla="*/ 236 h 436"/>
                  <a:gd name="T32" fmla="*/ 250 w 483"/>
                  <a:gd name="T33" fmla="*/ 259 h 436"/>
                  <a:gd name="T34" fmla="*/ 258 w 483"/>
                  <a:gd name="T35" fmla="*/ 245 h 436"/>
                  <a:gd name="T36" fmla="*/ 257 w 483"/>
                  <a:gd name="T37" fmla="*/ 226 h 436"/>
                  <a:gd name="T38" fmla="*/ 241 w 483"/>
                  <a:gd name="T39" fmla="*/ 215 h 436"/>
                  <a:gd name="T40" fmla="*/ 200 w 483"/>
                  <a:gd name="T41" fmla="*/ 199 h 436"/>
                  <a:gd name="T42" fmla="*/ 175 w 483"/>
                  <a:gd name="T43" fmla="*/ 192 h 436"/>
                  <a:gd name="T44" fmla="*/ 166 w 483"/>
                  <a:gd name="T45" fmla="*/ 183 h 436"/>
                  <a:gd name="T46" fmla="*/ 181 w 483"/>
                  <a:gd name="T47" fmla="*/ 172 h 436"/>
                  <a:gd name="T48" fmla="*/ 170 w 483"/>
                  <a:gd name="T49" fmla="*/ 159 h 436"/>
                  <a:gd name="T50" fmla="*/ 189 w 483"/>
                  <a:gd name="T51" fmla="*/ 164 h 436"/>
                  <a:gd name="T52" fmla="*/ 200 w 483"/>
                  <a:gd name="T53" fmla="*/ 159 h 436"/>
                  <a:gd name="T54" fmla="*/ 177 w 483"/>
                  <a:gd name="T55" fmla="*/ 135 h 436"/>
                  <a:gd name="T56" fmla="*/ 157 w 483"/>
                  <a:gd name="T57" fmla="*/ 106 h 436"/>
                  <a:gd name="T58" fmla="*/ 155 w 483"/>
                  <a:gd name="T59" fmla="*/ 90 h 436"/>
                  <a:gd name="T60" fmla="*/ 163 w 483"/>
                  <a:gd name="T61" fmla="*/ 79 h 436"/>
                  <a:gd name="T62" fmla="*/ 171 w 483"/>
                  <a:gd name="T63" fmla="*/ 93 h 436"/>
                  <a:gd name="T64" fmla="*/ 177 w 483"/>
                  <a:gd name="T65" fmla="*/ 98 h 436"/>
                  <a:gd name="T66" fmla="*/ 210 w 483"/>
                  <a:gd name="T67" fmla="*/ 118 h 436"/>
                  <a:gd name="T68" fmla="*/ 215 w 483"/>
                  <a:gd name="T69" fmla="*/ 105 h 436"/>
                  <a:gd name="T70" fmla="*/ 239 w 483"/>
                  <a:gd name="T71" fmla="*/ 118 h 436"/>
                  <a:gd name="T72" fmla="*/ 228 w 483"/>
                  <a:gd name="T73" fmla="*/ 101 h 436"/>
                  <a:gd name="T74" fmla="*/ 239 w 483"/>
                  <a:gd name="T75" fmla="*/ 95 h 436"/>
                  <a:gd name="T76" fmla="*/ 267 w 483"/>
                  <a:gd name="T77" fmla="*/ 98 h 436"/>
                  <a:gd name="T78" fmla="*/ 254 w 483"/>
                  <a:gd name="T79" fmla="*/ 86 h 436"/>
                  <a:gd name="T80" fmla="*/ 228 w 483"/>
                  <a:gd name="T81" fmla="*/ 76 h 436"/>
                  <a:gd name="T82" fmla="*/ 230 w 483"/>
                  <a:gd name="T83" fmla="*/ 67 h 436"/>
                  <a:gd name="T84" fmla="*/ 277 w 483"/>
                  <a:gd name="T85" fmla="*/ 58 h 436"/>
                  <a:gd name="T86" fmla="*/ 325 w 483"/>
                  <a:gd name="T87" fmla="*/ 55 h 436"/>
                  <a:gd name="T88" fmla="*/ 350 w 483"/>
                  <a:gd name="T89" fmla="*/ 58 h 436"/>
                  <a:gd name="T90" fmla="*/ 376 w 483"/>
                  <a:gd name="T91" fmla="*/ 52 h 436"/>
                  <a:gd name="T92" fmla="*/ 397 w 483"/>
                  <a:gd name="T93" fmla="*/ 32 h 436"/>
                  <a:gd name="T94" fmla="*/ 397 w 483"/>
                  <a:gd name="T95" fmla="*/ 4 h 436"/>
                  <a:gd name="T96" fmla="*/ 378 w 483"/>
                  <a:gd name="T97" fmla="*/ 0 h 436"/>
                  <a:gd name="T98" fmla="*/ 373 w 483"/>
                  <a:gd name="T99" fmla="*/ 13 h 436"/>
                  <a:gd name="T100" fmla="*/ 360 w 483"/>
                  <a:gd name="T101" fmla="*/ 24 h 436"/>
                  <a:gd name="T102" fmla="*/ 346 w 483"/>
                  <a:gd name="T103" fmla="*/ 31 h 436"/>
                  <a:gd name="T104" fmla="*/ 313 w 483"/>
                  <a:gd name="T105" fmla="*/ 22 h 436"/>
                  <a:gd name="T106" fmla="*/ 284 w 483"/>
                  <a:gd name="T107" fmla="*/ 13 h 436"/>
                  <a:gd name="T108" fmla="*/ 250 w 483"/>
                  <a:gd name="T109" fmla="*/ 31 h 436"/>
                  <a:gd name="T110" fmla="*/ 215 w 483"/>
                  <a:gd name="T111" fmla="*/ 37 h 436"/>
                  <a:gd name="T112" fmla="*/ 189 w 483"/>
                  <a:gd name="T113" fmla="*/ 41 h 436"/>
                  <a:gd name="T114" fmla="*/ 170 w 483"/>
                  <a:gd name="T115" fmla="*/ 53 h 436"/>
                  <a:gd name="T116" fmla="*/ 143 w 483"/>
                  <a:gd name="T117" fmla="*/ 55 h 436"/>
                  <a:gd name="T118" fmla="*/ 116 w 483"/>
                  <a:gd name="T119" fmla="*/ 65 h 436"/>
                  <a:gd name="T120" fmla="*/ 90 w 483"/>
                  <a:gd name="T121" fmla="*/ 65 h 4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83"/>
                  <a:gd name="T184" fmla="*/ 0 h 436"/>
                  <a:gd name="T185" fmla="*/ 483 w 483"/>
                  <a:gd name="T186" fmla="*/ 436 h 4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83" h="436">
                    <a:moveTo>
                      <a:pt x="97" y="107"/>
                    </a:moveTo>
                    <a:lnTo>
                      <a:pt x="88" y="116"/>
                    </a:lnTo>
                    <a:lnTo>
                      <a:pt x="77" y="152"/>
                    </a:lnTo>
                    <a:lnTo>
                      <a:pt x="61" y="189"/>
                    </a:lnTo>
                    <a:lnTo>
                      <a:pt x="56" y="193"/>
                    </a:lnTo>
                    <a:lnTo>
                      <a:pt x="50" y="204"/>
                    </a:lnTo>
                    <a:lnTo>
                      <a:pt x="40" y="216"/>
                    </a:lnTo>
                    <a:lnTo>
                      <a:pt x="27" y="225"/>
                    </a:lnTo>
                    <a:lnTo>
                      <a:pt x="15" y="230"/>
                    </a:lnTo>
                    <a:lnTo>
                      <a:pt x="0" y="230"/>
                    </a:lnTo>
                    <a:lnTo>
                      <a:pt x="20" y="271"/>
                    </a:lnTo>
                    <a:lnTo>
                      <a:pt x="34" y="291"/>
                    </a:lnTo>
                    <a:lnTo>
                      <a:pt x="50" y="291"/>
                    </a:lnTo>
                    <a:lnTo>
                      <a:pt x="63" y="291"/>
                    </a:lnTo>
                    <a:lnTo>
                      <a:pt x="68" y="302"/>
                    </a:lnTo>
                    <a:lnTo>
                      <a:pt x="54" y="312"/>
                    </a:lnTo>
                    <a:lnTo>
                      <a:pt x="54" y="325"/>
                    </a:lnTo>
                    <a:lnTo>
                      <a:pt x="63" y="346"/>
                    </a:lnTo>
                    <a:lnTo>
                      <a:pt x="77" y="362"/>
                    </a:lnTo>
                    <a:lnTo>
                      <a:pt x="86" y="371"/>
                    </a:lnTo>
                    <a:lnTo>
                      <a:pt x="90" y="357"/>
                    </a:lnTo>
                    <a:lnTo>
                      <a:pt x="102" y="357"/>
                    </a:lnTo>
                    <a:lnTo>
                      <a:pt x="115" y="368"/>
                    </a:lnTo>
                    <a:lnTo>
                      <a:pt x="120" y="357"/>
                    </a:lnTo>
                    <a:lnTo>
                      <a:pt x="143" y="359"/>
                    </a:lnTo>
                    <a:lnTo>
                      <a:pt x="179" y="364"/>
                    </a:lnTo>
                    <a:lnTo>
                      <a:pt x="202" y="373"/>
                    </a:lnTo>
                    <a:lnTo>
                      <a:pt x="213" y="382"/>
                    </a:lnTo>
                    <a:lnTo>
                      <a:pt x="225" y="398"/>
                    </a:lnTo>
                    <a:lnTo>
                      <a:pt x="231" y="407"/>
                    </a:lnTo>
                    <a:lnTo>
                      <a:pt x="243" y="398"/>
                    </a:lnTo>
                    <a:lnTo>
                      <a:pt x="256" y="396"/>
                    </a:lnTo>
                    <a:lnTo>
                      <a:pt x="277" y="412"/>
                    </a:lnTo>
                    <a:lnTo>
                      <a:pt x="302" y="435"/>
                    </a:lnTo>
                    <a:lnTo>
                      <a:pt x="309" y="430"/>
                    </a:lnTo>
                    <a:lnTo>
                      <a:pt x="311" y="412"/>
                    </a:lnTo>
                    <a:lnTo>
                      <a:pt x="311" y="394"/>
                    </a:lnTo>
                    <a:lnTo>
                      <a:pt x="309" y="378"/>
                    </a:lnTo>
                    <a:lnTo>
                      <a:pt x="297" y="357"/>
                    </a:lnTo>
                    <a:lnTo>
                      <a:pt x="291" y="362"/>
                    </a:lnTo>
                    <a:lnTo>
                      <a:pt x="270" y="355"/>
                    </a:lnTo>
                    <a:lnTo>
                      <a:pt x="241" y="332"/>
                    </a:lnTo>
                    <a:lnTo>
                      <a:pt x="231" y="323"/>
                    </a:lnTo>
                    <a:lnTo>
                      <a:pt x="211" y="321"/>
                    </a:lnTo>
                    <a:lnTo>
                      <a:pt x="200" y="314"/>
                    </a:lnTo>
                    <a:lnTo>
                      <a:pt x="200" y="307"/>
                    </a:lnTo>
                    <a:lnTo>
                      <a:pt x="213" y="293"/>
                    </a:lnTo>
                    <a:lnTo>
                      <a:pt x="218" y="289"/>
                    </a:lnTo>
                    <a:lnTo>
                      <a:pt x="209" y="280"/>
                    </a:lnTo>
                    <a:lnTo>
                      <a:pt x="204" y="266"/>
                    </a:lnTo>
                    <a:lnTo>
                      <a:pt x="209" y="259"/>
                    </a:lnTo>
                    <a:lnTo>
                      <a:pt x="227" y="275"/>
                    </a:lnTo>
                    <a:lnTo>
                      <a:pt x="241" y="282"/>
                    </a:lnTo>
                    <a:lnTo>
                      <a:pt x="241" y="268"/>
                    </a:lnTo>
                    <a:lnTo>
                      <a:pt x="231" y="250"/>
                    </a:lnTo>
                    <a:lnTo>
                      <a:pt x="213" y="227"/>
                    </a:lnTo>
                    <a:lnTo>
                      <a:pt x="193" y="195"/>
                    </a:lnTo>
                    <a:lnTo>
                      <a:pt x="190" y="179"/>
                    </a:lnTo>
                    <a:lnTo>
                      <a:pt x="188" y="166"/>
                    </a:lnTo>
                    <a:lnTo>
                      <a:pt x="186" y="150"/>
                    </a:lnTo>
                    <a:lnTo>
                      <a:pt x="184" y="136"/>
                    </a:lnTo>
                    <a:lnTo>
                      <a:pt x="197" y="132"/>
                    </a:lnTo>
                    <a:lnTo>
                      <a:pt x="195" y="141"/>
                    </a:lnTo>
                    <a:lnTo>
                      <a:pt x="206" y="157"/>
                    </a:lnTo>
                    <a:lnTo>
                      <a:pt x="215" y="157"/>
                    </a:lnTo>
                    <a:lnTo>
                      <a:pt x="213" y="166"/>
                    </a:lnTo>
                    <a:lnTo>
                      <a:pt x="254" y="204"/>
                    </a:lnTo>
                    <a:lnTo>
                      <a:pt x="254" y="198"/>
                    </a:lnTo>
                    <a:lnTo>
                      <a:pt x="247" y="179"/>
                    </a:lnTo>
                    <a:lnTo>
                      <a:pt x="259" y="175"/>
                    </a:lnTo>
                    <a:lnTo>
                      <a:pt x="277" y="184"/>
                    </a:lnTo>
                    <a:lnTo>
                      <a:pt x="288" y="198"/>
                    </a:lnTo>
                    <a:lnTo>
                      <a:pt x="291" y="189"/>
                    </a:lnTo>
                    <a:lnTo>
                      <a:pt x="275" y="170"/>
                    </a:lnTo>
                    <a:lnTo>
                      <a:pt x="277" y="163"/>
                    </a:lnTo>
                    <a:lnTo>
                      <a:pt x="288" y="159"/>
                    </a:lnTo>
                    <a:lnTo>
                      <a:pt x="316" y="170"/>
                    </a:lnTo>
                    <a:lnTo>
                      <a:pt x="322" y="166"/>
                    </a:lnTo>
                    <a:lnTo>
                      <a:pt x="320" y="154"/>
                    </a:lnTo>
                    <a:lnTo>
                      <a:pt x="306" y="145"/>
                    </a:lnTo>
                    <a:lnTo>
                      <a:pt x="288" y="136"/>
                    </a:lnTo>
                    <a:lnTo>
                      <a:pt x="275" y="127"/>
                    </a:lnTo>
                    <a:lnTo>
                      <a:pt x="272" y="120"/>
                    </a:lnTo>
                    <a:lnTo>
                      <a:pt x="277" y="111"/>
                    </a:lnTo>
                    <a:lnTo>
                      <a:pt x="304" y="107"/>
                    </a:lnTo>
                    <a:lnTo>
                      <a:pt x="334" y="97"/>
                    </a:lnTo>
                    <a:lnTo>
                      <a:pt x="354" y="100"/>
                    </a:lnTo>
                    <a:lnTo>
                      <a:pt x="391" y="93"/>
                    </a:lnTo>
                    <a:lnTo>
                      <a:pt x="397" y="88"/>
                    </a:lnTo>
                    <a:lnTo>
                      <a:pt x="422" y="97"/>
                    </a:lnTo>
                    <a:lnTo>
                      <a:pt x="443" y="109"/>
                    </a:lnTo>
                    <a:lnTo>
                      <a:pt x="454" y="86"/>
                    </a:lnTo>
                    <a:lnTo>
                      <a:pt x="472" y="61"/>
                    </a:lnTo>
                    <a:lnTo>
                      <a:pt x="479" y="54"/>
                    </a:lnTo>
                    <a:lnTo>
                      <a:pt x="482" y="11"/>
                    </a:lnTo>
                    <a:lnTo>
                      <a:pt x="479" y="6"/>
                    </a:lnTo>
                    <a:lnTo>
                      <a:pt x="468" y="0"/>
                    </a:lnTo>
                    <a:lnTo>
                      <a:pt x="456" y="0"/>
                    </a:lnTo>
                    <a:lnTo>
                      <a:pt x="450" y="6"/>
                    </a:lnTo>
                    <a:lnTo>
                      <a:pt x="450" y="22"/>
                    </a:lnTo>
                    <a:lnTo>
                      <a:pt x="452" y="36"/>
                    </a:lnTo>
                    <a:lnTo>
                      <a:pt x="434" y="40"/>
                    </a:lnTo>
                    <a:lnTo>
                      <a:pt x="422" y="50"/>
                    </a:lnTo>
                    <a:lnTo>
                      <a:pt x="416" y="52"/>
                    </a:lnTo>
                    <a:lnTo>
                      <a:pt x="388" y="45"/>
                    </a:lnTo>
                    <a:lnTo>
                      <a:pt x="377" y="38"/>
                    </a:lnTo>
                    <a:lnTo>
                      <a:pt x="363" y="47"/>
                    </a:lnTo>
                    <a:lnTo>
                      <a:pt x="343" y="22"/>
                    </a:lnTo>
                    <a:lnTo>
                      <a:pt x="320" y="40"/>
                    </a:lnTo>
                    <a:lnTo>
                      <a:pt x="302" y="52"/>
                    </a:lnTo>
                    <a:lnTo>
                      <a:pt x="286" y="59"/>
                    </a:lnTo>
                    <a:lnTo>
                      <a:pt x="259" y="63"/>
                    </a:lnTo>
                    <a:lnTo>
                      <a:pt x="241" y="68"/>
                    </a:lnTo>
                    <a:lnTo>
                      <a:pt x="227" y="68"/>
                    </a:lnTo>
                    <a:lnTo>
                      <a:pt x="220" y="70"/>
                    </a:lnTo>
                    <a:lnTo>
                      <a:pt x="204" y="88"/>
                    </a:lnTo>
                    <a:lnTo>
                      <a:pt x="193" y="88"/>
                    </a:lnTo>
                    <a:lnTo>
                      <a:pt x="172" y="93"/>
                    </a:lnTo>
                    <a:lnTo>
                      <a:pt x="152" y="91"/>
                    </a:lnTo>
                    <a:lnTo>
                      <a:pt x="140" y="109"/>
                    </a:lnTo>
                    <a:lnTo>
                      <a:pt x="125" y="111"/>
                    </a:lnTo>
                    <a:lnTo>
                      <a:pt x="109" y="109"/>
                    </a:lnTo>
                    <a:lnTo>
                      <a:pt x="97" y="107"/>
                    </a:lnTo>
                  </a:path>
                </a:pathLst>
              </a:custGeom>
              <a:solidFill>
                <a:srgbClr val="B8ABCD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Freeform 44"/>
              <p:cNvSpPr>
                <a:spLocks/>
              </p:cNvSpPr>
              <p:nvPr/>
            </p:nvSpPr>
            <p:spPr bwMode="auto">
              <a:xfrm>
                <a:off x="8568407" y="5409904"/>
                <a:ext cx="151557" cy="124073"/>
              </a:xfrm>
              <a:custGeom>
                <a:avLst/>
                <a:gdLst>
                  <a:gd name="T0" fmla="*/ 9 w 118"/>
                  <a:gd name="T1" fmla="*/ 0 h 98"/>
                  <a:gd name="T2" fmla="*/ 0 w 118"/>
                  <a:gd name="T3" fmla="*/ 4 h 98"/>
                  <a:gd name="T4" fmla="*/ 9 w 118"/>
                  <a:gd name="T5" fmla="*/ 17 h 98"/>
                  <a:gd name="T6" fmla="*/ 23 w 118"/>
                  <a:gd name="T7" fmla="*/ 19 h 98"/>
                  <a:gd name="T8" fmla="*/ 34 w 118"/>
                  <a:gd name="T9" fmla="*/ 30 h 98"/>
                  <a:gd name="T10" fmla="*/ 45 w 118"/>
                  <a:gd name="T11" fmla="*/ 34 h 98"/>
                  <a:gd name="T12" fmla="*/ 65 w 118"/>
                  <a:gd name="T13" fmla="*/ 46 h 98"/>
                  <a:gd name="T14" fmla="*/ 76 w 118"/>
                  <a:gd name="T15" fmla="*/ 49 h 98"/>
                  <a:gd name="T16" fmla="*/ 91 w 118"/>
                  <a:gd name="T17" fmla="*/ 58 h 98"/>
                  <a:gd name="T18" fmla="*/ 95 w 118"/>
                  <a:gd name="T19" fmla="*/ 54 h 98"/>
                  <a:gd name="T20" fmla="*/ 65 w 118"/>
                  <a:gd name="T21" fmla="*/ 36 h 98"/>
                  <a:gd name="T22" fmla="*/ 63 w 118"/>
                  <a:gd name="T23" fmla="*/ 29 h 98"/>
                  <a:gd name="T24" fmla="*/ 60 w 118"/>
                  <a:gd name="T25" fmla="*/ 22 h 98"/>
                  <a:gd name="T26" fmla="*/ 47 w 118"/>
                  <a:gd name="T27" fmla="*/ 13 h 98"/>
                  <a:gd name="T28" fmla="*/ 44 w 118"/>
                  <a:gd name="T29" fmla="*/ 14 h 98"/>
                  <a:gd name="T30" fmla="*/ 27 w 118"/>
                  <a:gd name="T31" fmla="*/ 5 h 98"/>
                  <a:gd name="T32" fmla="*/ 20 w 118"/>
                  <a:gd name="T33" fmla="*/ 4 h 98"/>
                  <a:gd name="T34" fmla="*/ 9 w 118"/>
                  <a:gd name="T35" fmla="*/ 0 h 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8"/>
                  <a:gd name="T55" fmla="*/ 0 h 98"/>
                  <a:gd name="T56" fmla="*/ 118 w 118"/>
                  <a:gd name="T57" fmla="*/ 98 h 9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8" h="98">
                    <a:moveTo>
                      <a:pt x="9" y="0"/>
                    </a:moveTo>
                    <a:lnTo>
                      <a:pt x="0" y="6"/>
                    </a:lnTo>
                    <a:lnTo>
                      <a:pt x="11" y="29"/>
                    </a:lnTo>
                    <a:lnTo>
                      <a:pt x="27" y="33"/>
                    </a:lnTo>
                    <a:lnTo>
                      <a:pt x="42" y="51"/>
                    </a:lnTo>
                    <a:lnTo>
                      <a:pt x="56" y="58"/>
                    </a:lnTo>
                    <a:lnTo>
                      <a:pt x="81" y="76"/>
                    </a:lnTo>
                    <a:lnTo>
                      <a:pt x="94" y="83"/>
                    </a:lnTo>
                    <a:lnTo>
                      <a:pt x="112" y="97"/>
                    </a:lnTo>
                    <a:lnTo>
                      <a:pt x="117" y="90"/>
                    </a:lnTo>
                    <a:lnTo>
                      <a:pt x="81" y="60"/>
                    </a:lnTo>
                    <a:lnTo>
                      <a:pt x="78" y="49"/>
                    </a:lnTo>
                    <a:lnTo>
                      <a:pt x="74" y="36"/>
                    </a:lnTo>
                    <a:lnTo>
                      <a:pt x="58" y="22"/>
                    </a:lnTo>
                    <a:lnTo>
                      <a:pt x="54" y="24"/>
                    </a:lnTo>
                    <a:lnTo>
                      <a:pt x="33" y="9"/>
                    </a:lnTo>
                    <a:lnTo>
                      <a:pt x="24" y="4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B8ABCD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Freeform 46"/>
              <p:cNvSpPr>
                <a:spLocks/>
              </p:cNvSpPr>
              <p:nvPr/>
            </p:nvSpPr>
            <p:spPr bwMode="auto">
              <a:xfrm>
                <a:off x="8734850" y="5262748"/>
                <a:ext cx="48715" cy="46167"/>
              </a:xfrm>
              <a:custGeom>
                <a:avLst/>
                <a:gdLst>
                  <a:gd name="T0" fmla="*/ 29 w 38"/>
                  <a:gd name="T1" fmla="*/ 0 h 37"/>
                  <a:gd name="T2" fmla="*/ 10 w 38"/>
                  <a:gd name="T3" fmla="*/ 0 h 37"/>
                  <a:gd name="T4" fmla="*/ 2 w 38"/>
                  <a:gd name="T5" fmla="*/ 3 h 37"/>
                  <a:gd name="T6" fmla="*/ 0 w 38"/>
                  <a:gd name="T7" fmla="*/ 11 h 37"/>
                  <a:gd name="T8" fmla="*/ 0 w 38"/>
                  <a:gd name="T9" fmla="*/ 19 h 37"/>
                  <a:gd name="T10" fmla="*/ 9 w 38"/>
                  <a:gd name="T11" fmla="*/ 20 h 37"/>
                  <a:gd name="T12" fmla="*/ 26 w 38"/>
                  <a:gd name="T13" fmla="*/ 13 h 37"/>
                  <a:gd name="T14" fmla="*/ 29 w 38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37"/>
                  <a:gd name="T26" fmla="*/ 38 w 38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37">
                    <a:moveTo>
                      <a:pt x="37" y="0"/>
                    </a:moveTo>
                    <a:lnTo>
                      <a:pt x="14" y="0"/>
                    </a:lnTo>
                    <a:lnTo>
                      <a:pt x="2" y="7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2" y="36"/>
                    </a:lnTo>
                    <a:lnTo>
                      <a:pt x="32" y="23"/>
                    </a:lnTo>
                    <a:lnTo>
                      <a:pt x="37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68" name="Freeform 48"/>
              <p:cNvSpPr>
                <a:spLocks/>
              </p:cNvSpPr>
              <p:nvPr/>
            </p:nvSpPr>
            <p:spPr bwMode="auto">
              <a:xfrm>
                <a:off x="8821454" y="5333440"/>
                <a:ext cx="74426" cy="51937"/>
              </a:xfrm>
              <a:custGeom>
                <a:avLst/>
                <a:gdLst>
                  <a:gd name="T0" fmla="*/ 25 w 58"/>
                  <a:gd name="T1" fmla="*/ 0 h 41"/>
                  <a:gd name="T2" fmla="*/ 46 w 58"/>
                  <a:gd name="T3" fmla="*/ 17 h 41"/>
                  <a:gd name="T4" fmla="*/ 42 w 58"/>
                  <a:gd name="T5" fmla="*/ 21 h 41"/>
                  <a:gd name="T6" fmla="*/ 29 w 58"/>
                  <a:gd name="T7" fmla="*/ 24 h 41"/>
                  <a:gd name="T8" fmla="*/ 28 w 58"/>
                  <a:gd name="T9" fmla="*/ 18 h 41"/>
                  <a:gd name="T10" fmla="*/ 25 w 58"/>
                  <a:gd name="T11" fmla="*/ 16 h 41"/>
                  <a:gd name="T12" fmla="*/ 17 w 58"/>
                  <a:gd name="T13" fmla="*/ 18 h 41"/>
                  <a:gd name="T14" fmla="*/ 9 w 58"/>
                  <a:gd name="T15" fmla="*/ 14 h 41"/>
                  <a:gd name="T16" fmla="*/ 6 w 58"/>
                  <a:gd name="T17" fmla="*/ 10 h 41"/>
                  <a:gd name="T18" fmla="*/ 9 w 58"/>
                  <a:gd name="T19" fmla="*/ 8 h 41"/>
                  <a:gd name="T20" fmla="*/ 2 w 58"/>
                  <a:gd name="T21" fmla="*/ 12 h 41"/>
                  <a:gd name="T22" fmla="*/ 0 w 58"/>
                  <a:gd name="T23" fmla="*/ 8 h 41"/>
                  <a:gd name="T24" fmla="*/ 11 w 58"/>
                  <a:gd name="T25" fmla="*/ 4 h 41"/>
                  <a:gd name="T26" fmla="*/ 25 w 58"/>
                  <a:gd name="T27" fmla="*/ 0 h 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41"/>
                  <a:gd name="T44" fmla="*/ 58 w 58"/>
                  <a:gd name="T45" fmla="*/ 41 h 4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41">
                    <a:moveTo>
                      <a:pt x="30" y="0"/>
                    </a:moveTo>
                    <a:lnTo>
                      <a:pt x="57" y="28"/>
                    </a:lnTo>
                    <a:lnTo>
                      <a:pt x="52" y="35"/>
                    </a:lnTo>
                    <a:lnTo>
                      <a:pt x="37" y="40"/>
                    </a:lnTo>
                    <a:lnTo>
                      <a:pt x="35" y="31"/>
                    </a:lnTo>
                    <a:lnTo>
                      <a:pt x="30" y="26"/>
                    </a:lnTo>
                    <a:lnTo>
                      <a:pt x="21" y="31"/>
                    </a:lnTo>
                    <a:lnTo>
                      <a:pt x="10" y="24"/>
                    </a:lnTo>
                    <a:lnTo>
                      <a:pt x="6" y="17"/>
                    </a:lnTo>
                    <a:lnTo>
                      <a:pt x="13" y="13"/>
                    </a:lnTo>
                    <a:lnTo>
                      <a:pt x="2" y="20"/>
                    </a:lnTo>
                    <a:lnTo>
                      <a:pt x="0" y="13"/>
                    </a:lnTo>
                    <a:lnTo>
                      <a:pt x="15" y="6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B8ABCD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69" name="Freeform 49"/>
              <p:cNvSpPr>
                <a:spLocks/>
              </p:cNvSpPr>
              <p:nvPr/>
            </p:nvSpPr>
            <p:spPr bwMode="auto">
              <a:xfrm>
                <a:off x="7154322" y="4845806"/>
                <a:ext cx="97430" cy="173125"/>
              </a:xfrm>
              <a:custGeom>
                <a:avLst/>
                <a:gdLst>
                  <a:gd name="T0" fmla="*/ 58 w 77"/>
                  <a:gd name="T1" fmla="*/ 0 h 137"/>
                  <a:gd name="T2" fmla="*/ 39 w 77"/>
                  <a:gd name="T3" fmla="*/ 17 h 137"/>
                  <a:gd name="T4" fmla="*/ 18 w 77"/>
                  <a:gd name="T5" fmla="*/ 17 h 137"/>
                  <a:gd name="T6" fmla="*/ 0 w 77"/>
                  <a:gd name="T7" fmla="*/ 26 h 137"/>
                  <a:gd name="T8" fmla="*/ 4 w 77"/>
                  <a:gd name="T9" fmla="*/ 40 h 137"/>
                  <a:gd name="T10" fmla="*/ 4 w 77"/>
                  <a:gd name="T11" fmla="*/ 64 h 137"/>
                  <a:gd name="T12" fmla="*/ 18 w 77"/>
                  <a:gd name="T13" fmla="*/ 80 h 137"/>
                  <a:gd name="T14" fmla="*/ 32 w 77"/>
                  <a:gd name="T15" fmla="*/ 76 h 137"/>
                  <a:gd name="T16" fmla="*/ 35 w 77"/>
                  <a:gd name="T17" fmla="*/ 67 h 137"/>
                  <a:gd name="T18" fmla="*/ 51 w 77"/>
                  <a:gd name="T19" fmla="*/ 44 h 137"/>
                  <a:gd name="T20" fmla="*/ 51 w 77"/>
                  <a:gd name="T21" fmla="*/ 31 h 137"/>
                  <a:gd name="T22" fmla="*/ 58 w 77"/>
                  <a:gd name="T23" fmla="*/ 0 h 1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"/>
                  <a:gd name="T37" fmla="*/ 0 h 137"/>
                  <a:gd name="T38" fmla="*/ 77 w 77"/>
                  <a:gd name="T39" fmla="*/ 137 h 1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" h="137">
                    <a:moveTo>
                      <a:pt x="76" y="0"/>
                    </a:moveTo>
                    <a:lnTo>
                      <a:pt x="51" y="29"/>
                    </a:lnTo>
                    <a:lnTo>
                      <a:pt x="22" y="29"/>
                    </a:lnTo>
                    <a:lnTo>
                      <a:pt x="0" y="45"/>
                    </a:lnTo>
                    <a:lnTo>
                      <a:pt x="4" y="70"/>
                    </a:lnTo>
                    <a:lnTo>
                      <a:pt x="4" y="108"/>
                    </a:lnTo>
                    <a:lnTo>
                      <a:pt x="22" y="136"/>
                    </a:lnTo>
                    <a:lnTo>
                      <a:pt x="42" y="129"/>
                    </a:lnTo>
                    <a:lnTo>
                      <a:pt x="46" y="113"/>
                    </a:lnTo>
                    <a:lnTo>
                      <a:pt x="67" y="74"/>
                    </a:lnTo>
                    <a:lnTo>
                      <a:pt x="67" y="52"/>
                    </a:lnTo>
                    <a:lnTo>
                      <a:pt x="76" y="0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70" name="Freeform 50"/>
              <p:cNvSpPr>
                <a:spLocks/>
              </p:cNvSpPr>
              <p:nvPr/>
            </p:nvSpPr>
            <p:spPr bwMode="auto">
              <a:xfrm>
                <a:off x="6152960" y="3732038"/>
                <a:ext cx="1098791" cy="1060388"/>
              </a:xfrm>
              <a:custGeom>
                <a:avLst/>
                <a:gdLst>
                  <a:gd name="T0" fmla="*/ 10 w 853"/>
                  <a:gd name="T1" fmla="*/ 96 h 837"/>
                  <a:gd name="T2" fmla="*/ 10 w 853"/>
                  <a:gd name="T3" fmla="*/ 116 h 837"/>
                  <a:gd name="T4" fmla="*/ 66 w 853"/>
                  <a:gd name="T5" fmla="*/ 148 h 837"/>
                  <a:gd name="T6" fmla="*/ 111 w 853"/>
                  <a:gd name="T7" fmla="*/ 166 h 837"/>
                  <a:gd name="T8" fmla="*/ 108 w 853"/>
                  <a:gd name="T9" fmla="*/ 193 h 837"/>
                  <a:gd name="T10" fmla="*/ 131 w 853"/>
                  <a:gd name="T11" fmla="*/ 231 h 837"/>
                  <a:gd name="T12" fmla="*/ 145 w 853"/>
                  <a:gd name="T13" fmla="*/ 286 h 837"/>
                  <a:gd name="T14" fmla="*/ 121 w 853"/>
                  <a:gd name="T15" fmla="*/ 286 h 837"/>
                  <a:gd name="T16" fmla="*/ 106 w 853"/>
                  <a:gd name="T17" fmla="*/ 313 h 837"/>
                  <a:gd name="T18" fmla="*/ 89 w 853"/>
                  <a:gd name="T19" fmla="*/ 340 h 837"/>
                  <a:gd name="T20" fmla="*/ 51 w 853"/>
                  <a:gd name="T21" fmla="*/ 389 h 837"/>
                  <a:gd name="T22" fmla="*/ 53 w 853"/>
                  <a:gd name="T23" fmla="*/ 412 h 837"/>
                  <a:gd name="T24" fmla="*/ 147 w 853"/>
                  <a:gd name="T25" fmla="*/ 457 h 837"/>
                  <a:gd name="T26" fmla="*/ 227 w 853"/>
                  <a:gd name="T27" fmla="*/ 484 h 837"/>
                  <a:gd name="T28" fmla="*/ 297 w 853"/>
                  <a:gd name="T29" fmla="*/ 497 h 837"/>
                  <a:gd name="T30" fmla="*/ 322 w 853"/>
                  <a:gd name="T31" fmla="*/ 458 h 837"/>
                  <a:gd name="T32" fmla="*/ 386 w 853"/>
                  <a:gd name="T33" fmla="*/ 443 h 837"/>
                  <a:gd name="T34" fmla="*/ 431 w 853"/>
                  <a:gd name="T35" fmla="*/ 458 h 837"/>
                  <a:gd name="T36" fmla="*/ 494 w 853"/>
                  <a:gd name="T37" fmla="*/ 484 h 837"/>
                  <a:gd name="T38" fmla="*/ 552 w 853"/>
                  <a:gd name="T39" fmla="*/ 474 h 837"/>
                  <a:gd name="T40" fmla="*/ 595 w 853"/>
                  <a:gd name="T41" fmla="*/ 442 h 837"/>
                  <a:gd name="T42" fmla="*/ 569 w 853"/>
                  <a:gd name="T43" fmla="*/ 428 h 837"/>
                  <a:gd name="T44" fmla="*/ 565 w 853"/>
                  <a:gd name="T45" fmla="*/ 382 h 837"/>
                  <a:gd name="T46" fmla="*/ 580 w 853"/>
                  <a:gd name="T47" fmla="*/ 340 h 837"/>
                  <a:gd name="T48" fmla="*/ 580 w 853"/>
                  <a:gd name="T49" fmla="*/ 302 h 837"/>
                  <a:gd name="T50" fmla="*/ 550 w 853"/>
                  <a:gd name="T51" fmla="*/ 304 h 837"/>
                  <a:gd name="T52" fmla="*/ 537 w 853"/>
                  <a:gd name="T53" fmla="*/ 297 h 837"/>
                  <a:gd name="T54" fmla="*/ 569 w 853"/>
                  <a:gd name="T55" fmla="*/ 270 h 837"/>
                  <a:gd name="T56" fmla="*/ 619 w 853"/>
                  <a:gd name="T57" fmla="*/ 235 h 837"/>
                  <a:gd name="T58" fmla="*/ 644 w 853"/>
                  <a:gd name="T59" fmla="*/ 219 h 837"/>
                  <a:gd name="T60" fmla="*/ 663 w 853"/>
                  <a:gd name="T61" fmla="*/ 185 h 837"/>
                  <a:gd name="T62" fmla="*/ 700 w 853"/>
                  <a:gd name="T63" fmla="*/ 155 h 837"/>
                  <a:gd name="T64" fmla="*/ 658 w 853"/>
                  <a:gd name="T65" fmla="*/ 142 h 837"/>
                  <a:gd name="T66" fmla="*/ 610 w 853"/>
                  <a:gd name="T67" fmla="*/ 130 h 837"/>
                  <a:gd name="T68" fmla="*/ 576 w 853"/>
                  <a:gd name="T69" fmla="*/ 108 h 837"/>
                  <a:gd name="T70" fmla="*/ 532 w 853"/>
                  <a:gd name="T71" fmla="*/ 80 h 837"/>
                  <a:gd name="T72" fmla="*/ 493 w 853"/>
                  <a:gd name="T73" fmla="*/ 50 h 837"/>
                  <a:gd name="T74" fmla="*/ 465 w 853"/>
                  <a:gd name="T75" fmla="*/ 20 h 837"/>
                  <a:gd name="T76" fmla="*/ 405 w 853"/>
                  <a:gd name="T77" fmla="*/ 2 h 837"/>
                  <a:gd name="T78" fmla="*/ 380 w 853"/>
                  <a:gd name="T79" fmla="*/ 22 h 837"/>
                  <a:gd name="T80" fmla="*/ 290 w 853"/>
                  <a:gd name="T81" fmla="*/ 58 h 837"/>
                  <a:gd name="T82" fmla="*/ 242 w 853"/>
                  <a:gd name="T83" fmla="*/ 68 h 837"/>
                  <a:gd name="T84" fmla="*/ 200 w 853"/>
                  <a:gd name="T85" fmla="*/ 52 h 837"/>
                  <a:gd name="T86" fmla="*/ 179 w 853"/>
                  <a:gd name="T87" fmla="*/ 37 h 837"/>
                  <a:gd name="T88" fmla="*/ 186 w 853"/>
                  <a:gd name="T89" fmla="*/ 55 h 837"/>
                  <a:gd name="T90" fmla="*/ 179 w 853"/>
                  <a:gd name="T91" fmla="*/ 76 h 837"/>
                  <a:gd name="T92" fmla="*/ 167 w 853"/>
                  <a:gd name="T93" fmla="*/ 91 h 837"/>
                  <a:gd name="T94" fmla="*/ 129 w 853"/>
                  <a:gd name="T95" fmla="*/ 83 h 837"/>
                  <a:gd name="T96" fmla="*/ 85 w 853"/>
                  <a:gd name="T97" fmla="*/ 63 h 837"/>
                  <a:gd name="T98" fmla="*/ 53 w 853"/>
                  <a:gd name="T99" fmla="*/ 71 h 8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53"/>
                  <a:gd name="T151" fmla="*/ 0 h 837"/>
                  <a:gd name="T152" fmla="*/ 853 w 853"/>
                  <a:gd name="T153" fmla="*/ 837 h 83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53" h="837">
                    <a:moveTo>
                      <a:pt x="13" y="118"/>
                    </a:moveTo>
                    <a:lnTo>
                      <a:pt x="22" y="138"/>
                    </a:lnTo>
                    <a:lnTo>
                      <a:pt x="13" y="156"/>
                    </a:lnTo>
                    <a:lnTo>
                      <a:pt x="11" y="161"/>
                    </a:lnTo>
                    <a:lnTo>
                      <a:pt x="0" y="159"/>
                    </a:lnTo>
                    <a:lnTo>
                      <a:pt x="4" y="168"/>
                    </a:lnTo>
                    <a:lnTo>
                      <a:pt x="4" y="177"/>
                    </a:lnTo>
                    <a:lnTo>
                      <a:pt x="13" y="195"/>
                    </a:lnTo>
                    <a:lnTo>
                      <a:pt x="33" y="188"/>
                    </a:lnTo>
                    <a:lnTo>
                      <a:pt x="56" y="215"/>
                    </a:lnTo>
                    <a:lnTo>
                      <a:pt x="67" y="233"/>
                    </a:lnTo>
                    <a:lnTo>
                      <a:pt x="81" y="247"/>
                    </a:lnTo>
                    <a:lnTo>
                      <a:pt x="101" y="247"/>
                    </a:lnTo>
                    <a:lnTo>
                      <a:pt x="108" y="263"/>
                    </a:lnTo>
                    <a:lnTo>
                      <a:pt x="126" y="277"/>
                    </a:lnTo>
                    <a:lnTo>
                      <a:pt x="135" y="279"/>
                    </a:lnTo>
                    <a:lnTo>
                      <a:pt x="138" y="286"/>
                    </a:lnTo>
                    <a:lnTo>
                      <a:pt x="133" y="302"/>
                    </a:lnTo>
                    <a:lnTo>
                      <a:pt x="133" y="313"/>
                    </a:lnTo>
                    <a:lnTo>
                      <a:pt x="131" y="324"/>
                    </a:lnTo>
                    <a:lnTo>
                      <a:pt x="126" y="347"/>
                    </a:lnTo>
                    <a:lnTo>
                      <a:pt x="142" y="368"/>
                    </a:lnTo>
                    <a:lnTo>
                      <a:pt x="160" y="381"/>
                    </a:lnTo>
                    <a:lnTo>
                      <a:pt x="160" y="390"/>
                    </a:lnTo>
                    <a:lnTo>
                      <a:pt x="158" y="427"/>
                    </a:lnTo>
                    <a:lnTo>
                      <a:pt x="154" y="456"/>
                    </a:lnTo>
                    <a:lnTo>
                      <a:pt x="158" y="467"/>
                    </a:lnTo>
                    <a:lnTo>
                      <a:pt x="176" y="481"/>
                    </a:lnTo>
                    <a:lnTo>
                      <a:pt x="176" y="506"/>
                    </a:lnTo>
                    <a:lnTo>
                      <a:pt x="176" y="522"/>
                    </a:lnTo>
                    <a:lnTo>
                      <a:pt x="156" y="497"/>
                    </a:lnTo>
                    <a:lnTo>
                      <a:pt x="147" y="481"/>
                    </a:lnTo>
                    <a:lnTo>
                      <a:pt x="140" y="486"/>
                    </a:lnTo>
                    <a:lnTo>
                      <a:pt x="145" y="497"/>
                    </a:lnTo>
                    <a:lnTo>
                      <a:pt x="138" y="513"/>
                    </a:lnTo>
                    <a:lnTo>
                      <a:pt x="129" y="527"/>
                    </a:lnTo>
                    <a:lnTo>
                      <a:pt x="122" y="538"/>
                    </a:lnTo>
                    <a:lnTo>
                      <a:pt x="131" y="547"/>
                    </a:lnTo>
                    <a:lnTo>
                      <a:pt x="124" y="558"/>
                    </a:lnTo>
                    <a:lnTo>
                      <a:pt x="108" y="572"/>
                    </a:lnTo>
                    <a:lnTo>
                      <a:pt x="106" y="586"/>
                    </a:lnTo>
                    <a:lnTo>
                      <a:pt x="99" y="599"/>
                    </a:lnTo>
                    <a:lnTo>
                      <a:pt x="77" y="627"/>
                    </a:lnTo>
                    <a:lnTo>
                      <a:pt x="63" y="654"/>
                    </a:lnTo>
                    <a:lnTo>
                      <a:pt x="63" y="658"/>
                    </a:lnTo>
                    <a:lnTo>
                      <a:pt x="70" y="665"/>
                    </a:lnTo>
                    <a:lnTo>
                      <a:pt x="61" y="679"/>
                    </a:lnTo>
                    <a:lnTo>
                      <a:pt x="65" y="692"/>
                    </a:lnTo>
                    <a:lnTo>
                      <a:pt x="77" y="711"/>
                    </a:lnTo>
                    <a:lnTo>
                      <a:pt x="131" y="740"/>
                    </a:lnTo>
                    <a:lnTo>
                      <a:pt x="167" y="772"/>
                    </a:lnTo>
                    <a:lnTo>
                      <a:pt x="179" y="767"/>
                    </a:lnTo>
                    <a:lnTo>
                      <a:pt x="199" y="761"/>
                    </a:lnTo>
                    <a:lnTo>
                      <a:pt x="262" y="788"/>
                    </a:lnTo>
                    <a:lnTo>
                      <a:pt x="271" y="797"/>
                    </a:lnTo>
                    <a:lnTo>
                      <a:pt x="276" y="813"/>
                    </a:lnTo>
                    <a:lnTo>
                      <a:pt x="287" y="820"/>
                    </a:lnTo>
                    <a:lnTo>
                      <a:pt x="301" y="822"/>
                    </a:lnTo>
                    <a:lnTo>
                      <a:pt x="324" y="833"/>
                    </a:lnTo>
                    <a:lnTo>
                      <a:pt x="362" y="836"/>
                    </a:lnTo>
                    <a:lnTo>
                      <a:pt x="373" y="822"/>
                    </a:lnTo>
                    <a:lnTo>
                      <a:pt x="376" y="804"/>
                    </a:lnTo>
                    <a:lnTo>
                      <a:pt x="376" y="786"/>
                    </a:lnTo>
                    <a:lnTo>
                      <a:pt x="392" y="772"/>
                    </a:lnTo>
                    <a:lnTo>
                      <a:pt x="423" y="756"/>
                    </a:lnTo>
                    <a:lnTo>
                      <a:pt x="439" y="754"/>
                    </a:lnTo>
                    <a:lnTo>
                      <a:pt x="455" y="745"/>
                    </a:lnTo>
                    <a:lnTo>
                      <a:pt x="469" y="745"/>
                    </a:lnTo>
                    <a:lnTo>
                      <a:pt x="487" y="756"/>
                    </a:lnTo>
                    <a:lnTo>
                      <a:pt x="498" y="770"/>
                    </a:lnTo>
                    <a:lnTo>
                      <a:pt x="514" y="770"/>
                    </a:lnTo>
                    <a:lnTo>
                      <a:pt x="525" y="772"/>
                    </a:lnTo>
                    <a:lnTo>
                      <a:pt x="550" y="774"/>
                    </a:lnTo>
                    <a:lnTo>
                      <a:pt x="566" y="797"/>
                    </a:lnTo>
                    <a:lnTo>
                      <a:pt x="582" y="806"/>
                    </a:lnTo>
                    <a:lnTo>
                      <a:pt x="602" y="813"/>
                    </a:lnTo>
                    <a:lnTo>
                      <a:pt x="620" y="824"/>
                    </a:lnTo>
                    <a:lnTo>
                      <a:pt x="629" y="826"/>
                    </a:lnTo>
                    <a:lnTo>
                      <a:pt x="657" y="799"/>
                    </a:lnTo>
                    <a:lnTo>
                      <a:pt x="672" y="797"/>
                    </a:lnTo>
                    <a:lnTo>
                      <a:pt x="686" y="786"/>
                    </a:lnTo>
                    <a:lnTo>
                      <a:pt x="702" y="772"/>
                    </a:lnTo>
                    <a:lnTo>
                      <a:pt x="727" y="772"/>
                    </a:lnTo>
                    <a:lnTo>
                      <a:pt x="725" y="742"/>
                    </a:lnTo>
                    <a:lnTo>
                      <a:pt x="720" y="733"/>
                    </a:lnTo>
                    <a:lnTo>
                      <a:pt x="709" y="720"/>
                    </a:lnTo>
                    <a:lnTo>
                      <a:pt x="702" y="722"/>
                    </a:lnTo>
                    <a:lnTo>
                      <a:pt x="693" y="720"/>
                    </a:lnTo>
                    <a:lnTo>
                      <a:pt x="686" y="706"/>
                    </a:lnTo>
                    <a:lnTo>
                      <a:pt x="684" y="679"/>
                    </a:lnTo>
                    <a:lnTo>
                      <a:pt x="700" y="658"/>
                    </a:lnTo>
                    <a:lnTo>
                      <a:pt x="688" y="642"/>
                    </a:lnTo>
                    <a:lnTo>
                      <a:pt x="688" y="636"/>
                    </a:lnTo>
                    <a:lnTo>
                      <a:pt x="711" y="613"/>
                    </a:lnTo>
                    <a:lnTo>
                      <a:pt x="711" y="604"/>
                    </a:lnTo>
                    <a:lnTo>
                      <a:pt x="706" y="572"/>
                    </a:lnTo>
                    <a:lnTo>
                      <a:pt x="722" y="558"/>
                    </a:lnTo>
                    <a:lnTo>
                      <a:pt x="709" y="542"/>
                    </a:lnTo>
                    <a:lnTo>
                      <a:pt x="709" y="529"/>
                    </a:lnTo>
                    <a:lnTo>
                      <a:pt x="706" y="508"/>
                    </a:lnTo>
                    <a:lnTo>
                      <a:pt x="702" y="502"/>
                    </a:lnTo>
                    <a:lnTo>
                      <a:pt x="688" y="502"/>
                    </a:lnTo>
                    <a:lnTo>
                      <a:pt x="675" y="506"/>
                    </a:lnTo>
                    <a:lnTo>
                      <a:pt x="670" y="511"/>
                    </a:lnTo>
                    <a:lnTo>
                      <a:pt x="661" y="517"/>
                    </a:lnTo>
                    <a:lnTo>
                      <a:pt x="650" y="522"/>
                    </a:lnTo>
                    <a:lnTo>
                      <a:pt x="645" y="511"/>
                    </a:lnTo>
                    <a:lnTo>
                      <a:pt x="654" y="499"/>
                    </a:lnTo>
                    <a:lnTo>
                      <a:pt x="659" y="490"/>
                    </a:lnTo>
                    <a:lnTo>
                      <a:pt x="659" y="481"/>
                    </a:lnTo>
                    <a:lnTo>
                      <a:pt x="682" y="458"/>
                    </a:lnTo>
                    <a:lnTo>
                      <a:pt x="693" y="454"/>
                    </a:lnTo>
                    <a:lnTo>
                      <a:pt x="695" y="438"/>
                    </a:lnTo>
                    <a:lnTo>
                      <a:pt x="706" y="422"/>
                    </a:lnTo>
                    <a:lnTo>
                      <a:pt x="743" y="395"/>
                    </a:lnTo>
                    <a:lnTo>
                      <a:pt x="754" y="395"/>
                    </a:lnTo>
                    <a:lnTo>
                      <a:pt x="759" y="386"/>
                    </a:lnTo>
                    <a:lnTo>
                      <a:pt x="770" y="374"/>
                    </a:lnTo>
                    <a:lnTo>
                      <a:pt x="779" y="374"/>
                    </a:lnTo>
                    <a:lnTo>
                      <a:pt x="784" y="368"/>
                    </a:lnTo>
                    <a:lnTo>
                      <a:pt x="790" y="363"/>
                    </a:lnTo>
                    <a:lnTo>
                      <a:pt x="799" y="347"/>
                    </a:lnTo>
                    <a:lnTo>
                      <a:pt x="806" y="324"/>
                    </a:lnTo>
                    <a:lnTo>
                      <a:pt x="808" y="311"/>
                    </a:lnTo>
                    <a:lnTo>
                      <a:pt x="808" y="299"/>
                    </a:lnTo>
                    <a:lnTo>
                      <a:pt x="822" y="281"/>
                    </a:lnTo>
                    <a:lnTo>
                      <a:pt x="840" y="272"/>
                    </a:lnTo>
                    <a:lnTo>
                      <a:pt x="852" y="261"/>
                    </a:lnTo>
                    <a:lnTo>
                      <a:pt x="852" y="256"/>
                    </a:lnTo>
                    <a:lnTo>
                      <a:pt x="833" y="245"/>
                    </a:lnTo>
                    <a:lnTo>
                      <a:pt x="827" y="240"/>
                    </a:lnTo>
                    <a:lnTo>
                      <a:pt x="802" y="238"/>
                    </a:lnTo>
                    <a:lnTo>
                      <a:pt x="774" y="233"/>
                    </a:lnTo>
                    <a:lnTo>
                      <a:pt x="763" y="233"/>
                    </a:lnTo>
                    <a:lnTo>
                      <a:pt x="754" y="229"/>
                    </a:lnTo>
                    <a:lnTo>
                      <a:pt x="743" y="218"/>
                    </a:lnTo>
                    <a:lnTo>
                      <a:pt x="734" y="202"/>
                    </a:lnTo>
                    <a:lnTo>
                      <a:pt x="727" y="190"/>
                    </a:lnTo>
                    <a:lnTo>
                      <a:pt x="716" y="186"/>
                    </a:lnTo>
                    <a:lnTo>
                      <a:pt x="702" y="181"/>
                    </a:lnTo>
                    <a:lnTo>
                      <a:pt x="697" y="179"/>
                    </a:lnTo>
                    <a:lnTo>
                      <a:pt x="682" y="165"/>
                    </a:lnTo>
                    <a:lnTo>
                      <a:pt x="659" y="149"/>
                    </a:lnTo>
                    <a:lnTo>
                      <a:pt x="648" y="134"/>
                    </a:lnTo>
                    <a:lnTo>
                      <a:pt x="632" y="129"/>
                    </a:lnTo>
                    <a:lnTo>
                      <a:pt x="625" y="122"/>
                    </a:lnTo>
                    <a:lnTo>
                      <a:pt x="618" y="106"/>
                    </a:lnTo>
                    <a:lnTo>
                      <a:pt x="600" y="84"/>
                    </a:lnTo>
                    <a:lnTo>
                      <a:pt x="595" y="70"/>
                    </a:lnTo>
                    <a:lnTo>
                      <a:pt x="582" y="56"/>
                    </a:lnTo>
                    <a:lnTo>
                      <a:pt x="575" y="43"/>
                    </a:lnTo>
                    <a:lnTo>
                      <a:pt x="566" y="34"/>
                    </a:lnTo>
                    <a:lnTo>
                      <a:pt x="552" y="22"/>
                    </a:lnTo>
                    <a:lnTo>
                      <a:pt x="537" y="6"/>
                    </a:lnTo>
                    <a:lnTo>
                      <a:pt x="525" y="0"/>
                    </a:lnTo>
                    <a:lnTo>
                      <a:pt x="493" y="2"/>
                    </a:lnTo>
                    <a:lnTo>
                      <a:pt x="482" y="2"/>
                    </a:lnTo>
                    <a:lnTo>
                      <a:pt x="464" y="13"/>
                    </a:lnTo>
                    <a:lnTo>
                      <a:pt x="475" y="24"/>
                    </a:lnTo>
                    <a:lnTo>
                      <a:pt x="462" y="38"/>
                    </a:lnTo>
                    <a:lnTo>
                      <a:pt x="432" y="79"/>
                    </a:lnTo>
                    <a:lnTo>
                      <a:pt x="416" y="86"/>
                    </a:lnTo>
                    <a:lnTo>
                      <a:pt x="373" y="90"/>
                    </a:lnTo>
                    <a:lnTo>
                      <a:pt x="353" y="97"/>
                    </a:lnTo>
                    <a:lnTo>
                      <a:pt x="344" y="106"/>
                    </a:lnTo>
                    <a:lnTo>
                      <a:pt x="339" y="115"/>
                    </a:lnTo>
                    <a:lnTo>
                      <a:pt x="321" y="111"/>
                    </a:lnTo>
                    <a:lnTo>
                      <a:pt x="294" y="115"/>
                    </a:lnTo>
                    <a:lnTo>
                      <a:pt x="278" y="113"/>
                    </a:lnTo>
                    <a:lnTo>
                      <a:pt x="265" y="104"/>
                    </a:lnTo>
                    <a:lnTo>
                      <a:pt x="253" y="90"/>
                    </a:lnTo>
                    <a:lnTo>
                      <a:pt x="244" y="86"/>
                    </a:lnTo>
                    <a:lnTo>
                      <a:pt x="251" y="77"/>
                    </a:lnTo>
                    <a:lnTo>
                      <a:pt x="240" y="65"/>
                    </a:lnTo>
                    <a:lnTo>
                      <a:pt x="228" y="63"/>
                    </a:lnTo>
                    <a:lnTo>
                      <a:pt x="219" y="63"/>
                    </a:lnTo>
                    <a:lnTo>
                      <a:pt x="219" y="65"/>
                    </a:lnTo>
                    <a:lnTo>
                      <a:pt x="226" y="74"/>
                    </a:lnTo>
                    <a:lnTo>
                      <a:pt x="222" y="81"/>
                    </a:lnTo>
                    <a:lnTo>
                      <a:pt x="226" y="93"/>
                    </a:lnTo>
                    <a:lnTo>
                      <a:pt x="228" y="106"/>
                    </a:lnTo>
                    <a:lnTo>
                      <a:pt x="228" y="118"/>
                    </a:lnTo>
                    <a:lnTo>
                      <a:pt x="226" y="120"/>
                    </a:lnTo>
                    <a:lnTo>
                      <a:pt x="219" y="127"/>
                    </a:lnTo>
                    <a:lnTo>
                      <a:pt x="217" y="136"/>
                    </a:lnTo>
                    <a:lnTo>
                      <a:pt x="217" y="147"/>
                    </a:lnTo>
                    <a:lnTo>
                      <a:pt x="215" y="156"/>
                    </a:lnTo>
                    <a:lnTo>
                      <a:pt x="203" y="154"/>
                    </a:lnTo>
                    <a:lnTo>
                      <a:pt x="188" y="145"/>
                    </a:lnTo>
                    <a:lnTo>
                      <a:pt x="179" y="154"/>
                    </a:lnTo>
                    <a:lnTo>
                      <a:pt x="165" y="143"/>
                    </a:lnTo>
                    <a:lnTo>
                      <a:pt x="156" y="140"/>
                    </a:lnTo>
                    <a:lnTo>
                      <a:pt x="147" y="149"/>
                    </a:lnTo>
                    <a:lnTo>
                      <a:pt x="138" y="147"/>
                    </a:lnTo>
                    <a:lnTo>
                      <a:pt x="138" y="140"/>
                    </a:lnTo>
                    <a:lnTo>
                      <a:pt x="104" y="106"/>
                    </a:lnTo>
                    <a:lnTo>
                      <a:pt x="95" y="106"/>
                    </a:lnTo>
                    <a:lnTo>
                      <a:pt x="88" y="111"/>
                    </a:lnTo>
                    <a:lnTo>
                      <a:pt x="74" y="118"/>
                    </a:lnTo>
                    <a:lnTo>
                      <a:pt x="65" y="120"/>
                    </a:lnTo>
                    <a:lnTo>
                      <a:pt x="54" y="109"/>
                    </a:lnTo>
                    <a:lnTo>
                      <a:pt x="31" y="109"/>
                    </a:lnTo>
                    <a:lnTo>
                      <a:pt x="13" y="118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71" name="Freeform 51"/>
              <p:cNvSpPr>
                <a:spLocks/>
              </p:cNvSpPr>
              <p:nvPr/>
            </p:nvSpPr>
            <p:spPr bwMode="auto">
              <a:xfrm>
                <a:off x="8297769" y="3016456"/>
                <a:ext cx="533157" cy="279885"/>
              </a:xfrm>
              <a:custGeom>
                <a:avLst/>
                <a:gdLst>
                  <a:gd name="T0" fmla="*/ 83 w 415"/>
                  <a:gd name="T1" fmla="*/ 43 h 220"/>
                  <a:gd name="T2" fmla="*/ 76 w 415"/>
                  <a:gd name="T3" fmla="*/ 26 h 220"/>
                  <a:gd name="T4" fmla="*/ 53 w 415"/>
                  <a:gd name="T5" fmla="*/ 18 h 220"/>
                  <a:gd name="T6" fmla="*/ 28 w 415"/>
                  <a:gd name="T7" fmla="*/ 32 h 220"/>
                  <a:gd name="T8" fmla="*/ 14 w 415"/>
                  <a:gd name="T9" fmla="*/ 61 h 220"/>
                  <a:gd name="T10" fmla="*/ 9 w 415"/>
                  <a:gd name="T11" fmla="*/ 70 h 220"/>
                  <a:gd name="T12" fmla="*/ 0 w 415"/>
                  <a:gd name="T13" fmla="*/ 81 h 220"/>
                  <a:gd name="T14" fmla="*/ 4 w 415"/>
                  <a:gd name="T15" fmla="*/ 102 h 220"/>
                  <a:gd name="T16" fmla="*/ 11 w 415"/>
                  <a:gd name="T17" fmla="*/ 115 h 220"/>
                  <a:gd name="T18" fmla="*/ 44 w 415"/>
                  <a:gd name="T19" fmla="*/ 103 h 220"/>
                  <a:gd name="T20" fmla="*/ 63 w 415"/>
                  <a:gd name="T21" fmla="*/ 102 h 220"/>
                  <a:gd name="T22" fmla="*/ 88 w 415"/>
                  <a:gd name="T23" fmla="*/ 106 h 220"/>
                  <a:gd name="T24" fmla="*/ 115 w 415"/>
                  <a:gd name="T25" fmla="*/ 102 h 220"/>
                  <a:gd name="T26" fmla="*/ 131 w 415"/>
                  <a:gd name="T27" fmla="*/ 105 h 220"/>
                  <a:gd name="T28" fmla="*/ 152 w 415"/>
                  <a:gd name="T29" fmla="*/ 102 h 220"/>
                  <a:gd name="T30" fmla="*/ 178 w 415"/>
                  <a:gd name="T31" fmla="*/ 101 h 220"/>
                  <a:gd name="T32" fmla="*/ 203 w 415"/>
                  <a:gd name="T33" fmla="*/ 114 h 220"/>
                  <a:gd name="T34" fmla="*/ 238 w 415"/>
                  <a:gd name="T35" fmla="*/ 124 h 220"/>
                  <a:gd name="T36" fmla="*/ 258 w 415"/>
                  <a:gd name="T37" fmla="*/ 132 h 220"/>
                  <a:gd name="T38" fmla="*/ 288 w 415"/>
                  <a:gd name="T39" fmla="*/ 126 h 220"/>
                  <a:gd name="T40" fmla="*/ 303 w 415"/>
                  <a:gd name="T41" fmla="*/ 115 h 220"/>
                  <a:gd name="T42" fmla="*/ 329 w 415"/>
                  <a:gd name="T43" fmla="*/ 90 h 220"/>
                  <a:gd name="T44" fmla="*/ 331 w 415"/>
                  <a:gd name="T45" fmla="*/ 62 h 220"/>
                  <a:gd name="T46" fmla="*/ 311 w 415"/>
                  <a:gd name="T47" fmla="*/ 47 h 220"/>
                  <a:gd name="T48" fmla="*/ 296 w 415"/>
                  <a:gd name="T49" fmla="*/ 22 h 220"/>
                  <a:gd name="T50" fmla="*/ 275 w 415"/>
                  <a:gd name="T51" fmla="*/ 13 h 220"/>
                  <a:gd name="T52" fmla="*/ 236 w 415"/>
                  <a:gd name="T53" fmla="*/ 20 h 220"/>
                  <a:gd name="T54" fmla="*/ 214 w 415"/>
                  <a:gd name="T55" fmla="*/ 13 h 220"/>
                  <a:gd name="T56" fmla="*/ 194 w 415"/>
                  <a:gd name="T57" fmla="*/ 4 h 220"/>
                  <a:gd name="T58" fmla="*/ 173 w 415"/>
                  <a:gd name="T59" fmla="*/ 0 h 220"/>
                  <a:gd name="T60" fmla="*/ 151 w 415"/>
                  <a:gd name="T61" fmla="*/ 4 h 220"/>
                  <a:gd name="T62" fmla="*/ 140 w 415"/>
                  <a:gd name="T63" fmla="*/ 13 h 220"/>
                  <a:gd name="T64" fmla="*/ 143 w 415"/>
                  <a:gd name="T65" fmla="*/ 41 h 220"/>
                  <a:gd name="T66" fmla="*/ 131 w 415"/>
                  <a:gd name="T67" fmla="*/ 57 h 220"/>
                  <a:gd name="T68" fmla="*/ 116 w 415"/>
                  <a:gd name="T69" fmla="*/ 57 h 2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15"/>
                  <a:gd name="T106" fmla="*/ 0 h 220"/>
                  <a:gd name="T107" fmla="*/ 415 w 415"/>
                  <a:gd name="T108" fmla="*/ 220 h 2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15" h="220">
                    <a:moveTo>
                      <a:pt x="122" y="86"/>
                    </a:moveTo>
                    <a:lnTo>
                      <a:pt x="102" y="73"/>
                    </a:lnTo>
                    <a:lnTo>
                      <a:pt x="97" y="59"/>
                    </a:lnTo>
                    <a:lnTo>
                      <a:pt x="93" y="43"/>
                    </a:lnTo>
                    <a:lnTo>
                      <a:pt x="81" y="29"/>
                    </a:lnTo>
                    <a:lnTo>
                      <a:pt x="65" y="29"/>
                    </a:lnTo>
                    <a:lnTo>
                      <a:pt x="54" y="36"/>
                    </a:lnTo>
                    <a:lnTo>
                      <a:pt x="36" y="52"/>
                    </a:lnTo>
                    <a:lnTo>
                      <a:pt x="15" y="91"/>
                    </a:lnTo>
                    <a:lnTo>
                      <a:pt x="18" y="100"/>
                    </a:lnTo>
                    <a:lnTo>
                      <a:pt x="18" y="111"/>
                    </a:lnTo>
                    <a:lnTo>
                      <a:pt x="13" y="116"/>
                    </a:lnTo>
                    <a:lnTo>
                      <a:pt x="6" y="125"/>
                    </a:lnTo>
                    <a:lnTo>
                      <a:pt x="0" y="134"/>
                    </a:lnTo>
                    <a:lnTo>
                      <a:pt x="4" y="143"/>
                    </a:lnTo>
                    <a:lnTo>
                      <a:pt x="4" y="168"/>
                    </a:lnTo>
                    <a:lnTo>
                      <a:pt x="6" y="187"/>
                    </a:lnTo>
                    <a:lnTo>
                      <a:pt x="15" y="189"/>
                    </a:lnTo>
                    <a:lnTo>
                      <a:pt x="34" y="184"/>
                    </a:lnTo>
                    <a:lnTo>
                      <a:pt x="54" y="171"/>
                    </a:lnTo>
                    <a:lnTo>
                      <a:pt x="63" y="164"/>
                    </a:lnTo>
                    <a:lnTo>
                      <a:pt x="77" y="168"/>
                    </a:lnTo>
                    <a:lnTo>
                      <a:pt x="95" y="171"/>
                    </a:lnTo>
                    <a:lnTo>
                      <a:pt x="109" y="175"/>
                    </a:lnTo>
                    <a:lnTo>
                      <a:pt x="120" y="180"/>
                    </a:lnTo>
                    <a:lnTo>
                      <a:pt x="141" y="168"/>
                    </a:lnTo>
                    <a:lnTo>
                      <a:pt x="152" y="168"/>
                    </a:lnTo>
                    <a:lnTo>
                      <a:pt x="161" y="173"/>
                    </a:lnTo>
                    <a:lnTo>
                      <a:pt x="175" y="177"/>
                    </a:lnTo>
                    <a:lnTo>
                      <a:pt x="188" y="168"/>
                    </a:lnTo>
                    <a:lnTo>
                      <a:pt x="207" y="164"/>
                    </a:lnTo>
                    <a:lnTo>
                      <a:pt x="220" y="166"/>
                    </a:lnTo>
                    <a:lnTo>
                      <a:pt x="229" y="184"/>
                    </a:lnTo>
                    <a:lnTo>
                      <a:pt x="250" y="187"/>
                    </a:lnTo>
                    <a:lnTo>
                      <a:pt x="275" y="184"/>
                    </a:lnTo>
                    <a:lnTo>
                      <a:pt x="293" y="205"/>
                    </a:lnTo>
                    <a:lnTo>
                      <a:pt x="304" y="216"/>
                    </a:lnTo>
                    <a:lnTo>
                      <a:pt x="318" y="219"/>
                    </a:lnTo>
                    <a:lnTo>
                      <a:pt x="336" y="212"/>
                    </a:lnTo>
                    <a:lnTo>
                      <a:pt x="354" y="209"/>
                    </a:lnTo>
                    <a:lnTo>
                      <a:pt x="366" y="198"/>
                    </a:lnTo>
                    <a:lnTo>
                      <a:pt x="373" y="189"/>
                    </a:lnTo>
                    <a:lnTo>
                      <a:pt x="395" y="164"/>
                    </a:lnTo>
                    <a:lnTo>
                      <a:pt x="407" y="150"/>
                    </a:lnTo>
                    <a:lnTo>
                      <a:pt x="414" y="132"/>
                    </a:lnTo>
                    <a:lnTo>
                      <a:pt x="409" y="102"/>
                    </a:lnTo>
                    <a:lnTo>
                      <a:pt x="400" y="95"/>
                    </a:lnTo>
                    <a:lnTo>
                      <a:pt x="382" y="77"/>
                    </a:lnTo>
                    <a:lnTo>
                      <a:pt x="373" y="59"/>
                    </a:lnTo>
                    <a:lnTo>
                      <a:pt x="366" y="36"/>
                    </a:lnTo>
                    <a:lnTo>
                      <a:pt x="348" y="22"/>
                    </a:lnTo>
                    <a:lnTo>
                      <a:pt x="338" y="22"/>
                    </a:lnTo>
                    <a:lnTo>
                      <a:pt x="304" y="22"/>
                    </a:lnTo>
                    <a:lnTo>
                      <a:pt x="291" y="34"/>
                    </a:lnTo>
                    <a:lnTo>
                      <a:pt x="279" y="36"/>
                    </a:lnTo>
                    <a:lnTo>
                      <a:pt x="263" y="22"/>
                    </a:lnTo>
                    <a:lnTo>
                      <a:pt x="247" y="15"/>
                    </a:lnTo>
                    <a:lnTo>
                      <a:pt x="238" y="4"/>
                    </a:lnTo>
                    <a:lnTo>
                      <a:pt x="232" y="2"/>
                    </a:lnTo>
                    <a:lnTo>
                      <a:pt x="213" y="0"/>
                    </a:lnTo>
                    <a:lnTo>
                      <a:pt x="200" y="4"/>
                    </a:lnTo>
                    <a:lnTo>
                      <a:pt x="186" y="4"/>
                    </a:lnTo>
                    <a:lnTo>
                      <a:pt x="179" y="11"/>
                    </a:lnTo>
                    <a:lnTo>
                      <a:pt x="172" y="22"/>
                    </a:lnTo>
                    <a:lnTo>
                      <a:pt x="172" y="43"/>
                    </a:lnTo>
                    <a:lnTo>
                      <a:pt x="177" y="68"/>
                    </a:lnTo>
                    <a:lnTo>
                      <a:pt x="177" y="79"/>
                    </a:lnTo>
                    <a:lnTo>
                      <a:pt x="161" y="95"/>
                    </a:lnTo>
                    <a:lnTo>
                      <a:pt x="152" y="104"/>
                    </a:lnTo>
                    <a:lnTo>
                      <a:pt x="143" y="95"/>
                    </a:lnTo>
                    <a:lnTo>
                      <a:pt x="122" y="86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72" name="Freeform 52"/>
              <p:cNvSpPr>
                <a:spLocks/>
              </p:cNvSpPr>
              <p:nvPr/>
            </p:nvSpPr>
            <p:spPr bwMode="auto">
              <a:xfrm>
                <a:off x="6165139" y="2662993"/>
                <a:ext cx="649532" cy="1060388"/>
              </a:xfrm>
              <a:custGeom>
                <a:avLst/>
                <a:gdLst>
                  <a:gd name="T0" fmla="*/ 134 w 504"/>
                  <a:gd name="T1" fmla="*/ 344 h 836"/>
                  <a:gd name="T2" fmla="*/ 89 w 504"/>
                  <a:gd name="T3" fmla="*/ 368 h 836"/>
                  <a:gd name="T4" fmla="*/ 76 w 504"/>
                  <a:gd name="T5" fmla="*/ 387 h 836"/>
                  <a:gd name="T6" fmla="*/ 104 w 504"/>
                  <a:gd name="T7" fmla="*/ 400 h 836"/>
                  <a:gd name="T8" fmla="*/ 124 w 504"/>
                  <a:gd name="T9" fmla="*/ 406 h 836"/>
                  <a:gd name="T10" fmla="*/ 165 w 504"/>
                  <a:gd name="T11" fmla="*/ 413 h 836"/>
                  <a:gd name="T12" fmla="*/ 139 w 504"/>
                  <a:gd name="T13" fmla="*/ 435 h 836"/>
                  <a:gd name="T14" fmla="*/ 80 w 504"/>
                  <a:gd name="T15" fmla="*/ 423 h 836"/>
                  <a:gd name="T16" fmla="*/ 37 w 504"/>
                  <a:gd name="T17" fmla="*/ 448 h 836"/>
                  <a:gd name="T18" fmla="*/ 2 w 504"/>
                  <a:gd name="T19" fmla="*/ 462 h 836"/>
                  <a:gd name="T20" fmla="*/ 20 w 504"/>
                  <a:gd name="T21" fmla="*/ 472 h 836"/>
                  <a:gd name="T22" fmla="*/ 53 w 504"/>
                  <a:gd name="T23" fmla="*/ 469 h 836"/>
                  <a:gd name="T24" fmla="*/ 100 w 504"/>
                  <a:gd name="T25" fmla="*/ 484 h 836"/>
                  <a:gd name="T26" fmla="*/ 136 w 504"/>
                  <a:gd name="T27" fmla="*/ 461 h 836"/>
                  <a:gd name="T28" fmla="*/ 167 w 504"/>
                  <a:gd name="T29" fmla="*/ 475 h 836"/>
                  <a:gd name="T30" fmla="*/ 210 w 504"/>
                  <a:gd name="T31" fmla="*/ 480 h 836"/>
                  <a:gd name="T32" fmla="*/ 242 w 504"/>
                  <a:gd name="T33" fmla="*/ 477 h 836"/>
                  <a:gd name="T34" fmla="*/ 289 w 504"/>
                  <a:gd name="T35" fmla="*/ 491 h 836"/>
                  <a:gd name="T36" fmla="*/ 326 w 504"/>
                  <a:gd name="T37" fmla="*/ 492 h 836"/>
                  <a:gd name="T38" fmla="*/ 366 w 504"/>
                  <a:gd name="T39" fmla="*/ 484 h 836"/>
                  <a:gd name="T40" fmla="*/ 349 w 504"/>
                  <a:gd name="T41" fmla="*/ 461 h 836"/>
                  <a:gd name="T42" fmla="*/ 350 w 504"/>
                  <a:gd name="T43" fmla="*/ 446 h 836"/>
                  <a:gd name="T44" fmla="*/ 401 w 504"/>
                  <a:gd name="T45" fmla="*/ 423 h 836"/>
                  <a:gd name="T46" fmla="*/ 413 w 504"/>
                  <a:gd name="T47" fmla="*/ 390 h 836"/>
                  <a:gd name="T48" fmla="*/ 377 w 504"/>
                  <a:gd name="T49" fmla="*/ 373 h 836"/>
                  <a:gd name="T50" fmla="*/ 352 w 504"/>
                  <a:gd name="T51" fmla="*/ 371 h 836"/>
                  <a:gd name="T52" fmla="*/ 361 w 504"/>
                  <a:gd name="T53" fmla="*/ 341 h 836"/>
                  <a:gd name="T54" fmla="*/ 361 w 504"/>
                  <a:gd name="T55" fmla="*/ 299 h 836"/>
                  <a:gd name="T56" fmla="*/ 324 w 504"/>
                  <a:gd name="T57" fmla="*/ 250 h 836"/>
                  <a:gd name="T58" fmla="*/ 324 w 504"/>
                  <a:gd name="T59" fmla="*/ 211 h 836"/>
                  <a:gd name="T60" fmla="*/ 311 w 504"/>
                  <a:gd name="T61" fmla="*/ 182 h 836"/>
                  <a:gd name="T62" fmla="*/ 271 w 504"/>
                  <a:gd name="T63" fmla="*/ 165 h 836"/>
                  <a:gd name="T64" fmla="*/ 268 w 504"/>
                  <a:gd name="T65" fmla="*/ 153 h 836"/>
                  <a:gd name="T66" fmla="*/ 302 w 504"/>
                  <a:gd name="T67" fmla="*/ 156 h 836"/>
                  <a:gd name="T68" fmla="*/ 354 w 504"/>
                  <a:gd name="T69" fmla="*/ 110 h 836"/>
                  <a:gd name="T70" fmla="*/ 352 w 504"/>
                  <a:gd name="T71" fmla="*/ 80 h 836"/>
                  <a:gd name="T72" fmla="*/ 302 w 504"/>
                  <a:gd name="T73" fmla="*/ 65 h 836"/>
                  <a:gd name="T74" fmla="*/ 276 w 504"/>
                  <a:gd name="T75" fmla="*/ 67 h 836"/>
                  <a:gd name="T76" fmla="*/ 290 w 504"/>
                  <a:gd name="T77" fmla="*/ 48 h 836"/>
                  <a:gd name="T78" fmla="*/ 345 w 504"/>
                  <a:gd name="T79" fmla="*/ 24 h 836"/>
                  <a:gd name="T80" fmla="*/ 310 w 504"/>
                  <a:gd name="T81" fmla="*/ 8 h 836"/>
                  <a:gd name="T82" fmla="*/ 253 w 504"/>
                  <a:gd name="T83" fmla="*/ 14 h 836"/>
                  <a:gd name="T84" fmla="*/ 229 w 504"/>
                  <a:gd name="T85" fmla="*/ 32 h 836"/>
                  <a:gd name="T86" fmla="*/ 210 w 504"/>
                  <a:gd name="T87" fmla="*/ 55 h 836"/>
                  <a:gd name="T88" fmla="*/ 167 w 504"/>
                  <a:gd name="T89" fmla="*/ 97 h 836"/>
                  <a:gd name="T90" fmla="*/ 195 w 504"/>
                  <a:gd name="T91" fmla="*/ 103 h 836"/>
                  <a:gd name="T92" fmla="*/ 154 w 504"/>
                  <a:gd name="T93" fmla="*/ 153 h 836"/>
                  <a:gd name="T94" fmla="*/ 170 w 504"/>
                  <a:gd name="T95" fmla="*/ 161 h 836"/>
                  <a:gd name="T96" fmla="*/ 193 w 504"/>
                  <a:gd name="T97" fmla="*/ 171 h 836"/>
                  <a:gd name="T98" fmla="*/ 165 w 504"/>
                  <a:gd name="T99" fmla="*/ 201 h 836"/>
                  <a:gd name="T100" fmla="*/ 207 w 504"/>
                  <a:gd name="T101" fmla="*/ 221 h 836"/>
                  <a:gd name="T102" fmla="*/ 230 w 504"/>
                  <a:gd name="T103" fmla="*/ 228 h 836"/>
                  <a:gd name="T104" fmla="*/ 223 w 504"/>
                  <a:gd name="T105" fmla="*/ 271 h 836"/>
                  <a:gd name="T106" fmla="*/ 221 w 504"/>
                  <a:gd name="T107" fmla="*/ 301 h 836"/>
                  <a:gd name="T108" fmla="*/ 202 w 504"/>
                  <a:gd name="T109" fmla="*/ 314 h 8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04"/>
                  <a:gd name="T166" fmla="*/ 0 h 836"/>
                  <a:gd name="T167" fmla="*/ 504 w 504"/>
                  <a:gd name="T168" fmla="*/ 836 h 8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04" h="836">
                    <a:moveTo>
                      <a:pt x="149" y="535"/>
                    </a:moveTo>
                    <a:lnTo>
                      <a:pt x="174" y="555"/>
                    </a:lnTo>
                    <a:lnTo>
                      <a:pt x="163" y="576"/>
                    </a:lnTo>
                    <a:lnTo>
                      <a:pt x="149" y="594"/>
                    </a:lnTo>
                    <a:lnTo>
                      <a:pt x="126" y="605"/>
                    </a:lnTo>
                    <a:lnTo>
                      <a:pt x="108" y="614"/>
                    </a:lnTo>
                    <a:lnTo>
                      <a:pt x="88" y="617"/>
                    </a:lnTo>
                    <a:lnTo>
                      <a:pt x="79" y="623"/>
                    </a:lnTo>
                    <a:lnTo>
                      <a:pt x="92" y="648"/>
                    </a:lnTo>
                    <a:lnTo>
                      <a:pt x="115" y="648"/>
                    </a:lnTo>
                    <a:lnTo>
                      <a:pt x="126" y="651"/>
                    </a:lnTo>
                    <a:lnTo>
                      <a:pt x="126" y="669"/>
                    </a:lnTo>
                    <a:lnTo>
                      <a:pt x="138" y="669"/>
                    </a:lnTo>
                    <a:lnTo>
                      <a:pt x="147" y="664"/>
                    </a:lnTo>
                    <a:lnTo>
                      <a:pt x="151" y="680"/>
                    </a:lnTo>
                    <a:lnTo>
                      <a:pt x="165" y="696"/>
                    </a:lnTo>
                    <a:lnTo>
                      <a:pt x="185" y="696"/>
                    </a:lnTo>
                    <a:lnTo>
                      <a:pt x="201" y="692"/>
                    </a:lnTo>
                    <a:lnTo>
                      <a:pt x="212" y="696"/>
                    </a:lnTo>
                    <a:lnTo>
                      <a:pt x="181" y="721"/>
                    </a:lnTo>
                    <a:lnTo>
                      <a:pt x="169" y="728"/>
                    </a:lnTo>
                    <a:lnTo>
                      <a:pt x="151" y="721"/>
                    </a:lnTo>
                    <a:lnTo>
                      <a:pt x="115" y="707"/>
                    </a:lnTo>
                    <a:lnTo>
                      <a:pt x="97" y="707"/>
                    </a:lnTo>
                    <a:lnTo>
                      <a:pt x="79" y="721"/>
                    </a:lnTo>
                    <a:lnTo>
                      <a:pt x="56" y="741"/>
                    </a:lnTo>
                    <a:lnTo>
                      <a:pt x="45" y="751"/>
                    </a:lnTo>
                    <a:lnTo>
                      <a:pt x="31" y="755"/>
                    </a:lnTo>
                    <a:lnTo>
                      <a:pt x="13" y="764"/>
                    </a:lnTo>
                    <a:lnTo>
                      <a:pt x="2" y="773"/>
                    </a:lnTo>
                    <a:lnTo>
                      <a:pt x="0" y="780"/>
                    </a:lnTo>
                    <a:lnTo>
                      <a:pt x="13" y="782"/>
                    </a:lnTo>
                    <a:lnTo>
                      <a:pt x="24" y="791"/>
                    </a:lnTo>
                    <a:lnTo>
                      <a:pt x="38" y="798"/>
                    </a:lnTo>
                    <a:lnTo>
                      <a:pt x="52" y="791"/>
                    </a:lnTo>
                    <a:lnTo>
                      <a:pt x="65" y="785"/>
                    </a:lnTo>
                    <a:lnTo>
                      <a:pt x="79" y="787"/>
                    </a:lnTo>
                    <a:lnTo>
                      <a:pt x="101" y="800"/>
                    </a:lnTo>
                    <a:lnTo>
                      <a:pt x="122" y="810"/>
                    </a:lnTo>
                    <a:lnTo>
                      <a:pt x="135" y="800"/>
                    </a:lnTo>
                    <a:lnTo>
                      <a:pt x="142" y="785"/>
                    </a:lnTo>
                    <a:lnTo>
                      <a:pt x="165" y="771"/>
                    </a:lnTo>
                    <a:lnTo>
                      <a:pt x="178" y="771"/>
                    </a:lnTo>
                    <a:lnTo>
                      <a:pt x="192" y="785"/>
                    </a:lnTo>
                    <a:lnTo>
                      <a:pt x="203" y="794"/>
                    </a:lnTo>
                    <a:lnTo>
                      <a:pt x="219" y="794"/>
                    </a:lnTo>
                    <a:lnTo>
                      <a:pt x="242" y="796"/>
                    </a:lnTo>
                    <a:lnTo>
                      <a:pt x="256" y="803"/>
                    </a:lnTo>
                    <a:lnTo>
                      <a:pt x="271" y="791"/>
                    </a:lnTo>
                    <a:lnTo>
                      <a:pt x="283" y="791"/>
                    </a:lnTo>
                    <a:lnTo>
                      <a:pt x="294" y="798"/>
                    </a:lnTo>
                    <a:lnTo>
                      <a:pt x="310" y="814"/>
                    </a:lnTo>
                    <a:lnTo>
                      <a:pt x="328" y="816"/>
                    </a:lnTo>
                    <a:lnTo>
                      <a:pt x="351" y="821"/>
                    </a:lnTo>
                    <a:lnTo>
                      <a:pt x="364" y="830"/>
                    </a:lnTo>
                    <a:lnTo>
                      <a:pt x="382" y="835"/>
                    </a:lnTo>
                    <a:lnTo>
                      <a:pt x="396" y="825"/>
                    </a:lnTo>
                    <a:lnTo>
                      <a:pt x="416" y="814"/>
                    </a:lnTo>
                    <a:lnTo>
                      <a:pt x="428" y="812"/>
                    </a:lnTo>
                    <a:lnTo>
                      <a:pt x="444" y="810"/>
                    </a:lnTo>
                    <a:lnTo>
                      <a:pt x="457" y="796"/>
                    </a:lnTo>
                    <a:lnTo>
                      <a:pt x="446" y="785"/>
                    </a:lnTo>
                    <a:lnTo>
                      <a:pt x="423" y="771"/>
                    </a:lnTo>
                    <a:lnTo>
                      <a:pt x="416" y="764"/>
                    </a:lnTo>
                    <a:lnTo>
                      <a:pt x="416" y="755"/>
                    </a:lnTo>
                    <a:lnTo>
                      <a:pt x="425" y="746"/>
                    </a:lnTo>
                    <a:lnTo>
                      <a:pt x="444" y="744"/>
                    </a:lnTo>
                    <a:lnTo>
                      <a:pt x="459" y="737"/>
                    </a:lnTo>
                    <a:lnTo>
                      <a:pt x="487" y="707"/>
                    </a:lnTo>
                    <a:lnTo>
                      <a:pt x="498" y="694"/>
                    </a:lnTo>
                    <a:lnTo>
                      <a:pt x="503" y="669"/>
                    </a:lnTo>
                    <a:lnTo>
                      <a:pt x="503" y="653"/>
                    </a:lnTo>
                    <a:lnTo>
                      <a:pt x="491" y="644"/>
                    </a:lnTo>
                    <a:lnTo>
                      <a:pt x="473" y="630"/>
                    </a:lnTo>
                    <a:lnTo>
                      <a:pt x="459" y="623"/>
                    </a:lnTo>
                    <a:lnTo>
                      <a:pt x="444" y="626"/>
                    </a:lnTo>
                    <a:lnTo>
                      <a:pt x="432" y="633"/>
                    </a:lnTo>
                    <a:lnTo>
                      <a:pt x="428" y="621"/>
                    </a:lnTo>
                    <a:lnTo>
                      <a:pt x="437" y="605"/>
                    </a:lnTo>
                    <a:lnTo>
                      <a:pt x="441" y="594"/>
                    </a:lnTo>
                    <a:lnTo>
                      <a:pt x="439" y="571"/>
                    </a:lnTo>
                    <a:lnTo>
                      <a:pt x="437" y="540"/>
                    </a:lnTo>
                    <a:lnTo>
                      <a:pt x="444" y="515"/>
                    </a:lnTo>
                    <a:lnTo>
                      <a:pt x="439" y="501"/>
                    </a:lnTo>
                    <a:lnTo>
                      <a:pt x="428" y="481"/>
                    </a:lnTo>
                    <a:lnTo>
                      <a:pt x="403" y="437"/>
                    </a:lnTo>
                    <a:lnTo>
                      <a:pt x="394" y="417"/>
                    </a:lnTo>
                    <a:lnTo>
                      <a:pt x="389" y="392"/>
                    </a:lnTo>
                    <a:lnTo>
                      <a:pt x="387" y="378"/>
                    </a:lnTo>
                    <a:lnTo>
                      <a:pt x="394" y="353"/>
                    </a:lnTo>
                    <a:lnTo>
                      <a:pt x="394" y="335"/>
                    </a:lnTo>
                    <a:lnTo>
                      <a:pt x="389" y="315"/>
                    </a:lnTo>
                    <a:lnTo>
                      <a:pt x="378" y="304"/>
                    </a:lnTo>
                    <a:lnTo>
                      <a:pt x="360" y="285"/>
                    </a:lnTo>
                    <a:lnTo>
                      <a:pt x="346" y="279"/>
                    </a:lnTo>
                    <a:lnTo>
                      <a:pt x="330" y="276"/>
                    </a:lnTo>
                    <a:lnTo>
                      <a:pt x="321" y="274"/>
                    </a:lnTo>
                    <a:lnTo>
                      <a:pt x="321" y="265"/>
                    </a:lnTo>
                    <a:lnTo>
                      <a:pt x="326" y="256"/>
                    </a:lnTo>
                    <a:lnTo>
                      <a:pt x="344" y="254"/>
                    </a:lnTo>
                    <a:lnTo>
                      <a:pt x="357" y="260"/>
                    </a:lnTo>
                    <a:lnTo>
                      <a:pt x="367" y="263"/>
                    </a:lnTo>
                    <a:lnTo>
                      <a:pt x="373" y="251"/>
                    </a:lnTo>
                    <a:lnTo>
                      <a:pt x="371" y="240"/>
                    </a:lnTo>
                    <a:lnTo>
                      <a:pt x="432" y="183"/>
                    </a:lnTo>
                    <a:lnTo>
                      <a:pt x="444" y="172"/>
                    </a:lnTo>
                    <a:lnTo>
                      <a:pt x="444" y="147"/>
                    </a:lnTo>
                    <a:lnTo>
                      <a:pt x="428" y="133"/>
                    </a:lnTo>
                    <a:lnTo>
                      <a:pt x="412" y="131"/>
                    </a:lnTo>
                    <a:lnTo>
                      <a:pt x="396" y="108"/>
                    </a:lnTo>
                    <a:lnTo>
                      <a:pt x="367" y="108"/>
                    </a:lnTo>
                    <a:lnTo>
                      <a:pt x="342" y="113"/>
                    </a:lnTo>
                    <a:lnTo>
                      <a:pt x="335" y="111"/>
                    </a:lnTo>
                    <a:lnTo>
                      <a:pt x="328" y="102"/>
                    </a:lnTo>
                    <a:lnTo>
                      <a:pt x="342" y="93"/>
                    </a:lnTo>
                    <a:lnTo>
                      <a:pt x="353" y="81"/>
                    </a:lnTo>
                    <a:lnTo>
                      <a:pt x="378" y="58"/>
                    </a:lnTo>
                    <a:lnTo>
                      <a:pt x="398" y="56"/>
                    </a:lnTo>
                    <a:lnTo>
                      <a:pt x="419" y="40"/>
                    </a:lnTo>
                    <a:lnTo>
                      <a:pt x="437" y="27"/>
                    </a:lnTo>
                    <a:lnTo>
                      <a:pt x="394" y="15"/>
                    </a:lnTo>
                    <a:lnTo>
                      <a:pt x="376" y="13"/>
                    </a:lnTo>
                    <a:lnTo>
                      <a:pt x="355" y="11"/>
                    </a:lnTo>
                    <a:lnTo>
                      <a:pt x="330" y="0"/>
                    </a:lnTo>
                    <a:lnTo>
                      <a:pt x="308" y="24"/>
                    </a:lnTo>
                    <a:lnTo>
                      <a:pt x="310" y="36"/>
                    </a:lnTo>
                    <a:lnTo>
                      <a:pt x="296" y="40"/>
                    </a:lnTo>
                    <a:lnTo>
                      <a:pt x="278" y="54"/>
                    </a:lnTo>
                    <a:lnTo>
                      <a:pt x="258" y="61"/>
                    </a:lnTo>
                    <a:lnTo>
                      <a:pt x="258" y="79"/>
                    </a:lnTo>
                    <a:lnTo>
                      <a:pt x="256" y="93"/>
                    </a:lnTo>
                    <a:lnTo>
                      <a:pt x="240" y="115"/>
                    </a:lnTo>
                    <a:lnTo>
                      <a:pt x="212" y="145"/>
                    </a:lnTo>
                    <a:lnTo>
                      <a:pt x="203" y="161"/>
                    </a:lnTo>
                    <a:lnTo>
                      <a:pt x="208" y="170"/>
                    </a:lnTo>
                    <a:lnTo>
                      <a:pt x="235" y="167"/>
                    </a:lnTo>
                    <a:lnTo>
                      <a:pt x="237" y="172"/>
                    </a:lnTo>
                    <a:lnTo>
                      <a:pt x="237" y="183"/>
                    </a:lnTo>
                    <a:lnTo>
                      <a:pt x="201" y="231"/>
                    </a:lnTo>
                    <a:lnTo>
                      <a:pt x="188" y="256"/>
                    </a:lnTo>
                    <a:lnTo>
                      <a:pt x="178" y="279"/>
                    </a:lnTo>
                    <a:lnTo>
                      <a:pt x="188" y="290"/>
                    </a:lnTo>
                    <a:lnTo>
                      <a:pt x="206" y="270"/>
                    </a:lnTo>
                    <a:lnTo>
                      <a:pt x="222" y="245"/>
                    </a:lnTo>
                    <a:lnTo>
                      <a:pt x="233" y="251"/>
                    </a:lnTo>
                    <a:lnTo>
                      <a:pt x="235" y="288"/>
                    </a:lnTo>
                    <a:lnTo>
                      <a:pt x="237" y="310"/>
                    </a:lnTo>
                    <a:lnTo>
                      <a:pt x="215" y="322"/>
                    </a:lnTo>
                    <a:lnTo>
                      <a:pt x="201" y="338"/>
                    </a:lnTo>
                    <a:lnTo>
                      <a:pt x="197" y="349"/>
                    </a:lnTo>
                    <a:lnTo>
                      <a:pt x="224" y="374"/>
                    </a:lnTo>
                    <a:lnTo>
                      <a:pt x="251" y="369"/>
                    </a:lnTo>
                    <a:lnTo>
                      <a:pt x="256" y="385"/>
                    </a:lnTo>
                    <a:lnTo>
                      <a:pt x="283" y="367"/>
                    </a:lnTo>
                    <a:lnTo>
                      <a:pt x="280" y="381"/>
                    </a:lnTo>
                    <a:lnTo>
                      <a:pt x="258" y="408"/>
                    </a:lnTo>
                    <a:lnTo>
                      <a:pt x="269" y="437"/>
                    </a:lnTo>
                    <a:lnTo>
                      <a:pt x="271" y="453"/>
                    </a:lnTo>
                    <a:lnTo>
                      <a:pt x="294" y="456"/>
                    </a:lnTo>
                    <a:lnTo>
                      <a:pt x="294" y="469"/>
                    </a:lnTo>
                    <a:lnTo>
                      <a:pt x="269" y="503"/>
                    </a:lnTo>
                    <a:lnTo>
                      <a:pt x="258" y="499"/>
                    </a:lnTo>
                    <a:lnTo>
                      <a:pt x="249" y="508"/>
                    </a:lnTo>
                    <a:lnTo>
                      <a:pt x="246" y="526"/>
                    </a:lnTo>
                    <a:lnTo>
                      <a:pt x="219" y="510"/>
                    </a:lnTo>
                    <a:lnTo>
                      <a:pt x="149" y="535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73" name="Freeform 53"/>
              <p:cNvSpPr>
                <a:spLocks/>
              </p:cNvSpPr>
              <p:nvPr/>
            </p:nvSpPr>
            <p:spPr bwMode="auto">
              <a:xfrm>
                <a:off x="6397888" y="3175153"/>
                <a:ext cx="54128" cy="49052"/>
              </a:xfrm>
              <a:custGeom>
                <a:avLst/>
                <a:gdLst>
                  <a:gd name="T0" fmla="*/ 18 w 42"/>
                  <a:gd name="T1" fmla="*/ 0 h 38"/>
                  <a:gd name="T2" fmla="*/ 30 w 42"/>
                  <a:gd name="T3" fmla="*/ 2 h 38"/>
                  <a:gd name="T4" fmla="*/ 33 w 42"/>
                  <a:gd name="T5" fmla="*/ 11 h 38"/>
                  <a:gd name="T6" fmla="*/ 18 w 42"/>
                  <a:gd name="T7" fmla="*/ 20 h 38"/>
                  <a:gd name="T8" fmla="*/ 2 w 42"/>
                  <a:gd name="T9" fmla="*/ 24 h 38"/>
                  <a:gd name="T10" fmla="*/ 0 w 42"/>
                  <a:gd name="T11" fmla="*/ 12 h 38"/>
                  <a:gd name="T12" fmla="*/ 18 w 42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38"/>
                  <a:gd name="T23" fmla="*/ 42 w 42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38">
                    <a:moveTo>
                      <a:pt x="22" y="0"/>
                    </a:moveTo>
                    <a:lnTo>
                      <a:pt x="38" y="2"/>
                    </a:lnTo>
                    <a:lnTo>
                      <a:pt x="41" y="17"/>
                    </a:lnTo>
                    <a:lnTo>
                      <a:pt x="22" y="31"/>
                    </a:lnTo>
                    <a:lnTo>
                      <a:pt x="2" y="37"/>
                    </a:lnTo>
                    <a:lnTo>
                      <a:pt x="0" y="19"/>
                    </a:lnTo>
                    <a:lnTo>
                      <a:pt x="22" y="0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74" name="Freeform 54"/>
              <p:cNvSpPr>
                <a:spLocks/>
              </p:cNvSpPr>
              <p:nvPr/>
            </p:nvSpPr>
            <p:spPr bwMode="auto">
              <a:xfrm>
                <a:off x="6359999" y="2927008"/>
                <a:ext cx="55481" cy="47609"/>
              </a:xfrm>
              <a:custGeom>
                <a:avLst/>
                <a:gdLst>
                  <a:gd name="T0" fmla="*/ 29 w 43"/>
                  <a:gd name="T1" fmla="*/ 0 h 38"/>
                  <a:gd name="T2" fmla="*/ 34 w 43"/>
                  <a:gd name="T3" fmla="*/ 10 h 38"/>
                  <a:gd name="T4" fmla="*/ 18 w 43"/>
                  <a:gd name="T5" fmla="*/ 17 h 38"/>
                  <a:gd name="T6" fmla="*/ 4 w 43"/>
                  <a:gd name="T7" fmla="*/ 21 h 38"/>
                  <a:gd name="T8" fmla="*/ 0 w 43"/>
                  <a:gd name="T9" fmla="*/ 11 h 38"/>
                  <a:gd name="T10" fmla="*/ 8 w 43"/>
                  <a:gd name="T11" fmla="*/ 3 h 38"/>
                  <a:gd name="T12" fmla="*/ 29 w 43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38"/>
                  <a:gd name="T23" fmla="*/ 43 w 43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38">
                    <a:moveTo>
                      <a:pt x="35" y="0"/>
                    </a:moveTo>
                    <a:lnTo>
                      <a:pt x="42" y="17"/>
                    </a:lnTo>
                    <a:lnTo>
                      <a:pt x="22" y="31"/>
                    </a:lnTo>
                    <a:lnTo>
                      <a:pt x="4" y="37"/>
                    </a:lnTo>
                    <a:lnTo>
                      <a:pt x="0" y="19"/>
                    </a:lnTo>
                    <a:lnTo>
                      <a:pt x="8" y="5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75" name="Freeform 55"/>
              <p:cNvSpPr>
                <a:spLocks/>
              </p:cNvSpPr>
              <p:nvPr/>
            </p:nvSpPr>
            <p:spPr bwMode="auto">
              <a:xfrm>
                <a:off x="6442543" y="2735128"/>
                <a:ext cx="46009" cy="73578"/>
              </a:xfrm>
              <a:custGeom>
                <a:avLst/>
                <a:gdLst>
                  <a:gd name="T0" fmla="*/ 10 w 36"/>
                  <a:gd name="T1" fmla="*/ 34 h 58"/>
                  <a:gd name="T2" fmla="*/ 27 w 36"/>
                  <a:gd name="T3" fmla="*/ 26 h 58"/>
                  <a:gd name="T4" fmla="*/ 23 w 36"/>
                  <a:gd name="T5" fmla="*/ 15 h 58"/>
                  <a:gd name="T6" fmla="*/ 17 w 36"/>
                  <a:gd name="T7" fmla="*/ 8 h 58"/>
                  <a:gd name="T8" fmla="*/ 10 w 36"/>
                  <a:gd name="T9" fmla="*/ 0 h 58"/>
                  <a:gd name="T10" fmla="*/ 0 w 36"/>
                  <a:gd name="T11" fmla="*/ 4 h 58"/>
                  <a:gd name="T12" fmla="*/ 7 w 36"/>
                  <a:gd name="T13" fmla="*/ 16 h 58"/>
                  <a:gd name="T14" fmla="*/ 10 w 36"/>
                  <a:gd name="T15" fmla="*/ 34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58"/>
                  <a:gd name="T26" fmla="*/ 36 w 36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58">
                    <a:moveTo>
                      <a:pt x="14" y="57"/>
                    </a:moveTo>
                    <a:lnTo>
                      <a:pt x="35" y="43"/>
                    </a:lnTo>
                    <a:lnTo>
                      <a:pt x="28" y="25"/>
                    </a:lnTo>
                    <a:lnTo>
                      <a:pt x="21" y="13"/>
                    </a:lnTo>
                    <a:lnTo>
                      <a:pt x="14" y="0"/>
                    </a:lnTo>
                    <a:lnTo>
                      <a:pt x="0" y="6"/>
                    </a:lnTo>
                    <a:lnTo>
                      <a:pt x="7" y="27"/>
                    </a:lnTo>
                    <a:lnTo>
                      <a:pt x="14" y="57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76" name="Freeform 56"/>
              <p:cNvSpPr>
                <a:spLocks/>
              </p:cNvSpPr>
              <p:nvPr/>
            </p:nvSpPr>
            <p:spPr bwMode="auto">
              <a:xfrm>
                <a:off x="6227386" y="3023669"/>
                <a:ext cx="139379" cy="138500"/>
              </a:xfrm>
              <a:custGeom>
                <a:avLst/>
                <a:gdLst>
                  <a:gd name="T0" fmla="*/ 30 w 109"/>
                  <a:gd name="T1" fmla="*/ 0 h 109"/>
                  <a:gd name="T2" fmla="*/ 51 w 109"/>
                  <a:gd name="T3" fmla="*/ 0 h 109"/>
                  <a:gd name="T4" fmla="*/ 65 w 109"/>
                  <a:gd name="T5" fmla="*/ 4 h 109"/>
                  <a:gd name="T6" fmla="*/ 75 w 109"/>
                  <a:gd name="T7" fmla="*/ 13 h 109"/>
                  <a:gd name="T8" fmla="*/ 84 w 109"/>
                  <a:gd name="T9" fmla="*/ 29 h 109"/>
                  <a:gd name="T10" fmla="*/ 86 w 109"/>
                  <a:gd name="T11" fmla="*/ 44 h 109"/>
                  <a:gd name="T12" fmla="*/ 77 w 109"/>
                  <a:gd name="T13" fmla="*/ 53 h 109"/>
                  <a:gd name="T14" fmla="*/ 73 w 109"/>
                  <a:gd name="T15" fmla="*/ 62 h 109"/>
                  <a:gd name="T16" fmla="*/ 62 w 109"/>
                  <a:gd name="T17" fmla="*/ 65 h 109"/>
                  <a:gd name="T18" fmla="*/ 54 w 109"/>
                  <a:gd name="T19" fmla="*/ 56 h 109"/>
                  <a:gd name="T20" fmla="*/ 44 w 109"/>
                  <a:gd name="T21" fmla="*/ 41 h 109"/>
                  <a:gd name="T22" fmla="*/ 39 w 109"/>
                  <a:gd name="T23" fmla="*/ 35 h 109"/>
                  <a:gd name="T24" fmla="*/ 23 w 109"/>
                  <a:gd name="T25" fmla="*/ 33 h 109"/>
                  <a:gd name="T26" fmla="*/ 0 w 109"/>
                  <a:gd name="T27" fmla="*/ 18 h 109"/>
                  <a:gd name="T28" fmla="*/ 30 w 109"/>
                  <a:gd name="T29" fmla="*/ 0 h 10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9"/>
                  <a:gd name="T46" fmla="*/ 0 h 109"/>
                  <a:gd name="T47" fmla="*/ 109 w 109"/>
                  <a:gd name="T48" fmla="*/ 109 h 10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9" h="109">
                    <a:moveTo>
                      <a:pt x="38" y="0"/>
                    </a:moveTo>
                    <a:lnTo>
                      <a:pt x="63" y="0"/>
                    </a:lnTo>
                    <a:lnTo>
                      <a:pt x="81" y="4"/>
                    </a:lnTo>
                    <a:lnTo>
                      <a:pt x="94" y="22"/>
                    </a:lnTo>
                    <a:lnTo>
                      <a:pt x="105" y="49"/>
                    </a:lnTo>
                    <a:lnTo>
                      <a:pt x="108" y="74"/>
                    </a:lnTo>
                    <a:lnTo>
                      <a:pt x="96" y="87"/>
                    </a:lnTo>
                    <a:lnTo>
                      <a:pt x="92" y="103"/>
                    </a:lnTo>
                    <a:lnTo>
                      <a:pt x="78" y="108"/>
                    </a:lnTo>
                    <a:lnTo>
                      <a:pt x="67" y="94"/>
                    </a:lnTo>
                    <a:lnTo>
                      <a:pt x="56" y="67"/>
                    </a:lnTo>
                    <a:lnTo>
                      <a:pt x="49" y="58"/>
                    </a:lnTo>
                    <a:lnTo>
                      <a:pt x="27" y="56"/>
                    </a:lnTo>
                    <a:lnTo>
                      <a:pt x="0" y="29"/>
                    </a:lnTo>
                    <a:lnTo>
                      <a:pt x="38" y="0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77" name="Freeform 57"/>
              <p:cNvSpPr>
                <a:spLocks/>
              </p:cNvSpPr>
              <p:nvPr/>
            </p:nvSpPr>
            <p:spPr bwMode="auto">
              <a:xfrm>
                <a:off x="6433071" y="2650009"/>
                <a:ext cx="74426" cy="54823"/>
              </a:xfrm>
              <a:custGeom>
                <a:avLst/>
                <a:gdLst>
                  <a:gd name="T0" fmla="*/ 41 w 58"/>
                  <a:gd name="T1" fmla="*/ 0 h 43"/>
                  <a:gd name="T2" fmla="*/ 46 w 58"/>
                  <a:gd name="T3" fmla="*/ 5 h 43"/>
                  <a:gd name="T4" fmla="*/ 27 w 58"/>
                  <a:gd name="T5" fmla="*/ 13 h 43"/>
                  <a:gd name="T6" fmla="*/ 9 w 58"/>
                  <a:gd name="T7" fmla="*/ 26 h 43"/>
                  <a:gd name="T8" fmla="*/ 2 w 58"/>
                  <a:gd name="T9" fmla="*/ 23 h 43"/>
                  <a:gd name="T10" fmla="*/ 0 w 58"/>
                  <a:gd name="T11" fmla="*/ 9 h 43"/>
                  <a:gd name="T12" fmla="*/ 0 w 58"/>
                  <a:gd name="T13" fmla="*/ 4 h 43"/>
                  <a:gd name="T14" fmla="*/ 27 w 58"/>
                  <a:gd name="T15" fmla="*/ 0 h 43"/>
                  <a:gd name="T16" fmla="*/ 41 w 58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43"/>
                  <a:gd name="T29" fmla="*/ 58 w 58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43">
                    <a:moveTo>
                      <a:pt x="50" y="0"/>
                    </a:moveTo>
                    <a:lnTo>
                      <a:pt x="57" y="9"/>
                    </a:lnTo>
                    <a:lnTo>
                      <a:pt x="34" y="21"/>
                    </a:lnTo>
                    <a:lnTo>
                      <a:pt x="13" y="42"/>
                    </a:lnTo>
                    <a:lnTo>
                      <a:pt x="2" y="3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34" y="0"/>
                    </a:lnTo>
                    <a:lnTo>
                      <a:pt x="50" y="0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79" name="Group 59"/>
              <p:cNvGrpSpPr>
                <a:grpSpLocks/>
              </p:cNvGrpSpPr>
              <p:nvPr/>
            </p:nvGrpSpPr>
            <p:grpSpPr bwMode="auto">
              <a:xfrm>
                <a:off x="7671241" y="1637230"/>
                <a:ext cx="807855" cy="1676423"/>
                <a:chOff x="3324" y="947"/>
                <a:chExt cx="626" cy="1332"/>
              </a:xfrm>
              <a:solidFill>
                <a:srgbClr val="B8ABCD"/>
              </a:solidFill>
            </p:grpSpPr>
            <p:sp>
              <p:nvSpPr>
                <p:cNvPr id="99" name="Freeform 60"/>
                <p:cNvSpPr>
                  <a:spLocks/>
                </p:cNvSpPr>
                <p:nvPr/>
              </p:nvSpPr>
              <p:spPr bwMode="auto">
                <a:xfrm>
                  <a:off x="3573" y="2099"/>
                  <a:ext cx="42" cy="103"/>
                </a:xfrm>
                <a:custGeom>
                  <a:avLst/>
                  <a:gdLst>
                    <a:gd name="T0" fmla="*/ 41 w 42"/>
                    <a:gd name="T1" fmla="*/ 0 h 103"/>
                    <a:gd name="T2" fmla="*/ 38 w 42"/>
                    <a:gd name="T3" fmla="*/ 34 h 103"/>
                    <a:gd name="T4" fmla="*/ 27 w 42"/>
                    <a:gd name="T5" fmla="*/ 61 h 103"/>
                    <a:gd name="T6" fmla="*/ 6 w 42"/>
                    <a:gd name="T7" fmla="*/ 77 h 103"/>
                    <a:gd name="T8" fmla="*/ 11 w 42"/>
                    <a:gd name="T9" fmla="*/ 95 h 103"/>
                    <a:gd name="T10" fmla="*/ 4 w 42"/>
                    <a:gd name="T11" fmla="*/ 102 h 103"/>
                    <a:gd name="T12" fmla="*/ 0 w 42"/>
                    <a:gd name="T13" fmla="*/ 79 h 103"/>
                    <a:gd name="T14" fmla="*/ 6 w 42"/>
                    <a:gd name="T15" fmla="*/ 63 h 103"/>
                    <a:gd name="T16" fmla="*/ 11 w 42"/>
                    <a:gd name="T17" fmla="*/ 43 h 103"/>
                    <a:gd name="T18" fmla="*/ 41 w 42"/>
                    <a:gd name="T19" fmla="*/ 0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2"/>
                    <a:gd name="T31" fmla="*/ 0 h 103"/>
                    <a:gd name="T32" fmla="*/ 42 w 42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2" h="103">
                      <a:moveTo>
                        <a:pt x="41" y="0"/>
                      </a:moveTo>
                      <a:lnTo>
                        <a:pt x="38" y="34"/>
                      </a:lnTo>
                      <a:lnTo>
                        <a:pt x="27" y="61"/>
                      </a:lnTo>
                      <a:lnTo>
                        <a:pt x="6" y="77"/>
                      </a:lnTo>
                      <a:lnTo>
                        <a:pt x="11" y="95"/>
                      </a:lnTo>
                      <a:lnTo>
                        <a:pt x="4" y="102"/>
                      </a:lnTo>
                      <a:lnTo>
                        <a:pt x="0" y="79"/>
                      </a:lnTo>
                      <a:lnTo>
                        <a:pt x="6" y="63"/>
                      </a:lnTo>
                      <a:lnTo>
                        <a:pt x="11" y="43"/>
                      </a:lnTo>
                      <a:lnTo>
                        <a:pt x="41" y="0"/>
                      </a:lnTo>
                    </a:path>
                  </a:pathLst>
                </a:custGeom>
                <a:grp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0" name="Freeform 61"/>
                <p:cNvSpPr>
                  <a:spLocks/>
                </p:cNvSpPr>
                <p:nvPr/>
              </p:nvSpPr>
              <p:spPr bwMode="auto">
                <a:xfrm>
                  <a:off x="3666" y="2053"/>
                  <a:ext cx="58" cy="81"/>
                </a:xfrm>
                <a:custGeom>
                  <a:avLst/>
                  <a:gdLst>
                    <a:gd name="T0" fmla="*/ 45 w 58"/>
                    <a:gd name="T1" fmla="*/ 0 h 81"/>
                    <a:gd name="T2" fmla="*/ 57 w 58"/>
                    <a:gd name="T3" fmla="*/ 0 h 81"/>
                    <a:gd name="T4" fmla="*/ 43 w 58"/>
                    <a:gd name="T5" fmla="*/ 15 h 81"/>
                    <a:gd name="T6" fmla="*/ 41 w 58"/>
                    <a:gd name="T7" fmla="*/ 26 h 81"/>
                    <a:gd name="T8" fmla="*/ 45 w 58"/>
                    <a:gd name="T9" fmla="*/ 44 h 81"/>
                    <a:gd name="T10" fmla="*/ 29 w 58"/>
                    <a:gd name="T11" fmla="*/ 60 h 81"/>
                    <a:gd name="T12" fmla="*/ 11 w 58"/>
                    <a:gd name="T13" fmla="*/ 80 h 81"/>
                    <a:gd name="T14" fmla="*/ 6 w 58"/>
                    <a:gd name="T15" fmla="*/ 60 h 81"/>
                    <a:gd name="T16" fmla="*/ 0 w 58"/>
                    <a:gd name="T17" fmla="*/ 53 h 81"/>
                    <a:gd name="T18" fmla="*/ 0 w 58"/>
                    <a:gd name="T19" fmla="*/ 37 h 81"/>
                    <a:gd name="T20" fmla="*/ 18 w 58"/>
                    <a:gd name="T21" fmla="*/ 22 h 81"/>
                    <a:gd name="T22" fmla="*/ 45 w 58"/>
                    <a:gd name="T23" fmla="*/ 0 h 8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8"/>
                    <a:gd name="T37" fmla="*/ 0 h 81"/>
                    <a:gd name="T38" fmla="*/ 58 w 58"/>
                    <a:gd name="T39" fmla="*/ 81 h 8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8" h="81">
                      <a:moveTo>
                        <a:pt x="45" y="0"/>
                      </a:moveTo>
                      <a:lnTo>
                        <a:pt x="57" y="0"/>
                      </a:lnTo>
                      <a:lnTo>
                        <a:pt x="43" y="15"/>
                      </a:lnTo>
                      <a:lnTo>
                        <a:pt x="41" y="26"/>
                      </a:lnTo>
                      <a:lnTo>
                        <a:pt x="45" y="44"/>
                      </a:lnTo>
                      <a:lnTo>
                        <a:pt x="29" y="60"/>
                      </a:lnTo>
                      <a:lnTo>
                        <a:pt x="11" y="80"/>
                      </a:lnTo>
                      <a:lnTo>
                        <a:pt x="6" y="60"/>
                      </a:lnTo>
                      <a:lnTo>
                        <a:pt x="0" y="53"/>
                      </a:lnTo>
                      <a:lnTo>
                        <a:pt x="0" y="37"/>
                      </a:lnTo>
                      <a:lnTo>
                        <a:pt x="18" y="22"/>
                      </a:lnTo>
                      <a:lnTo>
                        <a:pt x="45" y="0"/>
                      </a:lnTo>
                    </a:path>
                  </a:pathLst>
                </a:custGeom>
                <a:grp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01" name="Group 62"/>
                <p:cNvGrpSpPr>
                  <a:grpSpLocks/>
                </p:cNvGrpSpPr>
                <p:nvPr/>
              </p:nvGrpSpPr>
              <p:grpSpPr bwMode="auto">
                <a:xfrm>
                  <a:off x="3324" y="947"/>
                  <a:ext cx="626" cy="1332"/>
                  <a:chOff x="3324" y="947"/>
                  <a:chExt cx="626" cy="1332"/>
                </a:xfrm>
                <a:grpFill/>
              </p:grpSpPr>
              <p:sp>
                <p:nvSpPr>
                  <p:cNvPr id="102" name="Freeform 63"/>
                  <p:cNvSpPr>
                    <a:spLocks/>
                  </p:cNvSpPr>
                  <p:nvPr/>
                </p:nvSpPr>
                <p:spPr bwMode="auto">
                  <a:xfrm>
                    <a:off x="3324" y="947"/>
                    <a:ext cx="626" cy="1332"/>
                  </a:xfrm>
                  <a:custGeom>
                    <a:avLst/>
                    <a:gdLst>
                      <a:gd name="T0" fmla="*/ 492 w 626"/>
                      <a:gd name="T1" fmla="*/ 24 h 1332"/>
                      <a:gd name="T2" fmla="*/ 577 w 626"/>
                      <a:gd name="T3" fmla="*/ 81 h 1332"/>
                      <a:gd name="T4" fmla="*/ 583 w 626"/>
                      <a:gd name="T5" fmla="*/ 131 h 1332"/>
                      <a:gd name="T6" fmla="*/ 604 w 626"/>
                      <a:gd name="T7" fmla="*/ 177 h 1332"/>
                      <a:gd name="T8" fmla="*/ 599 w 626"/>
                      <a:gd name="T9" fmla="*/ 236 h 1332"/>
                      <a:gd name="T10" fmla="*/ 618 w 626"/>
                      <a:gd name="T11" fmla="*/ 277 h 1332"/>
                      <a:gd name="T12" fmla="*/ 613 w 626"/>
                      <a:gd name="T13" fmla="*/ 311 h 1332"/>
                      <a:gd name="T14" fmla="*/ 538 w 626"/>
                      <a:gd name="T15" fmla="*/ 317 h 1332"/>
                      <a:gd name="T16" fmla="*/ 504 w 626"/>
                      <a:gd name="T17" fmla="*/ 367 h 1332"/>
                      <a:gd name="T18" fmla="*/ 494 w 626"/>
                      <a:gd name="T19" fmla="*/ 406 h 1332"/>
                      <a:gd name="T20" fmla="*/ 499 w 626"/>
                      <a:gd name="T21" fmla="*/ 458 h 1332"/>
                      <a:gd name="T22" fmla="*/ 476 w 626"/>
                      <a:gd name="T23" fmla="*/ 508 h 1332"/>
                      <a:gd name="T24" fmla="*/ 406 w 626"/>
                      <a:gd name="T25" fmla="*/ 551 h 1332"/>
                      <a:gd name="T26" fmla="*/ 378 w 626"/>
                      <a:gd name="T27" fmla="*/ 576 h 1332"/>
                      <a:gd name="T28" fmla="*/ 346 w 626"/>
                      <a:gd name="T29" fmla="*/ 638 h 1332"/>
                      <a:gd name="T30" fmla="*/ 335 w 626"/>
                      <a:gd name="T31" fmla="*/ 688 h 1332"/>
                      <a:gd name="T32" fmla="*/ 305 w 626"/>
                      <a:gd name="T33" fmla="*/ 754 h 1332"/>
                      <a:gd name="T34" fmla="*/ 348 w 626"/>
                      <a:gd name="T35" fmla="*/ 842 h 1332"/>
                      <a:gd name="T36" fmla="*/ 383 w 626"/>
                      <a:gd name="T37" fmla="*/ 908 h 1332"/>
                      <a:gd name="T38" fmla="*/ 346 w 626"/>
                      <a:gd name="T39" fmla="*/ 933 h 1332"/>
                      <a:gd name="T40" fmla="*/ 312 w 626"/>
                      <a:gd name="T41" fmla="*/ 938 h 1332"/>
                      <a:gd name="T42" fmla="*/ 241 w 626"/>
                      <a:gd name="T43" fmla="*/ 942 h 1332"/>
                      <a:gd name="T44" fmla="*/ 307 w 626"/>
                      <a:gd name="T45" fmla="*/ 958 h 1332"/>
                      <a:gd name="T46" fmla="*/ 346 w 626"/>
                      <a:gd name="T47" fmla="*/ 978 h 1332"/>
                      <a:gd name="T48" fmla="*/ 321 w 626"/>
                      <a:gd name="T49" fmla="*/ 994 h 1332"/>
                      <a:gd name="T50" fmla="*/ 278 w 626"/>
                      <a:gd name="T51" fmla="*/ 1033 h 1332"/>
                      <a:gd name="T52" fmla="*/ 266 w 626"/>
                      <a:gd name="T53" fmla="*/ 1069 h 1332"/>
                      <a:gd name="T54" fmla="*/ 250 w 626"/>
                      <a:gd name="T55" fmla="*/ 1156 h 1332"/>
                      <a:gd name="T56" fmla="*/ 230 w 626"/>
                      <a:gd name="T57" fmla="*/ 1215 h 1332"/>
                      <a:gd name="T58" fmla="*/ 177 w 626"/>
                      <a:gd name="T59" fmla="*/ 1260 h 1332"/>
                      <a:gd name="T60" fmla="*/ 130 w 626"/>
                      <a:gd name="T61" fmla="*/ 1276 h 1332"/>
                      <a:gd name="T62" fmla="*/ 120 w 626"/>
                      <a:gd name="T63" fmla="*/ 1319 h 1332"/>
                      <a:gd name="T64" fmla="*/ 70 w 626"/>
                      <a:gd name="T65" fmla="*/ 1331 h 1332"/>
                      <a:gd name="T66" fmla="*/ 50 w 626"/>
                      <a:gd name="T67" fmla="*/ 1310 h 1332"/>
                      <a:gd name="T68" fmla="*/ 29 w 626"/>
                      <a:gd name="T69" fmla="*/ 1235 h 1332"/>
                      <a:gd name="T70" fmla="*/ 45 w 626"/>
                      <a:gd name="T71" fmla="*/ 1219 h 1332"/>
                      <a:gd name="T72" fmla="*/ 50 w 626"/>
                      <a:gd name="T73" fmla="*/ 1194 h 1332"/>
                      <a:gd name="T74" fmla="*/ 29 w 626"/>
                      <a:gd name="T75" fmla="*/ 1126 h 1332"/>
                      <a:gd name="T76" fmla="*/ 11 w 626"/>
                      <a:gd name="T77" fmla="*/ 1074 h 1332"/>
                      <a:gd name="T78" fmla="*/ 0 w 626"/>
                      <a:gd name="T79" fmla="*/ 990 h 1332"/>
                      <a:gd name="T80" fmla="*/ 20 w 626"/>
                      <a:gd name="T81" fmla="*/ 958 h 1332"/>
                      <a:gd name="T82" fmla="*/ 36 w 626"/>
                      <a:gd name="T83" fmla="*/ 874 h 1332"/>
                      <a:gd name="T84" fmla="*/ 79 w 626"/>
                      <a:gd name="T85" fmla="*/ 824 h 1332"/>
                      <a:gd name="T86" fmla="*/ 66 w 626"/>
                      <a:gd name="T87" fmla="*/ 738 h 1332"/>
                      <a:gd name="T88" fmla="*/ 84 w 626"/>
                      <a:gd name="T89" fmla="*/ 697 h 1332"/>
                      <a:gd name="T90" fmla="*/ 75 w 626"/>
                      <a:gd name="T91" fmla="*/ 622 h 1332"/>
                      <a:gd name="T92" fmla="*/ 91 w 626"/>
                      <a:gd name="T93" fmla="*/ 533 h 1332"/>
                      <a:gd name="T94" fmla="*/ 145 w 626"/>
                      <a:gd name="T95" fmla="*/ 476 h 1332"/>
                      <a:gd name="T96" fmla="*/ 196 w 626"/>
                      <a:gd name="T97" fmla="*/ 458 h 1332"/>
                      <a:gd name="T98" fmla="*/ 175 w 626"/>
                      <a:gd name="T99" fmla="*/ 406 h 1332"/>
                      <a:gd name="T100" fmla="*/ 196 w 626"/>
                      <a:gd name="T101" fmla="*/ 361 h 1332"/>
                      <a:gd name="T102" fmla="*/ 207 w 626"/>
                      <a:gd name="T103" fmla="*/ 293 h 1332"/>
                      <a:gd name="T104" fmla="*/ 262 w 626"/>
                      <a:gd name="T105" fmla="*/ 252 h 1332"/>
                      <a:gd name="T106" fmla="*/ 287 w 626"/>
                      <a:gd name="T107" fmla="*/ 199 h 1332"/>
                      <a:gd name="T108" fmla="*/ 328 w 626"/>
                      <a:gd name="T109" fmla="*/ 115 h 1332"/>
                      <a:gd name="T110" fmla="*/ 374 w 626"/>
                      <a:gd name="T111" fmla="*/ 77 h 1332"/>
                      <a:gd name="T112" fmla="*/ 415 w 626"/>
                      <a:gd name="T113" fmla="*/ 47 h 1332"/>
                      <a:gd name="T114" fmla="*/ 467 w 626"/>
                      <a:gd name="T115" fmla="*/ 0 h 1332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626"/>
                      <a:gd name="T175" fmla="*/ 0 h 1332"/>
                      <a:gd name="T176" fmla="*/ 626 w 626"/>
                      <a:gd name="T177" fmla="*/ 1332 h 1332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626" h="1332">
                        <a:moveTo>
                          <a:pt x="472" y="0"/>
                        </a:moveTo>
                        <a:lnTo>
                          <a:pt x="479" y="4"/>
                        </a:lnTo>
                        <a:lnTo>
                          <a:pt x="492" y="24"/>
                        </a:lnTo>
                        <a:lnTo>
                          <a:pt x="547" y="77"/>
                        </a:lnTo>
                        <a:lnTo>
                          <a:pt x="554" y="65"/>
                        </a:lnTo>
                        <a:lnTo>
                          <a:pt x="577" y="81"/>
                        </a:lnTo>
                        <a:lnTo>
                          <a:pt x="583" y="99"/>
                        </a:lnTo>
                        <a:lnTo>
                          <a:pt x="583" y="111"/>
                        </a:lnTo>
                        <a:lnTo>
                          <a:pt x="583" y="131"/>
                        </a:lnTo>
                        <a:lnTo>
                          <a:pt x="577" y="145"/>
                        </a:lnTo>
                        <a:lnTo>
                          <a:pt x="590" y="161"/>
                        </a:lnTo>
                        <a:lnTo>
                          <a:pt x="604" y="177"/>
                        </a:lnTo>
                        <a:lnTo>
                          <a:pt x="604" y="190"/>
                        </a:lnTo>
                        <a:lnTo>
                          <a:pt x="604" y="211"/>
                        </a:lnTo>
                        <a:lnTo>
                          <a:pt x="599" y="236"/>
                        </a:lnTo>
                        <a:lnTo>
                          <a:pt x="590" y="245"/>
                        </a:lnTo>
                        <a:lnTo>
                          <a:pt x="604" y="256"/>
                        </a:lnTo>
                        <a:lnTo>
                          <a:pt x="618" y="277"/>
                        </a:lnTo>
                        <a:lnTo>
                          <a:pt x="625" y="297"/>
                        </a:lnTo>
                        <a:lnTo>
                          <a:pt x="625" y="306"/>
                        </a:lnTo>
                        <a:lnTo>
                          <a:pt x="613" y="311"/>
                        </a:lnTo>
                        <a:lnTo>
                          <a:pt x="558" y="311"/>
                        </a:lnTo>
                        <a:lnTo>
                          <a:pt x="547" y="311"/>
                        </a:lnTo>
                        <a:lnTo>
                          <a:pt x="538" y="317"/>
                        </a:lnTo>
                        <a:lnTo>
                          <a:pt x="538" y="336"/>
                        </a:lnTo>
                        <a:lnTo>
                          <a:pt x="529" y="347"/>
                        </a:lnTo>
                        <a:lnTo>
                          <a:pt x="504" y="367"/>
                        </a:lnTo>
                        <a:lnTo>
                          <a:pt x="508" y="386"/>
                        </a:lnTo>
                        <a:lnTo>
                          <a:pt x="504" y="397"/>
                        </a:lnTo>
                        <a:lnTo>
                          <a:pt x="494" y="406"/>
                        </a:lnTo>
                        <a:lnTo>
                          <a:pt x="504" y="431"/>
                        </a:lnTo>
                        <a:lnTo>
                          <a:pt x="508" y="447"/>
                        </a:lnTo>
                        <a:lnTo>
                          <a:pt x="499" y="458"/>
                        </a:lnTo>
                        <a:lnTo>
                          <a:pt x="483" y="472"/>
                        </a:lnTo>
                        <a:lnTo>
                          <a:pt x="479" y="488"/>
                        </a:lnTo>
                        <a:lnTo>
                          <a:pt x="476" y="508"/>
                        </a:lnTo>
                        <a:lnTo>
                          <a:pt x="447" y="522"/>
                        </a:lnTo>
                        <a:lnTo>
                          <a:pt x="428" y="533"/>
                        </a:lnTo>
                        <a:lnTo>
                          <a:pt x="406" y="551"/>
                        </a:lnTo>
                        <a:lnTo>
                          <a:pt x="408" y="563"/>
                        </a:lnTo>
                        <a:lnTo>
                          <a:pt x="387" y="567"/>
                        </a:lnTo>
                        <a:lnTo>
                          <a:pt x="378" y="576"/>
                        </a:lnTo>
                        <a:lnTo>
                          <a:pt x="358" y="604"/>
                        </a:lnTo>
                        <a:lnTo>
                          <a:pt x="342" y="617"/>
                        </a:lnTo>
                        <a:lnTo>
                          <a:pt x="346" y="638"/>
                        </a:lnTo>
                        <a:lnTo>
                          <a:pt x="335" y="647"/>
                        </a:lnTo>
                        <a:lnTo>
                          <a:pt x="326" y="656"/>
                        </a:lnTo>
                        <a:lnTo>
                          <a:pt x="335" y="688"/>
                        </a:lnTo>
                        <a:lnTo>
                          <a:pt x="330" y="708"/>
                        </a:lnTo>
                        <a:lnTo>
                          <a:pt x="307" y="722"/>
                        </a:lnTo>
                        <a:lnTo>
                          <a:pt x="305" y="754"/>
                        </a:lnTo>
                        <a:lnTo>
                          <a:pt x="307" y="797"/>
                        </a:lnTo>
                        <a:lnTo>
                          <a:pt x="317" y="815"/>
                        </a:lnTo>
                        <a:lnTo>
                          <a:pt x="348" y="842"/>
                        </a:lnTo>
                        <a:lnTo>
                          <a:pt x="362" y="867"/>
                        </a:lnTo>
                        <a:lnTo>
                          <a:pt x="376" y="890"/>
                        </a:lnTo>
                        <a:lnTo>
                          <a:pt x="383" y="908"/>
                        </a:lnTo>
                        <a:lnTo>
                          <a:pt x="376" y="924"/>
                        </a:lnTo>
                        <a:lnTo>
                          <a:pt x="358" y="938"/>
                        </a:lnTo>
                        <a:lnTo>
                          <a:pt x="346" y="933"/>
                        </a:lnTo>
                        <a:lnTo>
                          <a:pt x="335" y="919"/>
                        </a:lnTo>
                        <a:lnTo>
                          <a:pt x="317" y="924"/>
                        </a:lnTo>
                        <a:lnTo>
                          <a:pt x="312" y="938"/>
                        </a:lnTo>
                        <a:lnTo>
                          <a:pt x="287" y="938"/>
                        </a:lnTo>
                        <a:lnTo>
                          <a:pt x="250" y="933"/>
                        </a:lnTo>
                        <a:lnTo>
                          <a:pt x="241" y="942"/>
                        </a:lnTo>
                        <a:lnTo>
                          <a:pt x="266" y="953"/>
                        </a:lnTo>
                        <a:lnTo>
                          <a:pt x="301" y="942"/>
                        </a:lnTo>
                        <a:lnTo>
                          <a:pt x="307" y="958"/>
                        </a:lnTo>
                        <a:lnTo>
                          <a:pt x="335" y="963"/>
                        </a:lnTo>
                        <a:lnTo>
                          <a:pt x="353" y="969"/>
                        </a:lnTo>
                        <a:lnTo>
                          <a:pt x="346" y="978"/>
                        </a:lnTo>
                        <a:lnTo>
                          <a:pt x="321" y="974"/>
                        </a:lnTo>
                        <a:lnTo>
                          <a:pt x="317" y="983"/>
                        </a:lnTo>
                        <a:lnTo>
                          <a:pt x="321" y="994"/>
                        </a:lnTo>
                        <a:lnTo>
                          <a:pt x="307" y="1013"/>
                        </a:lnTo>
                        <a:lnTo>
                          <a:pt x="287" y="1028"/>
                        </a:lnTo>
                        <a:lnTo>
                          <a:pt x="278" y="1033"/>
                        </a:lnTo>
                        <a:lnTo>
                          <a:pt x="271" y="1037"/>
                        </a:lnTo>
                        <a:lnTo>
                          <a:pt x="276" y="1056"/>
                        </a:lnTo>
                        <a:lnTo>
                          <a:pt x="266" y="1069"/>
                        </a:lnTo>
                        <a:lnTo>
                          <a:pt x="253" y="1094"/>
                        </a:lnTo>
                        <a:lnTo>
                          <a:pt x="257" y="1119"/>
                        </a:lnTo>
                        <a:lnTo>
                          <a:pt x="250" y="1156"/>
                        </a:lnTo>
                        <a:lnTo>
                          <a:pt x="241" y="1174"/>
                        </a:lnTo>
                        <a:lnTo>
                          <a:pt x="241" y="1196"/>
                        </a:lnTo>
                        <a:lnTo>
                          <a:pt x="230" y="1215"/>
                        </a:lnTo>
                        <a:lnTo>
                          <a:pt x="212" y="1244"/>
                        </a:lnTo>
                        <a:lnTo>
                          <a:pt x="207" y="1265"/>
                        </a:lnTo>
                        <a:lnTo>
                          <a:pt x="177" y="1260"/>
                        </a:lnTo>
                        <a:lnTo>
                          <a:pt x="150" y="1260"/>
                        </a:lnTo>
                        <a:lnTo>
                          <a:pt x="145" y="1271"/>
                        </a:lnTo>
                        <a:lnTo>
                          <a:pt x="130" y="1276"/>
                        </a:lnTo>
                        <a:lnTo>
                          <a:pt x="120" y="1281"/>
                        </a:lnTo>
                        <a:lnTo>
                          <a:pt x="125" y="1296"/>
                        </a:lnTo>
                        <a:lnTo>
                          <a:pt x="120" y="1319"/>
                        </a:lnTo>
                        <a:lnTo>
                          <a:pt x="100" y="1331"/>
                        </a:lnTo>
                        <a:lnTo>
                          <a:pt x="88" y="1319"/>
                        </a:lnTo>
                        <a:lnTo>
                          <a:pt x="70" y="1331"/>
                        </a:lnTo>
                        <a:lnTo>
                          <a:pt x="50" y="1331"/>
                        </a:lnTo>
                        <a:lnTo>
                          <a:pt x="41" y="1319"/>
                        </a:lnTo>
                        <a:lnTo>
                          <a:pt x="50" y="1310"/>
                        </a:lnTo>
                        <a:lnTo>
                          <a:pt x="54" y="1285"/>
                        </a:lnTo>
                        <a:lnTo>
                          <a:pt x="36" y="1253"/>
                        </a:lnTo>
                        <a:lnTo>
                          <a:pt x="29" y="1235"/>
                        </a:lnTo>
                        <a:lnTo>
                          <a:pt x="34" y="1226"/>
                        </a:lnTo>
                        <a:lnTo>
                          <a:pt x="41" y="1226"/>
                        </a:lnTo>
                        <a:lnTo>
                          <a:pt x="45" y="1219"/>
                        </a:lnTo>
                        <a:lnTo>
                          <a:pt x="50" y="1210"/>
                        </a:lnTo>
                        <a:lnTo>
                          <a:pt x="54" y="1201"/>
                        </a:lnTo>
                        <a:lnTo>
                          <a:pt x="50" y="1194"/>
                        </a:lnTo>
                        <a:lnTo>
                          <a:pt x="41" y="1178"/>
                        </a:lnTo>
                        <a:lnTo>
                          <a:pt x="25" y="1153"/>
                        </a:lnTo>
                        <a:lnTo>
                          <a:pt x="29" y="1126"/>
                        </a:lnTo>
                        <a:lnTo>
                          <a:pt x="15" y="1108"/>
                        </a:lnTo>
                        <a:lnTo>
                          <a:pt x="4" y="1094"/>
                        </a:lnTo>
                        <a:lnTo>
                          <a:pt x="11" y="1074"/>
                        </a:lnTo>
                        <a:lnTo>
                          <a:pt x="20" y="1033"/>
                        </a:lnTo>
                        <a:lnTo>
                          <a:pt x="4" y="1013"/>
                        </a:lnTo>
                        <a:lnTo>
                          <a:pt x="0" y="990"/>
                        </a:lnTo>
                        <a:lnTo>
                          <a:pt x="0" y="978"/>
                        </a:lnTo>
                        <a:lnTo>
                          <a:pt x="9" y="953"/>
                        </a:lnTo>
                        <a:lnTo>
                          <a:pt x="20" y="958"/>
                        </a:lnTo>
                        <a:lnTo>
                          <a:pt x="34" y="924"/>
                        </a:lnTo>
                        <a:lnTo>
                          <a:pt x="34" y="888"/>
                        </a:lnTo>
                        <a:lnTo>
                          <a:pt x="36" y="874"/>
                        </a:lnTo>
                        <a:lnTo>
                          <a:pt x="54" y="863"/>
                        </a:lnTo>
                        <a:lnTo>
                          <a:pt x="79" y="844"/>
                        </a:lnTo>
                        <a:lnTo>
                          <a:pt x="79" y="824"/>
                        </a:lnTo>
                        <a:lnTo>
                          <a:pt x="75" y="763"/>
                        </a:lnTo>
                        <a:lnTo>
                          <a:pt x="66" y="754"/>
                        </a:lnTo>
                        <a:lnTo>
                          <a:pt x="66" y="738"/>
                        </a:lnTo>
                        <a:lnTo>
                          <a:pt x="88" y="729"/>
                        </a:lnTo>
                        <a:lnTo>
                          <a:pt x="95" y="722"/>
                        </a:lnTo>
                        <a:lnTo>
                          <a:pt x="84" y="697"/>
                        </a:lnTo>
                        <a:lnTo>
                          <a:pt x="66" y="672"/>
                        </a:lnTo>
                        <a:lnTo>
                          <a:pt x="70" y="642"/>
                        </a:lnTo>
                        <a:lnTo>
                          <a:pt x="75" y="622"/>
                        </a:lnTo>
                        <a:lnTo>
                          <a:pt x="91" y="583"/>
                        </a:lnTo>
                        <a:lnTo>
                          <a:pt x="91" y="567"/>
                        </a:lnTo>
                        <a:lnTo>
                          <a:pt x="91" y="533"/>
                        </a:lnTo>
                        <a:lnTo>
                          <a:pt x="104" y="506"/>
                        </a:lnTo>
                        <a:lnTo>
                          <a:pt x="125" y="488"/>
                        </a:lnTo>
                        <a:lnTo>
                          <a:pt x="145" y="476"/>
                        </a:lnTo>
                        <a:lnTo>
                          <a:pt x="166" y="481"/>
                        </a:lnTo>
                        <a:lnTo>
                          <a:pt x="187" y="488"/>
                        </a:lnTo>
                        <a:lnTo>
                          <a:pt x="196" y="458"/>
                        </a:lnTo>
                        <a:lnTo>
                          <a:pt x="187" y="433"/>
                        </a:lnTo>
                        <a:lnTo>
                          <a:pt x="177" y="417"/>
                        </a:lnTo>
                        <a:lnTo>
                          <a:pt x="175" y="406"/>
                        </a:lnTo>
                        <a:lnTo>
                          <a:pt x="177" y="392"/>
                        </a:lnTo>
                        <a:lnTo>
                          <a:pt x="191" y="388"/>
                        </a:lnTo>
                        <a:lnTo>
                          <a:pt x="196" y="361"/>
                        </a:lnTo>
                        <a:lnTo>
                          <a:pt x="205" y="336"/>
                        </a:lnTo>
                        <a:lnTo>
                          <a:pt x="207" y="315"/>
                        </a:lnTo>
                        <a:lnTo>
                          <a:pt x="207" y="293"/>
                        </a:lnTo>
                        <a:lnTo>
                          <a:pt x="221" y="274"/>
                        </a:lnTo>
                        <a:lnTo>
                          <a:pt x="246" y="256"/>
                        </a:lnTo>
                        <a:lnTo>
                          <a:pt x="262" y="252"/>
                        </a:lnTo>
                        <a:lnTo>
                          <a:pt x="262" y="231"/>
                        </a:lnTo>
                        <a:lnTo>
                          <a:pt x="271" y="218"/>
                        </a:lnTo>
                        <a:lnTo>
                          <a:pt x="287" y="199"/>
                        </a:lnTo>
                        <a:lnTo>
                          <a:pt x="305" y="186"/>
                        </a:lnTo>
                        <a:lnTo>
                          <a:pt x="296" y="149"/>
                        </a:lnTo>
                        <a:lnTo>
                          <a:pt x="328" y="115"/>
                        </a:lnTo>
                        <a:lnTo>
                          <a:pt x="335" y="102"/>
                        </a:lnTo>
                        <a:lnTo>
                          <a:pt x="358" y="97"/>
                        </a:lnTo>
                        <a:lnTo>
                          <a:pt x="374" y="77"/>
                        </a:lnTo>
                        <a:lnTo>
                          <a:pt x="374" y="65"/>
                        </a:lnTo>
                        <a:lnTo>
                          <a:pt x="387" y="49"/>
                        </a:lnTo>
                        <a:lnTo>
                          <a:pt x="415" y="47"/>
                        </a:lnTo>
                        <a:lnTo>
                          <a:pt x="447" y="47"/>
                        </a:lnTo>
                        <a:lnTo>
                          <a:pt x="472" y="24"/>
                        </a:lnTo>
                        <a:lnTo>
                          <a:pt x="467" y="0"/>
                        </a:lnTo>
                        <a:lnTo>
                          <a:pt x="472" y="0"/>
                        </a:lnTo>
                      </a:path>
                    </a:pathLst>
                  </a:custGeom>
                  <a:grpFill/>
                  <a:ln w="9525" cap="rnd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3" name="Freeform 64"/>
                  <p:cNvSpPr>
                    <a:spLocks/>
                  </p:cNvSpPr>
                  <p:nvPr/>
                </p:nvSpPr>
                <p:spPr bwMode="auto">
                  <a:xfrm>
                    <a:off x="3324" y="947"/>
                    <a:ext cx="626" cy="1332"/>
                  </a:xfrm>
                  <a:custGeom>
                    <a:avLst/>
                    <a:gdLst>
                      <a:gd name="T0" fmla="*/ 492 w 626"/>
                      <a:gd name="T1" fmla="*/ 24 h 1332"/>
                      <a:gd name="T2" fmla="*/ 577 w 626"/>
                      <a:gd name="T3" fmla="*/ 81 h 1332"/>
                      <a:gd name="T4" fmla="*/ 583 w 626"/>
                      <a:gd name="T5" fmla="*/ 131 h 1332"/>
                      <a:gd name="T6" fmla="*/ 604 w 626"/>
                      <a:gd name="T7" fmla="*/ 177 h 1332"/>
                      <a:gd name="T8" fmla="*/ 599 w 626"/>
                      <a:gd name="T9" fmla="*/ 236 h 1332"/>
                      <a:gd name="T10" fmla="*/ 618 w 626"/>
                      <a:gd name="T11" fmla="*/ 277 h 1332"/>
                      <a:gd name="T12" fmla="*/ 613 w 626"/>
                      <a:gd name="T13" fmla="*/ 311 h 1332"/>
                      <a:gd name="T14" fmla="*/ 538 w 626"/>
                      <a:gd name="T15" fmla="*/ 317 h 1332"/>
                      <a:gd name="T16" fmla="*/ 504 w 626"/>
                      <a:gd name="T17" fmla="*/ 367 h 1332"/>
                      <a:gd name="T18" fmla="*/ 494 w 626"/>
                      <a:gd name="T19" fmla="*/ 406 h 1332"/>
                      <a:gd name="T20" fmla="*/ 499 w 626"/>
                      <a:gd name="T21" fmla="*/ 458 h 1332"/>
                      <a:gd name="T22" fmla="*/ 476 w 626"/>
                      <a:gd name="T23" fmla="*/ 508 h 1332"/>
                      <a:gd name="T24" fmla="*/ 406 w 626"/>
                      <a:gd name="T25" fmla="*/ 551 h 1332"/>
                      <a:gd name="T26" fmla="*/ 378 w 626"/>
                      <a:gd name="T27" fmla="*/ 576 h 1332"/>
                      <a:gd name="T28" fmla="*/ 346 w 626"/>
                      <a:gd name="T29" fmla="*/ 638 h 1332"/>
                      <a:gd name="T30" fmla="*/ 335 w 626"/>
                      <a:gd name="T31" fmla="*/ 688 h 1332"/>
                      <a:gd name="T32" fmla="*/ 305 w 626"/>
                      <a:gd name="T33" fmla="*/ 754 h 1332"/>
                      <a:gd name="T34" fmla="*/ 348 w 626"/>
                      <a:gd name="T35" fmla="*/ 842 h 1332"/>
                      <a:gd name="T36" fmla="*/ 383 w 626"/>
                      <a:gd name="T37" fmla="*/ 908 h 1332"/>
                      <a:gd name="T38" fmla="*/ 346 w 626"/>
                      <a:gd name="T39" fmla="*/ 933 h 1332"/>
                      <a:gd name="T40" fmla="*/ 312 w 626"/>
                      <a:gd name="T41" fmla="*/ 938 h 1332"/>
                      <a:gd name="T42" fmla="*/ 241 w 626"/>
                      <a:gd name="T43" fmla="*/ 942 h 1332"/>
                      <a:gd name="T44" fmla="*/ 307 w 626"/>
                      <a:gd name="T45" fmla="*/ 958 h 1332"/>
                      <a:gd name="T46" fmla="*/ 346 w 626"/>
                      <a:gd name="T47" fmla="*/ 978 h 1332"/>
                      <a:gd name="T48" fmla="*/ 321 w 626"/>
                      <a:gd name="T49" fmla="*/ 994 h 1332"/>
                      <a:gd name="T50" fmla="*/ 278 w 626"/>
                      <a:gd name="T51" fmla="*/ 1033 h 1332"/>
                      <a:gd name="T52" fmla="*/ 266 w 626"/>
                      <a:gd name="T53" fmla="*/ 1069 h 1332"/>
                      <a:gd name="T54" fmla="*/ 250 w 626"/>
                      <a:gd name="T55" fmla="*/ 1156 h 1332"/>
                      <a:gd name="T56" fmla="*/ 230 w 626"/>
                      <a:gd name="T57" fmla="*/ 1215 h 1332"/>
                      <a:gd name="T58" fmla="*/ 177 w 626"/>
                      <a:gd name="T59" fmla="*/ 1260 h 1332"/>
                      <a:gd name="T60" fmla="*/ 130 w 626"/>
                      <a:gd name="T61" fmla="*/ 1276 h 1332"/>
                      <a:gd name="T62" fmla="*/ 120 w 626"/>
                      <a:gd name="T63" fmla="*/ 1319 h 1332"/>
                      <a:gd name="T64" fmla="*/ 70 w 626"/>
                      <a:gd name="T65" fmla="*/ 1331 h 1332"/>
                      <a:gd name="T66" fmla="*/ 50 w 626"/>
                      <a:gd name="T67" fmla="*/ 1310 h 1332"/>
                      <a:gd name="T68" fmla="*/ 29 w 626"/>
                      <a:gd name="T69" fmla="*/ 1235 h 1332"/>
                      <a:gd name="T70" fmla="*/ 45 w 626"/>
                      <a:gd name="T71" fmla="*/ 1219 h 1332"/>
                      <a:gd name="T72" fmla="*/ 50 w 626"/>
                      <a:gd name="T73" fmla="*/ 1194 h 1332"/>
                      <a:gd name="T74" fmla="*/ 29 w 626"/>
                      <a:gd name="T75" fmla="*/ 1126 h 1332"/>
                      <a:gd name="T76" fmla="*/ 11 w 626"/>
                      <a:gd name="T77" fmla="*/ 1074 h 1332"/>
                      <a:gd name="T78" fmla="*/ 0 w 626"/>
                      <a:gd name="T79" fmla="*/ 990 h 1332"/>
                      <a:gd name="T80" fmla="*/ 20 w 626"/>
                      <a:gd name="T81" fmla="*/ 958 h 1332"/>
                      <a:gd name="T82" fmla="*/ 36 w 626"/>
                      <a:gd name="T83" fmla="*/ 874 h 1332"/>
                      <a:gd name="T84" fmla="*/ 79 w 626"/>
                      <a:gd name="T85" fmla="*/ 824 h 1332"/>
                      <a:gd name="T86" fmla="*/ 66 w 626"/>
                      <a:gd name="T87" fmla="*/ 738 h 1332"/>
                      <a:gd name="T88" fmla="*/ 84 w 626"/>
                      <a:gd name="T89" fmla="*/ 697 h 1332"/>
                      <a:gd name="T90" fmla="*/ 75 w 626"/>
                      <a:gd name="T91" fmla="*/ 622 h 1332"/>
                      <a:gd name="T92" fmla="*/ 91 w 626"/>
                      <a:gd name="T93" fmla="*/ 533 h 1332"/>
                      <a:gd name="T94" fmla="*/ 145 w 626"/>
                      <a:gd name="T95" fmla="*/ 476 h 1332"/>
                      <a:gd name="T96" fmla="*/ 196 w 626"/>
                      <a:gd name="T97" fmla="*/ 458 h 1332"/>
                      <a:gd name="T98" fmla="*/ 175 w 626"/>
                      <a:gd name="T99" fmla="*/ 406 h 1332"/>
                      <a:gd name="T100" fmla="*/ 196 w 626"/>
                      <a:gd name="T101" fmla="*/ 361 h 1332"/>
                      <a:gd name="T102" fmla="*/ 207 w 626"/>
                      <a:gd name="T103" fmla="*/ 293 h 1332"/>
                      <a:gd name="T104" fmla="*/ 262 w 626"/>
                      <a:gd name="T105" fmla="*/ 252 h 1332"/>
                      <a:gd name="T106" fmla="*/ 287 w 626"/>
                      <a:gd name="T107" fmla="*/ 199 h 1332"/>
                      <a:gd name="T108" fmla="*/ 328 w 626"/>
                      <a:gd name="T109" fmla="*/ 115 h 1332"/>
                      <a:gd name="T110" fmla="*/ 374 w 626"/>
                      <a:gd name="T111" fmla="*/ 77 h 1332"/>
                      <a:gd name="T112" fmla="*/ 415 w 626"/>
                      <a:gd name="T113" fmla="*/ 47 h 1332"/>
                      <a:gd name="T114" fmla="*/ 467 w 626"/>
                      <a:gd name="T115" fmla="*/ 0 h 1332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626"/>
                      <a:gd name="T175" fmla="*/ 0 h 1332"/>
                      <a:gd name="T176" fmla="*/ 626 w 626"/>
                      <a:gd name="T177" fmla="*/ 1332 h 1332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626" h="1332">
                        <a:moveTo>
                          <a:pt x="472" y="0"/>
                        </a:moveTo>
                        <a:lnTo>
                          <a:pt x="479" y="4"/>
                        </a:lnTo>
                        <a:lnTo>
                          <a:pt x="492" y="24"/>
                        </a:lnTo>
                        <a:lnTo>
                          <a:pt x="547" y="77"/>
                        </a:lnTo>
                        <a:lnTo>
                          <a:pt x="554" y="65"/>
                        </a:lnTo>
                        <a:lnTo>
                          <a:pt x="577" y="81"/>
                        </a:lnTo>
                        <a:lnTo>
                          <a:pt x="583" y="99"/>
                        </a:lnTo>
                        <a:lnTo>
                          <a:pt x="583" y="111"/>
                        </a:lnTo>
                        <a:lnTo>
                          <a:pt x="583" y="131"/>
                        </a:lnTo>
                        <a:lnTo>
                          <a:pt x="577" y="145"/>
                        </a:lnTo>
                        <a:lnTo>
                          <a:pt x="590" y="161"/>
                        </a:lnTo>
                        <a:lnTo>
                          <a:pt x="604" y="177"/>
                        </a:lnTo>
                        <a:lnTo>
                          <a:pt x="604" y="190"/>
                        </a:lnTo>
                        <a:lnTo>
                          <a:pt x="604" y="211"/>
                        </a:lnTo>
                        <a:lnTo>
                          <a:pt x="599" y="236"/>
                        </a:lnTo>
                        <a:lnTo>
                          <a:pt x="590" y="245"/>
                        </a:lnTo>
                        <a:lnTo>
                          <a:pt x="604" y="256"/>
                        </a:lnTo>
                        <a:lnTo>
                          <a:pt x="618" y="277"/>
                        </a:lnTo>
                        <a:lnTo>
                          <a:pt x="625" y="297"/>
                        </a:lnTo>
                        <a:lnTo>
                          <a:pt x="625" y="306"/>
                        </a:lnTo>
                        <a:lnTo>
                          <a:pt x="613" y="311"/>
                        </a:lnTo>
                        <a:lnTo>
                          <a:pt x="558" y="311"/>
                        </a:lnTo>
                        <a:lnTo>
                          <a:pt x="547" y="311"/>
                        </a:lnTo>
                        <a:lnTo>
                          <a:pt x="538" y="317"/>
                        </a:lnTo>
                        <a:lnTo>
                          <a:pt x="538" y="336"/>
                        </a:lnTo>
                        <a:lnTo>
                          <a:pt x="529" y="347"/>
                        </a:lnTo>
                        <a:lnTo>
                          <a:pt x="504" y="367"/>
                        </a:lnTo>
                        <a:lnTo>
                          <a:pt x="508" y="386"/>
                        </a:lnTo>
                        <a:lnTo>
                          <a:pt x="504" y="397"/>
                        </a:lnTo>
                        <a:lnTo>
                          <a:pt x="494" y="406"/>
                        </a:lnTo>
                        <a:lnTo>
                          <a:pt x="504" y="431"/>
                        </a:lnTo>
                        <a:lnTo>
                          <a:pt x="508" y="447"/>
                        </a:lnTo>
                        <a:lnTo>
                          <a:pt x="499" y="458"/>
                        </a:lnTo>
                        <a:lnTo>
                          <a:pt x="483" y="472"/>
                        </a:lnTo>
                        <a:lnTo>
                          <a:pt x="479" y="488"/>
                        </a:lnTo>
                        <a:lnTo>
                          <a:pt x="476" y="508"/>
                        </a:lnTo>
                        <a:lnTo>
                          <a:pt x="447" y="522"/>
                        </a:lnTo>
                        <a:lnTo>
                          <a:pt x="428" y="533"/>
                        </a:lnTo>
                        <a:lnTo>
                          <a:pt x="406" y="551"/>
                        </a:lnTo>
                        <a:lnTo>
                          <a:pt x="408" y="563"/>
                        </a:lnTo>
                        <a:lnTo>
                          <a:pt x="387" y="567"/>
                        </a:lnTo>
                        <a:lnTo>
                          <a:pt x="378" y="576"/>
                        </a:lnTo>
                        <a:lnTo>
                          <a:pt x="358" y="604"/>
                        </a:lnTo>
                        <a:lnTo>
                          <a:pt x="342" y="617"/>
                        </a:lnTo>
                        <a:lnTo>
                          <a:pt x="346" y="638"/>
                        </a:lnTo>
                        <a:lnTo>
                          <a:pt x="335" y="647"/>
                        </a:lnTo>
                        <a:lnTo>
                          <a:pt x="326" y="656"/>
                        </a:lnTo>
                        <a:lnTo>
                          <a:pt x="335" y="688"/>
                        </a:lnTo>
                        <a:lnTo>
                          <a:pt x="330" y="708"/>
                        </a:lnTo>
                        <a:lnTo>
                          <a:pt x="307" y="722"/>
                        </a:lnTo>
                        <a:lnTo>
                          <a:pt x="305" y="754"/>
                        </a:lnTo>
                        <a:lnTo>
                          <a:pt x="307" y="797"/>
                        </a:lnTo>
                        <a:lnTo>
                          <a:pt x="317" y="815"/>
                        </a:lnTo>
                        <a:lnTo>
                          <a:pt x="348" y="842"/>
                        </a:lnTo>
                        <a:lnTo>
                          <a:pt x="362" y="867"/>
                        </a:lnTo>
                        <a:lnTo>
                          <a:pt x="376" y="890"/>
                        </a:lnTo>
                        <a:lnTo>
                          <a:pt x="383" y="908"/>
                        </a:lnTo>
                        <a:lnTo>
                          <a:pt x="376" y="924"/>
                        </a:lnTo>
                        <a:lnTo>
                          <a:pt x="358" y="938"/>
                        </a:lnTo>
                        <a:lnTo>
                          <a:pt x="346" y="933"/>
                        </a:lnTo>
                        <a:lnTo>
                          <a:pt x="335" y="919"/>
                        </a:lnTo>
                        <a:lnTo>
                          <a:pt x="317" y="924"/>
                        </a:lnTo>
                        <a:lnTo>
                          <a:pt x="312" y="938"/>
                        </a:lnTo>
                        <a:lnTo>
                          <a:pt x="287" y="938"/>
                        </a:lnTo>
                        <a:lnTo>
                          <a:pt x="250" y="933"/>
                        </a:lnTo>
                        <a:lnTo>
                          <a:pt x="241" y="942"/>
                        </a:lnTo>
                        <a:lnTo>
                          <a:pt x="266" y="953"/>
                        </a:lnTo>
                        <a:lnTo>
                          <a:pt x="301" y="942"/>
                        </a:lnTo>
                        <a:lnTo>
                          <a:pt x="307" y="958"/>
                        </a:lnTo>
                        <a:lnTo>
                          <a:pt x="335" y="963"/>
                        </a:lnTo>
                        <a:lnTo>
                          <a:pt x="353" y="969"/>
                        </a:lnTo>
                        <a:lnTo>
                          <a:pt x="346" y="978"/>
                        </a:lnTo>
                        <a:lnTo>
                          <a:pt x="321" y="974"/>
                        </a:lnTo>
                        <a:lnTo>
                          <a:pt x="317" y="983"/>
                        </a:lnTo>
                        <a:lnTo>
                          <a:pt x="321" y="994"/>
                        </a:lnTo>
                        <a:lnTo>
                          <a:pt x="307" y="1013"/>
                        </a:lnTo>
                        <a:lnTo>
                          <a:pt x="287" y="1028"/>
                        </a:lnTo>
                        <a:lnTo>
                          <a:pt x="278" y="1033"/>
                        </a:lnTo>
                        <a:lnTo>
                          <a:pt x="271" y="1037"/>
                        </a:lnTo>
                        <a:lnTo>
                          <a:pt x="276" y="1056"/>
                        </a:lnTo>
                        <a:lnTo>
                          <a:pt x="266" y="1069"/>
                        </a:lnTo>
                        <a:lnTo>
                          <a:pt x="253" y="1094"/>
                        </a:lnTo>
                        <a:lnTo>
                          <a:pt x="257" y="1119"/>
                        </a:lnTo>
                        <a:lnTo>
                          <a:pt x="250" y="1156"/>
                        </a:lnTo>
                        <a:lnTo>
                          <a:pt x="241" y="1174"/>
                        </a:lnTo>
                        <a:lnTo>
                          <a:pt x="241" y="1196"/>
                        </a:lnTo>
                        <a:lnTo>
                          <a:pt x="230" y="1215"/>
                        </a:lnTo>
                        <a:lnTo>
                          <a:pt x="212" y="1244"/>
                        </a:lnTo>
                        <a:lnTo>
                          <a:pt x="207" y="1265"/>
                        </a:lnTo>
                        <a:lnTo>
                          <a:pt x="177" y="1260"/>
                        </a:lnTo>
                        <a:lnTo>
                          <a:pt x="150" y="1260"/>
                        </a:lnTo>
                        <a:lnTo>
                          <a:pt x="145" y="1271"/>
                        </a:lnTo>
                        <a:lnTo>
                          <a:pt x="130" y="1276"/>
                        </a:lnTo>
                        <a:lnTo>
                          <a:pt x="120" y="1281"/>
                        </a:lnTo>
                        <a:lnTo>
                          <a:pt x="125" y="1296"/>
                        </a:lnTo>
                        <a:lnTo>
                          <a:pt x="120" y="1319"/>
                        </a:lnTo>
                        <a:lnTo>
                          <a:pt x="100" y="1331"/>
                        </a:lnTo>
                        <a:lnTo>
                          <a:pt x="88" y="1319"/>
                        </a:lnTo>
                        <a:lnTo>
                          <a:pt x="70" y="1331"/>
                        </a:lnTo>
                        <a:lnTo>
                          <a:pt x="50" y="1331"/>
                        </a:lnTo>
                        <a:lnTo>
                          <a:pt x="41" y="1319"/>
                        </a:lnTo>
                        <a:lnTo>
                          <a:pt x="50" y="1310"/>
                        </a:lnTo>
                        <a:lnTo>
                          <a:pt x="54" y="1285"/>
                        </a:lnTo>
                        <a:lnTo>
                          <a:pt x="36" y="1253"/>
                        </a:lnTo>
                        <a:lnTo>
                          <a:pt x="29" y="1235"/>
                        </a:lnTo>
                        <a:lnTo>
                          <a:pt x="34" y="1226"/>
                        </a:lnTo>
                        <a:lnTo>
                          <a:pt x="41" y="1226"/>
                        </a:lnTo>
                        <a:lnTo>
                          <a:pt x="45" y="1219"/>
                        </a:lnTo>
                        <a:lnTo>
                          <a:pt x="50" y="1210"/>
                        </a:lnTo>
                        <a:lnTo>
                          <a:pt x="54" y="1201"/>
                        </a:lnTo>
                        <a:lnTo>
                          <a:pt x="50" y="1194"/>
                        </a:lnTo>
                        <a:lnTo>
                          <a:pt x="41" y="1178"/>
                        </a:lnTo>
                        <a:lnTo>
                          <a:pt x="25" y="1153"/>
                        </a:lnTo>
                        <a:lnTo>
                          <a:pt x="29" y="1126"/>
                        </a:lnTo>
                        <a:lnTo>
                          <a:pt x="15" y="1108"/>
                        </a:lnTo>
                        <a:lnTo>
                          <a:pt x="4" y="1094"/>
                        </a:lnTo>
                        <a:lnTo>
                          <a:pt x="11" y="1074"/>
                        </a:lnTo>
                        <a:lnTo>
                          <a:pt x="20" y="1033"/>
                        </a:lnTo>
                        <a:lnTo>
                          <a:pt x="4" y="1013"/>
                        </a:lnTo>
                        <a:lnTo>
                          <a:pt x="0" y="990"/>
                        </a:lnTo>
                        <a:lnTo>
                          <a:pt x="0" y="978"/>
                        </a:lnTo>
                        <a:lnTo>
                          <a:pt x="9" y="953"/>
                        </a:lnTo>
                        <a:lnTo>
                          <a:pt x="20" y="958"/>
                        </a:lnTo>
                        <a:lnTo>
                          <a:pt x="34" y="924"/>
                        </a:lnTo>
                        <a:lnTo>
                          <a:pt x="34" y="888"/>
                        </a:lnTo>
                        <a:lnTo>
                          <a:pt x="36" y="874"/>
                        </a:lnTo>
                        <a:lnTo>
                          <a:pt x="54" y="863"/>
                        </a:lnTo>
                        <a:lnTo>
                          <a:pt x="79" y="844"/>
                        </a:lnTo>
                        <a:lnTo>
                          <a:pt x="79" y="824"/>
                        </a:lnTo>
                        <a:lnTo>
                          <a:pt x="75" y="763"/>
                        </a:lnTo>
                        <a:lnTo>
                          <a:pt x="66" y="754"/>
                        </a:lnTo>
                        <a:lnTo>
                          <a:pt x="66" y="738"/>
                        </a:lnTo>
                        <a:lnTo>
                          <a:pt x="88" y="729"/>
                        </a:lnTo>
                        <a:lnTo>
                          <a:pt x="95" y="722"/>
                        </a:lnTo>
                        <a:lnTo>
                          <a:pt x="84" y="697"/>
                        </a:lnTo>
                        <a:lnTo>
                          <a:pt x="66" y="672"/>
                        </a:lnTo>
                        <a:lnTo>
                          <a:pt x="70" y="642"/>
                        </a:lnTo>
                        <a:lnTo>
                          <a:pt x="75" y="622"/>
                        </a:lnTo>
                        <a:lnTo>
                          <a:pt x="91" y="583"/>
                        </a:lnTo>
                        <a:lnTo>
                          <a:pt x="91" y="567"/>
                        </a:lnTo>
                        <a:lnTo>
                          <a:pt x="91" y="533"/>
                        </a:lnTo>
                        <a:lnTo>
                          <a:pt x="104" y="506"/>
                        </a:lnTo>
                        <a:lnTo>
                          <a:pt x="125" y="488"/>
                        </a:lnTo>
                        <a:lnTo>
                          <a:pt x="145" y="476"/>
                        </a:lnTo>
                        <a:lnTo>
                          <a:pt x="166" y="481"/>
                        </a:lnTo>
                        <a:lnTo>
                          <a:pt x="187" y="488"/>
                        </a:lnTo>
                        <a:lnTo>
                          <a:pt x="196" y="458"/>
                        </a:lnTo>
                        <a:lnTo>
                          <a:pt x="187" y="433"/>
                        </a:lnTo>
                        <a:lnTo>
                          <a:pt x="177" y="417"/>
                        </a:lnTo>
                        <a:lnTo>
                          <a:pt x="175" y="406"/>
                        </a:lnTo>
                        <a:lnTo>
                          <a:pt x="177" y="392"/>
                        </a:lnTo>
                        <a:lnTo>
                          <a:pt x="191" y="388"/>
                        </a:lnTo>
                        <a:lnTo>
                          <a:pt x="196" y="361"/>
                        </a:lnTo>
                        <a:lnTo>
                          <a:pt x="205" y="336"/>
                        </a:lnTo>
                        <a:lnTo>
                          <a:pt x="207" y="315"/>
                        </a:lnTo>
                        <a:lnTo>
                          <a:pt x="207" y="293"/>
                        </a:lnTo>
                        <a:lnTo>
                          <a:pt x="221" y="274"/>
                        </a:lnTo>
                        <a:lnTo>
                          <a:pt x="246" y="256"/>
                        </a:lnTo>
                        <a:lnTo>
                          <a:pt x="262" y="252"/>
                        </a:lnTo>
                        <a:lnTo>
                          <a:pt x="262" y="231"/>
                        </a:lnTo>
                        <a:lnTo>
                          <a:pt x="271" y="218"/>
                        </a:lnTo>
                        <a:lnTo>
                          <a:pt x="287" y="199"/>
                        </a:lnTo>
                        <a:lnTo>
                          <a:pt x="305" y="186"/>
                        </a:lnTo>
                        <a:lnTo>
                          <a:pt x="296" y="149"/>
                        </a:lnTo>
                        <a:lnTo>
                          <a:pt x="328" y="115"/>
                        </a:lnTo>
                        <a:lnTo>
                          <a:pt x="335" y="102"/>
                        </a:lnTo>
                        <a:lnTo>
                          <a:pt x="358" y="97"/>
                        </a:lnTo>
                        <a:lnTo>
                          <a:pt x="374" y="77"/>
                        </a:lnTo>
                        <a:lnTo>
                          <a:pt x="374" y="65"/>
                        </a:lnTo>
                        <a:lnTo>
                          <a:pt x="387" y="49"/>
                        </a:lnTo>
                        <a:lnTo>
                          <a:pt x="415" y="47"/>
                        </a:lnTo>
                        <a:lnTo>
                          <a:pt x="447" y="47"/>
                        </a:lnTo>
                        <a:lnTo>
                          <a:pt x="472" y="24"/>
                        </a:lnTo>
                        <a:lnTo>
                          <a:pt x="467" y="0"/>
                        </a:lnTo>
                      </a:path>
                    </a:pathLst>
                  </a:custGeom>
                  <a:grpFill/>
                  <a:ln w="12700" cap="rnd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80" name="Freeform 65"/>
              <p:cNvSpPr>
                <a:spLocks/>
              </p:cNvSpPr>
              <p:nvPr/>
            </p:nvSpPr>
            <p:spPr bwMode="auto">
              <a:xfrm>
                <a:off x="7841743" y="4511098"/>
                <a:ext cx="702306" cy="663644"/>
              </a:xfrm>
              <a:custGeom>
                <a:avLst/>
                <a:gdLst>
                  <a:gd name="T0" fmla="*/ 224 w 545"/>
                  <a:gd name="T1" fmla="*/ 241 h 524"/>
                  <a:gd name="T2" fmla="*/ 236 w 545"/>
                  <a:gd name="T3" fmla="*/ 218 h 524"/>
                  <a:gd name="T4" fmla="*/ 262 w 545"/>
                  <a:gd name="T5" fmla="*/ 218 h 524"/>
                  <a:gd name="T6" fmla="*/ 280 w 545"/>
                  <a:gd name="T7" fmla="*/ 228 h 524"/>
                  <a:gd name="T8" fmla="*/ 303 w 545"/>
                  <a:gd name="T9" fmla="*/ 235 h 524"/>
                  <a:gd name="T10" fmla="*/ 298 w 545"/>
                  <a:gd name="T11" fmla="*/ 280 h 524"/>
                  <a:gd name="T12" fmla="*/ 316 w 545"/>
                  <a:gd name="T13" fmla="*/ 302 h 524"/>
                  <a:gd name="T14" fmla="*/ 330 w 545"/>
                  <a:gd name="T15" fmla="*/ 306 h 524"/>
                  <a:gd name="T16" fmla="*/ 354 w 545"/>
                  <a:gd name="T17" fmla="*/ 311 h 524"/>
                  <a:gd name="T18" fmla="*/ 389 w 545"/>
                  <a:gd name="T19" fmla="*/ 297 h 524"/>
                  <a:gd name="T20" fmla="*/ 436 w 545"/>
                  <a:gd name="T21" fmla="*/ 295 h 524"/>
                  <a:gd name="T22" fmla="*/ 438 w 545"/>
                  <a:gd name="T23" fmla="*/ 278 h 524"/>
                  <a:gd name="T24" fmla="*/ 427 w 545"/>
                  <a:gd name="T25" fmla="*/ 241 h 524"/>
                  <a:gd name="T26" fmla="*/ 410 w 545"/>
                  <a:gd name="T27" fmla="*/ 230 h 524"/>
                  <a:gd name="T28" fmla="*/ 417 w 545"/>
                  <a:gd name="T29" fmla="*/ 205 h 524"/>
                  <a:gd name="T30" fmla="*/ 436 w 545"/>
                  <a:gd name="T31" fmla="*/ 180 h 524"/>
                  <a:gd name="T32" fmla="*/ 436 w 545"/>
                  <a:gd name="T33" fmla="*/ 155 h 524"/>
                  <a:gd name="T34" fmla="*/ 410 w 545"/>
                  <a:gd name="T35" fmla="*/ 137 h 524"/>
                  <a:gd name="T36" fmla="*/ 420 w 545"/>
                  <a:gd name="T37" fmla="*/ 121 h 524"/>
                  <a:gd name="T38" fmla="*/ 417 w 545"/>
                  <a:gd name="T39" fmla="*/ 111 h 524"/>
                  <a:gd name="T40" fmla="*/ 401 w 545"/>
                  <a:gd name="T41" fmla="*/ 97 h 524"/>
                  <a:gd name="T42" fmla="*/ 389 w 545"/>
                  <a:gd name="T43" fmla="*/ 80 h 524"/>
                  <a:gd name="T44" fmla="*/ 361 w 545"/>
                  <a:gd name="T45" fmla="*/ 87 h 524"/>
                  <a:gd name="T46" fmla="*/ 354 w 545"/>
                  <a:gd name="T47" fmla="*/ 65 h 524"/>
                  <a:gd name="T48" fmla="*/ 328 w 545"/>
                  <a:gd name="T49" fmla="*/ 45 h 524"/>
                  <a:gd name="T50" fmla="*/ 319 w 545"/>
                  <a:gd name="T51" fmla="*/ 25 h 524"/>
                  <a:gd name="T52" fmla="*/ 308 w 545"/>
                  <a:gd name="T53" fmla="*/ 13 h 524"/>
                  <a:gd name="T54" fmla="*/ 296 w 545"/>
                  <a:gd name="T55" fmla="*/ 4 h 524"/>
                  <a:gd name="T56" fmla="*/ 248 w 545"/>
                  <a:gd name="T57" fmla="*/ 4 h 524"/>
                  <a:gd name="T58" fmla="*/ 191 w 545"/>
                  <a:gd name="T59" fmla="*/ 39 h 524"/>
                  <a:gd name="T60" fmla="*/ 205 w 545"/>
                  <a:gd name="T61" fmla="*/ 61 h 524"/>
                  <a:gd name="T62" fmla="*/ 190 w 545"/>
                  <a:gd name="T63" fmla="*/ 67 h 524"/>
                  <a:gd name="T64" fmla="*/ 164 w 545"/>
                  <a:gd name="T65" fmla="*/ 55 h 524"/>
                  <a:gd name="T66" fmla="*/ 121 w 545"/>
                  <a:gd name="T67" fmla="*/ 60 h 524"/>
                  <a:gd name="T68" fmla="*/ 108 w 545"/>
                  <a:gd name="T69" fmla="*/ 60 h 524"/>
                  <a:gd name="T70" fmla="*/ 78 w 545"/>
                  <a:gd name="T71" fmla="*/ 47 h 524"/>
                  <a:gd name="T72" fmla="*/ 16 w 545"/>
                  <a:gd name="T73" fmla="*/ 58 h 524"/>
                  <a:gd name="T74" fmla="*/ 0 w 545"/>
                  <a:gd name="T75" fmla="*/ 67 h 524"/>
                  <a:gd name="T76" fmla="*/ 48 w 545"/>
                  <a:gd name="T77" fmla="*/ 117 h 524"/>
                  <a:gd name="T78" fmla="*/ 82 w 545"/>
                  <a:gd name="T79" fmla="*/ 129 h 524"/>
                  <a:gd name="T80" fmla="*/ 140 w 545"/>
                  <a:gd name="T81" fmla="*/ 180 h 524"/>
                  <a:gd name="T82" fmla="*/ 131 w 545"/>
                  <a:gd name="T83" fmla="*/ 199 h 52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45"/>
                  <a:gd name="T127" fmla="*/ 0 h 524"/>
                  <a:gd name="T128" fmla="*/ 545 w 545"/>
                  <a:gd name="T129" fmla="*/ 524 h 52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45" h="524">
                    <a:moveTo>
                      <a:pt x="262" y="427"/>
                    </a:moveTo>
                    <a:lnTo>
                      <a:pt x="272" y="407"/>
                    </a:lnTo>
                    <a:lnTo>
                      <a:pt x="278" y="372"/>
                    </a:lnTo>
                    <a:lnTo>
                      <a:pt x="287" y="366"/>
                    </a:lnTo>
                    <a:lnTo>
                      <a:pt x="315" y="370"/>
                    </a:lnTo>
                    <a:lnTo>
                      <a:pt x="319" y="366"/>
                    </a:lnTo>
                    <a:lnTo>
                      <a:pt x="333" y="368"/>
                    </a:lnTo>
                    <a:lnTo>
                      <a:pt x="340" y="384"/>
                    </a:lnTo>
                    <a:lnTo>
                      <a:pt x="362" y="388"/>
                    </a:lnTo>
                    <a:lnTo>
                      <a:pt x="369" y="395"/>
                    </a:lnTo>
                    <a:lnTo>
                      <a:pt x="369" y="457"/>
                    </a:lnTo>
                    <a:lnTo>
                      <a:pt x="362" y="472"/>
                    </a:lnTo>
                    <a:lnTo>
                      <a:pt x="371" y="500"/>
                    </a:lnTo>
                    <a:lnTo>
                      <a:pt x="385" y="509"/>
                    </a:lnTo>
                    <a:lnTo>
                      <a:pt x="394" y="507"/>
                    </a:lnTo>
                    <a:lnTo>
                      <a:pt x="401" y="516"/>
                    </a:lnTo>
                    <a:lnTo>
                      <a:pt x="423" y="520"/>
                    </a:lnTo>
                    <a:lnTo>
                      <a:pt x="432" y="523"/>
                    </a:lnTo>
                    <a:lnTo>
                      <a:pt x="460" y="523"/>
                    </a:lnTo>
                    <a:lnTo>
                      <a:pt x="473" y="500"/>
                    </a:lnTo>
                    <a:lnTo>
                      <a:pt x="494" y="504"/>
                    </a:lnTo>
                    <a:lnTo>
                      <a:pt x="530" y="497"/>
                    </a:lnTo>
                    <a:lnTo>
                      <a:pt x="544" y="477"/>
                    </a:lnTo>
                    <a:lnTo>
                      <a:pt x="532" y="468"/>
                    </a:lnTo>
                    <a:lnTo>
                      <a:pt x="532" y="422"/>
                    </a:lnTo>
                    <a:lnTo>
                      <a:pt x="519" y="407"/>
                    </a:lnTo>
                    <a:lnTo>
                      <a:pt x="507" y="407"/>
                    </a:lnTo>
                    <a:lnTo>
                      <a:pt x="500" y="388"/>
                    </a:lnTo>
                    <a:lnTo>
                      <a:pt x="510" y="370"/>
                    </a:lnTo>
                    <a:lnTo>
                      <a:pt x="507" y="345"/>
                    </a:lnTo>
                    <a:lnTo>
                      <a:pt x="505" y="325"/>
                    </a:lnTo>
                    <a:lnTo>
                      <a:pt x="530" y="302"/>
                    </a:lnTo>
                    <a:lnTo>
                      <a:pt x="534" y="275"/>
                    </a:lnTo>
                    <a:lnTo>
                      <a:pt x="530" y="261"/>
                    </a:lnTo>
                    <a:lnTo>
                      <a:pt x="510" y="259"/>
                    </a:lnTo>
                    <a:lnTo>
                      <a:pt x="500" y="231"/>
                    </a:lnTo>
                    <a:lnTo>
                      <a:pt x="500" y="220"/>
                    </a:lnTo>
                    <a:lnTo>
                      <a:pt x="510" y="204"/>
                    </a:lnTo>
                    <a:lnTo>
                      <a:pt x="505" y="200"/>
                    </a:lnTo>
                    <a:lnTo>
                      <a:pt x="507" y="186"/>
                    </a:lnTo>
                    <a:lnTo>
                      <a:pt x="510" y="177"/>
                    </a:lnTo>
                    <a:lnTo>
                      <a:pt x="487" y="163"/>
                    </a:lnTo>
                    <a:lnTo>
                      <a:pt x="487" y="147"/>
                    </a:lnTo>
                    <a:lnTo>
                      <a:pt x="473" y="134"/>
                    </a:lnTo>
                    <a:lnTo>
                      <a:pt x="453" y="147"/>
                    </a:lnTo>
                    <a:lnTo>
                      <a:pt x="439" y="147"/>
                    </a:lnTo>
                    <a:lnTo>
                      <a:pt x="432" y="134"/>
                    </a:lnTo>
                    <a:lnTo>
                      <a:pt x="432" y="109"/>
                    </a:lnTo>
                    <a:lnTo>
                      <a:pt x="421" y="77"/>
                    </a:lnTo>
                    <a:lnTo>
                      <a:pt x="398" y="75"/>
                    </a:lnTo>
                    <a:lnTo>
                      <a:pt x="389" y="68"/>
                    </a:lnTo>
                    <a:lnTo>
                      <a:pt x="389" y="43"/>
                    </a:lnTo>
                    <a:lnTo>
                      <a:pt x="380" y="27"/>
                    </a:lnTo>
                    <a:lnTo>
                      <a:pt x="374" y="22"/>
                    </a:lnTo>
                    <a:lnTo>
                      <a:pt x="369" y="9"/>
                    </a:lnTo>
                    <a:lnTo>
                      <a:pt x="360" y="4"/>
                    </a:lnTo>
                    <a:lnTo>
                      <a:pt x="340" y="0"/>
                    </a:lnTo>
                    <a:lnTo>
                      <a:pt x="301" y="4"/>
                    </a:lnTo>
                    <a:lnTo>
                      <a:pt x="233" y="31"/>
                    </a:lnTo>
                    <a:lnTo>
                      <a:pt x="233" y="65"/>
                    </a:lnTo>
                    <a:lnTo>
                      <a:pt x="253" y="88"/>
                    </a:lnTo>
                    <a:lnTo>
                      <a:pt x="249" y="104"/>
                    </a:lnTo>
                    <a:lnTo>
                      <a:pt x="247" y="113"/>
                    </a:lnTo>
                    <a:lnTo>
                      <a:pt x="231" y="113"/>
                    </a:lnTo>
                    <a:lnTo>
                      <a:pt x="219" y="102"/>
                    </a:lnTo>
                    <a:lnTo>
                      <a:pt x="199" y="93"/>
                    </a:lnTo>
                    <a:lnTo>
                      <a:pt x="176" y="104"/>
                    </a:lnTo>
                    <a:lnTo>
                      <a:pt x="147" y="100"/>
                    </a:lnTo>
                    <a:lnTo>
                      <a:pt x="133" y="109"/>
                    </a:lnTo>
                    <a:lnTo>
                      <a:pt x="131" y="100"/>
                    </a:lnTo>
                    <a:lnTo>
                      <a:pt x="115" y="100"/>
                    </a:lnTo>
                    <a:lnTo>
                      <a:pt x="95" y="79"/>
                    </a:lnTo>
                    <a:lnTo>
                      <a:pt x="63" y="113"/>
                    </a:lnTo>
                    <a:lnTo>
                      <a:pt x="20" y="97"/>
                    </a:lnTo>
                    <a:lnTo>
                      <a:pt x="0" y="100"/>
                    </a:lnTo>
                    <a:lnTo>
                      <a:pt x="0" y="113"/>
                    </a:lnTo>
                    <a:lnTo>
                      <a:pt x="49" y="165"/>
                    </a:lnTo>
                    <a:lnTo>
                      <a:pt x="58" y="197"/>
                    </a:lnTo>
                    <a:lnTo>
                      <a:pt x="81" y="220"/>
                    </a:lnTo>
                    <a:lnTo>
                      <a:pt x="99" y="218"/>
                    </a:lnTo>
                    <a:lnTo>
                      <a:pt x="165" y="293"/>
                    </a:lnTo>
                    <a:lnTo>
                      <a:pt x="170" y="304"/>
                    </a:lnTo>
                    <a:lnTo>
                      <a:pt x="165" y="311"/>
                    </a:lnTo>
                    <a:lnTo>
                      <a:pt x="160" y="336"/>
                    </a:lnTo>
                    <a:lnTo>
                      <a:pt x="262" y="42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81" name="Freeform 66"/>
              <p:cNvSpPr>
                <a:spLocks/>
              </p:cNvSpPr>
              <p:nvPr/>
            </p:nvSpPr>
            <p:spPr bwMode="auto">
              <a:xfrm>
                <a:off x="7265284" y="1371772"/>
                <a:ext cx="1464153" cy="1576877"/>
              </a:xfrm>
              <a:custGeom>
                <a:avLst/>
                <a:gdLst>
                  <a:gd name="T0" fmla="*/ 273 w 1136"/>
                  <a:gd name="T1" fmla="*/ 675 h 1245"/>
                  <a:gd name="T2" fmla="*/ 311 w 1136"/>
                  <a:gd name="T3" fmla="*/ 634 h 1245"/>
                  <a:gd name="T4" fmla="*/ 301 w 1136"/>
                  <a:gd name="T5" fmla="*/ 576 h 1245"/>
                  <a:gd name="T6" fmla="*/ 309 w 1136"/>
                  <a:gd name="T7" fmla="*/ 527 h 1245"/>
                  <a:gd name="T8" fmla="*/ 323 w 1136"/>
                  <a:gd name="T9" fmla="*/ 457 h 1245"/>
                  <a:gd name="T10" fmla="*/ 372 w 1136"/>
                  <a:gd name="T11" fmla="*/ 412 h 1245"/>
                  <a:gd name="T12" fmla="*/ 396 w 1136"/>
                  <a:gd name="T13" fmla="*/ 375 h 1245"/>
                  <a:gd name="T14" fmla="*/ 412 w 1136"/>
                  <a:gd name="T15" fmla="*/ 338 h 1245"/>
                  <a:gd name="T16" fmla="*/ 464 w 1136"/>
                  <a:gd name="T17" fmla="*/ 276 h 1245"/>
                  <a:gd name="T18" fmla="*/ 492 w 1136"/>
                  <a:gd name="T19" fmla="*/ 226 h 1245"/>
                  <a:gd name="T20" fmla="*/ 557 w 1136"/>
                  <a:gd name="T21" fmla="*/ 177 h 1245"/>
                  <a:gd name="T22" fmla="*/ 609 w 1136"/>
                  <a:gd name="T23" fmla="*/ 161 h 1245"/>
                  <a:gd name="T24" fmla="*/ 644 w 1136"/>
                  <a:gd name="T25" fmla="*/ 116 h 1245"/>
                  <a:gd name="T26" fmla="*/ 724 w 1136"/>
                  <a:gd name="T27" fmla="*/ 140 h 1245"/>
                  <a:gd name="T28" fmla="*/ 770 w 1136"/>
                  <a:gd name="T29" fmla="*/ 148 h 1245"/>
                  <a:gd name="T30" fmla="*/ 792 w 1136"/>
                  <a:gd name="T31" fmla="*/ 89 h 1245"/>
                  <a:gd name="T32" fmla="*/ 861 w 1136"/>
                  <a:gd name="T33" fmla="*/ 83 h 1245"/>
                  <a:gd name="T34" fmla="*/ 885 w 1136"/>
                  <a:gd name="T35" fmla="*/ 106 h 1245"/>
                  <a:gd name="T36" fmla="*/ 906 w 1136"/>
                  <a:gd name="T37" fmla="*/ 76 h 1245"/>
                  <a:gd name="T38" fmla="*/ 930 w 1136"/>
                  <a:gd name="T39" fmla="*/ 41 h 1245"/>
                  <a:gd name="T40" fmla="*/ 885 w 1136"/>
                  <a:gd name="T41" fmla="*/ 13 h 1245"/>
                  <a:gd name="T42" fmla="*/ 846 w 1136"/>
                  <a:gd name="T43" fmla="*/ 14 h 1245"/>
                  <a:gd name="T44" fmla="*/ 822 w 1136"/>
                  <a:gd name="T45" fmla="*/ 13 h 1245"/>
                  <a:gd name="T46" fmla="*/ 789 w 1136"/>
                  <a:gd name="T47" fmla="*/ 29 h 1245"/>
                  <a:gd name="T48" fmla="*/ 772 w 1136"/>
                  <a:gd name="T49" fmla="*/ 20 h 1245"/>
                  <a:gd name="T50" fmla="*/ 721 w 1136"/>
                  <a:gd name="T51" fmla="*/ 64 h 1245"/>
                  <a:gd name="T52" fmla="*/ 670 w 1136"/>
                  <a:gd name="T53" fmla="*/ 76 h 1245"/>
                  <a:gd name="T54" fmla="*/ 615 w 1136"/>
                  <a:gd name="T55" fmla="*/ 89 h 1245"/>
                  <a:gd name="T56" fmla="*/ 550 w 1136"/>
                  <a:gd name="T57" fmla="*/ 97 h 1245"/>
                  <a:gd name="T58" fmla="*/ 543 w 1136"/>
                  <a:gd name="T59" fmla="*/ 136 h 1245"/>
                  <a:gd name="T60" fmla="*/ 536 w 1136"/>
                  <a:gd name="T61" fmla="*/ 168 h 1245"/>
                  <a:gd name="T62" fmla="*/ 482 w 1136"/>
                  <a:gd name="T63" fmla="*/ 175 h 1245"/>
                  <a:gd name="T64" fmla="*/ 464 w 1136"/>
                  <a:gd name="T65" fmla="*/ 202 h 1245"/>
                  <a:gd name="T66" fmla="*/ 425 w 1136"/>
                  <a:gd name="T67" fmla="*/ 241 h 1245"/>
                  <a:gd name="T68" fmla="*/ 384 w 1136"/>
                  <a:gd name="T69" fmla="*/ 291 h 1245"/>
                  <a:gd name="T70" fmla="*/ 349 w 1136"/>
                  <a:gd name="T71" fmla="*/ 340 h 1245"/>
                  <a:gd name="T72" fmla="*/ 328 w 1136"/>
                  <a:gd name="T73" fmla="*/ 370 h 1245"/>
                  <a:gd name="T74" fmla="*/ 262 w 1136"/>
                  <a:gd name="T75" fmla="*/ 412 h 1245"/>
                  <a:gd name="T76" fmla="*/ 301 w 1136"/>
                  <a:gd name="T77" fmla="*/ 416 h 1245"/>
                  <a:gd name="T78" fmla="*/ 243 w 1136"/>
                  <a:gd name="T79" fmla="*/ 425 h 1245"/>
                  <a:gd name="T80" fmla="*/ 189 w 1136"/>
                  <a:gd name="T81" fmla="*/ 449 h 1245"/>
                  <a:gd name="T82" fmla="*/ 142 w 1136"/>
                  <a:gd name="T83" fmla="*/ 450 h 1245"/>
                  <a:gd name="T84" fmla="*/ 105 w 1136"/>
                  <a:gd name="T85" fmla="*/ 469 h 1245"/>
                  <a:gd name="T86" fmla="*/ 80 w 1136"/>
                  <a:gd name="T87" fmla="*/ 488 h 1245"/>
                  <a:gd name="T88" fmla="*/ 30 w 1136"/>
                  <a:gd name="T89" fmla="*/ 511 h 1245"/>
                  <a:gd name="T90" fmla="*/ 18 w 1136"/>
                  <a:gd name="T91" fmla="*/ 591 h 1245"/>
                  <a:gd name="T92" fmla="*/ 37 w 1136"/>
                  <a:gd name="T93" fmla="*/ 610 h 1245"/>
                  <a:gd name="T94" fmla="*/ 18 w 1136"/>
                  <a:gd name="T95" fmla="*/ 647 h 1245"/>
                  <a:gd name="T96" fmla="*/ 29 w 1136"/>
                  <a:gd name="T97" fmla="*/ 667 h 1245"/>
                  <a:gd name="T98" fmla="*/ 0 w 1136"/>
                  <a:gd name="T99" fmla="*/ 686 h 1245"/>
                  <a:gd name="T100" fmla="*/ 78 w 1136"/>
                  <a:gd name="T101" fmla="*/ 739 h 1245"/>
                  <a:gd name="T102" fmla="*/ 192 w 1136"/>
                  <a:gd name="T103" fmla="*/ 679 h 1245"/>
                  <a:gd name="T104" fmla="*/ 234 w 1136"/>
                  <a:gd name="T105" fmla="*/ 645 h 1245"/>
                  <a:gd name="T106" fmla="*/ 243 w 1136"/>
                  <a:gd name="T107" fmla="*/ 695 h 124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36"/>
                  <a:gd name="T163" fmla="*/ 0 h 1245"/>
                  <a:gd name="T164" fmla="*/ 1136 w 1136"/>
                  <a:gd name="T165" fmla="*/ 1245 h 12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36" h="1245">
                    <a:moveTo>
                      <a:pt x="304" y="1171"/>
                    </a:moveTo>
                    <a:lnTo>
                      <a:pt x="307" y="1169"/>
                    </a:lnTo>
                    <a:lnTo>
                      <a:pt x="318" y="1166"/>
                    </a:lnTo>
                    <a:lnTo>
                      <a:pt x="327" y="1153"/>
                    </a:lnTo>
                    <a:lnTo>
                      <a:pt x="332" y="1137"/>
                    </a:lnTo>
                    <a:lnTo>
                      <a:pt x="336" y="1128"/>
                    </a:lnTo>
                    <a:lnTo>
                      <a:pt x="332" y="1103"/>
                    </a:lnTo>
                    <a:lnTo>
                      <a:pt x="336" y="1087"/>
                    </a:lnTo>
                    <a:lnTo>
                      <a:pt x="348" y="1078"/>
                    </a:lnTo>
                    <a:lnTo>
                      <a:pt x="377" y="1066"/>
                    </a:lnTo>
                    <a:lnTo>
                      <a:pt x="382" y="1053"/>
                    </a:lnTo>
                    <a:lnTo>
                      <a:pt x="377" y="1012"/>
                    </a:lnTo>
                    <a:lnTo>
                      <a:pt x="375" y="1003"/>
                    </a:lnTo>
                    <a:lnTo>
                      <a:pt x="375" y="978"/>
                    </a:lnTo>
                    <a:lnTo>
                      <a:pt x="366" y="969"/>
                    </a:lnTo>
                    <a:lnTo>
                      <a:pt x="370" y="951"/>
                    </a:lnTo>
                    <a:lnTo>
                      <a:pt x="377" y="951"/>
                    </a:lnTo>
                    <a:lnTo>
                      <a:pt x="398" y="937"/>
                    </a:lnTo>
                    <a:lnTo>
                      <a:pt x="382" y="898"/>
                    </a:lnTo>
                    <a:lnTo>
                      <a:pt x="375" y="887"/>
                    </a:lnTo>
                    <a:lnTo>
                      <a:pt x="375" y="883"/>
                    </a:lnTo>
                    <a:lnTo>
                      <a:pt x="375" y="851"/>
                    </a:lnTo>
                    <a:lnTo>
                      <a:pt x="386" y="826"/>
                    </a:lnTo>
                    <a:lnTo>
                      <a:pt x="391" y="799"/>
                    </a:lnTo>
                    <a:lnTo>
                      <a:pt x="393" y="771"/>
                    </a:lnTo>
                    <a:lnTo>
                      <a:pt x="391" y="746"/>
                    </a:lnTo>
                    <a:lnTo>
                      <a:pt x="398" y="728"/>
                    </a:lnTo>
                    <a:lnTo>
                      <a:pt x="402" y="717"/>
                    </a:lnTo>
                    <a:lnTo>
                      <a:pt x="427" y="701"/>
                    </a:lnTo>
                    <a:lnTo>
                      <a:pt x="452" y="692"/>
                    </a:lnTo>
                    <a:lnTo>
                      <a:pt x="475" y="701"/>
                    </a:lnTo>
                    <a:lnTo>
                      <a:pt x="482" y="705"/>
                    </a:lnTo>
                    <a:lnTo>
                      <a:pt x="493" y="687"/>
                    </a:lnTo>
                    <a:lnTo>
                      <a:pt x="493" y="667"/>
                    </a:lnTo>
                    <a:lnTo>
                      <a:pt x="482" y="631"/>
                    </a:lnTo>
                    <a:lnTo>
                      <a:pt x="477" y="615"/>
                    </a:lnTo>
                    <a:lnTo>
                      <a:pt x="482" y="606"/>
                    </a:lnTo>
                    <a:lnTo>
                      <a:pt x="489" y="606"/>
                    </a:lnTo>
                    <a:lnTo>
                      <a:pt x="498" y="592"/>
                    </a:lnTo>
                    <a:lnTo>
                      <a:pt x="502" y="569"/>
                    </a:lnTo>
                    <a:lnTo>
                      <a:pt x="507" y="535"/>
                    </a:lnTo>
                    <a:lnTo>
                      <a:pt x="511" y="501"/>
                    </a:lnTo>
                    <a:lnTo>
                      <a:pt x="523" y="490"/>
                    </a:lnTo>
                    <a:lnTo>
                      <a:pt x="548" y="474"/>
                    </a:lnTo>
                    <a:lnTo>
                      <a:pt x="564" y="465"/>
                    </a:lnTo>
                    <a:lnTo>
                      <a:pt x="568" y="440"/>
                    </a:lnTo>
                    <a:lnTo>
                      <a:pt x="577" y="422"/>
                    </a:lnTo>
                    <a:lnTo>
                      <a:pt x="598" y="406"/>
                    </a:lnTo>
                    <a:lnTo>
                      <a:pt x="602" y="394"/>
                    </a:lnTo>
                    <a:lnTo>
                      <a:pt x="598" y="381"/>
                    </a:lnTo>
                    <a:lnTo>
                      <a:pt x="598" y="365"/>
                    </a:lnTo>
                    <a:lnTo>
                      <a:pt x="616" y="351"/>
                    </a:lnTo>
                    <a:lnTo>
                      <a:pt x="636" y="315"/>
                    </a:lnTo>
                    <a:lnTo>
                      <a:pt x="652" y="320"/>
                    </a:lnTo>
                    <a:lnTo>
                      <a:pt x="677" y="299"/>
                    </a:lnTo>
                    <a:lnTo>
                      <a:pt x="673" y="281"/>
                    </a:lnTo>
                    <a:lnTo>
                      <a:pt x="689" y="265"/>
                    </a:lnTo>
                    <a:lnTo>
                      <a:pt x="698" y="270"/>
                    </a:lnTo>
                    <a:lnTo>
                      <a:pt x="716" y="265"/>
                    </a:lnTo>
                    <a:lnTo>
                      <a:pt x="739" y="270"/>
                    </a:lnTo>
                    <a:lnTo>
                      <a:pt x="773" y="240"/>
                    </a:lnTo>
                    <a:lnTo>
                      <a:pt x="768" y="224"/>
                    </a:lnTo>
                    <a:lnTo>
                      <a:pt x="773" y="215"/>
                    </a:lnTo>
                    <a:lnTo>
                      <a:pt x="764" y="211"/>
                    </a:lnTo>
                    <a:lnTo>
                      <a:pt x="782" y="195"/>
                    </a:lnTo>
                    <a:lnTo>
                      <a:pt x="805" y="190"/>
                    </a:lnTo>
                    <a:lnTo>
                      <a:pt x="823" y="215"/>
                    </a:lnTo>
                    <a:lnTo>
                      <a:pt x="852" y="249"/>
                    </a:lnTo>
                    <a:lnTo>
                      <a:pt x="864" y="249"/>
                    </a:lnTo>
                    <a:lnTo>
                      <a:pt x="880" y="236"/>
                    </a:lnTo>
                    <a:lnTo>
                      <a:pt x="893" y="233"/>
                    </a:lnTo>
                    <a:lnTo>
                      <a:pt x="900" y="236"/>
                    </a:lnTo>
                    <a:lnTo>
                      <a:pt x="914" y="249"/>
                    </a:lnTo>
                    <a:lnTo>
                      <a:pt x="930" y="254"/>
                    </a:lnTo>
                    <a:lnTo>
                      <a:pt x="934" y="249"/>
                    </a:lnTo>
                    <a:lnTo>
                      <a:pt x="943" y="233"/>
                    </a:lnTo>
                    <a:lnTo>
                      <a:pt x="948" y="224"/>
                    </a:lnTo>
                    <a:lnTo>
                      <a:pt x="964" y="195"/>
                    </a:lnTo>
                    <a:lnTo>
                      <a:pt x="968" y="190"/>
                    </a:lnTo>
                    <a:lnTo>
                      <a:pt x="964" y="149"/>
                    </a:lnTo>
                    <a:lnTo>
                      <a:pt x="984" y="129"/>
                    </a:lnTo>
                    <a:lnTo>
                      <a:pt x="993" y="133"/>
                    </a:lnTo>
                    <a:lnTo>
                      <a:pt x="1018" y="108"/>
                    </a:lnTo>
                    <a:lnTo>
                      <a:pt x="1039" y="133"/>
                    </a:lnTo>
                    <a:lnTo>
                      <a:pt x="1046" y="140"/>
                    </a:lnTo>
                    <a:lnTo>
                      <a:pt x="1059" y="136"/>
                    </a:lnTo>
                    <a:lnTo>
                      <a:pt x="1069" y="149"/>
                    </a:lnTo>
                    <a:lnTo>
                      <a:pt x="1069" y="158"/>
                    </a:lnTo>
                    <a:lnTo>
                      <a:pt x="1075" y="165"/>
                    </a:lnTo>
                    <a:lnTo>
                      <a:pt x="1075" y="179"/>
                    </a:lnTo>
                    <a:lnTo>
                      <a:pt x="1089" y="163"/>
                    </a:lnTo>
                    <a:lnTo>
                      <a:pt x="1109" y="145"/>
                    </a:lnTo>
                    <a:lnTo>
                      <a:pt x="1121" y="120"/>
                    </a:lnTo>
                    <a:lnTo>
                      <a:pt x="1114" y="115"/>
                    </a:lnTo>
                    <a:lnTo>
                      <a:pt x="1100" y="129"/>
                    </a:lnTo>
                    <a:lnTo>
                      <a:pt x="1098" y="108"/>
                    </a:lnTo>
                    <a:lnTo>
                      <a:pt x="1089" y="104"/>
                    </a:lnTo>
                    <a:lnTo>
                      <a:pt x="1084" y="93"/>
                    </a:lnTo>
                    <a:lnTo>
                      <a:pt x="1119" y="65"/>
                    </a:lnTo>
                    <a:lnTo>
                      <a:pt x="1130" y="70"/>
                    </a:lnTo>
                    <a:lnTo>
                      <a:pt x="1135" y="54"/>
                    </a:lnTo>
                    <a:lnTo>
                      <a:pt x="1125" y="49"/>
                    </a:lnTo>
                    <a:lnTo>
                      <a:pt x="1105" y="40"/>
                    </a:lnTo>
                    <a:lnTo>
                      <a:pt x="1094" y="36"/>
                    </a:lnTo>
                    <a:lnTo>
                      <a:pt x="1075" y="22"/>
                    </a:lnTo>
                    <a:lnTo>
                      <a:pt x="1059" y="18"/>
                    </a:lnTo>
                    <a:lnTo>
                      <a:pt x="1041" y="34"/>
                    </a:lnTo>
                    <a:lnTo>
                      <a:pt x="1034" y="45"/>
                    </a:lnTo>
                    <a:lnTo>
                      <a:pt x="1018" y="34"/>
                    </a:lnTo>
                    <a:lnTo>
                      <a:pt x="1028" y="24"/>
                    </a:lnTo>
                    <a:lnTo>
                      <a:pt x="1030" y="4"/>
                    </a:lnTo>
                    <a:lnTo>
                      <a:pt x="1028" y="0"/>
                    </a:lnTo>
                    <a:lnTo>
                      <a:pt x="1005" y="0"/>
                    </a:lnTo>
                    <a:lnTo>
                      <a:pt x="1000" y="9"/>
                    </a:lnTo>
                    <a:lnTo>
                      <a:pt x="998" y="22"/>
                    </a:lnTo>
                    <a:lnTo>
                      <a:pt x="1000" y="34"/>
                    </a:lnTo>
                    <a:lnTo>
                      <a:pt x="984" y="49"/>
                    </a:lnTo>
                    <a:lnTo>
                      <a:pt x="971" y="24"/>
                    </a:lnTo>
                    <a:lnTo>
                      <a:pt x="959" y="29"/>
                    </a:lnTo>
                    <a:lnTo>
                      <a:pt x="957" y="49"/>
                    </a:lnTo>
                    <a:lnTo>
                      <a:pt x="948" y="79"/>
                    </a:lnTo>
                    <a:lnTo>
                      <a:pt x="928" y="99"/>
                    </a:lnTo>
                    <a:lnTo>
                      <a:pt x="914" y="74"/>
                    </a:lnTo>
                    <a:lnTo>
                      <a:pt x="934" y="59"/>
                    </a:lnTo>
                    <a:lnTo>
                      <a:pt x="939" y="34"/>
                    </a:lnTo>
                    <a:lnTo>
                      <a:pt x="928" y="34"/>
                    </a:lnTo>
                    <a:lnTo>
                      <a:pt x="905" y="34"/>
                    </a:lnTo>
                    <a:lnTo>
                      <a:pt x="889" y="59"/>
                    </a:lnTo>
                    <a:lnTo>
                      <a:pt x="868" y="93"/>
                    </a:lnTo>
                    <a:lnTo>
                      <a:pt x="877" y="108"/>
                    </a:lnTo>
                    <a:lnTo>
                      <a:pt x="864" y="115"/>
                    </a:lnTo>
                    <a:lnTo>
                      <a:pt x="848" y="104"/>
                    </a:lnTo>
                    <a:lnTo>
                      <a:pt x="830" y="111"/>
                    </a:lnTo>
                    <a:lnTo>
                      <a:pt x="834" y="129"/>
                    </a:lnTo>
                    <a:lnTo>
                      <a:pt x="814" y="129"/>
                    </a:lnTo>
                    <a:lnTo>
                      <a:pt x="800" y="133"/>
                    </a:lnTo>
                    <a:lnTo>
                      <a:pt x="786" y="154"/>
                    </a:lnTo>
                    <a:lnTo>
                      <a:pt x="764" y="149"/>
                    </a:lnTo>
                    <a:lnTo>
                      <a:pt x="764" y="163"/>
                    </a:lnTo>
                    <a:lnTo>
                      <a:pt x="748" y="149"/>
                    </a:lnTo>
                    <a:lnTo>
                      <a:pt x="727" y="158"/>
                    </a:lnTo>
                    <a:lnTo>
                      <a:pt x="723" y="174"/>
                    </a:lnTo>
                    <a:lnTo>
                      <a:pt x="707" y="179"/>
                    </a:lnTo>
                    <a:lnTo>
                      <a:pt x="693" y="163"/>
                    </a:lnTo>
                    <a:lnTo>
                      <a:pt x="668" y="165"/>
                    </a:lnTo>
                    <a:lnTo>
                      <a:pt x="643" y="174"/>
                    </a:lnTo>
                    <a:lnTo>
                      <a:pt x="643" y="199"/>
                    </a:lnTo>
                    <a:lnTo>
                      <a:pt x="659" y="204"/>
                    </a:lnTo>
                    <a:lnTo>
                      <a:pt x="659" y="211"/>
                    </a:lnTo>
                    <a:lnTo>
                      <a:pt x="659" y="229"/>
                    </a:lnTo>
                    <a:lnTo>
                      <a:pt x="648" y="224"/>
                    </a:lnTo>
                    <a:lnTo>
                      <a:pt x="632" y="233"/>
                    </a:lnTo>
                    <a:lnTo>
                      <a:pt x="636" y="249"/>
                    </a:lnTo>
                    <a:lnTo>
                      <a:pt x="652" y="263"/>
                    </a:lnTo>
                    <a:lnTo>
                      <a:pt x="652" y="281"/>
                    </a:lnTo>
                    <a:lnTo>
                      <a:pt x="636" y="274"/>
                    </a:lnTo>
                    <a:lnTo>
                      <a:pt x="623" y="276"/>
                    </a:lnTo>
                    <a:lnTo>
                      <a:pt x="623" y="295"/>
                    </a:lnTo>
                    <a:lnTo>
                      <a:pt x="602" y="295"/>
                    </a:lnTo>
                    <a:lnTo>
                      <a:pt x="586" y="295"/>
                    </a:lnTo>
                    <a:lnTo>
                      <a:pt x="582" y="306"/>
                    </a:lnTo>
                    <a:lnTo>
                      <a:pt x="577" y="315"/>
                    </a:lnTo>
                    <a:lnTo>
                      <a:pt x="564" y="320"/>
                    </a:lnTo>
                    <a:lnTo>
                      <a:pt x="559" y="329"/>
                    </a:lnTo>
                    <a:lnTo>
                      <a:pt x="564" y="340"/>
                    </a:lnTo>
                    <a:lnTo>
                      <a:pt x="541" y="347"/>
                    </a:lnTo>
                    <a:lnTo>
                      <a:pt x="557" y="365"/>
                    </a:lnTo>
                    <a:lnTo>
                      <a:pt x="559" y="374"/>
                    </a:lnTo>
                    <a:lnTo>
                      <a:pt x="545" y="385"/>
                    </a:lnTo>
                    <a:lnTo>
                      <a:pt x="516" y="406"/>
                    </a:lnTo>
                    <a:lnTo>
                      <a:pt x="493" y="422"/>
                    </a:lnTo>
                    <a:lnTo>
                      <a:pt x="482" y="447"/>
                    </a:lnTo>
                    <a:lnTo>
                      <a:pt x="461" y="465"/>
                    </a:lnTo>
                    <a:lnTo>
                      <a:pt x="461" y="476"/>
                    </a:lnTo>
                    <a:lnTo>
                      <a:pt x="466" y="490"/>
                    </a:lnTo>
                    <a:lnTo>
                      <a:pt x="448" y="501"/>
                    </a:lnTo>
                    <a:lnTo>
                      <a:pt x="452" y="517"/>
                    </a:lnTo>
                    <a:lnTo>
                      <a:pt x="436" y="547"/>
                    </a:lnTo>
                    <a:lnTo>
                      <a:pt x="423" y="551"/>
                    </a:lnTo>
                    <a:lnTo>
                      <a:pt x="423" y="572"/>
                    </a:lnTo>
                    <a:lnTo>
                      <a:pt x="432" y="585"/>
                    </a:lnTo>
                    <a:lnTo>
                      <a:pt x="418" y="597"/>
                    </a:lnTo>
                    <a:lnTo>
                      <a:pt x="411" y="587"/>
                    </a:lnTo>
                    <a:lnTo>
                      <a:pt x="393" y="597"/>
                    </a:lnTo>
                    <a:lnTo>
                      <a:pt x="398" y="622"/>
                    </a:lnTo>
                    <a:lnTo>
                      <a:pt x="382" y="631"/>
                    </a:lnTo>
                    <a:lnTo>
                      <a:pt x="357" y="635"/>
                    </a:lnTo>
                    <a:lnTo>
                      <a:pt x="341" y="656"/>
                    </a:lnTo>
                    <a:lnTo>
                      <a:pt x="336" y="676"/>
                    </a:lnTo>
                    <a:lnTo>
                      <a:pt x="318" y="692"/>
                    </a:lnTo>
                    <a:lnTo>
                      <a:pt x="318" y="705"/>
                    </a:lnTo>
                    <a:lnTo>
                      <a:pt x="341" y="687"/>
                    </a:lnTo>
                    <a:lnTo>
                      <a:pt x="366" y="671"/>
                    </a:lnTo>
                    <a:lnTo>
                      <a:pt x="375" y="676"/>
                    </a:lnTo>
                    <a:lnTo>
                      <a:pt x="366" y="701"/>
                    </a:lnTo>
                    <a:lnTo>
                      <a:pt x="345" y="715"/>
                    </a:lnTo>
                    <a:lnTo>
                      <a:pt x="322" y="710"/>
                    </a:lnTo>
                    <a:lnTo>
                      <a:pt x="327" y="726"/>
                    </a:lnTo>
                    <a:lnTo>
                      <a:pt x="300" y="737"/>
                    </a:lnTo>
                    <a:lnTo>
                      <a:pt x="295" y="715"/>
                    </a:lnTo>
                    <a:lnTo>
                      <a:pt x="282" y="705"/>
                    </a:lnTo>
                    <a:lnTo>
                      <a:pt x="266" y="728"/>
                    </a:lnTo>
                    <a:lnTo>
                      <a:pt x="247" y="728"/>
                    </a:lnTo>
                    <a:lnTo>
                      <a:pt x="232" y="733"/>
                    </a:lnTo>
                    <a:lnTo>
                      <a:pt x="229" y="755"/>
                    </a:lnTo>
                    <a:lnTo>
                      <a:pt x="220" y="758"/>
                    </a:lnTo>
                    <a:lnTo>
                      <a:pt x="220" y="769"/>
                    </a:lnTo>
                    <a:lnTo>
                      <a:pt x="209" y="765"/>
                    </a:lnTo>
                    <a:lnTo>
                      <a:pt x="195" y="755"/>
                    </a:lnTo>
                    <a:lnTo>
                      <a:pt x="172" y="758"/>
                    </a:lnTo>
                    <a:lnTo>
                      <a:pt x="172" y="771"/>
                    </a:lnTo>
                    <a:lnTo>
                      <a:pt x="175" y="783"/>
                    </a:lnTo>
                    <a:lnTo>
                      <a:pt x="166" y="785"/>
                    </a:lnTo>
                    <a:lnTo>
                      <a:pt x="145" y="776"/>
                    </a:lnTo>
                    <a:lnTo>
                      <a:pt x="127" y="789"/>
                    </a:lnTo>
                    <a:lnTo>
                      <a:pt x="131" y="801"/>
                    </a:lnTo>
                    <a:lnTo>
                      <a:pt x="129" y="810"/>
                    </a:lnTo>
                    <a:lnTo>
                      <a:pt x="109" y="801"/>
                    </a:lnTo>
                    <a:lnTo>
                      <a:pt x="104" y="812"/>
                    </a:lnTo>
                    <a:lnTo>
                      <a:pt x="97" y="821"/>
                    </a:lnTo>
                    <a:lnTo>
                      <a:pt x="75" y="817"/>
                    </a:lnTo>
                    <a:lnTo>
                      <a:pt x="63" y="819"/>
                    </a:lnTo>
                    <a:lnTo>
                      <a:pt x="61" y="835"/>
                    </a:lnTo>
                    <a:lnTo>
                      <a:pt x="52" y="839"/>
                    </a:lnTo>
                    <a:lnTo>
                      <a:pt x="38" y="860"/>
                    </a:lnTo>
                    <a:lnTo>
                      <a:pt x="40" y="883"/>
                    </a:lnTo>
                    <a:lnTo>
                      <a:pt x="36" y="917"/>
                    </a:lnTo>
                    <a:lnTo>
                      <a:pt x="31" y="951"/>
                    </a:lnTo>
                    <a:lnTo>
                      <a:pt x="27" y="980"/>
                    </a:lnTo>
                    <a:lnTo>
                      <a:pt x="22" y="996"/>
                    </a:lnTo>
                    <a:lnTo>
                      <a:pt x="34" y="1012"/>
                    </a:lnTo>
                    <a:lnTo>
                      <a:pt x="52" y="998"/>
                    </a:lnTo>
                    <a:lnTo>
                      <a:pt x="63" y="1005"/>
                    </a:lnTo>
                    <a:lnTo>
                      <a:pt x="63" y="1019"/>
                    </a:lnTo>
                    <a:lnTo>
                      <a:pt x="45" y="1028"/>
                    </a:lnTo>
                    <a:lnTo>
                      <a:pt x="43" y="1048"/>
                    </a:lnTo>
                    <a:lnTo>
                      <a:pt x="38" y="1060"/>
                    </a:lnTo>
                    <a:lnTo>
                      <a:pt x="20" y="1057"/>
                    </a:lnTo>
                    <a:lnTo>
                      <a:pt x="13" y="1082"/>
                    </a:lnTo>
                    <a:lnTo>
                      <a:pt x="22" y="1089"/>
                    </a:lnTo>
                    <a:lnTo>
                      <a:pt x="38" y="1085"/>
                    </a:lnTo>
                    <a:lnTo>
                      <a:pt x="47" y="1096"/>
                    </a:lnTo>
                    <a:lnTo>
                      <a:pt x="50" y="1100"/>
                    </a:lnTo>
                    <a:lnTo>
                      <a:pt x="36" y="1110"/>
                    </a:lnTo>
                    <a:lnTo>
                      <a:pt x="36" y="1123"/>
                    </a:lnTo>
                    <a:lnTo>
                      <a:pt x="20" y="1128"/>
                    </a:lnTo>
                    <a:lnTo>
                      <a:pt x="9" y="1119"/>
                    </a:lnTo>
                    <a:lnTo>
                      <a:pt x="11" y="1139"/>
                    </a:lnTo>
                    <a:lnTo>
                      <a:pt x="9" y="1155"/>
                    </a:lnTo>
                    <a:lnTo>
                      <a:pt x="0" y="1155"/>
                    </a:lnTo>
                    <a:lnTo>
                      <a:pt x="25" y="1180"/>
                    </a:lnTo>
                    <a:lnTo>
                      <a:pt x="36" y="1194"/>
                    </a:lnTo>
                    <a:lnTo>
                      <a:pt x="43" y="1214"/>
                    </a:lnTo>
                    <a:lnTo>
                      <a:pt x="68" y="1230"/>
                    </a:lnTo>
                    <a:lnTo>
                      <a:pt x="95" y="1244"/>
                    </a:lnTo>
                    <a:lnTo>
                      <a:pt x="120" y="1244"/>
                    </a:lnTo>
                    <a:lnTo>
                      <a:pt x="156" y="1219"/>
                    </a:lnTo>
                    <a:lnTo>
                      <a:pt x="195" y="1191"/>
                    </a:lnTo>
                    <a:lnTo>
                      <a:pt x="229" y="1146"/>
                    </a:lnTo>
                    <a:lnTo>
                      <a:pt x="234" y="1141"/>
                    </a:lnTo>
                    <a:lnTo>
                      <a:pt x="243" y="1157"/>
                    </a:lnTo>
                    <a:lnTo>
                      <a:pt x="259" y="1146"/>
                    </a:lnTo>
                    <a:lnTo>
                      <a:pt x="266" y="1130"/>
                    </a:lnTo>
                    <a:lnTo>
                      <a:pt x="268" y="1110"/>
                    </a:lnTo>
                    <a:lnTo>
                      <a:pt x="284" y="1085"/>
                    </a:lnTo>
                    <a:lnTo>
                      <a:pt x="277" y="1112"/>
                    </a:lnTo>
                    <a:lnTo>
                      <a:pt x="286" y="1116"/>
                    </a:lnTo>
                    <a:lnTo>
                      <a:pt x="282" y="1130"/>
                    </a:lnTo>
                    <a:lnTo>
                      <a:pt x="286" y="1153"/>
                    </a:lnTo>
                    <a:lnTo>
                      <a:pt x="295" y="1171"/>
                    </a:lnTo>
                    <a:lnTo>
                      <a:pt x="304" y="1166"/>
                    </a:lnTo>
                    <a:lnTo>
                      <a:pt x="304" y="1171"/>
                    </a:lnTo>
                  </a:path>
                </a:pathLst>
              </a:custGeom>
              <a:solidFill>
                <a:srgbClr val="00A1DE"/>
              </a:solidFill>
              <a:ln w="952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82" name="Freeform 67"/>
              <p:cNvSpPr>
                <a:spLocks/>
              </p:cNvSpPr>
              <p:nvPr/>
            </p:nvSpPr>
            <p:spPr bwMode="auto">
              <a:xfrm>
                <a:off x="7265284" y="1371772"/>
                <a:ext cx="1464153" cy="1576877"/>
              </a:xfrm>
              <a:custGeom>
                <a:avLst/>
                <a:gdLst>
                  <a:gd name="T0" fmla="*/ 273 w 1136"/>
                  <a:gd name="T1" fmla="*/ 675 h 1245"/>
                  <a:gd name="T2" fmla="*/ 311 w 1136"/>
                  <a:gd name="T3" fmla="*/ 634 h 1245"/>
                  <a:gd name="T4" fmla="*/ 301 w 1136"/>
                  <a:gd name="T5" fmla="*/ 576 h 1245"/>
                  <a:gd name="T6" fmla="*/ 309 w 1136"/>
                  <a:gd name="T7" fmla="*/ 527 h 1245"/>
                  <a:gd name="T8" fmla="*/ 323 w 1136"/>
                  <a:gd name="T9" fmla="*/ 457 h 1245"/>
                  <a:gd name="T10" fmla="*/ 372 w 1136"/>
                  <a:gd name="T11" fmla="*/ 412 h 1245"/>
                  <a:gd name="T12" fmla="*/ 396 w 1136"/>
                  <a:gd name="T13" fmla="*/ 375 h 1245"/>
                  <a:gd name="T14" fmla="*/ 412 w 1136"/>
                  <a:gd name="T15" fmla="*/ 338 h 1245"/>
                  <a:gd name="T16" fmla="*/ 464 w 1136"/>
                  <a:gd name="T17" fmla="*/ 276 h 1245"/>
                  <a:gd name="T18" fmla="*/ 492 w 1136"/>
                  <a:gd name="T19" fmla="*/ 226 h 1245"/>
                  <a:gd name="T20" fmla="*/ 557 w 1136"/>
                  <a:gd name="T21" fmla="*/ 177 h 1245"/>
                  <a:gd name="T22" fmla="*/ 609 w 1136"/>
                  <a:gd name="T23" fmla="*/ 161 h 1245"/>
                  <a:gd name="T24" fmla="*/ 644 w 1136"/>
                  <a:gd name="T25" fmla="*/ 116 h 1245"/>
                  <a:gd name="T26" fmla="*/ 724 w 1136"/>
                  <a:gd name="T27" fmla="*/ 140 h 1245"/>
                  <a:gd name="T28" fmla="*/ 770 w 1136"/>
                  <a:gd name="T29" fmla="*/ 148 h 1245"/>
                  <a:gd name="T30" fmla="*/ 792 w 1136"/>
                  <a:gd name="T31" fmla="*/ 89 h 1245"/>
                  <a:gd name="T32" fmla="*/ 861 w 1136"/>
                  <a:gd name="T33" fmla="*/ 83 h 1245"/>
                  <a:gd name="T34" fmla="*/ 885 w 1136"/>
                  <a:gd name="T35" fmla="*/ 106 h 1245"/>
                  <a:gd name="T36" fmla="*/ 906 w 1136"/>
                  <a:gd name="T37" fmla="*/ 76 h 1245"/>
                  <a:gd name="T38" fmla="*/ 930 w 1136"/>
                  <a:gd name="T39" fmla="*/ 41 h 1245"/>
                  <a:gd name="T40" fmla="*/ 885 w 1136"/>
                  <a:gd name="T41" fmla="*/ 13 h 1245"/>
                  <a:gd name="T42" fmla="*/ 846 w 1136"/>
                  <a:gd name="T43" fmla="*/ 14 h 1245"/>
                  <a:gd name="T44" fmla="*/ 822 w 1136"/>
                  <a:gd name="T45" fmla="*/ 13 h 1245"/>
                  <a:gd name="T46" fmla="*/ 789 w 1136"/>
                  <a:gd name="T47" fmla="*/ 29 h 1245"/>
                  <a:gd name="T48" fmla="*/ 772 w 1136"/>
                  <a:gd name="T49" fmla="*/ 20 h 1245"/>
                  <a:gd name="T50" fmla="*/ 721 w 1136"/>
                  <a:gd name="T51" fmla="*/ 64 h 1245"/>
                  <a:gd name="T52" fmla="*/ 670 w 1136"/>
                  <a:gd name="T53" fmla="*/ 76 h 1245"/>
                  <a:gd name="T54" fmla="*/ 615 w 1136"/>
                  <a:gd name="T55" fmla="*/ 89 h 1245"/>
                  <a:gd name="T56" fmla="*/ 550 w 1136"/>
                  <a:gd name="T57" fmla="*/ 97 h 1245"/>
                  <a:gd name="T58" fmla="*/ 543 w 1136"/>
                  <a:gd name="T59" fmla="*/ 136 h 1245"/>
                  <a:gd name="T60" fmla="*/ 536 w 1136"/>
                  <a:gd name="T61" fmla="*/ 168 h 1245"/>
                  <a:gd name="T62" fmla="*/ 482 w 1136"/>
                  <a:gd name="T63" fmla="*/ 175 h 1245"/>
                  <a:gd name="T64" fmla="*/ 464 w 1136"/>
                  <a:gd name="T65" fmla="*/ 202 h 1245"/>
                  <a:gd name="T66" fmla="*/ 425 w 1136"/>
                  <a:gd name="T67" fmla="*/ 241 h 1245"/>
                  <a:gd name="T68" fmla="*/ 384 w 1136"/>
                  <a:gd name="T69" fmla="*/ 291 h 1245"/>
                  <a:gd name="T70" fmla="*/ 349 w 1136"/>
                  <a:gd name="T71" fmla="*/ 340 h 1245"/>
                  <a:gd name="T72" fmla="*/ 328 w 1136"/>
                  <a:gd name="T73" fmla="*/ 370 h 1245"/>
                  <a:gd name="T74" fmla="*/ 262 w 1136"/>
                  <a:gd name="T75" fmla="*/ 412 h 1245"/>
                  <a:gd name="T76" fmla="*/ 301 w 1136"/>
                  <a:gd name="T77" fmla="*/ 416 h 1245"/>
                  <a:gd name="T78" fmla="*/ 243 w 1136"/>
                  <a:gd name="T79" fmla="*/ 425 h 1245"/>
                  <a:gd name="T80" fmla="*/ 189 w 1136"/>
                  <a:gd name="T81" fmla="*/ 449 h 1245"/>
                  <a:gd name="T82" fmla="*/ 142 w 1136"/>
                  <a:gd name="T83" fmla="*/ 450 h 1245"/>
                  <a:gd name="T84" fmla="*/ 105 w 1136"/>
                  <a:gd name="T85" fmla="*/ 469 h 1245"/>
                  <a:gd name="T86" fmla="*/ 80 w 1136"/>
                  <a:gd name="T87" fmla="*/ 488 h 1245"/>
                  <a:gd name="T88" fmla="*/ 30 w 1136"/>
                  <a:gd name="T89" fmla="*/ 511 h 1245"/>
                  <a:gd name="T90" fmla="*/ 18 w 1136"/>
                  <a:gd name="T91" fmla="*/ 591 h 1245"/>
                  <a:gd name="T92" fmla="*/ 37 w 1136"/>
                  <a:gd name="T93" fmla="*/ 610 h 1245"/>
                  <a:gd name="T94" fmla="*/ 18 w 1136"/>
                  <a:gd name="T95" fmla="*/ 647 h 1245"/>
                  <a:gd name="T96" fmla="*/ 29 w 1136"/>
                  <a:gd name="T97" fmla="*/ 667 h 1245"/>
                  <a:gd name="T98" fmla="*/ 0 w 1136"/>
                  <a:gd name="T99" fmla="*/ 686 h 1245"/>
                  <a:gd name="T100" fmla="*/ 78 w 1136"/>
                  <a:gd name="T101" fmla="*/ 739 h 1245"/>
                  <a:gd name="T102" fmla="*/ 192 w 1136"/>
                  <a:gd name="T103" fmla="*/ 679 h 1245"/>
                  <a:gd name="T104" fmla="*/ 234 w 1136"/>
                  <a:gd name="T105" fmla="*/ 645 h 1245"/>
                  <a:gd name="T106" fmla="*/ 243 w 1136"/>
                  <a:gd name="T107" fmla="*/ 695 h 124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36"/>
                  <a:gd name="T163" fmla="*/ 0 h 1245"/>
                  <a:gd name="T164" fmla="*/ 1136 w 1136"/>
                  <a:gd name="T165" fmla="*/ 1245 h 12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36" h="1245">
                    <a:moveTo>
                      <a:pt x="304" y="1171"/>
                    </a:moveTo>
                    <a:lnTo>
                      <a:pt x="307" y="1169"/>
                    </a:lnTo>
                    <a:lnTo>
                      <a:pt x="318" y="1166"/>
                    </a:lnTo>
                    <a:lnTo>
                      <a:pt x="327" y="1153"/>
                    </a:lnTo>
                    <a:lnTo>
                      <a:pt x="332" y="1137"/>
                    </a:lnTo>
                    <a:lnTo>
                      <a:pt x="336" y="1128"/>
                    </a:lnTo>
                    <a:lnTo>
                      <a:pt x="332" y="1103"/>
                    </a:lnTo>
                    <a:lnTo>
                      <a:pt x="336" y="1087"/>
                    </a:lnTo>
                    <a:lnTo>
                      <a:pt x="348" y="1078"/>
                    </a:lnTo>
                    <a:lnTo>
                      <a:pt x="377" y="1066"/>
                    </a:lnTo>
                    <a:lnTo>
                      <a:pt x="382" y="1053"/>
                    </a:lnTo>
                    <a:lnTo>
                      <a:pt x="377" y="1012"/>
                    </a:lnTo>
                    <a:lnTo>
                      <a:pt x="375" y="1003"/>
                    </a:lnTo>
                    <a:lnTo>
                      <a:pt x="375" y="978"/>
                    </a:lnTo>
                    <a:lnTo>
                      <a:pt x="366" y="969"/>
                    </a:lnTo>
                    <a:lnTo>
                      <a:pt x="370" y="951"/>
                    </a:lnTo>
                    <a:lnTo>
                      <a:pt x="377" y="951"/>
                    </a:lnTo>
                    <a:lnTo>
                      <a:pt x="398" y="937"/>
                    </a:lnTo>
                    <a:lnTo>
                      <a:pt x="382" y="898"/>
                    </a:lnTo>
                    <a:lnTo>
                      <a:pt x="375" y="887"/>
                    </a:lnTo>
                    <a:lnTo>
                      <a:pt x="375" y="883"/>
                    </a:lnTo>
                    <a:lnTo>
                      <a:pt x="375" y="851"/>
                    </a:lnTo>
                    <a:lnTo>
                      <a:pt x="386" y="826"/>
                    </a:lnTo>
                    <a:lnTo>
                      <a:pt x="391" y="799"/>
                    </a:lnTo>
                    <a:lnTo>
                      <a:pt x="393" y="771"/>
                    </a:lnTo>
                    <a:lnTo>
                      <a:pt x="391" y="746"/>
                    </a:lnTo>
                    <a:lnTo>
                      <a:pt x="398" y="728"/>
                    </a:lnTo>
                    <a:lnTo>
                      <a:pt x="402" y="717"/>
                    </a:lnTo>
                    <a:lnTo>
                      <a:pt x="427" y="701"/>
                    </a:lnTo>
                    <a:lnTo>
                      <a:pt x="452" y="692"/>
                    </a:lnTo>
                    <a:lnTo>
                      <a:pt x="475" y="701"/>
                    </a:lnTo>
                    <a:lnTo>
                      <a:pt x="482" y="705"/>
                    </a:lnTo>
                    <a:lnTo>
                      <a:pt x="493" y="687"/>
                    </a:lnTo>
                    <a:lnTo>
                      <a:pt x="493" y="667"/>
                    </a:lnTo>
                    <a:lnTo>
                      <a:pt x="482" y="631"/>
                    </a:lnTo>
                    <a:lnTo>
                      <a:pt x="477" y="615"/>
                    </a:lnTo>
                    <a:lnTo>
                      <a:pt x="482" y="606"/>
                    </a:lnTo>
                    <a:lnTo>
                      <a:pt x="489" y="606"/>
                    </a:lnTo>
                    <a:lnTo>
                      <a:pt x="498" y="592"/>
                    </a:lnTo>
                    <a:lnTo>
                      <a:pt x="502" y="569"/>
                    </a:lnTo>
                    <a:lnTo>
                      <a:pt x="507" y="535"/>
                    </a:lnTo>
                    <a:lnTo>
                      <a:pt x="511" y="501"/>
                    </a:lnTo>
                    <a:lnTo>
                      <a:pt x="523" y="490"/>
                    </a:lnTo>
                    <a:lnTo>
                      <a:pt x="548" y="474"/>
                    </a:lnTo>
                    <a:lnTo>
                      <a:pt x="564" y="465"/>
                    </a:lnTo>
                    <a:lnTo>
                      <a:pt x="568" y="440"/>
                    </a:lnTo>
                    <a:lnTo>
                      <a:pt x="577" y="422"/>
                    </a:lnTo>
                    <a:lnTo>
                      <a:pt x="598" y="406"/>
                    </a:lnTo>
                    <a:lnTo>
                      <a:pt x="602" y="394"/>
                    </a:lnTo>
                    <a:lnTo>
                      <a:pt x="598" y="381"/>
                    </a:lnTo>
                    <a:lnTo>
                      <a:pt x="598" y="365"/>
                    </a:lnTo>
                    <a:lnTo>
                      <a:pt x="616" y="351"/>
                    </a:lnTo>
                    <a:lnTo>
                      <a:pt x="636" y="315"/>
                    </a:lnTo>
                    <a:lnTo>
                      <a:pt x="652" y="320"/>
                    </a:lnTo>
                    <a:lnTo>
                      <a:pt x="677" y="299"/>
                    </a:lnTo>
                    <a:lnTo>
                      <a:pt x="673" y="281"/>
                    </a:lnTo>
                    <a:lnTo>
                      <a:pt x="689" y="265"/>
                    </a:lnTo>
                    <a:lnTo>
                      <a:pt x="698" y="270"/>
                    </a:lnTo>
                    <a:lnTo>
                      <a:pt x="716" y="265"/>
                    </a:lnTo>
                    <a:lnTo>
                      <a:pt x="739" y="270"/>
                    </a:lnTo>
                    <a:lnTo>
                      <a:pt x="773" y="240"/>
                    </a:lnTo>
                    <a:lnTo>
                      <a:pt x="768" y="224"/>
                    </a:lnTo>
                    <a:lnTo>
                      <a:pt x="773" y="215"/>
                    </a:lnTo>
                    <a:lnTo>
                      <a:pt x="764" y="211"/>
                    </a:lnTo>
                    <a:lnTo>
                      <a:pt x="782" y="195"/>
                    </a:lnTo>
                    <a:lnTo>
                      <a:pt x="805" y="190"/>
                    </a:lnTo>
                    <a:lnTo>
                      <a:pt x="823" y="215"/>
                    </a:lnTo>
                    <a:lnTo>
                      <a:pt x="852" y="249"/>
                    </a:lnTo>
                    <a:lnTo>
                      <a:pt x="864" y="249"/>
                    </a:lnTo>
                    <a:lnTo>
                      <a:pt x="880" y="236"/>
                    </a:lnTo>
                    <a:lnTo>
                      <a:pt x="893" y="233"/>
                    </a:lnTo>
                    <a:lnTo>
                      <a:pt x="900" y="236"/>
                    </a:lnTo>
                    <a:lnTo>
                      <a:pt x="914" y="249"/>
                    </a:lnTo>
                    <a:lnTo>
                      <a:pt x="930" y="254"/>
                    </a:lnTo>
                    <a:lnTo>
                      <a:pt x="934" y="249"/>
                    </a:lnTo>
                    <a:lnTo>
                      <a:pt x="943" y="233"/>
                    </a:lnTo>
                    <a:lnTo>
                      <a:pt x="948" y="224"/>
                    </a:lnTo>
                    <a:lnTo>
                      <a:pt x="964" y="195"/>
                    </a:lnTo>
                    <a:lnTo>
                      <a:pt x="968" y="190"/>
                    </a:lnTo>
                    <a:lnTo>
                      <a:pt x="964" y="149"/>
                    </a:lnTo>
                    <a:lnTo>
                      <a:pt x="984" y="129"/>
                    </a:lnTo>
                    <a:lnTo>
                      <a:pt x="993" y="133"/>
                    </a:lnTo>
                    <a:lnTo>
                      <a:pt x="1018" y="108"/>
                    </a:lnTo>
                    <a:lnTo>
                      <a:pt x="1039" y="133"/>
                    </a:lnTo>
                    <a:lnTo>
                      <a:pt x="1046" y="140"/>
                    </a:lnTo>
                    <a:lnTo>
                      <a:pt x="1059" y="136"/>
                    </a:lnTo>
                    <a:lnTo>
                      <a:pt x="1069" y="149"/>
                    </a:lnTo>
                    <a:lnTo>
                      <a:pt x="1069" y="158"/>
                    </a:lnTo>
                    <a:lnTo>
                      <a:pt x="1075" y="165"/>
                    </a:lnTo>
                    <a:lnTo>
                      <a:pt x="1075" y="179"/>
                    </a:lnTo>
                    <a:lnTo>
                      <a:pt x="1089" y="163"/>
                    </a:lnTo>
                    <a:lnTo>
                      <a:pt x="1109" y="145"/>
                    </a:lnTo>
                    <a:lnTo>
                      <a:pt x="1121" y="120"/>
                    </a:lnTo>
                    <a:lnTo>
                      <a:pt x="1114" y="115"/>
                    </a:lnTo>
                    <a:lnTo>
                      <a:pt x="1100" y="129"/>
                    </a:lnTo>
                    <a:lnTo>
                      <a:pt x="1098" y="108"/>
                    </a:lnTo>
                    <a:lnTo>
                      <a:pt x="1089" y="104"/>
                    </a:lnTo>
                    <a:lnTo>
                      <a:pt x="1084" y="93"/>
                    </a:lnTo>
                    <a:lnTo>
                      <a:pt x="1119" y="65"/>
                    </a:lnTo>
                    <a:lnTo>
                      <a:pt x="1130" y="70"/>
                    </a:lnTo>
                    <a:lnTo>
                      <a:pt x="1135" y="54"/>
                    </a:lnTo>
                    <a:lnTo>
                      <a:pt x="1125" y="49"/>
                    </a:lnTo>
                    <a:lnTo>
                      <a:pt x="1105" y="40"/>
                    </a:lnTo>
                    <a:lnTo>
                      <a:pt x="1094" y="36"/>
                    </a:lnTo>
                    <a:lnTo>
                      <a:pt x="1075" y="22"/>
                    </a:lnTo>
                    <a:lnTo>
                      <a:pt x="1059" y="18"/>
                    </a:lnTo>
                    <a:lnTo>
                      <a:pt x="1041" y="34"/>
                    </a:lnTo>
                    <a:lnTo>
                      <a:pt x="1034" y="45"/>
                    </a:lnTo>
                    <a:lnTo>
                      <a:pt x="1018" y="34"/>
                    </a:lnTo>
                    <a:lnTo>
                      <a:pt x="1028" y="24"/>
                    </a:lnTo>
                    <a:lnTo>
                      <a:pt x="1030" y="4"/>
                    </a:lnTo>
                    <a:lnTo>
                      <a:pt x="1028" y="0"/>
                    </a:lnTo>
                    <a:lnTo>
                      <a:pt x="1005" y="0"/>
                    </a:lnTo>
                    <a:lnTo>
                      <a:pt x="1000" y="9"/>
                    </a:lnTo>
                    <a:lnTo>
                      <a:pt x="998" y="22"/>
                    </a:lnTo>
                    <a:lnTo>
                      <a:pt x="1000" y="34"/>
                    </a:lnTo>
                    <a:lnTo>
                      <a:pt x="984" y="49"/>
                    </a:lnTo>
                    <a:lnTo>
                      <a:pt x="971" y="24"/>
                    </a:lnTo>
                    <a:lnTo>
                      <a:pt x="959" y="29"/>
                    </a:lnTo>
                    <a:lnTo>
                      <a:pt x="957" y="49"/>
                    </a:lnTo>
                    <a:lnTo>
                      <a:pt x="948" y="79"/>
                    </a:lnTo>
                    <a:lnTo>
                      <a:pt x="928" y="99"/>
                    </a:lnTo>
                    <a:lnTo>
                      <a:pt x="914" y="74"/>
                    </a:lnTo>
                    <a:lnTo>
                      <a:pt x="934" y="59"/>
                    </a:lnTo>
                    <a:lnTo>
                      <a:pt x="939" y="34"/>
                    </a:lnTo>
                    <a:lnTo>
                      <a:pt x="928" y="34"/>
                    </a:lnTo>
                    <a:lnTo>
                      <a:pt x="905" y="34"/>
                    </a:lnTo>
                    <a:lnTo>
                      <a:pt x="889" y="59"/>
                    </a:lnTo>
                    <a:lnTo>
                      <a:pt x="868" y="93"/>
                    </a:lnTo>
                    <a:lnTo>
                      <a:pt x="877" y="108"/>
                    </a:lnTo>
                    <a:lnTo>
                      <a:pt x="864" y="115"/>
                    </a:lnTo>
                    <a:lnTo>
                      <a:pt x="848" y="104"/>
                    </a:lnTo>
                    <a:lnTo>
                      <a:pt x="830" y="111"/>
                    </a:lnTo>
                    <a:lnTo>
                      <a:pt x="834" y="129"/>
                    </a:lnTo>
                    <a:lnTo>
                      <a:pt x="814" y="129"/>
                    </a:lnTo>
                    <a:lnTo>
                      <a:pt x="800" y="133"/>
                    </a:lnTo>
                    <a:lnTo>
                      <a:pt x="786" y="154"/>
                    </a:lnTo>
                    <a:lnTo>
                      <a:pt x="764" y="149"/>
                    </a:lnTo>
                    <a:lnTo>
                      <a:pt x="764" y="163"/>
                    </a:lnTo>
                    <a:lnTo>
                      <a:pt x="748" y="149"/>
                    </a:lnTo>
                    <a:lnTo>
                      <a:pt x="727" y="158"/>
                    </a:lnTo>
                    <a:lnTo>
                      <a:pt x="723" y="174"/>
                    </a:lnTo>
                    <a:lnTo>
                      <a:pt x="707" y="179"/>
                    </a:lnTo>
                    <a:lnTo>
                      <a:pt x="693" y="163"/>
                    </a:lnTo>
                    <a:lnTo>
                      <a:pt x="668" y="165"/>
                    </a:lnTo>
                    <a:lnTo>
                      <a:pt x="643" y="174"/>
                    </a:lnTo>
                    <a:lnTo>
                      <a:pt x="643" y="199"/>
                    </a:lnTo>
                    <a:lnTo>
                      <a:pt x="659" y="204"/>
                    </a:lnTo>
                    <a:lnTo>
                      <a:pt x="659" y="211"/>
                    </a:lnTo>
                    <a:lnTo>
                      <a:pt x="659" y="229"/>
                    </a:lnTo>
                    <a:lnTo>
                      <a:pt x="648" y="224"/>
                    </a:lnTo>
                    <a:lnTo>
                      <a:pt x="632" y="233"/>
                    </a:lnTo>
                    <a:lnTo>
                      <a:pt x="636" y="249"/>
                    </a:lnTo>
                    <a:lnTo>
                      <a:pt x="652" y="263"/>
                    </a:lnTo>
                    <a:lnTo>
                      <a:pt x="652" y="281"/>
                    </a:lnTo>
                    <a:lnTo>
                      <a:pt x="636" y="274"/>
                    </a:lnTo>
                    <a:lnTo>
                      <a:pt x="623" y="276"/>
                    </a:lnTo>
                    <a:lnTo>
                      <a:pt x="623" y="295"/>
                    </a:lnTo>
                    <a:lnTo>
                      <a:pt x="602" y="295"/>
                    </a:lnTo>
                    <a:lnTo>
                      <a:pt x="586" y="295"/>
                    </a:lnTo>
                    <a:lnTo>
                      <a:pt x="582" y="306"/>
                    </a:lnTo>
                    <a:lnTo>
                      <a:pt x="577" y="315"/>
                    </a:lnTo>
                    <a:lnTo>
                      <a:pt x="564" y="320"/>
                    </a:lnTo>
                    <a:lnTo>
                      <a:pt x="559" y="329"/>
                    </a:lnTo>
                    <a:lnTo>
                      <a:pt x="564" y="340"/>
                    </a:lnTo>
                    <a:lnTo>
                      <a:pt x="541" y="347"/>
                    </a:lnTo>
                    <a:lnTo>
                      <a:pt x="557" y="365"/>
                    </a:lnTo>
                    <a:lnTo>
                      <a:pt x="559" y="374"/>
                    </a:lnTo>
                    <a:lnTo>
                      <a:pt x="545" y="385"/>
                    </a:lnTo>
                    <a:lnTo>
                      <a:pt x="516" y="406"/>
                    </a:lnTo>
                    <a:lnTo>
                      <a:pt x="493" y="422"/>
                    </a:lnTo>
                    <a:lnTo>
                      <a:pt x="482" y="447"/>
                    </a:lnTo>
                    <a:lnTo>
                      <a:pt x="461" y="465"/>
                    </a:lnTo>
                    <a:lnTo>
                      <a:pt x="461" y="476"/>
                    </a:lnTo>
                    <a:lnTo>
                      <a:pt x="466" y="490"/>
                    </a:lnTo>
                    <a:lnTo>
                      <a:pt x="448" y="501"/>
                    </a:lnTo>
                    <a:lnTo>
                      <a:pt x="452" y="517"/>
                    </a:lnTo>
                    <a:lnTo>
                      <a:pt x="436" y="547"/>
                    </a:lnTo>
                    <a:lnTo>
                      <a:pt x="423" y="551"/>
                    </a:lnTo>
                    <a:lnTo>
                      <a:pt x="423" y="572"/>
                    </a:lnTo>
                    <a:lnTo>
                      <a:pt x="432" y="585"/>
                    </a:lnTo>
                    <a:lnTo>
                      <a:pt x="418" y="597"/>
                    </a:lnTo>
                    <a:lnTo>
                      <a:pt x="411" y="587"/>
                    </a:lnTo>
                    <a:lnTo>
                      <a:pt x="393" y="597"/>
                    </a:lnTo>
                    <a:lnTo>
                      <a:pt x="398" y="622"/>
                    </a:lnTo>
                    <a:lnTo>
                      <a:pt x="382" y="631"/>
                    </a:lnTo>
                    <a:lnTo>
                      <a:pt x="357" y="635"/>
                    </a:lnTo>
                    <a:lnTo>
                      <a:pt x="341" y="656"/>
                    </a:lnTo>
                    <a:lnTo>
                      <a:pt x="336" y="676"/>
                    </a:lnTo>
                    <a:lnTo>
                      <a:pt x="318" y="692"/>
                    </a:lnTo>
                    <a:lnTo>
                      <a:pt x="318" y="705"/>
                    </a:lnTo>
                    <a:lnTo>
                      <a:pt x="341" y="687"/>
                    </a:lnTo>
                    <a:lnTo>
                      <a:pt x="366" y="671"/>
                    </a:lnTo>
                    <a:lnTo>
                      <a:pt x="375" y="676"/>
                    </a:lnTo>
                    <a:lnTo>
                      <a:pt x="366" y="701"/>
                    </a:lnTo>
                    <a:lnTo>
                      <a:pt x="345" y="715"/>
                    </a:lnTo>
                    <a:lnTo>
                      <a:pt x="322" y="710"/>
                    </a:lnTo>
                    <a:lnTo>
                      <a:pt x="327" y="726"/>
                    </a:lnTo>
                    <a:lnTo>
                      <a:pt x="300" y="737"/>
                    </a:lnTo>
                    <a:lnTo>
                      <a:pt x="295" y="715"/>
                    </a:lnTo>
                    <a:lnTo>
                      <a:pt x="282" y="705"/>
                    </a:lnTo>
                    <a:lnTo>
                      <a:pt x="266" y="728"/>
                    </a:lnTo>
                    <a:lnTo>
                      <a:pt x="247" y="728"/>
                    </a:lnTo>
                    <a:lnTo>
                      <a:pt x="232" y="733"/>
                    </a:lnTo>
                    <a:lnTo>
                      <a:pt x="229" y="755"/>
                    </a:lnTo>
                    <a:lnTo>
                      <a:pt x="220" y="758"/>
                    </a:lnTo>
                    <a:lnTo>
                      <a:pt x="220" y="769"/>
                    </a:lnTo>
                    <a:lnTo>
                      <a:pt x="209" y="765"/>
                    </a:lnTo>
                    <a:lnTo>
                      <a:pt x="195" y="755"/>
                    </a:lnTo>
                    <a:lnTo>
                      <a:pt x="172" y="758"/>
                    </a:lnTo>
                    <a:lnTo>
                      <a:pt x="172" y="771"/>
                    </a:lnTo>
                    <a:lnTo>
                      <a:pt x="175" y="783"/>
                    </a:lnTo>
                    <a:lnTo>
                      <a:pt x="166" y="785"/>
                    </a:lnTo>
                    <a:lnTo>
                      <a:pt x="145" y="776"/>
                    </a:lnTo>
                    <a:lnTo>
                      <a:pt x="127" y="789"/>
                    </a:lnTo>
                    <a:lnTo>
                      <a:pt x="131" y="801"/>
                    </a:lnTo>
                    <a:lnTo>
                      <a:pt x="129" y="810"/>
                    </a:lnTo>
                    <a:lnTo>
                      <a:pt x="109" y="801"/>
                    </a:lnTo>
                    <a:lnTo>
                      <a:pt x="104" y="812"/>
                    </a:lnTo>
                    <a:lnTo>
                      <a:pt x="97" y="821"/>
                    </a:lnTo>
                    <a:lnTo>
                      <a:pt x="75" y="817"/>
                    </a:lnTo>
                    <a:lnTo>
                      <a:pt x="63" y="819"/>
                    </a:lnTo>
                    <a:lnTo>
                      <a:pt x="61" y="835"/>
                    </a:lnTo>
                    <a:lnTo>
                      <a:pt x="52" y="839"/>
                    </a:lnTo>
                    <a:lnTo>
                      <a:pt x="38" y="860"/>
                    </a:lnTo>
                    <a:lnTo>
                      <a:pt x="40" y="883"/>
                    </a:lnTo>
                    <a:lnTo>
                      <a:pt x="36" y="917"/>
                    </a:lnTo>
                    <a:lnTo>
                      <a:pt x="31" y="951"/>
                    </a:lnTo>
                    <a:lnTo>
                      <a:pt x="27" y="980"/>
                    </a:lnTo>
                    <a:lnTo>
                      <a:pt x="22" y="996"/>
                    </a:lnTo>
                    <a:lnTo>
                      <a:pt x="34" y="1012"/>
                    </a:lnTo>
                    <a:lnTo>
                      <a:pt x="52" y="998"/>
                    </a:lnTo>
                    <a:lnTo>
                      <a:pt x="63" y="1005"/>
                    </a:lnTo>
                    <a:lnTo>
                      <a:pt x="63" y="1019"/>
                    </a:lnTo>
                    <a:lnTo>
                      <a:pt x="45" y="1028"/>
                    </a:lnTo>
                    <a:lnTo>
                      <a:pt x="43" y="1048"/>
                    </a:lnTo>
                    <a:lnTo>
                      <a:pt x="38" y="1060"/>
                    </a:lnTo>
                    <a:lnTo>
                      <a:pt x="20" y="1057"/>
                    </a:lnTo>
                    <a:lnTo>
                      <a:pt x="13" y="1082"/>
                    </a:lnTo>
                    <a:lnTo>
                      <a:pt x="22" y="1089"/>
                    </a:lnTo>
                    <a:lnTo>
                      <a:pt x="38" y="1085"/>
                    </a:lnTo>
                    <a:lnTo>
                      <a:pt x="47" y="1096"/>
                    </a:lnTo>
                    <a:lnTo>
                      <a:pt x="50" y="1100"/>
                    </a:lnTo>
                    <a:lnTo>
                      <a:pt x="36" y="1110"/>
                    </a:lnTo>
                    <a:lnTo>
                      <a:pt x="36" y="1123"/>
                    </a:lnTo>
                    <a:lnTo>
                      <a:pt x="20" y="1128"/>
                    </a:lnTo>
                    <a:lnTo>
                      <a:pt x="9" y="1119"/>
                    </a:lnTo>
                    <a:lnTo>
                      <a:pt x="11" y="1139"/>
                    </a:lnTo>
                    <a:lnTo>
                      <a:pt x="9" y="1155"/>
                    </a:lnTo>
                    <a:lnTo>
                      <a:pt x="0" y="1155"/>
                    </a:lnTo>
                    <a:lnTo>
                      <a:pt x="25" y="1180"/>
                    </a:lnTo>
                    <a:lnTo>
                      <a:pt x="36" y="1194"/>
                    </a:lnTo>
                    <a:lnTo>
                      <a:pt x="43" y="1214"/>
                    </a:lnTo>
                    <a:lnTo>
                      <a:pt x="68" y="1230"/>
                    </a:lnTo>
                    <a:lnTo>
                      <a:pt x="95" y="1244"/>
                    </a:lnTo>
                    <a:lnTo>
                      <a:pt x="120" y="1244"/>
                    </a:lnTo>
                    <a:lnTo>
                      <a:pt x="156" y="1219"/>
                    </a:lnTo>
                    <a:lnTo>
                      <a:pt x="195" y="1191"/>
                    </a:lnTo>
                    <a:lnTo>
                      <a:pt x="229" y="1146"/>
                    </a:lnTo>
                    <a:lnTo>
                      <a:pt x="234" y="1141"/>
                    </a:lnTo>
                    <a:lnTo>
                      <a:pt x="243" y="1157"/>
                    </a:lnTo>
                    <a:lnTo>
                      <a:pt x="259" y="1146"/>
                    </a:lnTo>
                    <a:lnTo>
                      <a:pt x="266" y="1130"/>
                    </a:lnTo>
                    <a:lnTo>
                      <a:pt x="268" y="1110"/>
                    </a:lnTo>
                    <a:lnTo>
                      <a:pt x="284" y="1085"/>
                    </a:lnTo>
                    <a:lnTo>
                      <a:pt x="277" y="1112"/>
                    </a:lnTo>
                    <a:lnTo>
                      <a:pt x="286" y="1116"/>
                    </a:lnTo>
                    <a:lnTo>
                      <a:pt x="282" y="1130"/>
                    </a:lnTo>
                    <a:lnTo>
                      <a:pt x="286" y="1153"/>
                    </a:lnTo>
                    <a:lnTo>
                      <a:pt x="295" y="1171"/>
                    </a:lnTo>
                    <a:lnTo>
                      <a:pt x="304" y="116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>
                    <a:lumMod val="8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93" name="Freeform 78"/>
              <p:cNvSpPr>
                <a:spLocks/>
              </p:cNvSpPr>
              <p:nvPr/>
            </p:nvSpPr>
            <p:spPr bwMode="auto">
              <a:xfrm>
                <a:off x="7952705" y="4036448"/>
                <a:ext cx="516919" cy="255359"/>
              </a:xfrm>
              <a:custGeom>
                <a:avLst/>
                <a:gdLst>
                  <a:gd name="T0" fmla="*/ 0 w 401"/>
                  <a:gd name="T1" fmla="*/ 73 h 201"/>
                  <a:gd name="T2" fmla="*/ 19 w 401"/>
                  <a:gd name="T3" fmla="*/ 58 h 201"/>
                  <a:gd name="T4" fmla="*/ 33 w 401"/>
                  <a:gd name="T5" fmla="*/ 42 h 201"/>
                  <a:gd name="T6" fmla="*/ 48 w 401"/>
                  <a:gd name="T7" fmla="*/ 26 h 201"/>
                  <a:gd name="T8" fmla="*/ 66 w 401"/>
                  <a:gd name="T9" fmla="*/ 5 h 201"/>
                  <a:gd name="T10" fmla="*/ 78 w 401"/>
                  <a:gd name="T11" fmla="*/ 6 h 201"/>
                  <a:gd name="T12" fmla="*/ 101 w 401"/>
                  <a:gd name="T13" fmla="*/ 8 h 201"/>
                  <a:gd name="T14" fmla="*/ 116 w 401"/>
                  <a:gd name="T15" fmla="*/ 4 h 201"/>
                  <a:gd name="T16" fmla="*/ 153 w 401"/>
                  <a:gd name="T17" fmla="*/ 22 h 201"/>
                  <a:gd name="T18" fmla="*/ 163 w 401"/>
                  <a:gd name="T19" fmla="*/ 17 h 201"/>
                  <a:gd name="T20" fmla="*/ 191 w 401"/>
                  <a:gd name="T21" fmla="*/ 29 h 201"/>
                  <a:gd name="T22" fmla="*/ 212 w 401"/>
                  <a:gd name="T23" fmla="*/ 40 h 201"/>
                  <a:gd name="T24" fmla="*/ 234 w 401"/>
                  <a:gd name="T25" fmla="*/ 35 h 201"/>
                  <a:gd name="T26" fmla="*/ 278 w 401"/>
                  <a:gd name="T27" fmla="*/ 41 h 201"/>
                  <a:gd name="T28" fmla="*/ 299 w 401"/>
                  <a:gd name="T29" fmla="*/ 43 h 201"/>
                  <a:gd name="T30" fmla="*/ 316 w 401"/>
                  <a:gd name="T31" fmla="*/ 48 h 201"/>
                  <a:gd name="T32" fmla="*/ 331 w 401"/>
                  <a:gd name="T33" fmla="*/ 51 h 201"/>
                  <a:gd name="T34" fmla="*/ 314 w 401"/>
                  <a:gd name="T35" fmla="*/ 65 h 201"/>
                  <a:gd name="T36" fmla="*/ 301 w 401"/>
                  <a:gd name="T37" fmla="*/ 77 h 201"/>
                  <a:gd name="T38" fmla="*/ 294 w 401"/>
                  <a:gd name="T39" fmla="*/ 91 h 201"/>
                  <a:gd name="T40" fmla="*/ 271 w 401"/>
                  <a:gd name="T41" fmla="*/ 85 h 201"/>
                  <a:gd name="T42" fmla="*/ 262 w 401"/>
                  <a:gd name="T43" fmla="*/ 79 h 201"/>
                  <a:gd name="T44" fmla="*/ 239 w 401"/>
                  <a:gd name="T45" fmla="*/ 80 h 201"/>
                  <a:gd name="T46" fmla="*/ 219 w 401"/>
                  <a:gd name="T47" fmla="*/ 88 h 201"/>
                  <a:gd name="T48" fmla="*/ 205 w 401"/>
                  <a:gd name="T49" fmla="*/ 95 h 201"/>
                  <a:gd name="T50" fmla="*/ 182 w 401"/>
                  <a:gd name="T51" fmla="*/ 106 h 201"/>
                  <a:gd name="T52" fmla="*/ 161 w 401"/>
                  <a:gd name="T53" fmla="*/ 103 h 201"/>
                  <a:gd name="T54" fmla="*/ 144 w 401"/>
                  <a:gd name="T55" fmla="*/ 103 h 201"/>
                  <a:gd name="T56" fmla="*/ 129 w 401"/>
                  <a:gd name="T57" fmla="*/ 107 h 201"/>
                  <a:gd name="T58" fmla="*/ 113 w 401"/>
                  <a:gd name="T59" fmla="*/ 113 h 201"/>
                  <a:gd name="T60" fmla="*/ 99 w 401"/>
                  <a:gd name="T61" fmla="*/ 116 h 201"/>
                  <a:gd name="T62" fmla="*/ 77 w 401"/>
                  <a:gd name="T63" fmla="*/ 121 h 201"/>
                  <a:gd name="T64" fmla="*/ 53 w 401"/>
                  <a:gd name="T65" fmla="*/ 118 h 201"/>
                  <a:gd name="T66" fmla="*/ 23 w 401"/>
                  <a:gd name="T67" fmla="*/ 108 h 201"/>
                  <a:gd name="T68" fmla="*/ 9 w 401"/>
                  <a:gd name="T69" fmla="*/ 94 h 201"/>
                  <a:gd name="T70" fmla="*/ 0 w 401"/>
                  <a:gd name="T71" fmla="*/ 73 h 2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1"/>
                  <a:gd name="T109" fmla="*/ 0 h 201"/>
                  <a:gd name="T110" fmla="*/ 401 w 401"/>
                  <a:gd name="T111" fmla="*/ 201 h 20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1" h="201">
                    <a:moveTo>
                      <a:pt x="0" y="121"/>
                    </a:moveTo>
                    <a:cubicBezTo>
                      <a:pt x="8" y="116"/>
                      <a:pt x="17" y="104"/>
                      <a:pt x="23" y="96"/>
                    </a:cubicBezTo>
                    <a:cubicBezTo>
                      <a:pt x="25" y="88"/>
                      <a:pt x="35" y="76"/>
                      <a:pt x="41" y="69"/>
                    </a:cubicBezTo>
                    <a:cubicBezTo>
                      <a:pt x="43" y="59"/>
                      <a:pt x="51" y="48"/>
                      <a:pt x="59" y="42"/>
                    </a:cubicBezTo>
                    <a:cubicBezTo>
                      <a:pt x="66" y="31"/>
                      <a:pt x="72" y="20"/>
                      <a:pt x="80" y="9"/>
                    </a:cubicBezTo>
                    <a:cubicBezTo>
                      <a:pt x="82" y="0"/>
                      <a:pt x="88" y="9"/>
                      <a:pt x="95" y="10"/>
                    </a:cubicBezTo>
                    <a:cubicBezTo>
                      <a:pt x="105" y="15"/>
                      <a:pt x="111" y="13"/>
                      <a:pt x="123" y="12"/>
                    </a:cubicBezTo>
                    <a:cubicBezTo>
                      <a:pt x="129" y="10"/>
                      <a:pt x="135" y="9"/>
                      <a:pt x="141" y="7"/>
                    </a:cubicBezTo>
                    <a:cubicBezTo>
                      <a:pt x="167" y="11"/>
                      <a:pt x="167" y="26"/>
                      <a:pt x="186" y="36"/>
                    </a:cubicBezTo>
                    <a:cubicBezTo>
                      <a:pt x="190" y="30"/>
                      <a:pt x="192" y="31"/>
                      <a:pt x="198" y="28"/>
                    </a:cubicBezTo>
                    <a:cubicBezTo>
                      <a:pt x="211" y="33"/>
                      <a:pt x="219" y="46"/>
                      <a:pt x="233" y="49"/>
                    </a:cubicBezTo>
                    <a:cubicBezTo>
                      <a:pt x="242" y="54"/>
                      <a:pt x="250" y="60"/>
                      <a:pt x="258" y="66"/>
                    </a:cubicBezTo>
                    <a:cubicBezTo>
                      <a:pt x="276" y="63"/>
                      <a:pt x="271" y="63"/>
                      <a:pt x="284" y="58"/>
                    </a:cubicBezTo>
                    <a:cubicBezTo>
                      <a:pt x="312" y="60"/>
                      <a:pt x="317" y="63"/>
                      <a:pt x="338" y="67"/>
                    </a:cubicBezTo>
                    <a:cubicBezTo>
                      <a:pt x="346" y="71"/>
                      <a:pt x="355" y="72"/>
                      <a:pt x="363" y="73"/>
                    </a:cubicBezTo>
                    <a:cubicBezTo>
                      <a:pt x="369" y="76"/>
                      <a:pt x="376" y="78"/>
                      <a:pt x="383" y="79"/>
                    </a:cubicBezTo>
                    <a:cubicBezTo>
                      <a:pt x="389" y="82"/>
                      <a:pt x="395" y="84"/>
                      <a:pt x="401" y="85"/>
                    </a:cubicBezTo>
                    <a:cubicBezTo>
                      <a:pt x="396" y="97"/>
                      <a:pt x="392" y="102"/>
                      <a:pt x="381" y="108"/>
                    </a:cubicBezTo>
                    <a:cubicBezTo>
                      <a:pt x="376" y="115"/>
                      <a:pt x="370" y="120"/>
                      <a:pt x="366" y="129"/>
                    </a:cubicBezTo>
                    <a:cubicBezTo>
                      <a:pt x="364" y="139"/>
                      <a:pt x="369" y="149"/>
                      <a:pt x="357" y="151"/>
                    </a:cubicBezTo>
                    <a:cubicBezTo>
                      <a:pt x="338" y="150"/>
                      <a:pt x="343" y="143"/>
                      <a:pt x="330" y="141"/>
                    </a:cubicBezTo>
                    <a:cubicBezTo>
                      <a:pt x="325" y="137"/>
                      <a:pt x="325" y="133"/>
                      <a:pt x="318" y="132"/>
                    </a:cubicBezTo>
                    <a:cubicBezTo>
                      <a:pt x="309" y="128"/>
                      <a:pt x="299" y="131"/>
                      <a:pt x="290" y="133"/>
                    </a:cubicBezTo>
                    <a:cubicBezTo>
                      <a:pt x="281" y="137"/>
                      <a:pt x="274" y="138"/>
                      <a:pt x="266" y="145"/>
                    </a:cubicBezTo>
                    <a:cubicBezTo>
                      <a:pt x="260" y="151"/>
                      <a:pt x="257" y="156"/>
                      <a:pt x="249" y="159"/>
                    </a:cubicBezTo>
                    <a:cubicBezTo>
                      <a:pt x="243" y="168"/>
                      <a:pt x="232" y="173"/>
                      <a:pt x="222" y="175"/>
                    </a:cubicBezTo>
                    <a:cubicBezTo>
                      <a:pt x="213" y="180"/>
                      <a:pt x="204" y="173"/>
                      <a:pt x="195" y="171"/>
                    </a:cubicBezTo>
                    <a:cubicBezTo>
                      <a:pt x="188" y="165"/>
                      <a:pt x="182" y="170"/>
                      <a:pt x="174" y="172"/>
                    </a:cubicBezTo>
                    <a:cubicBezTo>
                      <a:pt x="168" y="175"/>
                      <a:pt x="162" y="177"/>
                      <a:pt x="156" y="178"/>
                    </a:cubicBezTo>
                    <a:cubicBezTo>
                      <a:pt x="151" y="182"/>
                      <a:pt x="144" y="186"/>
                      <a:pt x="138" y="187"/>
                    </a:cubicBezTo>
                    <a:cubicBezTo>
                      <a:pt x="132" y="190"/>
                      <a:pt x="126" y="192"/>
                      <a:pt x="120" y="193"/>
                    </a:cubicBezTo>
                    <a:cubicBezTo>
                      <a:pt x="112" y="197"/>
                      <a:pt x="102" y="199"/>
                      <a:pt x="93" y="201"/>
                    </a:cubicBezTo>
                    <a:cubicBezTo>
                      <a:pt x="69" y="198"/>
                      <a:pt x="78" y="200"/>
                      <a:pt x="65" y="196"/>
                    </a:cubicBezTo>
                    <a:cubicBezTo>
                      <a:pt x="34" y="200"/>
                      <a:pt x="47" y="193"/>
                      <a:pt x="27" y="181"/>
                    </a:cubicBezTo>
                    <a:cubicBezTo>
                      <a:pt x="21" y="173"/>
                      <a:pt x="15" y="164"/>
                      <a:pt x="9" y="156"/>
                    </a:cubicBezTo>
                    <a:cubicBezTo>
                      <a:pt x="7" y="145"/>
                      <a:pt x="6" y="130"/>
                      <a:pt x="0" y="1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94" name="Freeform 79"/>
              <p:cNvSpPr>
                <a:spLocks/>
              </p:cNvSpPr>
              <p:nvPr/>
            </p:nvSpPr>
            <p:spPr bwMode="auto">
              <a:xfrm>
                <a:off x="8316713" y="4988634"/>
                <a:ext cx="173209" cy="56266"/>
              </a:xfrm>
              <a:custGeom>
                <a:avLst/>
                <a:gdLst>
                  <a:gd name="T0" fmla="*/ 0 w 135"/>
                  <a:gd name="T1" fmla="*/ 25 h 45"/>
                  <a:gd name="T2" fmla="*/ 7 w 135"/>
                  <a:gd name="T3" fmla="*/ 16 h 45"/>
                  <a:gd name="T4" fmla="*/ 37 w 135"/>
                  <a:gd name="T5" fmla="*/ 7 h 45"/>
                  <a:gd name="T6" fmla="*/ 56 w 135"/>
                  <a:gd name="T7" fmla="*/ 3 h 45"/>
                  <a:gd name="T8" fmla="*/ 102 w 135"/>
                  <a:gd name="T9" fmla="*/ 3 h 45"/>
                  <a:gd name="T10" fmla="*/ 109 w 135"/>
                  <a:gd name="T11" fmla="*/ 8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"/>
                  <a:gd name="T19" fmla="*/ 0 h 45"/>
                  <a:gd name="T20" fmla="*/ 135 w 13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" h="45">
                    <a:moveTo>
                      <a:pt x="0" y="45"/>
                    </a:moveTo>
                    <a:cubicBezTo>
                      <a:pt x="4" y="39"/>
                      <a:pt x="5" y="34"/>
                      <a:pt x="7" y="28"/>
                    </a:cubicBezTo>
                    <a:cubicBezTo>
                      <a:pt x="12" y="16"/>
                      <a:pt x="34" y="14"/>
                      <a:pt x="45" y="12"/>
                    </a:cubicBezTo>
                    <a:cubicBezTo>
                      <a:pt x="52" y="9"/>
                      <a:pt x="61" y="7"/>
                      <a:pt x="69" y="6"/>
                    </a:cubicBezTo>
                    <a:cubicBezTo>
                      <a:pt x="88" y="0"/>
                      <a:pt x="108" y="4"/>
                      <a:pt x="127" y="7"/>
                    </a:cubicBezTo>
                    <a:cubicBezTo>
                      <a:pt x="133" y="13"/>
                      <a:pt x="130" y="11"/>
                      <a:pt x="135" y="13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95" name="Freeform 80"/>
              <p:cNvSpPr>
                <a:spLocks/>
              </p:cNvSpPr>
              <p:nvPr/>
            </p:nvSpPr>
            <p:spPr bwMode="auto">
              <a:xfrm>
                <a:off x="8077199" y="4645270"/>
                <a:ext cx="169149" cy="308739"/>
              </a:xfrm>
              <a:custGeom>
                <a:avLst/>
                <a:gdLst>
                  <a:gd name="T0" fmla="*/ 0 w 132"/>
                  <a:gd name="T1" fmla="*/ 145 h 244"/>
                  <a:gd name="T2" fmla="*/ 8 w 132"/>
                  <a:gd name="T3" fmla="*/ 118 h 244"/>
                  <a:gd name="T4" fmla="*/ 99 w 132"/>
                  <a:gd name="T5" fmla="*/ 85 h 244"/>
                  <a:gd name="T6" fmla="*/ 90 w 132"/>
                  <a:gd name="T7" fmla="*/ 66 h 244"/>
                  <a:gd name="T8" fmla="*/ 87 w 132"/>
                  <a:gd name="T9" fmla="*/ 60 h 244"/>
                  <a:gd name="T10" fmla="*/ 87 w 132"/>
                  <a:gd name="T11" fmla="*/ 50 h 244"/>
                  <a:gd name="T12" fmla="*/ 71 w 132"/>
                  <a:gd name="T13" fmla="*/ 31 h 244"/>
                  <a:gd name="T14" fmla="*/ 71 w 132"/>
                  <a:gd name="T15" fmla="*/ 0 h 244"/>
                  <a:gd name="T16" fmla="*/ 58 w 132"/>
                  <a:gd name="T17" fmla="*/ 4 h 244"/>
                  <a:gd name="T18" fmla="*/ 48 w 132"/>
                  <a:gd name="T19" fmla="*/ 8 h 2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2"/>
                  <a:gd name="T31" fmla="*/ 0 h 244"/>
                  <a:gd name="T32" fmla="*/ 132 w 132"/>
                  <a:gd name="T33" fmla="*/ 244 h 2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2" h="244">
                    <a:moveTo>
                      <a:pt x="0" y="244"/>
                    </a:moveTo>
                    <a:cubicBezTo>
                      <a:pt x="4" y="230"/>
                      <a:pt x="3" y="214"/>
                      <a:pt x="8" y="200"/>
                    </a:cubicBezTo>
                    <a:cubicBezTo>
                      <a:pt x="26" y="153"/>
                      <a:pt x="81" y="149"/>
                      <a:pt x="124" y="144"/>
                    </a:cubicBezTo>
                    <a:cubicBezTo>
                      <a:pt x="130" y="126"/>
                      <a:pt x="127" y="122"/>
                      <a:pt x="112" y="112"/>
                    </a:cubicBezTo>
                    <a:cubicBezTo>
                      <a:pt x="111" y="108"/>
                      <a:pt x="107" y="104"/>
                      <a:pt x="108" y="100"/>
                    </a:cubicBezTo>
                    <a:cubicBezTo>
                      <a:pt x="114" y="82"/>
                      <a:pt x="132" y="92"/>
                      <a:pt x="108" y="84"/>
                    </a:cubicBezTo>
                    <a:cubicBezTo>
                      <a:pt x="98" y="55"/>
                      <a:pt x="107" y="65"/>
                      <a:pt x="88" y="52"/>
                    </a:cubicBezTo>
                    <a:cubicBezTo>
                      <a:pt x="93" y="27"/>
                      <a:pt x="98" y="24"/>
                      <a:pt x="88" y="0"/>
                    </a:cubicBezTo>
                    <a:cubicBezTo>
                      <a:pt x="83" y="1"/>
                      <a:pt x="77" y="2"/>
                      <a:pt x="72" y="4"/>
                    </a:cubicBezTo>
                    <a:cubicBezTo>
                      <a:pt x="68" y="6"/>
                      <a:pt x="60" y="12"/>
                      <a:pt x="60" y="12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96" name="Freeform 81"/>
              <p:cNvSpPr>
                <a:spLocks/>
              </p:cNvSpPr>
              <p:nvPr/>
            </p:nvSpPr>
            <p:spPr bwMode="auto">
              <a:xfrm>
                <a:off x="8224696" y="4827051"/>
                <a:ext cx="64953" cy="132729"/>
              </a:xfrm>
              <a:custGeom>
                <a:avLst/>
                <a:gdLst>
                  <a:gd name="T0" fmla="*/ 20 w 50"/>
                  <a:gd name="T1" fmla="*/ 64 h 104"/>
                  <a:gd name="T2" fmla="*/ 12 w 50"/>
                  <a:gd name="T3" fmla="*/ 17 h 104"/>
                  <a:gd name="T4" fmla="*/ 0 w 50"/>
                  <a:gd name="T5" fmla="*/ 0 h 104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04"/>
                  <a:gd name="T11" fmla="*/ 50 w 50"/>
                  <a:gd name="T12" fmla="*/ 104 h 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04">
                    <a:moveTo>
                      <a:pt x="24" y="104"/>
                    </a:moveTo>
                    <a:cubicBezTo>
                      <a:pt x="50" y="78"/>
                      <a:pt x="34" y="56"/>
                      <a:pt x="16" y="28"/>
                    </a:cubicBezTo>
                    <a:cubicBezTo>
                      <a:pt x="11" y="20"/>
                      <a:pt x="0" y="10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97" name="Freeform 82"/>
              <p:cNvSpPr>
                <a:spLocks/>
              </p:cNvSpPr>
              <p:nvPr/>
            </p:nvSpPr>
            <p:spPr bwMode="auto">
              <a:xfrm>
                <a:off x="8272058" y="4913613"/>
                <a:ext cx="108255" cy="90890"/>
              </a:xfrm>
              <a:custGeom>
                <a:avLst/>
                <a:gdLst>
                  <a:gd name="T0" fmla="*/ 0 w 84"/>
                  <a:gd name="T1" fmla="*/ 11 h 72"/>
                  <a:gd name="T2" fmla="*/ 32 w 84"/>
                  <a:gd name="T3" fmla="*/ 0 h 72"/>
                  <a:gd name="T4" fmla="*/ 56 w 84"/>
                  <a:gd name="T5" fmla="*/ 28 h 72"/>
                  <a:gd name="T6" fmla="*/ 69 w 84"/>
                  <a:gd name="T7" fmla="*/ 42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72"/>
                  <a:gd name="T14" fmla="*/ 84 w 84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72">
                    <a:moveTo>
                      <a:pt x="0" y="20"/>
                    </a:moveTo>
                    <a:cubicBezTo>
                      <a:pt x="13" y="7"/>
                      <a:pt x="23" y="6"/>
                      <a:pt x="40" y="0"/>
                    </a:cubicBezTo>
                    <a:cubicBezTo>
                      <a:pt x="51" y="17"/>
                      <a:pt x="59" y="31"/>
                      <a:pt x="68" y="48"/>
                    </a:cubicBezTo>
                    <a:cubicBezTo>
                      <a:pt x="73" y="56"/>
                      <a:pt x="84" y="72"/>
                      <a:pt x="84" y="72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98" name="Oval 83"/>
              <p:cNvSpPr>
                <a:spLocks noChangeArrowheads="1"/>
              </p:cNvSpPr>
              <p:nvPr/>
            </p:nvSpPr>
            <p:spPr bwMode="auto">
              <a:xfrm>
                <a:off x="6316696" y="3817157"/>
                <a:ext cx="115021" cy="57708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11" name="Rectangle 12">
              <a:extLst>
                <a:ext uri="{FF2B5EF4-FFF2-40B4-BE49-F238E27FC236}">
                  <a16:creationId xmlns:a16="http://schemas.microsoft.com/office/drawing/2014/main" xmlns="" id="{C4A732DF-428D-47CA-8457-0CDE56E28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1042" y="4463102"/>
              <a:ext cx="175419" cy="215504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u-ES" smtClean="0"/>
                <a:t>          </a:t>
              </a:r>
            </a:p>
          </p:txBody>
        </p:sp>
        <p:grpSp>
          <p:nvGrpSpPr>
            <p:cNvPr id="7" name="6 Grupo"/>
            <p:cNvGrpSpPr/>
            <p:nvPr/>
          </p:nvGrpSpPr>
          <p:grpSpPr>
            <a:xfrm>
              <a:off x="4235800" y="3047902"/>
              <a:ext cx="1872000" cy="1224000"/>
              <a:chOff x="3544967" y="3224616"/>
              <a:chExt cx="2268835" cy="1559718"/>
            </a:xfrm>
          </p:grpSpPr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A1829B8D-CC50-4475-B409-6DE8163B007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508">
                <a:off x="3788748" y="3642525"/>
                <a:ext cx="1288555" cy="1141809"/>
              </a:xfrm>
              <a:custGeom>
                <a:avLst/>
                <a:gdLst>
                  <a:gd name="T0" fmla="*/ 0 w 732"/>
                  <a:gd name="T1" fmla="*/ 1 h 732"/>
                  <a:gd name="T2" fmla="*/ 0 w 732"/>
                  <a:gd name="T3" fmla="*/ 1 h 732"/>
                  <a:gd name="T4" fmla="*/ 0 w 732"/>
                  <a:gd name="T5" fmla="*/ 1 h 732"/>
                  <a:gd name="T6" fmla="*/ 1 w 732"/>
                  <a:gd name="T7" fmla="*/ 1 h 732"/>
                  <a:gd name="T8" fmla="*/ 1 w 732"/>
                  <a:gd name="T9" fmla="*/ 1 h 732"/>
                  <a:gd name="T10" fmla="*/ 1 w 732"/>
                  <a:gd name="T11" fmla="*/ 1 h 732"/>
                  <a:gd name="T12" fmla="*/ 0 w 732"/>
                  <a:gd name="T13" fmla="*/ 0 h 732"/>
                  <a:gd name="T14" fmla="*/ 0 w 732"/>
                  <a:gd name="T15" fmla="*/ 0 h 732"/>
                  <a:gd name="T16" fmla="*/ 1 w 732"/>
                  <a:gd name="T17" fmla="*/ 0 h 732"/>
                  <a:gd name="T18" fmla="*/ 1 w 732"/>
                  <a:gd name="T19" fmla="*/ 0 h 732"/>
                  <a:gd name="T20" fmla="*/ 1 w 732"/>
                  <a:gd name="T21" fmla="*/ 0 h 732"/>
                  <a:gd name="T22" fmla="*/ 1 w 732"/>
                  <a:gd name="T23" fmla="*/ 1 h 732"/>
                  <a:gd name="T24" fmla="*/ 1 w 732"/>
                  <a:gd name="T25" fmla="*/ 1 h 732"/>
                  <a:gd name="T26" fmla="*/ 2 w 732"/>
                  <a:gd name="T27" fmla="*/ 1 h 732"/>
                  <a:gd name="T28" fmla="*/ 2 w 732"/>
                  <a:gd name="T29" fmla="*/ 1 h 732"/>
                  <a:gd name="T30" fmla="*/ 2 w 732"/>
                  <a:gd name="T31" fmla="*/ 0 h 732"/>
                  <a:gd name="T32" fmla="*/ 2 w 732"/>
                  <a:gd name="T33" fmla="*/ 0 h 732"/>
                  <a:gd name="T34" fmla="*/ 2 w 732"/>
                  <a:gd name="T35" fmla="*/ 1 h 732"/>
                  <a:gd name="T36" fmla="*/ 2 w 732"/>
                  <a:gd name="T37" fmla="*/ 1 h 732"/>
                  <a:gd name="T38" fmla="*/ 2 w 732"/>
                  <a:gd name="T39" fmla="*/ 1 h 732"/>
                  <a:gd name="T40" fmla="*/ 2 w 732"/>
                  <a:gd name="T41" fmla="*/ 1 h 732"/>
                  <a:gd name="T42" fmla="*/ 3 w 732"/>
                  <a:gd name="T43" fmla="*/ 1 h 732"/>
                  <a:gd name="T44" fmla="*/ 3 w 732"/>
                  <a:gd name="T45" fmla="*/ 1 h 732"/>
                  <a:gd name="T46" fmla="*/ 3 w 732"/>
                  <a:gd name="T47" fmla="*/ 2 h 732"/>
                  <a:gd name="T48" fmla="*/ 3 w 732"/>
                  <a:gd name="T49" fmla="*/ 2 h 732"/>
                  <a:gd name="T50" fmla="*/ 2 w 732"/>
                  <a:gd name="T51" fmla="*/ 2 h 732"/>
                  <a:gd name="T52" fmla="*/ 3 w 732"/>
                  <a:gd name="T53" fmla="*/ 3 h 732"/>
                  <a:gd name="T54" fmla="*/ 3 w 732"/>
                  <a:gd name="T55" fmla="*/ 3 h 732"/>
                  <a:gd name="T56" fmla="*/ 2 w 732"/>
                  <a:gd name="T57" fmla="*/ 3 h 732"/>
                  <a:gd name="T58" fmla="*/ 2 w 732"/>
                  <a:gd name="T59" fmla="*/ 3 h 732"/>
                  <a:gd name="T60" fmla="*/ 2 w 732"/>
                  <a:gd name="T61" fmla="*/ 3 h 732"/>
                  <a:gd name="T62" fmla="*/ 2 w 732"/>
                  <a:gd name="T63" fmla="*/ 2 h 732"/>
                  <a:gd name="T64" fmla="*/ 1 w 732"/>
                  <a:gd name="T65" fmla="*/ 3 h 732"/>
                  <a:gd name="T66" fmla="*/ 1 w 732"/>
                  <a:gd name="T67" fmla="*/ 3 h 732"/>
                  <a:gd name="T68" fmla="*/ 1 w 732"/>
                  <a:gd name="T69" fmla="*/ 2 h 732"/>
                  <a:gd name="T70" fmla="*/ 1 w 732"/>
                  <a:gd name="T71" fmla="*/ 2 h 732"/>
                  <a:gd name="T72" fmla="*/ 0 w 732"/>
                  <a:gd name="T73" fmla="*/ 2 h 732"/>
                  <a:gd name="T74" fmla="*/ 0 w 732"/>
                  <a:gd name="T75" fmla="*/ 2 h 732"/>
                  <a:gd name="T76" fmla="*/ 0 w 732"/>
                  <a:gd name="T77" fmla="*/ 2 h 732"/>
                  <a:gd name="T78" fmla="*/ 0 w 732"/>
                  <a:gd name="T79" fmla="*/ 1 h 732"/>
                  <a:gd name="T80" fmla="*/ 0 w 732"/>
                  <a:gd name="T81" fmla="*/ 1 h 732"/>
                  <a:gd name="T82" fmla="*/ 0 w 732"/>
                  <a:gd name="T83" fmla="*/ 1 h 7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32"/>
                  <a:gd name="T127" fmla="*/ 0 h 732"/>
                  <a:gd name="T128" fmla="*/ 732 w 732"/>
                  <a:gd name="T129" fmla="*/ 732 h 73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32" h="732">
                    <a:moveTo>
                      <a:pt x="0" y="337"/>
                    </a:moveTo>
                    <a:lnTo>
                      <a:pt x="0" y="279"/>
                    </a:lnTo>
                    <a:lnTo>
                      <a:pt x="58" y="269"/>
                    </a:lnTo>
                    <a:lnTo>
                      <a:pt x="140" y="291"/>
                    </a:lnTo>
                    <a:lnTo>
                      <a:pt x="153" y="279"/>
                    </a:lnTo>
                    <a:lnTo>
                      <a:pt x="153" y="244"/>
                    </a:lnTo>
                    <a:lnTo>
                      <a:pt x="58" y="117"/>
                    </a:lnTo>
                    <a:lnTo>
                      <a:pt x="58" y="47"/>
                    </a:lnTo>
                    <a:lnTo>
                      <a:pt x="140" y="73"/>
                    </a:lnTo>
                    <a:lnTo>
                      <a:pt x="162" y="0"/>
                    </a:lnTo>
                    <a:lnTo>
                      <a:pt x="209" y="0"/>
                    </a:lnTo>
                    <a:lnTo>
                      <a:pt x="277" y="140"/>
                    </a:lnTo>
                    <a:lnTo>
                      <a:pt x="337" y="140"/>
                    </a:lnTo>
                    <a:lnTo>
                      <a:pt x="383" y="174"/>
                    </a:lnTo>
                    <a:lnTo>
                      <a:pt x="419" y="174"/>
                    </a:lnTo>
                    <a:lnTo>
                      <a:pt x="477" y="93"/>
                    </a:lnTo>
                    <a:lnTo>
                      <a:pt x="510" y="106"/>
                    </a:lnTo>
                    <a:lnTo>
                      <a:pt x="510" y="164"/>
                    </a:lnTo>
                    <a:lnTo>
                      <a:pt x="487" y="209"/>
                    </a:lnTo>
                    <a:lnTo>
                      <a:pt x="500" y="233"/>
                    </a:lnTo>
                    <a:lnTo>
                      <a:pt x="546" y="258"/>
                    </a:lnTo>
                    <a:lnTo>
                      <a:pt x="652" y="258"/>
                    </a:lnTo>
                    <a:lnTo>
                      <a:pt x="695" y="279"/>
                    </a:lnTo>
                    <a:lnTo>
                      <a:pt x="732" y="405"/>
                    </a:lnTo>
                    <a:lnTo>
                      <a:pt x="695" y="546"/>
                    </a:lnTo>
                    <a:lnTo>
                      <a:pt x="580" y="581"/>
                    </a:lnTo>
                    <a:lnTo>
                      <a:pt x="627" y="639"/>
                    </a:lnTo>
                    <a:lnTo>
                      <a:pt x="615" y="673"/>
                    </a:lnTo>
                    <a:lnTo>
                      <a:pt x="546" y="732"/>
                    </a:lnTo>
                    <a:lnTo>
                      <a:pt x="419" y="708"/>
                    </a:lnTo>
                    <a:lnTo>
                      <a:pt x="419" y="625"/>
                    </a:lnTo>
                    <a:lnTo>
                      <a:pt x="383" y="604"/>
                    </a:lnTo>
                    <a:lnTo>
                      <a:pt x="315" y="625"/>
                    </a:lnTo>
                    <a:lnTo>
                      <a:pt x="291" y="615"/>
                    </a:lnTo>
                    <a:lnTo>
                      <a:pt x="245" y="523"/>
                    </a:lnTo>
                    <a:lnTo>
                      <a:pt x="162" y="498"/>
                    </a:lnTo>
                    <a:lnTo>
                      <a:pt x="105" y="443"/>
                    </a:lnTo>
                    <a:lnTo>
                      <a:pt x="69" y="443"/>
                    </a:lnTo>
                    <a:lnTo>
                      <a:pt x="46" y="419"/>
                    </a:lnTo>
                    <a:lnTo>
                      <a:pt x="81" y="337"/>
                    </a:lnTo>
                    <a:lnTo>
                      <a:pt x="10" y="350"/>
                    </a:lnTo>
                    <a:lnTo>
                      <a:pt x="0" y="337"/>
                    </a:lnTo>
                    <a:close/>
                  </a:path>
                </a:pathLst>
              </a:custGeom>
              <a:solidFill>
                <a:srgbClr val="B8ABCD"/>
              </a:solidFill>
              <a:ln w="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s-ES" sz="1350" b="1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14" name="Freeform 45">
                <a:extLst>
                  <a:ext uri="{FF2B5EF4-FFF2-40B4-BE49-F238E27FC236}">
                    <a16:creationId xmlns:a16="http://schemas.microsoft.com/office/drawing/2014/main" xmlns="" id="{D09D8BE2-B94E-44A1-B963-891C1B9D8FF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508">
                <a:off x="4647783" y="3338914"/>
                <a:ext cx="1166019" cy="742950"/>
              </a:xfrm>
              <a:custGeom>
                <a:avLst/>
                <a:gdLst>
                  <a:gd name="T0" fmla="*/ 0 w 663"/>
                  <a:gd name="T1" fmla="*/ 2 h 475"/>
                  <a:gd name="T2" fmla="*/ 0 w 663"/>
                  <a:gd name="T3" fmla="*/ 2 h 475"/>
                  <a:gd name="T4" fmla="*/ 0 w 663"/>
                  <a:gd name="T5" fmla="*/ 2 h 475"/>
                  <a:gd name="T6" fmla="*/ 1 w 663"/>
                  <a:gd name="T7" fmla="*/ 2 h 475"/>
                  <a:gd name="T8" fmla="*/ 1 w 663"/>
                  <a:gd name="T9" fmla="*/ 2 h 475"/>
                  <a:gd name="T10" fmla="*/ 1 w 663"/>
                  <a:gd name="T11" fmla="*/ 2 h 475"/>
                  <a:gd name="T12" fmla="*/ 2 w 663"/>
                  <a:gd name="T13" fmla="*/ 2 h 475"/>
                  <a:gd name="T14" fmla="*/ 2 w 663"/>
                  <a:gd name="T15" fmla="*/ 1 h 475"/>
                  <a:gd name="T16" fmla="*/ 2 w 663"/>
                  <a:gd name="T17" fmla="*/ 1 h 475"/>
                  <a:gd name="T18" fmla="*/ 2 w 663"/>
                  <a:gd name="T19" fmla="*/ 1 h 475"/>
                  <a:gd name="T20" fmla="*/ 2 w 663"/>
                  <a:gd name="T21" fmla="*/ 1 h 475"/>
                  <a:gd name="T22" fmla="*/ 2 w 663"/>
                  <a:gd name="T23" fmla="*/ 1 h 475"/>
                  <a:gd name="T24" fmla="*/ 3 w 663"/>
                  <a:gd name="T25" fmla="*/ 0 h 475"/>
                  <a:gd name="T26" fmla="*/ 2 w 663"/>
                  <a:gd name="T27" fmla="*/ 0 h 475"/>
                  <a:gd name="T28" fmla="*/ 2 w 663"/>
                  <a:gd name="T29" fmla="*/ 0 h 475"/>
                  <a:gd name="T30" fmla="*/ 2 w 663"/>
                  <a:gd name="T31" fmla="*/ 0 h 475"/>
                  <a:gd name="T32" fmla="*/ 1 w 663"/>
                  <a:gd name="T33" fmla="*/ 0 h 475"/>
                  <a:gd name="T34" fmla="*/ 1 w 663"/>
                  <a:gd name="T35" fmla="*/ 0 h 475"/>
                  <a:gd name="T36" fmla="*/ 1 w 663"/>
                  <a:gd name="T37" fmla="*/ 0 h 475"/>
                  <a:gd name="T38" fmla="*/ 0 w 663"/>
                  <a:gd name="T39" fmla="*/ 0 h 475"/>
                  <a:gd name="T40" fmla="*/ 0 w 663"/>
                  <a:gd name="T41" fmla="*/ 1 h 475"/>
                  <a:gd name="T42" fmla="*/ 0 w 663"/>
                  <a:gd name="T43" fmla="*/ 1 h 475"/>
                  <a:gd name="T44" fmla="*/ 0 w 663"/>
                  <a:gd name="T45" fmla="*/ 1 h 475"/>
                  <a:gd name="T46" fmla="*/ 0 w 663"/>
                  <a:gd name="T47" fmla="*/ 1 h 475"/>
                  <a:gd name="T48" fmla="*/ 0 w 663"/>
                  <a:gd name="T49" fmla="*/ 1 h 475"/>
                  <a:gd name="T50" fmla="*/ 0 w 663"/>
                  <a:gd name="T51" fmla="*/ 2 h 475"/>
                  <a:gd name="T52" fmla="*/ 0 w 663"/>
                  <a:gd name="T53" fmla="*/ 2 h 4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63"/>
                  <a:gd name="T82" fmla="*/ 0 h 475"/>
                  <a:gd name="T83" fmla="*/ 663 w 663"/>
                  <a:gd name="T84" fmla="*/ 475 h 4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63" h="475">
                    <a:moveTo>
                      <a:pt x="0" y="405"/>
                    </a:moveTo>
                    <a:lnTo>
                      <a:pt x="13" y="429"/>
                    </a:lnTo>
                    <a:lnTo>
                      <a:pt x="59" y="454"/>
                    </a:lnTo>
                    <a:lnTo>
                      <a:pt x="165" y="454"/>
                    </a:lnTo>
                    <a:lnTo>
                      <a:pt x="208" y="475"/>
                    </a:lnTo>
                    <a:lnTo>
                      <a:pt x="314" y="440"/>
                    </a:lnTo>
                    <a:lnTo>
                      <a:pt x="383" y="394"/>
                    </a:lnTo>
                    <a:lnTo>
                      <a:pt x="442" y="313"/>
                    </a:lnTo>
                    <a:lnTo>
                      <a:pt x="477" y="313"/>
                    </a:lnTo>
                    <a:lnTo>
                      <a:pt x="513" y="289"/>
                    </a:lnTo>
                    <a:lnTo>
                      <a:pt x="525" y="175"/>
                    </a:lnTo>
                    <a:lnTo>
                      <a:pt x="582" y="175"/>
                    </a:lnTo>
                    <a:lnTo>
                      <a:pt x="663" y="94"/>
                    </a:lnTo>
                    <a:lnTo>
                      <a:pt x="525" y="0"/>
                    </a:lnTo>
                    <a:lnTo>
                      <a:pt x="477" y="25"/>
                    </a:lnTo>
                    <a:lnTo>
                      <a:pt x="465" y="70"/>
                    </a:lnTo>
                    <a:lnTo>
                      <a:pt x="314" y="106"/>
                    </a:lnTo>
                    <a:lnTo>
                      <a:pt x="222" y="94"/>
                    </a:lnTo>
                    <a:lnTo>
                      <a:pt x="174" y="117"/>
                    </a:lnTo>
                    <a:lnTo>
                      <a:pt x="120" y="106"/>
                    </a:lnTo>
                    <a:lnTo>
                      <a:pt x="105" y="160"/>
                    </a:lnTo>
                    <a:lnTo>
                      <a:pt x="82" y="185"/>
                    </a:lnTo>
                    <a:lnTo>
                      <a:pt x="93" y="279"/>
                    </a:lnTo>
                    <a:lnTo>
                      <a:pt x="59" y="302"/>
                    </a:lnTo>
                    <a:lnTo>
                      <a:pt x="23" y="302"/>
                    </a:lnTo>
                    <a:lnTo>
                      <a:pt x="23" y="360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B8ABCD"/>
              </a:solidFill>
              <a:ln w="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s-ES" sz="1350" b="1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15" name="Freeform 46">
                <a:extLst>
                  <a:ext uri="{FF2B5EF4-FFF2-40B4-BE49-F238E27FC236}">
                    <a16:creationId xmlns:a16="http://schemas.microsoft.com/office/drawing/2014/main" xmlns="" id="{FC443B11-88D8-4770-98DB-C82EF281CD4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508">
                <a:off x="3544967" y="3224616"/>
                <a:ext cx="1314351" cy="688181"/>
              </a:xfrm>
              <a:custGeom>
                <a:avLst/>
                <a:gdLst>
                  <a:gd name="T0" fmla="*/ 0 w 747"/>
                  <a:gd name="T1" fmla="*/ 1 h 439"/>
                  <a:gd name="T2" fmla="*/ 0 w 747"/>
                  <a:gd name="T3" fmla="*/ 1 h 439"/>
                  <a:gd name="T4" fmla="*/ 1 w 747"/>
                  <a:gd name="T5" fmla="*/ 1 h 439"/>
                  <a:gd name="T6" fmla="*/ 1 w 747"/>
                  <a:gd name="T7" fmla="*/ 1 h 439"/>
                  <a:gd name="T8" fmla="*/ 1 w 747"/>
                  <a:gd name="T9" fmla="*/ 1 h 439"/>
                  <a:gd name="T10" fmla="*/ 1 w 747"/>
                  <a:gd name="T11" fmla="*/ 1 h 439"/>
                  <a:gd name="T12" fmla="*/ 1 w 747"/>
                  <a:gd name="T13" fmla="*/ 1 h 439"/>
                  <a:gd name="T14" fmla="*/ 2 w 747"/>
                  <a:gd name="T15" fmla="*/ 2 h 439"/>
                  <a:gd name="T16" fmla="*/ 2 w 747"/>
                  <a:gd name="T17" fmla="*/ 2 h 439"/>
                  <a:gd name="T18" fmla="*/ 2 w 747"/>
                  <a:gd name="T19" fmla="*/ 2 h 439"/>
                  <a:gd name="T20" fmla="*/ 2 w 747"/>
                  <a:gd name="T21" fmla="*/ 2 h 439"/>
                  <a:gd name="T22" fmla="*/ 3 w 747"/>
                  <a:gd name="T23" fmla="*/ 1 h 439"/>
                  <a:gd name="T24" fmla="*/ 3 w 747"/>
                  <a:gd name="T25" fmla="*/ 2 h 439"/>
                  <a:gd name="T26" fmla="*/ 3 w 747"/>
                  <a:gd name="T27" fmla="*/ 2 h 439"/>
                  <a:gd name="T28" fmla="*/ 3 w 747"/>
                  <a:gd name="T29" fmla="*/ 1 h 439"/>
                  <a:gd name="T30" fmla="*/ 3 w 747"/>
                  <a:gd name="T31" fmla="*/ 1 h 439"/>
                  <a:gd name="T32" fmla="*/ 3 w 747"/>
                  <a:gd name="T33" fmla="*/ 1 h 439"/>
                  <a:gd name="T34" fmla="*/ 3 w 747"/>
                  <a:gd name="T35" fmla="*/ 1 h 439"/>
                  <a:gd name="T36" fmla="*/ 2 w 747"/>
                  <a:gd name="T37" fmla="*/ 0 h 439"/>
                  <a:gd name="T38" fmla="*/ 2 w 747"/>
                  <a:gd name="T39" fmla="*/ 0 h 439"/>
                  <a:gd name="T40" fmla="*/ 2 w 747"/>
                  <a:gd name="T41" fmla="*/ 0 h 439"/>
                  <a:gd name="T42" fmla="*/ 2 w 747"/>
                  <a:gd name="T43" fmla="*/ 0 h 439"/>
                  <a:gd name="T44" fmla="*/ 2 w 747"/>
                  <a:gd name="T45" fmla="*/ 0 h 439"/>
                  <a:gd name="T46" fmla="*/ 1 w 747"/>
                  <a:gd name="T47" fmla="*/ 0 h 439"/>
                  <a:gd name="T48" fmla="*/ 1 w 747"/>
                  <a:gd name="T49" fmla="*/ 0 h 439"/>
                  <a:gd name="T50" fmla="*/ 1 w 747"/>
                  <a:gd name="T51" fmla="*/ 0 h 439"/>
                  <a:gd name="T52" fmla="*/ 1 w 747"/>
                  <a:gd name="T53" fmla="*/ 1 h 439"/>
                  <a:gd name="T54" fmla="*/ 1 w 747"/>
                  <a:gd name="T55" fmla="*/ 0 h 439"/>
                  <a:gd name="T56" fmla="*/ 1 w 747"/>
                  <a:gd name="T57" fmla="*/ 1 h 439"/>
                  <a:gd name="T58" fmla="*/ 0 w 747"/>
                  <a:gd name="T59" fmla="*/ 1 h 439"/>
                  <a:gd name="T60" fmla="*/ 0 w 747"/>
                  <a:gd name="T61" fmla="*/ 1 h 439"/>
                  <a:gd name="T62" fmla="*/ 0 w 747"/>
                  <a:gd name="T63" fmla="*/ 1 h 4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47"/>
                  <a:gd name="T97" fmla="*/ 0 h 439"/>
                  <a:gd name="T98" fmla="*/ 747 w 747"/>
                  <a:gd name="T99" fmla="*/ 439 h 4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47" h="439">
                    <a:moveTo>
                      <a:pt x="0" y="338"/>
                    </a:moveTo>
                    <a:lnTo>
                      <a:pt x="25" y="348"/>
                    </a:lnTo>
                    <a:lnTo>
                      <a:pt x="140" y="290"/>
                    </a:lnTo>
                    <a:lnTo>
                      <a:pt x="198" y="312"/>
                    </a:lnTo>
                    <a:lnTo>
                      <a:pt x="280" y="338"/>
                    </a:lnTo>
                    <a:lnTo>
                      <a:pt x="302" y="265"/>
                    </a:lnTo>
                    <a:lnTo>
                      <a:pt x="349" y="265"/>
                    </a:lnTo>
                    <a:lnTo>
                      <a:pt x="417" y="405"/>
                    </a:lnTo>
                    <a:lnTo>
                      <a:pt x="477" y="405"/>
                    </a:lnTo>
                    <a:lnTo>
                      <a:pt x="523" y="439"/>
                    </a:lnTo>
                    <a:lnTo>
                      <a:pt x="559" y="439"/>
                    </a:lnTo>
                    <a:lnTo>
                      <a:pt x="617" y="358"/>
                    </a:lnTo>
                    <a:lnTo>
                      <a:pt x="650" y="371"/>
                    </a:lnTo>
                    <a:lnTo>
                      <a:pt x="686" y="371"/>
                    </a:lnTo>
                    <a:lnTo>
                      <a:pt x="720" y="348"/>
                    </a:lnTo>
                    <a:lnTo>
                      <a:pt x="709" y="254"/>
                    </a:lnTo>
                    <a:lnTo>
                      <a:pt x="732" y="229"/>
                    </a:lnTo>
                    <a:lnTo>
                      <a:pt x="747" y="175"/>
                    </a:lnTo>
                    <a:lnTo>
                      <a:pt x="523" y="59"/>
                    </a:lnTo>
                    <a:lnTo>
                      <a:pt x="501" y="59"/>
                    </a:lnTo>
                    <a:lnTo>
                      <a:pt x="501" y="83"/>
                    </a:lnTo>
                    <a:lnTo>
                      <a:pt x="443" y="35"/>
                    </a:lnTo>
                    <a:lnTo>
                      <a:pt x="431" y="0"/>
                    </a:lnTo>
                    <a:lnTo>
                      <a:pt x="339" y="23"/>
                    </a:lnTo>
                    <a:lnTo>
                      <a:pt x="326" y="59"/>
                    </a:lnTo>
                    <a:lnTo>
                      <a:pt x="267" y="94"/>
                    </a:lnTo>
                    <a:lnTo>
                      <a:pt x="259" y="151"/>
                    </a:lnTo>
                    <a:lnTo>
                      <a:pt x="198" y="117"/>
                    </a:lnTo>
                    <a:lnTo>
                      <a:pt x="129" y="163"/>
                    </a:lnTo>
                    <a:lnTo>
                      <a:pt x="14" y="196"/>
                    </a:lnTo>
                    <a:lnTo>
                      <a:pt x="25" y="265"/>
                    </a:ln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B8ABCD"/>
              </a:solidFill>
              <a:ln w="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s-ES" sz="1350" b="1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sp>
          <p:nvSpPr>
            <p:cNvPr id="112" name="Line 13">
              <a:extLst>
                <a:ext uri="{FF2B5EF4-FFF2-40B4-BE49-F238E27FC236}">
                  <a16:creationId xmlns:a16="http://schemas.microsoft.com/office/drawing/2014/main" xmlns="" id="{50DA7074-DEE9-4408-8FDE-7631B40595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21940" y="3591344"/>
              <a:ext cx="1131410" cy="873587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s-ES" sz="135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834130" y="3291797"/>
              <a:ext cx="1344199" cy="5130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u-ES" sz="2000" b="1" dirty="0" smtClean="0">
                  <a:solidFill>
                    <a:srgbClr val="AF78AF"/>
                  </a:solidFill>
                  <a:latin typeface="Arial" pitchFamily="34" charset="0"/>
                </a:rPr>
                <a:t>% 14,3</a:t>
              </a:r>
              <a:endParaRPr lang="eu-ES" sz="2000" b="1" dirty="0">
                <a:solidFill>
                  <a:srgbClr val="AF78A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2936775" y="932527"/>
            <a:ext cx="6694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Euskadiko egoera </a:t>
            </a:r>
            <a:r>
              <a:rPr lang="eu-ES" sz="2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soldata-arrakala </a:t>
            </a:r>
            <a:r>
              <a:rPr lang="eu-E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kontuetan, </a:t>
            </a:r>
            <a:r>
              <a:rPr lang="eu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laneko </a:t>
            </a:r>
            <a:r>
              <a:rPr lang="eu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ordu normal bakoitzeko batez besteko irabazien arabera (%)</a:t>
            </a:r>
            <a:endParaRPr lang="eu-E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Rectángulo"/>
          <p:cNvSpPr/>
          <p:nvPr/>
        </p:nvSpPr>
        <p:spPr>
          <a:xfrm>
            <a:off x="-15552" y="0"/>
            <a:ext cx="2093902" cy="6453336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83 Rectángulo"/>
          <p:cNvSpPr/>
          <p:nvPr/>
        </p:nvSpPr>
        <p:spPr>
          <a:xfrm>
            <a:off x="4088904" y="-639"/>
            <a:ext cx="5832648" cy="837351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59" y="0"/>
            <a:ext cx="696401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2648744" y="260648"/>
            <a:ext cx="2796813" cy="33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u-ES" altLang="es-ES" sz="1600" b="1" dirty="0" smtClean="0">
                <a:solidFill>
                  <a:srgbClr val="AF78AF"/>
                </a:solidFill>
                <a:latin typeface="Arial" panose="020B0604020202020204" pitchFamily="34" charset="0"/>
              </a:rPr>
              <a:t>Testuingurua</a:t>
            </a:r>
            <a:endParaRPr lang="eu-ES" altLang="es-ES" sz="1600" b="1" dirty="0">
              <a:solidFill>
                <a:srgbClr val="AF78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Imagen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388" y="6512197"/>
            <a:ext cx="22098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0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808984" y="1052736"/>
            <a:ext cx="43930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u-E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u-ES" smtClean="0"/>
              <a:t> </a:t>
            </a:r>
          </a:p>
          <a:p>
            <a:pPr algn="just"/>
            <a:endParaRPr lang="eu-ES" sz="1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u-E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u-E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u-ES" sz="1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u-E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92760" y="210132"/>
            <a:ext cx="2881374" cy="33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u-ES" altLang="es-ES" sz="1600" b="1" dirty="0" smtClean="0">
                <a:solidFill>
                  <a:srgbClr val="AF78AF"/>
                </a:solidFill>
                <a:latin typeface="Arial" panose="020B0604020202020204" pitchFamily="34" charset="0"/>
              </a:rPr>
              <a:t>Konpromisoak</a:t>
            </a:r>
            <a:endParaRPr lang="eu-ES" altLang="es-ES" sz="1600" b="1" dirty="0">
              <a:solidFill>
                <a:srgbClr val="AF78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8 Rectángulo"/>
          <p:cNvSpPr/>
          <p:nvPr/>
        </p:nvSpPr>
        <p:spPr>
          <a:xfrm>
            <a:off x="-15552" y="0"/>
            <a:ext cx="2111911" cy="6453336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9 Rectángulo"/>
          <p:cNvSpPr/>
          <p:nvPr/>
        </p:nvSpPr>
        <p:spPr>
          <a:xfrm>
            <a:off x="4376936" y="-639"/>
            <a:ext cx="5544616" cy="837351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59" y="0"/>
            <a:ext cx="696401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26 Rectángulo"/>
          <p:cNvSpPr/>
          <p:nvPr/>
        </p:nvSpPr>
        <p:spPr>
          <a:xfrm>
            <a:off x="2514782" y="1340768"/>
            <a:ext cx="1790147" cy="2288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14" y="3691046"/>
            <a:ext cx="1340087" cy="218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30 Rectángulo"/>
          <p:cNvSpPr/>
          <p:nvPr/>
        </p:nvSpPr>
        <p:spPr>
          <a:xfrm>
            <a:off x="2504728" y="3691047"/>
            <a:ext cx="1810253" cy="2288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6 Rectángulo"/>
          <p:cNvSpPr/>
          <p:nvPr/>
        </p:nvSpPr>
        <p:spPr>
          <a:xfrm>
            <a:off x="4898584" y="1484784"/>
            <a:ext cx="4402187" cy="206224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/>
          <a:lstStyle/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eu-E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XI. LEGEGINTZALDIRAKO GOBERNU-PROGRAMA</a:t>
            </a:r>
          </a:p>
          <a:p>
            <a:pPr algn="just">
              <a:spcBef>
                <a:spcPts val="300"/>
              </a:spcBef>
              <a:spcAft>
                <a:spcPts val="600"/>
              </a:spcAft>
            </a:pPr>
            <a:r>
              <a:rPr lang="eu-E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10. konpromisoa. Laneko osasuna eta segurtasuna eta berdintasuna sustatu</a:t>
            </a:r>
          </a:p>
          <a:p>
            <a:pPr marL="176213" lvl="0" indent="-176213" algn="just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►"/>
            </a:pPr>
            <a:r>
              <a:rPr lang="eu-ES" sz="1000" i="1" dirty="0" smtClean="0">
                <a:solidFill>
                  <a:srgbClr val="AF78AF"/>
                </a:solidFill>
                <a:latin typeface="Arial" pitchFamily="34" charset="0"/>
              </a:rPr>
              <a:t>3. ekimena</a:t>
            </a:r>
            <a:r>
              <a:rPr lang="eu-ES" sz="1000" i="1" dirty="0" smtClean="0">
                <a:solidFill>
                  <a:prstClr val="black"/>
                </a:solidFill>
                <a:latin typeface="Arial" pitchFamily="34" charset="0"/>
              </a:rPr>
              <a:t>. </a:t>
            </a:r>
            <a:r>
              <a:rPr lang="eu-E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Soldata-diskriminazioari aurre egin, eta gizonen eta emakumeen arteko benetako berdintasuna bultzatu lan-eremuan. </a:t>
            </a:r>
            <a:endParaRPr lang="eu-ES" sz="1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300"/>
              </a:spcBef>
              <a:spcAft>
                <a:spcPts val="600"/>
              </a:spcAft>
            </a:pPr>
            <a:r>
              <a:rPr lang="eu-E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146. konpromisoa. Lan-eremuan emakumeen eta gizonen berdintasuna bultzatu </a:t>
            </a:r>
            <a:endParaRPr lang="eu-E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6213" indent="-176213" algn="just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►"/>
            </a:pPr>
            <a:r>
              <a:rPr lang="eu-ES" sz="1000" i="1" dirty="0" smtClean="0">
                <a:solidFill>
                  <a:srgbClr val="AF78AF"/>
                </a:solidFill>
                <a:latin typeface="Arial" pitchFamily="34" charset="0"/>
              </a:rPr>
              <a:t>2. ekimena.</a:t>
            </a:r>
            <a:r>
              <a:rPr lang="eu-ES" smtClean="0"/>
              <a:t> </a:t>
            </a:r>
            <a:r>
              <a:rPr lang="eu-E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Neurri ekonomikoak eta sozialak bultzatzea ordainsari-berdintasuna lortzeko bidean aurrera egiteko, enpresetako soldata-gardentasuna sustatzeko eta soldata-diskriminazioari aurre egiteko.</a:t>
            </a:r>
          </a:p>
        </p:txBody>
      </p:sp>
      <p:sp>
        <p:nvSpPr>
          <p:cNvPr id="15" name="6 Rectángulo"/>
          <p:cNvSpPr/>
          <p:nvPr/>
        </p:nvSpPr>
        <p:spPr>
          <a:xfrm>
            <a:off x="4908636" y="3754620"/>
            <a:ext cx="4402187" cy="22252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/>
          <a:lstStyle/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eu-E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eu-E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eu-E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EUSKADI BASQUE COUNTRY 2030 AGENDA</a:t>
            </a:r>
          </a:p>
          <a:p>
            <a:pPr algn="just">
              <a:spcBef>
                <a:spcPts val="300"/>
              </a:spcBef>
              <a:spcAft>
                <a:spcPts val="600"/>
              </a:spcAft>
            </a:pPr>
            <a:r>
              <a:rPr lang="eu-E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8. helburua. Hazkunde ekonomiko jarraitu, inklusibo eta jasangarria sustatu, baita guztientzako enplegua, enplegu produktiboa eta lan duina ere.</a:t>
            </a:r>
          </a:p>
          <a:p>
            <a:pPr marL="171450" lvl="0" indent="-171450" algn="just">
              <a:spcBef>
                <a:spcPts val="300"/>
              </a:spcBef>
              <a:spcAft>
                <a:spcPts val="600"/>
              </a:spcAft>
              <a:buClr>
                <a:srgbClr val="AF78AF"/>
              </a:buClr>
              <a:buFont typeface="Arial" panose="020B0604020202020204" pitchFamily="34" charset="0"/>
              <a:buChar char="►"/>
            </a:pPr>
            <a:r>
              <a:rPr lang="eu-ES" sz="1000" i="1" dirty="0" smtClean="0">
                <a:solidFill>
                  <a:srgbClr val="AF78AF"/>
                </a:solidFill>
                <a:latin typeface="Arial" pitchFamily="34" charset="0"/>
              </a:rPr>
              <a:t>46. jomuga: </a:t>
            </a:r>
            <a:r>
              <a:rPr lang="eu-E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Lanean osasuna, segurtasuna eta berdintasunaren alde egin (8.5. helburuarekin bat (Agenda 2030): 2030erako, enplegu erabatekoa eta produktiboa lortzea eta lan duina bermatzea gizon eta emakume guztientzat, baita gazteentzat eta desgaitasunen bat dutenentzat ere, eta balio bereko lanari maila bereko ordainsaria garantizatzea.</a:t>
            </a:r>
          </a:p>
          <a:p>
            <a:pPr lvl="0" algn="just">
              <a:spcBef>
                <a:spcPts val="300"/>
              </a:spcBef>
              <a:spcAft>
                <a:spcPts val="600"/>
              </a:spcAft>
            </a:pPr>
            <a:endParaRPr lang="eu-E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180" y="3824893"/>
            <a:ext cx="543813" cy="54021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388" y="6512197"/>
            <a:ext cx="2209800" cy="3143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0414" y="1377481"/>
            <a:ext cx="1608549" cy="221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2760" y="285086"/>
            <a:ext cx="9361040" cy="33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u-ES" altLang="es-ES" sz="1600" b="1" dirty="0" smtClean="0">
                <a:solidFill>
                  <a:srgbClr val="AF78AF"/>
                </a:solidFill>
                <a:latin typeface="Arial" panose="020B0604020202020204" pitchFamily="34" charset="0"/>
              </a:rPr>
              <a:t>Ikuspegia eta erronkak</a:t>
            </a:r>
            <a:endParaRPr lang="eu-ES" altLang="es-ES" sz="1600" b="1" dirty="0">
              <a:solidFill>
                <a:srgbClr val="AF78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087616" y="1052736"/>
            <a:ext cx="65459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u-ES" sz="1600" b="1" dirty="0">
                <a:solidFill>
                  <a:srgbClr val="AF78AF"/>
                </a:solidFill>
                <a:latin typeface="+mj-lt"/>
              </a:rPr>
              <a:t>IKUSPEGIA…</a:t>
            </a:r>
            <a:r>
              <a:rPr lang="eu-ES" sz="1600" b="1" dirty="0" smtClean="0">
                <a:solidFill>
                  <a:srgbClr val="AF78AF"/>
                </a:solidFill>
                <a:latin typeface="+mj-lt"/>
              </a:rPr>
              <a:t> </a:t>
            </a:r>
            <a:r>
              <a:rPr lang="eu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Euskadi nolakoa izango da 2030. urtean?</a:t>
            </a:r>
            <a:endParaRPr lang="eu-E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u-E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u-ES" sz="1300" dirty="0" smtClean="0">
                <a:solidFill>
                  <a:srgbClr val="AF78AF"/>
                </a:solidFill>
                <a:latin typeface="+mj-lt"/>
              </a:rPr>
              <a:t>INONGO </a:t>
            </a:r>
            <a:r>
              <a:rPr lang="eu-ES" sz="1300" b="1" dirty="0" smtClean="0">
                <a:solidFill>
                  <a:srgbClr val="AF78AF"/>
                </a:solidFill>
                <a:latin typeface="+mj-lt"/>
              </a:rPr>
              <a:t>SOLDATA-DISKRIMINAZIORIK GABEKO</a:t>
            </a:r>
            <a:r>
              <a:rPr lang="eu-ES" sz="1300" dirty="0" smtClean="0">
                <a:solidFill>
                  <a:srgbClr val="AF78AF"/>
                </a:solidFill>
                <a:latin typeface="+mj-lt"/>
              </a:rPr>
              <a:t> LAN-MERKATUA IZANGO DU. </a:t>
            </a:r>
          </a:p>
          <a:p>
            <a:pPr algn="just">
              <a:spcAft>
                <a:spcPts val="1200"/>
              </a:spcAft>
            </a:pPr>
            <a:r>
              <a:rPr lang="eu-E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SOLDATA-ARRAKALA TXIKIENA DUTEN 5 HERRIALDE EUROPARRETAKO BAT</a:t>
            </a:r>
            <a:r>
              <a:rPr lang="eu-E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IZANGO DA. </a:t>
            </a:r>
          </a:p>
          <a:p>
            <a:pPr algn="just"/>
            <a:r>
              <a:rPr lang="eu-ES" sz="1300" b="1" dirty="0" smtClean="0">
                <a:solidFill>
                  <a:srgbClr val="AF78AF"/>
                </a:solidFill>
                <a:latin typeface="+mj-lt"/>
              </a:rPr>
              <a:t>ORDAINSARI-BERDINTASUNAREKIN ERABAT KONPROMETITUTA</a:t>
            </a:r>
            <a:r>
              <a:rPr lang="eu-ES" sz="1300" dirty="0" smtClean="0">
                <a:solidFill>
                  <a:srgbClr val="AF78AF"/>
                </a:solidFill>
                <a:latin typeface="+mj-lt"/>
              </a:rPr>
              <a:t> DAGOEN </a:t>
            </a:r>
            <a:r>
              <a:rPr lang="eu-ES" sz="1300" b="1" dirty="0" smtClean="0">
                <a:solidFill>
                  <a:srgbClr val="AF78AF"/>
                </a:solidFill>
                <a:latin typeface="+mj-lt"/>
              </a:rPr>
              <a:t>GIZARTEA</a:t>
            </a:r>
            <a:r>
              <a:rPr lang="eu-ES" sz="1300" dirty="0" smtClean="0">
                <a:solidFill>
                  <a:srgbClr val="AF78AF"/>
                </a:solidFill>
                <a:latin typeface="+mj-lt"/>
              </a:rPr>
              <a:t> (HERRITARRAK ETA AGENTE INSTITUZIONAL, SOZIAL ETA EKONOMIKOAK) IZANGO DA, BATETIK, BERDINTASUNEAN OINARRITUTAKO HEZKUNTZA, ETA, BESTETIK, GARATUTAKO BERDINTASUN-BALIOEKIN KOHERENTEAK DIREN JOKABIDE SOZIALAK OINARRI DITUENA.</a:t>
            </a:r>
          </a:p>
          <a:p>
            <a:endParaRPr lang="eu-ES" dirty="0"/>
          </a:p>
        </p:txBody>
      </p:sp>
      <p:sp>
        <p:nvSpPr>
          <p:cNvPr id="11" name="10 Rectángulo"/>
          <p:cNvSpPr/>
          <p:nvPr/>
        </p:nvSpPr>
        <p:spPr>
          <a:xfrm>
            <a:off x="-15552" y="0"/>
            <a:ext cx="2111911" cy="6453336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241032" y="-639"/>
            <a:ext cx="4680520" cy="837351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59" y="0"/>
            <a:ext cx="696401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 CuadroTexto"/>
          <p:cNvSpPr txBox="1"/>
          <p:nvPr/>
        </p:nvSpPr>
        <p:spPr>
          <a:xfrm>
            <a:off x="3080790" y="3501008"/>
            <a:ext cx="644471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u-ES" sz="1600" b="1" dirty="0">
                <a:solidFill>
                  <a:srgbClr val="AF78AF"/>
                </a:solidFill>
                <a:latin typeface="+mj-lt"/>
              </a:rPr>
              <a:t>ERRONKAK...</a:t>
            </a:r>
          </a:p>
          <a:p>
            <a:pPr algn="just"/>
            <a:endParaRPr lang="eu-E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u-ES" sz="1300" b="1" dirty="0" smtClean="0">
                <a:solidFill>
                  <a:srgbClr val="AF78AF"/>
                </a:solidFill>
                <a:latin typeface="+mj-lt"/>
              </a:rPr>
              <a:t>SOLDATA-ARRAKALA IXTEA </a:t>
            </a:r>
          </a:p>
          <a:p>
            <a:pPr algn="just"/>
            <a:endParaRPr lang="eu-ES" sz="1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u-E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LAN-MOTAREN ARABERAKO SEGREGAZIOA MURRIZTEA</a:t>
            </a:r>
          </a:p>
          <a:p>
            <a:pPr algn="just"/>
            <a:endParaRPr lang="eu-ES" sz="1300" dirty="0" smtClean="0">
              <a:latin typeface="+mj-lt"/>
              <a:cs typeface="Arial" panose="020B0604020202020204" pitchFamily="34" charset="0"/>
            </a:endParaRPr>
          </a:p>
          <a:p>
            <a:pPr lvl="0" algn="just"/>
            <a:r>
              <a:rPr lang="eu-ES" sz="1300" b="1" dirty="0" smtClean="0">
                <a:solidFill>
                  <a:srgbClr val="AF78AF"/>
                </a:solidFill>
                <a:latin typeface="+mj-lt"/>
              </a:rPr>
              <a:t>BERDINTASUNEAN OINARRITUTAKO HEZKUNTZA BERDINZALEA</a:t>
            </a:r>
            <a:r>
              <a:rPr lang="eu-ES" sz="1300" dirty="0" smtClean="0">
                <a:solidFill>
                  <a:srgbClr val="AF78AF"/>
                </a:solidFill>
                <a:latin typeface="+mj-lt"/>
              </a:rPr>
              <a:t> LANTZEA</a:t>
            </a:r>
          </a:p>
          <a:p>
            <a:pPr lvl="0" algn="just"/>
            <a:endParaRPr lang="eu-ES" sz="1300" dirty="0" smtClean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u-E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ZAINTZA-LANA BESTE ERA BATERA ANTOLATZEA GIZARTEAN, </a:t>
            </a:r>
            <a:r>
              <a:rPr lang="eu-E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LAN HORI DENEN ARTEAN HOBETO BANATZEKO.</a:t>
            </a:r>
          </a:p>
          <a:p>
            <a:pPr algn="just"/>
            <a:endParaRPr lang="eu-ES" sz="1300" dirty="0" smtClean="0">
              <a:latin typeface="+mj-lt"/>
              <a:cs typeface="Arial" panose="020B0604020202020204" pitchFamily="34" charset="0"/>
            </a:endParaRPr>
          </a:p>
          <a:p>
            <a:pPr lvl="0" algn="just"/>
            <a:r>
              <a:rPr lang="eu-ES" sz="1300" b="1" dirty="0" smtClean="0">
                <a:solidFill>
                  <a:srgbClr val="AF78AF"/>
                </a:solidFill>
                <a:latin typeface="+mj-lt"/>
              </a:rPr>
              <a:t>HORREN INGURUAN SENTIKOR ETA ARDURATSU </a:t>
            </a:r>
            <a:r>
              <a:rPr lang="eu-ES" sz="1300" dirty="0" smtClean="0">
                <a:solidFill>
                  <a:srgbClr val="AF78AF"/>
                </a:solidFill>
                <a:latin typeface="+mj-lt"/>
              </a:rPr>
              <a:t>BIHURTZEA EUSKAL HERRITAR GUZTIAK </a:t>
            </a:r>
          </a:p>
          <a:p>
            <a:endParaRPr lang="eu-ES" sz="1400" dirty="0">
              <a:latin typeface="+mj-lt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035321" y="3946416"/>
            <a:ext cx="6670207" cy="2386136"/>
          </a:xfrm>
          <a:prstGeom prst="roundRect">
            <a:avLst/>
          </a:prstGeom>
          <a:noFill/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9 Rectángulo redondeado"/>
          <p:cNvSpPr/>
          <p:nvPr/>
        </p:nvSpPr>
        <p:spPr>
          <a:xfrm>
            <a:off x="3080792" y="1412776"/>
            <a:ext cx="6670207" cy="2088232"/>
          </a:xfrm>
          <a:prstGeom prst="roundRect">
            <a:avLst/>
          </a:prstGeom>
          <a:noFill/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201" y="5517232"/>
            <a:ext cx="629373" cy="6588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201" y="4810694"/>
            <a:ext cx="636546" cy="5854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3235" y="4071674"/>
            <a:ext cx="624347" cy="62071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30" y="2786326"/>
            <a:ext cx="629373" cy="65881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230" y="2079788"/>
            <a:ext cx="636546" cy="58548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8264" y="1340768"/>
            <a:ext cx="624347" cy="62071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388" y="6512197"/>
            <a:ext cx="22098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2760" y="285086"/>
            <a:ext cx="9361040" cy="33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u-ES" altLang="es-ES" sz="1600" b="1" dirty="0" smtClean="0">
                <a:solidFill>
                  <a:srgbClr val="AF78AF"/>
                </a:solidFill>
                <a:latin typeface="Arial" panose="020B0604020202020204" pitchFamily="34" charset="0"/>
              </a:rPr>
              <a:t>Ikuspegia eta erronkak</a:t>
            </a:r>
            <a:endParaRPr lang="eu-ES" altLang="es-ES" sz="1600" b="1" dirty="0">
              <a:solidFill>
                <a:srgbClr val="AF78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-15552" y="0"/>
            <a:ext cx="2111911" cy="6453336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313040" y="-639"/>
            <a:ext cx="4608512" cy="837351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59" y="0"/>
            <a:ext cx="696401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388" y="6512197"/>
            <a:ext cx="2209800" cy="3143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800" y="1114340"/>
            <a:ext cx="5052886" cy="50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43783" y="44624"/>
            <a:ext cx="2736303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u-ES" altLang="es-ES" sz="1600" b="1" dirty="0" smtClean="0">
                <a:solidFill>
                  <a:srgbClr val="AF78AF"/>
                </a:solidFill>
                <a:latin typeface="Arial" panose="020B0604020202020204" pitchFamily="34" charset="0"/>
              </a:rPr>
              <a:t>Estrategia eta Ekintzarako Plan Operatiboa</a:t>
            </a:r>
            <a:endParaRPr lang="eu-ES" altLang="es-ES" sz="1600" b="1" dirty="0">
              <a:solidFill>
                <a:srgbClr val="AF78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-15552" y="0"/>
            <a:ext cx="2111911" cy="6453336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5580086" y="-31434"/>
            <a:ext cx="4325914" cy="837351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59" y="0"/>
            <a:ext cx="696401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465168" y="5445224"/>
            <a:ext cx="18002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388" y="6512197"/>
            <a:ext cx="2209800" cy="3143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325" y="2053350"/>
            <a:ext cx="7450609" cy="41145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776" y="858977"/>
            <a:ext cx="1774802" cy="11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4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80953" y="179935"/>
            <a:ext cx="2819916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u-ES" altLang="es-ES" sz="1600" b="1" dirty="0" smtClean="0">
                <a:solidFill>
                  <a:srgbClr val="AF78AF"/>
                </a:solidFill>
                <a:latin typeface="Arial" panose="020B0604020202020204" pitchFamily="34" charset="0"/>
              </a:rPr>
              <a:t>Ekintzarako Plan Operatiboa 2020</a:t>
            </a:r>
            <a:endParaRPr lang="eu-ES" altLang="es-ES" sz="1600" b="1" dirty="0">
              <a:solidFill>
                <a:srgbClr val="AF78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5552" y="0"/>
            <a:ext cx="2111911" cy="6453336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5529064" y="-639"/>
            <a:ext cx="4392488" cy="837351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59" y="0"/>
            <a:ext cx="696401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7 Rectángulo redondeado"/>
          <p:cNvSpPr/>
          <p:nvPr/>
        </p:nvSpPr>
        <p:spPr>
          <a:xfrm>
            <a:off x="4088904" y="3429000"/>
            <a:ext cx="3384376" cy="2835696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8 CuadroTexto"/>
          <p:cNvSpPr txBox="1"/>
          <p:nvPr/>
        </p:nvSpPr>
        <p:spPr>
          <a:xfrm>
            <a:off x="4088904" y="3181032"/>
            <a:ext cx="33123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eu-ES" sz="1600" b="1" dirty="0">
              <a:solidFill>
                <a:prstClr val="black"/>
              </a:solidFill>
              <a:cs typeface="Arial" pitchFamily="34" charset="0"/>
            </a:endParaRPr>
          </a:p>
          <a:p>
            <a:pPr algn="ctr" fontAlgn="t"/>
            <a:endParaRPr lang="eu-ES" sz="1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 fontAlgn="t"/>
            <a:r>
              <a:rPr lang="eu-ES" b="1" dirty="0"/>
              <a:t>LEHENETSITAKO </a:t>
            </a:r>
            <a:r>
              <a:rPr lang="eu-ES" b="1" dirty="0" smtClean="0"/>
              <a:t>JARDUN-EREMUAK</a:t>
            </a:r>
          </a:p>
          <a:p>
            <a:pPr algn="ctr" fontAlgn="t"/>
            <a:endParaRPr lang="eu-ES" sz="1600" b="1" dirty="0">
              <a:solidFill>
                <a:prstClr val="black"/>
              </a:solidFill>
              <a:cs typeface="Arial" pitchFamily="34" charset="0"/>
            </a:endParaRPr>
          </a:p>
          <a:p>
            <a:pPr algn="ctr" fontAlgn="t"/>
            <a:r>
              <a:rPr lang="eu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IKUSKAPENA</a:t>
            </a:r>
          </a:p>
          <a:p>
            <a:pPr algn="ctr" fontAlgn="t"/>
            <a:r>
              <a:rPr lang="eu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KONTZILIAZIO-ERANTZUKIDETASUNA</a:t>
            </a:r>
          </a:p>
          <a:p>
            <a:pPr algn="ctr" fontAlgn="t"/>
            <a:r>
              <a:rPr lang="eu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HEZKUNTZA</a:t>
            </a:r>
          </a:p>
          <a:p>
            <a:pPr algn="ctr" fontAlgn="t"/>
            <a:r>
              <a:rPr lang="eu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PRESENTZIA ETA ORDEZKARITZA</a:t>
            </a:r>
          </a:p>
          <a:p>
            <a:pPr algn="ctr"/>
            <a:r>
              <a:rPr lang="eu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SENTSIBILIZAZIOA</a:t>
            </a:r>
            <a:endParaRPr lang="eu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u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388" y="6512197"/>
            <a:ext cx="2209800" cy="3143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2760" y="1012205"/>
            <a:ext cx="6269513" cy="234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80953" y="179935"/>
            <a:ext cx="2819916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u-ES" altLang="es-ES" sz="1600" b="1" dirty="0">
                <a:solidFill>
                  <a:srgbClr val="AF78AF"/>
                </a:solidFill>
                <a:latin typeface="Arial" panose="020B0604020202020204" pitchFamily="34" charset="0"/>
              </a:rPr>
              <a:t>Ardatz, jarraibide eta neurrien taula orokorra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0" y="5542"/>
            <a:ext cx="2090895" cy="6453336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5313040" y="-639"/>
            <a:ext cx="4608512" cy="837351"/>
          </a:xfrm>
          <a:prstGeom prst="rect">
            <a:avLst/>
          </a:prstGeom>
          <a:solidFill>
            <a:srgbClr val="AF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59" y="0"/>
            <a:ext cx="696401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154"/>
          <p:cNvSpPr/>
          <p:nvPr/>
        </p:nvSpPr>
        <p:spPr>
          <a:xfrm>
            <a:off x="641948" y="1988840"/>
            <a:ext cx="2880000" cy="2880000"/>
          </a:xfrm>
          <a:prstGeom prst="ellipse">
            <a:avLst/>
          </a:prstGeom>
          <a:solidFill>
            <a:srgbClr val="4F81BD">
              <a:lumMod val="20000"/>
              <a:lumOff val="80000"/>
            </a:srgbClr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u-ES" sz="3200" b="1" kern="0" dirty="0">
                <a:solidFill>
                  <a:sysClr val="windowText" lastClr="000000"/>
                </a:solidFill>
                <a:latin typeface="Arial" pitchFamily="34" charset="0"/>
                <a:sym typeface="Nunito Sans"/>
              </a:rPr>
              <a:t>4</a:t>
            </a:r>
            <a:r>
              <a:rPr kumimoji="0" lang="eu-E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sym typeface="Nunito Sans"/>
              </a:rPr>
              <a:t> ardatz</a:t>
            </a:r>
          </a:p>
        </p:txBody>
      </p:sp>
      <p:grpSp>
        <p:nvGrpSpPr>
          <p:cNvPr id="9" name="39 Grupo"/>
          <p:cNvGrpSpPr/>
          <p:nvPr/>
        </p:nvGrpSpPr>
        <p:grpSpPr>
          <a:xfrm>
            <a:off x="3521947" y="1836907"/>
            <a:ext cx="5825699" cy="3305893"/>
            <a:chOff x="1242675" y="2195398"/>
            <a:chExt cx="7558256" cy="3952888"/>
          </a:xfrm>
        </p:grpSpPr>
        <p:sp>
          <p:nvSpPr>
            <p:cNvPr id="13" name="40 Rectángulo redondeado"/>
            <p:cNvSpPr/>
            <p:nvPr/>
          </p:nvSpPr>
          <p:spPr>
            <a:xfrm>
              <a:off x="1375647" y="2195398"/>
              <a:ext cx="7425282" cy="39528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556519" y="5555979"/>
              <a:ext cx="2936979" cy="560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2000" tIns="72000" rIns="72000" bIns="72000" anchor="ctr" anchorCtr="0">
              <a:spAutoFit/>
            </a:bodyPr>
            <a:lstStyle/>
            <a:p>
              <a:pPr algn="ctr" defTabSz="798513" eaLnBrk="0" fontAlgn="auto" hangingPunct="0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eu-E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SOLDATA-ARRAKALA ESTUAGOA</a:t>
              </a:r>
              <a:r>
                <a:rPr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/>
              </a:r>
              <a:br>
                <a:rPr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</a:br>
              <a:endParaRPr lang="eu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161791" y="3724571"/>
              <a:ext cx="1726434" cy="94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2000" tIns="72000" rIns="72000" bIns="72000" anchor="ctr" anchorCtr="0">
              <a:spAutoFit/>
            </a:bodyPr>
            <a:lstStyle/>
            <a:p>
              <a:pPr algn="ctr" defTabSz="798513" eaLnBrk="0" fontAlgn="auto" hangingPunct="0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eu-ES" sz="1400" b="1" kern="0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</a:rPr>
                <a:t>Soldata-arrakala estuagoa</a:t>
              </a:r>
              <a:endParaRPr lang="eu-ES" sz="1400" kern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473014" y="2580817"/>
              <a:ext cx="3092637" cy="578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2000" tIns="72000" rIns="72000" bIns="72000" anchor="ctr" anchorCtr="0">
              <a:spAutoFit/>
            </a:bodyPr>
            <a:lstStyle/>
            <a:p>
              <a:pPr algn="ctr" defTabSz="798513" eaLnBrk="0" hangingPunct="0">
                <a:defRPr/>
              </a:pPr>
              <a:r>
                <a:rPr lang="eu-E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HEZIKETA</a:t>
              </a:r>
              <a:r>
                <a:rPr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/>
              </a:r>
              <a:br>
                <a:rPr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</a:br>
              <a:r>
                <a:rPr lang="eu-E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ETA GIZARTEAREN SENTSIBILIZAZIOA</a:t>
              </a:r>
            </a:p>
          </p:txBody>
        </p:sp>
        <p:grpSp>
          <p:nvGrpSpPr>
            <p:cNvPr id="18" name="44 Grupo"/>
            <p:cNvGrpSpPr/>
            <p:nvPr/>
          </p:nvGrpSpPr>
          <p:grpSpPr>
            <a:xfrm>
              <a:off x="1242675" y="3291135"/>
              <a:ext cx="2155077" cy="1319294"/>
              <a:chOff x="954964" y="2585915"/>
              <a:chExt cx="2155077" cy="1319294"/>
            </a:xfrm>
          </p:grpSpPr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954964" y="3124126"/>
                <a:ext cx="2155077" cy="781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72000" tIns="72000" rIns="72000" bIns="72000" anchor="ctr" anchorCtr="0">
                <a:spAutoFit/>
              </a:bodyPr>
              <a:lstStyle/>
              <a:p>
                <a:pPr algn="r" defTabSz="798513" eaLnBrk="0" fontAlgn="auto" hangingPunct="0">
                  <a:spcBef>
                    <a:spcPts val="0"/>
                  </a:spcBef>
                  <a:defRPr/>
                </a:pPr>
                <a:r>
                  <a:rPr lang="eu-ES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SOLDATA/ORDUA DESBERDINTASUNA MURRIZTEA</a:t>
                </a:r>
                <a:endParaRPr lang="eu-E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84"/>
              <p:cNvSpPr txBox="1">
                <a:spLocks noChangeArrowheads="1"/>
              </p:cNvSpPr>
              <p:nvPr/>
            </p:nvSpPr>
            <p:spPr bwMode="auto">
              <a:xfrm>
                <a:off x="1931566" y="2585915"/>
                <a:ext cx="1057796" cy="569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72000" rIns="72000" bIns="72000" anchor="ctr" anchorCtr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>
                  <a:spcAft>
                    <a:spcPts val="900"/>
                  </a:spcAft>
                </a:pPr>
                <a:r>
                  <a:rPr lang="eu-ES" sz="1400" b="1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Arial" pitchFamily="34" charset="0"/>
                  </a:rPr>
                  <a:t>1. ardatza</a:t>
                </a:r>
                <a:endParaRPr lang="eu-ES" sz="14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45 Grupo"/>
            <p:cNvGrpSpPr/>
            <p:nvPr/>
          </p:nvGrpSpPr>
          <p:grpSpPr>
            <a:xfrm>
              <a:off x="6753199" y="3278025"/>
              <a:ext cx="2047732" cy="1547082"/>
              <a:chOff x="6849540" y="2662199"/>
              <a:chExt cx="2047732" cy="1547082"/>
            </a:xfrm>
          </p:grpSpPr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>
                <a:off x="6849543" y="3225792"/>
                <a:ext cx="2047729" cy="983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72000" tIns="72000" rIns="72000" bIns="72000" anchor="ctr" anchorCtr="0">
                <a:spAutoFit/>
              </a:bodyPr>
              <a:lstStyle/>
              <a:p>
                <a:r>
                  <a:rPr lang="eu-E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LAN-JARDUNARI LOTUTAKO DESBERDINTASUNA MURRIZTEA</a:t>
                </a:r>
              </a:p>
            </p:txBody>
          </p:sp>
          <p:sp>
            <p:nvSpPr>
              <p:cNvPr id="27" name="TextBox 84"/>
              <p:cNvSpPr txBox="1">
                <a:spLocks noChangeArrowheads="1"/>
              </p:cNvSpPr>
              <p:nvPr/>
            </p:nvSpPr>
            <p:spPr bwMode="auto">
              <a:xfrm>
                <a:off x="6849540" y="2662199"/>
                <a:ext cx="1080307" cy="5699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72000" rIns="72000" bIns="72000" anchor="ctr" anchorCtr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Aft>
                    <a:spcPts val="900"/>
                  </a:spcAft>
                </a:pPr>
                <a:r>
                  <a:rPr lang="eu-ES" sz="1400" b="1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Arial" pitchFamily="34" charset="0"/>
                  </a:rPr>
                  <a:t>2. ardatza</a:t>
                </a:r>
                <a:endParaRPr lang="eu-ES" sz="14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TextBox 84"/>
            <p:cNvSpPr txBox="1">
              <a:spLocks noChangeArrowheads="1"/>
            </p:cNvSpPr>
            <p:nvPr/>
          </p:nvSpPr>
          <p:spPr bwMode="auto">
            <a:xfrm>
              <a:off x="3556518" y="5157192"/>
              <a:ext cx="2936980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72000" rIns="72000" bIns="72000" anchor="ctr" anchorCtr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Aft>
                  <a:spcPts val="900"/>
                </a:spcAft>
              </a:pPr>
              <a:r>
                <a:rPr lang="eu-ES" sz="1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itchFamily="34" charset="0"/>
                </a:rPr>
                <a:t>4. ardatza</a:t>
              </a:r>
              <a:endParaRPr lang="eu-E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84"/>
            <p:cNvSpPr txBox="1">
              <a:spLocks noChangeArrowheads="1"/>
            </p:cNvSpPr>
            <p:nvPr/>
          </p:nvSpPr>
          <p:spPr bwMode="auto">
            <a:xfrm>
              <a:off x="3556518" y="2204864"/>
              <a:ext cx="2936980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72000" rIns="72000" bIns="72000" anchor="ctr" anchorCtr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Aft>
                  <a:spcPts val="900"/>
                </a:spcAft>
              </a:pPr>
              <a:r>
                <a:rPr lang="eu-ES" sz="1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itchFamily="34" charset="0"/>
                </a:rPr>
                <a:t>3. ardatza</a:t>
              </a:r>
              <a:endParaRPr lang="eu-E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48 Flecha derecha"/>
            <p:cNvSpPr/>
            <p:nvPr/>
          </p:nvSpPr>
          <p:spPr>
            <a:xfrm>
              <a:off x="3490642" y="3881223"/>
              <a:ext cx="742277" cy="58124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49 Flecha derecha"/>
            <p:cNvSpPr/>
            <p:nvPr/>
          </p:nvSpPr>
          <p:spPr>
            <a:xfrm rot="10800000">
              <a:off x="5866907" y="3881223"/>
              <a:ext cx="742277" cy="58124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50 Flecha derecha"/>
            <p:cNvSpPr/>
            <p:nvPr/>
          </p:nvSpPr>
          <p:spPr>
            <a:xfrm rot="16200000">
              <a:off x="4680071" y="4665651"/>
              <a:ext cx="689874" cy="58124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51 Flecha derecha"/>
            <p:cNvSpPr/>
            <p:nvPr/>
          </p:nvSpPr>
          <p:spPr>
            <a:xfrm rot="5400000">
              <a:off x="4680071" y="3194693"/>
              <a:ext cx="689874" cy="58124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388" y="6512197"/>
            <a:ext cx="22098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56381</TotalTime>
  <Words>752</Words>
  <Application>Microsoft Office PowerPoint</Application>
  <PresentationFormat>A4 (210 x 297 mm)</PresentationFormat>
  <Paragraphs>243</Paragraphs>
  <Slides>15</Slides>
  <Notes>11</Notes>
  <HiddenSlides>0</HiddenSlides>
  <MMClips>0</MMClips>
  <ScaleCrop>false</ScaleCrop>
  <HeadingPairs>
    <vt:vector size="4" baseType="variant">
      <vt:variant>
        <vt:lpstr>Gaia</vt:lpstr>
      </vt:variant>
      <vt:variant>
        <vt:i4>6</vt:i4>
      </vt:variant>
      <vt:variant>
        <vt:lpstr>Diapositiben tituluak</vt:lpstr>
      </vt:variant>
      <vt:variant>
        <vt:i4>15</vt:i4>
      </vt:variant>
    </vt:vector>
  </HeadingPairs>
  <TitlesOfParts>
    <vt:vector size="21" baseType="lpstr">
      <vt:lpstr>5_Tema de Office</vt:lpstr>
      <vt:lpstr>2_Tema de Office</vt:lpstr>
      <vt:lpstr>2_Diseño personalizado</vt:lpstr>
      <vt:lpstr>Diseño personalizado</vt:lpstr>
      <vt:lpstr>1_Diseño personalizado</vt:lpstr>
      <vt:lpstr>9_Tema de Office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Tristán Shedden</dc:creator>
  <cp:lastModifiedBy>Aparicio Olabarri, Mikel Gotzon</cp:lastModifiedBy>
  <cp:revision>2491</cp:revision>
  <cp:lastPrinted>2019-07-02T07:46:54Z</cp:lastPrinted>
  <dcterms:created xsi:type="dcterms:W3CDTF">2018-05-25T17:32:06Z</dcterms:created>
  <dcterms:modified xsi:type="dcterms:W3CDTF">2019-07-22T11:58:48Z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SynDocOpportunityDesc">
    <vt:lpwstr>
    </vt:lpwstr>
  </property>
  <property fmtid="{D5CDD505-2E9C-101B-9397-08002B2CF9AE}" pid="3" name="eSynDocOpportunityID">
    <vt:lpwstr>
    </vt:lpwstr>
  </property>
  <property fmtid="{D5CDD505-2E9C-101B-9397-08002B2CF9AE}" pid="4" name="eSynDocAttachmentID">
    <vt:lpwstr>{8c75dc58-1237-4deb-b20d-0aa1378ffc40}</vt:lpwstr>
  </property>
  <property fmtid="{D5CDD505-2E9C-101B-9397-08002B2CF9AE}" pid="5" name="eSynDocContactDesc">
    <vt:lpwstr>
    </vt:lpwstr>
  </property>
  <property fmtid="{D5CDD505-2E9C-101B-9397-08002B2CF9AE}" pid="6" name="eSynDocAccountDesc">
    <vt:lpwstr>EAJ-PNV Bizkai Buru Batzar</vt:lpwstr>
  </property>
  <property fmtid="{D5CDD505-2E9C-101B-9397-08002B2CF9AE}" pid="7" name="eSynDocProjectDesc">
    <vt:lpwstr>EAJ-PNV Bizkaia Programa Elecciones Forales 2015</vt:lpwstr>
  </property>
  <property fmtid="{D5CDD505-2E9C-101B-9397-08002B2CF9AE}" pid="8" name="eSynDocTransactionDesc">
    <vt:lpwstr>
    </vt:lpwstr>
  </property>
  <property fmtid="{D5CDD505-2E9C-101B-9397-08002B2CF9AE}" pid="9" name="eSynDocSerialDesc">
    <vt:lpwstr>
    </vt:lpwstr>
  </property>
  <property fmtid="{D5CDD505-2E9C-101B-9397-08002B2CF9AE}" pid="10" name="eSynDocItemDesc">
    <vt:lpwstr>
    </vt:lpwstr>
  </property>
  <property fmtid="{D5CDD505-2E9C-101B-9397-08002B2CF9AE}" pid="11" name="eSynDocResourceDesc">
    <vt:lpwstr>Tristán Shedden</vt:lpwstr>
  </property>
  <property fmtid="{D5CDD505-2E9C-101B-9397-08002B2CF9AE}" pid="12" name="eSynTransactionEntryKey">
    <vt:lpwstr>
    </vt:lpwstr>
  </property>
  <property fmtid="{D5CDD505-2E9C-101B-9397-08002B2CF9AE}" pid="13" name="eSynDocVersionStartDate">
    <vt:lpwstr>
    </vt:lpwstr>
  </property>
  <property fmtid="{D5CDD505-2E9C-101B-9397-08002B2CF9AE}" pid="14" name="eSynDocVersion">
    <vt:lpwstr>
    </vt:lpwstr>
  </property>
  <property fmtid="{D5CDD505-2E9C-101B-9397-08002B2CF9AE}" pid="15" name="eSynDocAttachFileName">
    <vt:lpwstr>DFB - Mapa de agentes y servicios de apoyo al emprendimiento.pptx</vt:lpwstr>
  </property>
  <property fmtid="{D5CDD505-2E9C-101B-9397-08002B2CF9AE}" pid="16" name="eSynDocSummary">
    <vt:lpwstr>
    </vt:lpwstr>
  </property>
  <property fmtid="{D5CDD505-2E9C-101B-9397-08002B2CF9AE}" pid="17" name="eSynDocPublish">
    <vt:lpwstr>0</vt:lpwstr>
  </property>
  <property fmtid="{D5CDD505-2E9C-101B-9397-08002B2CF9AE}" pid="18" name="eSynDocTypeID">
    <vt:lpwstr>0</vt:lpwstr>
  </property>
  <property fmtid="{D5CDD505-2E9C-101B-9397-08002B2CF9AE}" pid="19" name="eSynDocSerialNumber">
    <vt:lpwstr>
    </vt:lpwstr>
  </property>
  <property fmtid="{D5CDD505-2E9C-101B-9397-08002B2CF9AE}" pid="20" name="eSynDocSubject">
    <vt:lpwstr>EAJ-PNV Bizkaia Programa Elecciones Forales 2015 - Mapa conceptual de servicios y agentes de apoyo al emprendimiento</vt:lpwstr>
  </property>
  <property fmtid="{D5CDD505-2E9C-101B-9397-08002B2CF9AE}" pid="21" name="eSynDocItem">
    <vt:lpwstr>
    </vt:lpwstr>
  </property>
  <property fmtid="{D5CDD505-2E9C-101B-9397-08002B2CF9AE}" pid="22" name="eSynDocAcctContact">
    <vt:lpwstr>
    </vt:lpwstr>
  </property>
  <property fmtid="{D5CDD505-2E9C-101B-9397-08002B2CF9AE}" pid="23" name="eSynDocContactID">
    <vt:lpwstr>
    </vt:lpwstr>
  </property>
  <property fmtid="{D5CDD505-2E9C-101B-9397-08002B2CF9AE}" pid="24" name="eSynDocAccount">
    <vt:lpwstr>1339</vt:lpwstr>
  </property>
  <property fmtid="{D5CDD505-2E9C-101B-9397-08002B2CF9AE}" pid="25" name="eSynDocResource">
    <vt:lpwstr>30</vt:lpwstr>
  </property>
  <property fmtid="{D5CDD505-2E9C-101B-9397-08002B2CF9AE}" pid="26" name="eSynDocProjectNr">
    <vt:lpwstr>912</vt:lpwstr>
  </property>
  <property fmtid="{D5CDD505-2E9C-101B-9397-08002B2CF9AE}" pid="27" name="eSynDocSecurity">
    <vt:lpwstr>30</vt:lpwstr>
  </property>
  <property fmtid="{D5CDD505-2E9C-101B-9397-08002B2CF9AE}" pid="28" name="eSynDocAssortment">
    <vt:lpwstr>
    </vt:lpwstr>
  </property>
  <property fmtid="{D5CDD505-2E9C-101B-9397-08002B2CF9AE}" pid="29" name="eSynDocLanguageCode">
    <vt:lpwstr>
    </vt:lpwstr>
  </property>
  <property fmtid="{D5CDD505-2E9C-101B-9397-08002B2CF9AE}" pid="30" name="eSynDocDivisionDesc">
    <vt:lpwstr>
    </vt:lpwstr>
  </property>
  <property fmtid="{D5CDD505-2E9C-101B-9397-08002B2CF9AE}" pid="31" name="eSynDocDivision">
    <vt:lpwstr>
    </vt:lpwstr>
  </property>
  <property fmtid="{D5CDD505-2E9C-101B-9397-08002B2CF9AE}" pid="32" name="eSynDocParentDocument">
    <vt:lpwstr>
    </vt:lpwstr>
  </property>
  <property fmtid="{D5CDD505-2E9C-101B-9397-08002B2CF9AE}" pid="33" name="eSynDocSubCategory">
    <vt:lpwstr>Entregable Parcial</vt:lpwstr>
  </property>
  <property fmtid="{D5CDD505-2E9C-101B-9397-08002B2CF9AE}" pid="34" name="eSynDocCategoryID">
    <vt:lpwstr>Documentos de Proyectos</vt:lpwstr>
  </property>
  <property fmtid="{D5CDD505-2E9C-101B-9397-08002B2CF9AE}" pid="35" name="eSynDocGroupDesc">
    <vt:lpwstr>Consultoría</vt:lpwstr>
  </property>
  <property fmtid="{D5CDD505-2E9C-101B-9397-08002B2CF9AE}" pid="36" name="eSynDocGroupID">
    <vt:lpwstr>9</vt:lpwstr>
  </property>
  <property fmtid="{D5CDD505-2E9C-101B-9397-08002B2CF9AE}" pid="37" name="eSynDocHID">
    <vt:lpwstr>15305</vt:lpwstr>
  </property>
  <property fmtid="{D5CDD505-2E9C-101B-9397-08002B2CF9AE}" pid="38" name="eSynCleanUp11/26/2014 18:09:16">
    <vt:i4>1</vt:i4>
  </property>
</Properties>
</file>